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png" ContentType="image/png"/>
  <Default Extension="jpeg" ContentType="image/jpeg"/>
  <Default Extension="JPG" ContentType="image/.jpg"/>
  <Default Extension="wmf" ContentType="image/x-wmf"/>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10.svg" ContentType="image/svg+xml"/>
  <Override PartName="/ppt/media/image36.svg" ContentType="image/svg+xml"/>
  <Override PartName="/ppt/media/image39.svg" ContentType="image/svg+xml"/>
  <Override PartName="/ppt/media/image40.svg" ContentType="image/svg+xml"/>
  <Override PartName="/ppt/media/image56.svg" ContentType="image/svg+xml"/>
  <Override PartName="/ppt/media/image8.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tags/tag116.xml" ContentType="application/vnd.openxmlformats-officedocument.presentationml.tags+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tags/tag1169.xml" ContentType="application/vnd.openxmlformats-officedocument.presentationml.tags+xml"/>
  <Override PartName="/ppt/tags/tag117.xml" ContentType="application/vnd.openxmlformats-officedocument.presentationml.tags+xml"/>
  <Override PartName="/ppt/tags/tag1170.xml" ContentType="application/vnd.openxmlformats-officedocument.presentationml.tags+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tags/tag118.xml" ContentType="application/vnd.openxmlformats-officedocument.presentationml.tags+xml"/>
  <Override PartName="/ppt/tags/tag1180.xml" ContentType="application/vnd.openxmlformats-officedocument.presentationml.tags+xml"/>
  <Override PartName="/ppt/tags/tag1181.xml" ContentType="application/vnd.openxmlformats-officedocument.presentationml.tags+xml"/>
  <Override PartName="/ppt/tags/tag1182.xml" ContentType="application/vnd.openxmlformats-officedocument.presentationml.tags+xml"/>
  <Override PartName="/ppt/tags/tag1183.xml" ContentType="application/vnd.openxmlformats-officedocument.presentationml.tags+xml"/>
  <Override PartName="/ppt/tags/tag1184.xml" ContentType="application/vnd.openxmlformats-officedocument.presentationml.tags+xml"/>
  <Override PartName="/ppt/tags/tag1185.xml" ContentType="application/vnd.openxmlformats-officedocument.presentationml.tags+xml"/>
  <Override PartName="/ppt/tags/tag1186.xml" ContentType="application/vnd.openxmlformats-officedocument.presentationml.tags+xml"/>
  <Override PartName="/ppt/tags/tag1187.xml" ContentType="application/vnd.openxmlformats-officedocument.presentationml.tags+xml"/>
  <Override PartName="/ppt/tags/tag1188.xml" ContentType="application/vnd.openxmlformats-officedocument.presentationml.tags+xml"/>
  <Override PartName="/ppt/tags/tag1189.xml" ContentType="application/vnd.openxmlformats-officedocument.presentationml.tags+xml"/>
  <Override PartName="/ppt/tags/tag119.xml" ContentType="application/vnd.openxmlformats-officedocument.presentationml.tags+xml"/>
  <Override PartName="/ppt/tags/tag1190.xml" ContentType="application/vnd.openxmlformats-officedocument.presentationml.tags+xml"/>
  <Override PartName="/ppt/tags/tag1191.xml" ContentType="application/vnd.openxmlformats-officedocument.presentationml.tags+xml"/>
  <Override PartName="/ppt/tags/tag1192.xml" ContentType="application/vnd.openxmlformats-officedocument.presentationml.tags+xml"/>
  <Override PartName="/ppt/tags/tag1193.xml" ContentType="application/vnd.openxmlformats-officedocument.presentationml.tags+xml"/>
  <Override PartName="/ppt/tags/tag1194.xml" ContentType="application/vnd.openxmlformats-officedocument.presentationml.tags+xml"/>
  <Override PartName="/ppt/tags/tag1195.xml" ContentType="application/vnd.openxmlformats-officedocument.presentationml.tags+xml"/>
  <Override PartName="/ppt/tags/tag1196.xml" ContentType="application/vnd.openxmlformats-officedocument.presentationml.tags+xml"/>
  <Override PartName="/ppt/tags/tag1197.xml" ContentType="application/vnd.openxmlformats-officedocument.presentationml.tags+xml"/>
  <Override PartName="/ppt/tags/tag1198.xml" ContentType="application/vnd.openxmlformats-officedocument.presentationml.tags+xml"/>
  <Override PartName="/ppt/tags/tag119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00.xml" ContentType="application/vnd.openxmlformats-officedocument.presentationml.tags+xml"/>
  <Override PartName="/ppt/tags/tag1201.xml" ContentType="application/vnd.openxmlformats-officedocument.presentationml.tags+xml"/>
  <Override PartName="/ppt/tags/tag1202.xml" ContentType="application/vnd.openxmlformats-officedocument.presentationml.tags+xml"/>
  <Override PartName="/ppt/tags/tag1203.xml" ContentType="application/vnd.openxmlformats-officedocument.presentationml.tags+xml"/>
  <Override PartName="/ppt/tags/tag1204.xml" ContentType="application/vnd.openxmlformats-officedocument.presentationml.tags+xml"/>
  <Override PartName="/ppt/tags/tag1205.xml" ContentType="application/vnd.openxmlformats-officedocument.presentationml.tags+xml"/>
  <Override PartName="/ppt/tags/tag1206.xml" ContentType="application/vnd.openxmlformats-officedocument.presentationml.tags+xml"/>
  <Override PartName="/ppt/tags/tag1207.xml" ContentType="application/vnd.openxmlformats-officedocument.presentationml.tags+xml"/>
  <Override PartName="/ppt/tags/tag1208.xml" ContentType="application/vnd.openxmlformats-officedocument.presentationml.tags+xml"/>
  <Override PartName="/ppt/tags/tag1209.xml" ContentType="application/vnd.openxmlformats-officedocument.presentationml.tags+xml"/>
  <Override PartName="/ppt/tags/tag121.xml" ContentType="application/vnd.openxmlformats-officedocument.presentationml.tags+xml"/>
  <Override PartName="/ppt/tags/tag1210.xml" ContentType="application/vnd.openxmlformats-officedocument.presentationml.tags+xml"/>
  <Override PartName="/ppt/tags/tag1211.xml" ContentType="application/vnd.openxmlformats-officedocument.presentationml.tags+xml"/>
  <Override PartName="/ppt/tags/tag1212.xml" ContentType="application/vnd.openxmlformats-officedocument.presentationml.tags+xml"/>
  <Override PartName="/ppt/tags/tag1213.xml" ContentType="application/vnd.openxmlformats-officedocument.presentationml.tags+xml"/>
  <Override PartName="/ppt/tags/tag1214.xml" ContentType="application/vnd.openxmlformats-officedocument.presentationml.tags+xml"/>
  <Override PartName="/ppt/tags/tag1215.xml" ContentType="application/vnd.openxmlformats-officedocument.presentationml.tags+xml"/>
  <Override PartName="/ppt/tags/tag1216.xml" ContentType="application/vnd.openxmlformats-officedocument.presentationml.tags+xml"/>
  <Override PartName="/ppt/tags/tag1217.xml" ContentType="application/vnd.openxmlformats-officedocument.presentationml.tags+xml"/>
  <Override PartName="/ppt/tags/tag1218.xml" ContentType="application/vnd.openxmlformats-officedocument.presentationml.tags+xml"/>
  <Override PartName="/ppt/tags/tag1219.xml" ContentType="application/vnd.openxmlformats-officedocument.presentationml.tags+xml"/>
  <Override PartName="/ppt/tags/tag122.xml" ContentType="application/vnd.openxmlformats-officedocument.presentationml.tags+xml"/>
  <Override PartName="/ppt/tags/tag1220.xml" ContentType="application/vnd.openxmlformats-officedocument.presentationml.tags+xml"/>
  <Override PartName="/ppt/tags/tag1221.xml" ContentType="application/vnd.openxmlformats-officedocument.presentationml.tags+xml"/>
  <Override PartName="/ppt/tags/tag1222.xml" ContentType="application/vnd.openxmlformats-officedocument.presentationml.tags+xml"/>
  <Override PartName="/ppt/tags/tag1223.xml" ContentType="application/vnd.openxmlformats-officedocument.presentationml.tags+xml"/>
  <Override PartName="/ppt/tags/tag1224.xml" ContentType="application/vnd.openxmlformats-officedocument.presentationml.tags+xml"/>
  <Override PartName="/ppt/tags/tag1225.xml" ContentType="application/vnd.openxmlformats-officedocument.presentationml.tags+xml"/>
  <Override PartName="/ppt/tags/tag1226.xml" ContentType="application/vnd.openxmlformats-officedocument.presentationml.tags+xml"/>
  <Override PartName="/ppt/tags/tag1227.xml" ContentType="application/vnd.openxmlformats-officedocument.presentationml.tags+xml"/>
  <Override PartName="/ppt/tags/tag1228.xml" ContentType="application/vnd.openxmlformats-officedocument.presentationml.tags+xml"/>
  <Override PartName="/ppt/tags/tag1229.xml" ContentType="application/vnd.openxmlformats-officedocument.presentationml.tags+xml"/>
  <Override PartName="/ppt/tags/tag123.xml" ContentType="application/vnd.openxmlformats-officedocument.presentationml.tags+xml"/>
  <Override PartName="/ppt/tags/tag1230.xml" ContentType="application/vnd.openxmlformats-officedocument.presentationml.tags+xml"/>
  <Override PartName="/ppt/tags/tag1231.xml" ContentType="application/vnd.openxmlformats-officedocument.presentationml.tags+xml"/>
  <Override PartName="/ppt/tags/tag1232.xml" ContentType="application/vnd.openxmlformats-officedocument.presentationml.tags+xml"/>
  <Override PartName="/ppt/tags/tag1233.xml" ContentType="application/vnd.openxmlformats-officedocument.presentationml.tags+xml"/>
  <Override PartName="/ppt/tags/tag1234.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4" r:id="rId4"/>
  </p:sldMasterIdLst>
  <p:notesMasterIdLst>
    <p:notesMasterId r:id="rId10"/>
  </p:notesMasterIdLst>
  <p:sldIdLst>
    <p:sldId id="257" r:id="rId5"/>
    <p:sldId id="394" r:id="rId6"/>
    <p:sldId id="258" r:id="rId7"/>
    <p:sldId id="260" r:id="rId8"/>
    <p:sldId id="261" r:id="rId9"/>
    <p:sldId id="262" r:id="rId11"/>
    <p:sldId id="263" r:id="rId12"/>
    <p:sldId id="326" r:id="rId13"/>
    <p:sldId id="327" r:id="rId14"/>
    <p:sldId id="329" r:id="rId15"/>
    <p:sldId id="330" r:id="rId16"/>
    <p:sldId id="331" r:id="rId17"/>
    <p:sldId id="266" r:id="rId18"/>
    <p:sldId id="267" r:id="rId19"/>
    <p:sldId id="333" r:id="rId20"/>
    <p:sldId id="332" r:id="rId21"/>
    <p:sldId id="334" r:id="rId22"/>
    <p:sldId id="292" r:id="rId23"/>
    <p:sldId id="335" r:id="rId24"/>
    <p:sldId id="268" r:id="rId25"/>
    <p:sldId id="383" r:id="rId26"/>
    <p:sldId id="270" r:id="rId27"/>
    <p:sldId id="271" r:id="rId28"/>
    <p:sldId id="312" r:id="rId29"/>
    <p:sldId id="272" r:id="rId30"/>
    <p:sldId id="293" r:id="rId31"/>
    <p:sldId id="294" r:id="rId32"/>
    <p:sldId id="336" r:id="rId33"/>
    <p:sldId id="273" r:id="rId34"/>
    <p:sldId id="337" r:id="rId35"/>
    <p:sldId id="338" r:id="rId36"/>
    <p:sldId id="274" r:id="rId37"/>
    <p:sldId id="339" r:id="rId38"/>
    <p:sldId id="295" r:id="rId39"/>
    <p:sldId id="275" r:id="rId40"/>
    <p:sldId id="340" r:id="rId41"/>
    <p:sldId id="341" r:id="rId42"/>
    <p:sldId id="385" r:id="rId43"/>
    <p:sldId id="277" r:id="rId44"/>
    <p:sldId id="278" r:id="rId45"/>
    <p:sldId id="279" r:id="rId46"/>
    <p:sldId id="280" r:id="rId47"/>
    <p:sldId id="313" r:id="rId48"/>
    <p:sldId id="314" r:id="rId49"/>
    <p:sldId id="315" r:id="rId50"/>
    <p:sldId id="316" r:id="rId51"/>
    <p:sldId id="317" r:id="rId52"/>
    <p:sldId id="342" r:id="rId53"/>
    <p:sldId id="343" r:id="rId54"/>
    <p:sldId id="344" r:id="rId55"/>
    <p:sldId id="281" r:id="rId56"/>
    <p:sldId id="345" r:id="rId57"/>
    <p:sldId id="348" r:id="rId58"/>
    <p:sldId id="349" r:id="rId59"/>
    <p:sldId id="347" r:id="rId60"/>
    <p:sldId id="346" r:id="rId61"/>
    <p:sldId id="350" r:id="rId62"/>
    <p:sldId id="387" r:id="rId63"/>
    <p:sldId id="297" r:id="rId64"/>
    <p:sldId id="298" r:id="rId65"/>
    <p:sldId id="390" r:id="rId66"/>
    <p:sldId id="391" r:id="rId67"/>
    <p:sldId id="392" r:id="rId68"/>
    <p:sldId id="393" r:id="rId69"/>
    <p:sldId id="351" r:id="rId70"/>
    <p:sldId id="352" r:id="rId71"/>
    <p:sldId id="353" r:id="rId72"/>
    <p:sldId id="304" r:id="rId73"/>
    <p:sldId id="356" r:id="rId74"/>
    <p:sldId id="354" r:id="rId75"/>
    <p:sldId id="355" r:id="rId76"/>
    <p:sldId id="357" r:id="rId77"/>
    <p:sldId id="305" r:id="rId78"/>
    <p:sldId id="360" r:id="rId79"/>
    <p:sldId id="361" r:id="rId80"/>
    <p:sldId id="358" r:id="rId81"/>
    <p:sldId id="359" r:id="rId82"/>
    <p:sldId id="363" r:id="rId83"/>
    <p:sldId id="362" r:id="rId84"/>
    <p:sldId id="308" r:id="rId85"/>
    <p:sldId id="364" r:id="rId86"/>
    <p:sldId id="365" r:id="rId87"/>
    <p:sldId id="367" r:id="rId88"/>
    <p:sldId id="370" r:id="rId89"/>
    <p:sldId id="377" r:id="rId90"/>
    <p:sldId id="371" r:id="rId91"/>
    <p:sldId id="372" r:id="rId92"/>
    <p:sldId id="373" r:id="rId93"/>
    <p:sldId id="374" r:id="rId94"/>
    <p:sldId id="380" r:id="rId95"/>
    <p:sldId id="379" r:id="rId96"/>
    <p:sldId id="375" r:id="rId97"/>
    <p:sldId id="376" r:id="rId98"/>
    <p:sldId id="306" r:id="rId99"/>
    <p:sldId id="389" r:id="rId100"/>
    <p:sldId id="283" r:id="rId101"/>
    <p:sldId id="284" r:id="rId102"/>
    <p:sldId id="318" r:id="rId103"/>
    <p:sldId id="319" r:id="rId104"/>
    <p:sldId id="322" r:id="rId105"/>
    <p:sldId id="323" r:id="rId106"/>
    <p:sldId id="324" r:id="rId107"/>
    <p:sldId id="289" r:id="rId108"/>
    <p:sldId id="290" r:id="rId109"/>
    <p:sldId id="291" r:id="rId110"/>
    <p:sldId id="288" r:id="rId111"/>
  </p:sldIdLst>
  <p:sldSz cx="12192000" cy="6858000"/>
  <p:notesSz cx="6858000" cy="9144000"/>
  <p:custDataLst>
    <p:tags r:id="rId11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90" userDrawn="1">
          <p15:clr>
            <a:srgbClr val="A4A3A4"/>
          </p15:clr>
        </p15:guide>
        <p15:guide id="2" pos="3843"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483810881" name="WPS_1679281038" initials="W" lastIdx="1" clrIdx="2"/>
  <p:cmAuthor id="1" name="123" initials="1" lastIdx="1"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90"/>
        <p:guide pos="3843"/>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4.xml"/><Relationship Id="rId98" Type="http://schemas.openxmlformats.org/officeDocument/2006/relationships/slide" Target="slides/slide93.xml"/><Relationship Id="rId97" Type="http://schemas.openxmlformats.org/officeDocument/2006/relationships/slide" Target="slides/slide92.xml"/><Relationship Id="rId96" Type="http://schemas.openxmlformats.org/officeDocument/2006/relationships/slide" Target="slides/slide91.xml"/><Relationship Id="rId95" Type="http://schemas.openxmlformats.org/officeDocument/2006/relationships/slide" Target="slides/slide90.xml"/><Relationship Id="rId94" Type="http://schemas.openxmlformats.org/officeDocument/2006/relationships/slide" Target="slides/slide89.xml"/><Relationship Id="rId93" Type="http://schemas.openxmlformats.org/officeDocument/2006/relationships/slide" Target="slides/slide88.xml"/><Relationship Id="rId92" Type="http://schemas.openxmlformats.org/officeDocument/2006/relationships/slide" Target="slides/slide87.xml"/><Relationship Id="rId91" Type="http://schemas.openxmlformats.org/officeDocument/2006/relationships/slide" Target="slides/slide86.xml"/><Relationship Id="rId90" Type="http://schemas.openxmlformats.org/officeDocument/2006/relationships/slide" Target="slides/slide85.xml"/><Relationship Id="rId9" Type="http://schemas.openxmlformats.org/officeDocument/2006/relationships/slide" Target="slides/slide5.xml"/><Relationship Id="rId89" Type="http://schemas.openxmlformats.org/officeDocument/2006/relationships/slide" Target="slides/slide84.xml"/><Relationship Id="rId88" Type="http://schemas.openxmlformats.org/officeDocument/2006/relationships/slide" Target="slides/slide83.xml"/><Relationship Id="rId87" Type="http://schemas.openxmlformats.org/officeDocument/2006/relationships/slide" Target="slides/slide82.xml"/><Relationship Id="rId86" Type="http://schemas.openxmlformats.org/officeDocument/2006/relationships/slide" Target="slides/slide81.xml"/><Relationship Id="rId85" Type="http://schemas.openxmlformats.org/officeDocument/2006/relationships/slide" Target="slides/slide80.xml"/><Relationship Id="rId84" Type="http://schemas.openxmlformats.org/officeDocument/2006/relationships/slide" Target="slides/slide79.xml"/><Relationship Id="rId83" Type="http://schemas.openxmlformats.org/officeDocument/2006/relationships/slide" Target="slides/slide78.xml"/><Relationship Id="rId82" Type="http://schemas.openxmlformats.org/officeDocument/2006/relationships/slide" Target="slides/slide77.xml"/><Relationship Id="rId81" Type="http://schemas.openxmlformats.org/officeDocument/2006/relationships/slide" Target="slides/slide76.xml"/><Relationship Id="rId80" Type="http://schemas.openxmlformats.org/officeDocument/2006/relationships/slide" Target="slides/slide75.xml"/><Relationship Id="rId8" Type="http://schemas.openxmlformats.org/officeDocument/2006/relationships/slide" Target="slides/slide4.xml"/><Relationship Id="rId79" Type="http://schemas.openxmlformats.org/officeDocument/2006/relationships/slide" Target="slides/slide74.xml"/><Relationship Id="rId78" Type="http://schemas.openxmlformats.org/officeDocument/2006/relationships/slide" Target="slides/slide73.xml"/><Relationship Id="rId77" Type="http://schemas.openxmlformats.org/officeDocument/2006/relationships/slide" Target="slides/slide72.xml"/><Relationship Id="rId76" Type="http://schemas.openxmlformats.org/officeDocument/2006/relationships/slide" Target="slides/slide71.xml"/><Relationship Id="rId75" Type="http://schemas.openxmlformats.org/officeDocument/2006/relationships/slide" Target="slides/slide70.xml"/><Relationship Id="rId74" Type="http://schemas.openxmlformats.org/officeDocument/2006/relationships/slide" Target="slides/slide69.xml"/><Relationship Id="rId73" Type="http://schemas.openxmlformats.org/officeDocument/2006/relationships/slide" Target="slides/slide68.xml"/><Relationship Id="rId72" Type="http://schemas.openxmlformats.org/officeDocument/2006/relationships/slide" Target="slides/slide67.xml"/><Relationship Id="rId71" Type="http://schemas.openxmlformats.org/officeDocument/2006/relationships/slide" Target="slides/slide66.xml"/><Relationship Id="rId70" Type="http://schemas.openxmlformats.org/officeDocument/2006/relationships/slide" Target="slides/slide65.xml"/><Relationship Id="rId7" Type="http://schemas.openxmlformats.org/officeDocument/2006/relationships/slide" Target="slides/slide3.xml"/><Relationship Id="rId69" Type="http://schemas.openxmlformats.org/officeDocument/2006/relationships/slide" Target="slides/slide64.xml"/><Relationship Id="rId68" Type="http://schemas.openxmlformats.org/officeDocument/2006/relationships/slide" Target="slides/slide63.xml"/><Relationship Id="rId67" Type="http://schemas.openxmlformats.org/officeDocument/2006/relationships/slide" Target="slides/slide62.xml"/><Relationship Id="rId66" Type="http://schemas.openxmlformats.org/officeDocument/2006/relationships/slide" Target="slides/slide61.xml"/><Relationship Id="rId65" Type="http://schemas.openxmlformats.org/officeDocument/2006/relationships/slide" Target="slides/slide60.xml"/><Relationship Id="rId64" Type="http://schemas.openxmlformats.org/officeDocument/2006/relationships/slide" Target="slides/slide59.xml"/><Relationship Id="rId63" Type="http://schemas.openxmlformats.org/officeDocument/2006/relationships/slide" Target="slides/slide58.xml"/><Relationship Id="rId62" Type="http://schemas.openxmlformats.org/officeDocument/2006/relationships/slide" Target="slides/slide57.xml"/><Relationship Id="rId61" Type="http://schemas.openxmlformats.org/officeDocument/2006/relationships/slide" Target="slides/slide56.xml"/><Relationship Id="rId60" Type="http://schemas.openxmlformats.org/officeDocument/2006/relationships/slide" Target="slides/slide55.xml"/><Relationship Id="rId6" Type="http://schemas.openxmlformats.org/officeDocument/2006/relationships/slide" Target="slides/slide2.xml"/><Relationship Id="rId59" Type="http://schemas.openxmlformats.org/officeDocument/2006/relationships/slide" Target="slides/slide54.xml"/><Relationship Id="rId58" Type="http://schemas.openxmlformats.org/officeDocument/2006/relationships/slide" Target="slides/slide53.xml"/><Relationship Id="rId57" Type="http://schemas.openxmlformats.org/officeDocument/2006/relationships/slide" Target="slides/slide52.xml"/><Relationship Id="rId56" Type="http://schemas.openxmlformats.org/officeDocument/2006/relationships/slide" Target="slides/slide51.xml"/><Relationship Id="rId55" Type="http://schemas.openxmlformats.org/officeDocument/2006/relationships/slide" Target="slides/slide50.xml"/><Relationship Id="rId54" Type="http://schemas.openxmlformats.org/officeDocument/2006/relationships/slide" Target="slides/slide49.xml"/><Relationship Id="rId53" Type="http://schemas.openxmlformats.org/officeDocument/2006/relationships/slide" Target="slides/slide48.xml"/><Relationship Id="rId52" Type="http://schemas.openxmlformats.org/officeDocument/2006/relationships/slide" Target="slides/slide47.xml"/><Relationship Id="rId51" Type="http://schemas.openxmlformats.org/officeDocument/2006/relationships/slide" Target="slides/slide46.xml"/><Relationship Id="rId50" Type="http://schemas.openxmlformats.org/officeDocument/2006/relationships/slide" Target="slides/slide45.xml"/><Relationship Id="rId5" Type="http://schemas.openxmlformats.org/officeDocument/2006/relationships/slide" Target="slides/slide1.xml"/><Relationship Id="rId49" Type="http://schemas.openxmlformats.org/officeDocument/2006/relationships/slide" Target="slides/slide44.xml"/><Relationship Id="rId48" Type="http://schemas.openxmlformats.org/officeDocument/2006/relationships/slide" Target="slides/slide43.xml"/><Relationship Id="rId47" Type="http://schemas.openxmlformats.org/officeDocument/2006/relationships/slide" Target="slides/slide42.xml"/><Relationship Id="rId46" Type="http://schemas.openxmlformats.org/officeDocument/2006/relationships/slide" Target="slides/slide41.xml"/><Relationship Id="rId45" Type="http://schemas.openxmlformats.org/officeDocument/2006/relationships/slide" Target="slides/slide40.xml"/><Relationship Id="rId44" Type="http://schemas.openxmlformats.org/officeDocument/2006/relationships/slide" Target="slides/slide39.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6" Type="http://schemas.openxmlformats.org/officeDocument/2006/relationships/tags" Target="tags/tag1234.xml"/><Relationship Id="rId115" Type="http://schemas.openxmlformats.org/officeDocument/2006/relationships/commentAuthors" Target="commentAuthors.xml"/><Relationship Id="rId114" Type="http://schemas.openxmlformats.org/officeDocument/2006/relationships/tableStyles" Target="tableStyles.xml"/><Relationship Id="rId113" Type="http://schemas.openxmlformats.org/officeDocument/2006/relationships/viewProps" Target="viewProps.xml"/><Relationship Id="rId112" Type="http://schemas.openxmlformats.org/officeDocument/2006/relationships/presProps" Target="presProps.xml"/><Relationship Id="rId111" Type="http://schemas.openxmlformats.org/officeDocument/2006/relationships/slide" Target="slides/slide106.xml"/><Relationship Id="rId110" Type="http://schemas.openxmlformats.org/officeDocument/2006/relationships/slide" Target="slides/slide105.xml"/><Relationship Id="rId11" Type="http://schemas.openxmlformats.org/officeDocument/2006/relationships/slide" Target="slides/slide6.xml"/><Relationship Id="rId109" Type="http://schemas.openxmlformats.org/officeDocument/2006/relationships/slide" Target="slides/slide104.xml"/><Relationship Id="rId108" Type="http://schemas.openxmlformats.org/officeDocument/2006/relationships/slide" Target="slides/slide103.xml"/><Relationship Id="rId107" Type="http://schemas.openxmlformats.org/officeDocument/2006/relationships/slide" Target="slides/slide102.xml"/><Relationship Id="rId106" Type="http://schemas.openxmlformats.org/officeDocument/2006/relationships/slide" Target="slides/slide101.xml"/><Relationship Id="rId105" Type="http://schemas.openxmlformats.org/officeDocument/2006/relationships/slide" Target="slides/slide100.xml"/><Relationship Id="rId104" Type="http://schemas.openxmlformats.org/officeDocument/2006/relationships/slide" Target="slides/slide99.xml"/><Relationship Id="rId103" Type="http://schemas.openxmlformats.org/officeDocument/2006/relationships/slide" Target="slides/slide98.xml"/><Relationship Id="rId102" Type="http://schemas.openxmlformats.org/officeDocument/2006/relationships/slide" Target="slides/slide97.xml"/><Relationship Id="rId101" Type="http://schemas.openxmlformats.org/officeDocument/2006/relationships/slide" Target="slides/slide96.xml"/><Relationship Id="rId100" Type="http://schemas.openxmlformats.org/officeDocument/2006/relationships/slide" Target="slides/slide95.xml"/><Relationship Id="rId10" Type="http://schemas.openxmlformats.org/officeDocument/2006/relationships/notesMaster" Target="notesMasters/notesMaster1.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4" Type="http://schemas.openxmlformats.org/officeDocument/2006/relationships/image" Target="../media/image5.wmf"/><Relationship Id="rId3" Type="http://schemas.openxmlformats.org/officeDocument/2006/relationships/image" Target="../media/image4.wmf"/><Relationship Id="rId2" Type="http://schemas.openxmlformats.org/officeDocument/2006/relationships/image" Target="../media/image3.wmf"/><Relationship Id="rId1" Type="http://schemas.openxmlformats.org/officeDocument/2006/relationships/image" Target="../media/image2.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6.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7.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8.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9.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0.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1.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r>
              <a:rPr lang="en-US" altLang="zh-CN" b="0">
                <a:latin typeface="Arial" panose="020B0604020202020204" pitchFamily="34" charset="0"/>
                <a:ea typeface="宋体" panose="02010600030101010101" pitchFamily="2" charset="-122"/>
              </a:rPr>
              <a:t>*</a:t>
            </a:r>
            <a:endParaRPr lang="en-US" altLang="zh-CN" b="0">
              <a:latin typeface="Arial" panose="020B0604020202020204" pitchFamily="34" charset="0"/>
              <a:ea typeface="宋体" panose="02010600030101010101" pitchFamily="2" charset="-122"/>
            </a:endParaRPr>
          </a:p>
        </p:txBody>
      </p:sp>
      <p:sp>
        <p:nvSpPr>
          <p:cNvPr id="6147" name="Rectangle 7"/>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F6B1856C-218B-47D7-9228-FBC57A1ACAA2}" type="slidenum">
              <a:rPr lang="en-US" altLang="zh-CN" b="0">
                <a:latin typeface="Arial" panose="020B0604020202020204" pitchFamily="34" charset="0"/>
                <a:ea typeface="宋体" panose="02010600030101010101" pitchFamily="2" charset="-122"/>
              </a:rPr>
            </a:fld>
            <a:endParaRPr lang="en-US" altLang="zh-CN" b="0">
              <a:latin typeface="Arial" panose="020B0604020202020204" pitchFamily="34" charset="0"/>
              <a:ea typeface="宋体" panose="02010600030101010101" pitchFamily="2" charset="-122"/>
            </a:endParaRPr>
          </a:p>
        </p:txBody>
      </p:sp>
      <p:sp>
        <p:nvSpPr>
          <p:cNvPr id="6148" name="Rectangle 10"/>
          <p:cNvSpPr>
            <a:spLocks noGrp="1" noRot="1" noChangeAspect="1" noChangeArrowheads="1" noTextEdit="1"/>
          </p:cNvSpPr>
          <p:nvPr>
            <p:ph type="sldImg"/>
          </p:nvPr>
        </p:nvSpPr>
        <p:spPr>
          <a:noFill/>
          <a:ln cap="flat">
            <a:headEnd type="none" w="med" len="med"/>
            <a:tailEnd type="none" w="med" len="med"/>
          </a:ln>
          <a:extLst>
            <a:ext uri="{909E8E84-426E-40DD-AFC4-6F175D3DCCD1}">
              <a14:hiddenFill xmlns:a14="http://schemas.microsoft.com/office/drawing/2010/main">
                <a:solidFill>
                  <a:srgbClr val="FFFFFF"/>
                </a:solidFill>
              </a14:hiddenFill>
            </a:ext>
          </a:extLst>
        </p:spPr>
      </p:sp>
      <p:sp>
        <p:nvSpPr>
          <p:cNvPr id="6149" name="Rectangle 11"/>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a typeface="宋体" panose="02010600030101010101" pitchFamily="2" charset="-122"/>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r>
              <a:rPr lang="en-US" altLang="zh-CN" b="0">
                <a:latin typeface="Arial" panose="020B0604020202020204" pitchFamily="34" charset="0"/>
                <a:ea typeface="宋体" panose="02010600030101010101" pitchFamily="2" charset="-122"/>
              </a:rPr>
              <a:t>*</a:t>
            </a:r>
            <a:endParaRPr lang="en-US" altLang="zh-CN" b="0">
              <a:latin typeface="Arial" panose="020B0604020202020204" pitchFamily="34" charset="0"/>
              <a:ea typeface="宋体" panose="02010600030101010101" pitchFamily="2" charset="-122"/>
            </a:endParaRPr>
          </a:p>
        </p:txBody>
      </p:sp>
      <p:sp>
        <p:nvSpPr>
          <p:cNvPr id="6147" name="Rectangle 7"/>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F6B1856C-218B-47D7-9228-FBC57A1ACAA2}" type="slidenum">
              <a:rPr lang="en-US" altLang="zh-CN" b="0">
                <a:latin typeface="Arial" panose="020B0604020202020204" pitchFamily="34" charset="0"/>
                <a:ea typeface="宋体" panose="02010600030101010101" pitchFamily="2" charset="-122"/>
              </a:rPr>
            </a:fld>
            <a:endParaRPr lang="en-US" altLang="zh-CN" b="0">
              <a:latin typeface="Arial" panose="020B0604020202020204" pitchFamily="34" charset="0"/>
              <a:ea typeface="宋体" panose="02010600030101010101" pitchFamily="2" charset="-122"/>
            </a:endParaRPr>
          </a:p>
        </p:txBody>
      </p:sp>
      <p:sp>
        <p:nvSpPr>
          <p:cNvPr id="6148" name="Rectangle 10"/>
          <p:cNvSpPr>
            <a:spLocks noGrp="1" noRot="1" noChangeAspect="1" noChangeArrowheads="1" noTextEdit="1"/>
          </p:cNvSpPr>
          <p:nvPr>
            <p:ph type="sldImg"/>
          </p:nvPr>
        </p:nvSpPr>
        <p:spPr>
          <a:noFill/>
          <a:ln cap="flat">
            <a:headEnd type="none" w="med" len="med"/>
            <a:tailEnd type="none" w="med" len="med"/>
          </a:ln>
          <a:extLst>
            <a:ext uri="{909E8E84-426E-40DD-AFC4-6F175D3DCCD1}">
              <a14:hiddenFill xmlns:a14="http://schemas.microsoft.com/office/drawing/2010/main">
                <a:solidFill>
                  <a:srgbClr val="FFFFFF"/>
                </a:solidFill>
              </a14:hiddenFill>
            </a:ext>
          </a:extLst>
        </p:spPr>
      </p:sp>
      <p:sp>
        <p:nvSpPr>
          <p:cNvPr id="6149" name="Rectangle 11"/>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a typeface="宋体" panose="02010600030101010101"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r>
              <a:rPr lang="en-US" altLang="zh-CN" b="0">
                <a:latin typeface="Arial" panose="020B0604020202020204" pitchFamily="34" charset="0"/>
                <a:ea typeface="宋体" panose="02010600030101010101" pitchFamily="2" charset="-122"/>
              </a:rPr>
              <a:t>*</a:t>
            </a:r>
            <a:endParaRPr lang="en-US" altLang="zh-CN" b="0">
              <a:latin typeface="Arial" panose="020B0604020202020204" pitchFamily="34" charset="0"/>
              <a:ea typeface="宋体" panose="02010600030101010101" pitchFamily="2" charset="-122"/>
            </a:endParaRPr>
          </a:p>
        </p:txBody>
      </p:sp>
      <p:sp>
        <p:nvSpPr>
          <p:cNvPr id="6147" name="Rectangle 7"/>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F6B1856C-218B-47D7-9228-FBC57A1ACAA2}" type="slidenum">
              <a:rPr lang="en-US" altLang="zh-CN" b="0">
                <a:latin typeface="Arial" panose="020B0604020202020204" pitchFamily="34" charset="0"/>
                <a:ea typeface="宋体" panose="02010600030101010101" pitchFamily="2" charset="-122"/>
              </a:rPr>
            </a:fld>
            <a:endParaRPr lang="en-US" altLang="zh-CN" b="0">
              <a:latin typeface="Arial" panose="020B0604020202020204" pitchFamily="34" charset="0"/>
              <a:ea typeface="宋体" panose="02010600030101010101" pitchFamily="2" charset="-122"/>
            </a:endParaRPr>
          </a:p>
        </p:txBody>
      </p:sp>
      <p:sp>
        <p:nvSpPr>
          <p:cNvPr id="6148" name="Rectangle 10"/>
          <p:cNvSpPr>
            <a:spLocks noGrp="1" noRot="1" noChangeAspect="1" noChangeArrowheads="1" noTextEdit="1"/>
          </p:cNvSpPr>
          <p:nvPr>
            <p:ph type="sldImg"/>
          </p:nvPr>
        </p:nvSpPr>
        <p:spPr>
          <a:noFill/>
          <a:ln cap="flat">
            <a:headEnd type="none" w="med" len="med"/>
            <a:tailEnd type="none" w="med" len="med"/>
          </a:ln>
          <a:extLst>
            <a:ext uri="{909E8E84-426E-40DD-AFC4-6F175D3DCCD1}">
              <a14:hiddenFill xmlns:a14="http://schemas.microsoft.com/office/drawing/2010/main">
                <a:solidFill>
                  <a:srgbClr val="FFFFFF"/>
                </a:solidFill>
              </a14:hiddenFill>
            </a:ext>
          </a:extLst>
        </p:spPr>
      </p:sp>
      <p:sp>
        <p:nvSpPr>
          <p:cNvPr id="6149" name="Rectangle 11"/>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a typeface="宋体" panose="02010600030101010101"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r>
              <a:rPr lang="en-US" altLang="zh-CN" b="0">
                <a:latin typeface="Arial" panose="020B0604020202020204" pitchFamily="34" charset="0"/>
                <a:ea typeface="宋体" panose="02010600030101010101" pitchFamily="2" charset="-122"/>
              </a:rPr>
              <a:t>*</a:t>
            </a:r>
            <a:endParaRPr lang="en-US" altLang="zh-CN" b="0">
              <a:latin typeface="Arial" panose="020B0604020202020204" pitchFamily="34" charset="0"/>
              <a:ea typeface="宋体" panose="02010600030101010101" pitchFamily="2" charset="-122"/>
            </a:endParaRPr>
          </a:p>
        </p:txBody>
      </p:sp>
      <p:sp>
        <p:nvSpPr>
          <p:cNvPr id="6147" name="Rectangle 7"/>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F6B1856C-218B-47D7-9228-FBC57A1ACAA2}" type="slidenum">
              <a:rPr lang="en-US" altLang="zh-CN" b="0">
                <a:latin typeface="Arial" panose="020B0604020202020204" pitchFamily="34" charset="0"/>
                <a:ea typeface="宋体" panose="02010600030101010101" pitchFamily="2" charset="-122"/>
              </a:rPr>
            </a:fld>
            <a:endParaRPr lang="en-US" altLang="zh-CN" b="0">
              <a:latin typeface="Arial" panose="020B0604020202020204" pitchFamily="34" charset="0"/>
              <a:ea typeface="宋体" panose="02010600030101010101" pitchFamily="2" charset="-122"/>
            </a:endParaRPr>
          </a:p>
        </p:txBody>
      </p:sp>
      <p:sp>
        <p:nvSpPr>
          <p:cNvPr id="6148" name="Rectangle 10"/>
          <p:cNvSpPr>
            <a:spLocks noGrp="1" noRot="1" noChangeAspect="1" noChangeArrowheads="1" noTextEdit="1"/>
          </p:cNvSpPr>
          <p:nvPr>
            <p:ph type="sldImg"/>
          </p:nvPr>
        </p:nvSpPr>
        <p:spPr>
          <a:noFill/>
          <a:ln cap="flat">
            <a:headEnd type="none" w="med" len="med"/>
            <a:tailEnd type="none" w="med" len="med"/>
          </a:ln>
          <a:extLst>
            <a:ext uri="{909E8E84-426E-40DD-AFC4-6F175D3DCCD1}">
              <a14:hiddenFill xmlns:a14="http://schemas.microsoft.com/office/drawing/2010/main">
                <a:solidFill>
                  <a:srgbClr val="FFFFFF"/>
                </a:solidFill>
              </a14:hiddenFill>
            </a:ext>
          </a:extLst>
        </p:spPr>
      </p:sp>
      <p:sp>
        <p:nvSpPr>
          <p:cNvPr id="6149" name="Rectangle 11"/>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a typeface="宋体" panose="02010600030101010101" pitchFamily="2"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r>
              <a:rPr lang="en-US" altLang="zh-CN" b="0">
                <a:latin typeface="Arial" panose="020B0604020202020204" pitchFamily="34" charset="0"/>
                <a:ea typeface="宋体" panose="02010600030101010101" pitchFamily="2" charset="-122"/>
              </a:rPr>
              <a:t>*</a:t>
            </a:r>
            <a:endParaRPr lang="en-US" altLang="zh-CN" b="0">
              <a:latin typeface="Arial" panose="020B0604020202020204" pitchFamily="34" charset="0"/>
              <a:ea typeface="宋体" panose="02010600030101010101" pitchFamily="2" charset="-122"/>
            </a:endParaRPr>
          </a:p>
        </p:txBody>
      </p:sp>
      <p:sp>
        <p:nvSpPr>
          <p:cNvPr id="6147" name="Rectangle 7"/>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F6B1856C-218B-47D7-9228-FBC57A1ACAA2}" type="slidenum">
              <a:rPr lang="en-US" altLang="zh-CN" b="0">
                <a:latin typeface="Arial" panose="020B0604020202020204" pitchFamily="34" charset="0"/>
                <a:ea typeface="宋体" panose="02010600030101010101" pitchFamily="2" charset="-122"/>
              </a:rPr>
            </a:fld>
            <a:endParaRPr lang="en-US" altLang="zh-CN" b="0">
              <a:latin typeface="Arial" panose="020B0604020202020204" pitchFamily="34" charset="0"/>
              <a:ea typeface="宋体" panose="02010600030101010101" pitchFamily="2" charset="-122"/>
            </a:endParaRPr>
          </a:p>
        </p:txBody>
      </p:sp>
      <p:sp>
        <p:nvSpPr>
          <p:cNvPr id="6148" name="Rectangle 10"/>
          <p:cNvSpPr>
            <a:spLocks noGrp="1" noRot="1" noChangeAspect="1" noChangeArrowheads="1" noTextEdit="1"/>
          </p:cNvSpPr>
          <p:nvPr>
            <p:ph type="sldImg"/>
          </p:nvPr>
        </p:nvSpPr>
        <p:spPr>
          <a:noFill/>
          <a:ln cap="flat">
            <a:headEnd type="none" w="med" len="med"/>
            <a:tailEnd type="none" w="med" len="med"/>
          </a:ln>
          <a:extLst>
            <a:ext uri="{909E8E84-426E-40DD-AFC4-6F175D3DCCD1}">
              <a14:hiddenFill xmlns:a14="http://schemas.microsoft.com/office/drawing/2010/main">
                <a:solidFill>
                  <a:srgbClr val="FFFFFF"/>
                </a:solidFill>
              </a14:hiddenFill>
            </a:ext>
          </a:extLst>
        </p:spPr>
      </p:sp>
      <p:sp>
        <p:nvSpPr>
          <p:cNvPr id="6149" name="Rectangle 11"/>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prstDash val="solid"/>
                <a:miter lim="800000"/>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zh-CN" altLang="zh-CN">
              <a:latin typeface="Arial" panose="020B0604020202020204" pitchFamily="34" charset="0"/>
              <a:ea typeface="宋体" panose="02010600030101010101"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7" Type="http://schemas.openxmlformats.org/officeDocument/2006/relationships/tags" Target="../tags/tag68.xml"/><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73.xml"/><Relationship Id="rId5" Type="http://schemas.openxmlformats.org/officeDocument/2006/relationships/tags" Target="../tags/tag72.xml"/><Relationship Id="rId4" Type="http://schemas.openxmlformats.org/officeDocument/2006/relationships/tags" Target="../tags/tag71.xml"/><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6" Type="http://schemas.openxmlformats.org/officeDocument/2006/relationships/tags" Target="../tags/tag78.xml"/><Relationship Id="rId5" Type="http://schemas.openxmlformats.org/officeDocument/2006/relationships/tags" Target="../tags/tag77.xml"/><Relationship Id="rId4" Type="http://schemas.openxmlformats.org/officeDocument/2006/relationships/tags" Target="../tags/tag76.xml"/><Relationship Id="rId3" Type="http://schemas.openxmlformats.org/officeDocument/2006/relationships/tags" Target="../tags/tag75.xml"/><Relationship Id="rId2" Type="http://schemas.openxmlformats.org/officeDocument/2006/relationships/tags" Target="../tags/tag74.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7" Type="http://schemas.openxmlformats.org/officeDocument/2006/relationships/tags" Target="../tags/tag84.xml"/><Relationship Id="rId6" Type="http://schemas.openxmlformats.org/officeDocument/2006/relationships/tags" Target="../tags/tag83.xml"/><Relationship Id="rId5" Type="http://schemas.openxmlformats.org/officeDocument/2006/relationships/tags" Target="../tags/tag82.xml"/><Relationship Id="rId4" Type="http://schemas.openxmlformats.org/officeDocument/2006/relationships/tags" Target="../tags/tag81.xml"/><Relationship Id="rId3" Type="http://schemas.openxmlformats.org/officeDocument/2006/relationships/tags" Target="../tags/tag80.xml"/><Relationship Id="rId2" Type="http://schemas.openxmlformats.org/officeDocument/2006/relationships/tags" Target="../tags/tag79.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92.xml"/><Relationship Id="rId8" Type="http://schemas.openxmlformats.org/officeDocument/2006/relationships/tags" Target="../tags/tag91.xml"/><Relationship Id="rId7" Type="http://schemas.openxmlformats.org/officeDocument/2006/relationships/tags" Target="../tags/tag90.xml"/><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tags" Target="../tags/tag87.xml"/><Relationship Id="rId3" Type="http://schemas.openxmlformats.org/officeDocument/2006/relationships/tags" Target="../tags/tag86.xml"/><Relationship Id="rId2" Type="http://schemas.openxmlformats.org/officeDocument/2006/relationships/tags" Target="../tags/tag85.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5" Type="http://schemas.openxmlformats.org/officeDocument/2006/relationships/tags" Target="../tags/tag96.xml"/><Relationship Id="rId4" Type="http://schemas.openxmlformats.org/officeDocument/2006/relationships/tags" Target="../tags/tag95.xml"/><Relationship Id="rId3" Type="http://schemas.openxmlformats.org/officeDocument/2006/relationships/tags" Target="../tags/tag94.xml"/><Relationship Id="rId2" Type="http://schemas.openxmlformats.org/officeDocument/2006/relationships/tags" Target="../tags/tag93.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99.xml"/><Relationship Id="rId3" Type="http://schemas.openxmlformats.org/officeDocument/2006/relationships/tags" Target="../tags/tag98.xml"/><Relationship Id="rId2" Type="http://schemas.openxmlformats.org/officeDocument/2006/relationships/tags" Target="../tags/tag97.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7" Type="http://schemas.openxmlformats.org/officeDocument/2006/relationships/tags" Target="../tags/tag105.xml"/><Relationship Id="rId6" Type="http://schemas.openxmlformats.org/officeDocument/2006/relationships/tags" Target="../tags/tag104.xml"/><Relationship Id="rId5" Type="http://schemas.openxmlformats.org/officeDocument/2006/relationships/tags" Target="../tags/tag103.xml"/><Relationship Id="rId4" Type="http://schemas.openxmlformats.org/officeDocument/2006/relationships/tags" Target="../tags/tag102.xml"/><Relationship Id="rId3" Type="http://schemas.openxmlformats.org/officeDocument/2006/relationships/tags" Target="../tags/tag101.xml"/><Relationship Id="rId2" Type="http://schemas.openxmlformats.org/officeDocument/2006/relationships/tags" Target="../tags/tag100.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7" Type="http://schemas.openxmlformats.org/officeDocument/2006/relationships/tags" Target="../tags/tag111.xml"/><Relationship Id="rId6" Type="http://schemas.openxmlformats.org/officeDocument/2006/relationships/tags" Target="../tags/tag110.xml"/><Relationship Id="rId5" Type="http://schemas.openxmlformats.org/officeDocument/2006/relationships/tags" Target="../tags/tag109.xml"/><Relationship Id="rId4" Type="http://schemas.openxmlformats.org/officeDocument/2006/relationships/tags" Target="../tags/tag108.xml"/><Relationship Id="rId3" Type="http://schemas.openxmlformats.org/officeDocument/2006/relationships/tags" Target="../tags/tag107.xml"/><Relationship Id="rId2" Type="http://schemas.openxmlformats.org/officeDocument/2006/relationships/tags" Target="../tags/tag106.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6" Type="http://schemas.openxmlformats.org/officeDocument/2006/relationships/tags" Target="../tags/tag116.xml"/><Relationship Id="rId5" Type="http://schemas.openxmlformats.org/officeDocument/2006/relationships/tags" Target="../tags/tag115.xml"/><Relationship Id="rId4" Type="http://schemas.openxmlformats.org/officeDocument/2006/relationships/tags" Target="../tags/tag114.xml"/><Relationship Id="rId3" Type="http://schemas.openxmlformats.org/officeDocument/2006/relationships/tags" Target="../tags/tag113.xml"/><Relationship Id="rId2" Type="http://schemas.openxmlformats.org/officeDocument/2006/relationships/tags" Target="../tags/tag112.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6" Type="http://schemas.openxmlformats.org/officeDocument/2006/relationships/tags" Target="../tags/tag121.xml"/><Relationship Id="rId5" Type="http://schemas.openxmlformats.org/officeDocument/2006/relationships/tags" Target="../tags/tag120.xml"/><Relationship Id="rId4" Type="http://schemas.openxmlformats.org/officeDocument/2006/relationships/tags" Target="../tags/tag119.xml"/><Relationship Id="rId3" Type="http://schemas.openxmlformats.org/officeDocument/2006/relationships/tags" Target="../tags/tag118.xml"/><Relationship Id="rId2" Type="http://schemas.openxmlformats.org/officeDocument/2006/relationships/tags" Target="../tags/tag117.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8" Type="http://schemas.openxmlformats.org/officeDocument/2006/relationships/tags" Target="../tags/tag128.xml"/><Relationship Id="rId7" Type="http://schemas.openxmlformats.org/officeDocument/2006/relationships/tags" Target="../tags/tag127.xml"/><Relationship Id="rId6" Type="http://schemas.openxmlformats.org/officeDocument/2006/relationships/tags" Target="../tags/tag126.xml"/><Relationship Id="rId5" Type="http://schemas.openxmlformats.org/officeDocument/2006/relationships/tags" Target="../tags/tag125.xml"/><Relationship Id="rId4" Type="http://schemas.openxmlformats.org/officeDocument/2006/relationships/tags" Target="../tags/tag124.xml"/><Relationship Id="rId3" Type="http://schemas.openxmlformats.org/officeDocument/2006/relationships/tags" Target="../tags/tag123.xml"/><Relationship Id="rId2" Type="http://schemas.openxmlformats.org/officeDocument/2006/relationships/tags" Target="../tags/tag122.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135.xml"/><Relationship Id="rId8" Type="http://schemas.openxmlformats.org/officeDocument/2006/relationships/tags" Target="../tags/tag134.xml"/><Relationship Id="rId7" Type="http://schemas.openxmlformats.org/officeDocument/2006/relationships/tags" Target="../tags/tag133.xml"/><Relationship Id="rId6" Type="http://schemas.openxmlformats.org/officeDocument/2006/relationships/tags" Target="../tags/tag132.xml"/><Relationship Id="rId5" Type="http://schemas.openxmlformats.org/officeDocument/2006/relationships/tags" Target="../tags/tag131.xml"/><Relationship Id="rId4" Type="http://schemas.openxmlformats.org/officeDocument/2006/relationships/tags" Target="../tags/tag130.xml"/><Relationship Id="rId3" Type="http://schemas.openxmlformats.org/officeDocument/2006/relationships/tags" Target="../tags/tag129.xml"/><Relationship Id="rId2" Type="http://schemas.openxmlformats.org/officeDocument/2006/relationships/image" Target="../media/image1.png"/><Relationship Id="rId16" Type="http://schemas.openxmlformats.org/officeDocument/2006/relationships/tags" Target="../tags/tag142.xml"/><Relationship Id="rId15" Type="http://schemas.openxmlformats.org/officeDocument/2006/relationships/tags" Target="../tags/tag141.xml"/><Relationship Id="rId14" Type="http://schemas.openxmlformats.org/officeDocument/2006/relationships/tags" Target="../tags/tag140.xml"/><Relationship Id="rId13" Type="http://schemas.openxmlformats.org/officeDocument/2006/relationships/tags" Target="../tags/tag139.xml"/><Relationship Id="rId12" Type="http://schemas.openxmlformats.org/officeDocument/2006/relationships/tags" Target="../tags/tag138.xml"/><Relationship Id="rId11" Type="http://schemas.openxmlformats.org/officeDocument/2006/relationships/tags" Target="../tags/tag137.xml"/><Relationship Id="rId10" Type="http://schemas.openxmlformats.org/officeDocument/2006/relationships/tags" Target="../tags/tag136.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150.xml"/><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7" Type="http://schemas.openxmlformats.org/officeDocument/2006/relationships/tags" Target="../tags/tag155.xml"/><Relationship Id="rId6" Type="http://schemas.openxmlformats.org/officeDocument/2006/relationships/tags" Target="../tags/tag154.xml"/><Relationship Id="rId5" Type="http://schemas.openxmlformats.org/officeDocument/2006/relationships/tags" Target="../tags/tag153.xml"/><Relationship Id="rId4" Type="http://schemas.openxmlformats.org/officeDocument/2006/relationships/tags" Target="../tags/tag152.xml"/><Relationship Id="rId3" Type="http://schemas.openxmlformats.org/officeDocument/2006/relationships/tags" Target="../tags/tag151.xml"/><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4" Type="http://schemas.openxmlformats.org/officeDocument/2006/relationships/tags" Target="../tags/tag157.xml"/><Relationship Id="rId3" Type="http://schemas.openxmlformats.org/officeDocument/2006/relationships/tags" Target="../tags/tag156.xml"/><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4" name="Freeform 7"/>
          <p:cNvSpPr/>
          <p:nvPr>
            <p:custDataLst>
              <p:tags r:id="rId2"/>
            </p:custDataLst>
          </p:nvPr>
        </p:nvSpPr>
        <p:spPr bwMode="auto">
          <a:xfrm>
            <a:off x="914400" y="2393950"/>
            <a:ext cx="10363200" cy="109538"/>
          </a:xfrm>
          <a:custGeom>
            <a:avLst/>
            <a:gdLst>
              <a:gd name="T0" fmla="*/ 0 w 1000"/>
              <a:gd name="T1" fmla="*/ 0 h 1000"/>
              <a:gd name="T2" fmla="*/ 2147483646 w 1000"/>
              <a:gd name="T3" fmla="*/ 0 h 1000"/>
              <a:gd name="T4" fmla="*/ 2147483646 w 1000"/>
              <a:gd name="T5" fmla="*/ 2147483646 h 1000"/>
              <a:gd name="T6" fmla="*/ 0 w 1000"/>
              <a:gd name="T7" fmla="*/ 2147483646 h 1000"/>
              <a:gd name="T8" fmla="*/ 0 w 1000"/>
              <a:gd name="T9" fmla="*/ 0 h 1000"/>
              <a:gd name="T10" fmla="*/ 2147483646 w 1000"/>
              <a:gd name="T11" fmla="*/ 0 h 1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00" h="1000" stroke="0">
                <a:moveTo>
                  <a:pt x="0" y="0"/>
                </a:moveTo>
                <a:lnTo>
                  <a:pt x="617" y="0"/>
                </a:lnTo>
                <a:lnTo>
                  <a:pt x="617" y="1000"/>
                </a:lnTo>
                <a:lnTo>
                  <a:pt x="0" y="1000"/>
                </a:lnTo>
                <a:lnTo>
                  <a:pt x="0" y="0"/>
                </a:lnTo>
                <a:close/>
              </a:path>
              <a:path w="1000" h="1000">
                <a:moveTo>
                  <a:pt x="0" y="0"/>
                </a:moveTo>
                <a:lnTo>
                  <a:pt x="1000" y="0"/>
                </a:lnTo>
              </a:path>
            </a:pathLst>
          </a:custGeom>
          <a:solidFill>
            <a:srgbClr val="CC0000"/>
          </a:solidFill>
          <a:ln w="9525" cap="flat" algn="ctr">
            <a:solidFill>
              <a:srgbClr val="CC0000"/>
            </a:solidFill>
            <a:prstDash val="solid"/>
            <a:round/>
            <a:headEnd type="none" w="med" len="med"/>
            <a:tailEnd type="none" w="med" len="med"/>
          </a:ln>
        </p:spPr>
        <p:txBody>
          <a:bodyPr/>
          <a:lstStyle/>
          <a:p>
            <a:endParaRPr lang="zh-CN" altLang="en-US"/>
          </a:p>
        </p:txBody>
      </p:sp>
      <p:sp>
        <p:nvSpPr>
          <p:cNvPr id="2050" name="Rectangle 2"/>
          <p:cNvSpPr>
            <a:spLocks noGrp="1" noChangeArrowheads="1"/>
          </p:cNvSpPr>
          <p:nvPr>
            <p:ph type="ctrTitle"/>
            <p:custDataLst>
              <p:tags r:id="rId3"/>
            </p:custDataLst>
          </p:nvPr>
        </p:nvSpPr>
        <p:spPr>
          <a:xfrm>
            <a:off x="914400" y="990600"/>
            <a:ext cx="10363200" cy="1371600"/>
          </a:xfrm>
        </p:spPr>
        <p:txBody>
          <a:bodyPr/>
          <a:lstStyle>
            <a:lvl1pPr>
              <a:defRPr sz="4000"/>
            </a:lvl1pPr>
          </a:lstStyle>
          <a:p>
            <a:pPr lvl="0"/>
            <a:r>
              <a:rPr lang="zh-CN" altLang="en-US" noProof="0"/>
              <a:t>单击此处编辑母版标题样式</a:t>
            </a:r>
            <a:endParaRPr lang="zh-CN" altLang="en-US" noProof="0"/>
          </a:p>
        </p:txBody>
      </p:sp>
      <p:sp>
        <p:nvSpPr>
          <p:cNvPr id="2051" name="Rectangle 3"/>
          <p:cNvSpPr>
            <a:spLocks noGrp="1" noChangeArrowheads="1"/>
          </p:cNvSpPr>
          <p:nvPr>
            <p:ph type="subTitle" idx="1"/>
            <p:custDataLst>
              <p:tags r:id="rId4"/>
            </p:custDataLst>
          </p:nvPr>
        </p:nvSpPr>
        <p:spPr>
          <a:xfrm>
            <a:off x="1930400" y="3429000"/>
            <a:ext cx="9347200" cy="1600200"/>
          </a:xfrm>
        </p:spPr>
        <p:txBody>
          <a:bodyPr/>
          <a:lstStyle>
            <a:lvl1pPr marL="0" indent="0">
              <a:buFont typeface="Wingdings" panose="05000000000000000000" pitchFamily="2" charset="2"/>
              <a:buNone/>
              <a:defRPr sz="2800"/>
            </a:lvl1pPr>
          </a:lstStyle>
          <a:p>
            <a:pPr lvl="0"/>
            <a:r>
              <a:rPr lang="zh-CN" altLang="en-US" noProof="0"/>
              <a:t>单击此处编辑母版副标题样式</a:t>
            </a:r>
            <a:endParaRPr lang="zh-CN" altLang="en-US" noProof="0"/>
          </a:p>
        </p:txBody>
      </p:sp>
      <p:sp>
        <p:nvSpPr>
          <p:cNvPr id="5" name="Rectangle 4"/>
          <p:cNvSpPr>
            <a:spLocks noGrp="1" noChangeArrowheads="1"/>
          </p:cNvSpPr>
          <p:nvPr>
            <p:ph type="dt" sz="half" idx="10"/>
            <p:custDataLst>
              <p:tags r:id="rId5"/>
            </p:custDataLst>
          </p:nvPr>
        </p:nvSpPr>
        <p:spPr>
          <a:xfrm>
            <a:off x="914400" y="6248400"/>
            <a:ext cx="2540000" cy="457200"/>
          </a:xfrm>
        </p:spPr>
        <p:txBody>
          <a:bodyPr/>
          <a:lstStyle>
            <a:lvl1pPr>
              <a:defRPr/>
            </a:lvl1pPr>
          </a:lstStyle>
          <a:p>
            <a:pPr>
              <a:defRPr/>
            </a:pPr>
            <a:fld id="{FB8868C7-E801-416E-B358-47ADD11F9DE3}" type="datetime1">
              <a:rPr lang="zh-CN" altLang="en-US"/>
            </a:fld>
            <a:endParaRPr lang="en-US" altLang="zh-CN"/>
          </a:p>
        </p:txBody>
      </p:sp>
      <p:sp>
        <p:nvSpPr>
          <p:cNvPr id="6" name="Rectangle 5"/>
          <p:cNvSpPr>
            <a:spLocks noGrp="1" noChangeArrowheads="1"/>
          </p:cNvSpPr>
          <p:nvPr>
            <p:ph type="ftr" sz="quarter" idx="11"/>
            <p:custDataLst>
              <p:tags r:id="rId6"/>
            </p:custDataLst>
          </p:nvPr>
        </p:nvSpPr>
        <p:spPr>
          <a:xfrm>
            <a:off x="4165600" y="6248400"/>
            <a:ext cx="3860800" cy="457200"/>
          </a:xfrm>
        </p:spPr>
        <p:txBody>
          <a:bodyPr/>
          <a:lstStyle>
            <a:lvl1pPr>
              <a:defRPr>
                <a:ea typeface="+mn-ea"/>
              </a:defRPr>
            </a:lvl1pPr>
          </a:lstStyle>
          <a:p>
            <a:pPr>
              <a:defRPr/>
            </a:pPr>
            <a:r>
              <a:rPr lang="en-US" altLang="zh-CN"/>
              <a:t>锲而舍之，朽木不折。锲而不舍，金石可镂   友友情分享O(∩_∩)O~</a:t>
            </a:r>
            <a:endParaRPr lang="en-US" altLang="zh-CN"/>
          </a:p>
        </p:txBody>
      </p:sp>
      <p:sp>
        <p:nvSpPr>
          <p:cNvPr id="7" name="Rectangle 6"/>
          <p:cNvSpPr>
            <a:spLocks noGrp="1" noChangeArrowheads="1"/>
          </p:cNvSpPr>
          <p:nvPr>
            <p:ph type="sldNum" sz="quarter" idx="12"/>
            <p:custDataLst>
              <p:tags r:id="rId7"/>
            </p:custDataLst>
          </p:nvPr>
        </p:nvSpPr>
        <p:spPr>
          <a:xfrm>
            <a:off x="8737600" y="6248400"/>
            <a:ext cx="2540000" cy="457200"/>
          </a:xfrm>
        </p:spPr>
        <p:txBody>
          <a:bodyPr/>
          <a:lstStyle>
            <a:lvl1pPr>
              <a:defRPr/>
            </a:lvl1pPr>
          </a:lstStyle>
          <a:p>
            <a:fld id="{38AEC931-888F-4136-8DD8-4EBE2AAD50B3}" type="slidenum">
              <a:rPr lang="en-US" altLang="zh-CN"/>
            </a:fld>
            <a:endParaRPr lang="en-US" altLang="zh-CN"/>
          </a:p>
        </p:txBody>
      </p:sp>
    </p:spTree>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内容占位符 2"/>
          <p:cNvSpPr>
            <a:spLocks noGrp="1"/>
          </p:cNvSpPr>
          <p:nvPr>
            <p:ph idx="1"/>
            <p:custDataLst>
              <p:tags r:id="rId3"/>
            </p:custDataLst>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Rectangle 6"/>
          <p:cNvSpPr>
            <a:spLocks noGrp="1" noChangeArrowheads="1"/>
          </p:cNvSpPr>
          <p:nvPr>
            <p:ph type="dt" sz="half" idx="10"/>
            <p:custDataLst>
              <p:tags r:id="rId4"/>
            </p:custDataLst>
          </p:nvPr>
        </p:nvSpPr>
        <p:spPr/>
        <p:txBody>
          <a:bodyPr/>
          <a:lstStyle>
            <a:lvl1pPr>
              <a:defRPr/>
            </a:lvl1pPr>
          </a:lstStyle>
          <a:p>
            <a:pPr>
              <a:defRPr/>
            </a:pPr>
            <a:fld id="{9B560E01-5293-4457-8C8B-75B0E0100D9A}" type="datetime1">
              <a:rPr lang="zh-CN" altLang="en-US"/>
            </a:fld>
            <a:endParaRPr lang="en-US" altLang="zh-CN"/>
          </a:p>
        </p:txBody>
      </p:sp>
      <p:sp>
        <p:nvSpPr>
          <p:cNvPr id="5" name="Rectangle 7"/>
          <p:cNvSpPr>
            <a:spLocks noGrp="1" noChangeArrowheads="1"/>
          </p:cNvSpPr>
          <p:nvPr>
            <p:ph type="ftr" sz="quarter" idx="11"/>
            <p:custDataLst>
              <p:tags r:id="rId5"/>
            </p:custDataLst>
          </p:nvPr>
        </p:nvSpPr>
        <p:spPr/>
        <p:txBody>
          <a:bodyPr/>
          <a:lstStyle>
            <a:lvl1pPr>
              <a:defRPr/>
            </a:lvl1pPr>
          </a:lstStyle>
          <a:p>
            <a:fld id="{032DB10A-15DF-4868-94E8-8C62CDDBBD7E}" type="slidenum">
              <a:rPr lang="en-US" altLang="zh-CN"/>
            </a:fld>
            <a:endParaRPr lang="en-US" altLang="zh-CN"/>
          </a:p>
        </p:txBody>
      </p:sp>
      <p:sp>
        <p:nvSpPr>
          <p:cNvPr id="6" name="Rectangle 8"/>
          <p:cNvSpPr>
            <a:spLocks noGrp="1" noChangeArrowheads="1"/>
          </p:cNvSpPr>
          <p:nvPr>
            <p:ph type="sldNum" sz="quarter" idx="12"/>
            <p:custDataLst>
              <p:tags r:id="rId6"/>
            </p:custDataLst>
          </p:nvPr>
        </p:nvSpPr>
        <p:spPr/>
        <p:txBody>
          <a:bodyPr/>
          <a:lstStyle>
            <a:lvl1pPr>
              <a:defRPr/>
            </a:lvl1pPr>
          </a:lstStyle>
          <a:p>
            <a:fld id="{D1FE89F9-73C7-4738-96B3-777E9046C71A}" type="slidenum">
              <a:rPr lang="en-US" altLang="zh-CN"/>
            </a:fld>
            <a:endParaRPr lang="en-US" altLang="zh-CN"/>
          </a:p>
        </p:txBody>
      </p:sp>
    </p:spTree>
  </p:cSld>
  <p:clrMapOvr>
    <a:masterClrMapping/>
  </p:clrMapOvr>
  <p:transition>
    <p:cut/>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1851" y="1709738"/>
            <a:ext cx="10515600" cy="2852737"/>
          </a:xfrm>
        </p:spPr>
        <p:txBody>
          <a:bodyPr/>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831851"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单击此处编辑母版文本样式</a:t>
            </a:r>
            <a:endParaRPr lang="zh-CN" altLang="en-US"/>
          </a:p>
        </p:txBody>
      </p:sp>
      <p:sp>
        <p:nvSpPr>
          <p:cNvPr id="4" name="Rectangle 6"/>
          <p:cNvSpPr>
            <a:spLocks noGrp="1" noChangeArrowheads="1"/>
          </p:cNvSpPr>
          <p:nvPr>
            <p:ph type="dt" sz="half" idx="10"/>
            <p:custDataLst>
              <p:tags r:id="rId4"/>
            </p:custDataLst>
          </p:nvPr>
        </p:nvSpPr>
        <p:spPr/>
        <p:txBody>
          <a:bodyPr/>
          <a:lstStyle>
            <a:lvl1pPr>
              <a:defRPr/>
            </a:lvl1pPr>
          </a:lstStyle>
          <a:p>
            <a:pPr>
              <a:defRPr/>
            </a:pPr>
            <a:fld id="{2AEC3339-3AD1-4569-949E-80E7C782AF8A}" type="datetime1">
              <a:rPr lang="zh-CN" altLang="en-US"/>
            </a:fld>
            <a:endParaRPr lang="en-US" altLang="zh-CN"/>
          </a:p>
        </p:txBody>
      </p:sp>
      <p:sp>
        <p:nvSpPr>
          <p:cNvPr id="5" name="Rectangle 7"/>
          <p:cNvSpPr>
            <a:spLocks noGrp="1" noChangeArrowheads="1"/>
          </p:cNvSpPr>
          <p:nvPr>
            <p:ph type="ftr" sz="quarter" idx="11"/>
            <p:custDataLst>
              <p:tags r:id="rId5"/>
            </p:custDataLst>
          </p:nvPr>
        </p:nvSpPr>
        <p:spPr/>
        <p:txBody>
          <a:bodyPr/>
          <a:lstStyle>
            <a:lvl1pPr>
              <a:defRPr/>
            </a:lvl1pPr>
          </a:lstStyle>
          <a:p>
            <a:fld id="{BFDC0A1A-36C2-4EF7-A9C1-F82649FA1B1F}" type="slidenum">
              <a:rPr lang="en-US" altLang="zh-CN"/>
            </a:fld>
            <a:endParaRPr lang="en-US" altLang="zh-CN"/>
          </a:p>
        </p:txBody>
      </p:sp>
      <p:sp>
        <p:nvSpPr>
          <p:cNvPr id="6" name="Rectangle 8"/>
          <p:cNvSpPr>
            <a:spLocks noGrp="1" noChangeArrowheads="1"/>
          </p:cNvSpPr>
          <p:nvPr>
            <p:ph type="sldNum" sz="quarter" idx="12"/>
            <p:custDataLst>
              <p:tags r:id="rId6"/>
            </p:custDataLst>
          </p:nvPr>
        </p:nvSpPr>
        <p:spPr/>
        <p:txBody>
          <a:bodyPr/>
          <a:lstStyle>
            <a:lvl1pPr>
              <a:defRPr/>
            </a:lvl1pPr>
          </a:lstStyle>
          <a:p>
            <a:fld id="{DD4D6A2E-C345-4DFA-A4E1-5BED72C0AA91}" type="slidenum">
              <a:rPr lang="en-US" altLang="zh-CN"/>
            </a:fld>
            <a:endParaRPr lang="en-US" altLang="zh-CN"/>
          </a:p>
        </p:txBody>
      </p:sp>
    </p:spTree>
  </p:cSld>
  <p:clrMapOvr>
    <a:masterClrMapping/>
  </p:clrMapOvr>
  <p:transition>
    <p:cut/>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内容占位符 2"/>
          <p:cNvSpPr>
            <a:spLocks noGrp="1"/>
          </p:cNvSpPr>
          <p:nvPr>
            <p:ph sz="half" idx="1"/>
            <p:custDataLst>
              <p:tags r:id="rId3"/>
            </p:custDataLst>
          </p:nvPr>
        </p:nvSpPr>
        <p:spPr>
          <a:xfrm>
            <a:off x="755651" y="1125538"/>
            <a:ext cx="5232400" cy="4894262"/>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custDataLst>
              <p:tags r:id="rId4"/>
            </p:custDataLst>
          </p:nvPr>
        </p:nvSpPr>
        <p:spPr>
          <a:xfrm>
            <a:off x="6191251" y="1125538"/>
            <a:ext cx="5232400" cy="4894262"/>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Rectangle 6"/>
          <p:cNvSpPr>
            <a:spLocks noGrp="1" noChangeArrowheads="1"/>
          </p:cNvSpPr>
          <p:nvPr>
            <p:ph type="dt" sz="half" idx="10"/>
            <p:custDataLst>
              <p:tags r:id="rId5"/>
            </p:custDataLst>
          </p:nvPr>
        </p:nvSpPr>
        <p:spPr/>
        <p:txBody>
          <a:bodyPr/>
          <a:lstStyle>
            <a:lvl1pPr>
              <a:defRPr/>
            </a:lvl1pPr>
          </a:lstStyle>
          <a:p>
            <a:pPr>
              <a:defRPr/>
            </a:pPr>
            <a:fld id="{47469216-8384-4F03-BC94-2B7C23C67D43}" type="datetime1">
              <a:rPr lang="zh-CN" altLang="en-US"/>
            </a:fld>
            <a:endParaRPr lang="en-US" altLang="zh-CN"/>
          </a:p>
        </p:txBody>
      </p:sp>
      <p:sp>
        <p:nvSpPr>
          <p:cNvPr id="6" name="Rectangle 7"/>
          <p:cNvSpPr>
            <a:spLocks noGrp="1" noChangeArrowheads="1"/>
          </p:cNvSpPr>
          <p:nvPr>
            <p:ph type="ftr" sz="quarter" idx="11"/>
            <p:custDataLst>
              <p:tags r:id="rId6"/>
            </p:custDataLst>
          </p:nvPr>
        </p:nvSpPr>
        <p:spPr/>
        <p:txBody>
          <a:bodyPr/>
          <a:lstStyle>
            <a:lvl1pPr>
              <a:defRPr/>
            </a:lvl1pPr>
          </a:lstStyle>
          <a:p>
            <a:fld id="{A88B06E6-4508-427B-A163-9E193E9E7BAC}" type="slidenum">
              <a:rPr lang="en-US" altLang="zh-CN"/>
            </a:fld>
            <a:endParaRPr lang="en-US" altLang="zh-CN"/>
          </a:p>
        </p:txBody>
      </p:sp>
      <p:sp>
        <p:nvSpPr>
          <p:cNvPr id="7" name="Rectangle 8"/>
          <p:cNvSpPr>
            <a:spLocks noGrp="1" noChangeArrowheads="1"/>
          </p:cNvSpPr>
          <p:nvPr>
            <p:ph type="sldNum" sz="quarter" idx="12"/>
            <p:custDataLst>
              <p:tags r:id="rId7"/>
            </p:custDataLst>
          </p:nvPr>
        </p:nvSpPr>
        <p:spPr/>
        <p:txBody>
          <a:bodyPr/>
          <a:lstStyle>
            <a:lvl1pPr>
              <a:defRPr/>
            </a:lvl1pPr>
          </a:lstStyle>
          <a:p>
            <a:fld id="{75599ACB-E75C-4F44-9415-C69D749685D0}" type="slidenum">
              <a:rPr lang="en-US" altLang="zh-CN"/>
            </a:fld>
            <a:endParaRPr lang="en-US" altLang="zh-CN"/>
          </a:p>
        </p:txBody>
      </p:sp>
    </p:spTree>
  </p:cSld>
  <p:clrMapOvr>
    <a:masterClrMapping/>
  </p:clrMapOvr>
  <p:transition>
    <p:cut/>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40317"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840317"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custDataLst>
              <p:tags r:id="rId4"/>
            </p:custDataLst>
          </p:nvPr>
        </p:nvSpPr>
        <p:spPr>
          <a:xfrm>
            <a:off x="840317" y="2505075"/>
            <a:ext cx="5158316"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custDataLst>
              <p:tags r:id="rId5"/>
            </p:custDataLst>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custDataLst>
              <p:tags r:id="rId6"/>
            </p:custDataLst>
          </p:nvPr>
        </p:nvSpPr>
        <p:spPr>
          <a:xfrm>
            <a:off x="6172200" y="2505075"/>
            <a:ext cx="518371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Rectangle 6"/>
          <p:cNvSpPr>
            <a:spLocks noGrp="1" noChangeArrowheads="1"/>
          </p:cNvSpPr>
          <p:nvPr>
            <p:ph type="dt" sz="half" idx="10"/>
            <p:custDataLst>
              <p:tags r:id="rId7"/>
            </p:custDataLst>
          </p:nvPr>
        </p:nvSpPr>
        <p:spPr/>
        <p:txBody>
          <a:bodyPr/>
          <a:lstStyle>
            <a:lvl1pPr>
              <a:defRPr/>
            </a:lvl1pPr>
          </a:lstStyle>
          <a:p>
            <a:pPr>
              <a:defRPr/>
            </a:pPr>
            <a:fld id="{E08533D4-681E-465C-B247-0E9AD979858B}" type="datetime1">
              <a:rPr lang="zh-CN" altLang="en-US"/>
            </a:fld>
            <a:endParaRPr lang="en-US" altLang="zh-CN"/>
          </a:p>
        </p:txBody>
      </p:sp>
      <p:sp>
        <p:nvSpPr>
          <p:cNvPr id="8" name="Rectangle 7"/>
          <p:cNvSpPr>
            <a:spLocks noGrp="1" noChangeArrowheads="1"/>
          </p:cNvSpPr>
          <p:nvPr>
            <p:ph type="ftr" sz="quarter" idx="11"/>
            <p:custDataLst>
              <p:tags r:id="rId8"/>
            </p:custDataLst>
          </p:nvPr>
        </p:nvSpPr>
        <p:spPr/>
        <p:txBody>
          <a:bodyPr/>
          <a:lstStyle>
            <a:lvl1pPr>
              <a:defRPr/>
            </a:lvl1pPr>
          </a:lstStyle>
          <a:p>
            <a:fld id="{E63D04C2-53E4-4D7F-A625-1AEEA4477BA5}" type="slidenum">
              <a:rPr lang="en-US" altLang="zh-CN"/>
            </a:fld>
            <a:endParaRPr lang="en-US" altLang="zh-CN"/>
          </a:p>
        </p:txBody>
      </p:sp>
      <p:sp>
        <p:nvSpPr>
          <p:cNvPr id="9" name="Rectangle 8"/>
          <p:cNvSpPr>
            <a:spLocks noGrp="1" noChangeArrowheads="1"/>
          </p:cNvSpPr>
          <p:nvPr>
            <p:ph type="sldNum" sz="quarter" idx="12"/>
            <p:custDataLst>
              <p:tags r:id="rId9"/>
            </p:custDataLst>
          </p:nvPr>
        </p:nvSpPr>
        <p:spPr/>
        <p:txBody>
          <a:bodyPr/>
          <a:lstStyle>
            <a:lvl1pPr>
              <a:defRPr/>
            </a:lvl1pPr>
          </a:lstStyle>
          <a:p>
            <a:fld id="{9BDB26C8-EA90-4B9C-9BDD-559B030C7CA0}" type="slidenum">
              <a:rPr lang="en-US" altLang="zh-CN"/>
            </a:fld>
            <a:endParaRPr lang="en-US" altLang="zh-CN"/>
          </a:p>
        </p:txBody>
      </p:sp>
    </p:spTree>
  </p:cSld>
  <p:clrMapOvr>
    <a:masterClrMapping/>
  </p:clrMapOvr>
  <p:transition>
    <p:cut/>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Rectangle 6"/>
          <p:cNvSpPr>
            <a:spLocks noGrp="1" noChangeArrowheads="1"/>
          </p:cNvSpPr>
          <p:nvPr>
            <p:ph type="dt" sz="half" idx="10"/>
            <p:custDataLst>
              <p:tags r:id="rId3"/>
            </p:custDataLst>
          </p:nvPr>
        </p:nvSpPr>
        <p:spPr/>
        <p:txBody>
          <a:bodyPr/>
          <a:lstStyle>
            <a:lvl1pPr>
              <a:defRPr/>
            </a:lvl1pPr>
          </a:lstStyle>
          <a:p>
            <a:pPr>
              <a:defRPr/>
            </a:pPr>
            <a:fld id="{EC7B2B56-A4FB-4609-B215-F4D1FB31AAF3}" type="datetime1">
              <a:rPr lang="zh-CN" altLang="en-US"/>
            </a:fld>
            <a:endParaRPr lang="en-US" altLang="zh-CN"/>
          </a:p>
        </p:txBody>
      </p:sp>
      <p:sp>
        <p:nvSpPr>
          <p:cNvPr id="4" name="Rectangle 7"/>
          <p:cNvSpPr>
            <a:spLocks noGrp="1" noChangeArrowheads="1"/>
          </p:cNvSpPr>
          <p:nvPr>
            <p:ph type="ftr" sz="quarter" idx="11"/>
            <p:custDataLst>
              <p:tags r:id="rId4"/>
            </p:custDataLst>
          </p:nvPr>
        </p:nvSpPr>
        <p:spPr/>
        <p:txBody>
          <a:bodyPr/>
          <a:lstStyle>
            <a:lvl1pPr>
              <a:defRPr/>
            </a:lvl1pPr>
          </a:lstStyle>
          <a:p>
            <a:fld id="{9BD8C6AF-D64F-4A83-883B-A1227F38BEB3}" type="slidenum">
              <a:rPr lang="en-US" altLang="zh-CN"/>
            </a:fld>
            <a:endParaRPr lang="en-US" altLang="zh-CN"/>
          </a:p>
        </p:txBody>
      </p:sp>
      <p:sp>
        <p:nvSpPr>
          <p:cNvPr id="5" name="Rectangle 8"/>
          <p:cNvSpPr>
            <a:spLocks noGrp="1" noChangeArrowheads="1"/>
          </p:cNvSpPr>
          <p:nvPr>
            <p:ph type="sldNum" sz="quarter" idx="12"/>
            <p:custDataLst>
              <p:tags r:id="rId5"/>
            </p:custDataLst>
          </p:nvPr>
        </p:nvSpPr>
        <p:spPr/>
        <p:txBody>
          <a:bodyPr/>
          <a:lstStyle>
            <a:lvl1pPr>
              <a:defRPr/>
            </a:lvl1pPr>
          </a:lstStyle>
          <a:p>
            <a:fld id="{83EE3D7A-E6C8-43DA-8D34-786E03785D55}" type="slidenum">
              <a:rPr lang="en-US" altLang="zh-CN"/>
            </a:fld>
            <a:endParaRPr lang="en-US" altLang="zh-CN"/>
          </a:p>
        </p:txBody>
      </p:sp>
    </p:spTree>
  </p:cSld>
  <p:clrMapOvr>
    <a:masterClrMapping/>
  </p:clrMapOvr>
  <p:transition>
    <p:cut/>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3" name="Rectangle 7"/>
          <p:cNvSpPr>
            <a:spLocks noGrp="1" noChangeArrowheads="1"/>
          </p:cNvSpPr>
          <p:nvPr>
            <p:ph type="ftr" sz="quarter" idx="11"/>
            <p:custDataLst>
              <p:tags r:id="rId3"/>
            </p:custDataLst>
          </p:nvPr>
        </p:nvSpPr>
        <p:spPr/>
        <p:txBody>
          <a:bodyPr/>
          <a:lstStyle>
            <a:lvl1pPr>
              <a:defRPr/>
            </a:lvl1pPr>
          </a:lstStyle>
          <a:p>
            <a:fld id="{96089572-BF2A-4798-89A4-87D72AC16483}" type="slidenum">
              <a:rPr lang="en-US" altLang="zh-CN"/>
            </a:fld>
            <a:endParaRPr lang="en-US" altLang="zh-CN"/>
          </a:p>
        </p:txBody>
      </p:sp>
      <p:sp>
        <p:nvSpPr>
          <p:cNvPr id="4" name="Rectangle 8"/>
          <p:cNvSpPr>
            <a:spLocks noGrp="1" noChangeArrowheads="1"/>
          </p:cNvSpPr>
          <p:nvPr>
            <p:ph type="sldNum" sz="quarter" idx="12"/>
            <p:custDataLst>
              <p:tags r:id="rId4"/>
            </p:custDataLst>
          </p:nvPr>
        </p:nvSpPr>
        <p:spPr/>
        <p:txBody>
          <a:bodyPr/>
          <a:lstStyle>
            <a:lvl1pPr>
              <a:defRPr/>
            </a:lvl1pPr>
          </a:lstStyle>
          <a:p>
            <a:fld id="{B19FFF7F-911D-4AA4-B25A-604B28FB7321}" type="slidenum">
              <a:rPr lang="en-US" altLang="zh-CN"/>
            </a:fld>
            <a:endParaRPr lang="en-US" altLang="zh-CN"/>
          </a:p>
        </p:txBody>
      </p:sp>
    </p:spTree>
  </p:cSld>
  <p:clrMapOvr>
    <a:masterClrMapping/>
  </p:clrMapOvr>
  <p:transition>
    <p:cut/>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40317" y="457200"/>
            <a:ext cx="3932767" cy="1600200"/>
          </a:xfrm>
        </p:spPr>
        <p:txBody>
          <a:bodyPr/>
          <a:lstStyle>
            <a:lvl1pPr>
              <a:defRPr sz="3200"/>
            </a:lvl1pPr>
          </a:lstStyle>
          <a:p>
            <a:r>
              <a:rPr lang="zh-CN" altLang="en-US"/>
              <a:t>单击此处编辑母版标题样式</a:t>
            </a:r>
            <a:endParaRPr lang="zh-CN" altLang="en-US"/>
          </a:p>
        </p:txBody>
      </p:sp>
      <p:sp>
        <p:nvSpPr>
          <p:cNvPr id="3" name="内容占位符 2"/>
          <p:cNvSpPr>
            <a:spLocks noGrp="1"/>
          </p:cNvSpPr>
          <p:nvPr>
            <p:ph idx="1"/>
            <p:custDataLst>
              <p:tags r:id="rId3"/>
            </p:custDataLst>
          </p:nvPr>
        </p:nvSpPr>
        <p:spPr>
          <a:xfrm>
            <a:off x="5183717"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custDataLst>
              <p:tags r:id="rId4"/>
            </p:custDataLst>
          </p:nvPr>
        </p:nvSpPr>
        <p:spPr>
          <a:xfrm>
            <a:off x="840317"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Rectangle 6"/>
          <p:cNvSpPr>
            <a:spLocks noGrp="1" noChangeArrowheads="1"/>
          </p:cNvSpPr>
          <p:nvPr>
            <p:ph type="dt" sz="half" idx="10"/>
            <p:custDataLst>
              <p:tags r:id="rId5"/>
            </p:custDataLst>
          </p:nvPr>
        </p:nvSpPr>
        <p:spPr/>
        <p:txBody>
          <a:bodyPr/>
          <a:lstStyle>
            <a:lvl1pPr>
              <a:defRPr/>
            </a:lvl1pPr>
          </a:lstStyle>
          <a:p>
            <a:pPr>
              <a:defRPr/>
            </a:pPr>
            <a:fld id="{70A90910-7ED4-4B24-A2D3-0313ACBC6BAD}" type="datetime1">
              <a:rPr lang="zh-CN" altLang="en-US"/>
            </a:fld>
            <a:endParaRPr lang="en-US" altLang="zh-CN"/>
          </a:p>
        </p:txBody>
      </p:sp>
      <p:sp>
        <p:nvSpPr>
          <p:cNvPr id="6" name="Rectangle 7"/>
          <p:cNvSpPr>
            <a:spLocks noGrp="1" noChangeArrowheads="1"/>
          </p:cNvSpPr>
          <p:nvPr>
            <p:ph type="ftr" sz="quarter" idx="11"/>
            <p:custDataLst>
              <p:tags r:id="rId6"/>
            </p:custDataLst>
          </p:nvPr>
        </p:nvSpPr>
        <p:spPr/>
        <p:txBody>
          <a:bodyPr/>
          <a:lstStyle>
            <a:lvl1pPr>
              <a:defRPr/>
            </a:lvl1pPr>
          </a:lstStyle>
          <a:p>
            <a:fld id="{72A8EF03-2E15-405B-9E94-A1D3B927A7B0}" type="slidenum">
              <a:rPr lang="en-US" altLang="zh-CN"/>
            </a:fld>
            <a:endParaRPr lang="en-US" altLang="zh-CN"/>
          </a:p>
        </p:txBody>
      </p:sp>
      <p:sp>
        <p:nvSpPr>
          <p:cNvPr id="7" name="Rectangle 8"/>
          <p:cNvSpPr>
            <a:spLocks noGrp="1" noChangeArrowheads="1"/>
          </p:cNvSpPr>
          <p:nvPr>
            <p:ph type="sldNum" sz="quarter" idx="12"/>
            <p:custDataLst>
              <p:tags r:id="rId7"/>
            </p:custDataLst>
          </p:nvPr>
        </p:nvSpPr>
        <p:spPr/>
        <p:txBody>
          <a:bodyPr/>
          <a:lstStyle>
            <a:lvl1pPr>
              <a:defRPr/>
            </a:lvl1pPr>
          </a:lstStyle>
          <a:p>
            <a:fld id="{FEA95A68-F7A2-4600-B2E8-69B67E5AB474}" type="slidenum">
              <a:rPr lang="en-US" altLang="zh-CN"/>
            </a:fld>
            <a:endParaRPr lang="en-US" altLang="zh-CN"/>
          </a:p>
        </p:txBody>
      </p:sp>
    </p:spTree>
  </p:cSld>
  <p:clrMapOvr>
    <a:masterClrMapping/>
  </p:clrMapOvr>
  <p:transition>
    <p:cu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40317" y="457200"/>
            <a:ext cx="3932767" cy="1600200"/>
          </a:xfrm>
        </p:spPr>
        <p:txBody>
          <a:bodyPr/>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custDataLst>
              <p:tags r:id="rId3"/>
            </p:custDataLst>
          </p:nvPr>
        </p:nvSpPr>
        <p:spPr>
          <a:xfrm>
            <a:off x="5183717"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custDataLst>
              <p:tags r:id="rId4"/>
            </p:custDataLst>
          </p:nvPr>
        </p:nvSpPr>
        <p:spPr>
          <a:xfrm>
            <a:off x="840317"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Rectangle 6"/>
          <p:cNvSpPr>
            <a:spLocks noGrp="1" noChangeArrowheads="1"/>
          </p:cNvSpPr>
          <p:nvPr>
            <p:ph type="dt" sz="half" idx="10"/>
            <p:custDataLst>
              <p:tags r:id="rId5"/>
            </p:custDataLst>
          </p:nvPr>
        </p:nvSpPr>
        <p:spPr/>
        <p:txBody>
          <a:bodyPr/>
          <a:lstStyle>
            <a:lvl1pPr>
              <a:defRPr/>
            </a:lvl1pPr>
          </a:lstStyle>
          <a:p>
            <a:pPr>
              <a:defRPr/>
            </a:pPr>
            <a:fld id="{2F679C4C-2F19-4CF1-9783-E919F22B4482}" type="datetime1">
              <a:rPr lang="zh-CN" altLang="en-US"/>
            </a:fld>
            <a:endParaRPr lang="en-US" altLang="zh-CN"/>
          </a:p>
        </p:txBody>
      </p:sp>
      <p:sp>
        <p:nvSpPr>
          <p:cNvPr id="6" name="Rectangle 7"/>
          <p:cNvSpPr>
            <a:spLocks noGrp="1" noChangeArrowheads="1"/>
          </p:cNvSpPr>
          <p:nvPr>
            <p:ph type="ftr" sz="quarter" idx="11"/>
            <p:custDataLst>
              <p:tags r:id="rId6"/>
            </p:custDataLst>
          </p:nvPr>
        </p:nvSpPr>
        <p:spPr/>
        <p:txBody>
          <a:bodyPr/>
          <a:lstStyle>
            <a:lvl1pPr>
              <a:defRPr/>
            </a:lvl1pPr>
          </a:lstStyle>
          <a:p>
            <a:fld id="{06BB7C76-9073-4C00-B5E0-A7540A7BE2BF}" type="slidenum">
              <a:rPr lang="en-US" altLang="zh-CN"/>
            </a:fld>
            <a:endParaRPr lang="en-US" altLang="zh-CN"/>
          </a:p>
        </p:txBody>
      </p:sp>
      <p:sp>
        <p:nvSpPr>
          <p:cNvPr id="7" name="Rectangle 8"/>
          <p:cNvSpPr>
            <a:spLocks noGrp="1" noChangeArrowheads="1"/>
          </p:cNvSpPr>
          <p:nvPr>
            <p:ph type="sldNum" sz="quarter" idx="12"/>
            <p:custDataLst>
              <p:tags r:id="rId7"/>
            </p:custDataLst>
          </p:nvPr>
        </p:nvSpPr>
        <p:spPr/>
        <p:txBody>
          <a:bodyPr/>
          <a:lstStyle>
            <a:lvl1pPr>
              <a:defRPr/>
            </a:lvl1pPr>
          </a:lstStyle>
          <a:p>
            <a:fld id="{E1ADC277-9641-417F-857E-0E7FF4E9F077}" type="slidenum">
              <a:rPr lang="en-US" altLang="zh-CN"/>
            </a:fld>
            <a:endParaRPr lang="en-US" altLang="zh-CN"/>
          </a:p>
        </p:txBody>
      </p:sp>
    </p:spTree>
  </p:cSld>
  <p:clrMapOvr>
    <a:masterClrMapping/>
  </p:clrMapOvr>
  <p:transition>
    <p:cut/>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custDataLst>
              <p:tags r:id="rId3"/>
            </p:custDataLst>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Rectangle 6"/>
          <p:cNvSpPr>
            <a:spLocks noGrp="1" noChangeArrowheads="1"/>
          </p:cNvSpPr>
          <p:nvPr>
            <p:ph type="dt" sz="half" idx="10"/>
            <p:custDataLst>
              <p:tags r:id="rId4"/>
            </p:custDataLst>
          </p:nvPr>
        </p:nvSpPr>
        <p:spPr/>
        <p:txBody>
          <a:bodyPr/>
          <a:lstStyle>
            <a:lvl1pPr>
              <a:defRPr/>
            </a:lvl1pPr>
          </a:lstStyle>
          <a:p>
            <a:pPr>
              <a:defRPr/>
            </a:pPr>
            <a:fld id="{0AEDE907-CCC2-4A4A-8A30-A554712B58F2}" type="datetime1">
              <a:rPr lang="zh-CN" altLang="en-US"/>
            </a:fld>
            <a:endParaRPr lang="en-US" altLang="zh-CN"/>
          </a:p>
        </p:txBody>
      </p:sp>
      <p:sp>
        <p:nvSpPr>
          <p:cNvPr id="5" name="Rectangle 7"/>
          <p:cNvSpPr>
            <a:spLocks noGrp="1" noChangeArrowheads="1"/>
          </p:cNvSpPr>
          <p:nvPr>
            <p:ph type="ftr" sz="quarter" idx="11"/>
            <p:custDataLst>
              <p:tags r:id="rId5"/>
            </p:custDataLst>
          </p:nvPr>
        </p:nvSpPr>
        <p:spPr/>
        <p:txBody>
          <a:bodyPr/>
          <a:lstStyle>
            <a:lvl1pPr>
              <a:defRPr/>
            </a:lvl1pPr>
          </a:lstStyle>
          <a:p>
            <a:fld id="{644A8B01-2B30-43BC-9322-58D17A6C8720}" type="slidenum">
              <a:rPr lang="en-US" altLang="zh-CN"/>
            </a:fld>
            <a:endParaRPr lang="en-US" altLang="zh-CN"/>
          </a:p>
        </p:txBody>
      </p:sp>
      <p:sp>
        <p:nvSpPr>
          <p:cNvPr id="6" name="Rectangle 8"/>
          <p:cNvSpPr>
            <a:spLocks noGrp="1" noChangeArrowheads="1"/>
          </p:cNvSpPr>
          <p:nvPr>
            <p:ph type="sldNum" sz="quarter" idx="12"/>
            <p:custDataLst>
              <p:tags r:id="rId6"/>
            </p:custDataLst>
          </p:nvPr>
        </p:nvSpPr>
        <p:spPr/>
        <p:txBody>
          <a:bodyPr/>
          <a:lstStyle>
            <a:lvl1pPr>
              <a:defRPr/>
            </a:lvl1pPr>
          </a:lstStyle>
          <a:p>
            <a:fld id="{3D854871-D7DE-4FB3-AF29-BED39F465476}" type="slidenum">
              <a:rPr lang="en-US" altLang="zh-CN"/>
            </a:fld>
            <a:endParaRPr lang="en-US" altLang="zh-CN"/>
          </a:p>
        </p:txBody>
      </p:sp>
    </p:spTree>
  </p:cSld>
  <p:clrMapOvr>
    <a:masterClrMapping/>
  </p:clrMapOvr>
  <p:transition>
    <p:cut/>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8765117" y="304800"/>
            <a:ext cx="2669116" cy="5715000"/>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755651" y="304800"/>
            <a:ext cx="7806267" cy="5715000"/>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Rectangle 6"/>
          <p:cNvSpPr>
            <a:spLocks noGrp="1" noChangeArrowheads="1"/>
          </p:cNvSpPr>
          <p:nvPr>
            <p:ph type="dt" sz="half" idx="10"/>
            <p:custDataLst>
              <p:tags r:id="rId4"/>
            </p:custDataLst>
          </p:nvPr>
        </p:nvSpPr>
        <p:spPr/>
        <p:txBody>
          <a:bodyPr/>
          <a:lstStyle>
            <a:lvl1pPr>
              <a:defRPr/>
            </a:lvl1pPr>
          </a:lstStyle>
          <a:p>
            <a:pPr>
              <a:defRPr/>
            </a:pPr>
            <a:fld id="{16656FE8-ED95-40D9-BD4C-668C9FF48543}" type="datetime1">
              <a:rPr lang="zh-CN" altLang="en-US"/>
            </a:fld>
            <a:endParaRPr lang="en-US" altLang="zh-CN"/>
          </a:p>
        </p:txBody>
      </p:sp>
      <p:sp>
        <p:nvSpPr>
          <p:cNvPr id="5" name="Rectangle 7"/>
          <p:cNvSpPr>
            <a:spLocks noGrp="1" noChangeArrowheads="1"/>
          </p:cNvSpPr>
          <p:nvPr>
            <p:ph type="ftr" sz="quarter" idx="11"/>
            <p:custDataLst>
              <p:tags r:id="rId5"/>
            </p:custDataLst>
          </p:nvPr>
        </p:nvSpPr>
        <p:spPr/>
        <p:txBody>
          <a:bodyPr/>
          <a:lstStyle>
            <a:lvl1pPr>
              <a:defRPr/>
            </a:lvl1pPr>
          </a:lstStyle>
          <a:p>
            <a:fld id="{8EB14846-9F90-45DA-A6EE-57387A9F477A}" type="slidenum">
              <a:rPr lang="en-US" altLang="zh-CN"/>
            </a:fld>
            <a:endParaRPr lang="en-US" altLang="zh-CN"/>
          </a:p>
        </p:txBody>
      </p:sp>
      <p:sp>
        <p:nvSpPr>
          <p:cNvPr id="6" name="Rectangle 8"/>
          <p:cNvSpPr>
            <a:spLocks noGrp="1" noChangeArrowheads="1"/>
          </p:cNvSpPr>
          <p:nvPr>
            <p:ph type="sldNum" sz="quarter" idx="12"/>
            <p:custDataLst>
              <p:tags r:id="rId6"/>
            </p:custDataLst>
          </p:nvPr>
        </p:nvSpPr>
        <p:spPr/>
        <p:txBody>
          <a:bodyPr/>
          <a:lstStyle>
            <a:lvl1pPr>
              <a:defRPr/>
            </a:lvl1pPr>
          </a:lstStyle>
          <a:p>
            <a:fld id="{3241A1C0-08EF-4000-A724-E7D3C0252B02}" type="slidenum">
              <a:rPr lang="en-US" altLang="zh-CN"/>
            </a:fld>
            <a:endParaRPr lang="en-US" altLang="zh-CN"/>
          </a:p>
        </p:txBody>
      </p:sp>
    </p:spTree>
  </p:cSld>
  <p:clrMapOvr>
    <a:masterClrMapping/>
  </p:clrMapOvr>
  <p:transition>
    <p:cut/>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正文页-65_6">
    <p:bg>
      <p:bgRef idx="1001">
        <a:schemeClr val="bg1"/>
      </p:bgRef>
    </p:bg>
    <p:spTree>
      <p:nvGrpSpPr>
        <p:cNvPr id="1" name=""/>
        <p:cNvGrpSpPr/>
        <p:nvPr/>
      </p:nvGrpSpPr>
      <p:grpSpPr>
        <a:xfrm>
          <a:off x="0" y="0"/>
          <a:ext cx="0" cy="0"/>
          <a:chOff x="0" y="0"/>
          <a:chExt cx="0" cy="0"/>
        </a:xfrm>
      </p:grpSpPr>
      <p:sp>
        <p:nvSpPr>
          <p:cNvPr id="8" name="日期占位符 7"/>
          <p:cNvSpPr>
            <a:spLocks noGrp="1"/>
          </p:cNvSpPr>
          <p:nvPr>
            <p:ph type="dt" sz="half" idx="10"/>
            <p:custDataLst>
              <p:tags r:id="rId2"/>
            </p:custDataLst>
          </p:nvPr>
        </p:nvSpPr>
        <p:spPr/>
        <p:txBody>
          <a:bodyPr wrap="square">
            <a:normAutofit/>
          </a:bodyPr>
          <a:lstStyle>
            <a:lvl1pPr>
              <a:defRPr>
                <a:latin typeface="+mn-ea"/>
                <a:ea typeface="+mn-ea"/>
                <a:cs typeface="+mn-ea"/>
                <a:sym typeface="+mn-ea"/>
              </a:defRPr>
            </a:lvl1pPr>
          </a:lstStyle>
          <a:p>
            <a:fld id="{5592522B-0F24-4480-B9DD-A9474A6880D6}" type="datetimeFigureOut">
              <a:rPr lang="zh-CN" altLang="en-US" smtClean="0"/>
            </a:fld>
            <a:endParaRPr lang="zh-CN" altLang="en-US"/>
          </a:p>
        </p:txBody>
      </p:sp>
      <p:sp>
        <p:nvSpPr>
          <p:cNvPr id="9" name="页脚占位符 8"/>
          <p:cNvSpPr>
            <a:spLocks noGrp="1"/>
          </p:cNvSpPr>
          <p:nvPr>
            <p:ph type="ftr" sz="quarter" idx="11"/>
            <p:custDataLst>
              <p:tags r:id="rId3"/>
            </p:custDataLst>
          </p:nvPr>
        </p:nvSpPr>
        <p:spPr/>
        <p:txBody>
          <a:bodyPr/>
          <a:lstStyle/>
          <a:p>
            <a:endParaRPr lang="zh-CN" altLang="en-US"/>
          </a:p>
        </p:txBody>
      </p:sp>
      <p:sp>
        <p:nvSpPr>
          <p:cNvPr id="10" name="灯片编号占位符 9"/>
          <p:cNvSpPr>
            <a:spLocks noGrp="1"/>
          </p:cNvSpPr>
          <p:nvPr>
            <p:ph type="sldNum" sz="quarter" idx="12"/>
            <p:custDataLst>
              <p:tags r:id="rId4"/>
            </p:custDataLst>
          </p:nvPr>
        </p:nvSpPr>
        <p:spPr/>
        <p:txBody>
          <a:bodyPr wrap="square">
            <a:normAutofit/>
          </a:bodyPr>
          <a:lstStyle>
            <a:lvl1pPr>
              <a:defRPr>
                <a:latin typeface="+mn-ea"/>
                <a:ea typeface="+mn-ea"/>
                <a:cs typeface="+mn-ea"/>
                <a:sym typeface="+mn-ea"/>
              </a:defRPr>
            </a:lvl1pPr>
          </a:lstStyle>
          <a:p>
            <a:fld id="{BE5F26B5-172A-4DC2-B0B7-181CFC56B87C}" type="slidenum">
              <a:rPr lang="zh-CN" altLang="en-US" smtClean="0"/>
            </a:fld>
            <a:endParaRPr lang="zh-CN" altLang="en-US"/>
          </a:p>
        </p:txBody>
      </p:sp>
      <p:sp>
        <p:nvSpPr>
          <p:cNvPr id="11" name="标题 10"/>
          <p:cNvSpPr>
            <a:spLocks noGrp="1"/>
          </p:cNvSpPr>
          <p:nvPr>
            <p:ph type="ctrTitle" idx="16385" hasCustomPrompt="1"/>
            <p:custDataLst>
              <p:tags r:id="rId5"/>
            </p:custDataLst>
          </p:nvPr>
        </p:nvSpPr>
        <p:spPr>
          <a:xfrm>
            <a:off x="609600" y="533400"/>
            <a:ext cx="10972800" cy="609600"/>
          </a:xfrm>
          <a:noFill/>
        </p:spPr>
        <p:txBody>
          <a:bodyPr lIns="0" tIns="0" rIns="0" bIns="0" anchor="t">
            <a:normAutofit/>
          </a:bodyPr>
          <a:lstStyle>
            <a:lvl1pPr marL="0" indent="0" algn="l">
              <a:lnSpc>
                <a:spcPct val="111000"/>
              </a:lnSpc>
              <a:spcBef>
                <a:spcPct val="0"/>
              </a:spcBef>
              <a:spcAft>
                <a:spcPct val="0"/>
              </a:spcAft>
              <a:buNone/>
              <a:defRPr sz="3600" b="0" spc="0">
                <a:solidFill>
                  <a:schemeClr val="tx1"/>
                </a:solidFill>
              </a:defRPr>
            </a:lvl1pPr>
          </a:lstStyle>
          <a:p>
            <a:r>
              <a:rPr lang="zh-CN" altLang="en-US"/>
              <a:t>单击此处添加标题</a:t>
            </a:r>
            <a:endParaRPr lang="zh-CN" altLang="en-US"/>
          </a:p>
        </p:txBody>
      </p:sp>
      <p:sp>
        <p:nvSpPr>
          <p:cNvPr id="12" name="内容占位符 11"/>
          <p:cNvSpPr>
            <a:spLocks noGrp="1"/>
          </p:cNvSpPr>
          <p:nvPr>
            <p:ph idx="16388" hasCustomPrompt="1"/>
            <p:custDataLst>
              <p:tags r:id="rId6"/>
            </p:custDataLst>
          </p:nvPr>
        </p:nvSpPr>
        <p:spPr>
          <a:xfrm>
            <a:off x="609600" y="1524000"/>
            <a:ext cx="5486400" cy="4724400"/>
          </a:xfrm>
          <a:custGeom>
            <a:avLst/>
            <a:gdLst>
              <a:gd name="connisteX0" fmla="*/ 0 w 5486400"/>
              <a:gd name="connsiteY0" fmla="*/ 203200 h 4724400"/>
              <a:gd name="connisteX1" fmla="*/ 203200 w 5486400"/>
              <a:gd name="connsiteY1" fmla="*/ 0 h 4724400"/>
              <a:gd name="connisteX2" fmla="*/ 5283200 w 5486400"/>
              <a:gd name="connsiteY2" fmla="*/ 0 h 4724400"/>
              <a:gd name="connisteX3" fmla="*/ 5486400 w 5486400"/>
              <a:gd name="connsiteY3" fmla="*/ 203200 h 4724400"/>
              <a:gd name="connisteX4" fmla="*/ 5486400 w 5486400"/>
              <a:gd name="connsiteY4" fmla="*/ 4521200 h 4724400"/>
              <a:gd name="connisteX5" fmla="*/ 5283200 w 5486400"/>
              <a:gd name="connsiteY5" fmla="*/ 4724400 h 4724400"/>
              <a:gd name="connisteX6" fmla="*/ 203200 w 5486400"/>
              <a:gd name="connsiteY6" fmla="*/ 4724400 h 4724400"/>
              <a:gd name="connisteX7" fmla="*/ 0 w 5486400"/>
              <a:gd name="connsiteY7" fmla="*/ 4521200 h 4724400"/>
              <a:gd name="connisteX8" fmla="*/ 0 w 5486400"/>
              <a:gd name="connsiteY8" fmla="*/ 203200 h 47244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5486400" h="4724400">
                <a:moveTo>
                  <a:pt x="0" y="203200"/>
                </a:moveTo>
                <a:cubicBezTo>
                  <a:pt x="0" y="90976"/>
                  <a:pt x="90976" y="0"/>
                  <a:pt x="203200" y="0"/>
                </a:cubicBezTo>
                <a:lnTo>
                  <a:pt x="5283200" y="0"/>
                </a:lnTo>
                <a:cubicBezTo>
                  <a:pt x="5395424" y="0"/>
                  <a:pt x="5486400" y="90976"/>
                  <a:pt x="5486400" y="203200"/>
                </a:cubicBezTo>
                <a:lnTo>
                  <a:pt x="5486400" y="4521200"/>
                </a:lnTo>
                <a:cubicBezTo>
                  <a:pt x="5486400" y="4633424"/>
                  <a:pt x="5395424" y="4724400"/>
                  <a:pt x="5283200" y="4724400"/>
                </a:cubicBezTo>
                <a:lnTo>
                  <a:pt x="203200" y="4724400"/>
                </a:lnTo>
                <a:cubicBezTo>
                  <a:pt x="90976" y="4724400"/>
                  <a:pt x="0" y="4633424"/>
                  <a:pt x="0" y="4521200"/>
                </a:cubicBezTo>
                <a:lnTo>
                  <a:pt x="0" y="203200"/>
                </a:lnTo>
                <a:close/>
              </a:path>
            </a:pathLst>
          </a:custGeom>
          <a:solidFill>
            <a:srgbClr val="DDDDDD"/>
          </a:solidFill>
          <a:ln>
            <a:noFill/>
          </a:ln>
        </p:spPr>
        <p:txBody>
          <a:bodyPr>
            <a:norm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6" hasCustomPrompt="1"/>
            <p:custDataLst>
              <p:tags r:id="rId7"/>
            </p:custDataLst>
          </p:nvPr>
        </p:nvSpPr>
        <p:spPr>
          <a:xfrm>
            <a:off x="6553200" y="2692400"/>
            <a:ext cx="5029200" cy="406400"/>
          </a:xfrm>
          <a:noFill/>
        </p:spPr>
        <p:txBody>
          <a:bodyPr lIns="0" tIns="0" rIns="0" bIns="0" anchor="t">
            <a:normAutofit/>
          </a:bodyPr>
          <a:lstStyle>
            <a:lvl1pPr marL="0" indent="0" algn="l">
              <a:lnSpc>
                <a:spcPct val="111000"/>
              </a:lnSpc>
              <a:spcBef>
                <a:spcPct val="0"/>
              </a:spcBef>
              <a:spcAft>
                <a:spcPct val="0"/>
              </a:spcAft>
              <a:buNone/>
              <a:defRPr sz="2400" b="0" spc="0">
                <a:solidFill>
                  <a:schemeClr val="tx1"/>
                </a:solidFill>
              </a:defRPr>
            </a:lvl1pPr>
          </a:lstStyle>
          <a:p>
            <a:pPr lvl="0"/>
            <a:r>
              <a:rPr lang="zh-CN" altLang="en-US" smtClean="0"/>
              <a:t>单击此处添加项标题</a:t>
            </a:r>
            <a:endParaRPr lang="zh-CN" altLang="en-US" smtClean="0"/>
          </a:p>
        </p:txBody>
      </p:sp>
      <p:sp>
        <p:nvSpPr>
          <p:cNvPr id="14" name="文本占位符 13"/>
          <p:cNvSpPr>
            <a:spLocks noGrp="1"/>
          </p:cNvSpPr>
          <p:nvPr>
            <p:ph type="body" idx="16387" hasCustomPrompt="1"/>
            <p:custDataLst>
              <p:tags r:id="rId8"/>
            </p:custDataLst>
          </p:nvPr>
        </p:nvSpPr>
        <p:spPr>
          <a:xfrm>
            <a:off x="6553200" y="3251200"/>
            <a:ext cx="5029200" cy="1828800"/>
          </a:xfrm>
          <a:noFill/>
        </p:spPr>
        <p:txBody>
          <a:bodyPr lIns="0" tIns="0" rIns="0" bIns="0" anchor="t">
            <a:normAutofit/>
          </a:bodyPr>
          <a:lstStyle>
            <a:lvl1pPr marL="0" indent="0" algn="l">
              <a:lnSpc>
                <a:spcPct val="125000"/>
              </a:lnSpc>
              <a:spcBef>
                <a:spcPct val="0"/>
              </a:spcBef>
              <a:spcAft>
                <a:spcPct val="0"/>
              </a:spcAft>
              <a:buNone/>
              <a:defRPr sz="1600" b="0" spc="0">
                <a:solidFill>
                  <a:schemeClr val="tx1"/>
                </a:solidFill>
              </a:defRPr>
            </a:lvl1pPr>
          </a:lstStyle>
          <a:p>
            <a:pPr lvl="0"/>
            <a:r>
              <a:rPr lang="zh-CN" altLang="en-US" smtClean="0"/>
              <a:t>单击此处添加正文</a:t>
            </a:r>
            <a:endParaRPr lang="zh-CN" altLang="en-US" smtClean="0"/>
          </a:p>
        </p:txBody>
      </p:sp>
    </p:spTree>
  </p:cSld>
  <p:clrMapOvr>
    <a:overrideClrMapping bg1="lt1" tx1="dk1" bg2="lt2" tx2="dk2" accent1="accent1" accent2="accent2" accent3="accent3" accent4="accent4" accent5="accent5" accent6="accent6" hlink="hlink" folHlink="folHlink"/>
  </p:clrMapOvr>
  <p:transition>
    <p:cut/>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目录页-1-4_4">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6" name="副标题 5"/>
          <p:cNvSpPr>
            <a:spLocks noGrp="1"/>
          </p:cNvSpPr>
          <p:nvPr>
            <p:ph type="subTitle" idx="16385" hasCustomPrompt="1"/>
            <p:custDataLst>
              <p:tags r:id="rId3"/>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
        <p:nvSpPr>
          <p:cNvPr id="7" name="标题 6"/>
          <p:cNvSpPr>
            <a:spLocks noGrp="1"/>
          </p:cNvSpPr>
          <p:nvPr>
            <p:ph type="ctrTitle" idx="16386" hasCustomPrompt="1"/>
            <p:custDataLst>
              <p:tags r:id="rId4"/>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r>
              <a:rPr lang="zh-CN" altLang="en-US"/>
              <a:t>目录</a:t>
            </a:r>
            <a:endParaRPr lang="zh-CN" altLang="en-US"/>
          </a:p>
        </p:txBody>
      </p:sp>
      <p:sp>
        <p:nvSpPr>
          <p:cNvPr id="8" name="文本占位符 7"/>
          <p:cNvSpPr>
            <a:spLocks noGrp="1"/>
          </p:cNvSpPr>
          <p:nvPr>
            <p:ph type="body" idx="16388" hasCustomPrompt="1"/>
            <p:custDataLst>
              <p:tags r:id="rId5"/>
            </p:custDataLst>
          </p:nvPr>
        </p:nvSpPr>
        <p:spPr>
          <a:xfrm>
            <a:off x="4083050" y="11430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01</a:t>
            </a:r>
            <a:endParaRPr lang="zh-CN" altLang="en-US" smtClean="0"/>
          </a:p>
        </p:txBody>
      </p:sp>
      <p:sp>
        <p:nvSpPr>
          <p:cNvPr id="9" name="装饰  8"/>
          <p:cNvSpPr>
            <a:spLocks noGrp="1"/>
          </p:cNvSpPr>
          <p:nvPr>
            <p:ph type="body" idx="16395" hasCustomPrompt="1"/>
            <p:custDataLst>
              <p:tags r:id="rId6"/>
            </p:custDataLst>
          </p:nvPr>
        </p:nvSpPr>
        <p:spPr>
          <a:xfrm>
            <a:off x="5130800" y="1041400"/>
            <a:ext cx="25400" cy="812800"/>
          </a:xfrm>
          <a:custGeom>
            <a:avLst/>
            <a:gdLst>
              <a:gd name="connisteX0" fmla="*/ 0 w 25400"/>
              <a:gd name="connsiteY0" fmla="*/ 12700 h 812800"/>
              <a:gd name="connisteX1" fmla="*/ 12700 w 25400"/>
              <a:gd name="connsiteY1" fmla="*/ 0 h 812800"/>
              <a:gd name="connisteX2" fmla="*/ 12700 w 25400"/>
              <a:gd name="connsiteY2" fmla="*/ 0 h 812800"/>
              <a:gd name="connisteX3" fmla="*/ 25400 w 25400"/>
              <a:gd name="connsiteY3" fmla="*/ 12700 h 812800"/>
              <a:gd name="connisteX4" fmla="*/ 25400 w 25400"/>
              <a:gd name="connsiteY4" fmla="*/ 800100 h 812800"/>
              <a:gd name="connisteX5" fmla="*/ 12700 w 25400"/>
              <a:gd name="connsiteY5" fmla="*/ 812800 h 812800"/>
              <a:gd name="connisteX6" fmla="*/ 12700 w 25400"/>
              <a:gd name="connsiteY6" fmla="*/ 812800 h 812800"/>
              <a:gd name="connisteX7" fmla="*/ 0 w 25400"/>
              <a:gd name="connsiteY7" fmla="*/ 800100 h 812800"/>
              <a:gd name="connisteX8" fmla="*/ 0 w 25400"/>
              <a:gd name="connsiteY8" fmla="*/ 12700 h 81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812800">
                <a:moveTo>
                  <a:pt x="0" y="12700"/>
                </a:moveTo>
                <a:cubicBezTo>
                  <a:pt x="0" y="5686"/>
                  <a:pt x="5686" y="0"/>
                  <a:pt x="12700" y="0"/>
                </a:cubicBezTo>
                <a:lnTo>
                  <a:pt x="12700" y="0"/>
                </a:lnTo>
                <a:cubicBezTo>
                  <a:pt x="19714" y="0"/>
                  <a:pt x="25400" y="5686"/>
                  <a:pt x="25400" y="12700"/>
                </a:cubicBezTo>
                <a:lnTo>
                  <a:pt x="25400" y="800100"/>
                </a:lnTo>
                <a:cubicBezTo>
                  <a:pt x="25400" y="807114"/>
                  <a:pt x="19714" y="812800"/>
                  <a:pt x="12700" y="812800"/>
                </a:cubicBezTo>
                <a:lnTo>
                  <a:pt x="12700" y="812800"/>
                </a:lnTo>
                <a:cubicBezTo>
                  <a:pt x="5686" y="812800"/>
                  <a:pt x="0" y="807114"/>
                  <a:pt x="0" y="8001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0" name="文本占位符 9"/>
          <p:cNvSpPr>
            <a:spLocks noGrp="1"/>
          </p:cNvSpPr>
          <p:nvPr>
            <p:ph type="body" idx="16387" hasCustomPrompt="1"/>
            <p:custDataLst>
              <p:tags r:id="rId7"/>
            </p:custDataLst>
          </p:nvPr>
        </p:nvSpPr>
        <p:spPr>
          <a:xfrm>
            <a:off x="5486400" y="1219200"/>
            <a:ext cx="5842000" cy="457200"/>
          </a:xfrm>
          <a:noFill/>
        </p:spPr>
        <p:txBody>
          <a:bodyPr lIns="0" tIns="0" rIns="0" bIns="0" anchor="ctr">
            <a:normAutofit/>
          </a:bodyPr>
          <a:lstStyle>
            <a:lvl1pPr marL="0" indent="0" algn="l">
              <a:lnSpc>
                <a:spcPct val="115000"/>
              </a:lnSpc>
              <a:spcBef>
                <a:spcPct val="0"/>
              </a:spcBef>
              <a:spcAft>
                <a:spcPct val="0"/>
              </a:spcAft>
              <a:buNone/>
              <a:defRPr sz="26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1" name="文本占位符 10"/>
          <p:cNvSpPr>
            <a:spLocks noGrp="1"/>
          </p:cNvSpPr>
          <p:nvPr>
            <p:ph type="body" idx="16390" hasCustomPrompt="1"/>
            <p:custDataLst>
              <p:tags r:id="rId8"/>
            </p:custDataLst>
          </p:nvPr>
        </p:nvSpPr>
        <p:spPr>
          <a:xfrm>
            <a:off x="4083050" y="24638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02</a:t>
            </a:r>
            <a:endParaRPr lang="zh-CN" altLang="en-US" smtClean="0"/>
          </a:p>
        </p:txBody>
      </p:sp>
      <p:sp>
        <p:nvSpPr>
          <p:cNvPr id="12" name="装饰  1"/>
          <p:cNvSpPr>
            <a:spLocks noGrp="1"/>
          </p:cNvSpPr>
          <p:nvPr>
            <p:ph type="body" idx="16396" hasCustomPrompt="1"/>
            <p:custDataLst>
              <p:tags r:id="rId9"/>
            </p:custDataLst>
          </p:nvPr>
        </p:nvSpPr>
        <p:spPr>
          <a:xfrm>
            <a:off x="5130800" y="2362200"/>
            <a:ext cx="25400" cy="812800"/>
          </a:xfrm>
          <a:custGeom>
            <a:avLst/>
            <a:gdLst>
              <a:gd name="connisteX0" fmla="*/ 0 w 25400"/>
              <a:gd name="connsiteY0" fmla="*/ 12700 h 812800"/>
              <a:gd name="connisteX1" fmla="*/ 12700 w 25400"/>
              <a:gd name="connsiteY1" fmla="*/ 0 h 812800"/>
              <a:gd name="connisteX2" fmla="*/ 12700 w 25400"/>
              <a:gd name="connsiteY2" fmla="*/ 0 h 812800"/>
              <a:gd name="connisteX3" fmla="*/ 25400 w 25400"/>
              <a:gd name="connsiteY3" fmla="*/ 12700 h 812800"/>
              <a:gd name="connisteX4" fmla="*/ 25400 w 25400"/>
              <a:gd name="connsiteY4" fmla="*/ 800100 h 812800"/>
              <a:gd name="connisteX5" fmla="*/ 12700 w 25400"/>
              <a:gd name="connsiteY5" fmla="*/ 812800 h 812800"/>
              <a:gd name="connisteX6" fmla="*/ 12700 w 25400"/>
              <a:gd name="connsiteY6" fmla="*/ 812800 h 812800"/>
              <a:gd name="connisteX7" fmla="*/ 0 w 25400"/>
              <a:gd name="connsiteY7" fmla="*/ 800100 h 812800"/>
              <a:gd name="connisteX8" fmla="*/ 0 w 25400"/>
              <a:gd name="connsiteY8" fmla="*/ 12700 h 81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812800">
                <a:moveTo>
                  <a:pt x="0" y="12700"/>
                </a:moveTo>
                <a:cubicBezTo>
                  <a:pt x="0" y="5686"/>
                  <a:pt x="5686" y="0"/>
                  <a:pt x="12700" y="0"/>
                </a:cubicBezTo>
                <a:lnTo>
                  <a:pt x="12700" y="0"/>
                </a:lnTo>
                <a:cubicBezTo>
                  <a:pt x="19714" y="0"/>
                  <a:pt x="25400" y="5686"/>
                  <a:pt x="25400" y="12700"/>
                </a:cubicBezTo>
                <a:lnTo>
                  <a:pt x="25400" y="800100"/>
                </a:lnTo>
                <a:cubicBezTo>
                  <a:pt x="25400" y="807114"/>
                  <a:pt x="19714" y="812800"/>
                  <a:pt x="12700" y="812800"/>
                </a:cubicBezTo>
                <a:lnTo>
                  <a:pt x="12700" y="812800"/>
                </a:lnTo>
                <a:cubicBezTo>
                  <a:pt x="5686" y="812800"/>
                  <a:pt x="0" y="807114"/>
                  <a:pt x="0" y="8001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9" hasCustomPrompt="1"/>
            <p:custDataLst>
              <p:tags r:id="rId10"/>
            </p:custDataLst>
          </p:nvPr>
        </p:nvSpPr>
        <p:spPr>
          <a:xfrm>
            <a:off x="5486400" y="2540000"/>
            <a:ext cx="5842000" cy="457200"/>
          </a:xfrm>
          <a:noFill/>
        </p:spPr>
        <p:txBody>
          <a:bodyPr lIns="0" tIns="0" rIns="0" bIns="0" anchor="ctr">
            <a:normAutofit/>
          </a:bodyPr>
          <a:lstStyle>
            <a:lvl1pPr marL="0" indent="0" algn="l">
              <a:lnSpc>
                <a:spcPct val="115000"/>
              </a:lnSpc>
              <a:spcBef>
                <a:spcPct val="0"/>
              </a:spcBef>
              <a:spcAft>
                <a:spcPct val="0"/>
              </a:spcAft>
              <a:buNone/>
              <a:defRPr sz="26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4" name="文本占位符 13"/>
          <p:cNvSpPr>
            <a:spLocks noGrp="1"/>
          </p:cNvSpPr>
          <p:nvPr>
            <p:ph type="body" idx="16392" hasCustomPrompt="1"/>
            <p:custDataLst>
              <p:tags r:id="rId11"/>
            </p:custDataLst>
          </p:nvPr>
        </p:nvSpPr>
        <p:spPr>
          <a:xfrm>
            <a:off x="4083050" y="37846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03</a:t>
            </a:r>
            <a:endParaRPr lang="zh-CN" altLang="en-US" smtClean="0"/>
          </a:p>
        </p:txBody>
      </p:sp>
      <p:sp>
        <p:nvSpPr>
          <p:cNvPr id="15" name="装饰  4"/>
          <p:cNvSpPr>
            <a:spLocks noGrp="1"/>
          </p:cNvSpPr>
          <p:nvPr>
            <p:ph type="body" idx="16397" hasCustomPrompt="1"/>
            <p:custDataLst>
              <p:tags r:id="rId12"/>
            </p:custDataLst>
          </p:nvPr>
        </p:nvSpPr>
        <p:spPr>
          <a:xfrm>
            <a:off x="5130800" y="3683000"/>
            <a:ext cx="25400" cy="812800"/>
          </a:xfrm>
          <a:custGeom>
            <a:avLst/>
            <a:gdLst>
              <a:gd name="connisteX0" fmla="*/ 0 w 25400"/>
              <a:gd name="connsiteY0" fmla="*/ 12700 h 812800"/>
              <a:gd name="connisteX1" fmla="*/ 12700 w 25400"/>
              <a:gd name="connsiteY1" fmla="*/ 0 h 812800"/>
              <a:gd name="connisteX2" fmla="*/ 12700 w 25400"/>
              <a:gd name="connsiteY2" fmla="*/ 0 h 812800"/>
              <a:gd name="connisteX3" fmla="*/ 25400 w 25400"/>
              <a:gd name="connsiteY3" fmla="*/ 12700 h 812800"/>
              <a:gd name="connisteX4" fmla="*/ 25400 w 25400"/>
              <a:gd name="connsiteY4" fmla="*/ 800100 h 812800"/>
              <a:gd name="connisteX5" fmla="*/ 12700 w 25400"/>
              <a:gd name="connsiteY5" fmla="*/ 812800 h 812800"/>
              <a:gd name="connisteX6" fmla="*/ 12700 w 25400"/>
              <a:gd name="connsiteY6" fmla="*/ 812800 h 812800"/>
              <a:gd name="connisteX7" fmla="*/ 0 w 25400"/>
              <a:gd name="connsiteY7" fmla="*/ 800100 h 812800"/>
              <a:gd name="connisteX8" fmla="*/ 0 w 25400"/>
              <a:gd name="connsiteY8" fmla="*/ 12700 h 81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812800">
                <a:moveTo>
                  <a:pt x="0" y="12700"/>
                </a:moveTo>
                <a:cubicBezTo>
                  <a:pt x="0" y="5686"/>
                  <a:pt x="5686" y="0"/>
                  <a:pt x="12700" y="0"/>
                </a:cubicBezTo>
                <a:lnTo>
                  <a:pt x="12700" y="0"/>
                </a:lnTo>
                <a:cubicBezTo>
                  <a:pt x="19714" y="0"/>
                  <a:pt x="25400" y="5686"/>
                  <a:pt x="25400" y="12700"/>
                </a:cubicBezTo>
                <a:lnTo>
                  <a:pt x="25400" y="800100"/>
                </a:lnTo>
                <a:cubicBezTo>
                  <a:pt x="25400" y="807114"/>
                  <a:pt x="19714" y="812800"/>
                  <a:pt x="12700" y="812800"/>
                </a:cubicBezTo>
                <a:lnTo>
                  <a:pt x="12700" y="812800"/>
                </a:lnTo>
                <a:cubicBezTo>
                  <a:pt x="5686" y="812800"/>
                  <a:pt x="0" y="807114"/>
                  <a:pt x="0" y="8001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91" hasCustomPrompt="1"/>
            <p:custDataLst>
              <p:tags r:id="rId13"/>
            </p:custDataLst>
          </p:nvPr>
        </p:nvSpPr>
        <p:spPr>
          <a:xfrm>
            <a:off x="5486400" y="3860800"/>
            <a:ext cx="5842000" cy="457200"/>
          </a:xfrm>
          <a:noFill/>
        </p:spPr>
        <p:txBody>
          <a:bodyPr lIns="0" tIns="0" rIns="0" bIns="0" anchor="ctr">
            <a:normAutofit/>
          </a:bodyPr>
          <a:lstStyle>
            <a:lvl1pPr marL="0" indent="0" algn="l">
              <a:lnSpc>
                <a:spcPct val="115000"/>
              </a:lnSpc>
              <a:spcBef>
                <a:spcPct val="0"/>
              </a:spcBef>
              <a:spcAft>
                <a:spcPct val="0"/>
              </a:spcAft>
              <a:buNone/>
              <a:defRPr sz="26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7" name="文本占位符 16"/>
          <p:cNvSpPr>
            <a:spLocks noGrp="1"/>
          </p:cNvSpPr>
          <p:nvPr>
            <p:ph type="body" idx="16394" hasCustomPrompt="1"/>
            <p:custDataLst>
              <p:tags r:id="rId14"/>
            </p:custDataLst>
          </p:nvPr>
        </p:nvSpPr>
        <p:spPr>
          <a:xfrm>
            <a:off x="4083050" y="5105400"/>
            <a:ext cx="723900" cy="609600"/>
          </a:xfrm>
          <a:noFill/>
        </p:spPr>
        <p:txBody>
          <a:bodyPr wrap="none" lIns="0" tIns="0" rIns="0" bIns="0" anchor="ctr">
            <a:noAutofit/>
          </a:bodyPr>
          <a:lstStyle>
            <a:lvl1pPr marL="0" indent="0" algn="ctr">
              <a:lnSpc>
                <a:spcPct val="109000"/>
              </a:lnSpc>
              <a:spcBef>
                <a:spcPct val="0"/>
              </a:spcBef>
              <a:spcAft>
                <a:spcPct val="0"/>
              </a:spcAft>
              <a:buNone/>
              <a:defRPr sz="48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04</a:t>
            </a:r>
            <a:endParaRPr lang="zh-CN" altLang="en-US" smtClean="0"/>
          </a:p>
        </p:txBody>
      </p:sp>
      <p:sp>
        <p:nvSpPr>
          <p:cNvPr id="18" name="装饰  7"/>
          <p:cNvSpPr>
            <a:spLocks noGrp="1"/>
          </p:cNvSpPr>
          <p:nvPr>
            <p:ph type="body" idx="16398" hasCustomPrompt="1"/>
            <p:custDataLst>
              <p:tags r:id="rId15"/>
            </p:custDataLst>
          </p:nvPr>
        </p:nvSpPr>
        <p:spPr>
          <a:xfrm>
            <a:off x="5130800" y="5003800"/>
            <a:ext cx="25400" cy="812800"/>
          </a:xfrm>
          <a:custGeom>
            <a:avLst/>
            <a:gdLst>
              <a:gd name="connisteX0" fmla="*/ 0 w 25400"/>
              <a:gd name="connsiteY0" fmla="*/ 12700 h 812800"/>
              <a:gd name="connisteX1" fmla="*/ 12700 w 25400"/>
              <a:gd name="connsiteY1" fmla="*/ 0 h 812800"/>
              <a:gd name="connisteX2" fmla="*/ 12700 w 25400"/>
              <a:gd name="connsiteY2" fmla="*/ 0 h 812800"/>
              <a:gd name="connisteX3" fmla="*/ 25400 w 25400"/>
              <a:gd name="connsiteY3" fmla="*/ 12700 h 812800"/>
              <a:gd name="connisteX4" fmla="*/ 25400 w 25400"/>
              <a:gd name="connsiteY4" fmla="*/ 800100 h 812800"/>
              <a:gd name="connisteX5" fmla="*/ 12700 w 25400"/>
              <a:gd name="connsiteY5" fmla="*/ 812800 h 812800"/>
              <a:gd name="connisteX6" fmla="*/ 12700 w 25400"/>
              <a:gd name="connsiteY6" fmla="*/ 812800 h 812800"/>
              <a:gd name="connisteX7" fmla="*/ 0 w 25400"/>
              <a:gd name="connsiteY7" fmla="*/ 800100 h 812800"/>
              <a:gd name="connisteX8" fmla="*/ 0 w 25400"/>
              <a:gd name="connsiteY8" fmla="*/ 12700 h 8128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812800">
                <a:moveTo>
                  <a:pt x="0" y="12700"/>
                </a:moveTo>
                <a:cubicBezTo>
                  <a:pt x="0" y="5686"/>
                  <a:pt x="5686" y="0"/>
                  <a:pt x="12700" y="0"/>
                </a:cubicBezTo>
                <a:lnTo>
                  <a:pt x="12700" y="0"/>
                </a:lnTo>
                <a:cubicBezTo>
                  <a:pt x="19714" y="0"/>
                  <a:pt x="25400" y="5686"/>
                  <a:pt x="25400" y="12700"/>
                </a:cubicBezTo>
                <a:lnTo>
                  <a:pt x="25400" y="800100"/>
                </a:lnTo>
                <a:cubicBezTo>
                  <a:pt x="25400" y="807114"/>
                  <a:pt x="19714" y="812800"/>
                  <a:pt x="12700" y="812800"/>
                </a:cubicBezTo>
                <a:lnTo>
                  <a:pt x="12700" y="812800"/>
                </a:lnTo>
                <a:cubicBezTo>
                  <a:pt x="5686" y="812800"/>
                  <a:pt x="0" y="807114"/>
                  <a:pt x="0" y="8001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9" name="文本占位符 18"/>
          <p:cNvSpPr>
            <a:spLocks noGrp="1"/>
          </p:cNvSpPr>
          <p:nvPr>
            <p:ph type="body" idx="16393" hasCustomPrompt="1"/>
            <p:custDataLst>
              <p:tags r:id="rId16"/>
            </p:custDataLst>
          </p:nvPr>
        </p:nvSpPr>
        <p:spPr>
          <a:xfrm>
            <a:off x="5486400" y="5181600"/>
            <a:ext cx="5842000" cy="457200"/>
          </a:xfrm>
          <a:noFill/>
        </p:spPr>
        <p:txBody>
          <a:bodyPr lIns="0" tIns="0" rIns="0" bIns="0" anchor="ctr">
            <a:normAutofit/>
          </a:bodyPr>
          <a:lstStyle>
            <a:lvl1pPr marL="0" indent="0" algn="l">
              <a:lnSpc>
                <a:spcPct val="115000"/>
              </a:lnSpc>
              <a:spcBef>
                <a:spcPct val="0"/>
              </a:spcBef>
              <a:spcAft>
                <a:spcPct val="0"/>
              </a:spcAft>
              <a:buNone/>
              <a:defRPr sz="26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Tree>
  </p:cSld>
  <p:clrMapOvr>
    <a:masterClrMapping/>
  </p:clrMapOvr>
  <p:transition>
    <p:cut/>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目录">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5" name="标题 4"/>
          <p:cNvSpPr>
            <a:spLocks noGrp="1"/>
          </p:cNvSpPr>
          <p:nvPr>
            <p:ph type="title" hasCustomPrompt="1"/>
            <p:custDataLst>
              <p:tags r:id="rId3"/>
            </p:custDataLst>
          </p:nvPr>
        </p:nvSpPr>
        <p:spPr>
          <a:xfrm>
            <a:off x="608330" y="570865"/>
            <a:ext cx="10968990" cy="807085"/>
          </a:xfrm>
        </p:spPr>
        <p:txBody>
          <a:bodyPr>
            <a:noAutofit/>
          </a:bodyPr>
          <a:lstStyle/>
          <a:p>
            <a:pPr algn="ctr"/>
            <a:r>
              <a:rPr lang="zh-CN" altLang="en-US" sz="4400" spc="1000">
                <a:solidFill>
                  <a:schemeClr val="tx1"/>
                </a:solidFill>
                <a:uFillTx/>
                <a:latin typeface="+中文标题" charset="0"/>
              </a:rPr>
              <a:t>目录</a:t>
            </a:r>
            <a:endParaRPr lang="zh-CN" altLang="en-US" sz="4400" spc="1000">
              <a:solidFill>
                <a:schemeClr val="tx1"/>
              </a:solidFill>
              <a:uFillTx/>
              <a:latin typeface="+中文标题"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节标题">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11" name="灯片编号占位符 6"/>
          <p:cNvSpPr>
            <a:spLocks noGrp="1"/>
          </p:cNvSpPr>
          <p:nvPr>
            <p:ph type="sldNum" sz="quarter" idx="12"/>
            <p:custDataLst>
              <p:tags r:id="rId3"/>
            </p:custDataLst>
          </p:nvPr>
        </p:nvSpPr>
        <p:spPr/>
        <p:txBody>
          <a:bodyPr wrap="square">
            <a:normAutofit/>
          </a:bodyPr>
          <a:lstStyle/>
          <a:p>
            <a:fld id="{BE5F26B5-172A-4DC2-B0B7-181CFC56B87C}" type="slidenum">
              <a:rPr lang="zh-CN" altLang="en-US" smtClean="0"/>
            </a:fld>
            <a:endParaRPr lang="zh-CN" altLang="en-US"/>
          </a:p>
        </p:txBody>
      </p:sp>
      <p:sp>
        <p:nvSpPr>
          <p:cNvPr id="10" name="页脚占位符 5"/>
          <p:cNvSpPr>
            <a:spLocks noGrp="1"/>
          </p:cNvSpPr>
          <p:nvPr>
            <p:ph type="ftr" sz="quarter" idx="11"/>
            <p:custDataLst>
              <p:tags r:id="rId4"/>
            </p:custDataLst>
          </p:nvPr>
        </p:nvSpPr>
        <p:spPr/>
        <p:txBody>
          <a:bodyPr/>
          <a:lstStyle/>
          <a:p>
            <a:endParaRPr lang="zh-CN" altLang="en-US"/>
          </a:p>
        </p:txBody>
      </p:sp>
      <p:sp>
        <p:nvSpPr>
          <p:cNvPr id="9" name="日期占位符 4"/>
          <p:cNvSpPr>
            <a:spLocks noGrp="1"/>
          </p:cNvSpPr>
          <p:nvPr>
            <p:ph type="dt" sz="half" idx="10"/>
            <p:custDataLst>
              <p:tags r:id="rId5"/>
            </p:custDataLst>
          </p:nvPr>
        </p:nvSpPr>
        <p:spPr/>
        <p:txBody>
          <a:bodyPr wrap="square">
            <a:normAutofit/>
          </a:bodyPr>
          <a:lstStyle/>
          <a:p>
            <a:fld id="{5592522B-0F24-4480-B9DD-A9474A6880D6}" type="datetimeFigureOut">
              <a:rPr lang="zh-CN" altLang="en-US" smtClean="0"/>
            </a:fld>
            <a:endParaRPr lang="zh-CN" altLang="en-US"/>
          </a:p>
        </p:txBody>
      </p:sp>
      <p:sp>
        <p:nvSpPr>
          <p:cNvPr id="8" name="节编号 3"/>
          <p:cNvSpPr>
            <a:spLocks noGrp="1"/>
          </p:cNvSpPr>
          <p:nvPr>
            <p:ph type="body" sz="quarter" idx="13" hasCustomPrompt="1"/>
            <p:custDataLst>
              <p:tags r:id="rId6"/>
            </p:custDataLst>
          </p:nvPr>
        </p:nvSpPr>
        <p:spPr>
          <a:xfrm>
            <a:off x="2903855" y="1968500"/>
            <a:ext cx="6384290" cy="1007745"/>
          </a:xfrm>
        </p:spPr>
        <p:txBody>
          <a:bodyPr wrap="none" anchor="b" anchorCtr="0">
            <a:noAutofit/>
          </a:bodyPr>
          <a:lstStyle>
            <a:lvl1pPr marL="0" indent="0" algn="ctr">
              <a:buNone/>
              <a:defRPr sz="6000" b="1">
                <a:solidFill>
                  <a:schemeClr val="accent1"/>
                </a:solidFill>
              </a:defRPr>
            </a:lvl1pPr>
          </a:lstStyle>
          <a:p>
            <a:pPr lvl="0"/>
            <a:r>
              <a:rPr lang="zh-CN" altLang="en-US" dirty="0"/>
              <a:t>节编号</a:t>
            </a:r>
            <a:endParaRPr lang="zh-CN" altLang="en-US" dirty="0"/>
          </a:p>
        </p:txBody>
      </p:sp>
      <p:sp>
        <p:nvSpPr>
          <p:cNvPr id="7" name="标题 6"/>
          <p:cNvSpPr>
            <a:spLocks noGrp="1"/>
          </p:cNvSpPr>
          <p:nvPr>
            <p:ph type="title" hasCustomPrompt="1"/>
            <p:custDataLst>
              <p:tags r:id="rId7"/>
            </p:custDataLst>
          </p:nvPr>
        </p:nvSpPr>
        <p:spPr>
          <a:xfrm>
            <a:off x="2906395" y="3159125"/>
            <a:ext cx="6384290" cy="1051560"/>
          </a:xfrm>
        </p:spPr>
        <p:txBody>
          <a:bodyPr wrap="square" anchor="t" anchorCtr="0">
            <a:normAutofit/>
          </a:bodyPr>
          <a:lstStyle>
            <a:lvl1pPr algn="ctr">
              <a:defRPr sz="5400">
                <a:solidFill>
                  <a:schemeClr val="tx1"/>
                </a:solidFill>
              </a:defRPr>
            </a:lvl1pPr>
          </a:lstStyle>
          <a:p>
            <a:r>
              <a:rPr lang="zh-CN" altLang="en-US" dirty="0"/>
              <a:t>单击编辑母版标题</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showMasterSp="0" userDrawn="1">
  <p:cSld name="末尾幻灯片">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9" name="署名占位符 10"/>
          <p:cNvSpPr>
            <a:spLocks noGrp="1"/>
          </p:cNvSpPr>
          <p:nvPr>
            <p:ph type="body" sz="quarter" idx="17" hasCustomPrompt="1"/>
            <p:custDataLst>
              <p:tags r:id="rId3"/>
            </p:custDataLst>
          </p:nvPr>
        </p:nvSpPr>
        <p:spPr>
          <a:xfrm>
            <a:off x="4925588" y="3981380"/>
            <a:ext cx="2340000" cy="468000"/>
          </a:xfrm>
          <a:prstGeom prst="roundRect">
            <a:avLst>
              <a:gd name="adj" fmla="val 50000"/>
            </a:avLst>
          </a:prstGeom>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lIns="71755" tIns="18000" rIns="71755" bIns="18000" numCol="1" spcCol="0" rtlCol="0" fromWordArt="0" anchor="ctr" anchorCtr="0" forceAA="0" compatLnSpc="1">
            <a:normAutofit/>
          </a:bodyPr>
          <a:lstStyle>
            <a:defPPr>
              <a:defRPr lang="zh-CN"/>
            </a:defPPr>
            <a:lvl1pPr marL="0" marR="0" algn="ctr" defTabSz="914400" rtl="0" eaLnBrk="1" fontAlgn="auto" latinLnBrk="0" hangingPunct="1">
              <a:lnSpc>
                <a:spcPct val="100000"/>
              </a:lnSpc>
              <a:buClrTx/>
              <a:buSzTx/>
              <a:buFontTx/>
              <a:buNone/>
              <a:defRPr kumimoji="0" lang="zh-CN" altLang="en-US" sz="1800" b="1" i="0" u="none" strike="noStrike" kern="1200" cap="none" spc="0" normalizeH="0" baseline="0" noProof="1" dirty="0">
                <a:solidFill>
                  <a:schemeClr val="lt1"/>
                </a:solidFill>
                <a:latin typeface="+mn-ea"/>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r>
              <a:rPr>
                <a:sym typeface="+mn-ea"/>
              </a:rPr>
              <a:t>署名</a:t>
            </a:r>
            <a:endParaRPr>
              <a:sym typeface="+mn-ea"/>
            </a:endParaRPr>
          </a:p>
        </p:txBody>
      </p:sp>
      <p:sp>
        <p:nvSpPr>
          <p:cNvPr id="7" name="标题 6"/>
          <p:cNvSpPr txBox="1">
            <a:spLocks noGrp="1"/>
          </p:cNvSpPr>
          <p:nvPr>
            <p:ph type="ctrTitle" hasCustomPrompt="1"/>
            <p:custDataLst>
              <p:tags r:id="rId4"/>
            </p:custDataLst>
          </p:nvPr>
        </p:nvSpPr>
        <p:spPr>
          <a:xfrm>
            <a:off x="3112135" y="2252980"/>
            <a:ext cx="5968365" cy="1524635"/>
          </a:xfrm>
          <a:noFill/>
        </p:spPr>
        <p:txBody>
          <a:bodyPr wrap="square" rtlCol="0" anchor="b" anchorCtr="0">
            <a:normAutofit/>
          </a:bodyPr>
          <a:lstStyle>
            <a:defPPr>
              <a:defRPr lang="zh-CN"/>
            </a:defPPr>
            <a:lvl1pPr marL="0" marR="0" algn="ctr" defTabSz="914400" rtl="0" eaLnBrk="1" fontAlgn="auto" latinLnBrk="0" hangingPunct="1">
              <a:lnSpc>
                <a:spcPct val="100000"/>
              </a:lnSpc>
              <a:buClrTx/>
              <a:buSzTx/>
              <a:buFontTx/>
              <a:buNone/>
              <a:defRPr kumimoji="0" lang="zh-CN" altLang="en-US" sz="8800" b="1" i="0" u="none" strike="noStrike" kern="1200" cap="none" spc="600" normalizeH="0" baseline="0" noProof="1" dirty="0">
                <a:solidFill>
                  <a:schemeClr val="tx1"/>
                </a:solidFill>
                <a:uFillTx/>
                <a:latin typeface="+中文标题" charset="0"/>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dirty="0">
                <a:sym typeface="+mn-ea"/>
              </a:rPr>
              <a:t>编辑标题</a:t>
            </a:r>
            <a:endParaRPr dirty="0">
              <a:sym typeface="+mn-ea"/>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2" Type="http://schemas.openxmlformats.org/officeDocument/2006/relationships/theme" Target="../theme/theme2.xml"/><Relationship Id="rId21" Type="http://schemas.openxmlformats.org/officeDocument/2006/relationships/tags" Target="../tags/tag149.xml"/><Relationship Id="rId20" Type="http://schemas.openxmlformats.org/officeDocument/2006/relationships/tags" Target="../tags/tag148.xml"/><Relationship Id="rId2" Type="http://schemas.openxmlformats.org/officeDocument/2006/relationships/slideLayout" Target="../slideLayouts/slideLayout13.xml"/><Relationship Id="rId19" Type="http://schemas.openxmlformats.org/officeDocument/2006/relationships/tags" Target="../tags/tag147.xml"/><Relationship Id="rId18" Type="http://schemas.openxmlformats.org/officeDocument/2006/relationships/tags" Target="../tags/tag146.xml"/><Relationship Id="rId17" Type="http://schemas.openxmlformats.org/officeDocument/2006/relationships/tags" Target="../tags/tag145.xml"/><Relationship Id="rId16" Type="http://schemas.openxmlformats.org/officeDocument/2006/relationships/tags" Target="../tags/tag144.xml"/><Relationship Id="rId15" Type="http://schemas.openxmlformats.org/officeDocument/2006/relationships/tags" Target="../tags/tag143.xml"/><Relationship Id="rId14" Type="http://schemas.openxmlformats.org/officeDocument/2006/relationships/image" Target="../media/image1.png"/><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tags" Target="../tags/tag163.xml"/><Relationship Id="rId8" Type="http://schemas.openxmlformats.org/officeDocument/2006/relationships/tags" Target="../tags/tag162.xml"/><Relationship Id="rId7" Type="http://schemas.openxmlformats.org/officeDocument/2006/relationships/tags" Target="../tags/tag161.xml"/><Relationship Id="rId6" Type="http://schemas.openxmlformats.org/officeDocument/2006/relationships/tags" Target="../tags/tag160.xml"/><Relationship Id="rId5" Type="http://schemas.openxmlformats.org/officeDocument/2006/relationships/tags" Target="../tags/tag159.xml"/><Relationship Id="rId4" Type="http://schemas.openxmlformats.org/officeDocument/2006/relationships/tags" Target="../tags/tag158.xml"/><Relationship Id="rId3" Type="http://schemas.openxmlformats.org/officeDocument/2006/relationships/slideLayout" Target="../slideLayouts/slideLayout27.xml"/><Relationship Id="rId2" Type="http://schemas.openxmlformats.org/officeDocument/2006/relationships/slideLayout" Target="../slideLayouts/slideLayout26.xml"/><Relationship Id="rId10" Type="http://schemas.openxmlformats.org/officeDocument/2006/relationships/theme" Target="../theme/theme3.xml"/><Relationship Id="rId1"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4"/>
          <a:srcRect/>
          <a:tile tx="0" ty="0" sx="100000" sy="100000" flip="none" algn="tl"/>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custDataLst>
              <p:tags r:id="rId15"/>
            </p:custDataLst>
          </p:nvPr>
        </p:nvSpPr>
        <p:spPr bwMode="auto">
          <a:xfrm>
            <a:off x="766233" y="304800"/>
            <a:ext cx="10668000" cy="603250"/>
          </a:xfrm>
          <a:prstGeom prst="rect">
            <a:avLst/>
          </a:prstGeom>
          <a:noFill/>
          <a:ln>
            <a:noFill/>
          </a:ln>
          <a:effectLst/>
        </p:spPr>
        <p:txBody>
          <a:bodyPr vert="horz" wrap="square" lIns="91440" tIns="45720" rIns="91440" bIns="45720" numCol="1" anchor="b" anchorCtr="0" compatLnSpc="1"/>
          <a:lstStyle/>
          <a:p>
            <a:pPr lvl="0"/>
            <a:r>
              <a:rPr lang="zh-CN" altLang="en-US"/>
              <a:t>单击此处编辑母版标题样式</a:t>
            </a:r>
            <a:endParaRPr lang="zh-CN" altLang="en-US"/>
          </a:p>
        </p:txBody>
      </p:sp>
      <p:sp>
        <p:nvSpPr>
          <p:cNvPr id="1027" name="Rectangle 3"/>
          <p:cNvSpPr>
            <a:spLocks noGrp="1" noChangeArrowheads="1"/>
          </p:cNvSpPr>
          <p:nvPr>
            <p:ph type="body" idx="1"/>
            <p:custDataLst>
              <p:tags r:id="rId16"/>
            </p:custDataLst>
          </p:nvPr>
        </p:nvSpPr>
        <p:spPr bwMode="auto">
          <a:xfrm>
            <a:off x="755651" y="1125538"/>
            <a:ext cx="10668000" cy="4894262"/>
          </a:xfrm>
          <a:prstGeom prst="rect">
            <a:avLst/>
          </a:prstGeom>
          <a:noFill/>
          <a:ln>
            <a:noFill/>
          </a:ln>
          <a:effectLst/>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Freeform 4"/>
          <p:cNvSpPr/>
          <p:nvPr>
            <p:custDataLst>
              <p:tags r:id="rId17"/>
            </p:custDataLst>
          </p:nvPr>
        </p:nvSpPr>
        <p:spPr bwMode="auto">
          <a:xfrm>
            <a:off x="814917" y="908050"/>
            <a:ext cx="10610849" cy="109538"/>
          </a:xfrm>
          <a:custGeom>
            <a:avLst/>
            <a:gdLst>
              <a:gd name="T0" fmla="*/ 0 w 1000"/>
              <a:gd name="T1" fmla="*/ 0 h 1000"/>
              <a:gd name="T2" fmla="*/ 2147483646 w 1000"/>
              <a:gd name="T3" fmla="*/ 0 h 1000"/>
              <a:gd name="T4" fmla="*/ 2147483646 w 1000"/>
              <a:gd name="T5" fmla="*/ 2147483646 h 1000"/>
              <a:gd name="T6" fmla="*/ 0 w 1000"/>
              <a:gd name="T7" fmla="*/ 2147483646 h 1000"/>
              <a:gd name="T8" fmla="*/ 0 w 1000"/>
              <a:gd name="T9" fmla="*/ 0 h 1000"/>
              <a:gd name="T10" fmla="*/ 2147483646 w 1000"/>
              <a:gd name="T11" fmla="*/ 0 h 1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00" h="1000" stroke="0">
                <a:moveTo>
                  <a:pt x="0" y="0"/>
                </a:moveTo>
                <a:lnTo>
                  <a:pt x="584" y="0"/>
                </a:lnTo>
                <a:lnTo>
                  <a:pt x="584" y="1000"/>
                </a:lnTo>
                <a:lnTo>
                  <a:pt x="0" y="1000"/>
                </a:lnTo>
                <a:lnTo>
                  <a:pt x="0" y="0"/>
                </a:lnTo>
                <a:close/>
              </a:path>
              <a:path w="1000" h="1000">
                <a:moveTo>
                  <a:pt x="0" y="0"/>
                </a:moveTo>
                <a:lnTo>
                  <a:pt x="1000" y="0"/>
                </a:lnTo>
              </a:path>
            </a:pathLst>
          </a:custGeom>
          <a:solidFill>
            <a:srgbClr val="CC0000"/>
          </a:solidFill>
          <a:ln w="9525" cap="flat" algn="ctr">
            <a:solidFill>
              <a:srgbClr val="CC0000"/>
            </a:solidFill>
            <a:prstDash val="solid"/>
            <a:round/>
            <a:headEnd type="none" w="med" len="med"/>
            <a:tailEnd type="none" w="med" len="med"/>
          </a:ln>
        </p:spPr>
        <p:txBody>
          <a:bodyPr/>
          <a:lstStyle/>
          <a:p>
            <a:endParaRPr lang="zh-CN" altLang="en-US"/>
          </a:p>
        </p:txBody>
      </p:sp>
      <p:sp>
        <p:nvSpPr>
          <p:cNvPr id="1029" name="Line 5"/>
          <p:cNvSpPr>
            <a:spLocks noChangeShapeType="1"/>
          </p:cNvSpPr>
          <p:nvPr>
            <p:custDataLst>
              <p:tags r:id="rId18"/>
            </p:custDataLst>
          </p:nvPr>
        </p:nvSpPr>
        <p:spPr bwMode="auto">
          <a:xfrm flipV="1">
            <a:off x="812800" y="6172200"/>
            <a:ext cx="10566400" cy="0"/>
          </a:xfrm>
          <a:prstGeom prst="line">
            <a:avLst/>
          </a:prstGeom>
          <a:noFill/>
          <a:ln w="9525" cap="flat" algn="ctr">
            <a:solidFill>
              <a:srgbClr val="CC0000"/>
            </a:solidFill>
            <a:prstDash val="solid"/>
            <a:round/>
            <a:headEnd type="none" w="med" len="med"/>
            <a:tailEnd type="none" w="med" len="med"/>
          </a:ln>
        </p:spPr>
        <p:txBody>
          <a:bodyPr/>
          <a:lstStyle/>
          <a:p>
            <a:pPr eaLnBrk="1" hangingPunct="1">
              <a:buSzPct val="100000"/>
              <a:defRPr/>
            </a:pPr>
            <a:endParaRPr lang="zh-CN" altLang="en-US">
              <a:effectLst>
                <a:outerShdw blurRad="38100" dist="38100" dir="2700000" algn="tl">
                  <a:srgbClr val="000000">
                    <a:alpha val="43137"/>
                  </a:srgbClr>
                </a:outerShdw>
              </a:effectLst>
            </a:endParaRPr>
          </a:p>
        </p:txBody>
      </p:sp>
      <p:sp>
        <p:nvSpPr>
          <p:cNvPr id="1030" name="Rectangle 6"/>
          <p:cNvSpPr>
            <a:spLocks noGrp="1" noChangeArrowheads="1"/>
          </p:cNvSpPr>
          <p:nvPr>
            <p:ph type="dt" sz="half" idx="2"/>
            <p:custDataLst>
              <p:tags r:id="rId19"/>
            </p:custDataLst>
          </p:nvPr>
        </p:nvSpPr>
        <p:spPr bwMode="auto">
          <a:xfrm>
            <a:off x="812800" y="6245225"/>
            <a:ext cx="2641600" cy="476250"/>
          </a:xfrm>
          <a:prstGeom prst="rect">
            <a:avLst/>
          </a:prstGeom>
          <a:noFill/>
          <a:ln>
            <a:noFill/>
          </a:ln>
          <a:effectLst/>
        </p:spPr>
        <p:txBody>
          <a:bodyPr vert="horz" wrap="square" lIns="91440" tIns="45720" rIns="91440" bIns="45720" numCol="1" anchor="t" anchorCtr="0" compatLnSpc="1"/>
          <a:lstStyle>
            <a:lvl1pPr eaLnBrk="1" hangingPunct="1">
              <a:buSzPct val="100000"/>
              <a:defRPr sz="1200" b="0">
                <a:effectLst/>
                <a:ea typeface="+mn-ea"/>
              </a:defRPr>
            </a:lvl1pPr>
          </a:lstStyle>
          <a:p>
            <a:pPr>
              <a:defRPr/>
            </a:pPr>
            <a:fld id="{4F971378-46CB-4567-B42B-F2A18AE509BD}" type="datetime1">
              <a:rPr lang="zh-CN" altLang="en-US"/>
            </a:fld>
            <a:endParaRPr lang="en-US" altLang="zh-CN"/>
          </a:p>
        </p:txBody>
      </p:sp>
      <p:sp>
        <p:nvSpPr>
          <p:cNvPr id="1031" name="Rectangle 7"/>
          <p:cNvSpPr>
            <a:spLocks noGrp="1" noChangeArrowheads="1"/>
          </p:cNvSpPr>
          <p:nvPr>
            <p:ph type="ftr" sz="quarter" idx="3"/>
            <p:custDataLst>
              <p:tags r:id="rId20"/>
            </p:custDataLst>
          </p:nvPr>
        </p:nvSpPr>
        <p:spPr bwMode="auto">
          <a:xfrm>
            <a:off x="4165600" y="6245225"/>
            <a:ext cx="3860800" cy="476250"/>
          </a:xfrm>
          <a:prstGeom prst="rect">
            <a:avLst/>
          </a:prstGeom>
          <a:noFill/>
          <a:ln>
            <a:noFill/>
          </a:ln>
          <a:effectLst/>
        </p:spPr>
        <p:txBody>
          <a:bodyPr vert="horz" wrap="square" lIns="91440" tIns="45720" rIns="91440" bIns="45720" numCol="1" anchor="t" anchorCtr="0" compatLnSpc="1"/>
          <a:lstStyle>
            <a:lvl1pPr algn="ctr" eaLnBrk="1" hangingPunct="1">
              <a:buSzPct val="100000"/>
              <a:defRPr sz="1200" b="0">
                <a:ea typeface="宋体" panose="02010600030101010101" pitchFamily="2" charset="-122"/>
              </a:defRPr>
            </a:lvl1pPr>
          </a:lstStyle>
          <a:p>
            <a:fld id="{46A4F708-D95E-40F7-9130-B876B5B00229}" type="slidenum">
              <a:rPr lang="en-US" altLang="zh-CN"/>
            </a:fld>
            <a:endParaRPr lang="en-US" altLang="zh-CN"/>
          </a:p>
        </p:txBody>
      </p:sp>
      <p:sp>
        <p:nvSpPr>
          <p:cNvPr id="1032" name="Rectangle 8"/>
          <p:cNvSpPr>
            <a:spLocks noGrp="1" noChangeArrowheads="1"/>
          </p:cNvSpPr>
          <p:nvPr>
            <p:ph type="sldNum" sz="quarter" idx="4"/>
            <p:custDataLst>
              <p:tags r:id="rId21"/>
            </p:custDataLst>
          </p:nvPr>
        </p:nvSpPr>
        <p:spPr bwMode="auto">
          <a:xfrm>
            <a:off x="8737600" y="6245225"/>
            <a:ext cx="2641600" cy="476250"/>
          </a:xfrm>
          <a:prstGeom prst="rect">
            <a:avLst/>
          </a:prstGeom>
          <a:noFill/>
          <a:ln>
            <a:noFill/>
          </a:ln>
          <a:effectLst/>
        </p:spPr>
        <p:txBody>
          <a:bodyPr vert="horz" wrap="square" lIns="91440" tIns="45720" rIns="91440" bIns="45720" numCol="1" anchor="t" anchorCtr="0" compatLnSpc="1"/>
          <a:lstStyle>
            <a:lvl1pPr algn="r" eaLnBrk="1" hangingPunct="1">
              <a:buSzPct val="100000"/>
              <a:defRPr sz="1200" b="0">
                <a:ea typeface="宋体" panose="02010600030101010101" pitchFamily="2" charset="-122"/>
              </a:defRPr>
            </a:lvl1pPr>
          </a:lstStyle>
          <a:p>
            <a:fld id="{E6BEA32C-7B99-4E38-9B34-4DAC13FB0C38}"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ransition>
    <p:cut/>
  </p:transition>
  <p:hf hdr="0" dt="0"/>
  <p:txStyles>
    <p:title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p:titleStyle>
    <p:bodyStyle>
      <a:lvl1pPr marL="469900" indent="-469900" algn="l" rtl="0" eaLnBrk="0" fontAlgn="base" hangingPunct="0">
        <a:spcBef>
          <a:spcPct val="20000"/>
        </a:spcBef>
        <a:spcAft>
          <a:spcPct val="0"/>
        </a:spcAft>
        <a:buClr>
          <a:schemeClr val="accent2"/>
        </a:buClr>
        <a:buSzPct val="65000"/>
        <a:buFont typeface="Wingdings" panose="05000000000000000000" pitchFamily="2" charset="2"/>
        <a:buChar char="o"/>
        <a:defRPr sz="3000" b="1" kern="1200">
          <a:solidFill>
            <a:schemeClr val="tx1"/>
          </a:solidFill>
          <a:effectLst>
            <a:outerShdw blurRad="38100" dist="38100" dir="2700000" algn="tl">
              <a:srgbClr val="C0C0C0"/>
            </a:outerShdw>
          </a:effectLst>
          <a:latin typeface="+mn-lt"/>
          <a:ea typeface="+mn-ea"/>
          <a:cs typeface="+mn-cs"/>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9"/>
    </p:custData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tags" Target="../tags/tag166.xml"/><Relationship Id="rId2" Type="http://schemas.openxmlformats.org/officeDocument/2006/relationships/tags" Target="../tags/tag165.xml"/><Relationship Id="rId1" Type="http://schemas.openxmlformats.org/officeDocument/2006/relationships/tags" Target="../tags/tag164.xml"/></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18.xml"/><Relationship Id="rId3" Type="http://schemas.openxmlformats.org/officeDocument/2006/relationships/tags" Target="../tags/tag234.xml"/><Relationship Id="rId2" Type="http://schemas.openxmlformats.org/officeDocument/2006/relationships/tags" Target="../tags/tag233.xml"/><Relationship Id="rId1" Type="http://schemas.openxmlformats.org/officeDocument/2006/relationships/tags" Target="../tags/tag232.xml"/></Relationships>
</file>

<file path=ppt/slides/_rels/slide100.xml.rels><?xml version="1.0" encoding="UTF-8" standalone="yes"?>
<Relationships xmlns="http://schemas.openxmlformats.org/package/2006/relationships"><Relationship Id="rId6" Type="http://schemas.openxmlformats.org/officeDocument/2006/relationships/notesSlide" Target="../notesSlides/notesSlide35.xml"/><Relationship Id="rId5" Type="http://schemas.openxmlformats.org/officeDocument/2006/relationships/slideLayout" Target="../slideLayouts/slideLayout18.xml"/><Relationship Id="rId4" Type="http://schemas.openxmlformats.org/officeDocument/2006/relationships/tags" Target="../tags/tag1214.xml"/><Relationship Id="rId3" Type="http://schemas.openxmlformats.org/officeDocument/2006/relationships/tags" Target="../tags/tag1213.xml"/><Relationship Id="rId2" Type="http://schemas.openxmlformats.org/officeDocument/2006/relationships/tags" Target="../tags/tag1212.xml"/><Relationship Id="rId1" Type="http://schemas.openxmlformats.org/officeDocument/2006/relationships/image" Target="../media/image1.png"/></Relationships>
</file>

<file path=ppt/slides/_rels/slide101.xml.rels><?xml version="1.0" encoding="UTF-8" standalone="yes"?>
<Relationships xmlns="http://schemas.openxmlformats.org/package/2006/relationships"><Relationship Id="rId6" Type="http://schemas.openxmlformats.org/officeDocument/2006/relationships/notesSlide" Target="../notesSlides/notesSlide36.xml"/><Relationship Id="rId5" Type="http://schemas.openxmlformats.org/officeDocument/2006/relationships/slideLayout" Target="../slideLayouts/slideLayout18.xml"/><Relationship Id="rId4" Type="http://schemas.openxmlformats.org/officeDocument/2006/relationships/tags" Target="../tags/tag1217.xml"/><Relationship Id="rId3" Type="http://schemas.openxmlformats.org/officeDocument/2006/relationships/tags" Target="../tags/tag1216.xml"/><Relationship Id="rId2" Type="http://schemas.openxmlformats.org/officeDocument/2006/relationships/tags" Target="../tags/tag1215.xml"/><Relationship Id="rId1" Type="http://schemas.openxmlformats.org/officeDocument/2006/relationships/image" Target="../media/image1.png"/></Relationships>
</file>

<file path=ppt/slides/_rels/slide102.xml.rels><?xml version="1.0" encoding="UTF-8" standalone="yes"?>
<Relationships xmlns="http://schemas.openxmlformats.org/package/2006/relationships"><Relationship Id="rId6" Type="http://schemas.openxmlformats.org/officeDocument/2006/relationships/notesSlide" Target="../notesSlides/notesSlide37.xml"/><Relationship Id="rId5" Type="http://schemas.openxmlformats.org/officeDocument/2006/relationships/slideLayout" Target="../slideLayouts/slideLayout18.xml"/><Relationship Id="rId4" Type="http://schemas.openxmlformats.org/officeDocument/2006/relationships/tags" Target="../tags/tag1220.xml"/><Relationship Id="rId3" Type="http://schemas.openxmlformats.org/officeDocument/2006/relationships/tags" Target="../tags/tag1219.xml"/><Relationship Id="rId2" Type="http://schemas.openxmlformats.org/officeDocument/2006/relationships/tags" Target="../tags/tag1218.xml"/><Relationship Id="rId1" Type="http://schemas.openxmlformats.org/officeDocument/2006/relationships/image" Target="../media/image1.png"/></Relationships>
</file>

<file path=ppt/slides/_rels/slide103.xml.rels><?xml version="1.0" encoding="UTF-8" standalone="yes"?>
<Relationships xmlns="http://schemas.openxmlformats.org/package/2006/relationships"><Relationship Id="rId6" Type="http://schemas.openxmlformats.org/officeDocument/2006/relationships/slideLayout" Target="../slideLayouts/slideLayout18.xml"/><Relationship Id="rId5" Type="http://schemas.openxmlformats.org/officeDocument/2006/relationships/tags" Target="../tags/tag1223.xml"/><Relationship Id="rId4" Type="http://schemas.openxmlformats.org/officeDocument/2006/relationships/tags" Target="../tags/tag1222.xml"/><Relationship Id="rId3" Type="http://schemas.openxmlformats.org/officeDocument/2006/relationships/hyperlink" Target="HTTP" TargetMode="External"/><Relationship Id="rId2" Type="http://schemas.openxmlformats.org/officeDocument/2006/relationships/tags" Target="../tags/tag1221.xml"/><Relationship Id="rId1" Type="http://schemas.openxmlformats.org/officeDocument/2006/relationships/image" Target="../media/image74.png"/></Relationships>
</file>

<file path=ppt/slides/_rels/slide104.xml.rels><?xml version="1.0" encoding="UTF-8" standalone="yes"?>
<Relationships xmlns="http://schemas.openxmlformats.org/package/2006/relationships"><Relationship Id="rId5" Type="http://schemas.openxmlformats.org/officeDocument/2006/relationships/slideLayout" Target="../slideLayouts/slideLayout23.xml"/><Relationship Id="rId4" Type="http://schemas.openxmlformats.org/officeDocument/2006/relationships/tags" Target="../tags/tag1227.xml"/><Relationship Id="rId3" Type="http://schemas.openxmlformats.org/officeDocument/2006/relationships/tags" Target="../tags/tag1226.xml"/><Relationship Id="rId2" Type="http://schemas.openxmlformats.org/officeDocument/2006/relationships/tags" Target="../tags/tag1225.xml"/><Relationship Id="rId1" Type="http://schemas.openxmlformats.org/officeDocument/2006/relationships/tags" Target="../tags/tag1224.xml"/></Relationships>
</file>

<file path=ppt/slides/_rels/slide105.xml.rels><?xml version="1.0" encoding="UTF-8" standalone="yes"?>
<Relationships xmlns="http://schemas.openxmlformats.org/package/2006/relationships"><Relationship Id="rId5" Type="http://schemas.openxmlformats.org/officeDocument/2006/relationships/slideLayout" Target="../slideLayouts/slideLayout23.xml"/><Relationship Id="rId4" Type="http://schemas.openxmlformats.org/officeDocument/2006/relationships/tags" Target="../tags/tag1231.xml"/><Relationship Id="rId3" Type="http://schemas.openxmlformats.org/officeDocument/2006/relationships/tags" Target="../tags/tag1230.xml"/><Relationship Id="rId2" Type="http://schemas.openxmlformats.org/officeDocument/2006/relationships/tags" Target="../tags/tag1229.xml"/><Relationship Id="rId1" Type="http://schemas.openxmlformats.org/officeDocument/2006/relationships/tags" Target="../tags/tag1228.xml"/></Relationships>
</file>

<file path=ppt/slides/_rels/slide106.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tags" Target="../tags/tag1233.xml"/><Relationship Id="rId1" Type="http://schemas.openxmlformats.org/officeDocument/2006/relationships/tags" Target="../tags/tag1232.xml"/></Relationships>
</file>

<file path=ppt/slides/_rels/slide11.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18.xml"/><Relationship Id="rId4" Type="http://schemas.openxmlformats.org/officeDocument/2006/relationships/tags" Target="../tags/tag237.xml"/><Relationship Id="rId3" Type="http://schemas.openxmlformats.org/officeDocument/2006/relationships/image" Target="../media/image16.png"/><Relationship Id="rId2" Type="http://schemas.openxmlformats.org/officeDocument/2006/relationships/tags" Target="../tags/tag236.xml"/><Relationship Id="rId1" Type="http://schemas.openxmlformats.org/officeDocument/2006/relationships/tags" Target="../tags/tag235.xml"/></Relationships>
</file>

<file path=ppt/slides/_rels/slide12.xml.rels><?xml version="1.0" encoding="UTF-8" standalone="yes"?>
<Relationships xmlns="http://schemas.openxmlformats.org/package/2006/relationships"><Relationship Id="rId9" Type="http://schemas.openxmlformats.org/officeDocument/2006/relationships/tags" Target="../tags/tag244.xml"/><Relationship Id="rId8" Type="http://schemas.openxmlformats.org/officeDocument/2006/relationships/image" Target="../media/image17.jpeg"/><Relationship Id="rId7" Type="http://schemas.openxmlformats.org/officeDocument/2006/relationships/tags" Target="../tags/tag243.xml"/><Relationship Id="rId6" Type="http://schemas.openxmlformats.org/officeDocument/2006/relationships/tags" Target="../tags/tag242.xml"/><Relationship Id="rId5" Type="http://schemas.openxmlformats.org/officeDocument/2006/relationships/tags" Target="../tags/tag241.xml"/><Relationship Id="rId4" Type="http://schemas.openxmlformats.org/officeDocument/2006/relationships/tags" Target="../tags/tag240.xml"/><Relationship Id="rId3" Type="http://schemas.openxmlformats.org/officeDocument/2006/relationships/tags" Target="../tags/tag239.xml"/><Relationship Id="rId21" Type="http://schemas.openxmlformats.org/officeDocument/2006/relationships/notesSlide" Target="../notesSlides/notesSlide8.xml"/><Relationship Id="rId20" Type="http://schemas.openxmlformats.org/officeDocument/2006/relationships/slideLayout" Target="../slideLayouts/slideLayout18.xml"/><Relationship Id="rId2" Type="http://schemas.openxmlformats.org/officeDocument/2006/relationships/tags" Target="../tags/tag238.xml"/><Relationship Id="rId19" Type="http://schemas.openxmlformats.org/officeDocument/2006/relationships/tags" Target="../tags/tag252.xml"/><Relationship Id="rId18" Type="http://schemas.openxmlformats.org/officeDocument/2006/relationships/tags" Target="../tags/tag251.xml"/><Relationship Id="rId17" Type="http://schemas.openxmlformats.org/officeDocument/2006/relationships/image" Target="../media/image19.png"/><Relationship Id="rId16" Type="http://schemas.openxmlformats.org/officeDocument/2006/relationships/tags" Target="../tags/tag250.xml"/><Relationship Id="rId15" Type="http://schemas.openxmlformats.org/officeDocument/2006/relationships/tags" Target="../tags/tag249.xml"/><Relationship Id="rId14" Type="http://schemas.openxmlformats.org/officeDocument/2006/relationships/tags" Target="../tags/tag248.xml"/><Relationship Id="rId13" Type="http://schemas.openxmlformats.org/officeDocument/2006/relationships/image" Target="../media/image18.png"/><Relationship Id="rId12" Type="http://schemas.openxmlformats.org/officeDocument/2006/relationships/tags" Target="../tags/tag247.xml"/><Relationship Id="rId11" Type="http://schemas.openxmlformats.org/officeDocument/2006/relationships/tags" Target="../tags/tag246.xml"/><Relationship Id="rId10" Type="http://schemas.openxmlformats.org/officeDocument/2006/relationships/tags" Target="../tags/tag245.xml"/><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9" Type="http://schemas.openxmlformats.org/officeDocument/2006/relationships/tags" Target="../tags/tag260.xml"/><Relationship Id="rId8" Type="http://schemas.openxmlformats.org/officeDocument/2006/relationships/tags" Target="../tags/tag259.xml"/><Relationship Id="rId7" Type="http://schemas.openxmlformats.org/officeDocument/2006/relationships/tags" Target="../tags/tag258.xml"/><Relationship Id="rId6" Type="http://schemas.openxmlformats.org/officeDocument/2006/relationships/tags" Target="../tags/tag257.xml"/><Relationship Id="rId5" Type="http://schemas.openxmlformats.org/officeDocument/2006/relationships/tags" Target="../tags/tag256.xml"/><Relationship Id="rId4" Type="http://schemas.openxmlformats.org/officeDocument/2006/relationships/image" Target="../media/image20.jpeg"/><Relationship Id="rId3" Type="http://schemas.openxmlformats.org/officeDocument/2006/relationships/tags" Target="../tags/tag255.xml"/><Relationship Id="rId2" Type="http://schemas.openxmlformats.org/officeDocument/2006/relationships/tags" Target="../tags/tag254.xml"/><Relationship Id="rId19" Type="http://schemas.openxmlformats.org/officeDocument/2006/relationships/notesSlide" Target="../notesSlides/notesSlide9.xml"/><Relationship Id="rId18" Type="http://schemas.openxmlformats.org/officeDocument/2006/relationships/slideLayout" Target="../slideLayouts/slideLayout18.xml"/><Relationship Id="rId17" Type="http://schemas.openxmlformats.org/officeDocument/2006/relationships/tags" Target="../tags/tag268.xml"/><Relationship Id="rId16" Type="http://schemas.openxmlformats.org/officeDocument/2006/relationships/tags" Target="../tags/tag267.xml"/><Relationship Id="rId15" Type="http://schemas.openxmlformats.org/officeDocument/2006/relationships/tags" Target="../tags/tag266.xml"/><Relationship Id="rId14" Type="http://schemas.openxmlformats.org/officeDocument/2006/relationships/tags" Target="../tags/tag265.xml"/><Relationship Id="rId13" Type="http://schemas.openxmlformats.org/officeDocument/2006/relationships/tags" Target="../tags/tag264.xml"/><Relationship Id="rId12" Type="http://schemas.openxmlformats.org/officeDocument/2006/relationships/tags" Target="../tags/tag263.xml"/><Relationship Id="rId11" Type="http://schemas.openxmlformats.org/officeDocument/2006/relationships/tags" Target="../tags/tag262.xml"/><Relationship Id="rId10" Type="http://schemas.openxmlformats.org/officeDocument/2006/relationships/tags" Target="../tags/tag261.xml"/><Relationship Id="rId1" Type="http://schemas.openxmlformats.org/officeDocument/2006/relationships/tags" Target="../tags/tag253.xml"/></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18.xml"/><Relationship Id="rId4" Type="http://schemas.openxmlformats.org/officeDocument/2006/relationships/tags" Target="../tags/tag271.xml"/><Relationship Id="rId3" Type="http://schemas.openxmlformats.org/officeDocument/2006/relationships/image" Target="../media/image21.png"/><Relationship Id="rId2" Type="http://schemas.openxmlformats.org/officeDocument/2006/relationships/tags" Target="../tags/tag270.xml"/><Relationship Id="rId1" Type="http://schemas.openxmlformats.org/officeDocument/2006/relationships/tags" Target="../tags/tag269.xml"/></Relationships>
</file>

<file path=ppt/slides/_rels/slide15.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slideLayout" Target="../slideLayouts/slideLayout18.xml"/><Relationship Id="rId4" Type="http://schemas.openxmlformats.org/officeDocument/2006/relationships/tags" Target="../tags/tag274.xml"/><Relationship Id="rId3" Type="http://schemas.openxmlformats.org/officeDocument/2006/relationships/image" Target="../media/image22.jpeg"/><Relationship Id="rId2" Type="http://schemas.openxmlformats.org/officeDocument/2006/relationships/tags" Target="../tags/tag273.xml"/><Relationship Id="rId1" Type="http://schemas.openxmlformats.org/officeDocument/2006/relationships/tags" Target="../tags/tag272.xml"/></Relationships>
</file>

<file path=ppt/slides/_rels/slide16.xml.rels><?xml version="1.0" encoding="UTF-8" standalone="yes"?>
<Relationships xmlns="http://schemas.openxmlformats.org/package/2006/relationships"><Relationship Id="rId9" Type="http://schemas.openxmlformats.org/officeDocument/2006/relationships/tags" Target="../tags/tag282.xml"/><Relationship Id="rId8" Type="http://schemas.openxmlformats.org/officeDocument/2006/relationships/tags" Target="../tags/tag281.xml"/><Relationship Id="rId7" Type="http://schemas.openxmlformats.org/officeDocument/2006/relationships/tags" Target="../tags/tag280.xml"/><Relationship Id="rId6" Type="http://schemas.openxmlformats.org/officeDocument/2006/relationships/tags" Target="../tags/tag279.xml"/><Relationship Id="rId5" Type="http://schemas.openxmlformats.org/officeDocument/2006/relationships/tags" Target="../tags/tag278.xml"/><Relationship Id="rId4" Type="http://schemas.openxmlformats.org/officeDocument/2006/relationships/tags" Target="../tags/tag277.xml"/><Relationship Id="rId3" Type="http://schemas.openxmlformats.org/officeDocument/2006/relationships/tags" Target="../tags/tag276.xml"/><Relationship Id="rId20" Type="http://schemas.openxmlformats.org/officeDocument/2006/relationships/notesSlide" Target="../notesSlides/notesSlide12.xml"/><Relationship Id="rId2" Type="http://schemas.openxmlformats.org/officeDocument/2006/relationships/image" Target="../media/image23.jpeg"/><Relationship Id="rId19" Type="http://schemas.openxmlformats.org/officeDocument/2006/relationships/slideLayout" Target="../slideLayouts/slideLayout18.xml"/><Relationship Id="rId18" Type="http://schemas.openxmlformats.org/officeDocument/2006/relationships/tags" Target="../tags/tag291.xml"/><Relationship Id="rId17" Type="http://schemas.openxmlformats.org/officeDocument/2006/relationships/tags" Target="../tags/tag290.xml"/><Relationship Id="rId16" Type="http://schemas.openxmlformats.org/officeDocument/2006/relationships/tags" Target="../tags/tag289.xml"/><Relationship Id="rId15" Type="http://schemas.openxmlformats.org/officeDocument/2006/relationships/tags" Target="../tags/tag288.xml"/><Relationship Id="rId14" Type="http://schemas.openxmlformats.org/officeDocument/2006/relationships/tags" Target="../tags/tag287.xml"/><Relationship Id="rId13" Type="http://schemas.openxmlformats.org/officeDocument/2006/relationships/tags" Target="../tags/tag286.xml"/><Relationship Id="rId12" Type="http://schemas.openxmlformats.org/officeDocument/2006/relationships/tags" Target="../tags/tag285.xml"/><Relationship Id="rId11" Type="http://schemas.openxmlformats.org/officeDocument/2006/relationships/tags" Target="../tags/tag284.xml"/><Relationship Id="rId10" Type="http://schemas.openxmlformats.org/officeDocument/2006/relationships/tags" Target="../tags/tag283.xml"/><Relationship Id="rId1" Type="http://schemas.openxmlformats.org/officeDocument/2006/relationships/tags" Target="../tags/tag275.xml"/></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18.xml"/><Relationship Id="rId3" Type="http://schemas.openxmlformats.org/officeDocument/2006/relationships/tags" Target="../tags/tag293.xml"/><Relationship Id="rId2" Type="http://schemas.openxmlformats.org/officeDocument/2006/relationships/image" Target="../media/image24.png"/><Relationship Id="rId1" Type="http://schemas.openxmlformats.org/officeDocument/2006/relationships/tags" Target="../tags/tag292.xml"/></Relationships>
</file>

<file path=ppt/slides/_rels/slide18.xml.rels><?xml version="1.0" encoding="UTF-8" standalone="yes"?>
<Relationships xmlns="http://schemas.openxmlformats.org/package/2006/relationships"><Relationship Id="rId6" Type="http://schemas.openxmlformats.org/officeDocument/2006/relationships/notesSlide" Target="../notesSlides/notesSlide14.xml"/><Relationship Id="rId5" Type="http://schemas.openxmlformats.org/officeDocument/2006/relationships/slideLayout" Target="../slideLayouts/slideLayout18.xml"/><Relationship Id="rId4" Type="http://schemas.openxmlformats.org/officeDocument/2006/relationships/tags" Target="../tags/tag295.xml"/><Relationship Id="rId3" Type="http://schemas.openxmlformats.org/officeDocument/2006/relationships/image" Target="../media/image25.png"/><Relationship Id="rId2" Type="http://schemas.openxmlformats.org/officeDocument/2006/relationships/tags" Target="../tags/tag294.xml"/><Relationship Id="rId1" Type="http://schemas.openxmlformats.org/officeDocument/2006/relationships/image" Target="../media/image1.png"/></Relationships>
</file>

<file path=ppt/slides/_rels/slide19.xml.rels><?xml version="1.0" encoding="UTF-8" standalone="yes"?>
<Relationships xmlns="http://schemas.openxmlformats.org/package/2006/relationships"><Relationship Id="rId8" Type="http://schemas.openxmlformats.org/officeDocument/2006/relationships/notesSlide" Target="../notesSlides/notesSlide15.xml"/><Relationship Id="rId7" Type="http://schemas.openxmlformats.org/officeDocument/2006/relationships/slideLayout" Target="../slideLayouts/slideLayout18.xml"/><Relationship Id="rId6" Type="http://schemas.openxmlformats.org/officeDocument/2006/relationships/tags" Target="../tags/tag299.xml"/><Relationship Id="rId5" Type="http://schemas.openxmlformats.org/officeDocument/2006/relationships/tags" Target="../tags/tag298.xml"/><Relationship Id="rId4" Type="http://schemas.openxmlformats.org/officeDocument/2006/relationships/tags" Target="../tags/tag297.xml"/><Relationship Id="rId3" Type="http://schemas.openxmlformats.org/officeDocument/2006/relationships/image" Target="../media/image26.png"/><Relationship Id="rId2" Type="http://schemas.openxmlformats.org/officeDocument/2006/relationships/tags" Target="../tags/tag296.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9" Type="http://schemas.openxmlformats.org/officeDocument/2006/relationships/tags" Target="../tags/tag175.xml"/><Relationship Id="rId8" Type="http://schemas.openxmlformats.org/officeDocument/2006/relationships/tags" Target="../tags/tag174.xml"/><Relationship Id="rId7" Type="http://schemas.openxmlformats.org/officeDocument/2006/relationships/tags" Target="../tags/tag173.xml"/><Relationship Id="rId6" Type="http://schemas.openxmlformats.org/officeDocument/2006/relationships/tags" Target="../tags/tag172.xml"/><Relationship Id="rId5" Type="http://schemas.openxmlformats.org/officeDocument/2006/relationships/tags" Target="../tags/tag171.xml"/><Relationship Id="rId4" Type="http://schemas.openxmlformats.org/officeDocument/2006/relationships/tags" Target="../tags/tag170.xml"/><Relationship Id="rId3" Type="http://schemas.openxmlformats.org/officeDocument/2006/relationships/tags" Target="../tags/tag169.xml"/><Relationship Id="rId25" Type="http://schemas.openxmlformats.org/officeDocument/2006/relationships/vmlDrawing" Target="../drawings/vmlDrawing1.vml"/><Relationship Id="rId24" Type="http://schemas.openxmlformats.org/officeDocument/2006/relationships/slideLayout" Target="../slideLayouts/slideLayout24.xml"/><Relationship Id="rId23" Type="http://schemas.openxmlformats.org/officeDocument/2006/relationships/tags" Target="../tags/tag181.xml"/><Relationship Id="rId22" Type="http://schemas.openxmlformats.org/officeDocument/2006/relationships/image" Target="../media/image5.wmf"/><Relationship Id="rId21" Type="http://schemas.openxmlformats.org/officeDocument/2006/relationships/oleObject" Target="../embeddings/oleObject4.bin"/><Relationship Id="rId20" Type="http://schemas.openxmlformats.org/officeDocument/2006/relationships/image" Target="../media/image4.wmf"/><Relationship Id="rId2" Type="http://schemas.openxmlformats.org/officeDocument/2006/relationships/tags" Target="../tags/tag168.xml"/><Relationship Id="rId19" Type="http://schemas.openxmlformats.org/officeDocument/2006/relationships/oleObject" Target="../embeddings/oleObject3.bin"/><Relationship Id="rId18" Type="http://schemas.openxmlformats.org/officeDocument/2006/relationships/image" Target="../media/image3.wmf"/><Relationship Id="rId17" Type="http://schemas.openxmlformats.org/officeDocument/2006/relationships/oleObject" Target="../embeddings/oleObject2.bin"/><Relationship Id="rId16" Type="http://schemas.openxmlformats.org/officeDocument/2006/relationships/image" Target="../media/image2.wmf"/><Relationship Id="rId15" Type="http://schemas.openxmlformats.org/officeDocument/2006/relationships/oleObject" Target="../embeddings/oleObject1.bin"/><Relationship Id="rId14" Type="http://schemas.openxmlformats.org/officeDocument/2006/relationships/tags" Target="../tags/tag180.xml"/><Relationship Id="rId13" Type="http://schemas.openxmlformats.org/officeDocument/2006/relationships/tags" Target="../tags/tag179.xml"/><Relationship Id="rId12" Type="http://schemas.openxmlformats.org/officeDocument/2006/relationships/tags" Target="../tags/tag178.xml"/><Relationship Id="rId11" Type="http://schemas.openxmlformats.org/officeDocument/2006/relationships/tags" Target="../tags/tag177.xml"/><Relationship Id="rId10" Type="http://schemas.openxmlformats.org/officeDocument/2006/relationships/tags" Target="../tags/tag176.xml"/><Relationship Id="rId1" Type="http://schemas.openxmlformats.org/officeDocument/2006/relationships/tags" Target="../tags/tag167.xml"/></Relationships>
</file>

<file path=ppt/slides/_rels/slide20.xml.rels><?xml version="1.0" encoding="UTF-8" standalone="yes"?>
<Relationships xmlns="http://schemas.openxmlformats.org/package/2006/relationships"><Relationship Id="rId9" Type="http://schemas.openxmlformats.org/officeDocument/2006/relationships/tags" Target="../tags/tag306.xml"/><Relationship Id="rId8" Type="http://schemas.openxmlformats.org/officeDocument/2006/relationships/tags" Target="../tags/tag305.xml"/><Relationship Id="rId7" Type="http://schemas.openxmlformats.org/officeDocument/2006/relationships/image" Target="../media/image27.jpeg"/><Relationship Id="rId6" Type="http://schemas.openxmlformats.org/officeDocument/2006/relationships/tags" Target="../tags/tag304.xml"/><Relationship Id="rId5" Type="http://schemas.openxmlformats.org/officeDocument/2006/relationships/tags" Target="../tags/tag303.xml"/><Relationship Id="rId4" Type="http://schemas.openxmlformats.org/officeDocument/2006/relationships/tags" Target="../tags/tag302.xml"/><Relationship Id="rId3" Type="http://schemas.openxmlformats.org/officeDocument/2006/relationships/tags" Target="../tags/tag301.xml"/><Relationship Id="rId26" Type="http://schemas.openxmlformats.org/officeDocument/2006/relationships/notesSlide" Target="../notesSlides/notesSlide16.xml"/><Relationship Id="rId25" Type="http://schemas.openxmlformats.org/officeDocument/2006/relationships/slideLayout" Target="../slideLayouts/slideLayout18.xml"/><Relationship Id="rId24" Type="http://schemas.openxmlformats.org/officeDocument/2006/relationships/tags" Target="../tags/tag318.xml"/><Relationship Id="rId23" Type="http://schemas.openxmlformats.org/officeDocument/2006/relationships/tags" Target="../tags/tag317.xml"/><Relationship Id="rId22" Type="http://schemas.openxmlformats.org/officeDocument/2006/relationships/tags" Target="../tags/tag316.xml"/><Relationship Id="rId21" Type="http://schemas.openxmlformats.org/officeDocument/2006/relationships/image" Target="../media/image30.png"/><Relationship Id="rId20" Type="http://schemas.openxmlformats.org/officeDocument/2006/relationships/tags" Target="../tags/tag315.xml"/><Relationship Id="rId2" Type="http://schemas.openxmlformats.org/officeDocument/2006/relationships/tags" Target="../tags/tag300.xml"/><Relationship Id="rId19" Type="http://schemas.openxmlformats.org/officeDocument/2006/relationships/tags" Target="../tags/tag314.xml"/><Relationship Id="rId18" Type="http://schemas.openxmlformats.org/officeDocument/2006/relationships/tags" Target="../tags/tag313.xml"/><Relationship Id="rId17" Type="http://schemas.openxmlformats.org/officeDocument/2006/relationships/image" Target="../media/image29.jpeg"/><Relationship Id="rId16" Type="http://schemas.openxmlformats.org/officeDocument/2006/relationships/tags" Target="../tags/tag312.xml"/><Relationship Id="rId15" Type="http://schemas.openxmlformats.org/officeDocument/2006/relationships/tags" Target="../tags/tag311.xml"/><Relationship Id="rId14" Type="http://schemas.openxmlformats.org/officeDocument/2006/relationships/tags" Target="../tags/tag310.xml"/><Relationship Id="rId13" Type="http://schemas.openxmlformats.org/officeDocument/2006/relationships/tags" Target="../tags/tag309.xml"/><Relationship Id="rId12" Type="http://schemas.openxmlformats.org/officeDocument/2006/relationships/image" Target="../media/image28.jpeg"/><Relationship Id="rId11" Type="http://schemas.openxmlformats.org/officeDocument/2006/relationships/tags" Target="../tags/tag308.xml"/><Relationship Id="rId10" Type="http://schemas.openxmlformats.org/officeDocument/2006/relationships/tags" Target="../tags/tag307.xml"/><Relationship Id="rId1" Type="http://schemas.openxmlformats.org/officeDocument/2006/relationships/image" Target="../media/image1.png"/></Relationships>
</file>

<file path=ppt/slides/_rels/slide21.xml.rels><?xml version="1.0" encoding="UTF-8" standalone="yes"?>
<Relationships xmlns="http://schemas.openxmlformats.org/package/2006/relationships"><Relationship Id="rId9" Type="http://schemas.openxmlformats.org/officeDocument/2006/relationships/tags" Target="../tags/tag327.xml"/><Relationship Id="rId8" Type="http://schemas.openxmlformats.org/officeDocument/2006/relationships/tags" Target="../tags/tag326.xml"/><Relationship Id="rId7" Type="http://schemas.openxmlformats.org/officeDocument/2006/relationships/tags" Target="../tags/tag325.xml"/><Relationship Id="rId6" Type="http://schemas.openxmlformats.org/officeDocument/2006/relationships/tags" Target="../tags/tag324.xml"/><Relationship Id="rId5" Type="http://schemas.openxmlformats.org/officeDocument/2006/relationships/tags" Target="../tags/tag323.xml"/><Relationship Id="rId4" Type="http://schemas.openxmlformats.org/officeDocument/2006/relationships/tags" Target="../tags/tag322.xml"/><Relationship Id="rId3" Type="http://schemas.openxmlformats.org/officeDocument/2006/relationships/tags" Target="../tags/tag321.xml"/><Relationship Id="rId2" Type="http://schemas.openxmlformats.org/officeDocument/2006/relationships/tags" Target="../tags/tag320.xml"/><Relationship Id="rId13" Type="http://schemas.openxmlformats.org/officeDocument/2006/relationships/slideLayout" Target="../slideLayouts/slideLayout25.xml"/><Relationship Id="rId12" Type="http://schemas.openxmlformats.org/officeDocument/2006/relationships/tags" Target="../tags/tag330.xml"/><Relationship Id="rId11" Type="http://schemas.openxmlformats.org/officeDocument/2006/relationships/tags" Target="../tags/tag329.xml"/><Relationship Id="rId10" Type="http://schemas.openxmlformats.org/officeDocument/2006/relationships/tags" Target="../tags/tag328.xml"/><Relationship Id="rId1" Type="http://schemas.openxmlformats.org/officeDocument/2006/relationships/tags" Target="../tags/tag319.xml"/></Relationships>
</file>

<file path=ppt/slides/_rels/slide22.xml.rels><?xml version="1.0" encoding="UTF-8" standalone="yes"?>
<Relationships xmlns="http://schemas.openxmlformats.org/package/2006/relationships"><Relationship Id="rId9" Type="http://schemas.openxmlformats.org/officeDocument/2006/relationships/tags" Target="../tags/tag337.xml"/><Relationship Id="rId8" Type="http://schemas.openxmlformats.org/officeDocument/2006/relationships/tags" Target="../tags/tag336.xml"/><Relationship Id="rId7" Type="http://schemas.openxmlformats.org/officeDocument/2006/relationships/image" Target="../media/image32.jpeg"/><Relationship Id="rId6" Type="http://schemas.openxmlformats.org/officeDocument/2006/relationships/tags" Target="../tags/tag335.xml"/><Relationship Id="rId5" Type="http://schemas.openxmlformats.org/officeDocument/2006/relationships/image" Target="../media/image31.jpeg"/><Relationship Id="rId4" Type="http://schemas.openxmlformats.org/officeDocument/2006/relationships/tags" Target="../tags/tag334.xml"/><Relationship Id="rId3" Type="http://schemas.openxmlformats.org/officeDocument/2006/relationships/tags" Target="../tags/tag333.xml"/><Relationship Id="rId2" Type="http://schemas.openxmlformats.org/officeDocument/2006/relationships/tags" Target="../tags/tag332.xml"/><Relationship Id="rId12" Type="http://schemas.openxmlformats.org/officeDocument/2006/relationships/notesSlide" Target="../notesSlides/notesSlide17.xml"/><Relationship Id="rId11" Type="http://schemas.openxmlformats.org/officeDocument/2006/relationships/slideLayout" Target="../slideLayouts/slideLayout18.xml"/><Relationship Id="rId10" Type="http://schemas.openxmlformats.org/officeDocument/2006/relationships/tags" Target="../tags/tag338.xml"/><Relationship Id="rId1" Type="http://schemas.openxmlformats.org/officeDocument/2006/relationships/tags" Target="../tags/tag331.xml"/></Relationships>
</file>

<file path=ppt/slides/_rels/slide23.xml.rels><?xml version="1.0" encoding="UTF-8" standalone="yes"?>
<Relationships xmlns="http://schemas.openxmlformats.org/package/2006/relationships"><Relationship Id="rId9" Type="http://schemas.openxmlformats.org/officeDocument/2006/relationships/tags" Target="../tags/tag346.xml"/><Relationship Id="rId8" Type="http://schemas.openxmlformats.org/officeDocument/2006/relationships/tags" Target="../tags/tag345.xml"/><Relationship Id="rId7" Type="http://schemas.openxmlformats.org/officeDocument/2006/relationships/tags" Target="../tags/tag344.xml"/><Relationship Id="rId6" Type="http://schemas.openxmlformats.org/officeDocument/2006/relationships/tags" Target="../tags/tag343.xml"/><Relationship Id="rId5" Type="http://schemas.openxmlformats.org/officeDocument/2006/relationships/tags" Target="../tags/tag342.xml"/><Relationship Id="rId4" Type="http://schemas.openxmlformats.org/officeDocument/2006/relationships/tags" Target="../tags/tag341.xml"/><Relationship Id="rId3" Type="http://schemas.openxmlformats.org/officeDocument/2006/relationships/image" Target="../media/image33.jpeg"/><Relationship Id="rId24" Type="http://schemas.openxmlformats.org/officeDocument/2006/relationships/slideLayout" Target="../slideLayouts/slideLayout18.xml"/><Relationship Id="rId23" Type="http://schemas.openxmlformats.org/officeDocument/2006/relationships/tags" Target="../tags/tag354.xml"/><Relationship Id="rId22" Type="http://schemas.openxmlformats.org/officeDocument/2006/relationships/image" Target="../media/image10.svg"/><Relationship Id="rId21" Type="http://schemas.openxmlformats.org/officeDocument/2006/relationships/image" Target="../media/image37.png"/><Relationship Id="rId20" Type="http://schemas.openxmlformats.org/officeDocument/2006/relationships/tags" Target="../tags/tag353.xml"/><Relationship Id="rId2" Type="http://schemas.openxmlformats.org/officeDocument/2006/relationships/tags" Target="../tags/tag340.xml"/><Relationship Id="rId19" Type="http://schemas.openxmlformats.org/officeDocument/2006/relationships/image" Target="../media/image36.svg"/><Relationship Id="rId18" Type="http://schemas.openxmlformats.org/officeDocument/2006/relationships/image" Target="../media/image35.png"/><Relationship Id="rId17" Type="http://schemas.openxmlformats.org/officeDocument/2006/relationships/tags" Target="../tags/tag352.xml"/><Relationship Id="rId16" Type="http://schemas.openxmlformats.org/officeDocument/2006/relationships/image" Target="../media/image8.svg"/><Relationship Id="rId15" Type="http://schemas.openxmlformats.org/officeDocument/2006/relationships/image" Target="../media/image34.png"/><Relationship Id="rId14" Type="http://schemas.openxmlformats.org/officeDocument/2006/relationships/tags" Target="../tags/tag351.xml"/><Relationship Id="rId13" Type="http://schemas.openxmlformats.org/officeDocument/2006/relationships/tags" Target="../tags/tag350.xml"/><Relationship Id="rId12" Type="http://schemas.openxmlformats.org/officeDocument/2006/relationships/tags" Target="../tags/tag349.xml"/><Relationship Id="rId11" Type="http://schemas.openxmlformats.org/officeDocument/2006/relationships/tags" Target="../tags/tag348.xml"/><Relationship Id="rId10" Type="http://schemas.openxmlformats.org/officeDocument/2006/relationships/tags" Target="../tags/tag347.xml"/><Relationship Id="rId1" Type="http://schemas.openxmlformats.org/officeDocument/2006/relationships/tags" Target="../tags/tag339.xml"/></Relationships>
</file>

<file path=ppt/slides/_rels/slide24.xml.rels><?xml version="1.0" encoding="UTF-8" standalone="yes"?>
<Relationships xmlns="http://schemas.openxmlformats.org/package/2006/relationships"><Relationship Id="rId9" Type="http://schemas.openxmlformats.org/officeDocument/2006/relationships/tags" Target="../tags/tag362.xml"/><Relationship Id="rId8" Type="http://schemas.openxmlformats.org/officeDocument/2006/relationships/tags" Target="../tags/tag361.xml"/><Relationship Id="rId7" Type="http://schemas.openxmlformats.org/officeDocument/2006/relationships/tags" Target="../tags/tag360.xml"/><Relationship Id="rId6" Type="http://schemas.openxmlformats.org/officeDocument/2006/relationships/tags" Target="../tags/tag359.xml"/><Relationship Id="rId5" Type="http://schemas.openxmlformats.org/officeDocument/2006/relationships/tags" Target="../tags/tag358.xml"/><Relationship Id="rId4" Type="http://schemas.openxmlformats.org/officeDocument/2006/relationships/tags" Target="../tags/tag357.xml"/><Relationship Id="rId3" Type="http://schemas.openxmlformats.org/officeDocument/2006/relationships/tags" Target="../tags/tag356.xml"/><Relationship Id="rId23" Type="http://schemas.openxmlformats.org/officeDocument/2006/relationships/notesSlide" Target="../notesSlides/notesSlide18.xml"/><Relationship Id="rId22" Type="http://schemas.openxmlformats.org/officeDocument/2006/relationships/slideLayout" Target="../slideLayouts/slideLayout18.xml"/><Relationship Id="rId21" Type="http://schemas.openxmlformats.org/officeDocument/2006/relationships/tags" Target="../tags/tag374.xml"/><Relationship Id="rId20" Type="http://schemas.openxmlformats.org/officeDocument/2006/relationships/tags" Target="../tags/tag373.xml"/><Relationship Id="rId2" Type="http://schemas.openxmlformats.org/officeDocument/2006/relationships/tags" Target="../tags/tag355.xml"/><Relationship Id="rId19" Type="http://schemas.openxmlformats.org/officeDocument/2006/relationships/tags" Target="../tags/tag372.xml"/><Relationship Id="rId18" Type="http://schemas.openxmlformats.org/officeDocument/2006/relationships/tags" Target="../tags/tag371.xml"/><Relationship Id="rId17" Type="http://schemas.openxmlformats.org/officeDocument/2006/relationships/tags" Target="../tags/tag370.xml"/><Relationship Id="rId16" Type="http://schemas.openxmlformats.org/officeDocument/2006/relationships/tags" Target="../tags/tag369.xml"/><Relationship Id="rId15" Type="http://schemas.openxmlformats.org/officeDocument/2006/relationships/tags" Target="../tags/tag368.xml"/><Relationship Id="rId14" Type="http://schemas.openxmlformats.org/officeDocument/2006/relationships/tags" Target="../tags/tag367.xml"/><Relationship Id="rId13" Type="http://schemas.openxmlformats.org/officeDocument/2006/relationships/tags" Target="../tags/tag366.xml"/><Relationship Id="rId12" Type="http://schemas.openxmlformats.org/officeDocument/2006/relationships/tags" Target="../tags/tag365.xml"/><Relationship Id="rId11" Type="http://schemas.openxmlformats.org/officeDocument/2006/relationships/tags" Target="../tags/tag364.xml"/><Relationship Id="rId10" Type="http://schemas.openxmlformats.org/officeDocument/2006/relationships/tags" Target="../tags/tag363.xml"/><Relationship Id="rId1" Type="http://schemas.openxmlformats.org/officeDocument/2006/relationships/image" Target="../media/image1.png"/></Relationships>
</file>

<file path=ppt/slides/_rels/slide25.xml.rels><?xml version="1.0" encoding="UTF-8" standalone="yes"?>
<Relationships xmlns="http://schemas.openxmlformats.org/package/2006/relationships"><Relationship Id="rId9" Type="http://schemas.openxmlformats.org/officeDocument/2006/relationships/tags" Target="../tags/tag382.xml"/><Relationship Id="rId8" Type="http://schemas.openxmlformats.org/officeDocument/2006/relationships/tags" Target="../tags/tag381.xml"/><Relationship Id="rId7" Type="http://schemas.openxmlformats.org/officeDocument/2006/relationships/tags" Target="../tags/tag380.xml"/><Relationship Id="rId6" Type="http://schemas.openxmlformats.org/officeDocument/2006/relationships/tags" Target="../tags/tag379.xml"/><Relationship Id="rId5" Type="http://schemas.openxmlformats.org/officeDocument/2006/relationships/tags" Target="../tags/tag378.xml"/><Relationship Id="rId4" Type="http://schemas.openxmlformats.org/officeDocument/2006/relationships/tags" Target="../tags/tag377.xml"/><Relationship Id="rId3" Type="http://schemas.openxmlformats.org/officeDocument/2006/relationships/tags" Target="../tags/tag376.xml"/><Relationship Id="rId23" Type="http://schemas.openxmlformats.org/officeDocument/2006/relationships/notesSlide" Target="../notesSlides/notesSlide19.xml"/><Relationship Id="rId22" Type="http://schemas.openxmlformats.org/officeDocument/2006/relationships/slideLayout" Target="../slideLayouts/slideLayout18.xml"/><Relationship Id="rId21" Type="http://schemas.openxmlformats.org/officeDocument/2006/relationships/tags" Target="../tags/tag394.xml"/><Relationship Id="rId20" Type="http://schemas.openxmlformats.org/officeDocument/2006/relationships/tags" Target="../tags/tag393.xml"/><Relationship Id="rId2" Type="http://schemas.openxmlformats.org/officeDocument/2006/relationships/tags" Target="../tags/tag375.xml"/><Relationship Id="rId19" Type="http://schemas.openxmlformats.org/officeDocument/2006/relationships/tags" Target="../tags/tag392.xml"/><Relationship Id="rId18" Type="http://schemas.openxmlformats.org/officeDocument/2006/relationships/tags" Target="../tags/tag391.xml"/><Relationship Id="rId17" Type="http://schemas.openxmlformats.org/officeDocument/2006/relationships/tags" Target="../tags/tag390.xml"/><Relationship Id="rId16" Type="http://schemas.openxmlformats.org/officeDocument/2006/relationships/tags" Target="../tags/tag389.xml"/><Relationship Id="rId15" Type="http://schemas.openxmlformats.org/officeDocument/2006/relationships/tags" Target="../tags/tag388.xml"/><Relationship Id="rId14" Type="http://schemas.openxmlformats.org/officeDocument/2006/relationships/tags" Target="../tags/tag387.xml"/><Relationship Id="rId13" Type="http://schemas.openxmlformats.org/officeDocument/2006/relationships/tags" Target="../tags/tag386.xml"/><Relationship Id="rId12" Type="http://schemas.openxmlformats.org/officeDocument/2006/relationships/tags" Target="../tags/tag385.xml"/><Relationship Id="rId11" Type="http://schemas.openxmlformats.org/officeDocument/2006/relationships/tags" Target="../tags/tag384.xml"/><Relationship Id="rId10" Type="http://schemas.openxmlformats.org/officeDocument/2006/relationships/tags" Target="../tags/tag383.xml"/><Relationship Id="rId1" Type="http://schemas.openxmlformats.org/officeDocument/2006/relationships/image" Target="../media/image1.png"/></Relationships>
</file>

<file path=ppt/slides/_rels/slide26.xml.rels><?xml version="1.0" encoding="UTF-8" standalone="yes"?>
<Relationships xmlns="http://schemas.openxmlformats.org/package/2006/relationships"><Relationship Id="rId9" Type="http://schemas.openxmlformats.org/officeDocument/2006/relationships/tags" Target="../tags/tag402.xml"/><Relationship Id="rId8" Type="http://schemas.openxmlformats.org/officeDocument/2006/relationships/tags" Target="../tags/tag401.xml"/><Relationship Id="rId7" Type="http://schemas.openxmlformats.org/officeDocument/2006/relationships/tags" Target="../tags/tag400.xml"/><Relationship Id="rId6" Type="http://schemas.openxmlformats.org/officeDocument/2006/relationships/tags" Target="../tags/tag399.xml"/><Relationship Id="rId5" Type="http://schemas.openxmlformats.org/officeDocument/2006/relationships/tags" Target="../tags/tag398.xml"/><Relationship Id="rId4" Type="http://schemas.openxmlformats.org/officeDocument/2006/relationships/tags" Target="../tags/tag397.xml"/><Relationship Id="rId3" Type="http://schemas.openxmlformats.org/officeDocument/2006/relationships/tags" Target="../tags/tag396.xml"/><Relationship Id="rId23" Type="http://schemas.openxmlformats.org/officeDocument/2006/relationships/notesSlide" Target="../notesSlides/notesSlide20.xml"/><Relationship Id="rId22" Type="http://schemas.openxmlformats.org/officeDocument/2006/relationships/slideLayout" Target="../slideLayouts/slideLayout18.xml"/><Relationship Id="rId21" Type="http://schemas.openxmlformats.org/officeDocument/2006/relationships/tags" Target="../tags/tag414.xml"/><Relationship Id="rId20" Type="http://schemas.openxmlformats.org/officeDocument/2006/relationships/tags" Target="../tags/tag413.xml"/><Relationship Id="rId2" Type="http://schemas.openxmlformats.org/officeDocument/2006/relationships/tags" Target="../tags/tag395.xml"/><Relationship Id="rId19" Type="http://schemas.openxmlformats.org/officeDocument/2006/relationships/tags" Target="../tags/tag412.xml"/><Relationship Id="rId18" Type="http://schemas.openxmlformats.org/officeDocument/2006/relationships/tags" Target="../tags/tag411.xml"/><Relationship Id="rId17" Type="http://schemas.openxmlformats.org/officeDocument/2006/relationships/tags" Target="../tags/tag410.xml"/><Relationship Id="rId16" Type="http://schemas.openxmlformats.org/officeDocument/2006/relationships/tags" Target="../tags/tag409.xml"/><Relationship Id="rId15" Type="http://schemas.openxmlformats.org/officeDocument/2006/relationships/tags" Target="../tags/tag408.xml"/><Relationship Id="rId14" Type="http://schemas.openxmlformats.org/officeDocument/2006/relationships/tags" Target="../tags/tag407.xml"/><Relationship Id="rId13" Type="http://schemas.openxmlformats.org/officeDocument/2006/relationships/tags" Target="../tags/tag406.xml"/><Relationship Id="rId12" Type="http://schemas.openxmlformats.org/officeDocument/2006/relationships/tags" Target="../tags/tag405.xml"/><Relationship Id="rId11" Type="http://schemas.openxmlformats.org/officeDocument/2006/relationships/tags" Target="../tags/tag404.xml"/><Relationship Id="rId10" Type="http://schemas.openxmlformats.org/officeDocument/2006/relationships/tags" Target="../tags/tag403.xml"/><Relationship Id="rId1" Type="http://schemas.openxmlformats.org/officeDocument/2006/relationships/image" Target="../media/image1.png"/></Relationships>
</file>

<file path=ppt/slides/_rels/slide27.xml.rels><?xml version="1.0" encoding="UTF-8" standalone="yes"?>
<Relationships xmlns="http://schemas.openxmlformats.org/package/2006/relationships"><Relationship Id="rId9" Type="http://schemas.openxmlformats.org/officeDocument/2006/relationships/tags" Target="../tags/tag422.xml"/><Relationship Id="rId8" Type="http://schemas.openxmlformats.org/officeDocument/2006/relationships/tags" Target="../tags/tag421.xml"/><Relationship Id="rId7" Type="http://schemas.openxmlformats.org/officeDocument/2006/relationships/tags" Target="../tags/tag420.xml"/><Relationship Id="rId6" Type="http://schemas.openxmlformats.org/officeDocument/2006/relationships/tags" Target="../tags/tag419.xml"/><Relationship Id="rId5" Type="http://schemas.openxmlformats.org/officeDocument/2006/relationships/tags" Target="../tags/tag418.xml"/><Relationship Id="rId4" Type="http://schemas.openxmlformats.org/officeDocument/2006/relationships/tags" Target="../tags/tag417.xml"/><Relationship Id="rId3" Type="http://schemas.openxmlformats.org/officeDocument/2006/relationships/tags" Target="../tags/tag416.xml"/><Relationship Id="rId23" Type="http://schemas.openxmlformats.org/officeDocument/2006/relationships/notesSlide" Target="../notesSlides/notesSlide21.xml"/><Relationship Id="rId22" Type="http://schemas.openxmlformats.org/officeDocument/2006/relationships/slideLayout" Target="../slideLayouts/slideLayout18.xml"/><Relationship Id="rId21" Type="http://schemas.openxmlformats.org/officeDocument/2006/relationships/tags" Target="../tags/tag434.xml"/><Relationship Id="rId20" Type="http://schemas.openxmlformats.org/officeDocument/2006/relationships/tags" Target="../tags/tag433.xml"/><Relationship Id="rId2" Type="http://schemas.openxmlformats.org/officeDocument/2006/relationships/tags" Target="../tags/tag415.xml"/><Relationship Id="rId19" Type="http://schemas.openxmlformats.org/officeDocument/2006/relationships/tags" Target="../tags/tag432.xml"/><Relationship Id="rId18" Type="http://schemas.openxmlformats.org/officeDocument/2006/relationships/tags" Target="../tags/tag431.xml"/><Relationship Id="rId17" Type="http://schemas.openxmlformats.org/officeDocument/2006/relationships/tags" Target="../tags/tag430.xml"/><Relationship Id="rId16" Type="http://schemas.openxmlformats.org/officeDocument/2006/relationships/tags" Target="../tags/tag429.xml"/><Relationship Id="rId15" Type="http://schemas.openxmlformats.org/officeDocument/2006/relationships/tags" Target="../tags/tag428.xml"/><Relationship Id="rId14" Type="http://schemas.openxmlformats.org/officeDocument/2006/relationships/tags" Target="../tags/tag427.xml"/><Relationship Id="rId13" Type="http://schemas.openxmlformats.org/officeDocument/2006/relationships/tags" Target="../tags/tag426.xml"/><Relationship Id="rId12" Type="http://schemas.openxmlformats.org/officeDocument/2006/relationships/tags" Target="../tags/tag425.xml"/><Relationship Id="rId11" Type="http://schemas.openxmlformats.org/officeDocument/2006/relationships/tags" Target="../tags/tag424.xml"/><Relationship Id="rId10" Type="http://schemas.openxmlformats.org/officeDocument/2006/relationships/tags" Target="../tags/tag423.xml"/><Relationship Id="rId1" Type="http://schemas.openxmlformats.org/officeDocument/2006/relationships/image" Target="../media/image1.png"/></Relationships>
</file>

<file path=ppt/slides/_rels/slide28.xml.rels><?xml version="1.0" encoding="UTF-8" standalone="yes"?>
<Relationships xmlns="http://schemas.openxmlformats.org/package/2006/relationships"><Relationship Id="rId9" Type="http://schemas.openxmlformats.org/officeDocument/2006/relationships/tags" Target="../tags/tag442.xml"/><Relationship Id="rId8" Type="http://schemas.openxmlformats.org/officeDocument/2006/relationships/tags" Target="../tags/tag441.xml"/><Relationship Id="rId7" Type="http://schemas.openxmlformats.org/officeDocument/2006/relationships/tags" Target="../tags/tag440.xml"/><Relationship Id="rId6" Type="http://schemas.openxmlformats.org/officeDocument/2006/relationships/tags" Target="../tags/tag439.xml"/><Relationship Id="rId5" Type="http://schemas.openxmlformats.org/officeDocument/2006/relationships/tags" Target="../tags/tag438.xml"/><Relationship Id="rId4" Type="http://schemas.openxmlformats.org/officeDocument/2006/relationships/tags" Target="../tags/tag437.xml"/><Relationship Id="rId3" Type="http://schemas.openxmlformats.org/officeDocument/2006/relationships/tags" Target="../tags/tag436.xml"/><Relationship Id="rId23" Type="http://schemas.openxmlformats.org/officeDocument/2006/relationships/notesSlide" Target="../notesSlides/notesSlide22.xml"/><Relationship Id="rId22" Type="http://schemas.openxmlformats.org/officeDocument/2006/relationships/slideLayout" Target="../slideLayouts/slideLayout18.xml"/><Relationship Id="rId21" Type="http://schemas.openxmlformats.org/officeDocument/2006/relationships/tags" Target="../tags/tag454.xml"/><Relationship Id="rId20" Type="http://schemas.openxmlformats.org/officeDocument/2006/relationships/tags" Target="../tags/tag453.xml"/><Relationship Id="rId2" Type="http://schemas.openxmlformats.org/officeDocument/2006/relationships/tags" Target="../tags/tag435.xml"/><Relationship Id="rId19" Type="http://schemas.openxmlformats.org/officeDocument/2006/relationships/tags" Target="../tags/tag452.xml"/><Relationship Id="rId18" Type="http://schemas.openxmlformats.org/officeDocument/2006/relationships/tags" Target="../tags/tag451.xml"/><Relationship Id="rId17" Type="http://schemas.openxmlformats.org/officeDocument/2006/relationships/tags" Target="../tags/tag450.xml"/><Relationship Id="rId16" Type="http://schemas.openxmlformats.org/officeDocument/2006/relationships/tags" Target="../tags/tag449.xml"/><Relationship Id="rId15" Type="http://schemas.openxmlformats.org/officeDocument/2006/relationships/tags" Target="../tags/tag448.xml"/><Relationship Id="rId14" Type="http://schemas.openxmlformats.org/officeDocument/2006/relationships/tags" Target="../tags/tag447.xml"/><Relationship Id="rId13" Type="http://schemas.openxmlformats.org/officeDocument/2006/relationships/tags" Target="../tags/tag446.xml"/><Relationship Id="rId12" Type="http://schemas.openxmlformats.org/officeDocument/2006/relationships/tags" Target="../tags/tag445.xml"/><Relationship Id="rId11" Type="http://schemas.openxmlformats.org/officeDocument/2006/relationships/tags" Target="../tags/tag444.xml"/><Relationship Id="rId10" Type="http://schemas.openxmlformats.org/officeDocument/2006/relationships/tags" Target="../tags/tag443.xml"/><Relationship Id="rId1" Type="http://schemas.openxmlformats.org/officeDocument/2006/relationships/image" Target="../media/image1.png"/></Relationships>
</file>

<file path=ppt/slides/_rels/slide29.xml.rels><?xml version="1.0" encoding="UTF-8" standalone="yes"?>
<Relationships xmlns="http://schemas.openxmlformats.org/package/2006/relationships"><Relationship Id="rId9" Type="http://schemas.openxmlformats.org/officeDocument/2006/relationships/image" Target="../media/image39.svg"/><Relationship Id="rId8" Type="http://schemas.openxmlformats.org/officeDocument/2006/relationships/image" Target="../media/image7.png"/><Relationship Id="rId7" Type="http://schemas.openxmlformats.org/officeDocument/2006/relationships/tags" Target="../tags/tag460.xml"/><Relationship Id="rId6" Type="http://schemas.openxmlformats.org/officeDocument/2006/relationships/tags" Target="../tags/tag459.xml"/><Relationship Id="rId5" Type="http://schemas.openxmlformats.org/officeDocument/2006/relationships/tags" Target="../tags/tag458.xml"/><Relationship Id="rId4" Type="http://schemas.openxmlformats.org/officeDocument/2006/relationships/image" Target="../media/image38.jpeg"/><Relationship Id="rId3" Type="http://schemas.openxmlformats.org/officeDocument/2006/relationships/tags" Target="../tags/tag457.xml"/><Relationship Id="rId20" Type="http://schemas.openxmlformats.org/officeDocument/2006/relationships/notesSlide" Target="../notesSlides/notesSlide23.xml"/><Relationship Id="rId2" Type="http://schemas.openxmlformats.org/officeDocument/2006/relationships/tags" Target="../tags/tag456.xml"/><Relationship Id="rId19" Type="http://schemas.openxmlformats.org/officeDocument/2006/relationships/slideLayout" Target="../slideLayouts/slideLayout18.xml"/><Relationship Id="rId18" Type="http://schemas.openxmlformats.org/officeDocument/2006/relationships/tags" Target="../tags/tag467.xml"/><Relationship Id="rId17" Type="http://schemas.openxmlformats.org/officeDocument/2006/relationships/tags" Target="../tags/tag466.xml"/><Relationship Id="rId16" Type="http://schemas.openxmlformats.org/officeDocument/2006/relationships/tags" Target="../tags/tag465.xml"/><Relationship Id="rId15" Type="http://schemas.openxmlformats.org/officeDocument/2006/relationships/tags" Target="../tags/tag464.xml"/><Relationship Id="rId14" Type="http://schemas.openxmlformats.org/officeDocument/2006/relationships/tags" Target="../tags/tag463.xml"/><Relationship Id="rId13" Type="http://schemas.openxmlformats.org/officeDocument/2006/relationships/image" Target="../media/image40.svg"/><Relationship Id="rId12" Type="http://schemas.openxmlformats.org/officeDocument/2006/relationships/image" Target="../media/image9.png"/><Relationship Id="rId11" Type="http://schemas.openxmlformats.org/officeDocument/2006/relationships/tags" Target="../tags/tag462.xml"/><Relationship Id="rId10" Type="http://schemas.openxmlformats.org/officeDocument/2006/relationships/tags" Target="../tags/tag461.xml"/><Relationship Id="rId1" Type="http://schemas.openxmlformats.org/officeDocument/2006/relationships/tags" Target="../tags/tag455.xml"/></Relationships>
</file>

<file path=ppt/slides/_rels/slide3.xml.rels><?xml version="1.0" encoding="UTF-8" standalone="yes"?>
<Relationships xmlns="http://schemas.openxmlformats.org/package/2006/relationships"><Relationship Id="rId9" Type="http://schemas.openxmlformats.org/officeDocument/2006/relationships/tags" Target="../tags/tag190.xml"/><Relationship Id="rId8" Type="http://schemas.openxmlformats.org/officeDocument/2006/relationships/tags" Target="../tags/tag189.xml"/><Relationship Id="rId7" Type="http://schemas.openxmlformats.org/officeDocument/2006/relationships/tags" Target="../tags/tag188.xml"/><Relationship Id="rId6" Type="http://schemas.openxmlformats.org/officeDocument/2006/relationships/tags" Target="../tags/tag187.xml"/><Relationship Id="rId5" Type="http://schemas.openxmlformats.org/officeDocument/2006/relationships/tags" Target="../tags/tag186.xml"/><Relationship Id="rId4" Type="http://schemas.openxmlformats.org/officeDocument/2006/relationships/tags" Target="../tags/tag185.xml"/><Relationship Id="rId3" Type="http://schemas.openxmlformats.org/officeDocument/2006/relationships/tags" Target="../tags/tag184.xml"/><Relationship Id="rId2" Type="http://schemas.openxmlformats.org/officeDocument/2006/relationships/tags" Target="../tags/tag183.xml"/><Relationship Id="rId13" Type="http://schemas.openxmlformats.org/officeDocument/2006/relationships/slideLayout" Target="../slideLayouts/slideLayout25.xml"/><Relationship Id="rId12" Type="http://schemas.openxmlformats.org/officeDocument/2006/relationships/tags" Target="../tags/tag193.xml"/><Relationship Id="rId11" Type="http://schemas.openxmlformats.org/officeDocument/2006/relationships/tags" Target="../tags/tag192.xml"/><Relationship Id="rId10" Type="http://schemas.openxmlformats.org/officeDocument/2006/relationships/tags" Target="../tags/tag191.xml"/><Relationship Id="rId1" Type="http://schemas.openxmlformats.org/officeDocument/2006/relationships/tags" Target="../tags/tag182.xml"/></Relationships>
</file>

<file path=ppt/slides/_rels/slide30.xml.rels><?xml version="1.0" encoding="UTF-8" standalone="yes"?>
<Relationships xmlns="http://schemas.openxmlformats.org/package/2006/relationships"><Relationship Id="rId5" Type="http://schemas.openxmlformats.org/officeDocument/2006/relationships/notesSlide" Target="../notesSlides/notesSlide24.xml"/><Relationship Id="rId4" Type="http://schemas.openxmlformats.org/officeDocument/2006/relationships/slideLayout" Target="../slideLayouts/slideLayout18.xml"/><Relationship Id="rId3" Type="http://schemas.openxmlformats.org/officeDocument/2006/relationships/tags" Target="../tags/tag470.xml"/><Relationship Id="rId2" Type="http://schemas.openxmlformats.org/officeDocument/2006/relationships/tags" Target="../tags/tag469.xml"/><Relationship Id="rId1" Type="http://schemas.openxmlformats.org/officeDocument/2006/relationships/tags" Target="../tags/tag468.xml"/></Relationships>
</file>

<file path=ppt/slides/_rels/slide31.xml.rels><?xml version="1.0" encoding="UTF-8" standalone="yes"?>
<Relationships xmlns="http://schemas.openxmlformats.org/package/2006/relationships"><Relationship Id="rId5" Type="http://schemas.openxmlformats.org/officeDocument/2006/relationships/notesSlide" Target="../notesSlides/notesSlide25.xml"/><Relationship Id="rId4" Type="http://schemas.openxmlformats.org/officeDocument/2006/relationships/slideLayout" Target="../slideLayouts/slideLayout18.xml"/><Relationship Id="rId3" Type="http://schemas.openxmlformats.org/officeDocument/2006/relationships/tags" Target="../tags/tag473.xml"/><Relationship Id="rId2" Type="http://schemas.openxmlformats.org/officeDocument/2006/relationships/tags" Target="../tags/tag472.xml"/><Relationship Id="rId1" Type="http://schemas.openxmlformats.org/officeDocument/2006/relationships/tags" Target="../tags/tag471.xml"/></Relationships>
</file>

<file path=ppt/slides/_rels/slide32.xml.rels><?xml version="1.0" encoding="UTF-8" standalone="yes"?>
<Relationships xmlns="http://schemas.openxmlformats.org/package/2006/relationships"><Relationship Id="rId9" Type="http://schemas.openxmlformats.org/officeDocument/2006/relationships/notesSlide" Target="../notesSlides/notesSlide26.xml"/><Relationship Id="rId8" Type="http://schemas.openxmlformats.org/officeDocument/2006/relationships/slideLayout" Target="../slideLayouts/slideLayout18.xml"/><Relationship Id="rId7" Type="http://schemas.openxmlformats.org/officeDocument/2006/relationships/tags" Target="../tags/tag479.xml"/><Relationship Id="rId6" Type="http://schemas.openxmlformats.org/officeDocument/2006/relationships/tags" Target="../tags/tag478.xml"/><Relationship Id="rId5" Type="http://schemas.openxmlformats.org/officeDocument/2006/relationships/tags" Target="../tags/tag477.xml"/><Relationship Id="rId4" Type="http://schemas.openxmlformats.org/officeDocument/2006/relationships/tags" Target="../tags/tag476.xml"/><Relationship Id="rId3" Type="http://schemas.openxmlformats.org/officeDocument/2006/relationships/tags" Target="../tags/tag475.xml"/><Relationship Id="rId2" Type="http://schemas.openxmlformats.org/officeDocument/2006/relationships/image" Target="../media/image14.jpeg"/><Relationship Id="rId1" Type="http://schemas.openxmlformats.org/officeDocument/2006/relationships/tags" Target="../tags/tag474.xml"/></Relationships>
</file>

<file path=ppt/slides/_rels/slide33.xml.rels><?xml version="1.0" encoding="UTF-8" standalone="yes"?>
<Relationships xmlns="http://schemas.openxmlformats.org/package/2006/relationships"><Relationship Id="rId5" Type="http://schemas.openxmlformats.org/officeDocument/2006/relationships/notesSlide" Target="../notesSlides/notesSlide27.xml"/><Relationship Id="rId4" Type="http://schemas.openxmlformats.org/officeDocument/2006/relationships/slideLayout" Target="../slideLayouts/slideLayout18.xml"/><Relationship Id="rId3" Type="http://schemas.openxmlformats.org/officeDocument/2006/relationships/tags" Target="../tags/tag482.xml"/><Relationship Id="rId2" Type="http://schemas.openxmlformats.org/officeDocument/2006/relationships/tags" Target="../tags/tag481.xml"/><Relationship Id="rId1" Type="http://schemas.openxmlformats.org/officeDocument/2006/relationships/tags" Target="../tags/tag480.xml"/></Relationships>
</file>

<file path=ppt/slides/_rels/slide34.xml.rels><?xml version="1.0" encoding="UTF-8" standalone="yes"?>
<Relationships xmlns="http://schemas.openxmlformats.org/package/2006/relationships"><Relationship Id="rId9" Type="http://schemas.openxmlformats.org/officeDocument/2006/relationships/tags" Target="../tags/tag490.xml"/><Relationship Id="rId8" Type="http://schemas.openxmlformats.org/officeDocument/2006/relationships/tags" Target="../tags/tag489.xml"/><Relationship Id="rId7" Type="http://schemas.openxmlformats.org/officeDocument/2006/relationships/tags" Target="../tags/tag488.xml"/><Relationship Id="rId6" Type="http://schemas.openxmlformats.org/officeDocument/2006/relationships/tags" Target="../tags/tag487.xml"/><Relationship Id="rId5" Type="http://schemas.openxmlformats.org/officeDocument/2006/relationships/tags" Target="../tags/tag486.xml"/><Relationship Id="rId4" Type="http://schemas.openxmlformats.org/officeDocument/2006/relationships/tags" Target="../tags/tag485.xml"/><Relationship Id="rId3" Type="http://schemas.openxmlformats.org/officeDocument/2006/relationships/tags" Target="../tags/tag484.xml"/><Relationship Id="rId24" Type="http://schemas.openxmlformats.org/officeDocument/2006/relationships/slideLayout" Target="../slideLayouts/slideLayout18.xml"/><Relationship Id="rId23" Type="http://schemas.openxmlformats.org/officeDocument/2006/relationships/tags" Target="../tags/tag500.xml"/><Relationship Id="rId22" Type="http://schemas.openxmlformats.org/officeDocument/2006/relationships/tags" Target="../tags/tag499.xml"/><Relationship Id="rId21" Type="http://schemas.openxmlformats.org/officeDocument/2006/relationships/tags" Target="../tags/tag498.xml"/><Relationship Id="rId20" Type="http://schemas.openxmlformats.org/officeDocument/2006/relationships/tags" Target="../tags/tag497.xml"/><Relationship Id="rId2" Type="http://schemas.openxmlformats.org/officeDocument/2006/relationships/tags" Target="../tags/tag483.xml"/><Relationship Id="rId19" Type="http://schemas.openxmlformats.org/officeDocument/2006/relationships/tags" Target="../tags/tag496.xml"/><Relationship Id="rId18" Type="http://schemas.openxmlformats.org/officeDocument/2006/relationships/tags" Target="../tags/tag495.xml"/><Relationship Id="rId17" Type="http://schemas.openxmlformats.org/officeDocument/2006/relationships/image" Target="../media/image44.jpeg"/><Relationship Id="rId16" Type="http://schemas.openxmlformats.org/officeDocument/2006/relationships/tags" Target="../tags/tag494.xml"/><Relationship Id="rId15" Type="http://schemas.openxmlformats.org/officeDocument/2006/relationships/image" Target="../media/image43.jpeg"/><Relationship Id="rId14" Type="http://schemas.openxmlformats.org/officeDocument/2006/relationships/tags" Target="../tags/tag493.xml"/><Relationship Id="rId13" Type="http://schemas.openxmlformats.org/officeDocument/2006/relationships/image" Target="../media/image42.jpeg"/><Relationship Id="rId12" Type="http://schemas.openxmlformats.org/officeDocument/2006/relationships/tags" Target="../tags/tag492.xml"/><Relationship Id="rId11" Type="http://schemas.openxmlformats.org/officeDocument/2006/relationships/image" Target="../media/image41.jpeg"/><Relationship Id="rId10" Type="http://schemas.openxmlformats.org/officeDocument/2006/relationships/tags" Target="../tags/tag491.xml"/><Relationship Id="rId1" Type="http://schemas.openxmlformats.org/officeDocument/2006/relationships/image" Target="../media/image1.png"/></Relationships>
</file>

<file path=ppt/slides/_rels/slide35.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tags" Target="../tags/tag503.xml"/><Relationship Id="rId3" Type="http://schemas.openxmlformats.org/officeDocument/2006/relationships/tags" Target="../tags/tag502.xml"/><Relationship Id="rId2" Type="http://schemas.openxmlformats.org/officeDocument/2006/relationships/tags" Target="../tags/tag501.xml"/><Relationship Id="rId1" Type="http://schemas.openxmlformats.org/officeDocument/2006/relationships/image" Target="../media/image1.png"/></Relationships>
</file>

<file path=ppt/slides/_rels/slide36.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tags" Target="../tags/tag506.xml"/><Relationship Id="rId3" Type="http://schemas.openxmlformats.org/officeDocument/2006/relationships/tags" Target="../tags/tag505.xml"/><Relationship Id="rId2" Type="http://schemas.openxmlformats.org/officeDocument/2006/relationships/tags" Target="../tags/tag504.xml"/><Relationship Id="rId1" Type="http://schemas.openxmlformats.org/officeDocument/2006/relationships/image" Target="../media/image1.png"/></Relationships>
</file>

<file path=ppt/slides/_rels/slide37.xml.rels><?xml version="1.0" encoding="UTF-8" standalone="yes"?>
<Relationships xmlns="http://schemas.openxmlformats.org/package/2006/relationships"><Relationship Id="rId6" Type="http://schemas.openxmlformats.org/officeDocument/2006/relationships/slideLayout" Target="../slideLayouts/slideLayout18.xml"/><Relationship Id="rId5" Type="http://schemas.openxmlformats.org/officeDocument/2006/relationships/tags" Target="../tags/tag509.xml"/><Relationship Id="rId4" Type="http://schemas.openxmlformats.org/officeDocument/2006/relationships/image" Target="../media/image45.png"/><Relationship Id="rId3" Type="http://schemas.openxmlformats.org/officeDocument/2006/relationships/tags" Target="../tags/tag508.xml"/><Relationship Id="rId2" Type="http://schemas.openxmlformats.org/officeDocument/2006/relationships/tags" Target="../tags/tag507.xml"/><Relationship Id="rId1" Type="http://schemas.openxmlformats.org/officeDocument/2006/relationships/image" Target="../media/image1.png"/></Relationships>
</file>

<file path=ppt/slides/_rels/slide38.xml.rels><?xml version="1.0" encoding="UTF-8" standalone="yes"?>
<Relationships xmlns="http://schemas.openxmlformats.org/package/2006/relationships"><Relationship Id="rId9" Type="http://schemas.openxmlformats.org/officeDocument/2006/relationships/tags" Target="../tags/tag518.xml"/><Relationship Id="rId8" Type="http://schemas.openxmlformats.org/officeDocument/2006/relationships/tags" Target="../tags/tag517.xml"/><Relationship Id="rId7" Type="http://schemas.openxmlformats.org/officeDocument/2006/relationships/tags" Target="../tags/tag516.xml"/><Relationship Id="rId6" Type="http://schemas.openxmlformats.org/officeDocument/2006/relationships/tags" Target="../tags/tag515.xml"/><Relationship Id="rId5" Type="http://schemas.openxmlformats.org/officeDocument/2006/relationships/tags" Target="../tags/tag514.xml"/><Relationship Id="rId4" Type="http://schemas.openxmlformats.org/officeDocument/2006/relationships/tags" Target="../tags/tag513.xml"/><Relationship Id="rId3" Type="http://schemas.openxmlformats.org/officeDocument/2006/relationships/tags" Target="../tags/tag512.xml"/><Relationship Id="rId2" Type="http://schemas.openxmlformats.org/officeDocument/2006/relationships/tags" Target="../tags/tag511.xml"/><Relationship Id="rId13" Type="http://schemas.openxmlformats.org/officeDocument/2006/relationships/slideLayout" Target="../slideLayouts/slideLayout25.xml"/><Relationship Id="rId12" Type="http://schemas.openxmlformats.org/officeDocument/2006/relationships/tags" Target="../tags/tag521.xml"/><Relationship Id="rId11" Type="http://schemas.openxmlformats.org/officeDocument/2006/relationships/tags" Target="../tags/tag520.xml"/><Relationship Id="rId10" Type="http://schemas.openxmlformats.org/officeDocument/2006/relationships/tags" Target="../tags/tag519.xml"/><Relationship Id="rId1" Type="http://schemas.openxmlformats.org/officeDocument/2006/relationships/tags" Target="../tags/tag510.xml"/></Relationships>
</file>

<file path=ppt/slides/_rels/slide39.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526.xml"/><Relationship Id="rId5" Type="http://schemas.openxmlformats.org/officeDocument/2006/relationships/tags" Target="../tags/tag525.xml"/><Relationship Id="rId4" Type="http://schemas.openxmlformats.org/officeDocument/2006/relationships/tags" Target="../tags/tag524.xml"/><Relationship Id="rId3" Type="http://schemas.openxmlformats.org/officeDocument/2006/relationships/tags" Target="../tags/tag523.xml"/><Relationship Id="rId2" Type="http://schemas.openxmlformats.org/officeDocument/2006/relationships/image" Target="../media/image46.jpeg"/><Relationship Id="rId1" Type="http://schemas.openxmlformats.org/officeDocument/2006/relationships/tags" Target="../tags/tag522.xml"/></Relationships>
</file>

<file path=ppt/slides/_rels/slide4.xml.rels><?xml version="1.0" encoding="UTF-8" standalone="yes"?>
<Relationships xmlns="http://schemas.openxmlformats.org/package/2006/relationships"><Relationship Id="rId9" Type="http://schemas.openxmlformats.org/officeDocument/2006/relationships/image" Target="../media/image7.png"/><Relationship Id="rId8" Type="http://schemas.openxmlformats.org/officeDocument/2006/relationships/tags" Target="../tags/tag200.xml"/><Relationship Id="rId7" Type="http://schemas.openxmlformats.org/officeDocument/2006/relationships/tags" Target="../tags/tag199.xml"/><Relationship Id="rId6" Type="http://schemas.openxmlformats.org/officeDocument/2006/relationships/tags" Target="../tags/tag198.xml"/><Relationship Id="rId5" Type="http://schemas.openxmlformats.org/officeDocument/2006/relationships/tags" Target="../tags/tag197.xml"/><Relationship Id="rId4" Type="http://schemas.openxmlformats.org/officeDocument/2006/relationships/tags" Target="../tags/tag196.xml"/><Relationship Id="rId3" Type="http://schemas.openxmlformats.org/officeDocument/2006/relationships/image" Target="../media/image6.jpeg"/><Relationship Id="rId2" Type="http://schemas.openxmlformats.org/officeDocument/2006/relationships/tags" Target="../tags/tag195.xml"/><Relationship Id="rId18" Type="http://schemas.openxmlformats.org/officeDocument/2006/relationships/slideLayout" Target="../slideLayouts/slideLayout18.xml"/><Relationship Id="rId17" Type="http://schemas.openxmlformats.org/officeDocument/2006/relationships/tags" Target="../tags/tag205.xml"/><Relationship Id="rId16" Type="http://schemas.openxmlformats.org/officeDocument/2006/relationships/image" Target="../media/image10.svg"/><Relationship Id="rId15" Type="http://schemas.openxmlformats.org/officeDocument/2006/relationships/image" Target="../media/image9.png"/><Relationship Id="rId14" Type="http://schemas.openxmlformats.org/officeDocument/2006/relationships/tags" Target="../tags/tag204.xml"/><Relationship Id="rId13" Type="http://schemas.openxmlformats.org/officeDocument/2006/relationships/tags" Target="../tags/tag203.xml"/><Relationship Id="rId12" Type="http://schemas.openxmlformats.org/officeDocument/2006/relationships/tags" Target="../tags/tag202.xml"/><Relationship Id="rId11" Type="http://schemas.openxmlformats.org/officeDocument/2006/relationships/tags" Target="../tags/tag201.xml"/><Relationship Id="rId10" Type="http://schemas.openxmlformats.org/officeDocument/2006/relationships/image" Target="../media/image8.svg"/><Relationship Id="rId1" Type="http://schemas.openxmlformats.org/officeDocument/2006/relationships/tags" Target="../tags/tag194.xml"/></Relationships>
</file>

<file path=ppt/slides/_rels/slide40.xml.rels><?xml version="1.0" encoding="UTF-8" standalone="yes"?>
<Relationships xmlns="http://schemas.openxmlformats.org/package/2006/relationships"><Relationship Id="rId8" Type="http://schemas.openxmlformats.org/officeDocument/2006/relationships/notesSlide" Target="../notesSlides/notesSlide28.xml"/><Relationship Id="rId7" Type="http://schemas.openxmlformats.org/officeDocument/2006/relationships/slideLayout" Target="../slideLayouts/slideLayout18.xml"/><Relationship Id="rId6" Type="http://schemas.openxmlformats.org/officeDocument/2006/relationships/tags" Target="../tags/tag531.xml"/><Relationship Id="rId5" Type="http://schemas.openxmlformats.org/officeDocument/2006/relationships/tags" Target="../tags/tag530.xml"/><Relationship Id="rId4" Type="http://schemas.openxmlformats.org/officeDocument/2006/relationships/tags" Target="../tags/tag529.xml"/><Relationship Id="rId3" Type="http://schemas.openxmlformats.org/officeDocument/2006/relationships/image" Target="../media/image47.jpeg"/><Relationship Id="rId2" Type="http://schemas.openxmlformats.org/officeDocument/2006/relationships/tags" Target="../tags/tag528.xml"/><Relationship Id="rId1" Type="http://schemas.openxmlformats.org/officeDocument/2006/relationships/tags" Target="../tags/tag527.xml"/></Relationships>
</file>

<file path=ppt/slides/_rels/slide41.xml.rels><?xml version="1.0" encoding="UTF-8" standalone="yes"?>
<Relationships xmlns="http://schemas.openxmlformats.org/package/2006/relationships"><Relationship Id="rId9" Type="http://schemas.openxmlformats.org/officeDocument/2006/relationships/tags" Target="../tags/tag539.xml"/><Relationship Id="rId8" Type="http://schemas.openxmlformats.org/officeDocument/2006/relationships/tags" Target="../tags/tag538.xml"/><Relationship Id="rId7" Type="http://schemas.openxmlformats.org/officeDocument/2006/relationships/tags" Target="../tags/tag537.xml"/><Relationship Id="rId6" Type="http://schemas.openxmlformats.org/officeDocument/2006/relationships/tags" Target="../tags/tag536.xml"/><Relationship Id="rId5" Type="http://schemas.openxmlformats.org/officeDocument/2006/relationships/tags" Target="../tags/tag535.xml"/><Relationship Id="rId4" Type="http://schemas.openxmlformats.org/officeDocument/2006/relationships/tags" Target="../tags/tag534.xml"/><Relationship Id="rId3" Type="http://schemas.openxmlformats.org/officeDocument/2006/relationships/tags" Target="../tags/tag533.xml"/><Relationship Id="rId2" Type="http://schemas.openxmlformats.org/officeDocument/2006/relationships/tags" Target="../tags/tag532.xml"/><Relationship Id="rId15" Type="http://schemas.openxmlformats.org/officeDocument/2006/relationships/slideLayout" Target="../slideLayouts/slideLayout18.xml"/><Relationship Id="rId14" Type="http://schemas.openxmlformats.org/officeDocument/2006/relationships/tags" Target="../tags/tag544.xml"/><Relationship Id="rId13" Type="http://schemas.openxmlformats.org/officeDocument/2006/relationships/tags" Target="../tags/tag543.xml"/><Relationship Id="rId12" Type="http://schemas.openxmlformats.org/officeDocument/2006/relationships/tags" Target="../tags/tag542.xml"/><Relationship Id="rId11" Type="http://schemas.openxmlformats.org/officeDocument/2006/relationships/tags" Target="../tags/tag541.xml"/><Relationship Id="rId10" Type="http://schemas.openxmlformats.org/officeDocument/2006/relationships/tags" Target="../tags/tag540.xml"/><Relationship Id="rId1" Type="http://schemas.openxmlformats.org/officeDocument/2006/relationships/image" Target="../media/image1.png"/></Relationships>
</file>

<file path=ppt/slides/_rels/slide42.xml.rels><?xml version="1.0" encoding="UTF-8" standalone="yes"?>
<Relationships xmlns="http://schemas.openxmlformats.org/package/2006/relationships"><Relationship Id="rId9" Type="http://schemas.openxmlformats.org/officeDocument/2006/relationships/tags" Target="../tags/tag551.xml"/><Relationship Id="rId8" Type="http://schemas.openxmlformats.org/officeDocument/2006/relationships/tags" Target="../tags/tag550.xml"/><Relationship Id="rId7" Type="http://schemas.openxmlformats.org/officeDocument/2006/relationships/image" Target="../media/image48.png"/><Relationship Id="rId6" Type="http://schemas.openxmlformats.org/officeDocument/2006/relationships/tags" Target="../tags/tag549.xml"/><Relationship Id="rId5" Type="http://schemas.openxmlformats.org/officeDocument/2006/relationships/tags" Target="../tags/tag548.xml"/><Relationship Id="rId4" Type="http://schemas.openxmlformats.org/officeDocument/2006/relationships/tags" Target="../tags/tag547.xml"/><Relationship Id="rId3" Type="http://schemas.openxmlformats.org/officeDocument/2006/relationships/tags" Target="../tags/tag546.xml"/><Relationship Id="rId26" Type="http://schemas.openxmlformats.org/officeDocument/2006/relationships/notesSlide" Target="../notesSlides/notesSlide29.xml"/><Relationship Id="rId25" Type="http://schemas.openxmlformats.org/officeDocument/2006/relationships/slideLayout" Target="../slideLayouts/slideLayout18.xml"/><Relationship Id="rId24" Type="http://schemas.openxmlformats.org/officeDocument/2006/relationships/tags" Target="../tags/tag563.xml"/><Relationship Id="rId23" Type="http://schemas.openxmlformats.org/officeDocument/2006/relationships/tags" Target="../tags/tag562.xml"/><Relationship Id="rId22" Type="http://schemas.openxmlformats.org/officeDocument/2006/relationships/tags" Target="../tags/tag561.xml"/><Relationship Id="rId21" Type="http://schemas.openxmlformats.org/officeDocument/2006/relationships/image" Target="../media/image51.jpeg"/><Relationship Id="rId20" Type="http://schemas.openxmlformats.org/officeDocument/2006/relationships/tags" Target="../tags/tag560.xml"/><Relationship Id="rId2" Type="http://schemas.openxmlformats.org/officeDocument/2006/relationships/tags" Target="../tags/tag545.xml"/><Relationship Id="rId19" Type="http://schemas.openxmlformats.org/officeDocument/2006/relationships/tags" Target="../tags/tag559.xml"/><Relationship Id="rId18" Type="http://schemas.openxmlformats.org/officeDocument/2006/relationships/tags" Target="../tags/tag558.xml"/><Relationship Id="rId17" Type="http://schemas.openxmlformats.org/officeDocument/2006/relationships/image" Target="../media/image50.jpeg"/><Relationship Id="rId16" Type="http://schemas.openxmlformats.org/officeDocument/2006/relationships/tags" Target="../tags/tag557.xml"/><Relationship Id="rId15" Type="http://schemas.openxmlformats.org/officeDocument/2006/relationships/tags" Target="../tags/tag556.xml"/><Relationship Id="rId14" Type="http://schemas.openxmlformats.org/officeDocument/2006/relationships/tags" Target="../tags/tag555.xml"/><Relationship Id="rId13" Type="http://schemas.openxmlformats.org/officeDocument/2006/relationships/tags" Target="../tags/tag554.xml"/><Relationship Id="rId12" Type="http://schemas.openxmlformats.org/officeDocument/2006/relationships/image" Target="../media/image49.jpeg"/><Relationship Id="rId11" Type="http://schemas.openxmlformats.org/officeDocument/2006/relationships/tags" Target="../tags/tag553.xml"/><Relationship Id="rId10" Type="http://schemas.openxmlformats.org/officeDocument/2006/relationships/tags" Target="../tags/tag552.xml"/><Relationship Id="rId1" Type="http://schemas.openxmlformats.org/officeDocument/2006/relationships/image" Target="../media/image1.png"/></Relationships>
</file>

<file path=ppt/slides/_rels/slide43.xml.rels><?xml version="1.0" encoding="UTF-8" standalone="yes"?>
<Relationships xmlns="http://schemas.openxmlformats.org/package/2006/relationships"><Relationship Id="rId9" Type="http://schemas.openxmlformats.org/officeDocument/2006/relationships/tags" Target="../tags/tag571.xml"/><Relationship Id="rId8" Type="http://schemas.openxmlformats.org/officeDocument/2006/relationships/tags" Target="../tags/tag570.xml"/><Relationship Id="rId7" Type="http://schemas.openxmlformats.org/officeDocument/2006/relationships/tags" Target="../tags/tag569.xml"/><Relationship Id="rId6" Type="http://schemas.openxmlformats.org/officeDocument/2006/relationships/tags" Target="../tags/tag568.xml"/><Relationship Id="rId5" Type="http://schemas.openxmlformats.org/officeDocument/2006/relationships/tags" Target="../tags/tag567.xml"/><Relationship Id="rId4" Type="http://schemas.openxmlformats.org/officeDocument/2006/relationships/tags" Target="../tags/tag566.xml"/><Relationship Id="rId3" Type="http://schemas.openxmlformats.org/officeDocument/2006/relationships/tags" Target="../tags/tag565.xml"/><Relationship Id="rId2" Type="http://schemas.openxmlformats.org/officeDocument/2006/relationships/tags" Target="../tags/tag564.xml"/><Relationship Id="rId13" Type="http://schemas.openxmlformats.org/officeDocument/2006/relationships/slideLayout" Target="../slideLayouts/slideLayout18.xml"/><Relationship Id="rId12" Type="http://schemas.openxmlformats.org/officeDocument/2006/relationships/tags" Target="../tags/tag573.xml"/><Relationship Id="rId11" Type="http://schemas.openxmlformats.org/officeDocument/2006/relationships/image" Target="../media/image52.jpeg"/><Relationship Id="rId10" Type="http://schemas.openxmlformats.org/officeDocument/2006/relationships/tags" Target="../tags/tag572.xml"/><Relationship Id="rId1" Type="http://schemas.openxmlformats.org/officeDocument/2006/relationships/image" Target="../media/image1.png"/></Relationships>
</file>

<file path=ppt/slides/_rels/slide44.xml.rels><?xml version="1.0" encoding="UTF-8" standalone="yes"?>
<Relationships xmlns="http://schemas.openxmlformats.org/package/2006/relationships"><Relationship Id="rId9" Type="http://schemas.openxmlformats.org/officeDocument/2006/relationships/tags" Target="../tags/tag581.xml"/><Relationship Id="rId8" Type="http://schemas.openxmlformats.org/officeDocument/2006/relationships/tags" Target="../tags/tag580.xml"/><Relationship Id="rId7" Type="http://schemas.openxmlformats.org/officeDocument/2006/relationships/tags" Target="../tags/tag579.xml"/><Relationship Id="rId6" Type="http://schemas.openxmlformats.org/officeDocument/2006/relationships/tags" Target="../tags/tag578.xml"/><Relationship Id="rId5" Type="http://schemas.openxmlformats.org/officeDocument/2006/relationships/tags" Target="../tags/tag577.xml"/><Relationship Id="rId4" Type="http://schemas.openxmlformats.org/officeDocument/2006/relationships/tags" Target="../tags/tag576.xml"/><Relationship Id="rId3" Type="http://schemas.openxmlformats.org/officeDocument/2006/relationships/tags" Target="../tags/tag575.xml"/><Relationship Id="rId2" Type="http://schemas.openxmlformats.org/officeDocument/2006/relationships/tags" Target="../tags/tag574.xml"/><Relationship Id="rId15" Type="http://schemas.openxmlformats.org/officeDocument/2006/relationships/slideLayout" Target="../slideLayouts/slideLayout18.xml"/><Relationship Id="rId14" Type="http://schemas.openxmlformats.org/officeDocument/2006/relationships/tags" Target="../tags/tag586.xml"/><Relationship Id="rId13" Type="http://schemas.openxmlformats.org/officeDocument/2006/relationships/tags" Target="../tags/tag585.xml"/><Relationship Id="rId12" Type="http://schemas.openxmlformats.org/officeDocument/2006/relationships/tags" Target="../tags/tag584.xml"/><Relationship Id="rId11" Type="http://schemas.openxmlformats.org/officeDocument/2006/relationships/tags" Target="../tags/tag583.xml"/><Relationship Id="rId10" Type="http://schemas.openxmlformats.org/officeDocument/2006/relationships/tags" Target="../tags/tag582.xml"/><Relationship Id="rId1" Type="http://schemas.openxmlformats.org/officeDocument/2006/relationships/image" Target="../media/image1.png"/></Relationships>
</file>

<file path=ppt/slides/_rels/slide45.xml.rels><?xml version="1.0" encoding="UTF-8" standalone="yes"?>
<Relationships xmlns="http://schemas.openxmlformats.org/package/2006/relationships"><Relationship Id="rId9" Type="http://schemas.openxmlformats.org/officeDocument/2006/relationships/tags" Target="../tags/tag594.xml"/><Relationship Id="rId8" Type="http://schemas.openxmlformats.org/officeDocument/2006/relationships/tags" Target="../tags/tag593.xml"/><Relationship Id="rId7" Type="http://schemas.openxmlformats.org/officeDocument/2006/relationships/tags" Target="../tags/tag592.xml"/><Relationship Id="rId6" Type="http://schemas.openxmlformats.org/officeDocument/2006/relationships/tags" Target="../tags/tag591.xml"/><Relationship Id="rId5" Type="http://schemas.openxmlformats.org/officeDocument/2006/relationships/tags" Target="../tags/tag590.xml"/><Relationship Id="rId4" Type="http://schemas.openxmlformats.org/officeDocument/2006/relationships/tags" Target="../tags/tag589.xml"/><Relationship Id="rId3" Type="http://schemas.openxmlformats.org/officeDocument/2006/relationships/tags" Target="../tags/tag588.xml"/><Relationship Id="rId2" Type="http://schemas.openxmlformats.org/officeDocument/2006/relationships/tags" Target="../tags/tag587.xml"/><Relationship Id="rId15" Type="http://schemas.openxmlformats.org/officeDocument/2006/relationships/slideLayout" Target="../slideLayouts/slideLayout18.xml"/><Relationship Id="rId14" Type="http://schemas.openxmlformats.org/officeDocument/2006/relationships/tags" Target="../tags/tag599.xml"/><Relationship Id="rId13" Type="http://schemas.openxmlformats.org/officeDocument/2006/relationships/tags" Target="../tags/tag598.xml"/><Relationship Id="rId12" Type="http://schemas.openxmlformats.org/officeDocument/2006/relationships/tags" Target="../tags/tag597.xml"/><Relationship Id="rId11" Type="http://schemas.openxmlformats.org/officeDocument/2006/relationships/tags" Target="../tags/tag596.xml"/><Relationship Id="rId10" Type="http://schemas.openxmlformats.org/officeDocument/2006/relationships/tags" Target="../tags/tag595.xml"/><Relationship Id="rId1" Type="http://schemas.openxmlformats.org/officeDocument/2006/relationships/image" Target="../media/image1.png"/></Relationships>
</file>

<file path=ppt/slides/_rels/slide46.xml.rels><?xml version="1.0" encoding="UTF-8" standalone="yes"?>
<Relationships xmlns="http://schemas.openxmlformats.org/package/2006/relationships"><Relationship Id="rId9" Type="http://schemas.openxmlformats.org/officeDocument/2006/relationships/tags" Target="../tags/tag607.xml"/><Relationship Id="rId8" Type="http://schemas.openxmlformats.org/officeDocument/2006/relationships/tags" Target="../tags/tag606.xml"/><Relationship Id="rId7" Type="http://schemas.openxmlformats.org/officeDocument/2006/relationships/tags" Target="../tags/tag605.xml"/><Relationship Id="rId6" Type="http://schemas.openxmlformats.org/officeDocument/2006/relationships/tags" Target="../tags/tag604.xml"/><Relationship Id="rId5" Type="http://schemas.openxmlformats.org/officeDocument/2006/relationships/tags" Target="../tags/tag603.xml"/><Relationship Id="rId4" Type="http://schemas.openxmlformats.org/officeDocument/2006/relationships/tags" Target="../tags/tag602.xml"/><Relationship Id="rId3" Type="http://schemas.openxmlformats.org/officeDocument/2006/relationships/tags" Target="../tags/tag601.xml"/><Relationship Id="rId2" Type="http://schemas.openxmlformats.org/officeDocument/2006/relationships/tags" Target="../tags/tag600.xml"/><Relationship Id="rId15" Type="http://schemas.openxmlformats.org/officeDocument/2006/relationships/slideLayout" Target="../slideLayouts/slideLayout18.xml"/><Relationship Id="rId14" Type="http://schemas.openxmlformats.org/officeDocument/2006/relationships/tags" Target="../tags/tag612.xml"/><Relationship Id="rId13" Type="http://schemas.openxmlformats.org/officeDocument/2006/relationships/tags" Target="../tags/tag611.xml"/><Relationship Id="rId12" Type="http://schemas.openxmlformats.org/officeDocument/2006/relationships/tags" Target="../tags/tag610.xml"/><Relationship Id="rId11" Type="http://schemas.openxmlformats.org/officeDocument/2006/relationships/tags" Target="../tags/tag609.xml"/><Relationship Id="rId10" Type="http://schemas.openxmlformats.org/officeDocument/2006/relationships/tags" Target="../tags/tag608.xml"/><Relationship Id="rId1" Type="http://schemas.openxmlformats.org/officeDocument/2006/relationships/image" Target="../media/image1.png"/></Relationships>
</file>

<file path=ppt/slides/_rels/slide47.xml.rels><?xml version="1.0" encoding="UTF-8" standalone="yes"?>
<Relationships xmlns="http://schemas.openxmlformats.org/package/2006/relationships"><Relationship Id="rId9" Type="http://schemas.openxmlformats.org/officeDocument/2006/relationships/tags" Target="../tags/tag620.xml"/><Relationship Id="rId8" Type="http://schemas.openxmlformats.org/officeDocument/2006/relationships/tags" Target="../tags/tag619.xml"/><Relationship Id="rId7" Type="http://schemas.openxmlformats.org/officeDocument/2006/relationships/tags" Target="../tags/tag618.xml"/><Relationship Id="rId6" Type="http://schemas.openxmlformats.org/officeDocument/2006/relationships/tags" Target="../tags/tag617.xml"/><Relationship Id="rId5" Type="http://schemas.openxmlformats.org/officeDocument/2006/relationships/tags" Target="../tags/tag616.xml"/><Relationship Id="rId4" Type="http://schemas.openxmlformats.org/officeDocument/2006/relationships/tags" Target="../tags/tag615.xml"/><Relationship Id="rId3" Type="http://schemas.openxmlformats.org/officeDocument/2006/relationships/tags" Target="../tags/tag614.xml"/><Relationship Id="rId2" Type="http://schemas.openxmlformats.org/officeDocument/2006/relationships/tags" Target="../tags/tag613.xml"/><Relationship Id="rId16" Type="http://schemas.openxmlformats.org/officeDocument/2006/relationships/slideLayout" Target="../slideLayouts/slideLayout18.xml"/><Relationship Id="rId15" Type="http://schemas.openxmlformats.org/officeDocument/2006/relationships/tags" Target="../tags/tag625.xml"/><Relationship Id="rId14" Type="http://schemas.openxmlformats.org/officeDocument/2006/relationships/image" Target="../media/image53.png"/><Relationship Id="rId13" Type="http://schemas.openxmlformats.org/officeDocument/2006/relationships/tags" Target="../tags/tag624.xml"/><Relationship Id="rId12" Type="http://schemas.openxmlformats.org/officeDocument/2006/relationships/tags" Target="../tags/tag623.xml"/><Relationship Id="rId11" Type="http://schemas.openxmlformats.org/officeDocument/2006/relationships/tags" Target="../tags/tag622.xml"/><Relationship Id="rId10" Type="http://schemas.openxmlformats.org/officeDocument/2006/relationships/tags" Target="../tags/tag621.xml"/><Relationship Id="rId1" Type="http://schemas.openxmlformats.org/officeDocument/2006/relationships/image" Target="../media/image1.png"/></Relationships>
</file>

<file path=ppt/slides/_rels/slide48.xml.rels><?xml version="1.0" encoding="UTF-8" standalone="yes"?>
<Relationships xmlns="http://schemas.openxmlformats.org/package/2006/relationships"><Relationship Id="rId9" Type="http://schemas.openxmlformats.org/officeDocument/2006/relationships/tags" Target="../tags/tag633.xml"/><Relationship Id="rId8" Type="http://schemas.openxmlformats.org/officeDocument/2006/relationships/tags" Target="../tags/tag632.xml"/><Relationship Id="rId7" Type="http://schemas.openxmlformats.org/officeDocument/2006/relationships/tags" Target="../tags/tag631.xml"/><Relationship Id="rId6" Type="http://schemas.openxmlformats.org/officeDocument/2006/relationships/tags" Target="../tags/tag630.xml"/><Relationship Id="rId5" Type="http://schemas.openxmlformats.org/officeDocument/2006/relationships/tags" Target="../tags/tag629.xml"/><Relationship Id="rId4" Type="http://schemas.openxmlformats.org/officeDocument/2006/relationships/tags" Target="../tags/tag628.xml"/><Relationship Id="rId3" Type="http://schemas.openxmlformats.org/officeDocument/2006/relationships/tags" Target="../tags/tag627.xml"/><Relationship Id="rId2" Type="http://schemas.openxmlformats.org/officeDocument/2006/relationships/tags" Target="../tags/tag626.xml"/><Relationship Id="rId11" Type="http://schemas.openxmlformats.org/officeDocument/2006/relationships/slideLayout" Target="../slideLayouts/slideLayout18.xml"/><Relationship Id="rId10" Type="http://schemas.openxmlformats.org/officeDocument/2006/relationships/tags" Target="../tags/tag634.xml"/><Relationship Id="rId1" Type="http://schemas.openxmlformats.org/officeDocument/2006/relationships/image" Target="../media/image1.png"/></Relationships>
</file>

<file path=ppt/slides/_rels/slide49.xml.rels><?xml version="1.0" encoding="UTF-8" standalone="yes"?>
<Relationships xmlns="http://schemas.openxmlformats.org/package/2006/relationships"><Relationship Id="rId9" Type="http://schemas.openxmlformats.org/officeDocument/2006/relationships/tags" Target="../tags/tag642.xml"/><Relationship Id="rId8" Type="http://schemas.openxmlformats.org/officeDocument/2006/relationships/tags" Target="../tags/tag641.xml"/><Relationship Id="rId7" Type="http://schemas.openxmlformats.org/officeDocument/2006/relationships/tags" Target="../tags/tag640.xml"/><Relationship Id="rId6" Type="http://schemas.openxmlformats.org/officeDocument/2006/relationships/tags" Target="../tags/tag639.xml"/><Relationship Id="rId5" Type="http://schemas.openxmlformats.org/officeDocument/2006/relationships/tags" Target="../tags/tag638.xml"/><Relationship Id="rId4" Type="http://schemas.openxmlformats.org/officeDocument/2006/relationships/tags" Target="../tags/tag637.xml"/><Relationship Id="rId3" Type="http://schemas.openxmlformats.org/officeDocument/2006/relationships/tags" Target="../tags/tag636.xml"/><Relationship Id="rId2" Type="http://schemas.openxmlformats.org/officeDocument/2006/relationships/tags" Target="../tags/tag635.xml"/><Relationship Id="rId11" Type="http://schemas.openxmlformats.org/officeDocument/2006/relationships/slideLayout" Target="../slideLayouts/slideLayout18.xml"/><Relationship Id="rId10" Type="http://schemas.openxmlformats.org/officeDocument/2006/relationships/tags" Target="../tags/tag643.xml"/><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9" Type="http://schemas.openxmlformats.org/officeDocument/2006/relationships/tags" Target="../tags/tag211.xml"/><Relationship Id="rId8" Type="http://schemas.openxmlformats.org/officeDocument/2006/relationships/tags" Target="../tags/tag210.xml"/><Relationship Id="rId7" Type="http://schemas.openxmlformats.org/officeDocument/2006/relationships/image" Target="../media/image13.jpeg"/><Relationship Id="rId6" Type="http://schemas.openxmlformats.org/officeDocument/2006/relationships/tags" Target="../tags/tag209.xml"/><Relationship Id="rId5" Type="http://schemas.openxmlformats.org/officeDocument/2006/relationships/image" Target="../media/image12.jpeg"/><Relationship Id="rId4" Type="http://schemas.openxmlformats.org/officeDocument/2006/relationships/tags" Target="../tags/tag208.xml"/><Relationship Id="rId3" Type="http://schemas.openxmlformats.org/officeDocument/2006/relationships/image" Target="../media/image11.jpeg"/><Relationship Id="rId2" Type="http://schemas.openxmlformats.org/officeDocument/2006/relationships/tags" Target="../tags/tag207.xml"/><Relationship Id="rId16" Type="http://schemas.openxmlformats.org/officeDocument/2006/relationships/notesSlide" Target="../notesSlides/notesSlide1.xml"/><Relationship Id="rId15" Type="http://schemas.openxmlformats.org/officeDocument/2006/relationships/slideLayout" Target="../slideLayouts/slideLayout18.xml"/><Relationship Id="rId14" Type="http://schemas.openxmlformats.org/officeDocument/2006/relationships/tags" Target="../tags/tag216.xml"/><Relationship Id="rId13" Type="http://schemas.openxmlformats.org/officeDocument/2006/relationships/tags" Target="../tags/tag215.xml"/><Relationship Id="rId12" Type="http://schemas.openxmlformats.org/officeDocument/2006/relationships/tags" Target="../tags/tag214.xml"/><Relationship Id="rId11" Type="http://schemas.openxmlformats.org/officeDocument/2006/relationships/tags" Target="../tags/tag213.xml"/><Relationship Id="rId10" Type="http://schemas.openxmlformats.org/officeDocument/2006/relationships/tags" Target="../tags/tag212.xml"/><Relationship Id="rId1" Type="http://schemas.openxmlformats.org/officeDocument/2006/relationships/tags" Target="../tags/tag206.xml"/></Relationships>
</file>

<file path=ppt/slides/_rels/slide50.xml.rels><?xml version="1.0" encoding="UTF-8" standalone="yes"?>
<Relationships xmlns="http://schemas.openxmlformats.org/package/2006/relationships"><Relationship Id="rId9" Type="http://schemas.openxmlformats.org/officeDocument/2006/relationships/tags" Target="../tags/tag651.xml"/><Relationship Id="rId8" Type="http://schemas.openxmlformats.org/officeDocument/2006/relationships/tags" Target="../tags/tag650.xml"/><Relationship Id="rId7" Type="http://schemas.openxmlformats.org/officeDocument/2006/relationships/tags" Target="../tags/tag649.xml"/><Relationship Id="rId6" Type="http://schemas.openxmlformats.org/officeDocument/2006/relationships/tags" Target="../tags/tag648.xml"/><Relationship Id="rId5" Type="http://schemas.openxmlformats.org/officeDocument/2006/relationships/tags" Target="../tags/tag647.xml"/><Relationship Id="rId4" Type="http://schemas.openxmlformats.org/officeDocument/2006/relationships/tags" Target="../tags/tag646.xml"/><Relationship Id="rId3" Type="http://schemas.openxmlformats.org/officeDocument/2006/relationships/tags" Target="../tags/tag645.xml"/><Relationship Id="rId2" Type="http://schemas.openxmlformats.org/officeDocument/2006/relationships/tags" Target="../tags/tag644.xml"/><Relationship Id="rId11" Type="http://schemas.openxmlformats.org/officeDocument/2006/relationships/slideLayout" Target="../slideLayouts/slideLayout18.xml"/><Relationship Id="rId10" Type="http://schemas.openxmlformats.org/officeDocument/2006/relationships/tags" Target="../tags/tag652.xml"/><Relationship Id="rId1" Type="http://schemas.openxmlformats.org/officeDocument/2006/relationships/image" Target="../media/image1.png"/></Relationships>
</file>

<file path=ppt/slides/_rels/slide51.xml.rels><?xml version="1.0" encoding="UTF-8" standalone="yes"?>
<Relationships xmlns="http://schemas.openxmlformats.org/package/2006/relationships"><Relationship Id="rId9" Type="http://schemas.openxmlformats.org/officeDocument/2006/relationships/tags" Target="../tags/tag660.xml"/><Relationship Id="rId8" Type="http://schemas.openxmlformats.org/officeDocument/2006/relationships/tags" Target="../tags/tag659.xml"/><Relationship Id="rId7" Type="http://schemas.openxmlformats.org/officeDocument/2006/relationships/tags" Target="../tags/tag658.xml"/><Relationship Id="rId6" Type="http://schemas.openxmlformats.org/officeDocument/2006/relationships/tags" Target="../tags/tag657.xml"/><Relationship Id="rId5" Type="http://schemas.openxmlformats.org/officeDocument/2006/relationships/tags" Target="../tags/tag656.xml"/><Relationship Id="rId4" Type="http://schemas.openxmlformats.org/officeDocument/2006/relationships/tags" Target="../tags/tag655.xml"/><Relationship Id="rId3" Type="http://schemas.openxmlformats.org/officeDocument/2006/relationships/image" Target="../media/image54.jpeg"/><Relationship Id="rId24" Type="http://schemas.openxmlformats.org/officeDocument/2006/relationships/slideLayout" Target="../slideLayouts/slideLayout18.xml"/><Relationship Id="rId23" Type="http://schemas.openxmlformats.org/officeDocument/2006/relationships/tags" Target="../tags/tag668.xml"/><Relationship Id="rId22" Type="http://schemas.openxmlformats.org/officeDocument/2006/relationships/image" Target="../media/image56.svg"/><Relationship Id="rId21" Type="http://schemas.openxmlformats.org/officeDocument/2006/relationships/image" Target="../media/image55.png"/><Relationship Id="rId20" Type="http://schemas.openxmlformats.org/officeDocument/2006/relationships/tags" Target="../tags/tag667.xml"/><Relationship Id="rId2" Type="http://schemas.openxmlformats.org/officeDocument/2006/relationships/tags" Target="../tags/tag654.xml"/><Relationship Id="rId19" Type="http://schemas.openxmlformats.org/officeDocument/2006/relationships/tags" Target="../tags/tag666.xml"/><Relationship Id="rId18" Type="http://schemas.openxmlformats.org/officeDocument/2006/relationships/tags" Target="../tags/tag665.xml"/><Relationship Id="rId17" Type="http://schemas.openxmlformats.org/officeDocument/2006/relationships/tags" Target="../tags/tag664.xml"/><Relationship Id="rId16" Type="http://schemas.openxmlformats.org/officeDocument/2006/relationships/image" Target="../media/image10.svg"/><Relationship Id="rId15" Type="http://schemas.openxmlformats.org/officeDocument/2006/relationships/image" Target="../media/image37.png"/><Relationship Id="rId14" Type="http://schemas.openxmlformats.org/officeDocument/2006/relationships/tags" Target="../tags/tag663.xml"/><Relationship Id="rId13" Type="http://schemas.openxmlformats.org/officeDocument/2006/relationships/tags" Target="../tags/tag662.xml"/><Relationship Id="rId12" Type="http://schemas.openxmlformats.org/officeDocument/2006/relationships/image" Target="../media/image8.svg"/><Relationship Id="rId11" Type="http://schemas.openxmlformats.org/officeDocument/2006/relationships/image" Target="../media/image34.png"/><Relationship Id="rId10" Type="http://schemas.openxmlformats.org/officeDocument/2006/relationships/tags" Target="../tags/tag661.xml"/><Relationship Id="rId1" Type="http://schemas.openxmlformats.org/officeDocument/2006/relationships/tags" Target="../tags/tag653.xml"/></Relationships>
</file>

<file path=ppt/slides/_rels/slide52.xml.rels><?xml version="1.0" encoding="UTF-8" standalone="yes"?>
<Relationships xmlns="http://schemas.openxmlformats.org/package/2006/relationships"><Relationship Id="rId9" Type="http://schemas.openxmlformats.org/officeDocument/2006/relationships/tags" Target="../tags/tag676.xml"/><Relationship Id="rId8" Type="http://schemas.openxmlformats.org/officeDocument/2006/relationships/tags" Target="../tags/tag675.xml"/><Relationship Id="rId7" Type="http://schemas.openxmlformats.org/officeDocument/2006/relationships/tags" Target="../tags/tag674.xml"/><Relationship Id="rId6" Type="http://schemas.openxmlformats.org/officeDocument/2006/relationships/tags" Target="../tags/tag673.xml"/><Relationship Id="rId5" Type="http://schemas.openxmlformats.org/officeDocument/2006/relationships/tags" Target="../tags/tag672.xml"/><Relationship Id="rId4" Type="http://schemas.openxmlformats.org/officeDocument/2006/relationships/tags" Target="../tags/tag671.xml"/><Relationship Id="rId3" Type="http://schemas.openxmlformats.org/officeDocument/2006/relationships/tags" Target="../tags/tag670.xml"/><Relationship Id="rId2" Type="http://schemas.openxmlformats.org/officeDocument/2006/relationships/tags" Target="../tags/tag669.xml"/><Relationship Id="rId11" Type="http://schemas.openxmlformats.org/officeDocument/2006/relationships/slideLayout" Target="../slideLayouts/slideLayout18.xml"/><Relationship Id="rId10" Type="http://schemas.openxmlformats.org/officeDocument/2006/relationships/tags" Target="../tags/tag677.xml"/><Relationship Id="rId1" Type="http://schemas.openxmlformats.org/officeDocument/2006/relationships/image" Target="../media/image1.png"/></Relationships>
</file>

<file path=ppt/slides/_rels/slide53.xml.rels><?xml version="1.0" encoding="UTF-8" standalone="yes"?>
<Relationships xmlns="http://schemas.openxmlformats.org/package/2006/relationships"><Relationship Id="rId9" Type="http://schemas.openxmlformats.org/officeDocument/2006/relationships/tags" Target="../tags/tag685.xml"/><Relationship Id="rId8" Type="http://schemas.openxmlformats.org/officeDocument/2006/relationships/tags" Target="../tags/tag684.xml"/><Relationship Id="rId7" Type="http://schemas.openxmlformats.org/officeDocument/2006/relationships/tags" Target="../tags/tag683.xml"/><Relationship Id="rId6" Type="http://schemas.openxmlformats.org/officeDocument/2006/relationships/tags" Target="../tags/tag682.xml"/><Relationship Id="rId5" Type="http://schemas.openxmlformats.org/officeDocument/2006/relationships/tags" Target="../tags/tag681.xml"/><Relationship Id="rId4" Type="http://schemas.openxmlformats.org/officeDocument/2006/relationships/tags" Target="../tags/tag680.xml"/><Relationship Id="rId3" Type="http://schemas.openxmlformats.org/officeDocument/2006/relationships/tags" Target="../tags/tag679.xml"/><Relationship Id="rId2" Type="http://schemas.openxmlformats.org/officeDocument/2006/relationships/tags" Target="../tags/tag678.xml"/><Relationship Id="rId11" Type="http://schemas.openxmlformats.org/officeDocument/2006/relationships/slideLayout" Target="../slideLayouts/slideLayout18.xml"/><Relationship Id="rId10" Type="http://schemas.openxmlformats.org/officeDocument/2006/relationships/tags" Target="../tags/tag686.xml"/><Relationship Id="rId1" Type="http://schemas.openxmlformats.org/officeDocument/2006/relationships/image" Target="../media/image1.png"/></Relationships>
</file>

<file path=ppt/slides/_rels/slide54.xml.rels><?xml version="1.0" encoding="UTF-8" standalone="yes"?>
<Relationships xmlns="http://schemas.openxmlformats.org/package/2006/relationships"><Relationship Id="rId9" Type="http://schemas.openxmlformats.org/officeDocument/2006/relationships/tags" Target="../tags/tag694.xml"/><Relationship Id="rId8" Type="http://schemas.openxmlformats.org/officeDocument/2006/relationships/tags" Target="../tags/tag693.xml"/><Relationship Id="rId7" Type="http://schemas.openxmlformats.org/officeDocument/2006/relationships/tags" Target="../tags/tag692.xml"/><Relationship Id="rId6" Type="http://schemas.openxmlformats.org/officeDocument/2006/relationships/tags" Target="../tags/tag691.xml"/><Relationship Id="rId5" Type="http://schemas.openxmlformats.org/officeDocument/2006/relationships/tags" Target="../tags/tag690.xml"/><Relationship Id="rId4" Type="http://schemas.openxmlformats.org/officeDocument/2006/relationships/tags" Target="../tags/tag689.xml"/><Relationship Id="rId3" Type="http://schemas.openxmlformats.org/officeDocument/2006/relationships/tags" Target="../tags/tag688.xml"/><Relationship Id="rId2" Type="http://schemas.openxmlformats.org/officeDocument/2006/relationships/tags" Target="../tags/tag687.xml"/><Relationship Id="rId12" Type="http://schemas.openxmlformats.org/officeDocument/2006/relationships/slideLayout" Target="../slideLayouts/slideLayout18.xml"/><Relationship Id="rId11" Type="http://schemas.openxmlformats.org/officeDocument/2006/relationships/tags" Target="../tags/tag695.xml"/><Relationship Id="rId10" Type="http://schemas.openxmlformats.org/officeDocument/2006/relationships/image" Target="../media/image57.png"/><Relationship Id="rId1" Type="http://schemas.openxmlformats.org/officeDocument/2006/relationships/image" Target="../media/image1.png"/></Relationships>
</file>

<file path=ppt/slides/_rels/slide55.xml.rels><?xml version="1.0" encoding="UTF-8" standalone="yes"?>
<Relationships xmlns="http://schemas.openxmlformats.org/package/2006/relationships"><Relationship Id="rId9" Type="http://schemas.openxmlformats.org/officeDocument/2006/relationships/tags" Target="../tags/tag703.xml"/><Relationship Id="rId8" Type="http://schemas.openxmlformats.org/officeDocument/2006/relationships/tags" Target="../tags/tag702.xml"/><Relationship Id="rId7" Type="http://schemas.openxmlformats.org/officeDocument/2006/relationships/tags" Target="../tags/tag701.xml"/><Relationship Id="rId6" Type="http://schemas.openxmlformats.org/officeDocument/2006/relationships/tags" Target="../tags/tag700.xml"/><Relationship Id="rId5" Type="http://schemas.openxmlformats.org/officeDocument/2006/relationships/tags" Target="../tags/tag699.xml"/><Relationship Id="rId4" Type="http://schemas.openxmlformats.org/officeDocument/2006/relationships/tags" Target="../tags/tag698.xml"/><Relationship Id="rId3" Type="http://schemas.openxmlformats.org/officeDocument/2006/relationships/tags" Target="../tags/tag697.xml"/><Relationship Id="rId2" Type="http://schemas.openxmlformats.org/officeDocument/2006/relationships/tags" Target="../tags/tag696.xml"/><Relationship Id="rId12" Type="http://schemas.openxmlformats.org/officeDocument/2006/relationships/slideLayout" Target="../slideLayouts/slideLayout18.xml"/><Relationship Id="rId11" Type="http://schemas.openxmlformats.org/officeDocument/2006/relationships/tags" Target="../tags/tag704.xml"/><Relationship Id="rId10" Type="http://schemas.openxmlformats.org/officeDocument/2006/relationships/image" Target="../media/image58.jpeg"/><Relationship Id="rId1" Type="http://schemas.openxmlformats.org/officeDocument/2006/relationships/image" Target="../media/image1.png"/></Relationships>
</file>

<file path=ppt/slides/_rels/slide56.xml.rels><?xml version="1.0" encoding="UTF-8" standalone="yes"?>
<Relationships xmlns="http://schemas.openxmlformats.org/package/2006/relationships"><Relationship Id="rId9" Type="http://schemas.openxmlformats.org/officeDocument/2006/relationships/tags" Target="../tags/tag712.xml"/><Relationship Id="rId8" Type="http://schemas.openxmlformats.org/officeDocument/2006/relationships/tags" Target="../tags/tag711.xml"/><Relationship Id="rId7" Type="http://schemas.openxmlformats.org/officeDocument/2006/relationships/tags" Target="../tags/tag710.xml"/><Relationship Id="rId6" Type="http://schemas.openxmlformats.org/officeDocument/2006/relationships/tags" Target="../tags/tag709.xml"/><Relationship Id="rId5" Type="http://schemas.openxmlformats.org/officeDocument/2006/relationships/tags" Target="../tags/tag708.xml"/><Relationship Id="rId4" Type="http://schemas.openxmlformats.org/officeDocument/2006/relationships/tags" Target="../tags/tag707.xml"/><Relationship Id="rId3" Type="http://schemas.openxmlformats.org/officeDocument/2006/relationships/tags" Target="../tags/tag706.xml"/><Relationship Id="rId2" Type="http://schemas.openxmlformats.org/officeDocument/2006/relationships/tags" Target="../tags/tag705.xml"/><Relationship Id="rId12" Type="http://schemas.openxmlformats.org/officeDocument/2006/relationships/slideLayout" Target="../slideLayouts/slideLayout18.xml"/><Relationship Id="rId11" Type="http://schemas.openxmlformats.org/officeDocument/2006/relationships/tags" Target="../tags/tag713.xml"/><Relationship Id="rId10" Type="http://schemas.openxmlformats.org/officeDocument/2006/relationships/image" Target="../media/image59.png"/><Relationship Id="rId1" Type="http://schemas.openxmlformats.org/officeDocument/2006/relationships/image" Target="../media/image1.png"/></Relationships>
</file>

<file path=ppt/slides/_rels/slide57.xml.rels><?xml version="1.0" encoding="UTF-8" standalone="yes"?>
<Relationships xmlns="http://schemas.openxmlformats.org/package/2006/relationships"><Relationship Id="rId9" Type="http://schemas.openxmlformats.org/officeDocument/2006/relationships/tags" Target="../tags/tag721.xml"/><Relationship Id="rId8" Type="http://schemas.openxmlformats.org/officeDocument/2006/relationships/tags" Target="../tags/tag720.xml"/><Relationship Id="rId7" Type="http://schemas.openxmlformats.org/officeDocument/2006/relationships/tags" Target="../tags/tag719.xml"/><Relationship Id="rId6" Type="http://schemas.openxmlformats.org/officeDocument/2006/relationships/tags" Target="../tags/tag718.xml"/><Relationship Id="rId5" Type="http://schemas.openxmlformats.org/officeDocument/2006/relationships/tags" Target="../tags/tag717.xml"/><Relationship Id="rId4" Type="http://schemas.openxmlformats.org/officeDocument/2006/relationships/tags" Target="../tags/tag716.xml"/><Relationship Id="rId3" Type="http://schemas.openxmlformats.org/officeDocument/2006/relationships/tags" Target="../tags/tag715.xml"/><Relationship Id="rId2" Type="http://schemas.openxmlformats.org/officeDocument/2006/relationships/tags" Target="../tags/tag714.xml"/><Relationship Id="rId11" Type="http://schemas.openxmlformats.org/officeDocument/2006/relationships/slideLayout" Target="../slideLayouts/slideLayout18.xml"/><Relationship Id="rId10" Type="http://schemas.openxmlformats.org/officeDocument/2006/relationships/tags" Target="../tags/tag722.xml"/><Relationship Id="rId1" Type="http://schemas.openxmlformats.org/officeDocument/2006/relationships/image" Target="../media/image1.png"/></Relationships>
</file>

<file path=ppt/slides/_rels/slide58.xml.rels><?xml version="1.0" encoding="UTF-8" standalone="yes"?>
<Relationships xmlns="http://schemas.openxmlformats.org/package/2006/relationships"><Relationship Id="rId9" Type="http://schemas.openxmlformats.org/officeDocument/2006/relationships/tags" Target="../tags/tag731.xml"/><Relationship Id="rId8" Type="http://schemas.openxmlformats.org/officeDocument/2006/relationships/tags" Target="../tags/tag730.xml"/><Relationship Id="rId7" Type="http://schemas.openxmlformats.org/officeDocument/2006/relationships/tags" Target="../tags/tag729.xml"/><Relationship Id="rId6" Type="http://schemas.openxmlformats.org/officeDocument/2006/relationships/tags" Target="../tags/tag728.xml"/><Relationship Id="rId5" Type="http://schemas.openxmlformats.org/officeDocument/2006/relationships/tags" Target="../tags/tag727.xml"/><Relationship Id="rId4" Type="http://schemas.openxmlformats.org/officeDocument/2006/relationships/tags" Target="../tags/tag726.xml"/><Relationship Id="rId3" Type="http://schemas.openxmlformats.org/officeDocument/2006/relationships/tags" Target="../tags/tag725.xml"/><Relationship Id="rId2" Type="http://schemas.openxmlformats.org/officeDocument/2006/relationships/tags" Target="../tags/tag724.xml"/><Relationship Id="rId13" Type="http://schemas.openxmlformats.org/officeDocument/2006/relationships/slideLayout" Target="../slideLayouts/slideLayout25.xml"/><Relationship Id="rId12" Type="http://schemas.openxmlformats.org/officeDocument/2006/relationships/tags" Target="../tags/tag734.xml"/><Relationship Id="rId11" Type="http://schemas.openxmlformats.org/officeDocument/2006/relationships/tags" Target="../tags/tag733.xml"/><Relationship Id="rId10" Type="http://schemas.openxmlformats.org/officeDocument/2006/relationships/tags" Target="../tags/tag732.xml"/><Relationship Id="rId1" Type="http://schemas.openxmlformats.org/officeDocument/2006/relationships/tags" Target="../tags/tag723.xml"/></Relationships>
</file>

<file path=ppt/slides/_rels/slide59.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741.xml"/><Relationship Id="rId7" Type="http://schemas.openxmlformats.org/officeDocument/2006/relationships/tags" Target="../tags/tag740.xml"/><Relationship Id="rId6" Type="http://schemas.openxmlformats.org/officeDocument/2006/relationships/tags" Target="../tags/tag739.xml"/><Relationship Id="rId5" Type="http://schemas.openxmlformats.org/officeDocument/2006/relationships/tags" Target="../tags/tag738.xml"/><Relationship Id="rId4" Type="http://schemas.openxmlformats.org/officeDocument/2006/relationships/tags" Target="../tags/tag737.xml"/><Relationship Id="rId3" Type="http://schemas.openxmlformats.org/officeDocument/2006/relationships/tags" Target="../tags/tag736.xml"/><Relationship Id="rId2" Type="http://schemas.openxmlformats.org/officeDocument/2006/relationships/image" Target="../media/image46.jpeg"/><Relationship Id="rId1" Type="http://schemas.openxmlformats.org/officeDocument/2006/relationships/tags" Target="../tags/tag735.xml"/></Relationships>
</file>

<file path=ppt/slides/_rels/slide6.xml.rels><?xml version="1.0" encoding="UTF-8" standalone="yes"?>
<Relationships xmlns="http://schemas.openxmlformats.org/package/2006/relationships"><Relationship Id="rId9" Type="http://schemas.openxmlformats.org/officeDocument/2006/relationships/notesSlide" Target="../notesSlides/notesSlide2.xml"/><Relationship Id="rId8" Type="http://schemas.openxmlformats.org/officeDocument/2006/relationships/slideLayout" Target="../slideLayouts/slideLayout18.xml"/><Relationship Id="rId7" Type="http://schemas.openxmlformats.org/officeDocument/2006/relationships/tags" Target="../tags/tag222.xml"/><Relationship Id="rId6" Type="http://schemas.openxmlformats.org/officeDocument/2006/relationships/tags" Target="../tags/tag221.xml"/><Relationship Id="rId5" Type="http://schemas.openxmlformats.org/officeDocument/2006/relationships/tags" Target="../tags/tag220.xml"/><Relationship Id="rId4" Type="http://schemas.openxmlformats.org/officeDocument/2006/relationships/tags" Target="../tags/tag219.xml"/><Relationship Id="rId3" Type="http://schemas.openxmlformats.org/officeDocument/2006/relationships/image" Target="../media/image14.jpeg"/><Relationship Id="rId2" Type="http://schemas.openxmlformats.org/officeDocument/2006/relationships/tags" Target="../tags/tag218.xml"/><Relationship Id="rId1" Type="http://schemas.openxmlformats.org/officeDocument/2006/relationships/tags" Target="../tags/tag217.xml"/></Relationships>
</file>

<file path=ppt/slides/_rels/slide60.xml.rels><?xml version="1.0" encoding="UTF-8" standalone="yes"?>
<Relationships xmlns="http://schemas.openxmlformats.org/package/2006/relationships"><Relationship Id="rId8" Type="http://schemas.openxmlformats.org/officeDocument/2006/relationships/notesSlide" Target="../notesSlides/notesSlide30.xml"/><Relationship Id="rId7" Type="http://schemas.openxmlformats.org/officeDocument/2006/relationships/slideLayout" Target="../slideLayouts/slideLayout18.xml"/><Relationship Id="rId6" Type="http://schemas.openxmlformats.org/officeDocument/2006/relationships/tags" Target="../tags/tag746.xml"/><Relationship Id="rId5" Type="http://schemas.openxmlformats.org/officeDocument/2006/relationships/tags" Target="../tags/tag745.xml"/><Relationship Id="rId4" Type="http://schemas.openxmlformats.org/officeDocument/2006/relationships/tags" Target="../tags/tag744.xml"/><Relationship Id="rId3" Type="http://schemas.openxmlformats.org/officeDocument/2006/relationships/image" Target="../media/image47.jpeg"/><Relationship Id="rId2" Type="http://schemas.openxmlformats.org/officeDocument/2006/relationships/tags" Target="../tags/tag743.xml"/><Relationship Id="rId1" Type="http://schemas.openxmlformats.org/officeDocument/2006/relationships/tags" Target="../tags/tag742.xml"/></Relationships>
</file>

<file path=ppt/slides/_rels/slide61.xml.rels><?xml version="1.0" encoding="UTF-8" standalone="yes"?>
<Relationships xmlns="http://schemas.openxmlformats.org/package/2006/relationships"><Relationship Id="rId9" Type="http://schemas.openxmlformats.org/officeDocument/2006/relationships/tags" Target="../tags/tag754.xml"/><Relationship Id="rId8" Type="http://schemas.openxmlformats.org/officeDocument/2006/relationships/tags" Target="../tags/tag753.xml"/><Relationship Id="rId7" Type="http://schemas.openxmlformats.org/officeDocument/2006/relationships/tags" Target="../tags/tag752.xml"/><Relationship Id="rId6" Type="http://schemas.openxmlformats.org/officeDocument/2006/relationships/tags" Target="../tags/tag751.xml"/><Relationship Id="rId5" Type="http://schemas.openxmlformats.org/officeDocument/2006/relationships/tags" Target="../tags/tag750.xml"/><Relationship Id="rId4" Type="http://schemas.openxmlformats.org/officeDocument/2006/relationships/tags" Target="../tags/tag749.xml"/><Relationship Id="rId3" Type="http://schemas.openxmlformats.org/officeDocument/2006/relationships/tags" Target="../tags/tag748.xml"/><Relationship Id="rId2" Type="http://schemas.openxmlformats.org/officeDocument/2006/relationships/tags" Target="../tags/tag747.xml"/><Relationship Id="rId18" Type="http://schemas.openxmlformats.org/officeDocument/2006/relationships/slideLayout" Target="../slideLayouts/slideLayout18.xml"/><Relationship Id="rId17" Type="http://schemas.openxmlformats.org/officeDocument/2006/relationships/tags" Target="../tags/tag760.xml"/><Relationship Id="rId16" Type="http://schemas.openxmlformats.org/officeDocument/2006/relationships/image" Target="../media/image61.emf"/><Relationship Id="rId15" Type="http://schemas.openxmlformats.org/officeDocument/2006/relationships/image" Target="../media/image60.emf"/><Relationship Id="rId14" Type="http://schemas.openxmlformats.org/officeDocument/2006/relationships/tags" Target="../tags/tag759.xml"/><Relationship Id="rId13" Type="http://schemas.openxmlformats.org/officeDocument/2006/relationships/tags" Target="../tags/tag758.xml"/><Relationship Id="rId12" Type="http://schemas.openxmlformats.org/officeDocument/2006/relationships/tags" Target="../tags/tag757.xml"/><Relationship Id="rId11" Type="http://schemas.openxmlformats.org/officeDocument/2006/relationships/tags" Target="../tags/tag756.xml"/><Relationship Id="rId10" Type="http://schemas.openxmlformats.org/officeDocument/2006/relationships/tags" Target="../tags/tag755.xml"/><Relationship Id="rId1" Type="http://schemas.openxmlformats.org/officeDocument/2006/relationships/image" Target="../media/image1.png"/></Relationships>
</file>

<file path=ppt/slides/_rels/slide62.xml.rels><?xml version="1.0" encoding="UTF-8" standalone="yes"?>
<Relationships xmlns="http://schemas.openxmlformats.org/package/2006/relationships"><Relationship Id="rId9" Type="http://schemas.openxmlformats.org/officeDocument/2006/relationships/tags" Target="../tags/tag768.xml"/><Relationship Id="rId8" Type="http://schemas.openxmlformats.org/officeDocument/2006/relationships/tags" Target="../tags/tag767.xml"/><Relationship Id="rId7" Type="http://schemas.openxmlformats.org/officeDocument/2006/relationships/tags" Target="../tags/tag766.xml"/><Relationship Id="rId6" Type="http://schemas.openxmlformats.org/officeDocument/2006/relationships/tags" Target="../tags/tag765.xml"/><Relationship Id="rId5" Type="http://schemas.openxmlformats.org/officeDocument/2006/relationships/tags" Target="../tags/tag764.xml"/><Relationship Id="rId4" Type="http://schemas.openxmlformats.org/officeDocument/2006/relationships/tags" Target="../tags/tag763.xml"/><Relationship Id="rId3" Type="http://schemas.openxmlformats.org/officeDocument/2006/relationships/tags" Target="../tags/tag762.xml"/><Relationship Id="rId2" Type="http://schemas.openxmlformats.org/officeDocument/2006/relationships/tags" Target="../tags/tag761.xml"/><Relationship Id="rId17" Type="http://schemas.openxmlformats.org/officeDocument/2006/relationships/slideLayout" Target="../slideLayouts/slideLayout18.xml"/><Relationship Id="rId16" Type="http://schemas.openxmlformats.org/officeDocument/2006/relationships/tags" Target="../tags/tag774.xml"/><Relationship Id="rId15" Type="http://schemas.openxmlformats.org/officeDocument/2006/relationships/image" Target="../media/image62.emf"/><Relationship Id="rId14" Type="http://schemas.openxmlformats.org/officeDocument/2006/relationships/tags" Target="../tags/tag773.xml"/><Relationship Id="rId13" Type="http://schemas.openxmlformats.org/officeDocument/2006/relationships/tags" Target="../tags/tag772.xml"/><Relationship Id="rId12" Type="http://schemas.openxmlformats.org/officeDocument/2006/relationships/tags" Target="../tags/tag771.xml"/><Relationship Id="rId11" Type="http://schemas.openxmlformats.org/officeDocument/2006/relationships/tags" Target="../tags/tag770.xml"/><Relationship Id="rId10" Type="http://schemas.openxmlformats.org/officeDocument/2006/relationships/tags" Target="../tags/tag769.xml"/><Relationship Id="rId1" Type="http://schemas.openxmlformats.org/officeDocument/2006/relationships/image" Target="../media/image1.png"/></Relationships>
</file>

<file path=ppt/slides/_rels/slide63.xml.rels><?xml version="1.0" encoding="UTF-8" standalone="yes"?>
<Relationships xmlns="http://schemas.openxmlformats.org/package/2006/relationships"><Relationship Id="rId9" Type="http://schemas.openxmlformats.org/officeDocument/2006/relationships/tags" Target="../tags/tag782.xml"/><Relationship Id="rId8" Type="http://schemas.openxmlformats.org/officeDocument/2006/relationships/tags" Target="../tags/tag781.xml"/><Relationship Id="rId7" Type="http://schemas.openxmlformats.org/officeDocument/2006/relationships/tags" Target="../tags/tag780.xml"/><Relationship Id="rId6" Type="http://schemas.openxmlformats.org/officeDocument/2006/relationships/tags" Target="../tags/tag779.xml"/><Relationship Id="rId5" Type="http://schemas.openxmlformats.org/officeDocument/2006/relationships/tags" Target="../tags/tag778.xml"/><Relationship Id="rId4" Type="http://schemas.openxmlformats.org/officeDocument/2006/relationships/tags" Target="../tags/tag777.xml"/><Relationship Id="rId3" Type="http://schemas.openxmlformats.org/officeDocument/2006/relationships/tags" Target="../tags/tag776.xml"/><Relationship Id="rId2" Type="http://schemas.openxmlformats.org/officeDocument/2006/relationships/tags" Target="../tags/tag775.xml"/><Relationship Id="rId18" Type="http://schemas.openxmlformats.org/officeDocument/2006/relationships/slideLayout" Target="../slideLayouts/slideLayout18.xml"/><Relationship Id="rId17" Type="http://schemas.openxmlformats.org/officeDocument/2006/relationships/tags" Target="../tags/tag789.xml"/><Relationship Id="rId16" Type="http://schemas.openxmlformats.org/officeDocument/2006/relationships/tags" Target="../tags/tag788.xml"/><Relationship Id="rId15" Type="http://schemas.openxmlformats.org/officeDocument/2006/relationships/image" Target="../media/image63.emf"/><Relationship Id="rId14" Type="http://schemas.openxmlformats.org/officeDocument/2006/relationships/tags" Target="../tags/tag787.xml"/><Relationship Id="rId13" Type="http://schemas.openxmlformats.org/officeDocument/2006/relationships/tags" Target="../tags/tag786.xml"/><Relationship Id="rId12" Type="http://schemas.openxmlformats.org/officeDocument/2006/relationships/tags" Target="../tags/tag785.xml"/><Relationship Id="rId11" Type="http://schemas.openxmlformats.org/officeDocument/2006/relationships/tags" Target="../tags/tag784.xml"/><Relationship Id="rId10" Type="http://schemas.openxmlformats.org/officeDocument/2006/relationships/tags" Target="../tags/tag783.xml"/><Relationship Id="rId1" Type="http://schemas.openxmlformats.org/officeDocument/2006/relationships/image" Target="../media/image1.png"/></Relationships>
</file>

<file path=ppt/slides/_rels/slide64.xml.rels><?xml version="1.0" encoding="UTF-8" standalone="yes"?>
<Relationships xmlns="http://schemas.openxmlformats.org/package/2006/relationships"><Relationship Id="rId9" Type="http://schemas.openxmlformats.org/officeDocument/2006/relationships/tags" Target="../tags/tag797.xml"/><Relationship Id="rId8" Type="http://schemas.openxmlformats.org/officeDocument/2006/relationships/tags" Target="../tags/tag796.xml"/><Relationship Id="rId7" Type="http://schemas.openxmlformats.org/officeDocument/2006/relationships/tags" Target="../tags/tag795.xml"/><Relationship Id="rId6" Type="http://schemas.openxmlformats.org/officeDocument/2006/relationships/tags" Target="../tags/tag794.xml"/><Relationship Id="rId5" Type="http://schemas.openxmlformats.org/officeDocument/2006/relationships/tags" Target="../tags/tag793.xml"/><Relationship Id="rId4" Type="http://schemas.openxmlformats.org/officeDocument/2006/relationships/tags" Target="../tags/tag792.xml"/><Relationship Id="rId3" Type="http://schemas.openxmlformats.org/officeDocument/2006/relationships/tags" Target="../tags/tag791.xml"/><Relationship Id="rId2" Type="http://schemas.openxmlformats.org/officeDocument/2006/relationships/tags" Target="../tags/tag790.xml"/><Relationship Id="rId16" Type="http://schemas.openxmlformats.org/officeDocument/2006/relationships/slideLayout" Target="../slideLayouts/slideLayout18.xml"/><Relationship Id="rId15" Type="http://schemas.openxmlformats.org/officeDocument/2006/relationships/tags" Target="../tags/tag803.xml"/><Relationship Id="rId14" Type="http://schemas.openxmlformats.org/officeDocument/2006/relationships/tags" Target="../tags/tag802.xml"/><Relationship Id="rId13" Type="http://schemas.openxmlformats.org/officeDocument/2006/relationships/tags" Target="../tags/tag801.xml"/><Relationship Id="rId12" Type="http://schemas.openxmlformats.org/officeDocument/2006/relationships/tags" Target="../tags/tag800.xml"/><Relationship Id="rId11" Type="http://schemas.openxmlformats.org/officeDocument/2006/relationships/tags" Target="../tags/tag799.xml"/><Relationship Id="rId10" Type="http://schemas.openxmlformats.org/officeDocument/2006/relationships/tags" Target="../tags/tag798.xml"/><Relationship Id="rId1" Type="http://schemas.openxmlformats.org/officeDocument/2006/relationships/image" Target="../media/image1.png"/></Relationships>
</file>

<file path=ppt/slides/_rels/slide65.xml.rels><?xml version="1.0" encoding="UTF-8" standalone="yes"?>
<Relationships xmlns="http://schemas.openxmlformats.org/package/2006/relationships"><Relationship Id="rId9" Type="http://schemas.openxmlformats.org/officeDocument/2006/relationships/tags" Target="../tags/tag811.xml"/><Relationship Id="rId8" Type="http://schemas.openxmlformats.org/officeDocument/2006/relationships/tags" Target="../tags/tag810.xml"/><Relationship Id="rId7" Type="http://schemas.openxmlformats.org/officeDocument/2006/relationships/tags" Target="../tags/tag809.xml"/><Relationship Id="rId6" Type="http://schemas.openxmlformats.org/officeDocument/2006/relationships/tags" Target="../tags/tag808.xml"/><Relationship Id="rId5" Type="http://schemas.openxmlformats.org/officeDocument/2006/relationships/tags" Target="../tags/tag807.xml"/><Relationship Id="rId4" Type="http://schemas.openxmlformats.org/officeDocument/2006/relationships/tags" Target="../tags/tag806.xml"/><Relationship Id="rId3" Type="http://schemas.openxmlformats.org/officeDocument/2006/relationships/tags" Target="../tags/tag805.xml"/><Relationship Id="rId2" Type="http://schemas.openxmlformats.org/officeDocument/2006/relationships/tags" Target="../tags/tag804.xml"/><Relationship Id="rId16" Type="http://schemas.openxmlformats.org/officeDocument/2006/relationships/slideLayout" Target="../slideLayouts/slideLayout18.xml"/><Relationship Id="rId15" Type="http://schemas.openxmlformats.org/officeDocument/2006/relationships/tags" Target="../tags/tag816.xml"/><Relationship Id="rId14" Type="http://schemas.openxmlformats.org/officeDocument/2006/relationships/image" Target="../media/image64.png"/><Relationship Id="rId13" Type="http://schemas.openxmlformats.org/officeDocument/2006/relationships/tags" Target="../tags/tag815.xml"/><Relationship Id="rId12" Type="http://schemas.openxmlformats.org/officeDocument/2006/relationships/tags" Target="../tags/tag814.xml"/><Relationship Id="rId11" Type="http://schemas.openxmlformats.org/officeDocument/2006/relationships/tags" Target="../tags/tag813.xml"/><Relationship Id="rId10" Type="http://schemas.openxmlformats.org/officeDocument/2006/relationships/tags" Target="../tags/tag812.xml"/><Relationship Id="rId1" Type="http://schemas.openxmlformats.org/officeDocument/2006/relationships/image" Target="../media/image1.png"/></Relationships>
</file>

<file path=ppt/slides/_rels/slide66.xml.rels><?xml version="1.0" encoding="UTF-8" standalone="yes"?>
<Relationships xmlns="http://schemas.openxmlformats.org/package/2006/relationships"><Relationship Id="rId9" Type="http://schemas.openxmlformats.org/officeDocument/2006/relationships/tags" Target="../tags/tag824.xml"/><Relationship Id="rId8" Type="http://schemas.openxmlformats.org/officeDocument/2006/relationships/tags" Target="../tags/tag823.xml"/><Relationship Id="rId7" Type="http://schemas.openxmlformats.org/officeDocument/2006/relationships/tags" Target="../tags/tag822.xml"/><Relationship Id="rId6" Type="http://schemas.openxmlformats.org/officeDocument/2006/relationships/tags" Target="../tags/tag821.xml"/><Relationship Id="rId5" Type="http://schemas.openxmlformats.org/officeDocument/2006/relationships/tags" Target="../tags/tag820.xml"/><Relationship Id="rId4" Type="http://schemas.openxmlformats.org/officeDocument/2006/relationships/tags" Target="../tags/tag819.xml"/><Relationship Id="rId3" Type="http://schemas.openxmlformats.org/officeDocument/2006/relationships/tags" Target="../tags/tag818.xml"/><Relationship Id="rId2" Type="http://schemas.openxmlformats.org/officeDocument/2006/relationships/tags" Target="../tags/tag817.xml"/><Relationship Id="rId16" Type="http://schemas.openxmlformats.org/officeDocument/2006/relationships/slideLayout" Target="../slideLayouts/slideLayout18.xml"/><Relationship Id="rId15" Type="http://schemas.openxmlformats.org/officeDocument/2006/relationships/tags" Target="../tags/tag829.xml"/><Relationship Id="rId14" Type="http://schemas.openxmlformats.org/officeDocument/2006/relationships/image" Target="../media/image65.png"/><Relationship Id="rId13" Type="http://schemas.openxmlformats.org/officeDocument/2006/relationships/tags" Target="../tags/tag828.xml"/><Relationship Id="rId12" Type="http://schemas.openxmlformats.org/officeDocument/2006/relationships/tags" Target="../tags/tag827.xml"/><Relationship Id="rId11" Type="http://schemas.openxmlformats.org/officeDocument/2006/relationships/tags" Target="../tags/tag826.xml"/><Relationship Id="rId10" Type="http://schemas.openxmlformats.org/officeDocument/2006/relationships/tags" Target="../tags/tag825.xml"/><Relationship Id="rId1" Type="http://schemas.openxmlformats.org/officeDocument/2006/relationships/image" Target="../media/image1.png"/></Relationships>
</file>

<file path=ppt/slides/_rels/slide67.xml.rels><?xml version="1.0" encoding="UTF-8" standalone="yes"?>
<Relationships xmlns="http://schemas.openxmlformats.org/package/2006/relationships"><Relationship Id="rId9" Type="http://schemas.openxmlformats.org/officeDocument/2006/relationships/tags" Target="../tags/tag837.xml"/><Relationship Id="rId8" Type="http://schemas.openxmlformats.org/officeDocument/2006/relationships/tags" Target="../tags/tag836.xml"/><Relationship Id="rId7" Type="http://schemas.openxmlformats.org/officeDocument/2006/relationships/tags" Target="../tags/tag835.xml"/><Relationship Id="rId6" Type="http://schemas.openxmlformats.org/officeDocument/2006/relationships/tags" Target="../tags/tag834.xml"/><Relationship Id="rId5" Type="http://schemas.openxmlformats.org/officeDocument/2006/relationships/tags" Target="../tags/tag833.xml"/><Relationship Id="rId4" Type="http://schemas.openxmlformats.org/officeDocument/2006/relationships/tags" Target="../tags/tag832.xml"/><Relationship Id="rId3" Type="http://schemas.openxmlformats.org/officeDocument/2006/relationships/tags" Target="../tags/tag831.xml"/><Relationship Id="rId2" Type="http://schemas.openxmlformats.org/officeDocument/2006/relationships/tags" Target="../tags/tag830.xml"/><Relationship Id="rId15" Type="http://schemas.openxmlformats.org/officeDocument/2006/relationships/slideLayout" Target="../slideLayouts/slideLayout18.xml"/><Relationship Id="rId14" Type="http://schemas.openxmlformats.org/officeDocument/2006/relationships/tags" Target="../tags/tag842.xml"/><Relationship Id="rId13" Type="http://schemas.openxmlformats.org/officeDocument/2006/relationships/tags" Target="../tags/tag841.xml"/><Relationship Id="rId12" Type="http://schemas.openxmlformats.org/officeDocument/2006/relationships/tags" Target="../tags/tag840.xml"/><Relationship Id="rId11" Type="http://schemas.openxmlformats.org/officeDocument/2006/relationships/tags" Target="../tags/tag839.xml"/><Relationship Id="rId10" Type="http://schemas.openxmlformats.org/officeDocument/2006/relationships/tags" Target="../tags/tag838.xml"/><Relationship Id="rId1" Type="http://schemas.openxmlformats.org/officeDocument/2006/relationships/image" Target="../media/image1.png"/></Relationships>
</file>

<file path=ppt/slides/_rels/slide68.xml.rels><?xml version="1.0" encoding="UTF-8" standalone="yes"?>
<Relationships xmlns="http://schemas.openxmlformats.org/package/2006/relationships"><Relationship Id="rId9" Type="http://schemas.openxmlformats.org/officeDocument/2006/relationships/tags" Target="../tags/tag850.xml"/><Relationship Id="rId8" Type="http://schemas.openxmlformats.org/officeDocument/2006/relationships/tags" Target="../tags/tag849.xml"/><Relationship Id="rId7" Type="http://schemas.openxmlformats.org/officeDocument/2006/relationships/tags" Target="../tags/tag848.xml"/><Relationship Id="rId6" Type="http://schemas.openxmlformats.org/officeDocument/2006/relationships/tags" Target="../tags/tag847.xml"/><Relationship Id="rId5" Type="http://schemas.openxmlformats.org/officeDocument/2006/relationships/tags" Target="../tags/tag846.xml"/><Relationship Id="rId4" Type="http://schemas.openxmlformats.org/officeDocument/2006/relationships/tags" Target="../tags/tag845.xml"/><Relationship Id="rId3" Type="http://schemas.openxmlformats.org/officeDocument/2006/relationships/tags" Target="../tags/tag844.xml"/><Relationship Id="rId2" Type="http://schemas.openxmlformats.org/officeDocument/2006/relationships/tags" Target="../tags/tag843.xml"/><Relationship Id="rId16" Type="http://schemas.openxmlformats.org/officeDocument/2006/relationships/slideLayout" Target="../slideLayouts/slideLayout18.xml"/><Relationship Id="rId15" Type="http://schemas.openxmlformats.org/officeDocument/2006/relationships/tags" Target="../tags/tag855.xml"/><Relationship Id="rId14" Type="http://schemas.openxmlformats.org/officeDocument/2006/relationships/image" Target="../media/image66.png"/><Relationship Id="rId13" Type="http://schemas.openxmlformats.org/officeDocument/2006/relationships/tags" Target="../tags/tag854.xml"/><Relationship Id="rId12" Type="http://schemas.openxmlformats.org/officeDocument/2006/relationships/tags" Target="../tags/tag853.xml"/><Relationship Id="rId11" Type="http://schemas.openxmlformats.org/officeDocument/2006/relationships/tags" Target="../tags/tag852.xml"/><Relationship Id="rId10" Type="http://schemas.openxmlformats.org/officeDocument/2006/relationships/tags" Target="../tags/tag851.xml"/><Relationship Id="rId1" Type="http://schemas.openxmlformats.org/officeDocument/2006/relationships/image" Target="../media/image1.png"/></Relationships>
</file>

<file path=ppt/slides/_rels/slide69.xml.rels><?xml version="1.0" encoding="UTF-8" standalone="yes"?>
<Relationships xmlns="http://schemas.openxmlformats.org/package/2006/relationships"><Relationship Id="rId9" Type="http://schemas.openxmlformats.org/officeDocument/2006/relationships/tags" Target="../tags/tag863.xml"/><Relationship Id="rId8" Type="http://schemas.openxmlformats.org/officeDocument/2006/relationships/tags" Target="../tags/tag862.xml"/><Relationship Id="rId7" Type="http://schemas.openxmlformats.org/officeDocument/2006/relationships/tags" Target="../tags/tag861.xml"/><Relationship Id="rId6" Type="http://schemas.openxmlformats.org/officeDocument/2006/relationships/tags" Target="../tags/tag860.xml"/><Relationship Id="rId5" Type="http://schemas.openxmlformats.org/officeDocument/2006/relationships/tags" Target="../tags/tag859.xml"/><Relationship Id="rId4" Type="http://schemas.openxmlformats.org/officeDocument/2006/relationships/tags" Target="../tags/tag858.xml"/><Relationship Id="rId3" Type="http://schemas.openxmlformats.org/officeDocument/2006/relationships/tags" Target="../tags/tag857.xml"/><Relationship Id="rId2" Type="http://schemas.openxmlformats.org/officeDocument/2006/relationships/tags" Target="../tags/tag856.xml"/><Relationship Id="rId17" Type="http://schemas.openxmlformats.org/officeDocument/2006/relationships/slideLayout" Target="../slideLayouts/slideLayout18.xml"/><Relationship Id="rId16" Type="http://schemas.openxmlformats.org/officeDocument/2006/relationships/tags" Target="../tags/tag868.xml"/><Relationship Id="rId15" Type="http://schemas.openxmlformats.org/officeDocument/2006/relationships/image" Target="../media/image68.png"/><Relationship Id="rId14" Type="http://schemas.openxmlformats.org/officeDocument/2006/relationships/image" Target="../media/image67.png"/><Relationship Id="rId13" Type="http://schemas.openxmlformats.org/officeDocument/2006/relationships/tags" Target="../tags/tag867.xml"/><Relationship Id="rId12" Type="http://schemas.openxmlformats.org/officeDocument/2006/relationships/tags" Target="../tags/tag866.xml"/><Relationship Id="rId11" Type="http://schemas.openxmlformats.org/officeDocument/2006/relationships/tags" Target="../tags/tag865.xml"/><Relationship Id="rId10" Type="http://schemas.openxmlformats.org/officeDocument/2006/relationships/tags" Target="../tags/tag864.xml"/><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18.xml"/><Relationship Id="rId4" Type="http://schemas.openxmlformats.org/officeDocument/2006/relationships/tags" Target="../tags/tag225.xml"/><Relationship Id="rId3" Type="http://schemas.openxmlformats.org/officeDocument/2006/relationships/image" Target="../media/image15.png"/><Relationship Id="rId2" Type="http://schemas.openxmlformats.org/officeDocument/2006/relationships/tags" Target="../tags/tag224.xml"/><Relationship Id="rId1" Type="http://schemas.openxmlformats.org/officeDocument/2006/relationships/tags" Target="../tags/tag223.xml"/></Relationships>
</file>

<file path=ppt/slides/_rels/slide70.xml.rels><?xml version="1.0" encoding="UTF-8" standalone="yes"?>
<Relationships xmlns="http://schemas.openxmlformats.org/package/2006/relationships"><Relationship Id="rId9" Type="http://schemas.openxmlformats.org/officeDocument/2006/relationships/tags" Target="../tags/tag876.xml"/><Relationship Id="rId8" Type="http://schemas.openxmlformats.org/officeDocument/2006/relationships/tags" Target="../tags/tag875.xml"/><Relationship Id="rId7" Type="http://schemas.openxmlformats.org/officeDocument/2006/relationships/tags" Target="../tags/tag874.xml"/><Relationship Id="rId6" Type="http://schemas.openxmlformats.org/officeDocument/2006/relationships/tags" Target="../tags/tag873.xml"/><Relationship Id="rId5" Type="http://schemas.openxmlformats.org/officeDocument/2006/relationships/tags" Target="../tags/tag872.xml"/><Relationship Id="rId4" Type="http://schemas.openxmlformats.org/officeDocument/2006/relationships/tags" Target="../tags/tag871.xml"/><Relationship Id="rId3" Type="http://schemas.openxmlformats.org/officeDocument/2006/relationships/tags" Target="../tags/tag870.xml"/><Relationship Id="rId2" Type="http://schemas.openxmlformats.org/officeDocument/2006/relationships/tags" Target="../tags/tag869.xml"/><Relationship Id="rId15" Type="http://schemas.openxmlformats.org/officeDocument/2006/relationships/slideLayout" Target="../slideLayouts/slideLayout18.xml"/><Relationship Id="rId14" Type="http://schemas.openxmlformats.org/officeDocument/2006/relationships/tags" Target="../tags/tag881.xml"/><Relationship Id="rId13" Type="http://schemas.openxmlformats.org/officeDocument/2006/relationships/tags" Target="../tags/tag880.xml"/><Relationship Id="rId12" Type="http://schemas.openxmlformats.org/officeDocument/2006/relationships/tags" Target="../tags/tag879.xml"/><Relationship Id="rId11" Type="http://schemas.openxmlformats.org/officeDocument/2006/relationships/tags" Target="../tags/tag878.xml"/><Relationship Id="rId10" Type="http://schemas.openxmlformats.org/officeDocument/2006/relationships/tags" Target="../tags/tag877.xml"/><Relationship Id="rId1" Type="http://schemas.openxmlformats.org/officeDocument/2006/relationships/image" Target="../media/image1.png"/></Relationships>
</file>

<file path=ppt/slides/_rels/slide71.xml.rels><?xml version="1.0" encoding="UTF-8" standalone="yes"?>
<Relationships xmlns="http://schemas.openxmlformats.org/package/2006/relationships"><Relationship Id="rId9" Type="http://schemas.openxmlformats.org/officeDocument/2006/relationships/tags" Target="../tags/tag889.xml"/><Relationship Id="rId8" Type="http://schemas.openxmlformats.org/officeDocument/2006/relationships/tags" Target="../tags/tag888.xml"/><Relationship Id="rId7" Type="http://schemas.openxmlformats.org/officeDocument/2006/relationships/tags" Target="../tags/tag887.xml"/><Relationship Id="rId6" Type="http://schemas.openxmlformats.org/officeDocument/2006/relationships/tags" Target="../tags/tag886.xml"/><Relationship Id="rId5" Type="http://schemas.openxmlformats.org/officeDocument/2006/relationships/tags" Target="../tags/tag885.xml"/><Relationship Id="rId4" Type="http://schemas.openxmlformats.org/officeDocument/2006/relationships/tags" Target="../tags/tag884.xml"/><Relationship Id="rId3" Type="http://schemas.openxmlformats.org/officeDocument/2006/relationships/tags" Target="../tags/tag883.xml"/><Relationship Id="rId2" Type="http://schemas.openxmlformats.org/officeDocument/2006/relationships/tags" Target="../tags/tag882.xml"/><Relationship Id="rId15" Type="http://schemas.openxmlformats.org/officeDocument/2006/relationships/slideLayout" Target="../slideLayouts/slideLayout18.xml"/><Relationship Id="rId14" Type="http://schemas.openxmlformats.org/officeDocument/2006/relationships/tags" Target="../tags/tag894.xml"/><Relationship Id="rId13" Type="http://schemas.openxmlformats.org/officeDocument/2006/relationships/tags" Target="../tags/tag893.xml"/><Relationship Id="rId12" Type="http://schemas.openxmlformats.org/officeDocument/2006/relationships/tags" Target="../tags/tag892.xml"/><Relationship Id="rId11" Type="http://schemas.openxmlformats.org/officeDocument/2006/relationships/tags" Target="../tags/tag891.xml"/><Relationship Id="rId10" Type="http://schemas.openxmlformats.org/officeDocument/2006/relationships/tags" Target="../tags/tag890.xml"/><Relationship Id="rId1" Type="http://schemas.openxmlformats.org/officeDocument/2006/relationships/image" Target="../media/image1.png"/></Relationships>
</file>

<file path=ppt/slides/_rels/slide72.xml.rels><?xml version="1.0" encoding="UTF-8" standalone="yes"?>
<Relationships xmlns="http://schemas.openxmlformats.org/package/2006/relationships"><Relationship Id="rId9" Type="http://schemas.openxmlformats.org/officeDocument/2006/relationships/tags" Target="../tags/tag902.xml"/><Relationship Id="rId8" Type="http://schemas.openxmlformats.org/officeDocument/2006/relationships/tags" Target="../tags/tag901.xml"/><Relationship Id="rId7" Type="http://schemas.openxmlformats.org/officeDocument/2006/relationships/tags" Target="../tags/tag900.xml"/><Relationship Id="rId6" Type="http://schemas.openxmlformats.org/officeDocument/2006/relationships/tags" Target="../tags/tag899.xml"/><Relationship Id="rId5" Type="http://schemas.openxmlformats.org/officeDocument/2006/relationships/tags" Target="../tags/tag898.xml"/><Relationship Id="rId4" Type="http://schemas.openxmlformats.org/officeDocument/2006/relationships/tags" Target="../tags/tag897.xml"/><Relationship Id="rId3" Type="http://schemas.openxmlformats.org/officeDocument/2006/relationships/tags" Target="../tags/tag896.xml"/><Relationship Id="rId2" Type="http://schemas.openxmlformats.org/officeDocument/2006/relationships/tags" Target="../tags/tag895.xml"/><Relationship Id="rId15" Type="http://schemas.openxmlformats.org/officeDocument/2006/relationships/slideLayout" Target="../slideLayouts/slideLayout18.xml"/><Relationship Id="rId14" Type="http://schemas.openxmlformats.org/officeDocument/2006/relationships/tags" Target="../tags/tag907.xml"/><Relationship Id="rId13" Type="http://schemas.openxmlformats.org/officeDocument/2006/relationships/tags" Target="../tags/tag906.xml"/><Relationship Id="rId12" Type="http://schemas.openxmlformats.org/officeDocument/2006/relationships/tags" Target="../tags/tag905.xml"/><Relationship Id="rId11" Type="http://schemas.openxmlformats.org/officeDocument/2006/relationships/tags" Target="../tags/tag904.xml"/><Relationship Id="rId10" Type="http://schemas.openxmlformats.org/officeDocument/2006/relationships/tags" Target="../tags/tag903.xml"/><Relationship Id="rId1" Type="http://schemas.openxmlformats.org/officeDocument/2006/relationships/image" Target="../media/image1.png"/></Relationships>
</file>

<file path=ppt/slides/_rels/slide73.xml.rels><?xml version="1.0" encoding="UTF-8" standalone="yes"?>
<Relationships xmlns="http://schemas.openxmlformats.org/package/2006/relationships"><Relationship Id="rId9" Type="http://schemas.openxmlformats.org/officeDocument/2006/relationships/tags" Target="../tags/tag915.xml"/><Relationship Id="rId8" Type="http://schemas.openxmlformats.org/officeDocument/2006/relationships/tags" Target="../tags/tag914.xml"/><Relationship Id="rId7" Type="http://schemas.openxmlformats.org/officeDocument/2006/relationships/tags" Target="../tags/tag913.xml"/><Relationship Id="rId6" Type="http://schemas.openxmlformats.org/officeDocument/2006/relationships/tags" Target="../tags/tag912.xml"/><Relationship Id="rId5" Type="http://schemas.openxmlformats.org/officeDocument/2006/relationships/tags" Target="../tags/tag911.xml"/><Relationship Id="rId4" Type="http://schemas.openxmlformats.org/officeDocument/2006/relationships/tags" Target="../tags/tag910.xml"/><Relationship Id="rId3" Type="http://schemas.openxmlformats.org/officeDocument/2006/relationships/tags" Target="../tags/tag909.xml"/><Relationship Id="rId2" Type="http://schemas.openxmlformats.org/officeDocument/2006/relationships/tags" Target="../tags/tag908.xml"/><Relationship Id="rId16" Type="http://schemas.openxmlformats.org/officeDocument/2006/relationships/slideLayout" Target="../slideLayouts/slideLayout18.xml"/><Relationship Id="rId15" Type="http://schemas.openxmlformats.org/officeDocument/2006/relationships/tags" Target="../tags/tag921.xml"/><Relationship Id="rId14" Type="http://schemas.openxmlformats.org/officeDocument/2006/relationships/tags" Target="../tags/tag920.xml"/><Relationship Id="rId13" Type="http://schemas.openxmlformats.org/officeDocument/2006/relationships/tags" Target="../tags/tag919.xml"/><Relationship Id="rId12" Type="http://schemas.openxmlformats.org/officeDocument/2006/relationships/tags" Target="../tags/tag918.xml"/><Relationship Id="rId11" Type="http://schemas.openxmlformats.org/officeDocument/2006/relationships/tags" Target="../tags/tag917.xml"/><Relationship Id="rId10" Type="http://schemas.openxmlformats.org/officeDocument/2006/relationships/tags" Target="../tags/tag916.xml"/><Relationship Id="rId1" Type="http://schemas.openxmlformats.org/officeDocument/2006/relationships/image" Target="../media/image1.png"/></Relationships>
</file>

<file path=ppt/slides/_rels/slide74.xml.rels><?xml version="1.0" encoding="UTF-8" standalone="yes"?>
<Relationships xmlns="http://schemas.openxmlformats.org/package/2006/relationships"><Relationship Id="rId9" Type="http://schemas.openxmlformats.org/officeDocument/2006/relationships/tags" Target="../tags/tag929.xml"/><Relationship Id="rId8" Type="http://schemas.openxmlformats.org/officeDocument/2006/relationships/tags" Target="../tags/tag928.xml"/><Relationship Id="rId7" Type="http://schemas.openxmlformats.org/officeDocument/2006/relationships/tags" Target="../tags/tag927.xml"/><Relationship Id="rId6" Type="http://schemas.openxmlformats.org/officeDocument/2006/relationships/tags" Target="../tags/tag926.xml"/><Relationship Id="rId5" Type="http://schemas.openxmlformats.org/officeDocument/2006/relationships/tags" Target="../tags/tag925.xml"/><Relationship Id="rId4" Type="http://schemas.openxmlformats.org/officeDocument/2006/relationships/tags" Target="../tags/tag924.xml"/><Relationship Id="rId3" Type="http://schemas.openxmlformats.org/officeDocument/2006/relationships/tags" Target="../tags/tag923.xml"/><Relationship Id="rId2" Type="http://schemas.openxmlformats.org/officeDocument/2006/relationships/tags" Target="../tags/tag922.xml"/><Relationship Id="rId16" Type="http://schemas.openxmlformats.org/officeDocument/2006/relationships/slideLayout" Target="../slideLayouts/slideLayout18.xml"/><Relationship Id="rId15" Type="http://schemas.openxmlformats.org/officeDocument/2006/relationships/tags" Target="../tags/tag935.xml"/><Relationship Id="rId14" Type="http://schemas.openxmlformats.org/officeDocument/2006/relationships/tags" Target="../tags/tag934.xml"/><Relationship Id="rId13" Type="http://schemas.openxmlformats.org/officeDocument/2006/relationships/tags" Target="../tags/tag933.xml"/><Relationship Id="rId12" Type="http://schemas.openxmlformats.org/officeDocument/2006/relationships/tags" Target="../tags/tag932.xml"/><Relationship Id="rId11" Type="http://schemas.openxmlformats.org/officeDocument/2006/relationships/tags" Target="../tags/tag931.xml"/><Relationship Id="rId10" Type="http://schemas.openxmlformats.org/officeDocument/2006/relationships/tags" Target="../tags/tag930.xml"/><Relationship Id="rId1" Type="http://schemas.openxmlformats.org/officeDocument/2006/relationships/image" Target="../media/image1.png"/></Relationships>
</file>

<file path=ppt/slides/_rels/slide75.xml.rels><?xml version="1.0" encoding="UTF-8" standalone="yes"?>
<Relationships xmlns="http://schemas.openxmlformats.org/package/2006/relationships"><Relationship Id="rId9" Type="http://schemas.openxmlformats.org/officeDocument/2006/relationships/tags" Target="../tags/tag943.xml"/><Relationship Id="rId8" Type="http://schemas.openxmlformats.org/officeDocument/2006/relationships/tags" Target="../tags/tag942.xml"/><Relationship Id="rId7" Type="http://schemas.openxmlformats.org/officeDocument/2006/relationships/tags" Target="../tags/tag941.xml"/><Relationship Id="rId6" Type="http://schemas.openxmlformats.org/officeDocument/2006/relationships/tags" Target="../tags/tag940.xml"/><Relationship Id="rId5" Type="http://schemas.openxmlformats.org/officeDocument/2006/relationships/tags" Target="../tags/tag939.xml"/><Relationship Id="rId4" Type="http://schemas.openxmlformats.org/officeDocument/2006/relationships/tags" Target="../tags/tag938.xml"/><Relationship Id="rId3" Type="http://schemas.openxmlformats.org/officeDocument/2006/relationships/tags" Target="../tags/tag937.xml"/><Relationship Id="rId2" Type="http://schemas.openxmlformats.org/officeDocument/2006/relationships/tags" Target="../tags/tag936.xml"/><Relationship Id="rId16" Type="http://schemas.openxmlformats.org/officeDocument/2006/relationships/slideLayout" Target="../slideLayouts/slideLayout18.xml"/><Relationship Id="rId15" Type="http://schemas.openxmlformats.org/officeDocument/2006/relationships/tags" Target="../tags/tag949.xml"/><Relationship Id="rId14" Type="http://schemas.openxmlformats.org/officeDocument/2006/relationships/tags" Target="../tags/tag948.xml"/><Relationship Id="rId13" Type="http://schemas.openxmlformats.org/officeDocument/2006/relationships/tags" Target="../tags/tag947.xml"/><Relationship Id="rId12" Type="http://schemas.openxmlformats.org/officeDocument/2006/relationships/tags" Target="../tags/tag946.xml"/><Relationship Id="rId11" Type="http://schemas.openxmlformats.org/officeDocument/2006/relationships/tags" Target="../tags/tag945.xml"/><Relationship Id="rId10" Type="http://schemas.openxmlformats.org/officeDocument/2006/relationships/tags" Target="../tags/tag944.xml"/><Relationship Id="rId1" Type="http://schemas.openxmlformats.org/officeDocument/2006/relationships/image" Target="../media/image1.png"/></Relationships>
</file>

<file path=ppt/slides/_rels/slide76.xml.rels><?xml version="1.0" encoding="UTF-8" standalone="yes"?>
<Relationships xmlns="http://schemas.openxmlformats.org/package/2006/relationships"><Relationship Id="rId9" Type="http://schemas.openxmlformats.org/officeDocument/2006/relationships/tags" Target="../tags/tag957.xml"/><Relationship Id="rId8" Type="http://schemas.openxmlformats.org/officeDocument/2006/relationships/tags" Target="../tags/tag956.xml"/><Relationship Id="rId7" Type="http://schemas.openxmlformats.org/officeDocument/2006/relationships/tags" Target="../tags/tag955.xml"/><Relationship Id="rId6" Type="http://schemas.openxmlformats.org/officeDocument/2006/relationships/tags" Target="../tags/tag954.xml"/><Relationship Id="rId5" Type="http://schemas.openxmlformats.org/officeDocument/2006/relationships/tags" Target="../tags/tag953.xml"/><Relationship Id="rId4" Type="http://schemas.openxmlformats.org/officeDocument/2006/relationships/tags" Target="../tags/tag952.xml"/><Relationship Id="rId3" Type="http://schemas.openxmlformats.org/officeDocument/2006/relationships/tags" Target="../tags/tag951.xml"/><Relationship Id="rId2" Type="http://schemas.openxmlformats.org/officeDocument/2006/relationships/tags" Target="../tags/tag950.xml"/><Relationship Id="rId15" Type="http://schemas.openxmlformats.org/officeDocument/2006/relationships/slideLayout" Target="../slideLayouts/slideLayout18.xml"/><Relationship Id="rId14" Type="http://schemas.openxmlformats.org/officeDocument/2006/relationships/tags" Target="../tags/tag962.xml"/><Relationship Id="rId13" Type="http://schemas.openxmlformats.org/officeDocument/2006/relationships/tags" Target="../tags/tag961.xml"/><Relationship Id="rId12" Type="http://schemas.openxmlformats.org/officeDocument/2006/relationships/tags" Target="../tags/tag960.xml"/><Relationship Id="rId11" Type="http://schemas.openxmlformats.org/officeDocument/2006/relationships/tags" Target="../tags/tag959.xml"/><Relationship Id="rId10" Type="http://schemas.openxmlformats.org/officeDocument/2006/relationships/tags" Target="../tags/tag958.xml"/><Relationship Id="rId1" Type="http://schemas.openxmlformats.org/officeDocument/2006/relationships/image" Target="../media/image1.png"/></Relationships>
</file>

<file path=ppt/slides/_rels/slide77.xml.rels><?xml version="1.0" encoding="UTF-8" standalone="yes"?>
<Relationships xmlns="http://schemas.openxmlformats.org/package/2006/relationships"><Relationship Id="rId9" Type="http://schemas.openxmlformats.org/officeDocument/2006/relationships/tags" Target="../tags/tag970.xml"/><Relationship Id="rId8" Type="http://schemas.openxmlformats.org/officeDocument/2006/relationships/tags" Target="../tags/tag969.xml"/><Relationship Id="rId7" Type="http://schemas.openxmlformats.org/officeDocument/2006/relationships/tags" Target="../tags/tag968.xml"/><Relationship Id="rId6" Type="http://schemas.openxmlformats.org/officeDocument/2006/relationships/tags" Target="../tags/tag967.xml"/><Relationship Id="rId5" Type="http://schemas.openxmlformats.org/officeDocument/2006/relationships/tags" Target="../tags/tag966.xml"/><Relationship Id="rId4" Type="http://schemas.openxmlformats.org/officeDocument/2006/relationships/tags" Target="../tags/tag965.xml"/><Relationship Id="rId3" Type="http://schemas.openxmlformats.org/officeDocument/2006/relationships/tags" Target="../tags/tag964.xml"/><Relationship Id="rId2" Type="http://schemas.openxmlformats.org/officeDocument/2006/relationships/tags" Target="../tags/tag963.xml"/><Relationship Id="rId15" Type="http://schemas.openxmlformats.org/officeDocument/2006/relationships/slideLayout" Target="../slideLayouts/slideLayout18.xml"/><Relationship Id="rId14" Type="http://schemas.openxmlformats.org/officeDocument/2006/relationships/tags" Target="../tags/tag975.xml"/><Relationship Id="rId13" Type="http://schemas.openxmlformats.org/officeDocument/2006/relationships/tags" Target="../tags/tag974.xml"/><Relationship Id="rId12" Type="http://schemas.openxmlformats.org/officeDocument/2006/relationships/tags" Target="../tags/tag973.xml"/><Relationship Id="rId11" Type="http://schemas.openxmlformats.org/officeDocument/2006/relationships/tags" Target="../tags/tag972.xml"/><Relationship Id="rId10" Type="http://schemas.openxmlformats.org/officeDocument/2006/relationships/tags" Target="../tags/tag971.xml"/><Relationship Id="rId1" Type="http://schemas.openxmlformats.org/officeDocument/2006/relationships/image" Target="../media/image1.png"/></Relationships>
</file>

<file path=ppt/slides/_rels/slide78.xml.rels><?xml version="1.0" encoding="UTF-8" standalone="yes"?>
<Relationships xmlns="http://schemas.openxmlformats.org/package/2006/relationships"><Relationship Id="rId9" Type="http://schemas.openxmlformats.org/officeDocument/2006/relationships/tags" Target="../tags/tag983.xml"/><Relationship Id="rId8" Type="http://schemas.openxmlformats.org/officeDocument/2006/relationships/tags" Target="../tags/tag982.xml"/><Relationship Id="rId7" Type="http://schemas.openxmlformats.org/officeDocument/2006/relationships/tags" Target="../tags/tag981.xml"/><Relationship Id="rId6" Type="http://schemas.openxmlformats.org/officeDocument/2006/relationships/tags" Target="../tags/tag980.xml"/><Relationship Id="rId5" Type="http://schemas.openxmlformats.org/officeDocument/2006/relationships/tags" Target="../tags/tag979.xml"/><Relationship Id="rId4" Type="http://schemas.openxmlformats.org/officeDocument/2006/relationships/tags" Target="../tags/tag978.xml"/><Relationship Id="rId3" Type="http://schemas.openxmlformats.org/officeDocument/2006/relationships/tags" Target="../tags/tag977.xml"/><Relationship Id="rId2" Type="http://schemas.openxmlformats.org/officeDocument/2006/relationships/tags" Target="../tags/tag976.xml"/><Relationship Id="rId15" Type="http://schemas.openxmlformats.org/officeDocument/2006/relationships/slideLayout" Target="../slideLayouts/slideLayout18.xml"/><Relationship Id="rId14" Type="http://schemas.openxmlformats.org/officeDocument/2006/relationships/tags" Target="../tags/tag988.xml"/><Relationship Id="rId13" Type="http://schemas.openxmlformats.org/officeDocument/2006/relationships/tags" Target="../tags/tag987.xml"/><Relationship Id="rId12" Type="http://schemas.openxmlformats.org/officeDocument/2006/relationships/tags" Target="../tags/tag986.xml"/><Relationship Id="rId11" Type="http://schemas.openxmlformats.org/officeDocument/2006/relationships/tags" Target="../tags/tag985.xml"/><Relationship Id="rId10" Type="http://schemas.openxmlformats.org/officeDocument/2006/relationships/tags" Target="../tags/tag984.xml"/><Relationship Id="rId1" Type="http://schemas.openxmlformats.org/officeDocument/2006/relationships/image" Target="../media/image1.png"/></Relationships>
</file>

<file path=ppt/slides/_rels/slide79.xml.rels><?xml version="1.0" encoding="UTF-8" standalone="yes"?>
<Relationships xmlns="http://schemas.openxmlformats.org/package/2006/relationships"><Relationship Id="rId9" Type="http://schemas.openxmlformats.org/officeDocument/2006/relationships/tags" Target="../tags/tag996.xml"/><Relationship Id="rId8" Type="http://schemas.openxmlformats.org/officeDocument/2006/relationships/tags" Target="../tags/tag995.xml"/><Relationship Id="rId7" Type="http://schemas.openxmlformats.org/officeDocument/2006/relationships/tags" Target="../tags/tag994.xml"/><Relationship Id="rId6" Type="http://schemas.openxmlformats.org/officeDocument/2006/relationships/tags" Target="../tags/tag993.xml"/><Relationship Id="rId5" Type="http://schemas.openxmlformats.org/officeDocument/2006/relationships/tags" Target="../tags/tag992.xml"/><Relationship Id="rId4" Type="http://schemas.openxmlformats.org/officeDocument/2006/relationships/tags" Target="../tags/tag991.xml"/><Relationship Id="rId3" Type="http://schemas.openxmlformats.org/officeDocument/2006/relationships/tags" Target="../tags/tag990.xml"/><Relationship Id="rId2" Type="http://schemas.openxmlformats.org/officeDocument/2006/relationships/tags" Target="../tags/tag989.xml"/><Relationship Id="rId15" Type="http://schemas.openxmlformats.org/officeDocument/2006/relationships/slideLayout" Target="../slideLayouts/slideLayout18.xml"/><Relationship Id="rId14" Type="http://schemas.openxmlformats.org/officeDocument/2006/relationships/tags" Target="../tags/tag1001.xml"/><Relationship Id="rId13" Type="http://schemas.openxmlformats.org/officeDocument/2006/relationships/tags" Target="../tags/tag1000.xml"/><Relationship Id="rId12" Type="http://schemas.openxmlformats.org/officeDocument/2006/relationships/tags" Target="../tags/tag999.xml"/><Relationship Id="rId11" Type="http://schemas.openxmlformats.org/officeDocument/2006/relationships/tags" Target="../tags/tag998.xml"/><Relationship Id="rId10" Type="http://schemas.openxmlformats.org/officeDocument/2006/relationships/tags" Target="../tags/tag997.xml"/><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18.xml"/><Relationship Id="rId3" Type="http://schemas.openxmlformats.org/officeDocument/2006/relationships/tags" Target="../tags/tag228.xml"/><Relationship Id="rId2" Type="http://schemas.openxmlformats.org/officeDocument/2006/relationships/tags" Target="../tags/tag227.xml"/><Relationship Id="rId1" Type="http://schemas.openxmlformats.org/officeDocument/2006/relationships/tags" Target="../tags/tag226.xml"/></Relationships>
</file>

<file path=ppt/slides/_rels/slide80.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tags" Target="../tags/tag1004.xml"/><Relationship Id="rId2" Type="http://schemas.openxmlformats.org/officeDocument/2006/relationships/tags" Target="../tags/tag1003.xml"/><Relationship Id="rId1" Type="http://schemas.openxmlformats.org/officeDocument/2006/relationships/tags" Target="../tags/tag1002.xml"/></Relationships>
</file>

<file path=ppt/slides/_rels/slide81.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tags" Target="../tags/tag1007.xml"/><Relationship Id="rId2" Type="http://schemas.openxmlformats.org/officeDocument/2006/relationships/tags" Target="../tags/tag1006.xml"/><Relationship Id="rId1" Type="http://schemas.openxmlformats.org/officeDocument/2006/relationships/tags" Target="../tags/tag1005.xml"/></Relationships>
</file>

<file path=ppt/slides/_rels/slide82.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tags" Target="../tags/tag1010.xml"/><Relationship Id="rId2" Type="http://schemas.openxmlformats.org/officeDocument/2006/relationships/tags" Target="../tags/tag1009.xml"/><Relationship Id="rId1" Type="http://schemas.openxmlformats.org/officeDocument/2006/relationships/tags" Target="../tags/tag1008.xml"/></Relationships>
</file>

<file path=ppt/slides/_rels/slide83.xml.rels><?xml version="1.0" encoding="UTF-8" standalone="yes"?>
<Relationships xmlns="http://schemas.openxmlformats.org/package/2006/relationships"><Relationship Id="rId9" Type="http://schemas.openxmlformats.org/officeDocument/2006/relationships/tags" Target="../tags/tag1018.xml"/><Relationship Id="rId8" Type="http://schemas.openxmlformats.org/officeDocument/2006/relationships/tags" Target="../tags/tag1017.xml"/><Relationship Id="rId7" Type="http://schemas.openxmlformats.org/officeDocument/2006/relationships/tags" Target="../tags/tag1016.xml"/><Relationship Id="rId6" Type="http://schemas.openxmlformats.org/officeDocument/2006/relationships/tags" Target="../tags/tag1015.xml"/><Relationship Id="rId5" Type="http://schemas.openxmlformats.org/officeDocument/2006/relationships/tags" Target="../tags/tag1014.xml"/><Relationship Id="rId4" Type="http://schemas.openxmlformats.org/officeDocument/2006/relationships/tags" Target="../tags/tag1013.xml"/><Relationship Id="rId3" Type="http://schemas.openxmlformats.org/officeDocument/2006/relationships/tags" Target="../tags/tag1012.xml"/><Relationship Id="rId2" Type="http://schemas.openxmlformats.org/officeDocument/2006/relationships/tags" Target="../tags/tag1011.xml"/><Relationship Id="rId16" Type="http://schemas.openxmlformats.org/officeDocument/2006/relationships/slideLayout" Target="../slideLayouts/slideLayout18.xml"/><Relationship Id="rId15" Type="http://schemas.openxmlformats.org/officeDocument/2006/relationships/tags" Target="../tags/tag1024.xml"/><Relationship Id="rId14" Type="http://schemas.openxmlformats.org/officeDocument/2006/relationships/tags" Target="../tags/tag1023.xml"/><Relationship Id="rId13" Type="http://schemas.openxmlformats.org/officeDocument/2006/relationships/tags" Target="../tags/tag1022.xml"/><Relationship Id="rId12" Type="http://schemas.openxmlformats.org/officeDocument/2006/relationships/tags" Target="../tags/tag1021.xml"/><Relationship Id="rId11" Type="http://schemas.openxmlformats.org/officeDocument/2006/relationships/tags" Target="../tags/tag1020.xml"/><Relationship Id="rId10" Type="http://schemas.openxmlformats.org/officeDocument/2006/relationships/tags" Target="../tags/tag1019.xml"/><Relationship Id="rId1" Type="http://schemas.openxmlformats.org/officeDocument/2006/relationships/image" Target="../media/image1.png"/></Relationships>
</file>

<file path=ppt/slides/_rels/slide84.xml.rels><?xml version="1.0" encoding="UTF-8" standalone="yes"?>
<Relationships xmlns="http://schemas.openxmlformats.org/package/2006/relationships"><Relationship Id="rId9" Type="http://schemas.openxmlformats.org/officeDocument/2006/relationships/tags" Target="../tags/tag1032.xml"/><Relationship Id="rId8" Type="http://schemas.openxmlformats.org/officeDocument/2006/relationships/tags" Target="../tags/tag1031.xml"/><Relationship Id="rId7" Type="http://schemas.openxmlformats.org/officeDocument/2006/relationships/tags" Target="../tags/tag1030.xml"/><Relationship Id="rId6" Type="http://schemas.openxmlformats.org/officeDocument/2006/relationships/tags" Target="../tags/tag1029.xml"/><Relationship Id="rId5" Type="http://schemas.openxmlformats.org/officeDocument/2006/relationships/tags" Target="../tags/tag1028.xml"/><Relationship Id="rId4" Type="http://schemas.openxmlformats.org/officeDocument/2006/relationships/tags" Target="../tags/tag1027.xml"/><Relationship Id="rId3" Type="http://schemas.openxmlformats.org/officeDocument/2006/relationships/tags" Target="../tags/tag1026.xml"/><Relationship Id="rId2" Type="http://schemas.openxmlformats.org/officeDocument/2006/relationships/tags" Target="../tags/tag1025.xml"/><Relationship Id="rId16" Type="http://schemas.openxmlformats.org/officeDocument/2006/relationships/slideLayout" Target="../slideLayouts/slideLayout18.xml"/><Relationship Id="rId15" Type="http://schemas.openxmlformats.org/officeDocument/2006/relationships/tags" Target="../tags/tag1038.xml"/><Relationship Id="rId14" Type="http://schemas.openxmlformats.org/officeDocument/2006/relationships/tags" Target="../tags/tag1037.xml"/><Relationship Id="rId13" Type="http://schemas.openxmlformats.org/officeDocument/2006/relationships/tags" Target="../tags/tag1036.xml"/><Relationship Id="rId12" Type="http://schemas.openxmlformats.org/officeDocument/2006/relationships/tags" Target="../tags/tag1035.xml"/><Relationship Id="rId11" Type="http://schemas.openxmlformats.org/officeDocument/2006/relationships/tags" Target="../tags/tag1034.xml"/><Relationship Id="rId10" Type="http://schemas.openxmlformats.org/officeDocument/2006/relationships/tags" Target="../tags/tag1033.xml"/><Relationship Id="rId1" Type="http://schemas.openxmlformats.org/officeDocument/2006/relationships/image" Target="../media/image1.png"/></Relationships>
</file>

<file path=ppt/slides/_rels/slide85.xml.rels><?xml version="1.0" encoding="UTF-8" standalone="yes"?>
<Relationships xmlns="http://schemas.openxmlformats.org/package/2006/relationships"><Relationship Id="rId9" Type="http://schemas.openxmlformats.org/officeDocument/2006/relationships/tags" Target="../tags/tag1046.xml"/><Relationship Id="rId8" Type="http://schemas.openxmlformats.org/officeDocument/2006/relationships/tags" Target="../tags/tag1045.xml"/><Relationship Id="rId7" Type="http://schemas.openxmlformats.org/officeDocument/2006/relationships/tags" Target="../tags/tag1044.xml"/><Relationship Id="rId6" Type="http://schemas.openxmlformats.org/officeDocument/2006/relationships/tags" Target="../tags/tag1043.xml"/><Relationship Id="rId5" Type="http://schemas.openxmlformats.org/officeDocument/2006/relationships/tags" Target="../tags/tag1042.xml"/><Relationship Id="rId4" Type="http://schemas.openxmlformats.org/officeDocument/2006/relationships/tags" Target="../tags/tag1041.xml"/><Relationship Id="rId3" Type="http://schemas.openxmlformats.org/officeDocument/2006/relationships/tags" Target="../tags/tag1040.xml"/><Relationship Id="rId2" Type="http://schemas.openxmlformats.org/officeDocument/2006/relationships/tags" Target="../tags/tag1039.xml"/><Relationship Id="rId16" Type="http://schemas.openxmlformats.org/officeDocument/2006/relationships/slideLayout" Target="../slideLayouts/slideLayout18.xml"/><Relationship Id="rId15" Type="http://schemas.openxmlformats.org/officeDocument/2006/relationships/tags" Target="../tags/tag1052.xml"/><Relationship Id="rId14" Type="http://schemas.openxmlformats.org/officeDocument/2006/relationships/tags" Target="../tags/tag1051.xml"/><Relationship Id="rId13" Type="http://schemas.openxmlformats.org/officeDocument/2006/relationships/tags" Target="../tags/tag1050.xml"/><Relationship Id="rId12" Type="http://schemas.openxmlformats.org/officeDocument/2006/relationships/tags" Target="../tags/tag1049.xml"/><Relationship Id="rId11" Type="http://schemas.openxmlformats.org/officeDocument/2006/relationships/tags" Target="../tags/tag1048.xml"/><Relationship Id="rId10" Type="http://schemas.openxmlformats.org/officeDocument/2006/relationships/tags" Target="../tags/tag1047.xml"/><Relationship Id="rId1" Type="http://schemas.openxmlformats.org/officeDocument/2006/relationships/image" Target="../media/image1.png"/></Relationships>
</file>

<file path=ppt/slides/_rels/slide86.xml.rels><?xml version="1.0" encoding="UTF-8" standalone="yes"?>
<Relationships xmlns="http://schemas.openxmlformats.org/package/2006/relationships"><Relationship Id="rId9" Type="http://schemas.openxmlformats.org/officeDocument/2006/relationships/tags" Target="../tags/tag1060.xml"/><Relationship Id="rId8" Type="http://schemas.openxmlformats.org/officeDocument/2006/relationships/tags" Target="../tags/tag1059.xml"/><Relationship Id="rId7" Type="http://schemas.openxmlformats.org/officeDocument/2006/relationships/tags" Target="../tags/tag1058.xml"/><Relationship Id="rId6" Type="http://schemas.openxmlformats.org/officeDocument/2006/relationships/tags" Target="../tags/tag1057.xml"/><Relationship Id="rId5" Type="http://schemas.openxmlformats.org/officeDocument/2006/relationships/tags" Target="../tags/tag1056.xml"/><Relationship Id="rId4" Type="http://schemas.openxmlformats.org/officeDocument/2006/relationships/tags" Target="../tags/tag1055.xml"/><Relationship Id="rId3" Type="http://schemas.openxmlformats.org/officeDocument/2006/relationships/tags" Target="../tags/tag1054.xml"/><Relationship Id="rId2" Type="http://schemas.openxmlformats.org/officeDocument/2006/relationships/tags" Target="../tags/tag1053.xml"/><Relationship Id="rId16" Type="http://schemas.openxmlformats.org/officeDocument/2006/relationships/slideLayout" Target="../slideLayouts/slideLayout18.xml"/><Relationship Id="rId15" Type="http://schemas.openxmlformats.org/officeDocument/2006/relationships/tags" Target="../tags/tag1066.xml"/><Relationship Id="rId14" Type="http://schemas.openxmlformats.org/officeDocument/2006/relationships/tags" Target="../tags/tag1065.xml"/><Relationship Id="rId13" Type="http://schemas.openxmlformats.org/officeDocument/2006/relationships/tags" Target="../tags/tag1064.xml"/><Relationship Id="rId12" Type="http://schemas.openxmlformats.org/officeDocument/2006/relationships/tags" Target="../tags/tag1063.xml"/><Relationship Id="rId11" Type="http://schemas.openxmlformats.org/officeDocument/2006/relationships/tags" Target="../tags/tag1062.xml"/><Relationship Id="rId10" Type="http://schemas.openxmlformats.org/officeDocument/2006/relationships/tags" Target="../tags/tag1061.xml"/><Relationship Id="rId1" Type="http://schemas.openxmlformats.org/officeDocument/2006/relationships/image" Target="../media/image1.png"/></Relationships>
</file>

<file path=ppt/slides/_rels/slide87.xml.rels><?xml version="1.0" encoding="UTF-8" standalone="yes"?>
<Relationships xmlns="http://schemas.openxmlformats.org/package/2006/relationships"><Relationship Id="rId9" Type="http://schemas.openxmlformats.org/officeDocument/2006/relationships/tags" Target="../tags/tag1074.xml"/><Relationship Id="rId8" Type="http://schemas.openxmlformats.org/officeDocument/2006/relationships/tags" Target="../tags/tag1073.xml"/><Relationship Id="rId7" Type="http://schemas.openxmlformats.org/officeDocument/2006/relationships/tags" Target="../tags/tag1072.xml"/><Relationship Id="rId6" Type="http://schemas.openxmlformats.org/officeDocument/2006/relationships/tags" Target="../tags/tag1071.xml"/><Relationship Id="rId5" Type="http://schemas.openxmlformats.org/officeDocument/2006/relationships/tags" Target="../tags/tag1070.xml"/><Relationship Id="rId4" Type="http://schemas.openxmlformats.org/officeDocument/2006/relationships/tags" Target="../tags/tag1069.xml"/><Relationship Id="rId3" Type="http://schemas.openxmlformats.org/officeDocument/2006/relationships/tags" Target="../tags/tag1068.xml"/><Relationship Id="rId2" Type="http://schemas.openxmlformats.org/officeDocument/2006/relationships/tags" Target="../tags/tag1067.xml"/><Relationship Id="rId16" Type="http://schemas.openxmlformats.org/officeDocument/2006/relationships/slideLayout" Target="../slideLayouts/slideLayout18.xml"/><Relationship Id="rId15" Type="http://schemas.openxmlformats.org/officeDocument/2006/relationships/tags" Target="../tags/tag1080.xml"/><Relationship Id="rId14" Type="http://schemas.openxmlformats.org/officeDocument/2006/relationships/tags" Target="../tags/tag1079.xml"/><Relationship Id="rId13" Type="http://schemas.openxmlformats.org/officeDocument/2006/relationships/tags" Target="../tags/tag1078.xml"/><Relationship Id="rId12" Type="http://schemas.openxmlformats.org/officeDocument/2006/relationships/tags" Target="../tags/tag1077.xml"/><Relationship Id="rId11" Type="http://schemas.openxmlformats.org/officeDocument/2006/relationships/tags" Target="../tags/tag1076.xml"/><Relationship Id="rId10" Type="http://schemas.openxmlformats.org/officeDocument/2006/relationships/tags" Target="../tags/tag1075.xml"/><Relationship Id="rId1" Type="http://schemas.openxmlformats.org/officeDocument/2006/relationships/image" Target="../media/image1.png"/></Relationships>
</file>

<file path=ppt/slides/_rels/slide88.xml.rels><?xml version="1.0" encoding="UTF-8" standalone="yes"?>
<Relationships xmlns="http://schemas.openxmlformats.org/package/2006/relationships"><Relationship Id="rId9" Type="http://schemas.openxmlformats.org/officeDocument/2006/relationships/tags" Target="../tags/tag1088.xml"/><Relationship Id="rId8" Type="http://schemas.openxmlformats.org/officeDocument/2006/relationships/tags" Target="../tags/tag1087.xml"/><Relationship Id="rId7" Type="http://schemas.openxmlformats.org/officeDocument/2006/relationships/tags" Target="../tags/tag1086.xml"/><Relationship Id="rId6" Type="http://schemas.openxmlformats.org/officeDocument/2006/relationships/tags" Target="../tags/tag1085.xml"/><Relationship Id="rId5" Type="http://schemas.openxmlformats.org/officeDocument/2006/relationships/tags" Target="../tags/tag1084.xml"/><Relationship Id="rId4" Type="http://schemas.openxmlformats.org/officeDocument/2006/relationships/tags" Target="../tags/tag1083.xml"/><Relationship Id="rId3" Type="http://schemas.openxmlformats.org/officeDocument/2006/relationships/tags" Target="../tags/tag1082.xml"/><Relationship Id="rId2" Type="http://schemas.openxmlformats.org/officeDocument/2006/relationships/tags" Target="../tags/tag1081.xml"/><Relationship Id="rId16" Type="http://schemas.openxmlformats.org/officeDocument/2006/relationships/slideLayout" Target="../slideLayouts/slideLayout18.xml"/><Relationship Id="rId15" Type="http://schemas.openxmlformats.org/officeDocument/2006/relationships/tags" Target="../tags/tag1094.xml"/><Relationship Id="rId14" Type="http://schemas.openxmlformats.org/officeDocument/2006/relationships/tags" Target="../tags/tag1093.xml"/><Relationship Id="rId13" Type="http://schemas.openxmlformats.org/officeDocument/2006/relationships/tags" Target="../tags/tag1092.xml"/><Relationship Id="rId12" Type="http://schemas.openxmlformats.org/officeDocument/2006/relationships/tags" Target="../tags/tag1091.xml"/><Relationship Id="rId11" Type="http://schemas.openxmlformats.org/officeDocument/2006/relationships/tags" Target="../tags/tag1090.xml"/><Relationship Id="rId10" Type="http://schemas.openxmlformats.org/officeDocument/2006/relationships/tags" Target="../tags/tag1089.xml"/><Relationship Id="rId1" Type="http://schemas.openxmlformats.org/officeDocument/2006/relationships/image" Target="../media/image1.png"/></Relationships>
</file>

<file path=ppt/slides/_rels/slide89.xml.rels><?xml version="1.0" encoding="UTF-8" standalone="yes"?>
<Relationships xmlns="http://schemas.openxmlformats.org/package/2006/relationships"><Relationship Id="rId9" Type="http://schemas.openxmlformats.org/officeDocument/2006/relationships/tags" Target="../tags/tag1102.xml"/><Relationship Id="rId8" Type="http://schemas.openxmlformats.org/officeDocument/2006/relationships/tags" Target="../tags/tag1101.xml"/><Relationship Id="rId7" Type="http://schemas.openxmlformats.org/officeDocument/2006/relationships/tags" Target="../tags/tag1100.xml"/><Relationship Id="rId6" Type="http://schemas.openxmlformats.org/officeDocument/2006/relationships/tags" Target="../tags/tag1099.xml"/><Relationship Id="rId5" Type="http://schemas.openxmlformats.org/officeDocument/2006/relationships/tags" Target="../tags/tag1098.xml"/><Relationship Id="rId4" Type="http://schemas.openxmlformats.org/officeDocument/2006/relationships/tags" Target="../tags/tag1097.xml"/><Relationship Id="rId3" Type="http://schemas.openxmlformats.org/officeDocument/2006/relationships/tags" Target="../tags/tag1096.xml"/><Relationship Id="rId2" Type="http://schemas.openxmlformats.org/officeDocument/2006/relationships/tags" Target="../tags/tag1095.xml"/><Relationship Id="rId16" Type="http://schemas.openxmlformats.org/officeDocument/2006/relationships/slideLayout" Target="../slideLayouts/slideLayout18.xml"/><Relationship Id="rId15" Type="http://schemas.openxmlformats.org/officeDocument/2006/relationships/tags" Target="../tags/tag1108.xml"/><Relationship Id="rId14" Type="http://schemas.openxmlformats.org/officeDocument/2006/relationships/tags" Target="../tags/tag1107.xml"/><Relationship Id="rId13" Type="http://schemas.openxmlformats.org/officeDocument/2006/relationships/tags" Target="../tags/tag1106.xml"/><Relationship Id="rId12" Type="http://schemas.openxmlformats.org/officeDocument/2006/relationships/tags" Target="../tags/tag1105.xml"/><Relationship Id="rId11" Type="http://schemas.openxmlformats.org/officeDocument/2006/relationships/tags" Target="../tags/tag1104.xml"/><Relationship Id="rId10" Type="http://schemas.openxmlformats.org/officeDocument/2006/relationships/tags" Target="../tags/tag1103.xml"/><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18.xml"/><Relationship Id="rId3" Type="http://schemas.openxmlformats.org/officeDocument/2006/relationships/tags" Target="../tags/tag231.xml"/><Relationship Id="rId2" Type="http://schemas.openxmlformats.org/officeDocument/2006/relationships/tags" Target="../tags/tag230.xml"/><Relationship Id="rId1" Type="http://schemas.openxmlformats.org/officeDocument/2006/relationships/tags" Target="../tags/tag229.xml"/></Relationships>
</file>

<file path=ppt/slides/_rels/slide90.xml.rels><?xml version="1.0" encoding="UTF-8" standalone="yes"?>
<Relationships xmlns="http://schemas.openxmlformats.org/package/2006/relationships"><Relationship Id="rId9" Type="http://schemas.openxmlformats.org/officeDocument/2006/relationships/tags" Target="../tags/tag1116.xml"/><Relationship Id="rId8" Type="http://schemas.openxmlformats.org/officeDocument/2006/relationships/tags" Target="../tags/tag1115.xml"/><Relationship Id="rId7" Type="http://schemas.openxmlformats.org/officeDocument/2006/relationships/tags" Target="../tags/tag1114.xml"/><Relationship Id="rId6" Type="http://schemas.openxmlformats.org/officeDocument/2006/relationships/tags" Target="../tags/tag1113.xml"/><Relationship Id="rId5" Type="http://schemas.openxmlformats.org/officeDocument/2006/relationships/tags" Target="../tags/tag1112.xml"/><Relationship Id="rId4" Type="http://schemas.openxmlformats.org/officeDocument/2006/relationships/tags" Target="../tags/tag1111.xml"/><Relationship Id="rId3" Type="http://schemas.openxmlformats.org/officeDocument/2006/relationships/tags" Target="../tags/tag1110.xml"/><Relationship Id="rId2" Type="http://schemas.openxmlformats.org/officeDocument/2006/relationships/tags" Target="../tags/tag1109.xml"/><Relationship Id="rId17" Type="http://schemas.openxmlformats.org/officeDocument/2006/relationships/slideLayout" Target="../slideLayouts/slideLayout18.xml"/><Relationship Id="rId16" Type="http://schemas.openxmlformats.org/officeDocument/2006/relationships/tags" Target="../tags/tag1122.xml"/><Relationship Id="rId15" Type="http://schemas.openxmlformats.org/officeDocument/2006/relationships/image" Target="../media/image69.png"/><Relationship Id="rId14" Type="http://schemas.openxmlformats.org/officeDocument/2006/relationships/tags" Target="../tags/tag1121.xml"/><Relationship Id="rId13" Type="http://schemas.openxmlformats.org/officeDocument/2006/relationships/tags" Target="../tags/tag1120.xml"/><Relationship Id="rId12" Type="http://schemas.openxmlformats.org/officeDocument/2006/relationships/tags" Target="../tags/tag1119.xml"/><Relationship Id="rId11" Type="http://schemas.openxmlformats.org/officeDocument/2006/relationships/tags" Target="../tags/tag1118.xml"/><Relationship Id="rId10" Type="http://schemas.openxmlformats.org/officeDocument/2006/relationships/tags" Target="../tags/tag1117.xml"/><Relationship Id="rId1" Type="http://schemas.openxmlformats.org/officeDocument/2006/relationships/image" Target="../media/image1.png"/></Relationships>
</file>

<file path=ppt/slides/_rels/slide91.xml.rels><?xml version="1.0" encoding="UTF-8" standalone="yes"?>
<Relationships xmlns="http://schemas.openxmlformats.org/package/2006/relationships"><Relationship Id="rId9" Type="http://schemas.openxmlformats.org/officeDocument/2006/relationships/tags" Target="../tags/tag1130.xml"/><Relationship Id="rId8" Type="http://schemas.openxmlformats.org/officeDocument/2006/relationships/tags" Target="../tags/tag1129.xml"/><Relationship Id="rId7" Type="http://schemas.openxmlformats.org/officeDocument/2006/relationships/tags" Target="../tags/tag1128.xml"/><Relationship Id="rId6" Type="http://schemas.openxmlformats.org/officeDocument/2006/relationships/tags" Target="../tags/tag1127.xml"/><Relationship Id="rId5" Type="http://schemas.openxmlformats.org/officeDocument/2006/relationships/tags" Target="../tags/tag1126.xml"/><Relationship Id="rId4" Type="http://schemas.openxmlformats.org/officeDocument/2006/relationships/tags" Target="../tags/tag1125.xml"/><Relationship Id="rId3" Type="http://schemas.openxmlformats.org/officeDocument/2006/relationships/tags" Target="../tags/tag1124.xml"/><Relationship Id="rId2" Type="http://schemas.openxmlformats.org/officeDocument/2006/relationships/tags" Target="../tags/tag1123.xml"/><Relationship Id="rId16" Type="http://schemas.openxmlformats.org/officeDocument/2006/relationships/slideLayout" Target="../slideLayouts/slideLayout18.xml"/><Relationship Id="rId15" Type="http://schemas.openxmlformats.org/officeDocument/2006/relationships/tags" Target="../tags/tag1136.xml"/><Relationship Id="rId14" Type="http://schemas.openxmlformats.org/officeDocument/2006/relationships/tags" Target="../tags/tag1135.xml"/><Relationship Id="rId13" Type="http://schemas.openxmlformats.org/officeDocument/2006/relationships/tags" Target="../tags/tag1134.xml"/><Relationship Id="rId12" Type="http://schemas.openxmlformats.org/officeDocument/2006/relationships/tags" Target="../tags/tag1133.xml"/><Relationship Id="rId11" Type="http://schemas.openxmlformats.org/officeDocument/2006/relationships/tags" Target="../tags/tag1132.xml"/><Relationship Id="rId10" Type="http://schemas.openxmlformats.org/officeDocument/2006/relationships/tags" Target="../tags/tag1131.xml"/><Relationship Id="rId1" Type="http://schemas.openxmlformats.org/officeDocument/2006/relationships/image" Target="../media/image1.png"/></Relationships>
</file>

<file path=ppt/slides/_rels/slide92.xml.rels><?xml version="1.0" encoding="UTF-8" standalone="yes"?>
<Relationships xmlns="http://schemas.openxmlformats.org/package/2006/relationships"><Relationship Id="rId9" Type="http://schemas.openxmlformats.org/officeDocument/2006/relationships/tags" Target="../tags/tag1144.xml"/><Relationship Id="rId8" Type="http://schemas.openxmlformats.org/officeDocument/2006/relationships/tags" Target="../tags/tag1143.xml"/><Relationship Id="rId7" Type="http://schemas.openxmlformats.org/officeDocument/2006/relationships/tags" Target="../tags/tag1142.xml"/><Relationship Id="rId6" Type="http://schemas.openxmlformats.org/officeDocument/2006/relationships/tags" Target="../tags/tag1141.xml"/><Relationship Id="rId5" Type="http://schemas.openxmlformats.org/officeDocument/2006/relationships/tags" Target="../tags/tag1140.xml"/><Relationship Id="rId4" Type="http://schemas.openxmlformats.org/officeDocument/2006/relationships/tags" Target="../tags/tag1139.xml"/><Relationship Id="rId3" Type="http://schemas.openxmlformats.org/officeDocument/2006/relationships/tags" Target="../tags/tag1138.xml"/><Relationship Id="rId2" Type="http://schemas.openxmlformats.org/officeDocument/2006/relationships/tags" Target="../tags/tag1137.xml"/><Relationship Id="rId16" Type="http://schemas.openxmlformats.org/officeDocument/2006/relationships/slideLayout" Target="../slideLayouts/slideLayout18.xml"/><Relationship Id="rId15" Type="http://schemas.openxmlformats.org/officeDocument/2006/relationships/tags" Target="../tags/tag1150.xml"/><Relationship Id="rId14" Type="http://schemas.openxmlformats.org/officeDocument/2006/relationships/tags" Target="../tags/tag1149.xml"/><Relationship Id="rId13" Type="http://schemas.openxmlformats.org/officeDocument/2006/relationships/tags" Target="../tags/tag1148.xml"/><Relationship Id="rId12" Type="http://schemas.openxmlformats.org/officeDocument/2006/relationships/tags" Target="../tags/tag1147.xml"/><Relationship Id="rId11" Type="http://schemas.openxmlformats.org/officeDocument/2006/relationships/tags" Target="../tags/tag1146.xml"/><Relationship Id="rId10" Type="http://schemas.openxmlformats.org/officeDocument/2006/relationships/tags" Target="../tags/tag1145.xml"/><Relationship Id="rId1" Type="http://schemas.openxmlformats.org/officeDocument/2006/relationships/image" Target="../media/image1.png"/></Relationships>
</file>

<file path=ppt/slides/_rels/slide93.xml.rels><?xml version="1.0" encoding="UTF-8" standalone="yes"?>
<Relationships xmlns="http://schemas.openxmlformats.org/package/2006/relationships"><Relationship Id="rId9" Type="http://schemas.openxmlformats.org/officeDocument/2006/relationships/tags" Target="../tags/tag1158.xml"/><Relationship Id="rId8" Type="http://schemas.openxmlformats.org/officeDocument/2006/relationships/tags" Target="../tags/tag1157.xml"/><Relationship Id="rId7" Type="http://schemas.openxmlformats.org/officeDocument/2006/relationships/tags" Target="../tags/tag1156.xml"/><Relationship Id="rId6" Type="http://schemas.openxmlformats.org/officeDocument/2006/relationships/tags" Target="../tags/tag1155.xml"/><Relationship Id="rId5" Type="http://schemas.openxmlformats.org/officeDocument/2006/relationships/tags" Target="../tags/tag1154.xml"/><Relationship Id="rId4" Type="http://schemas.openxmlformats.org/officeDocument/2006/relationships/tags" Target="../tags/tag1153.xml"/><Relationship Id="rId3" Type="http://schemas.openxmlformats.org/officeDocument/2006/relationships/tags" Target="../tags/tag1152.xml"/><Relationship Id="rId2" Type="http://schemas.openxmlformats.org/officeDocument/2006/relationships/tags" Target="../tags/tag1151.xml"/><Relationship Id="rId16" Type="http://schemas.openxmlformats.org/officeDocument/2006/relationships/slideLayout" Target="../slideLayouts/slideLayout18.xml"/><Relationship Id="rId15" Type="http://schemas.openxmlformats.org/officeDocument/2006/relationships/tags" Target="../tags/tag1164.xml"/><Relationship Id="rId14" Type="http://schemas.openxmlformats.org/officeDocument/2006/relationships/tags" Target="../tags/tag1163.xml"/><Relationship Id="rId13" Type="http://schemas.openxmlformats.org/officeDocument/2006/relationships/tags" Target="../tags/tag1162.xml"/><Relationship Id="rId12" Type="http://schemas.openxmlformats.org/officeDocument/2006/relationships/tags" Target="../tags/tag1161.xml"/><Relationship Id="rId11" Type="http://schemas.openxmlformats.org/officeDocument/2006/relationships/tags" Target="../tags/tag1160.xml"/><Relationship Id="rId10" Type="http://schemas.openxmlformats.org/officeDocument/2006/relationships/tags" Target="../tags/tag1159.xml"/><Relationship Id="rId1" Type="http://schemas.openxmlformats.org/officeDocument/2006/relationships/image" Target="../media/image1.png"/></Relationships>
</file>

<file path=ppt/slides/_rels/slide94.xml.rels><?xml version="1.0" encoding="UTF-8" standalone="yes"?>
<Relationships xmlns="http://schemas.openxmlformats.org/package/2006/relationships"><Relationship Id="rId9" Type="http://schemas.openxmlformats.org/officeDocument/2006/relationships/tags" Target="../tags/tag1172.xml"/><Relationship Id="rId8" Type="http://schemas.openxmlformats.org/officeDocument/2006/relationships/tags" Target="../tags/tag1171.xml"/><Relationship Id="rId7" Type="http://schemas.openxmlformats.org/officeDocument/2006/relationships/tags" Target="../tags/tag1170.xml"/><Relationship Id="rId6" Type="http://schemas.openxmlformats.org/officeDocument/2006/relationships/tags" Target="../tags/tag1169.xml"/><Relationship Id="rId5" Type="http://schemas.openxmlformats.org/officeDocument/2006/relationships/tags" Target="../tags/tag1168.xml"/><Relationship Id="rId4" Type="http://schemas.openxmlformats.org/officeDocument/2006/relationships/tags" Target="../tags/tag1167.xml"/><Relationship Id="rId3" Type="http://schemas.openxmlformats.org/officeDocument/2006/relationships/tags" Target="../tags/tag1166.xml"/><Relationship Id="rId2" Type="http://schemas.openxmlformats.org/officeDocument/2006/relationships/tags" Target="../tags/tag1165.xml"/><Relationship Id="rId13" Type="http://schemas.openxmlformats.org/officeDocument/2006/relationships/slideLayout" Target="../slideLayouts/slideLayout18.xml"/><Relationship Id="rId12" Type="http://schemas.openxmlformats.org/officeDocument/2006/relationships/tags" Target="../tags/tag1175.xml"/><Relationship Id="rId11" Type="http://schemas.openxmlformats.org/officeDocument/2006/relationships/tags" Target="../tags/tag1174.xml"/><Relationship Id="rId10" Type="http://schemas.openxmlformats.org/officeDocument/2006/relationships/tags" Target="../tags/tag1173.xml"/><Relationship Id="rId1" Type="http://schemas.openxmlformats.org/officeDocument/2006/relationships/image" Target="../media/image1.png"/></Relationships>
</file>

<file path=ppt/slides/_rels/slide95.xml.rels><?xml version="1.0" encoding="UTF-8" standalone="yes"?>
<Relationships xmlns="http://schemas.openxmlformats.org/package/2006/relationships"><Relationship Id="rId9" Type="http://schemas.openxmlformats.org/officeDocument/2006/relationships/tags" Target="../tags/tag1184.xml"/><Relationship Id="rId8" Type="http://schemas.openxmlformats.org/officeDocument/2006/relationships/tags" Target="../tags/tag1183.xml"/><Relationship Id="rId7" Type="http://schemas.openxmlformats.org/officeDocument/2006/relationships/tags" Target="../tags/tag1182.xml"/><Relationship Id="rId6" Type="http://schemas.openxmlformats.org/officeDocument/2006/relationships/tags" Target="../tags/tag1181.xml"/><Relationship Id="rId5" Type="http://schemas.openxmlformats.org/officeDocument/2006/relationships/tags" Target="../tags/tag1180.xml"/><Relationship Id="rId4" Type="http://schemas.openxmlformats.org/officeDocument/2006/relationships/tags" Target="../tags/tag1179.xml"/><Relationship Id="rId3" Type="http://schemas.openxmlformats.org/officeDocument/2006/relationships/tags" Target="../tags/tag1178.xml"/><Relationship Id="rId2" Type="http://schemas.openxmlformats.org/officeDocument/2006/relationships/tags" Target="../tags/tag1177.xml"/><Relationship Id="rId13" Type="http://schemas.openxmlformats.org/officeDocument/2006/relationships/slideLayout" Target="../slideLayouts/slideLayout25.xml"/><Relationship Id="rId12" Type="http://schemas.openxmlformats.org/officeDocument/2006/relationships/tags" Target="../tags/tag1187.xml"/><Relationship Id="rId11" Type="http://schemas.openxmlformats.org/officeDocument/2006/relationships/tags" Target="../tags/tag1186.xml"/><Relationship Id="rId10" Type="http://schemas.openxmlformats.org/officeDocument/2006/relationships/tags" Target="../tags/tag1185.xml"/><Relationship Id="rId1" Type="http://schemas.openxmlformats.org/officeDocument/2006/relationships/tags" Target="../tags/tag1176.xml"/></Relationships>
</file>

<file path=ppt/slides/_rels/slide96.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1194.xml"/><Relationship Id="rId7" Type="http://schemas.openxmlformats.org/officeDocument/2006/relationships/tags" Target="../tags/tag1193.xml"/><Relationship Id="rId6" Type="http://schemas.openxmlformats.org/officeDocument/2006/relationships/tags" Target="../tags/tag1192.xml"/><Relationship Id="rId5" Type="http://schemas.openxmlformats.org/officeDocument/2006/relationships/tags" Target="../tags/tag1191.xml"/><Relationship Id="rId4" Type="http://schemas.openxmlformats.org/officeDocument/2006/relationships/image" Target="../media/image70.png"/><Relationship Id="rId3" Type="http://schemas.openxmlformats.org/officeDocument/2006/relationships/tags" Target="../tags/tag1190.xml"/><Relationship Id="rId2" Type="http://schemas.openxmlformats.org/officeDocument/2006/relationships/tags" Target="../tags/tag1189.xml"/><Relationship Id="rId10" Type="http://schemas.openxmlformats.org/officeDocument/2006/relationships/notesSlide" Target="../notesSlides/notesSlide31.xml"/><Relationship Id="rId1" Type="http://schemas.openxmlformats.org/officeDocument/2006/relationships/tags" Target="../tags/tag1188.xml"/></Relationships>
</file>

<file path=ppt/slides/_rels/slide97.xml.rels><?xml version="1.0" encoding="UTF-8" standalone="yes"?>
<Relationships xmlns="http://schemas.openxmlformats.org/package/2006/relationships"><Relationship Id="rId9" Type="http://schemas.openxmlformats.org/officeDocument/2006/relationships/tags" Target="../tags/tag1200.xml"/><Relationship Id="rId8" Type="http://schemas.openxmlformats.org/officeDocument/2006/relationships/tags" Target="../tags/tag1199.xml"/><Relationship Id="rId7" Type="http://schemas.openxmlformats.org/officeDocument/2006/relationships/image" Target="../media/image72.jpeg"/><Relationship Id="rId6" Type="http://schemas.openxmlformats.org/officeDocument/2006/relationships/tags" Target="../tags/tag1198.xml"/><Relationship Id="rId5" Type="http://schemas.openxmlformats.org/officeDocument/2006/relationships/tags" Target="../tags/tag1197.xml"/><Relationship Id="rId4" Type="http://schemas.openxmlformats.org/officeDocument/2006/relationships/tags" Target="../tags/tag1196.xml"/><Relationship Id="rId3" Type="http://schemas.openxmlformats.org/officeDocument/2006/relationships/image" Target="../media/image71.jpeg"/><Relationship Id="rId2" Type="http://schemas.openxmlformats.org/officeDocument/2006/relationships/tags" Target="../tags/tag1195.xml"/><Relationship Id="rId17" Type="http://schemas.openxmlformats.org/officeDocument/2006/relationships/notesSlide" Target="../notesSlides/notesSlide32.xml"/><Relationship Id="rId16" Type="http://schemas.openxmlformats.org/officeDocument/2006/relationships/slideLayout" Target="../slideLayouts/slideLayout18.xml"/><Relationship Id="rId15" Type="http://schemas.openxmlformats.org/officeDocument/2006/relationships/tags" Target="../tags/tag1205.xml"/><Relationship Id="rId14" Type="http://schemas.openxmlformats.org/officeDocument/2006/relationships/tags" Target="../tags/tag1204.xml"/><Relationship Id="rId13" Type="http://schemas.openxmlformats.org/officeDocument/2006/relationships/tags" Target="../tags/tag1203.xml"/><Relationship Id="rId12" Type="http://schemas.openxmlformats.org/officeDocument/2006/relationships/tags" Target="../tags/tag1202.xml"/><Relationship Id="rId11" Type="http://schemas.openxmlformats.org/officeDocument/2006/relationships/image" Target="../media/image73.jpeg"/><Relationship Id="rId10" Type="http://schemas.openxmlformats.org/officeDocument/2006/relationships/tags" Target="../tags/tag1201.xml"/><Relationship Id="rId1" Type="http://schemas.openxmlformats.org/officeDocument/2006/relationships/image" Target="../media/image1.png"/></Relationships>
</file>

<file path=ppt/slides/_rels/slide98.xml.rels><?xml version="1.0" encoding="UTF-8" standalone="yes"?>
<Relationships xmlns="http://schemas.openxmlformats.org/package/2006/relationships"><Relationship Id="rId6" Type="http://schemas.openxmlformats.org/officeDocument/2006/relationships/notesSlide" Target="../notesSlides/notesSlide33.xml"/><Relationship Id="rId5" Type="http://schemas.openxmlformats.org/officeDocument/2006/relationships/slideLayout" Target="../slideLayouts/slideLayout18.xml"/><Relationship Id="rId4" Type="http://schemas.openxmlformats.org/officeDocument/2006/relationships/tags" Target="../tags/tag1208.xml"/><Relationship Id="rId3" Type="http://schemas.openxmlformats.org/officeDocument/2006/relationships/tags" Target="../tags/tag1207.xml"/><Relationship Id="rId2" Type="http://schemas.openxmlformats.org/officeDocument/2006/relationships/tags" Target="../tags/tag1206.xml"/><Relationship Id="rId1" Type="http://schemas.openxmlformats.org/officeDocument/2006/relationships/image" Target="../media/image1.png"/></Relationships>
</file>

<file path=ppt/slides/_rels/slide99.xml.rels><?xml version="1.0" encoding="UTF-8" standalone="yes"?>
<Relationships xmlns="http://schemas.openxmlformats.org/package/2006/relationships"><Relationship Id="rId6" Type="http://schemas.openxmlformats.org/officeDocument/2006/relationships/notesSlide" Target="../notesSlides/notesSlide34.xml"/><Relationship Id="rId5" Type="http://schemas.openxmlformats.org/officeDocument/2006/relationships/slideLayout" Target="../slideLayouts/slideLayout18.xml"/><Relationship Id="rId4" Type="http://schemas.openxmlformats.org/officeDocument/2006/relationships/tags" Target="../tags/tag1211.xml"/><Relationship Id="rId3" Type="http://schemas.openxmlformats.org/officeDocument/2006/relationships/tags" Target="../tags/tag1210.xml"/><Relationship Id="rId2" Type="http://schemas.openxmlformats.org/officeDocument/2006/relationships/tags" Target="../tags/tag1209.xml"/><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6"/>
          <p:cNvSpPr>
            <a:spLocks noGrp="1" noChangeArrowheads="1"/>
          </p:cNvSpPr>
          <p:nvPr>
            <p:ph type="sldNum" sz="quarter" idx="12"/>
            <p:custDataLst>
              <p:tags r:id="rId1"/>
            </p:custDataLst>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9E6E0B89-6530-41CA-9D42-09649D00AAAF}" type="slidenum">
              <a:rPr lang="en-US" altLang="zh-CN" b="0">
                <a:solidFill>
                  <a:schemeClr val="tx1"/>
                </a:solidFill>
                <a:ea typeface="宋体" panose="02010600030101010101" pitchFamily="2" charset="-122"/>
              </a:rPr>
            </a:fld>
            <a:endParaRPr lang="en-US" altLang="zh-CN" b="0">
              <a:solidFill>
                <a:schemeClr val="tx1"/>
              </a:solidFill>
              <a:ea typeface="宋体" panose="02010600030101010101" pitchFamily="2" charset="-122"/>
            </a:endParaRPr>
          </a:p>
        </p:txBody>
      </p:sp>
      <p:sp>
        <p:nvSpPr>
          <p:cNvPr id="2058" name="Rectangle 10"/>
          <p:cNvSpPr>
            <a:spLocks noGrp="1" noChangeArrowheads="1"/>
          </p:cNvSpPr>
          <p:nvPr>
            <p:ph type="ctrTitle" idx="4294967295"/>
            <p:custDataLst>
              <p:tags r:id="rId2"/>
            </p:custDataLst>
          </p:nvPr>
        </p:nvSpPr>
        <p:spPr>
          <a:xfrm>
            <a:off x="1068705" y="819150"/>
            <a:ext cx="7772400" cy="1371600"/>
          </a:xfrm>
        </p:spPr>
        <p:txBody>
          <a:bodyPr/>
          <a:lstStyle/>
          <a:p>
            <a:pPr eaLnBrk="1" hangingPunct="1">
              <a:defRPr/>
            </a:pPr>
            <a:r>
              <a:rPr lang="zh-CN" altLang="zh-CN" sz="4000" dirty="0">
                <a:solidFill>
                  <a:schemeClr val="folHlink"/>
                </a:solidFill>
                <a:latin typeface="黑体" panose="02010609060101010101" pitchFamily="49" charset="-122"/>
                <a:ea typeface="黑体" panose="02010609060101010101" pitchFamily="49" charset="-122"/>
              </a:rPr>
              <a:t>项目二</a:t>
            </a:r>
            <a:r>
              <a:rPr lang="en-US" altLang="zh-CN" sz="4000" dirty="0">
                <a:solidFill>
                  <a:schemeClr val="folHlink"/>
                </a:solidFill>
                <a:latin typeface="黑体" panose="02010609060101010101" pitchFamily="49" charset="-122"/>
                <a:ea typeface="黑体" panose="02010609060101010101" pitchFamily="49" charset="-122"/>
              </a:rPr>
              <a:t>  </a:t>
            </a:r>
            <a:r>
              <a:rPr lang="zh-CN" altLang="en-US" sz="4000" dirty="0">
                <a:solidFill>
                  <a:schemeClr val="folHlink"/>
                </a:solidFill>
                <a:latin typeface="黑体" panose="02010609060101010101" pitchFamily="49" charset="-122"/>
                <a:ea typeface="黑体" panose="02010609060101010101" pitchFamily="49" charset="-122"/>
              </a:rPr>
              <a:t>采集和解析网页数据</a:t>
            </a:r>
            <a:endParaRPr lang="zh-CN" altLang="en-US" sz="4000" dirty="0">
              <a:solidFill>
                <a:schemeClr val="folHlink"/>
              </a:solidFill>
              <a:latin typeface="黑体" panose="02010609060101010101" pitchFamily="49" charset="-122"/>
              <a:ea typeface="黑体" panose="02010609060101010101" pitchFamily="49" charset="-122"/>
            </a:endParaRPr>
          </a:p>
        </p:txBody>
      </p:sp>
      <p:sp>
        <p:nvSpPr>
          <p:cNvPr id="2" name="文本框 1"/>
          <p:cNvSpPr txBox="1"/>
          <p:nvPr/>
        </p:nvSpPr>
        <p:spPr>
          <a:xfrm>
            <a:off x="1346835" y="3057525"/>
            <a:ext cx="8666480" cy="1760220"/>
          </a:xfrm>
          <a:prstGeom prst="rect">
            <a:avLst/>
          </a:prstGeom>
          <a:noFill/>
        </p:spPr>
        <p:txBody>
          <a:bodyPr wrap="square" rtlCol="0">
            <a:noAutofit/>
          </a:bodyPr>
          <a:p>
            <a:r>
              <a:rPr lang="zh-CN" altLang="en-US" sz="2400"/>
              <a:t>本项目将结合</a:t>
            </a:r>
            <a:r>
              <a:rPr lang="en-US" altLang="zh-CN" sz="2400"/>
              <a:t> Python </a:t>
            </a:r>
            <a:r>
              <a:rPr lang="zh-CN" altLang="en-US" sz="2400"/>
              <a:t>及其丰富的第三方库，针对不同网站特性介绍几种网页数据采集方法</a:t>
            </a:r>
            <a:r>
              <a:rPr lang="en-US" altLang="zh-CN" sz="2400"/>
              <a:t>: </a:t>
            </a:r>
            <a:r>
              <a:rPr lang="zh-CN" altLang="en-US" sz="2400"/>
              <a:t>静态和动态采集等</a:t>
            </a:r>
            <a:r>
              <a:rPr lang="en-US" altLang="zh-CN" sz="2400"/>
              <a:t>, </a:t>
            </a:r>
            <a:r>
              <a:rPr lang="zh-CN" altLang="en-US" sz="2400"/>
              <a:t>项目也会介绍相关解析和提取方法。</a:t>
            </a:r>
            <a:endParaRPr lang="zh-CN" altLang="en-US" sz="2400"/>
          </a:p>
        </p:txBody>
      </p:sp>
    </p:spTree>
    <p:custDataLst>
      <p:tags r:id="rId3"/>
    </p:custDataLst>
  </p:cSld>
  <p:clrMapOvr>
    <a:masterClrMapping/>
  </p:clrMapOvr>
  <p:transition>
    <p:cu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2" name="Rectangle 14"/>
          <p:cNvSpPr>
            <a:spLocks noGrp="1" noChangeArrowheads="1"/>
          </p:cNvSpPr>
          <p:nvPr>
            <p:ph type="title" idx="4294967295"/>
            <p:custDataLst>
              <p:tags r:id="rId1"/>
            </p:custDataLst>
          </p:nvPr>
        </p:nvSpPr>
        <p:spPr/>
        <p:txBody>
          <a:bodyPr wrap="none"/>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任务实施：一</a:t>
            </a:r>
            <a:r>
              <a:rPr lang="en-US" altLang="zh-CN" sz="3200" dirty="0">
                <a:solidFill>
                  <a:srgbClr val="FF0000"/>
                </a:solidFill>
                <a:latin typeface="楷体_GB2312" charset="-122"/>
              </a:rPr>
              <a:t>. </a:t>
            </a:r>
            <a:r>
              <a:rPr lang="zh-CN" altLang="en-US" sz="3200" dirty="0">
                <a:solidFill>
                  <a:srgbClr val="FF0000"/>
                </a:solidFill>
                <a:latin typeface="楷体_GB2312" charset="-122"/>
              </a:rPr>
              <a:t>浏览网页及获取内容的流程</a:t>
            </a:r>
            <a:endParaRPr lang="zh-CN" altLang="en-US" sz="3200" dirty="0">
              <a:solidFill>
                <a:srgbClr val="FF0000"/>
              </a:solidFill>
              <a:latin typeface="楷体_GB2312" charset="-122"/>
            </a:endParaRPr>
          </a:p>
        </p:txBody>
      </p:sp>
      <p:sp>
        <p:nvSpPr>
          <p:cNvPr id="3" name="内容占位符 2"/>
          <p:cNvSpPr>
            <a:spLocks noGrp="1"/>
          </p:cNvSpPr>
          <p:nvPr>
            <p:custDataLst>
              <p:tags r:id="rId2"/>
            </p:custDataLst>
          </p:nvPr>
        </p:nvSpPr>
        <p:spPr>
          <a:xfrm>
            <a:off x="694690" y="1435735"/>
            <a:ext cx="10799445" cy="4742180"/>
          </a:xfrm>
          <a:prstGeom prst="rect">
            <a:avLst/>
          </a:prstGeom>
        </p:spPr>
        <p:txBody>
          <a:bodyPr vert="horz" wrap="square" lIns="0" tIns="0" rIns="0" bIns="0" rtlCol="0">
            <a:normAutofit/>
          </a:bodyPr>
          <a:lstStyle>
            <a:lvl1pPr>
              <a:defRPr>
                <a:latin typeface="+mn-ea"/>
                <a:ea typeface="+mn-ea"/>
                <a:cs typeface="+mn-ea"/>
                <a:sym typeface="+mn-ea"/>
              </a:defRPr>
            </a:lvl1pPr>
            <a:lvl2pPr>
              <a:defRPr>
                <a:latin typeface="+mn-ea"/>
                <a:ea typeface="+mn-ea"/>
                <a:cs typeface="+mn-ea"/>
                <a:sym typeface="+mn-ea"/>
              </a:defRPr>
            </a:lvl2pPr>
            <a:lvl3pPr>
              <a:defRPr>
                <a:latin typeface="+mn-ea"/>
                <a:ea typeface="+mn-ea"/>
                <a:cs typeface="+mn-ea"/>
                <a:sym typeface="+mn-ea"/>
              </a:defRPr>
            </a:lvl3pPr>
            <a:lvl4pPr>
              <a:defRPr>
                <a:latin typeface="+mn-ea"/>
                <a:ea typeface="+mn-ea"/>
                <a:cs typeface="+mn-ea"/>
                <a:sym typeface="+mn-ea"/>
              </a:defRPr>
            </a:lvl4pPr>
            <a:lvl5pPr>
              <a:defRPr>
                <a:latin typeface="+mn-ea"/>
                <a:ea typeface="+mn-ea"/>
                <a:cs typeface="+mn-ea"/>
                <a:sym typeface="+mn-ea"/>
              </a:defRPr>
            </a:lvl5pPr>
          </a:lstStyle>
          <a:p>
            <a:pPr lvl="0">
              <a:buNone/>
            </a:pPr>
            <a:r>
              <a:rPr lang="en-US" altLang="zh-CN" sz="2800" dirty="0">
                <a:solidFill>
                  <a:srgbClr val="0070C0"/>
                </a:solidFill>
              </a:rPr>
              <a:t>(</a:t>
            </a:r>
            <a:r>
              <a:rPr lang="zh-CN" altLang="en-US" sz="2800" dirty="0">
                <a:solidFill>
                  <a:srgbClr val="0070C0"/>
                </a:solidFill>
              </a:rPr>
              <a:t>三</a:t>
            </a:r>
            <a:r>
              <a:rPr lang="en-US" altLang="zh-CN" sz="2800" dirty="0">
                <a:solidFill>
                  <a:srgbClr val="0070C0"/>
                </a:solidFill>
              </a:rPr>
              <a:t>). </a:t>
            </a:r>
            <a:r>
              <a:rPr lang="zh-CN" altLang="en-US" sz="2800" dirty="0">
                <a:solidFill>
                  <a:srgbClr val="0070C0"/>
                </a:solidFill>
              </a:rPr>
              <a:t>网络爬虫获取网页数据的步骤</a:t>
            </a:r>
            <a:r>
              <a:rPr lang="en-US" altLang="zh-CN" sz="2800" dirty="0">
                <a:solidFill>
                  <a:srgbClr val="0070C0"/>
                </a:solidFill>
              </a:rPr>
              <a:t> </a:t>
            </a:r>
            <a:endParaRPr lang="en-US" altLang="zh-CN" sz="2800" dirty="0">
              <a:solidFill>
                <a:srgbClr val="0070C0"/>
              </a:solidFill>
            </a:endParaRPr>
          </a:p>
          <a:p>
            <a:pPr lvl="0">
              <a:buNone/>
            </a:pPr>
            <a:r>
              <a:rPr lang="en-US" altLang="zh-CN" sz="1600" dirty="0"/>
              <a:t>                                </a:t>
            </a:r>
            <a:endParaRPr lang="en-US" altLang="zh-CN" sz="1600" dirty="0"/>
          </a:p>
          <a:p>
            <a:pPr lvl="0">
              <a:buNone/>
            </a:pPr>
            <a:r>
              <a:rPr lang="en-US" altLang="zh-CN" sz="1600" dirty="0"/>
              <a:t>  (1 ) </a:t>
            </a:r>
            <a:r>
              <a:rPr lang="zh-CN" altLang="en-US" sz="1600" dirty="0"/>
              <a:t>发送请求。</a:t>
            </a:r>
            <a:endParaRPr lang="zh-CN" altLang="en-US" sz="1600" dirty="0"/>
          </a:p>
          <a:p>
            <a:pPr lvl="0">
              <a:buNone/>
            </a:pPr>
            <a:r>
              <a:rPr lang="zh-CN" altLang="en-US" sz="1600" dirty="0"/>
              <a:t>（</a:t>
            </a:r>
            <a:r>
              <a:rPr lang="en-US" altLang="zh-CN" sz="1600" dirty="0"/>
              <a:t>2</a:t>
            </a:r>
            <a:r>
              <a:rPr lang="zh-CN" altLang="en-US" sz="1600" dirty="0"/>
              <a:t>）获取响应内容。</a:t>
            </a:r>
            <a:endParaRPr lang="zh-CN" altLang="en-US" sz="1600" dirty="0"/>
          </a:p>
          <a:p>
            <a:pPr lvl="0">
              <a:buNone/>
            </a:pPr>
            <a:r>
              <a:rPr lang="zh-CN" altLang="en-US" sz="1600" dirty="0"/>
              <a:t>（</a:t>
            </a:r>
            <a:r>
              <a:rPr lang="en-US" altLang="zh-CN" sz="1600" dirty="0"/>
              <a:t>3</a:t>
            </a:r>
            <a:r>
              <a:rPr lang="zh-CN" altLang="en-US" sz="1600" dirty="0"/>
              <a:t>）解析内容。</a:t>
            </a:r>
            <a:endParaRPr lang="zh-CN" altLang="en-US" sz="1600" dirty="0"/>
          </a:p>
          <a:p>
            <a:pPr lvl="0">
              <a:buNone/>
            </a:pPr>
            <a:r>
              <a:rPr lang="zh-CN" altLang="en-US" sz="1600" dirty="0"/>
              <a:t>（</a:t>
            </a:r>
            <a:r>
              <a:rPr lang="en-US" altLang="zh-CN" sz="1600" dirty="0"/>
              <a:t>4</a:t>
            </a:r>
            <a:r>
              <a:rPr lang="zh-CN" altLang="en-US" sz="1600" dirty="0"/>
              <a:t>）保存数据。</a:t>
            </a:r>
            <a:endParaRPr lang="zh-CN" altLang="en-US" sz="1600" dirty="0"/>
          </a:p>
          <a:p>
            <a:pPr lvl="0">
              <a:buNone/>
            </a:pPr>
            <a:endParaRPr lang="zh-CN" altLang="en-US" sz="1600" dirty="0"/>
          </a:p>
          <a:p>
            <a:pPr lvl="0" algn="l">
              <a:buClrTx/>
              <a:buSzTx/>
              <a:buFontTx/>
              <a:buNone/>
            </a:pPr>
            <a:r>
              <a:rPr lang="en-US" altLang="zh-CN" sz="2800" dirty="0">
                <a:solidFill>
                  <a:srgbClr val="0070C0"/>
                </a:solidFill>
              </a:rPr>
              <a:t>（四）通过浏览器查看网页内容</a:t>
            </a:r>
            <a:endParaRPr lang="en-US" altLang="zh-CN" sz="2800" dirty="0">
              <a:solidFill>
                <a:srgbClr val="0070C0"/>
              </a:solidFill>
            </a:endParaRPr>
          </a:p>
          <a:p>
            <a:pPr lvl="0">
              <a:buNone/>
            </a:pPr>
            <a:r>
              <a:rPr lang="zh-CN" altLang="en-US" sz="1600" dirty="0"/>
              <a:t>浏览器的主要功能是向服务器发送请求，在浏览器窗口中展</a:t>
            </a:r>
            <a:endParaRPr lang="zh-CN" altLang="en-US" sz="1600" dirty="0"/>
          </a:p>
          <a:p>
            <a:pPr lvl="0">
              <a:buNone/>
            </a:pPr>
            <a:r>
              <a:rPr lang="zh-CN" altLang="en-US" sz="1600" dirty="0"/>
              <a:t>示用户选择的网络资源。</a:t>
            </a:r>
            <a:r>
              <a:rPr lang="en-US" altLang="zh-CN" sz="1600" dirty="0"/>
              <a:t>HTTP </a:t>
            </a:r>
            <a:r>
              <a:rPr lang="zh-CN" altLang="en-US" sz="1600" dirty="0"/>
              <a:t>是一套计算机通过网络进行通信的规则。任意打开一个</a:t>
            </a:r>
            <a:r>
              <a:rPr lang="en-US" altLang="zh-CN" sz="1600" dirty="0"/>
              <a:t> </a:t>
            </a:r>
            <a:r>
              <a:rPr lang="zh-CN" altLang="en-US" sz="1600" dirty="0"/>
              <a:t>网页，单击鼠标右键，从弹出的快捷菜单中选择</a:t>
            </a:r>
            <a:r>
              <a:rPr lang="en-US" altLang="zh-CN" sz="1600" dirty="0"/>
              <a:t>“</a:t>
            </a:r>
            <a:r>
              <a:rPr lang="zh-CN" altLang="en-US" sz="1600" dirty="0"/>
              <a:t>检查</a:t>
            </a:r>
            <a:r>
              <a:rPr lang="en-US" altLang="zh-CN" sz="1600" dirty="0"/>
              <a:t>”</a:t>
            </a:r>
            <a:r>
              <a:rPr lang="zh-CN" altLang="en-US" sz="1600" dirty="0"/>
              <a:t>，即可查看该网页结构的源码。</a:t>
            </a:r>
            <a:endParaRPr lang="zh-CN" altLang="en-US" sz="1600" dirty="0"/>
          </a:p>
        </p:txBody>
      </p:sp>
    </p:spTree>
    <p:custDataLst>
      <p:tags r:id="rId3"/>
    </p:custDataLst>
  </p:cSld>
  <p:clrMapOvr>
    <a:masterClrMapping/>
  </p:clrMapOvr>
  <p:transition>
    <p:cut/>
  </p:transition>
</p:sld>
</file>

<file path=ppt/slides/slide100.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sp>
        <p:nvSpPr>
          <p:cNvPr id="2062" name="Rectangle 14"/>
          <p:cNvSpPr>
            <a:spLocks noGrp="1" noChangeArrowheads="1"/>
          </p:cNvSpPr>
          <p:nvPr>
            <p:custDataLst>
              <p:tags r:id="rId2"/>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实训操作</a:t>
            </a:r>
            <a:r>
              <a:rPr lang="en-US" altLang="zh-CN" sz="3200" dirty="0">
                <a:solidFill>
                  <a:srgbClr val="FF0000"/>
                </a:solidFill>
                <a:latin typeface="楷体_GB2312" charset="-122"/>
                <a:sym typeface="+mn-ea"/>
              </a:rPr>
              <a:t>-</a:t>
            </a:r>
            <a:r>
              <a:rPr lang="zh-CN" altLang="en-US" sz="3200" dirty="0">
                <a:solidFill>
                  <a:srgbClr val="FF0000"/>
                </a:solidFill>
                <a:latin typeface="楷体_GB2312" charset="-122"/>
                <a:sym typeface="+mn-ea"/>
              </a:rPr>
              <a:t>具体操作</a:t>
            </a:r>
            <a:r>
              <a:rPr lang="en-US" altLang="zh-CN" sz="3200" dirty="0">
                <a:solidFill>
                  <a:srgbClr val="FF0000"/>
                </a:solidFill>
                <a:latin typeface="楷体_GB2312" charset="-122"/>
                <a:sym typeface="+mn-ea"/>
              </a:rPr>
              <a:t>(3)</a:t>
            </a:r>
            <a:endParaRPr lang="zh-CN" altLang="en-US" sz="3200" dirty="0">
              <a:solidFill>
                <a:srgbClr val="FF0000"/>
              </a:solidFill>
              <a:latin typeface="楷体_GB2312" charset="-122"/>
            </a:endParaRPr>
          </a:p>
        </p:txBody>
      </p:sp>
      <p:sp>
        <p:nvSpPr>
          <p:cNvPr id="2" name="矩形 1"/>
          <p:cNvSpPr/>
          <p:nvPr>
            <p:custDataLst>
              <p:tags r:id="rId3"/>
            </p:custDataLst>
          </p:nvPr>
        </p:nvSpPr>
        <p:spPr>
          <a:xfrm>
            <a:off x="829310" y="1122680"/>
            <a:ext cx="10314305" cy="5469255"/>
          </a:xfrm>
          <a:prstGeom prst="rect">
            <a:avLst/>
          </a:prstGeom>
          <a:noFill/>
        </p:spPr>
        <p:txBody>
          <a:bodyPr wrap="square" lIns="0" tIns="0" rIns="0" bIns="0" rtlCol="0" anchor="b">
            <a:noAutofit/>
          </a:bodyPr>
          <a:p>
            <a:pPr algn="l">
              <a:spcBef>
                <a:spcPct val="0"/>
              </a:spcBef>
              <a:spcAft>
                <a:spcPct val="0"/>
              </a:spcAft>
            </a:pPr>
            <a:r>
              <a:rPr lang="zh-CN" altLang="en-US" sz="1400" b="1" kern="0">
                <a:solidFill>
                  <a:schemeClr val="tx1"/>
                </a:solidFill>
                <a:latin typeface="+mn-ea"/>
                <a:cs typeface="+mn-ea"/>
              </a:rPr>
              <a:t>（三）爬取与存储天气预报数据</a:t>
            </a:r>
            <a:endParaRPr lang="zh-CN" altLang="en-US" sz="1400" b="1" kern="0">
              <a:solidFill>
                <a:schemeClr val="tx1"/>
              </a:solidFill>
              <a:latin typeface="+mn-ea"/>
              <a:cs typeface="+mn-ea"/>
            </a:endParaRPr>
          </a:p>
          <a:p>
            <a:pPr algn="l">
              <a:spcBef>
                <a:spcPct val="0"/>
              </a:spcBef>
              <a:spcAft>
                <a:spcPct val="0"/>
              </a:spcAft>
            </a:pPr>
            <a:r>
              <a:rPr lang="zh-CN" altLang="en-US" sz="1000" kern="0">
                <a:solidFill>
                  <a:schemeClr val="tx1"/>
                </a:solidFill>
                <a:latin typeface="+mn-ea"/>
                <a:cs typeface="+mn-ea"/>
              </a:rPr>
              <a:t>获取北京、上海、广州、深圳等城市的代码，爬取这些城市的天气预报数据，并存</a:t>
            </a:r>
            <a:r>
              <a:rPr lang="en-US" altLang="zh-CN" sz="1000" kern="0">
                <a:solidFill>
                  <a:schemeClr val="tx1"/>
                </a:solidFill>
                <a:latin typeface="+mn-ea"/>
                <a:cs typeface="+mn-ea"/>
              </a:rPr>
              <a:t> </a:t>
            </a:r>
            <a:r>
              <a:rPr lang="zh-CN" altLang="en-US" sz="1000" kern="0">
                <a:solidFill>
                  <a:schemeClr val="tx1"/>
                </a:solidFill>
                <a:latin typeface="+mn-ea"/>
                <a:cs typeface="+mn-ea"/>
              </a:rPr>
              <a:t>储到</a:t>
            </a:r>
            <a:r>
              <a:rPr lang="en-US" altLang="zh-CN" sz="1000" kern="0">
                <a:solidFill>
                  <a:schemeClr val="tx1"/>
                </a:solidFill>
                <a:latin typeface="+mn-ea"/>
                <a:cs typeface="+mn-ea"/>
              </a:rPr>
              <a:t> sqllite </a:t>
            </a:r>
            <a:r>
              <a:rPr lang="zh-CN" altLang="en-US" sz="1000" kern="0">
                <a:solidFill>
                  <a:schemeClr val="tx1"/>
                </a:solidFill>
                <a:latin typeface="+mn-ea"/>
                <a:cs typeface="+mn-ea"/>
              </a:rPr>
              <a:t>数据库</a:t>
            </a:r>
            <a:r>
              <a:rPr lang="en-US" altLang="zh-CN" sz="1000" kern="0">
                <a:solidFill>
                  <a:schemeClr val="tx1"/>
                </a:solidFill>
                <a:latin typeface="+mn-ea"/>
                <a:cs typeface="+mn-ea"/>
              </a:rPr>
              <a:t> weathers.db </a:t>
            </a:r>
            <a:r>
              <a:rPr lang="zh-CN" altLang="en-US" sz="1000" kern="0">
                <a:solidFill>
                  <a:schemeClr val="tx1"/>
                </a:solidFill>
                <a:latin typeface="+mn-ea"/>
                <a:cs typeface="+mn-ea"/>
              </a:rPr>
              <a:t>中，存储的数据表</a:t>
            </a:r>
            <a:r>
              <a:rPr lang="en-US" altLang="zh-CN" sz="1000" kern="0">
                <a:solidFill>
                  <a:schemeClr val="tx1"/>
                </a:solidFill>
                <a:latin typeface="+mn-ea"/>
                <a:cs typeface="+mn-ea"/>
              </a:rPr>
              <a:t> weathers </a:t>
            </a:r>
            <a:r>
              <a:rPr lang="zh-CN" altLang="en-US" sz="1000" kern="0">
                <a:solidFill>
                  <a:schemeClr val="tx1"/>
                </a:solidFill>
                <a:latin typeface="+mn-ea"/>
                <a:cs typeface="+mn-ea"/>
              </a:rPr>
              <a:t>的创建代码如下。</a:t>
            </a:r>
            <a:endParaRPr lang="zh-CN" altLang="en-US"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create table weathers (wCity varchar(16),wDate varchar(16),wWeather varchar(64),wTemp varchar(32),constraint pk_weather primary key (wCity, wDate))</a:t>
            </a:r>
            <a:endParaRPr lang="en-US" altLang="zh-CN" sz="1000" kern="0">
              <a:solidFill>
                <a:schemeClr val="tx1"/>
              </a:solidFill>
              <a:latin typeface="+mn-ea"/>
              <a:cs typeface="+mn-ea"/>
            </a:endParaRPr>
          </a:p>
          <a:p>
            <a:pPr algn="l">
              <a:spcBef>
                <a:spcPct val="0"/>
              </a:spcBef>
              <a:spcAft>
                <a:spcPct val="0"/>
              </a:spcAft>
            </a:pPr>
            <a:r>
              <a:rPr lang="zh-CN" altLang="en-US" sz="1000" kern="0">
                <a:solidFill>
                  <a:schemeClr val="tx1"/>
                </a:solidFill>
                <a:latin typeface="+mn-ea"/>
                <a:cs typeface="+mn-ea"/>
              </a:rPr>
              <a:t>编写程序依次爬取各个城市的天气预报数据并存储在数据库中。程序如下：</a:t>
            </a:r>
            <a:endParaRPr lang="zh-CN" altLang="en-US"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from bs4 import BeautifulSoup</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from bs4 import UnicodeDammit</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import urllib.request</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import sqlite3</a:t>
            </a:r>
            <a:endParaRPr lang="en-US" altLang="zh-CN" sz="1000" kern="0">
              <a:solidFill>
                <a:schemeClr val="tx1"/>
              </a:solidFill>
              <a:latin typeface="+mn-ea"/>
              <a:cs typeface="+mn-ea"/>
            </a:endParaRPr>
          </a:p>
          <a:p>
            <a:pPr algn="l">
              <a:spcBef>
                <a:spcPct val="0"/>
              </a:spcBef>
              <a:spcAft>
                <a:spcPct val="0"/>
              </a:spcAft>
            </a:pPr>
            <a:endParaRPr lang="en-US" altLang="zh-CN" sz="1000" kern="0">
              <a:solidFill>
                <a:schemeClr val="tx1"/>
              </a:solidFill>
              <a:latin typeface="+mn-ea"/>
              <a:cs typeface="+mn-ea"/>
            </a:endParaRPr>
          </a:p>
          <a:p>
            <a:pPr algn="l">
              <a:spcBef>
                <a:spcPct val="0"/>
              </a:spcBef>
              <a:spcAft>
                <a:spcPct val="0"/>
              </a:spcAft>
            </a:pPr>
            <a:r>
              <a:rPr lang="en-US" altLang="zh-CN" sz="1000" b="1" kern="0">
                <a:solidFill>
                  <a:schemeClr val="tx1"/>
                </a:solidFill>
                <a:latin typeface="+mn-ea"/>
                <a:cs typeface="+mn-ea"/>
              </a:rPr>
              <a:t>class WeatherDB:</a:t>
            </a:r>
            <a:endParaRPr lang="en-US" altLang="zh-CN" sz="1000" b="1" kern="0">
              <a:solidFill>
                <a:schemeClr val="tx1"/>
              </a:solidFill>
              <a:latin typeface="+mn-ea"/>
              <a:cs typeface="+mn-ea"/>
            </a:endParaRPr>
          </a:p>
          <a:p>
            <a:pPr algn="l">
              <a:spcBef>
                <a:spcPct val="0"/>
              </a:spcBef>
              <a:spcAft>
                <a:spcPct val="0"/>
              </a:spcAft>
            </a:pPr>
            <a:r>
              <a:rPr lang="en-US" altLang="zh-CN" sz="1000" b="1" kern="0">
                <a:solidFill>
                  <a:schemeClr val="tx1"/>
                </a:solidFill>
                <a:latin typeface="+mn-ea"/>
                <a:cs typeface="+mn-ea"/>
              </a:rPr>
              <a:t>def openDB(self):</a:t>
            </a:r>
            <a:endParaRPr lang="en-US" altLang="zh-CN" sz="1000" b="1"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self.con=sqlite3 .connect("weathers.db")</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self.cursor=self.con.cursor()</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try:</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self.cursor.execute("create table weathers (wCity</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varchar(16),wDate varchar(16), wWeather varchar(64),wTemp varchar(32),constraint pk_weather primary key(wCity,wDate))")</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except:</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self.cursor.execute("delete from weathers")</a:t>
            </a:r>
            <a:endParaRPr lang="en-US" altLang="zh-CN" sz="1000" kern="0">
              <a:solidFill>
                <a:schemeClr val="tx1"/>
              </a:solidFill>
              <a:latin typeface="+mn-ea"/>
              <a:cs typeface="+mn-ea"/>
            </a:endParaRPr>
          </a:p>
          <a:p>
            <a:pPr algn="l">
              <a:spcBef>
                <a:spcPct val="0"/>
              </a:spcBef>
              <a:spcAft>
                <a:spcPct val="0"/>
              </a:spcAft>
            </a:pPr>
            <a:endParaRPr lang="en-US" altLang="zh-CN" sz="1000" kern="0">
              <a:solidFill>
                <a:schemeClr val="tx1"/>
              </a:solidFill>
              <a:latin typeface="+mn-ea"/>
              <a:cs typeface="+mn-ea"/>
            </a:endParaRPr>
          </a:p>
          <a:p>
            <a:pPr algn="l">
              <a:spcBef>
                <a:spcPct val="0"/>
              </a:spcBef>
              <a:spcAft>
                <a:spcPct val="0"/>
              </a:spcAft>
            </a:pPr>
            <a:r>
              <a:rPr lang="en-US" altLang="zh-CN" sz="1000" b="1" kern="0">
                <a:solidFill>
                  <a:schemeClr val="tx1"/>
                </a:solidFill>
                <a:latin typeface="+mn-ea"/>
                <a:cs typeface="+mn-ea"/>
              </a:rPr>
              <a:t>def closeDB(self):</a:t>
            </a:r>
            <a:endParaRPr lang="en-US" altLang="zh-CN" sz="1000" b="1"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self.con.commit()</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self.con.close()</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def insert(self,city,date,weather,temp):</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try:</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self .cursor .execute("insert into weathers</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(wCity,wDate,wWeather,wTemp) values (?,?,?,?)",(city,date,weather,temp))</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except Exception as err:</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print(err)</a:t>
            </a:r>
            <a:endParaRPr lang="en-US" altLang="zh-CN" sz="1000" kern="0">
              <a:solidFill>
                <a:schemeClr val="tx1"/>
              </a:solidFill>
              <a:latin typeface="+mn-ea"/>
              <a:cs typeface="+mn-ea"/>
            </a:endParaRPr>
          </a:p>
          <a:p>
            <a:pPr algn="l">
              <a:spcBef>
                <a:spcPct val="0"/>
              </a:spcBef>
              <a:spcAft>
                <a:spcPct val="0"/>
              </a:spcAft>
            </a:pPr>
            <a:endParaRPr lang="en-US" altLang="zh-CN" sz="1000" b="1" kern="0">
              <a:solidFill>
                <a:schemeClr val="tx1"/>
              </a:solidFill>
              <a:latin typeface="+mn-ea"/>
              <a:cs typeface="+mn-ea"/>
            </a:endParaRPr>
          </a:p>
          <a:p>
            <a:pPr algn="l">
              <a:spcBef>
                <a:spcPct val="0"/>
              </a:spcBef>
              <a:spcAft>
                <a:spcPct val="0"/>
              </a:spcAft>
            </a:pPr>
            <a:r>
              <a:rPr lang="en-US" altLang="zh-CN" sz="1000" b="1" kern="0">
                <a:solidFill>
                  <a:schemeClr val="tx1"/>
                </a:solidFill>
                <a:latin typeface="+mn-ea"/>
                <a:cs typeface="+mn-ea"/>
              </a:rPr>
              <a:t>def show(self):</a:t>
            </a:r>
            <a:endParaRPr lang="en-US" altLang="zh-CN" sz="1000" b="1"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self.cursor.execute("select * from weathers")</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rows=self.cursor.fetchall()</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print("%-16s%-16s%-32s%-16s"%("city","date","weather","temp"))</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for row in rows:</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print("%-16s%-16s%-32s%-16s"% (row[0],row[1],row[2],row[3]))</a:t>
            </a:r>
            <a:endParaRPr lang="en-US" altLang="zh-CN" sz="1000" kern="0">
              <a:solidFill>
                <a:schemeClr val="tx1"/>
              </a:solidFill>
              <a:latin typeface="+mn-ea"/>
              <a:cs typeface="+mn-ea"/>
            </a:endParaRPr>
          </a:p>
        </p:txBody>
      </p:sp>
      <p:sp>
        <p:nvSpPr>
          <p:cNvPr id="3" name="文本框 2"/>
          <p:cNvSpPr txBox="1"/>
          <p:nvPr/>
        </p:nvSpPr>
        <p:spPr>
          <a:xfrm>
            <a:off x="6431280" y="3904615"/>
            <a:ext cx="4712335" cy="368300"/>
          </a:xfrm>
          <a:prstGeom prst="rect">
            <a:avLst/>
          </a:prstGeom>
          <a:noFill/>
          <a:ln w="28575" cmpd="dbl">
            <a:solidFill>
              <a:srgbClr val="00B0F0"/>
            </a:solidFill>
            <a:prstDash val="sysDash"/>
          </a:ln>
        </p:spPr>
        <p:txBody>
          <a:bodyPr wrap="square" rtlCol="0">
            <a:spAutoFit/>
          </a:bodyPr>
          <a:p>
            <a:r>
              <a:rPr lang="en-US" altLang="zh-CN"/>
              <a:t>**</a:t>
            </a:r>
            <a:r>
              <a:rPr lang="zh-CN" altLang="en-US"/>
              <a:t>关注这段代码里面各个类和函数的</a:t>
            </a:r>
            <a:r>
              <a:rPr lang="zh-CN" altLang="en-US"/>
              <a:t>定义</a:t>
            </a:r>
            <a:endParaRPr lang="zh-CN" altLang="en-US"/>
          </a:p>
        </p:txBody>
      </p:sp>
    </p:spTree>
    <p:custDataLst>
      <p:tags r:id="rId4"/>
    </p:custDataLst>
  </p:cSld>
  <p:clrMapOvr>
    <a:masterClrMapping/>
  </p:clrMapOvr>
  <p:transition>
    <p:cut/>
  </p:transition>
</p:sld>
</file>

<file path=ppt/slides/slide101.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sp>
        <p:nvSpPr>
          <p:cNvPr id="2062" name="Rectangle 14"/>
          <p:cNvSpPr>
            <a:spLocks noGrp="1" noChangeArrowheads="1"/>
          </p:cNvSpPr>
          <p:nvPr>
            <p:custDataLst>
              <p:tags r:id="rId2"/>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实训操作</a:t>
            </a:r>
            <a:r>
              <a:rPr lang="en-US" altLang="zh-CN" sz="3200" dirty="0">
                <a:solidFill>
                  <a:srgbClr val="FF0000"/>
                </a:solidFill>
                <a:latin typeface="楷体_GB2312" charset="-122"/>
                <a:sym typeface="+mn-ea"/>
              </a:rPr>
              <a:t>-</a:t>
            </a:r>
            <a:r>
              <a:rPr lang="zh-CN" altLang="en-US" sz="3200" dirty="0">
                <a:solidFill>
                  <a:srgbClr val="FF0000"/>
                </a:solidFill>
                <a:latin typeface="楷体_GB2312" charset="-122"/>
                <a:sym typeface="+mn-ea"/>
              </a:rPr>
              <a:t>具体操作</a:t>
            </a:r>
            <a:r>
              <a:rPr lang="en-US" altLang="zh-CN" sz="3200" dirty="0">
                <a:solidFill>
                  <a:srgbClr val="FF0000"/>
                </a:solidFill>
                <a:latin typeface="楷体_GB2312" charset="-122"/>
                <a:sym typeface="+mn-ea"/>
              </a:rPr>
              <a:t>(4)</a:t>
            </a:r>
            <a:endParaRPr lang="zh-CN" altLang="en-US" sz="3200" dirty="0">
              <a:solidFill>
                <a:srgbClr val="FF0000"/>
              </a:solidFill>
              <a:latin typeface="楷体_GB2312" charset="-122"/>
            </a:endParaRPr>
          </a:p>
        </p:txBody>
      </p:sp>
      <p:sp>
        <p:nvSpPr>
          <p:cNvPr id="2" name="矩形 1"/>
          <p:cNvSpPr/>
          <p:nvPr>
            <p:custDataLst>
              <p:tags r:id="rId3"/>
            </p:custDataLst>
          </p:nvPr>
        </p:nvSpPr>
        <p:spPr>
          <a:xfrm>
            <a:off x="829310" y="1122680"/>
            <a:ext cx="10314305" cy="5222875"/>
          </a:xfrm>
          <a:prstGeom prst="rect">
            <a:avLst/>
          </a:prstGeom>
          <a:noFill/>
        </p:spPr>
        <p:txBody>
          <a:bodyPr wrap="square" lIns="0" tIns="0" rIns="0" bIns="0" rtlCol="0" anchor="b">
            <a:noAutofit/>
          </a:bodyPr>
          <a:p>
            <a:pPr algn="l">
              <a:spcBef>
                <a:spcPct val="0"/>
              </a:spcBef>
              <a:spcAft>
                <a:spcPct val="0"/>
              </a:spcAft>
            </a:pPr>
            <a:r>
              <a:rPr lang="en-US" altLang="zh-CN" sz="1000" b="1" kern="0">
                <a:solidFill>
                  <a:schemeClr val="tx1"/>
                </a:solidFill>
                <a:latin typeface="+mn-ea"/>
                <a:cs typeface="+mn-ea"/>
              </a:rPr>
              <a:t>class WeatherForecast:</a:t>
            </a:r>
            <a:endParaRPr lang="en-US" altLang="zh-CN" sz="1000" b="1"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def___init___ (self):</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self.headers={</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"User-Agent":"Mozilla/5.0 (Windows; U;</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Windows NT 6.0 x64; en-US; rv:1.9pre)Gecko/2023072421 Mine</a:t>
            </a:r>
            <a:r>
              <a:rPr lang="en-US" altLang="en-US" sz="1000" kern="0">
                <a:solidFill>
                  <a:schemeClr val="tx1"/>
                </a:solidFill>
                <a:latin typeface="+mn-ea"/>
                <a:cs typeface="+mn-ea"/>
              </a:rPr>
              <a:t>ﬁ</a:t>
            </a:r>
            <a:r>
              <a:rPr lang="en-US" altLang="zh-CN" sz="1000" kern="0">
                <a:solidFill>
                  <a:schemeClr val="tx1"/>
                </a:solidFill>
                <a:latin typeface="+mn-ea"/>
                <a:cs typeface="+mn-ea"/>
              </a:rPr>
              <a:t>eld/3.0.2pre"}</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self.cityCode={" </a:t>
            </a:r>
            <a:r>
              <a:rPr lang="zh-CN" altLang="en-US" sz="1000" kern="0">
                <a:solidFill>
                  <a:schemeClr val="tx1"/>
                </a:solidFill>
                <a:latin typeface="+mn-ea"/>
                <a:cs typeface="+mn-ea"/>
              </a:rPr>
              <a:t>北</a:t>
            </a:r>
            <a:r>
              <a:rPr lang="en-US" altLang="zh-CN" sz="1000" kern="0">
                <a:solidFill>
                  <a:schemeClr val="tx1"/>
                </a:solidFill>
                <a:latin typeface="+mn-ea"/>
                <a:cs typeface="+mn-ea"/>
              </a:rPr>
              <a:t>  </a:t>
            </a:r>
            <a:r>
              <a:rPr lang="zh-CN" altLang="en-US" sz="1000" kern="0">
                <a:solidFill>
                  <a:schemeClr val="tx1"/>
                </a:solidFill>
                <a:latin typeface="+mn-ea"/>
                <a:cs typeface="+mn-ea"/>
              </a:rPr>
              <a:t>京</a:t>
            </a:r>
            <a:r>
              <a:rPr lang="en-US" altLang="zh-CN" sz="1000" kern="0">
                <a:solidFill>
                  <a:schemeClr val="tx1"/>
                </a:solidFill>
                <a:latin typeface="+mn-ea"/>
                <a:cs typeface="+mn-ea"/>
              </a:rPr>
              <a:t> ":"101010100"," </a:t>
            </a:r>
            <a:r>
              <a:rPr lang="zh-CN" altLang="en-US" sz="1000" kern="0">
                <a:solidFill>
                  <a:schemeClr val="tx1"/>
                </a:solidFill>
                <a:latin typeface="+mn-ea"/>
                <a:cs typeface="+mn-ea"/>
              </a:rPr>
              <a:t>上</a:t>
            </a:r>
            <a:r>
              <a:rPr lang="en-US" altLang="zh-CN" sz="1000" kern="0">
                <a:solidFill>
                  <a:schemeClr val="tx1"/>
                </a:solidFill>
                <a:latin typeface="+mn-ea"/>
                <a:cs typeface="+mn-ea"/>
              </a:rPr>
              <a:t>  </a:t>
            </a:r>
            <a:r>
              <a:rPr lang="zh-CN" altLang="en-US" sz="1000" kern="0">
                <a:solidFill>
                  <a:schemeClr val="tx1"/>
                </a:solidFill>
                <a:latin typeface="+mn-ea"/>
                <a:cs typeface="+mn-ea"/>
              </a:rPr>
              <a:t>海</a:t>
            </a:r>
            <a:endParaRPr lang="zh-CN" altLang="en-US"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":"101020100"," </a:t>
            </a:r>
            <a:r>
              <a:rPr lang="zh-CN" altLang="en-US" sz="1000" kern="0">
                <a:solidFill>
                  <a:schemeClr val="tx1"/>
                </a:solidFill>
                <a:latin typeface="+mn-ea"/>
                <a:cs typeface="+mn-ea"/>
              </a:rPr>
              <a:t>广州</a:t>
            </a:r>
            <a:r>
              <a:rPr lang="en-US" altLang="zh-CN" sz="1000" kern="0">
                <a:solidFill>
                  <a:schemeClr val="tx1"/>
                </a:solidFill>
                <a:latin typeface="+mn-ea"/>
                <a:cs typeface="+mn-ea"/>
              </a:rPr>
              <a:t> ":"101280101"," </a:t>
            </a:r>
            <a:r>
              <a:rPr lang="zh-CN" altLang="en-US" sz="1000" kern="0">
                <a:solidFill>
                  <a:schemeClr val="tx1"/>
                </a:solidFill>
                <a:latin typeface="+mn-ea"/>
                <a:cs typeface="+mn-ea"/>
              </a:rPr>
              <a:t>深圳</a:t>
            </a:r>
            <a:r>
              <a:rPr lang="en-US" altLang="zh-CN" sz="1000" kern="0">
                <a:solidFill>
                  <a:schemeClr val="tx1"/>
                </a:solidFill>
                <a:latin typeface="+mn-ea"/>
                <a:cs typeface="+mn-ea"/>
              </a:rPr>
              <a:t> ":"101280601"}</a:t>
            </a:r>
            <a:endParaRPr lang="en-US" altLang="zh-CN" sz="1000" kern="0">
              <a:solidFill>
                <a:schemeClr val="tx1"/>
              </a:solidFill>
              <a:latin typeface="+mn-ea"/>
              <a:cs typeface="+mn-ea"/>
            </a:endParaRPr>
          </a:p>
          <a:p>
            <a:pPr algn="l">
              <a:spcBef>
                <a:spcPct val="0"/>
              </a:spcBef>
              <a:spcAft>
                <a:spcPct val="0"/>
              </a:spcAft>
            </a:pPr>
            <a:endParaRPr lang="en-US" altLang="zh-CN" sz="1000" kern="0">
              <a:solidFill>
                <a:schemeClr val="tx1"/>
              </a:solidFill>
              <a:latin typeface="+mn-ea"/>
              <a:cs typeface="+mn-ea"/>
            </a:endParaRPr>
          </a:p>
          <a:p>
            <a:pPr algn="l">
              <a:spcBef>
                <a:spcPct val="0"/>
              </a:spcBef>
              <a:spcAft>
                <a:spcPct val="0"/>
              </a:spcAft>
            </a:pPr>
            <a:r>
              <a:rPr lang="en-US" altLang="zh-CN" sz="1000" b="1" kern="0">
                <a:solidFill>
                  <a:schemeClr val="tx1"/>
                </a:solidFill>
                <a:latin typeface="+mn-ea"/>
                <a:cs typeface="+mn-ea"/>
              </a:rPr>
              <a:t>def forecastCity(self,city):</a:t>
            </a:r>
            <a:endParaRPr lang="en-US" altLang="zh-CN" sz="1000" b="1"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if city not in self.cityCode.keys():</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print(city+"code cannot be found")</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return</a:t>
            </a:r>
            <a:endParaRPr lang="en-US" altLang="zh-CN" sz="1000" kern="0">
              <a:solidFill>
                <a:schemeClr val="tx1"/>
              </a:solidFill>
              <a:latin typeface="+mn-ea"/>
              <a:cs typeface="+mn-ea"/>
            </a:endParaRPr>
          </a:p>
          <a:p>
            <a:pPr algn="l">
              <a:spcBef>
                <a:spcPct val="0"/>
              </a:spcBef>
              <a:spcAft>
                <a:spcPct val="0"/>
              </a:spcAft>
            </a:pP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url="http://www.weather.com.cn/weather/"+self.cityCode</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[city]+".shtml"</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try:</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req=urllib.request.Request(url,headers=self.</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headers)</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data=urllib.request.urlopen(req)</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data=data.read()</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dammit=UnicodeDammit(data,["utf-8","gbk"]) data=dammit.unicode_markup</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soup=BeautifulSoup(data,"lxml")</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lis=soup.select("ul[class='t clear</a:t>
            </a:r>
            <a:r>
              <a:rPr lang="en-US" altLang="en-US" sz="1000" kern="0">
                <a:solidFill>
                  <a:schemeClr val="tx1"/>
                </a:solidFill>
                <a:latin typeface="+mn-ea"/>
                <a:cs typeface="+mn-ea"/>
              </a:rPr>
              <a:t>ﬁ</a:t>
            </a:r>
            <a:r>
              <a:rPr lang="en-US" altLang="zh-CN" sz="1000" kern="0">
                <a:solidFill>
                  <a:schemeClr val="tx1"/>
                </a:solidFill>
                <a:latin typeface="+mn-ea"/>
                <a:cs typeface="+mn-ea"/>
              </a:rPr>
              <a:t>x'] li") for li in lis:</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try:</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date=li.select('h1')[0].text</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weather=li.select('p[class="wea"]') [0].</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text</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temp=li.select('p[class="tem"]span')</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[0].text+"/"+li.select('p[class="tem"]i')[0].text</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print(city,date,weather,temp)</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self.db.insert(city,date,weather,temp) except Exception as err:</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print(err)</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except Exception as err:</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print(err)</a:t>
            </a:r>
            <a:endParaRPr lang="en-US" altLang="zh-CN" sz="1000" kern="0">
              <a:solidFill>
                <a:schemeClr val="tx1"/>
              </a:solidFill>
              <a:latin typeface="+mn-ea"/>
              <a:cs typeface="+mn-ea"/>
            </a:endParaRPr>
          </a:p>
        </p:txBody>
      </p:sp>
    </p:spTree>
    <p:custDataLst>
      <p:tags r:id="rId4"/>
    </p:custDataLst>
  </p:cSld>
  <p:clrMapOvr>
    <a:masterClrMapping/>
  </p:clrMapOvr>
  <p:transition>
    <p:cut/>
  </p:transition>
</p:sld>
</file>

<file path=ppt/slides/slide102.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sp>
        <p:nvSpPr>
          <p:cNvPr id="2062" name="Rectangle 14"/>
          <p:cNvSpPr>
            <a:spLocks noGrp="1" noChangeArrowheads="1"/>
          </p:cNvSpPr>
          <p:nvPr>
            <p:custDataLst>
              <p:tags r:id="rId2"/>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实训操作</a:t>
            </a:r>
            <a:r>
              <a:rPr lang="en-US" altLang="zh-CN" sz="3200" dirty="0">
                <a:solidFill>
                  <a:srgbClr val="FF0000"/>
                </a:solidFill>
                <a:latin typeface="楷体_GB2312" charset="-122"/>
                <a:sym typeface="+mn-ea"/>
              </a:rPr>
              <a:t>-</a:t>
            </a:r>
            <a:r>
              <a:rPr lang="zh-CN" altLang="en-US" sz="3200" dirty="0">
                <a:solidFill>
                  <a:srgbClr val="FF0000"/>
                </a:solidFill>
                <a:latin typeface="楷体_GB2312" charset="-122"/>
                <a:sym typeface="+mn-ea"/>
              </a:rPr>
              <a:t>具体操作</a:t>
            </a:r>
            <a:r>
              <a:rPr lang="en-US" altLang="zh-CN" sz="3200" dirty="0">
                <a:solidFill>
                  <a:srgbClr val="FF0000"/>
                </a:solidFill>
                <a:latin typeface="楷体_GB2312" charset="-122"/>
                <a:sym typeface="+mn-ea"/>
              </a:rPr>
              <a:t>(5)</a:t>
            </a:r>
            <a:endParaRPr lang="zh-CN" altLang="en-US" sz="3200" dirty="0">
              <a:solidFill>
                <a:srgbClr val="FF0000"/>
              </a:solidFill>
              <a:latin typeface="楷体_GB2312" charset="-122"/>
            </a:endParaRPr>
          </a:p>
        </p:txBody>
      </p:sp>
      <p:sp>
        <p:nvSpPr>
          <p:cNvPr id="2" name="矩形 1"/>
          <p:cNvSpPr/>
          <p:nvPr>
            <p:custDataLst>
              <p:tags r:id="rId3"/>
            </p:custDataLst>
          </p:nvPr>
        </p:nvSpPr>
        <p:spPr>
          <a:xfrm>
            <a:off x="829310" y="1122680"/>
            <a:ext cx="10314305" cy="4995545"/>
          </a:xfrm>
          <a:prstGeom prst="rect">
            <a:avLst/>
          </a:prstGeom>
          <a:noFill/>
        </p:spPr>
        <p:txBody>
          <a:bodyPr wrap="square" lIns="0" tIns="0" rIns="0" bIns="0" rtlCol="0" anchor="b">
            <a:noAutofit/>
          </a:bodyPr>
          <a:p>
            <a:pPr algn="l">
              <a:spcBef>
                <a:spcPct val="0"/>
              </a:spcBef>
              <a:spcAft>
                <a:spcPct val="0"/>
              </a:spcAft>
            </a:pPr>
            <a:r>
              <a:rPr lang="en-US" altLang="zh-CN" sz="1000" b="1" kern="0">
                <a:solidFill>
                  <a:schemeClr val="tx1"/>
                </a:solidFill>
                <a:latin typeface="+mn-ea"/>
                <a:cs typeface="+mn-ea"/>
              </a:rPr>
              <a:t>def process(self,cities):</a:t>
            </a:r>
            <a:endParaRPr lang="en-US" altLang="zh-CN" sz="1000" b="1"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self.db=WeatherDB()</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self.db.openDB()</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for city in cities:</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self.forecastCity(city)</a:t>
            </a:r>
            <a:endParaRPr lang="en-US" altLang="zh-CN" sz="1000" kern="0">
              <a:solidFill>
                <a:schemeClr val="tx1"/>
              </a:solidFill>
              <a:latin typeface="+mn-ea"/>
              <a:cs typeface="+mn-ea"/>
            </a:endParaRPr>
          </a:p>
          <a:p>
            <a:pPr algn="l">
              <a:spcBef>
                <a:spcPct val="0"/>
              </a:spcBef>
              <a:spcAft>
                <a:spcPct val="0"/>
              </a:spcAft>
            </a:pP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#selfdb.show()</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self.db.closeDB()</a:t>
            </a:r>
            <a:endParaRPr lang="en-US" altLang="zh-CN" sz="1000" kern="0">
              <a:solidFill>
                <a:schemeClr val="tx1"/>
              </a:solidFill>
              <a:latin typeface="+mn-ea"/>
              <a:cs typeface="+mn-ea"/>
            </a:endParaRPr>
          </a:p>
          <a:p>
            <a:pPr algn="l">
              <a:spcBef>
                <a:spcPct val="0"/>
              </a:spcBef>
              <a:spcAft>
                <a:spcPct val="0"/>
              </a:spcAft>
            </a:pP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ws=WeatherForecast()</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ws.process([" </a:t>
            </a:r>
            <a:r>
              <a:rPr lang="zh-CN" altLang="en-US" sz="1000" kern="0">
                <a:solidFill>
                  <a:schemeClr val="tx1"/>
                </a:solidFill>
                <a:latin typeface="+mn-ea"/>
                <a:cs typeface="+mn-ea"/>
              </a:rPr>
              <a:t>北京</a:t>
            </a:r>
            <a:r>
              <a:rPr lang="en-US" altLang="zh-CN" sz="1000" kern="0">
                <a:solidFill>
                  <a:schemeClr val="tx1"/>
                </a:solidFill>
                <a:latin typeface="+mn-ea"/>
                <a:cs typeface="+mn-ea"/>
              </a:rPr>
              <a:t> "," </a:t>
            </a:r>
            <a:r>
              <a:rPr lang="zh-CN" altLang="en-US" sz="1000" kern="0">
                <a:solidFill>
                  <a:schemeClr val="tx1"/>
                </a:solidFill>
                <a:latin typeface="+mn-ea"/>
                <a:cs typeface="+mn-ea"/>
              </a:rPr>
              <a:t>上海</a:t>
            </a:r>
            <a:r>
              <a:rPr lang="en-US" altLang="zh-CN" sz="1000" kern="0">
                <a:solidFill>
                  <a:schemeClr val="tx1"/>
                </a:solidFill>
                <a:latin typeface="+mn-ea"/>
                <a:cs typeface="+mn-ea"/>
              </a:rPr>
              <a:t> "," </a:t>
            </a:r>
            <a:r>
              <a:rPr lang="zh-CN" altLang="en-US" sz="1000" kern="0">
                <a:solidFill>
                  <a:schemeClr val="tx1"/>
                </a:solidFill>
                <a:latin typeface="+mn-ea"/>
                <a:cs typeface="+mn-ea"/>
              </a:rPr>
              <a:t>广州</a:t>
            </a:r>
            <a:r>
              <a:rPr lang="en-US" altLang="zh-CN" sz="1000" kern="0">
                <a:solidFill>
                  <a:schemeClr val="tx1"/>
                </a:solidFill>
                <a:latin typeface="+mn-ea"/>
                <a:cs typeface="+mn-ea"/>
              </a:rPr>
              <a:t> "," </a:t>
            </a:r>
            <a:r>
              <a:rPr lang="zh-CN" altLang="en-US" sz="1000" kern="0">
                <a:solidFill>
                  <a:schemeClr val="tx1"/>
                </a:solidFill>
                <a:latin typeface="+mn-ea"/>
                <a:cs typeface="+mn-ea"/>
              </a:rPr>
              <a:t>深圳</a:t>
            </a:r>
            <a:r>
              <a:rPr lang="en-US" altLang="zh-CN" sz="1000" kern="0">
                <a:solidFill>
                  <a:schemeClr val="tx1"/>
                </a:solidFill>
                <a:latin typeface="+mn-ea"/>
                <a:cs typeface="+mn-ea"/>
              </a:rPr>
              <a:t> "])</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print("completed") </a:t>
            </a:r>
            <a:endParaRPr lang="en-US" altLang="zh-CN" sz="1000" kern="0">
              <a:solidFill>
                <a:schemeClr val="tx1"/>
              </a:solidFill>
              <a:latin typeface="+mn-ea"/>
              <a:cs typeface="+mn-ea"/>
            </a:endParaRPr>
          </a:p>
          <a:p>
            <a:pPr algn="l">
              <a:spcBef>
                <a:spcPct val="0"/>
              </a:spcBef>
              <a:spcAft>
                <a:spcPct val="0"/>
              </a:spcAft>
            </a:pPr>
            <a:endParaRPr lang="en-US" altLang="zh-CN" sz="1000" kern="0">
              <a:solidFill>
                <a:schemeClr val="tx1"/>
              </a:solidFill>
              <a:latin typeface="+mn-ea"/>
              <a:cs typeface="+mn-ea"/>
            </a:endParaRPr>
          </a:p>
          <a:p>
            <a:pPr algn="l">
              <a:spcBef>
                <a:spcPct val="0"/>
              </a:spcBef>
              <a:spcAft>
                <a:spcPct val="0"/>
              </a:spcAft>
            </a:pPr>
            <a:r>
              <a:rPr lang="zh-CN" altLang="en-US" sz="1000" kern="0">
                <a:solidFill>
                  <a:schemeClr val="tx1"/>
                </a:solidFill>
                <a:latin typeface="+mn-ea"/>
                <a:cs typeface="+mn-ea"/>
              </a:rPr>
              <a:t>程序运行结果：</a:t>
            </a:r>
            <a:endParaRPr lang="zh-CN" altLang="en-US" sz="1000" kern="0">
              <a:solidFill>
                <a:schemeClr val="tx1"/>
              </a:solidFill>
              <a:latin typeface="+mn-ea"/>
              <a:cs typeface="+mn-ea"/>
            </a:endParaRPr>
          </a:p>
          <a:p>
            <a:pPr algn="l">
              <a:spcBef>
                <a:spcPct val="0"/>
              </a:spcBef>
              <a:spcAft>
                <a:spcPct val="0"/>
              </a:spcAft>
            </a:pPr>
            <a:r>
              <a:rPr lang="zh-CN" altLang="en-US" sz="1000" kern="0">
                <a:solidFill>
                  <a:schemeClr val="tx1"/>
                </a:solidFill>
                <a:latin typeface="+mn-ea"/>
                <a:cs typeface="+mn-ea"/>
              </a:rPr>
              <a:t>北京</a:t>
            </a:r>
            <a:r>
              <a:rPr lang="en-US" altLang="zh-CN" sz="1000" kern="0">
                <a:solidFill>
                  <a:schemeClr val="tx1"/>
                </a:solidFill>
                <a:latin typeface="+mn-ea"/>
                <a:cs typeface="+mn-ea"/>
              </a:rPr>
              <a:t> 7 </a:t>
            </a:r>
            <a:r>
              <a:rPr lang="zh-CN" altLang="en-US" sz="1000" kern="0">
                <a:solidFill>
                  <a:schemeClr val="tx1"/>
                </a:solidFill>
                <a:latin typeface="+mn-ea"/>
                <a:cs typeface="+mn-ea"/>
              </a:rPr>
              <a:t>日</a:t>
            </a:r>
            <a:r>
              <a:rPr lang="en-US" altLang="zh-CN" sz="1000" kern="0">
                <a:solidFill>
                  <a:schemeClr val="tx1"/>
                </a:solidFill>
                <a:latin typeface="+mn-ea"/>
                <a:cs typeface="+mn-ea"/>
              </a:rPr>
              <a:t> ( </a:t>
            </a:r>
            <a:r>
              <a:rPr lang="zh-CN" altLang="en-US" sz="1000" kern="0">
                <a:solidFill>
                  <a:schemeClr val="tx1"/>
                </a:solidFill>
                <a:latin typeface="+mn-ea"/>
                <a:cs typeface="+mn-ea"/>
              </a:rPr>
              <a:t>今天</a:t>
            </a:r>
            <a:r>
              <a:rPr lang="en-US" altLang="zh-CN" sz="1000" kern="0">
                <a:solidFill>
                  <a:schemeClr val="tx1"/>
                </a:solidFill>
                <a:latin typeface="+mn-ea"/>
                <a:cs typeface="+mn-ea"/>
              </a:rPr>
              <a:t> ) </a:t>
            </a:r>
            <a:r>
              <a:rPr lang="zh-CN" altLang="en-US" sz="1000" kern="0">
                <a:solidFill>
                  <a:schemeClr val="tx1"/>
                </a:solidFill>
                <a:latin typeface="+mn-ea"/>
                <a:cs typeface="+mn-ea"/>
              </a:rPr>
              <a:t>晴间多云，北部山区有阵雨或雷阵雨转晴转多云</a:t>
            </a:r>
            <a:r>
              <a:rPr lang="en-US" altLang="zh-CN" sz="1000" kern="0">
                <a:solidFill>
                  <a:schemeClr val="tx1"/>
                </a:solidFill>
                <a:latin typeface="+mn-ea"/>
                <a:cs typeface="+mn-ea"/>
              </a:rPr>
              <a:t> 31</a:t>
            </a:r>
            <a:r>
              <a:rPr lang="en-US" altLang="en-US" sz="1000" kern="0">
                <a:solidFill>
                  <a:schemeClr val="tx1"/>
                </a:solidFill>
                <a:latin typeface="+mn-ea"/>
                <a:cs typeface="+mn-ea"/>
              </a:rPr>
              <a:t>℃</a:t>
            </a:r>
            <a:r>
              <a:rPr lang="en-US" altLang="zh-CN" sz="1000" kern="0">
                <a:solidFill>
                  <a:schemeClr val="tx1"/>
                </a:solidFill>
                <a:latin typeface="+mn-ea"/>
                <a:cs typeface="+mn-ea"/>
              </a:rPr>
              <a:t> /17</a:t>
            </a:r>
            <a:r>
              <a:rPr lang="en-US" altLang="en-US" sz="1000" kern="0">
                <a:solidFill>
                  <a:schemeClr val="tx1"/>
                </a:solidFill>
                <a:latin typeface="+mn-ea"/>
                <a:cs typeface="+mn-ea"/>
              </a:rPr>
              <a:t>℃</a:t>
            </a:r>
            <a:endParaRPr lang="en-US" altLang="en-US" sz="1000" kern="0">
              <a:solidFill>
                <a:schemeClr val="tx1"/>
              </a:solidFill>
              <a:latin typeface="+mn-ea"/>
              <a:cs typeface="+mn-ea"/>
            </a:endParaRPr>
          </a:p>
          <a:p>
            <a:pPr algn="l">
              <a:spcBef>
                <a:spcPct val="0"/>
              </a:spcBef>
              <a:spcAft>
                <a:spcPct val="0"/>
              </a:spcAft>
            </a:pPr>
            <a:r>
              <a:rPr lang="zh-CN" altLang="en-US" sz="1000" kern="0">
                <a:solidFill>
                  <a:schemeClr val="tx1"/>
                </a:solidFill>
                <a:latin typeface="+mn-ea"/>
                <a:cs typeface="+mn-ea"/>
              </a:rPr>
              <a:t>北京</a:t>
            </a:r>
            <a:r>
              <a:rPr lang="en-US" altLang="zh-CN" sz="1000" kern="0">
                <a:solidFill>
                  <a:schemeClr val="tx1"/>
                </a:solidFill>
                <a:latin typeface="+mn-ea"/>
                <a:cs typeface="+mn-ea"/>
              </a:rPr>
              <a:t> 8 </a:t>
            </a:r>
            <a:r>
              <a:rPr lang="zh-CN" altLang="en-US" sz="1000" kern="0">
                <a:solidFill>
                  <a:schemeClr val="tx1"/>
                </a:solidFill>
                <a:latin typeface="+mn-ea"/>
                <a:cs typeface="+mn-ea"/>
              </a:rPr>
              <a:t>日</a:t>
            </a:r>
            <a:r>
              <a:rPr lang="en-US" altLang="zh-CN" sz="1000" kern="0">
                <a:solidFill>
                  <a:schemeClr val="tx1"/>
                </a:solidFill>
                <a:latin typeface="+mn-ea"/>
                <a:cs typeface="+mn-ea"/>
              </a:rPr>
              <a:t> ( </a:t>
            </a:r>
            <a:r>
              <a:rPr lang="zh-CN" altLang="en-US" sz="1000" kern="0">
                <a:solidFill>
                  <a:schemeClr val="tx1"/>
                </a:solidFill>
                <a:latin typeface="+mn-ea"/>
                <a:cs typeface="+mn-ea"/>
              </a:rPr>
              <a:t>明天</a:t>
            </a:r>
            <a:r>
              <a:rPr lang="en-US" altLang="zh-CN" sz="1000" kern="0">
                <a:solidFill>
                  <a:schemeClr val="tx1"/>
                </a:solidFill>
                <a:latin typeface="+mn-ea"/>
                <a:cs typeface="+mn-ea"/>
              </a:rPr>
              <a:t> ) </a:t>
            </a:r>
            <a:r>
              <a:rPr lang="zh-CN" altLang="en-US" sz="1000" kern="0">
                <a:solidFill>
                  <a:schemeClr val="tx1"/>
                </a:solidFill>
                <a:latin typeface="+mn-ea"/>
                <a:cs typeface="+mn-ea"/>
              </a:rPr>
              <a:t>多云转晴，北部地区有分散阵雨或雷阵雨转晴</a:t>
            </a:r>
            <a:r>
              <a:rPr lang="en-US" altLang="zh-CN" sz="1000" kern="0">
                <a:solidFill>
                  <a:schemeClr val="tx1"/>
                </a:solidFill>
                <a:latin typeface="+mn-ea"/>
                <a:cs typeface="+mn-ea"/>
              </a:rPr>
              <a:t> 34</a:t>
            </a:r>
            <a:r>
              <a:rPr lang="en-US" altLang="en-US" sz="1000" kern="0">
                <a:solidFill>
                  <a:schemeClr val="tx1"/>
                </a:solidFill>
                <a:latin typeface="+mn-ea"/>
                <a:cs typeface="+mn-ea"/>
              </a:rPr>
              <a:t>℃</a:t>
            </a:r>
            <a:r>
              <a:rPr lang="en-US" altLang="zh-CN" sz="1000" kern="0">
                <a:solidFill>
                  <a:schemeClr val="tx1"/>
                </a:solidFill>
                <a:latin typeface="+mn-ea"/>
                <a:cs typeface="+mn-ea"/>
              </a:rPr>
              <a:t> /20</a:t>
            </a:r>
            <a:r>
              <a:rPr lang="en-US" altLang="en-US" sz="1000" kern="0">
                <a:solidFill>
                  <a:schemeClr val="tx1"/>
                </a:solidFill>
                <a:latin typeface="+mn-ea"/>
                <a:cs typeface="+mn-ea"/>
              </a:rPr>
              <a:t>℃</a:t>
            </a:r>
            <a:endParaRPr lang="en-US" altLang="en-US" sz="1000" kern="0">
              <a:solidFill>
                <a:schemeClr val="tx1"/>
              </a:solidFill>
              <a:latin typeface="+mn-ea"/>
              <a:cs typeface="+mn-ea"/>
            </a:endParaRPr>
          </a:p>
          <a:p>
            <a:pPr algn="l">
              <a:spcBef>
                <a:spcPct val="0"/>
              </a:spcBef>
              <a:spcAft>
                <a:spcPct val="0"/>
              </a:spcAft>
            </a:pPr>
            <a:r>
              <a:rPr lang="zh-CN" altLang="en-US" sz="1000" kern="0">
                <a:solidFill>
                  <a:schemeClr val="tx1"/>
                </a:solidFill>
                <a:latin typeface="+mn-ea"/>
                <a:cs typeface="+mn-ea"/>
              </a:rPr>
              <a:t>北京</a:t>
            </a:r>
            <a:r>
              <a:rPr lang="en-US" altLang="zh-CN" sz="1000" kern="0">
                <a:solidFill>
                  <a:schemeClr val="tx1"/>
                </a:solidFill>
                <a:latin typeface="+mn-ea"/>
                <a:cs typeface="+mn-ea"/>
              </a:rPr>
              <a:t> 9 </a:t>
            </a:r>
            <a:r>
              <a:rPr lang="zh-CN" altLang="en-US" sz="1000" kern="0">
                <a:solidFill>
                  <a:schemeClr val="tx1"/>
                </a:solidFill>
                <a:latin typeface="+mn-ea"/>
                <a:cs typeface="+mn-ea"/>
              </a:rPr>
              <a:t>日</a:t>
            </a:r>
            <a:r>
              <a:rPr lang="en-US" altLang="zh-CN" sz="1000" kern="0">
                <a:solidFill>
                  <a:schemeClr val="tx1"/>
                </a:solidFill>
                <a:latin typeface="+mn-ea"/>
                <a:cs typeface="+mn-ea"/>
              </a:rPr>
              <a:t> ( </a:t>
            </a:r>
            <a:r>
              <a:rPr lang="zh-CN" altLang="en-US" sz="1000" kern="0">
                <a:solidFill>
                  <a:schemeClr val="tx1"/>
                </a:solidFill>
                <a:latin typeface="+mn-ea"/>
                <a:cs typeface="+mn-ea"/>
              </a:rPr>
              <a:t>后天</a:t>
            </a:r>
            <a:r>
              <a:rPr lang="en-US" altLang="zh-CN" sz="1000" kern="0">
                <a:solidFill>
                  <a:schemeClr val="tx1"/>
                </a:solidFill>
                <a:latin typeface="+mn-ea"/>
                <a:cs typeface="+mn-ea"/>
              </a:rPr>
              <a:t> ) </a:t>
            </a:r>
            <a:r>
              <a:rPr lang="zh-CN" altLang="en-US" sz="1000" kern="0">
                <a:solidFill>
                  <a:schemeClr val="tx1"/>
                </a:solidFill>
                <a:latin typeface="+mn-ea"/>
                <a:cs typeface="+mn-ea"/>
              </a:rPr>
              <a:t>晴转多云</a:t>
            </a:r>
            <a:r>
              <a:rPr lang="en-US" altLang="zh-CN" sz="1000" kern="0">
                <a:solidFill>
                  <a:schemeClr val="tx1"/>
                </a:solidFill>
                <a:latin typeface="+mn-ea"/>
                <a:cs typeface="+mn-ea"/>
              </a:rPr>
              <a:t> 36</a:t>
            </a:r>
            <a:r>
              <a:rPr lang="en-US" altLang="en-US" sz="1000" kern="0">
                <a:solidFill>
                  <a:schemeClr val="tx1"/>
                </a:solidFill>
                <a:latin typeface="+mn-ea"/>
                <a:cs typeface="+mn-ea"/>
              </a:rPr>
              <a:t>℃</a:t>
            </a:r>
            <a:r>
              <a:rPr lang="en-US" altLang="zh-CN" sz="1000" kern="0">
                <a:solidFill>
                  <a:schemeClr val="tx1"/>
                </a:solidFill>
                <a:latin typeface="+mn-ea"/>
                <a:cs typeface="+mn-ea"/>
              </a:rPr>
              <a:t> /22</a:t>
            </a:r>
            <a:r>
              <a:rPr lang="en-US" altLang="en-US" sz="1000" kern="0">
                <a:solidFill>
                  <a:schemeClr val="tx1"/>
                </a:solidFill>
                <a:latin typeface="+mn-ea"/>
                <a:cs typeface="+mn-ea"/>
              </a:rPr>
              <a:t>℃</a:t>
            </a:r>
            <a:endParaRPr lang="en-US" altLang="en-US" sz="1000" kern="0">
              <a:solidFill>
                <a:schemeClr val="tx1"/>
              </a:solidFill>
              <a:latin typeface="+mn-ea"/>
              <a:cs typeface="+mn-ea"/>
            </a:endParaRPr>
          </a:p>
          <a:p>
            <a:pPr algn="l">
              <a:spcBef>
                <a:spcPct val="0"/>
              </a:spcBef>
              <a:spcAft>
                <a:spcPct val="0"/>
              </a:spcAft>
            </a:pPr>
            <a:r>
              <a:rPr lang="zh-CN" altLang="en-US" sz="1000" kern="0">
                <a:solidFill>
                  <a:schemeClr val="tx1"/>
                </a:solidFill>
                <a:latin typeface="+mn-ea"/>
                <a:cs typeface="+mn-ea"/>
              </a:rPr>
              <a:t>北京</a:t>
            </a:r>
            <a:r>
              <a:rPr lang="en-US" altLang="zh-CN" sz="1000" kern="0">
                <a:solidFill>
                  <a:schemeClr val="tx1"/>
                </a:solidFill>
                <a:latin typeface="+mn-ea"/>
                <a:cs typeface="+mn-ea"/>
              </a:rPr>
              <a:t> 10 </a:t>
            </a:r>
            <a:r>
              <a:rPr lang="zh-CN" altLang="en-US" sz="1000" kern="0">
                <a:solidFill>
                  <a:schemeClr val="tx1"/>
                </a:solidFill>
                <a:latin typeface="+mn-ea"/>
                <a:cs typeface="+mn-ea"/>
              </a:rPr>
              <a:t>日</a:t>
            </a:r>
            <a:r>
              <a:rPr lang="en-US" altLang="zh-CN" sz="1000" kern="0">
                <a:solidFill>
                  <a:schemeClr val="tx1"/>
                </a:solidFill>
                <a:latin typeface="+mn-ea"/>
                <a:cs typeface="+mn-ea"/>
              </a:rPr>
              <a:t> ( </a:t>
            </a:r>
            <a:r>
              <a:rPr lang="zh-CN" altLang="en-US" sz="1000" kern="0">
                <a:solidFill>
                  <a:schemeClr val="tx1"/>
                </a:solidFill>
                <a:latin typeface="+mn-ea"/>
                <a:cs typeface="+mn-ea"/>
              </a:rPr>
              <a:t>周六</a:t>
            </a:r>
            <a:r>
              <a:rPr lang="en-US" altLang="zh-CN" sz="1000" kern="0">
                <a:solidFill>
                  <a:schemeClr val="tx1"/>
                </a:solidFill>
                <a:latin typeface="+mn-ea"/>
                <a:cs typeface="+mn-ea"/>
              </a:rPr>
              <a:t> ) </a:t>
            </a:r>
            <a:r>
              <a:rPr lang="zh-CN" altLang="en-US" sz="1000" kern="0">
                <a:solidFill>
                  <a:schemeClr val="tx1"/>
                </a:solidFill>
                <a:latin typeface="+mn-ea"/>
                <a:cs typeface="+mn-ea"/>
              </a:rPr>
              <a:t>阴转阵雨</a:t>
            </a:r>
            <a:r>
              <a:rPr lang="en-US" altLang="zh-CN" sz="1000" kern="0">
                <a:solidFill>
                  <a:schemeClr val="tx1"/>
                </a:solidFill>
                <a:latin typeface="+mn-ea"/>
                <a:cs typeface="+mn-ea"/>
              </a:rPr>
              <a:t> 30</a:t>
            </a:r>
            <a:r>
              <a:rPr lang="en-US" altLang="en-US" sz="1000" kern="0">
                <a:solidFill>
                  <a:schemeClr val="tx1"/>
                </a:solidFill>
                <a:latin typeface="+mn-ea"/>
                <a:cs typeface="+mn-ea"/>
              </a:rPr>
              <a:t>℃</a:t>
            </a:r>
            <a:r>
              <a:rPr lang="en-US" altLang="zh-CN" sz="1000" kern="0">
                <a:solidFill>
                  <a:schemeClr val="tx1"/>
                </a:solidFill>
                <a:latin typeface="+mn-ea"/>
                <a:cs typeface="+mn-ea"/>
              </a:rPr>
              <a:t> /19</a:t>
            </a:r>
            <a:r>
              <a:rPr lang="en-US" altLang="en-US" sz="1000" kern="0">
                <a:solidFill>
                  <a:schemeClr val="tx1"/>
                </a:solidFill>
                <a:latin typeface="+mn-ea"/>
                <a:cs typeface="+mn-ea"/>
              </a:rPr>
              <a:t>℃</a:t>
            </a:r>
            <a:endParaRPr lang="en-US" altLang="en-US" sz="1000" kern="0">
              <a:solidFill>
                <a:schemeClr val="tx1"/>
              </a:solidFill>
              <a:latin typeface="+mn-ea"/>
              <a:cs typeface="+mn-ea"/>
            </a:endParaRPr>
          </a:p>
          <a:p>
            <a:pPr algn="l">
              <a:spcBef>
                <a:spcPct val="0"/>
              </a:spcBef>
              <a:spcAft>
                <a:spcPct val="0"/>
              </a:spcAft>
            </a:pPr>
            <a:r>
              <a:rPr lang="zh-CN" altLang="en-US" sz="1000" kern="0">
                <a:solidFill>
                  <a:schemeClr val="tx1"/>
                </a:solidFill>
                <a:latin typeface="+mn-ea"/>
                <a:cs typeface="+mn-ea"/>
              </a:rPr>
              <a:t>北京</a:t>
            </a:r>
            <a:r>
              <a:rPr lang="en-US" altLang="zh-CN" sz="1000" kern="0">
                <a:solidFill>
                  <a:schemeClr val="tx1"/>
                </a:solidFill>
                <a:latin typeface="+mn-ea"/>
                <a:cs typeface="+mn-ea"/>
              </a:rPr>
              <a:t> 11 </a:t>
            </a:r>
            <a:r>
              <a:rPr lang="zh-CN" altLang="en-US" sz="1000" kern="0">
                <a:solidFill>
                  <a:schemeClr val="tx1"/>
                </a:solidFill>
                <a:latin typeface="+mn-ea"/>
                <a:cs typeface="+mn-ea"/>
              </a:rPr>
              <a:t>日</a:t>
            </a:r>
            <a:r>
              <a:rPr lang="en-US" altLang="zh-CN" sz="1000" kern="0">
                <a:solidFill>
                  <a:schemeClr val="tx1"/>
                </a:solidFill>
                <a:latin typeface="+mn-ea"/>
                <a:cs typeface="+mn-ea"/>
              </a:rPr>
              <a:t> ( </a:t>
            </a:r>
            <a:r>
              <a:rPr lang="zh-CN" altLang="en-US" sz="1000" kern="0">
                <a:solidFill>
                  <a:schemeClr val="tx1"/>
                </a:solidFill>
                <a:latin typeface="+mn-ea"/>
                <a:cs typeface="+mn-ea"/>
              </a:rPr>
              <a:t>周日</a:t>
            </a:r>
            <a:r>
              <a:rPr lang="en-US" altLang="zh-CN" sz="1000" kern="0">
                <a:solidFill>
                  <a:schemeClr val="tx1"/>
                </a:solidFill>
                <a:latin typeface="+mn-ea"/>
                <a:cs typeface="+mn-ea"/>
              </a:rPr>
              <a:t> ) </a:t>
            </a:r>
            <a:r>
              <a:rPr lang="zh-CN" altLang="en-US" sz="1000" kern="0">
                <a:solidFill>
                  <a:schemeClr val="tx1"/>
                </a:solidFill>
                <a:latin typeface="+mn-ea"/>
                <a:cs typeface="+mn-ea"/>
              </a:rPr>
              <a:t>阵雨</a:t>
            </a:r>
            <a:r>
              <a:rPr lang="en-US" altLang="zh-CN" sz="1000" kern="0">
                <a:solidFill>
                  <a:schemeClr val="tx1"/>
                </a:solidFill>
                <a:latin typeface="+mn-ea"/>
                <a:cs typeface="+mn-ea"/>
              </a:rPr>
              <a:t> 27</a:t>
            </a:r>
            <a:r>
              <a:rPr lang="en-US" altLang="en-US" sz="1000" kern="0">
                <a:solidFill>
                  <a:schemeClr val="tx1"/>
                </a:solidFill>
                <a:latin typeface="+mn-ea"/>
                <a:cs typeface="+mn-ea"/>
              </a:rPr>
              <a:t>℃</a:t>
            </a:r>
            <a:r>
              <a:rPr lang="en-US" altLang="zh-CN" sz="1000" kern="0">
                <a:solidFill>
                  <a:schemeClr val="tx1"/>
                </a:solidFill>
                <a:latin typeface="+mn-ea"/>
                <a:cs typeface="+mn-ea"/>
              </a:rPr>
              <a:t> /18</a:t>
            </a:r>
            <a:r>
              <a:rPr lang="en-US" altLang="en-US" sz="1000" kern="0">
                <a:solidFill>
                  <a:schemeClr val="tx1"/>
                </a:solidFill>
                <a:latin typeface="+mn-ea"/>
                <a:cs typeface="+mn-ea"/>
              </a:rPr>
              <a:t>℃</a:t>
            </a:r>
            <a:r>
              <a:rPr lang="en-US" altLang="zh-CN" sz="1000" kern="0">
                <a:solidFill>
                  <a:schemeClr val="tx1"/>
                </a:solidFill>
                <a:latin typeface="+mn-ea"/>
                <a:cs typeface="+mn-ea"/>
              </a:rPr>
              <a:t>   </a:t>
            </a:r>
            <a:r>
              <a:rPr lang="zh-CN" altLang="en-US" sz="1000" kern="0">
                <a:solidFill>
                  <a:schemeClr val="tx1"/>
                </a:solidFill>
                <a:latin typeface="+mn-ea"/>
                <a:cs typeface="+mn-ea"/>
              </a:rPr>
              <a:t>北京</a:t>
            </a:r>
            <a:r>
              <a:rPr lang="en-US" altLang="zh-CN" sz="1000" kern="0">
                <a:solidFill>
                  <a:schemeClr val="tx1"/>
                </a:solidFill>
                <a:latin typeface="+mn-ea"/>
                <a:cs typeface="+mn-ea"/>
              </a:rPr>
              <a:t> 12 </a:t>
            </a:r>
            <a:r>
              <a:rPr lang="zh-CN" altLang="en-US" sz="1000" kern="0">
                <a:solidFill>
                  <a:schemeClr val="tx1"/>
                </a:solidFill>
                <a:latin typeface="+mn-ea"/>
                <a:cs typeface="+mn-ea"/>
              </a:rPr>
              <a:t>日</a:t>
            </a:r>
            <a:r>
              <a:rPr lang="en-US" altLang="zh-CN" sz="1000" kern="0">
                <a:solidFill>
                  <a:schemeClr val="tx1"/>
                </a:solidFill>
                <a:latin typeface="+mn-ea"/>
                <a:cs typeface="+mn-ea"/>
              </a:rPr>
              <a:t> ( </a:t>
            </a:r>
            <a:r>
              <a:rPr lang="zh-CN" altLang="en-US" sz="1000" kern="0">
                <a:solidFill>
                  <a:schemeClr val="tx1"/>
                </a:solidFill>
                <a:latin typeface="+mn-ea"/>
                <a:cs typeface="+mn-ea"/>
              </a:rPr>
              <a:t>周一</a:t>
            </a:r>
            <a:r>
              <a:rPr lang="en-US" altLang="zh-CN" sz="1000" kern="0">
                <a:solidFill>
                  <a:schemeClr val="tx1"/>
                </a:solidFill>
                <a:latin typeface="+mn-ea"/>
                <a:cs typeface="+mn-ea"/>
              </a:rPr>
              <a:t> ) </a:t>
            </a:r>
            <a:r>
              <a:rPr lang="zh-CN" altLang="en-US" sz="1000" kern="0">
                <a:solidFill>
                  <a:schemeClr val="tx1"/>
                </a:solidFill>
                <a:latin typeface="+mn-ea"/>
                <a:cs typeface="+mn-ea"/>
              </a:rPr>
              <a:t>阴转晴</a:t>
            </a:r>
            <a:r>
              <a:rPr lang="en-US" altLang="zh-CN" sz="1000" kern="0">
                <a:solidFill>
                  <a:schemeClr val="tx1"/>
                </a:solidFill>
                <a:latin typeface="+mn-ea"/>
                <a:cs typeface="+mn-ea"/>
              </a:rPr>
              <a:t> 28</a:t>
            </a:r>
            <a:r>
              <a:rPr lang="en-US" altLang="en-US" sz="1000" kern="0">
                <a:solidFill>
                  <a:schemeClr val="tx1"/>
                </a:solidFill>
                <a:latin typeface="+mn-ea"/>
                <a:cs typeface="+mn-ea"/>
              </a:rPr>
              <a:t>℃</a:t>
            </a:r>
            <a:r>
              <a:rPr lang="en-US" altLang="zh-CN" sz="1000" kern="0">
                <a:solidFill>
                  <a:schemeClr val="tx1"/>
                </a:solidFill>
                <a:latin typeface="+mn-ea"/>
                <a:cs typeface="+mn-ea"/>
              </a:rPr>
              <a:t> /20</a:t>
            </a:r>
            <a:r>
              <a:rPr lang="en-US" altLang="en-US" sz="1000" kern="0">
                <a:solidFill>
                  <a:schemeClr val="tx1"/>
                </a:solidFill>
                <a:latin typeface="+mn-ea"/>
                <a:cs typeface="+mn-ea"/>
              </a:rPr>
              <a:t>℃</a:t>
            </a:r>
            <a:r>
              <a:rPr lang="en-US" altLang="zh-CN" sz="1000" kern="0">
                <a:solidFill>
                  <a:schemeClr val="tx1"/>
                </a:solidFill>
                <a:latin typeface="+mn-ea"/>
                <a:cs typeface="+mn-ea"/>
              </a:rPr>
              <a:t> </a:t>
            </a:r>
            <a:r>
              <a:rPr lang="zh-CN" altLang="en-US" sz="1000" kern="0">
                <a:solidFill>
                  <a:schemeClr val="tx1"/>
                </a:solidFill>
                <a:latin typeface="+mn-ea"/>
                <a:cs typeface="+mn-ea"/>
              </a:rPr>
              <a:t>北京</a:t>
            </a:r>
            <a:r>
              <a:rPr lang="en-US" altLang="zh-CN" sz="1000" kern="0">
                <a:solidFill>
                  <a:schemeClr val="tx1"/>
                </a:solidFill>
                <a:latin typeface="+mn-ea"/>
                <a:cs typeface="+mn-ea"/>
              </a:rPr>
              <a:t> 13 </a:t>
            </a:r>
            <a:r>
              <a:rPr lang="zh-CN" altLang="en-US" sz="1000" kern="0">
                <a:solidFill>
                  <a:schemeClr val="tx1"/>
                </a:solidFill>
                <a:latin typeface="+mn-ea"/>
                <a:cs typeface="+mn-ea"/>
              </a:rPr>
              <a:t>日</a:t>
            </a:r>
            <a:r>
              <a:rPr lang="en-US" altLang="zh-CN" sz="1000" kern="0">
                <a:solidFill>
                  <a:schemeClr val="tx1"/>
                </a:solidFill>
                <a:latin typeface="+mn-ea"/>
                <a:cs typeface="+mn-ea"/>
              </a:rPr>
              <a:t> ( </a:t>
            </a:r>
            <a:r>
              <a:rPr lang="zh-CN" altLang="en-US" sz="1000" kern="0">
                <a:solidFill>
                  <a:schemeClr val="tx1"/>
                </a:solidFill>
                <a:latin typeface="+mn-ea"/>
                <a:cs typeface="+mn-ea"/>
              </a:rPr>
              <a:t>周二</a:t>
            </a:r>
            <a:r>
              <a:rPr lang="en-US" altLang="zh-CN" sz="1000" kern="0">
                <a:solidFill>
                  <a:schemeClr val="tx1"/>
                </a:solidFill>
                <a:latin typeface="+mn-ea"/>
                <a:cs typeface="+mn-ea"/>
              </a:rPr>
              <a:t> ) </a:t>
            </a:r>
            <a:r>
              <a:rPr lang="zh-CN" altLang="en-US" sz="1000" kern="0">
                <a:solidFill>
                  <a:schemeClr val="tx1"/>
                </a:solidFill>
                <a:latin typeface="+mn-ea"/>
                <a:cs typeface="+mn-ea"/>
              </a:rPr>
              <a:t>晴</a:t>
            </a:r>
            <a:r>
              <a:rPr lang="en-US" altLang="zh-CN" sz="1000" kern="0">
                <a:solidFill>
                  <a:schemeClr val="tx1"/>
                </a:solidFill>
                <a:latin typeface="+mn-ea"/>
                <a:cs typeface="+mn-ea"/>
              </a:rPr>
              <a:t> 32</a:t>
            </a:r>
            <a:r>
              <a:rPr lang="en-US" altLang="en-US" sz="1000" kern="0">
                <a:solidFill>
                  <a:schemeClr val="tx1"/>
                </a:solidFill>
                <a:latin typeface="+mn-ea"/>
                <a:cs typeface="+mn-ea"/>
              </a:rPr>
              <a:t>℃</a:t>
            </a:r>
            <a:r>
              <a:rPr lang="en-US" altLang="zh-CN" sz="1000" kern="0">
                <a:solidFill>
                  <a:schemeClr val="tx1"/>
                </a:solidFill>
                <a:latin typeface="+mn-ea"/>
                <a:cs typeface="+mn-ea"/>
              </a:rPr>
              <a:t> /21</a:t>
            </a:r>
            <a:r>
              <a:rPr lang="en-US" altLang="en-US" sz="1000" kern="0">
                <a:solidFill>
                  <a:schemeClr val="tx1"/>
                </a:solidFill>
                <a:latin typeface="+mn-ea"/>
                <a:cs typeface="+mn-ea"/>
              </a:rPr>
              <a:t>℃</a:t>
            </a:r>
            <a:endParaRPr lang="en-US" altLang="en-US" sz="1000" kern="0">
              <a:solidFill>
                <a:schemeClr val="tx1"/>
              </a:solidFill>
              <a:latin typeface="+mn-ea"/>
              <a:cs typeface="+mn-ea"/>
            </a:endParaRPr>
          </a:p>
          <a:p>
            <a:pPr algn="l">
              <a:spcBef>
                <a:spcPct val="0"/>
              </a:spcBef>
              <a:spcAft>
                <a:spcPct val="0"/>
              </a:spcAft>
            </a:pPr>
            <a:r>
              <a:rPr lang="zh-CN" altLang="en-US" sz="1000" kern="0">
                <a:solidFill>
                  <a:schemeClr val="tx1"/>
                </a:solidFill>
                <a:latin typeface="+mn-ea"/>
                <a:cs typeface="+mn-ea"/>
              </a:rPr>
              <a:t>上海</a:t>
            </a:r>
            <a:r>
              <a:rPr lang="en-US" altLang="zh-CN" sz="1000" kern="0">
                <a:solidFill>
                  <a:schemeClr val="tx1"/>
                </a:solidFill>
                <a:latin typeface="+mn-ea"/>
                <a:cs typeface="+mn-ea"/>
              </a:rPr>
              <a:t> 7 </a:t>
            </a:r>
            <a:r>
              <a:rPr lang="zh-CN" altLang="en-US" sz="1000" kern="0">
                <a:solidFill>
                  <a:schemeClr val="tx1"/>
                </a:solidFill>
                <a:latin typeface="+mn-ea"/>
                <a:cs typeface="+mn-ea"/>
              </a:rPr>
              <a:t>日</a:t>
            </a:r>
            <a:r>
              <a:rPr lang="en-US" altLang="zh-CN" sz="1000" kern="0">
                <a:solidFill>
                  <a:schemeClr val="tx1"/>
                </a:solidFill>
                <a:latin typeface="+mn-ea"/>
                <a:cs typeface="+mn-ea"/>
              </a:rPr>
              <a:t> ( </a:t>
            </a:r>
            <a:r>
              <a:rPr lang="zh-CN" altLang="en-US" sz="1000" kern="0">
                <a:solidFill>
                  <a:schemeClr val="tx1"/>
                </a:solidFill>
                <a:latin typeface="+mn-ea"/>
                <a:cs typeface="+mn-ea"/>
              </a:rPr>
              <a:t>今天</a:t>
            </a:r>
            <a:r>
              <a:rPr lang="en-US" altLang="zh-CN" sz="1000" kern="0">
                <a:solidFill>
                  <a:schemeClr val="tx1"/>
                </a:solidFill>
                <a:latin typeface="+mn-ea"/>
                <a:cs typeface="+mn-ea"/>
              </a:rPr>
              <a:t> ) </a:t>
            </a:r>
            <a:r>
              <a:rPr lang="zh-CN" altLang="en-US" sz="1000" kern="0">
                <a:solidFill>
                  <a:schemeClr val="tx1"/>
                </a:solidFill>
                <a:latin typeface="+mn-ea"/>
                <a:cs typeface="+mn-ea"/>
              </a:rPr>
              <a:t>多云</a:t>
            </a:r>
            <a:r>
              <a:rPr lang="en-US" altLang="zh-CN" sz="1000" kern="0">
                <a:solidFill>
                  <a:schemeClr val="tx1"/>
                </a:solidFill>
                <a:latin typeface="+mn-ea"/>
                <a:cs typeface="+mn-ea"/>
              </a:rPr>
              <a:t> 30</a:t>
            </a:r>
            <a:r>
              <a:rPr lang="en-US" altLang="en-US" sz="1000" kern="0">
                <a:solidFill>
                  <a:schemeClr val="tx1"/>
                </a:solidFill>
                <a:latin typeface="+mn-ea"/>
                <a:cs typeface="+mn-ea"/>
              </a:rPr>
              <a:t>℃</a:t>
            </a:r>
            <a:r>
              <a:rPr lang="en-US" altLang="zh-CN" sz="1000" kern="0">
                <a:solidFill>
                  <a:schemeClr val="tx1"/>
                </a:solidFill>
                <a:latin typeface="+mn-ea"/>
                <a:cs typeface="+mn-ea"/>
              </a:rPr>
              <a:t> /21</a:t>
            </a:r>
            <a:r>
              <a:rPr lang="en-US" altLang="en-US" sz="1000" kern="0">
                <a:solidFill>
                  <a:schemeClr val="tx1"/>
                </a:solidFill>
                <a:latin typeface="+mn-ea"/>
                <a:cs typeface="+mn-ea"/>
              </a:rPr>
              <a:t>℃</a:t>
            </a:r>
            <a:endParaRPr lang="en-US" altLang="en-US" sz="1000" kern="0">
              <a:solidFill>
                <a:schemeClr val="tx1"/>
              </a:solidFill>
              <a:latin typeface="+mn-ea"/>
              <a:cs typeface="+mn-ea"/>
            </a:endParaRPr>
          </a:p>
          <a:p>
            <a:pPr algn="l">
              <a:spcBef>
                <a:spcPct val="0"/>
              </a:spcBef>
              <a:spcAft>
                <a:spcPct val="0"/>
              </a:spcAft>
            </a:pPr>
            <a:r>
              <a:rPr lang="zh-CN" altLang="en-US" sz="1000" kern="0">
                <a:solidFill>
                  <a:schemeClr val="tx1"/>
                </a:solidFill>
                <a:latin typeface="+mn-ea"/>
                <a:cs typeface="+mn-ea"/>
              </a:rPr>
              <a:t>上海</a:t>
            </a:r>
            <a:r>
              <a:rPr lang="en-US" altLang="zh-CN" sz="1000" kern="0">
                <a:solidFill>
                  <a:schemeClr val="tx1"/>
                </a:solidFill>
                <a:latin typeface="+mn-ea"/>
                <a:cs typeface="+mn-ea"/>
              </a:rPr>
              <a:t> 8 </a:t>
            </a:r>
            <a:r>
              <a:rPr lang="zh-CN" altLang="en-US" sz="1000" kern="0">
                <a:solidFill>
                  <a:schemeClr val="tx1"/>
                </a:solidFill>
                <a:latin typeface="+mn-ea"/>
                <a:cs typeface="+mn-ea"/>
              </a:rPr>
              <a:t>日</a:t>
            </a:r>
            <a:r>
              <a:rPr lang="en-US" altLang="zh-CN" sz="1000" kern="0">
                <a:solidFill>
                  <a:schemeClr val="tx1"/>
                </a:solidFill>
                <a:latin typeface="+mn-ea"/>
                <a:cs typeface="+mn-ea"/>
              </a:rPr>
              <a:t> ( </a:t>
            </a:r>
            <a:r>
              <a:rPr lang="zh-CN" altLang="en-US" sz="1000" kern="0">
                <a:solidFill>
                  <a:schemeClr val="tx1"/>
                </a:solidFill>
                <a:latin typeface="+mn-ea"/>
                <a:cs typeface="+mn-ea"/>
              </a:rPr>
              <a:t>明天</a:t>
            </a:r>
            <a:r>
              <a:rPr lang="en-US" altLang="zh-CN" sz="1000" kern="0">
                <a:solidFill>
                  <a:schemeClr val="tx1"/>
                </a:solidFill>
                <a:latin typeface="+mn-ea"/>
                <a:cs typeface="+mn-ea"/>
              </a:rPr>
              <a:t> ) </a:t>
            </a:r>
            <a:r>
              <a:rPr lang="zh-CN" altLang="en-US" sz="1000" kern="0">
                <a:solidFill>
                  <a:schemeClr val="tx1"/>
                </a:solidFill>
                <a:latin typeface="+mn-ea"/>
                <a:cs typeface="+mn-ea"/>
              </a:rPr>
              <a:t>多云转阴</a:t>
            </a:r>
            <a:r>
              <a:rPr lang="en-US" altLang="zh-CN" sz="1000" kern="0">
                <a:solidFill>
                  <a:schemeClr val="tx1"/>
                </a:solidFill>
                <a:latin typeface="+mn-ea"/>
                <a:cs typeface="+mn-ea"/>
              </a:rPr>
              <a:t> 32</a:t>
            </a:r>
            <a:r>
              <a:rPr lang="en-US" altLang="en-US" sz="1000" kern="0">
                <a:solidFill>
                  <a:schemeClr val="tx1"/>
                </a:solidFill>
                <a:latin typeface="+mn-ea"/>
                <a:cs typeface="+mn-ea"/>
              </a:rPr>
              <a:t>℃</a:t>
            </a:r>
            <a:r>
              <a:rPr lang="en-US" altLang="zh-CN" sz="1000" kern="0">
                <a:solidFill>
                  <a:schemeClr val="tx1"/>
                </a:solidFill>
                <a:latin typeface="+mn-ea"/>
                <a:cs typeface="+mn-ea"/>
              </a:rPr>
              <a:t> /23</a:t>
            </a:r>
            <a:r>
              <a:rPr lang="en-US" altLang="en-US" sz="1000" kern="0">
                <a:solidFill>
                  <a:schemeClr val="tx1"/>
                </a:solidFill>
                <a:latin typeface="+mn-ea"/>
                <a:cs typeface="+mn-ea"/>
              </a:rPr>
              <a:t>℃</a:t>
            </a:r>
            <a:r>
              <a:rPr lang="en-US" altLang="zh-CN" sz="1000" kern="0">
                <a:solidFill>
                  <a:schemeClr val="tx1"/>
                </a:solidFill>
                <a:latin typeface="+mn-ea"/>
                <a:cs typeface="+mn-ea"/>
              </a:rPr>
              <a:t> </a:t>
            </a:r>
            <a:r>
              <a:rPr lang="zh-CN" altLang="en-US" sz="1000" kern="0">
                <a:solidFill>
                  <a:schemeClr val="tx1"/>
                </a:solidFill>
                <a:latin typeface="+mn-ea"/>
                <a:cs typeface="+mn-ea"/>
              </a:rPr>
              <a:t>上海</a:t>
            </a:r>
            <a:r>
              <a:rPr lang="en-US" altLang="zh-CN" sz="1000" kern="0">
                <a:solidFill>
                  <a:schemeClr val="tx1"/>
                </a:solidFill>
                <a:latin typeface="+mn-ea"/>
                <a:cs typeface="+mn-ea"/>
              </a:rPr>
              <a:t> 9 </a:t>
            </a:r>
            <a:r>
              <a:rPr lang="zh-CN" altLang="en-US" sz="1000" kern="0">
                <a:solidFill>
                  <a:schemeClr val="tx1"/>
                </a:solidFill>
                <a:latin typeface="+mn-ea"/>
                <a:cs typeface="+mn-ea"/>
              </a:rPr>
              <a:t>日</a:t>
            </a:r>
            <a:r>
              <a:rPr lang="en-US" altLang="zh-CN" sz="1000" kern="0">
                <a:solidFill>
                  <a:schemeClr val="tx1"/>
                </a:solidFill>
                <a:latin typeface="+mn-ea"/>
                <a:cs typeface="+mn-ea"/>
              </a:rPr>
              <a:t> ( </a:t>
            </a:r>
            <a:r>
              <a:rPr lang="zh-CN" altLang="en-US" sz="1000" kern="0">
                <a:solidFill>
                  <a:schemeClr val="tx1"/>
                </a:solidFill>
                <a:latin typeface="+mn-ea"/>
                <a:cs typeface="+mn-ea"/>
              </a:rPr>
              <a:t>后天</a:t>
            </a:r>
            <a:r>
              <a:rPr lang="en-US" altLang="zh-CN" sz="1000" kern="0">
                <a:solidFill>
                  <a:schemeClr val="tx1"/>
                </a:solidFill>
                <a:latin typeface="+mn-ea"/>
                <a:cs typeface="+mn-ea"/>
              </a:rPr>
              <a:t> ) </a:t>
            </a:r>
            <a:r>
              <a:rPr lang="zh-CN" altLang="en-US" sz="1000" kern="0">
                <a:solidFill>
                  <a:schemeClr val="tx1"/>
                </a:solidFill>
                <a:latin typeface="+mn-ea"/>
                <a:cs typeface="+mn-ea"/>
              </a:rPr>
              <a:t>阵雨</a:t>
            </a:r>
            <a:r>
              <a:rPr lang="en-US" altLang="zh-CN" sz="1000" kern="0">
                <a:solidFill>
                  <a:schemeClr val="tx1"/>
                </a:solidFill>
                <a:latin typeface="+mn-ea"/>
                <a:cs typeface="+mn-ea"/>
              </a:rPr>
              <a:t> 32</a:t>
            </a:r>
            <a:r>
              <a:rPr lang="en-US" altLang="en-US" sz="1000" kern="0">
                <a:solidFill>
                  <a:schemeClr val="tx1"/>
                </a:solidFill>
                <a:latin typeface="+mn-ea"/>
                <a:cs typeface="+mn-ea"/>
              </a:rPr>
              <a:t>℃</a:t>
            </a:r>
            <a:r>
              <a:rPr lang="en-US" altLang="zh-CN" sz="1000" kern="0">
                <a:solidFill>
                  <a:schemeClr val="tx1"/>
                </a:solidFill>
                <a:latin typeface="+mn-ea"/>
                <a:cs typeface="+mn-ea"/>
              </a:rPr>
              <a:t> /24</a:t>
            </a:r>
            <a:r>
              <a:rPr lang="en-US" altLang="en-US" sz="1000" kern="0">
                <a:solidFill>
                  <a:schemeClr val="tx1"/>
                </a:solidFill>
                <a:latin typeface="+mn-ea"/>
                <a:cs typeface="+mn-ea"/>
              </a:rPr>
              <a:t>℃</a:t>
            </a:r>
            <a:endParaRPr lang="en-US" altLang="en-US" sz="1000" kern="0">
              <a:solidFill>
                <a:schemeClr val="tx1"/>
              </a:solidFill>
              <a:latin typeface="+mn-ea"/>
              <a:cs typeface="+mn-ea"/>
            </a:endParaRPr>
          </a:p>
          <a:p>
            <a:pPr algn="l">
              <a:spcBef>
                <a:spcPct val="0"/>
              </a:spcBef>
              <a:spcAft>
                <a:spcPct val="0"/>
              </a:spcAft>
            </a:pPr>
            <a:r>
              <a:rPr lang="zh-CN" altLang="en-US" sz="1000" kern="0">
                <a:solidFill>
                  <a:schemeClr val="tx1"/>
                </a:solidFill>
                <a:latin typeface="+mn-ea"/>
                <a:cs typeface="+mn-ea"/>
              </a:rPr>
              <a:t>上海</a:t>
            </a:r>
            <a:r>
              <a:rPr lang="en-US" altLang="zh-CN" sz="1000" kern="0">
                <a:solidFill>
                  <a:schemeClr val="tx1"/>
                </a:solidFill>
                <a:latin typeface="+mn-ea"/>
                <a:cs typeface="+mn-ea"/>
              </a:rPr>
              <a:t> 10 </a:t>
            </a:r>
            <a:r>
              <a:rPr lang="zh-CN" altLang="en-US" sz="1000" kern="0">
                <a:solidFill>
                  <a:schemeClr val="tx1"/>
                </a:solidFill>
                <a:latin typeface="+mn-ea"/>
                <a:cs typeface="+mn-ea"/>
              </a:rPr>
              <a:t>日</a:t>
            </a:r>
            <a:r>
              <a:rPr lang="en-US" altLang="zh-CN" sz="1000" kern="0">
                <a:solidFill>
                  <a:schemeClr val="tx1"/>
                </a:solidFill>
                <a:latin typeface="+mn-ea"/>
                <a:cs typeface="+mn-ea"/>
              </a:rPr>
              <a:t> ( </a:t>
            </a:r>
            <a:r>
              <a:rPr lang="zh-CN" altLang="en-US" sz="1000" kern="0">
                <a:solidFill>
                  <a:schemeClr val="tx1"/>
                </a:solidFill>
                <a:latin typeface="+mn-ea"/>
                <a:cs typeface="+mn-ea"/>
              </a:rPr>
              <a:t>周六</a:t>
            </a:r>
            <a:r>
              <a:rPr lang="en-US" altLang="zh-CN" sz="1000" kern="0">
                <a:solidFill>
                  <a:schemeClr val="tx1"/>
                </a:solidFill>
                <a:latin typeface="+mn-ea"/>
                <a:cs typeface="+mn-ea"/>
              </a:rPr>
              <a:t> ) </a:t>
            </a:r>
            <a:r>
              <a:rPr lang="zh-CN" altLang="en-US" sz="1000" kern="0">
                <a:solidFill>
                  <a:schemeClr val="tx1"/>
                </a:solidFill>
                <a:latin typeface="+mn-ea"/>
                <a:cs typeface="+mn-ea"/>
              </a:rPr>
              <a:t>中雨</a:t>
            </a:r>
            <a:r>
              <a:rPr lang="en-US" altLang="zh-CN" sz="1000" kern="0">
                <a:solidFill>
                  <a:schemeClr val="tx1"/>
                </a:solidFill>
                <a:latin typeface="+mn-ea"/>
                <a:cs typeface="+mn-ea"/>
              </a:rPr>
              <a:t> 27</a:t>
            </a:r>
            <a:r>
              <a:rPr lang="en-US" altLang="en-US" sz="1000" kern="0">
                <a:solidFill>
                  <a:schemeClr val="tx1"/>
                </a:solidFill>
                <a:latin typeface="+mn-ea"/>
                <a:cs typeface="+mn-ea"/>
              </a:rPr>
              <a:t>℃</a:t>
            </a:r>
            <a:r>
              <a:rPr lang="en-US" altLang="zh-CN" sz="1000" kern="0">
                <a:solidFill>
                  <a:schemeClr val="tx1"/>
                </a:solidFill>
                <a:latin typeface="+mn-ea"/>
                <a:cs typeface="+mn-ea"/>
              </a:rPr>
              <a:t> /22</a:t>
            </a:r>
            <a:r>
              <a:rPr lang="en-US" altLang="en-US" sz="1000" kern="0">
                <a:solidFill>
                  <a:schemeClr val="tx1"/>
                </a:solidFill>
                <a:latin typeface="+mn-ea"/>
                <a:cs typeface="+mn-ea"/>
              </a:rPr>
              <a:t>℃</a:t>
            </a:r>
            <a:endParaRPr lang="en-US" altLang="en-US" sz="1000" kern="0">
              <a:solidFill>
                <a:schemeClr val="tx1"/>
              </a:solidFill>
              <a:latin typeface="+mn-ea"/>
              <a:cs typeface="+mn-ea"/>
            </a:endParaRPr>
          </a:p>
          <a:p>
            <a:pPr algn="l">
              <a:spcBef>
                <a:spcPct val="0"/>
              </a:spcBef>
              <a:spcAft>
                <a:spcPct val="0"/>
              </a:spcAft>
            </a:pPr>
            <a:r>
              <a:rPr lang="zh-CN" altLang="en-US" sz="1000" kern="0">
                <a:solidFill>
                  <a:schemeClr val="tx1"/>
                </a:solidFill>
                <a:latin typeface="+mn-ea"/>
                <a:cs typeface="+mn-ea"/>
              </a:rPr>
              <a:t>上海</a:t>
            </a:r>
            <a:r>
              <a:rPr lang="en-US" altLang="zh-CN" sz="1000" kern="0">
                <a:solidFill>
                  <a:schemeClr val="tx1"/>
                </a:solidFill>
                <a:latin typeface="+mn-ea"/>
                <a:cs typeface="+mn-ea"/>
              </a:rPr>
              <a:t> 11 </a:t>
            </a:r>
            <a:r>
              <a:rPr lang="zh-CN" altLang="en-US" sz="1000" kern="0">
                <a:solidFill>
                  <a:schemeClr val="tx1"/>
                </a:solidFill>
                <a:latin typeface="+mn-ea"/>
                <a:cs typeface="+mn-ea"/>
              </a:rPr>
              <a:t>日</a:t>
            </a:r>
            <a:r>
              <a:rPr lang="en-US" altLang="zh-CN" sz="1000" kern="0">
                <a:solidFill>
                  <a:schemeClr val="tx1"/>
                </a:solidFill>
                <a:latin typeface="+mn-ea"/>
                <a:cs typeface="+mn-ea"/>
              </a:rPr>
              <a:t> ( </a:t>
            </a:r>
            <a:r>
              <a:rPr lang="zh-CN" altLang="en-US" sz="1000" kern="0">
                <a:solidFill>
                  <a:schemeClr val="tx1"/>
                </a:solidFill>
                <a:latin typeface="+mn-ea"/>
                <a:cs typeface="+mn-ea"/>
              </a:rPr>
              <a:t>周日</a:t>
            </a:r>
            <a:r>
              <a:rPr lang="en-US" altLang="zh-CN" sz="1000" kern="0">
                <a:solidFill>
                  <a:schemeClr val="tx1"/>
                </a:solidFill>
                <a:latin typeface="+mn-ea"/>
                <a:cs typeface="+mn-ea"/>
              </a:rPr>
              <a:t> ) </a:t>
            </a:r>
            <a:r>
              <a:rPr lang="zh-CN" altLang="en-US" sz="1000" kern="0">
                <a:solidFill>
                  <a:schemeClr val="tx1"/>
                </a:solidFill>
                <a:latin typeface="+mn-ea"/>
                <a:cs typeface="+mn-ea"/>
              </a:rPr>
              <a:t>小雨转多云</a:t>
            </a:r>
            <a:r>
              <a:rPr lang="en-US" altLang="zh-CN" sz="1000" kern="0">
                <a:solidFill>
                  <a:schemeClr val="tx1"/>
                </a:solidFill>
                <a:latin typeface="+mn-ea"/>
                <a:cs typeface="+mn-ea"/>
              </a:rPr>
              <a:t> 29</a:t>
            </a:r>
            <a:r>
              <a:rPr lang="en-US" altLang="en-US" sz="1000" kern="0">
                <a:solidFill>
                  <a:schemeClr val="tx1"/>
                </a:solidFill>
                <a:latin typeface="+mn-ea"/>
                <a:cs typeface="+mn-ea"/>
              </a:rPr>
              <a:t>℃</a:t>
            </a:r>
            <a:r>
              <a:rPr lang="en-US" altLang="zh-CN" sz="1000" kern="0">
                <a:solidFill>
                  <a:schemeClr val="tx1"/>
                </a:solidFill>
                <a:latin typeface="+mn-ea"/>
                <a:cs typeface="+mn-ea"/>
              </a:rPr>
              <a:t> /22</a:t>
            </a:r>
            <a:r>
              <a:rPr lang="en-US" altLang="en-US" sz="1000" kern="0">
                <a:solidFill>
                  <a:schemeClr val="tx1"/>
                </a:solidFill>
                <a:latin typeface="+mn-ea"/>
                <a:cs typeface="+mn-ea"/>
              </a:rPr>
              <a:t>℃</a:t>
            </a:r>
            <a:r>
              <a:rPr lang="en-US" altLang="zh-CN" sz="1000" kern="0">
                <a:solidFill>
                  <a:schemeClr val="tx1"/>
                </a:solidFill>
                <a:latin typeface="+mn-ea"/>
                <a:cs typeface="+mn-ea"/>
              </a:rPr>
              <a:t> </a:t>
            </a:r>
            <a:r>
              <a:rPr lang="zh-CN" altLang="en-US" sz="1000" kern="0">
                <a:solidFill>
                  <a:schemeClr val="tx1"/>
                </a:solidFill>
                <a:latin typeface="+mn-ea"/>
                <a:cs typeface="+mn-ea"/>
              </a:rPr>
              <a:t>上海</a:t>
            </a:r>
            <a:r>
              <a:rPr lang="en-US" altLang="zh-CN" sz="1000" kern="0">
                <a:solidFill>
                  <a:schemeClr val="tx1"/>
                </a:solidFill>
                <a:latin typeface="+mn-ea"/>
                <a:cs typeface="+mn-ea"/>
              </a:rPr>
              <a:t> 12 </a:t>
            </a:r>
            <a:r>
              <a:rPr lang="zh-CN" altLang="en-US" sz="1000" kern="0">
                <a:solidFill>
                  <a:schemeClr val="tx1"/>
                </a:solidFill>
                <a:latin typeface="+mn-ea"/>
                <a:cs typeface="+mn-ea"/>
              </a:rPr>
              <a:t>日</a:t>
            </a:r>
            <a:r>
              <a:rPr lang="en-US" altLang="zh-CN" sz="1000" kern="0">
                <a:solidFill>
                  <a:schemeClr val="tx1"/>
                </a:solidFill>
                <a:latin typeface="+mn-ea"/>
                <a:cs typeface="+mn-ea"/>
              </a:rPr>
              <a:t> ( </a:t>
            </a:r>
            <a:r>
              <a:rPr lang="zh-CN" altLang="en-US" sz="1000" kern="0">
                <a:solidFill>
                  <a:schemeClr val="tx1"/>
                </a:solidFill>
                <a:latin typeface="+mn-ea"/>
                <a:cs typeface="+mn-ea"/>
              </a:rPr>
              <a:t>周一</a:t>
            </a:r>
            <a:r>
              <a:rPr lang="en-US" altLang="zh-CN" sz="1000" kern="0">
                <a:solidFill>
                  <a:schemeClr val="tx1"/>
                </a:solidFill>
                <a:latin typeface="+mn-ea"/>
                <a:cs typeface="+mn-ea"/>
              </a:rPr>
              <a:t> ) </a:t>
            </a:r>
            <a:r>
              <a:rPr lang="zh-CN" altLang="en-US" sz="1000" kern="0">
                <a:solidFill>
                  <a:schemeClr val="tx1"/>
                </a:solidFill>
                <a:latin typeface="+mn-ea"/>
                <a:cs typeface="+mn-ea"/>
              </a:rPr>
              <a:t>多云</a:t>
            </a:r>
            <a:r>
              <a:rPr lang="en-US" altLang="zh-CN" sz="1000" kern="0">
                <a:solidFill>
                  <a:schemeClr val="tx1"/>
                </a:solidFill>
                <a:latin typeface="+mn-ea"/>
                <a:cs typeface="+mn-ea"/>
              </a:rPr>
              <a:t> 30</a:t>
            </a:r>
            <a:r>
              <a:rPr lang="en-US" altLang="en-US" sz="1000" kern="0">
                <a:solidFill>
                  <a:schemeClr val="tx1"/>
                </a:solidFill>
                <a:latin typeface="+mn-ea"/>
                <a:cs typeface="+mn-ea"/>
              </a:rPr>
              <a:t>℃</a:t>
            </a:r>
            <a:r>
              <a:rPr lang="en-US" altLang="zh-CN" sz="1000" kern="0">
                <a:solidFill>
                  <a:schemeClr val="tx1"/>
                </a:solidFill>
                <a:latin typeface="+mn-ea"/>
                <a:cs typeface="+mn-ea"/>
              </a:rPr>
              <a:t> /22</a:t>
            </a:r>
            <a:r>
              <a:rPr lang="en-US" altLang="en-US" sz="1000" kern="0">
                <a:solidFill>
                  <a:schemeClr val="tx1"/>
                </a:solidFill>
                <a:latin typeface="+mn-ea"/>
                <a:cs typeface="+mn-ea"/>
              </a:rPr>
              <a:t>℃</a:t>
            </a:r>
            <a:endParaRPr lang="en-US" altLang="en-US" sz="1000" kern="0">
              <a:solidFill>
                <a:schemeClr val="tx1"/>
              </a:solidFill>
              <a:latin typeface="+mn-ea"/>
              <a:cs typeface="+mn-ea"/>
            </a:endParaRPr>
          </a:p>
          <a:p>
            <a:pPr algn="l">
              <a:spcBef>
                <a:spcPct val="0"/>
              </a:spcBef>
              <a:spcAft>
                <a:spcPct val="0"/>
              </a:spcAft>
            </a:pPr>
            <a:r>
              <a:rPr lang="zh-CN" altLang="en-US" sz="1000" kern="0">
                <a:solidFill>
                  <a:schemeClr val="tx1"/>
                </a:solidFill>
                <a:latin typeface="+mn-ea"/>
                <a:cs typeface="+mn-ea"/>
              </a:rPr>
              <a:t>上海</a:t>
            </a:r>
            <a:r>
              <a:rPr lang="en-US" altLang="zh-CN" sz="1000" kern="0">
                <a:solidFill>
                  <a:schemeClr val="tx1"/>
                </a:solidFill>
                <a:latin typeface="+mn-ea"/>
                <a:cs typeface="+mn-ea"/>
              </a:rPr>
              <a:t> 13 </a:t>
            </a:r>
            <a:r>
              <a:rPr lang="zh-CN" altLang="en-US" sz="1000" kern="0">
                <a:solidFill>
                  <a:schemeClr val="tx1"/>
                </a:solidFill>
                <a:latin typeface="+mn-ea"/>
                <a:cs typeface="+mn-ea"/>
              </a:rPr>
              <a:t>日</a:t>
            </a:r>
            <a:r>
              <a:rPr lang="en-US" altLang="zh-CN" sz="1000" kern="0">
                <a:solidFill>
                  <a:schemeClr val="tx1"/>
                </a:solidFill>
                <a:latin typeface="+mn-ea"/>
                <a:cs typeface="+mn-ea"/>
              </a:rPr>
              <a:t> ( </a:t>
            </a:r>
            <a:r>
              <a:rPr lang="zh-CN" altLang="en-US" sz="1000" kern="0">
                <a:solidFill>
                  <a:schemeClr val="tx1"/>
                </a:solidFill>
                <a:latin typeface="+mn-ea"/>
                <a:cs typeface="+mn-ea"/>
              </a:rPr>
              <a:t>周二</a:t>
            </a:r>
            <a:r>
              <a:rPr lang="en-US" altLang="zh-CN" sz="1000" kern="0">
                <a:solidFill>
                  <a:schemeClr val="tx1"/>
                </a:solidFill>
                <a:latin typeface="+mn-ea"/>
                <a:cs typeface="+mn-ea"/>
              </a:rPr>
              <a:t> ) </a:t>
            </a:r>
            <a:r>
              <a:rPr lang="zh-CN" altLang="en-US" sz="1000" kern="0">
                <a:solidFill>
                  <a:schemeClr val="tx1"/>
                </a:solidFill>
                <a:latin typeface="+mn-ea"/>
                <a:cs typeface="+mn-ea"/>
              </a:rPr>
              <a:t>多云转阴</a:t>
            </a:r>
            <a:r>
              <a:rPr lang="en-US" altLang="zh-CN" sz="1000" kern="0">
                <a:solidFill>
                  <a:schemeClr val="tx1"/>
                </a:solidFill>
                <a:latin typeface="+mn-ea"/>
                <a:cs typeface="+mn-ea"/>
              </a:rPr>
              <a:t> 30</a:t>
            </a:r>
            <a:r>
              <a:rPr lang="en-US" altLang="en-US" sz="1000" kern="0">
                <a:solidFill>
                  <a:schemeClr val="tx1"/>
                </a:solidFill>
                <a:latin typeface="+mn-ea"/>
                <a:cs typeface="+mn-ea"/>
              </a:rPr>
              <a:t>℃</a:t>
            </a:r>
            <a:r>
              <a:rPr lang="en-US" altLang="zh-CN" sz="1000" kern="0">
                <a:solidFill>
                  <a:schemeClr val="tx1"/>
                </a:solidFill>
                <a:latin typeface="+mn-ea"/>
                <a:cs typeface="+mn-ea"/>
              </a:rPr>
              <a:t> /21</a:t>
            </a:r>
            <a:r>
              <a:rPr lang="en-US" altLang="en-US" sz="1000" kern="0">
                <a:solidFill>
                  <a:schemeClr val="tx1"/>
                </a:solidFill>
                <a:latin typeface="+mn-ea"/>
                <a:cs typeface="+mn-ea"/>
              </a:rPr>
              <a:t>℃</a:t>
            </a:r>
            <a:r>
              <a:rPr lang="en-US" altLang="zh-CN" sz="1000" kern="0">
                <a:solidFill>
                  <a:schemeClr val="tx1"/>
                </a:solidFill>
                <a:latin typeface="+mn-ea"/>
                <a:cs typeface="+mn-ea"/>
              </a:rPr>
              <a:t> </a:t>
            </a:r>
            <a:r>
              <a:rPr lang="zh-CN" altLang="en-US" sz="1000" kern="0">
                <a:solidFill>
                  <a:schemeClr val="tx1"/>
                </a:solidFill>
                <a:latin typeface="+mn-ea"/>
                <a:cs typeface="+mn-ea"/>
              </a:rPr>
              <a:t>广州</a:t>
            </a:r>
            <a:r>
              <a:rPr lang="en-US" altLang="zh-CN" sz="1000" kern="0">
                <a:solidFill>
                  <a:schemeClr val="tx1"/>
                </a:solidFill>
                <a:latin typeface="+mn-ea"/>
                <a:cs typeface="+mn-ea"/>
              </a:rPr>
              <a:t> 7 </a:t>
            </a:r>
            <a:r>
              <a:rPr lang="zh-CN" altLang="en-US" sz="1000" kern="0">
                <a:solidFill>
                  <a:schemeClr val="tx1"/>
                </a:solidFill>
                <a:latin typeface="+mn-ea"/>
                <a:cs typeface="+mn-ea"/>
              </a:rPr>
              <a:t>日</a:t>
            </a:r>
            <a:r>
              <a:rPr lang="en-US" altLang="zh-CN" sz="1000" kern="0">
                <a:solidFill>
                  <a:schemeClr val="tx1"/>
                </a:solidFill>
                <a:latin typeface="+mn-ea"/>
                <a:cs typeface="+mn-ea"/>
              </a:rPr>
              <a:t> ( </a:t>
            </a:r>
            <a:r>
              <a:rPr lang="zh-CN" altLang="en-US" sz="1000" kern="0">
                <a:solidFill>
                  <a:schemeClr val="tx1"/>
                </a:solidFill>
                <a:latin typeface="+mn-ea"/>
                <a:cs typeface="+mn-ea"/>
              </a:rPr>
              <a:t>今天</a:t>
            </a:r>
            <a:r>
              <a:rPr lang="en-US" altLang="zh-CN" sz="1000" kern="0">
                <a:solidFill>
                  <a:schemeClr val="tx1"/>
                </a:solidFill>
                <a:latin typeface="+mn-ea"/>
                <a:cs typeface="+mn-ea"/>
              </a:rPr>
              <a:t> ) </a:t>
            </a:r>
            <a:r>
              <a:rPr lang="zh-CN" altLang="en-US" sz="1000" kern="0">
                <a:solidFill>
                  <a:schemeClr val="tx1"/>
                </a:solidFill>
                <a:latin typeface="+mn-ea"/>
                <a:cs typeface="+mn-ea"/>
              </a:rPr>
              <a:t>多云</a:t>
            </a:r>
            <a:r>
              <a:rPr lang="en-US" altLang="zh-CN" sz="1000" kern="0">
                <a:solidFill>
                  <a:schemeClr val="tx1"/>
                </a:solidFill>
                <a:latin typeface="+mn-ea"/>
                <a:cs typeface="+mn-ea"/>
              </a:rPr>
              <a:t> 35</a:t>
            </a:r>
            <a:r>
              <a:rPr lang="en-US" altLang="en-US" sz="1000" kern="0">
                <a:solidFill>
                  <a:schemeClr val="tx1"/>
                </a:solidFill>
                <a:latin typeface="+mn-ea"/>
                <a:cs typeface="+mn-ea"/>
              </a:rPr>
              <a:t>℃</a:t>
            </a:r>
            <a:r>
              <a:rPr lang="en-US" altLang="zh-CN" sz="1000" kern="0">
                <a:solidFill>
                  <a:schemeClr val="tx1"/>
                </a:solidFill>
                <a:latin typeface="+mn-ea"/>
                <a:cs typeface="+mn-ea"/>
              </a:rPr>
              <a:t> /27</a:t>
            </a:r>
            <a:r>
              <a:rPr lang="en-US" altLang="en-US" sz="1000" kern="0">
                <a:solidFill>
                  <a:schemeClr val="tx1"/>
                </a:solidFill>
                <a:latin typeface="+mn-ea"/>
                <a:cs typeface="+mn-ea"/>
              </a:rPr>
              <a:t>℃</a:t>
            </a:r>
            <a:endParaRPr lang="en-US" altLang="en-US" sz="1000" kern="0">
              <a:solidFill>
                <a:schemeClr val="tx1"/>
              </a:solidFill>
              <a:latin typeface="+mn-ea"/>
              <a:cs typeface="+mn-ea"/>
            </a:endParaRPr>
          </a:p>
          <a:p>
            <a:pPr algn="l">
              <a:spcBef>
                <a:spcPct val="0"/>
              </a:spcBef>
              <a:spcAft>
                <a:spcPct val="0"/>
              </a:spcAft>
            </a:pPr>
            <a:r>
              <a:rPr lang="zh-CN" altLang="en-US" sz="1000" kern="0">
                <a:solidFill>
                  <a:schemeClr val="tx1"/>
                </a:solidFill>
                <a:latin typeface="+mn-ea"/>
                <a:cs typeface="+mn-ea"/>
              </a:rPr>
              <a:t>广州</a:t>
            </a:r>
            <a:r>
              <a:rPr lang="en-US" altLang="zh-CN" sz="1000" kern="0">
                <a:solidFill>
                  <a:schemeClr val="tx1"/>
                </a:solidFill>
                <a:latin typeface="+mn-ea"/>
                <a:cs typeface="+mn-ea"/>
              </a:rPr>
              <a:t> 8 </a:t>
            </a:r>
            <a:r>
              <a:rPr lang="zh-CN" altLang="en-US" sz="1000" kern="0">
                <a:solidFill>
                  <a:schemeClr val="tx1"/>
                </a:solidFill>
                <a:latin typeface="+mn-ea"/>
                <a:cs typeface="+mn-ea"/>
              </a:rPr>
              <a:t>日</a:t>
            </a:r>
            <a:r>
              <a:rPr lang="en-US" altLang="zh-CN" sz="1000" kern="0">
                <a:solidFill>
                  <a:schemeClr val="tx1"/>
                </a:solidFill>
                <a:latin typeface="+mn-ea"/>
                <a:cs typeface="+mn-ea"/>
              </a:rPr>
              <a:t> ( </a:t>
            </a:r>
            <a:r>
              <a:rPr lang="zh-CN" altLang="en-US" sz="1000" kern="0">
                <a:solidFill>
                  <a:schemeClr val="tx1"/>
                </a:solidFill>
                <a:latin typeface="+mn-ea"/>
                <a:cs typeface="+mn-ea"/>
              </a:rPr>
              <a:t>明天</a:t>
            </a:r>
            <a:r>
              <a:rPr lang="en-US" altLang="zh-CN" sz="1000" kern="0">
                <a:solidFill>
                  <a:schemeClr val="tx1"/>
                </a:solidFill>
                <a:latin typeface="+mn-ea"/>
                <a:cs typeface="+mn-ea"/>
              </a:rPr>
              <a:t> ) </a:t>
            </a:r>
            <a:r>
              <a:rPr lang="zh-CN" altLang="en-US" sz="1000" kern="0">
                <a:solidFill>
                  <a:schemeClr val="tx1"/>
                </a:solidFill>
                <a:latin typeface="+mn-ea"/>
                <a:cs typeface="+mn-ea"/>
              </a:rPr>
              <a:t>多云</a:t>
            </a:r>
            <a:r>
              <a:rPr lang="en-US" altLang="zh-CN" sz="1000" kern="0">
                <a:solidFill>
                  <a:schemeClr val="tx1"/>
                </a:solidFill>
                <a:latin typeface="+mn-ea"/>
                <a:cs typeface="+mn-ea"/>
              </a:rPr>
              <a:t> 35</a:t>
            </a:r>
            <a:r>
              <a:rPr lang="en-US" altLang="en-US" sz="1000" kern="0">
                <a:solidFill>
                  <a:schemeClr val="tx1"/>
                </a:solidFill>
                <a:latin typeface="+mn-ea"/>
                <a:cs typeface="+mn-ea"/>
              </a:rPr>
              <a:t>℃</a:t>
            </a:r>
            <a:r>
              <a:rPr lang="en-US" altLang="zh-CN" sz="1000" kern="0">
                <a:solidFill>
                  <a:schemeClr val="tx1"/>
                </a:solidFill>
                <a:latin typeface="+mn-ea"/>
                <a:cs typeface="+mn-ea"/>
              </a:rPr>
              <a:t> /28</a:t>
            </a:r>
            <a:r>
              <a:rPr lang="en-US" altLang="en-US" sz="1000" kern="0">
                <a:solidFill>
                  <a:schemeClr val="tx1"/>
                </a:solidFill>
                <a:latin typeface="+mn-ea"/>
                <a:cs typeface="+mn-ea"/>
              </a:rPr>
              <a:t>℃</a:t>
            </a:r>
            <a:endParaRPr lang="en-US" altLang="en-US" sz="1000" kern="0">
              <a:solidFill>
                <a:schemeClr val="tx1"/>
              </a:solidFill>
              <a:latin typeface="+mn-ea"/>
              <a:cs typeface="+mn-ea"/>
            </a:endParaRPr>
          </a:p>
          <a:p>
            <a:pPr algn="l">
              <a:spcBef>
                <a:spcPct val="0"/>
              </a:spcBef>
              <a:spcAft>
                <a:spcPct val="0"/>
              </a:spcAft>
            </a:pPr>
            <a:r>
              <a:rPr lang="zh-CN" altLang="en-US" sz="1000" kern="0">
                <a:solidFill>
                  <a:schemeClr val="tx1"/>
                </a:solidFill>
                <a:latin typeface="+mn-ea"/>
                <a:cs typeface="+mn-ea"/>
              </a:rPr>
              <a:t>广州</a:t>
            </a:r>
            <a:r>
              <a:rPr lang="en-US" altLang="zh-CN" sz="1000" kern="0">
                <a:solidFill>
                  <a:schemeClr val="tx1"/>
                </a:solidFill>
                <a:latin typeface="+mn-ea"/>
                <a:cs typeface="+mn-ea"/>
              </a:rPr>
              <a:t> 9 </a:t>
            </a:r>
            <a:r>
              <a:rPr lang="zh-CN" altLang="en-US" sz="1000" kern="0">
                <a:solidFill>
                  <a:schemeClr val="tx1"/>
                </a:solidFill>
                <a:latin typeface="+mn-ea"/>
                <a:cs typeface="+mn-ea"/>
              </a:rPr>
              <a:t>日</a:t>
            </a:r>
            <a:r>
              <a:rPr lang="en-US" altLang="zh-CN" sz="1000" kern="0">
                <a:solidFill>
                  <a:schemeClr val="tx1"/>
                </a:solidFill>
                <a:latin typeface="+mn-ea"/>
                <a:cs typeface="+mn-ea"/>
              </a:rPr>
              <a:t> ( </a:t>
            </a:r>
            <a:r>
              <a:rPr lang="zh-CN" altLang="en-US" sz="1000" kern="0">
                <a:solidFill>
                  <a:schemeClr val="tx1"/>
                </a:solidFill>
                <a:latin typeface="+mn-ea"/>
                <a:cs typeface="+mn-ea"/>
              </a:rPr>
              <a:t>后天</a:t>
            </a:r>
            <a:r>
              <a:rPr lang="en-US" altLang="zh-CN" sz="1000" kern="0">
                <a:solidFill>
                  <a:schemeClr val="tx1"/>
                </a:solidFill>
                <a:latin typeface="+mn-ea"/>
                <a:cs typeface="+mn-ea"/>
              </a:rPr>
              <a:t> ) </a:t>
            </a:r>
            <a:r>
              <a:rPr lang="zh-CN" altLang="en-US" sz="1000" kern="0">
                <a:solidFill>
                  <a:schemeClr val="tx1"/>
                </a:solidFill>
                <a:latin typeface="+mn-ea"/>
                <a:cs typeface="+mn-ea"/>
              </a:rPr>
              <a:t>多云</a:t>
            </a:r>
            <a:r>
              <a:rPr lang="en-US" altLang="zh-CN" sz="1000" kern="0">
                <a:solidFill>
                  <a:schemeClr val="tx1"/>
                </a:solidFill>
                <a:latin typeface="+mn-ea"/>
                <a:cs typeface="+mn-ea"/>
              </a:rPr>
              <a:t> 35</a:t>
            </a:r>
            <a:r>
              <a:rPr lang="en-US" altLang="en-US" sz="1000" kern="0">
                <a:solidFill>
                  <a:schemeClr val="tx1"/>
                </a:solidFill>
                <a:latin typeface="+mn-ea"/>
                <a:cs typeface="+mn-ea"/>
              </a:rPr>
              <a:t>℃</a:t>
            </a:r>
            <a:r>
              <a:rPr lang="en-US" altLang="zh-CN" sz="1000" kern="0">
                <a:solidFill>
                  <a:schemeClr val="tx1"/>
                </a:solidFill>
                <a:latin typeface="+mn-ea"/>
                <a:cs typeface="+mn-ea"/>
              </a:rPr>
              <a:t> /28</a:t>
            </a:r>
            <a:r>
              <a:rPr lang="en-US" altLang="en-US" sz="1000" kern="0">
                <a:solidFill>
                  <a:schemeClr val="tx1"/>
                </a:solidFill>
                <a:latin typeface="+mn-ea"/>
                <a:cs typeface="+mn-ea"/>
              </a:rPr>
              <a:t>℃</a:t>
            </a:r>
            <a:r>
              <a:rPr lang="en-US" altLang="zh-CN" sz="1000" kern="0">
                <a:solidFill>
                  <a:schemeClr val="tx1"/>
                </a:solidFill>
                <a:latin typeface="+mn-ea"/>
                <a:cs typeface="+mn-ea"/>
              </a:rPr>
              <a:t>  </a:t>
            </a:r>
            <a:r>
              <a:rPr lang="zh-CN" altLang="en-US" sz="1000" kern="0">
                <a:solidFill>
                  <a:schemeClr val="tx1"/>
                </a:solidFill>
                <a:latin typeface="+mn-ea"/>
                <a:cs typeface="+mn-ea"/>
              </a:rPr>
              <a:t>广州</a:t>
            </a:r>
            <a:r>
              <a:rPr lang="en-US" altLang="zh-CN" sz="1000" kern="0">
                <a:solidFill>
                  <a:schemeClr val="tx1"/>
                </a:solidFill>
                <a:latin typeface="+mn-ea"/>
                <a:cs typeface="+mn-ea"/>
              </a:rPr>
              <a:t> 10 </a:t>
            </a:r>
            <a:r>
              <a:rPr lang="zh-CN" altLang="en-US" sz="1000" kern="0">
                <a:solidFill>
                  <a:schemeClr val="tx1"/>
                </a:solidFill>
                <a:latin typeface="+mn-ea"/>
                <a:cs typeface="+mn-ea"/>
              </a:rPr>
              <a:t>日</a:t>
            </a:r>
            <a:r>
              <a:rPr lang="en-US" altLang="zh-CN" sz="1000" kern="0">
                <a:solidFill>
                  <a:schemeClr val="tx1"/>
                </a:solidFill>
                <a:latin typeface="+mn-ea"/>
                <a:cs typeface="+mn-ea"/>
              </a:rPr>
              <a:t> ( </a:t>
            </a:r>
            <a:r>
              <a:rPr lang="zh-CN" altLang="en-US" sz="1000" kern="0">
                <a:solidFill>
                  <a:schemeClr val="tx1"/>
                </a:solidFill>
                <a:latin typeface="+mn-ea"/>
                <a:cs typeface="+mn-ea"/>
              </a:rPr>
              <a:t>周六</a:t>
            </a:r>
            <a:r>
              <a:rPr lang="en-US" altLang="zh-CN" sz="1000" kern="0">
                <a:solidFill>
                  <a:schemeClr val="tx1"/>
                </a:solidFill>
                <a:latin typeface="+mn-ea"/>
                <a:cs typeface="+mn-ea"/>
              </a:rPr>
              <a:t> ) </a:t>
            </a:r>
            <a:r>
              <a:rPr lang="zh-CN" altLang="en-US" sz="1000" kern="0">
                <a:solidFill>
                  <a:schemeClr val="tx1"/>
                </a:solidFill>
                <a:latin typeface="+mn-ea"/>
                <a:cs typeface="+mn-ea"/>
              </a:rPr>
              <a:t>多云</a:t>
            </a:r>
            <a:r>
              <a:rPr lang="en-US" altLang="zh-CN" sz="1000" kern="0">
                <a:solidFill>
                  <a:schemeClr val="tx1"/>
                </a:solidFill>
                <a:latin typeface="+mn-ea"/>
                <a:cs typeface="+mn-ea"/>
              </a:rPr>
              <a:t> 35</a:t>
            </a:r>
            <a:r>
              <a:rPr lang="en-US" altLang="en-US" sz="1000" kern="0">
                <a:solidFill>
                  <a:schemeClr val="tx1"/>
                </a:solidFill>
                <a:latin typeface="+mn-ea"/>
                <a:cs typeface="+mn-ea"/>
              </a:rPr>
              <a:t>℃</a:t>
            </a:r>
            <a:r>
              <a:rPr lang="en-US" altLang="zh-CN" sz="1000" kern="0">
                <a:solidFill>
                  <a:schemeClr val="tx1"/>
                </a:solidFill>
                <a:latin typeface="+mn-ea"/>
                <a:cs typeface="+mn-ea"/>
              </a:rPr>
              <a:t> /28</a:t>
            </a:r>
            <a:r>
              <a:rPr lang="en-US" altLang="en-US" sz="1000" kern="0">
                <a:solidFill>
                  <a:schemeClr val="tx1"/>
                </a:solidFill>
                <a:latin typeface="+mn-ea"/>
                <a:cs typeface="+mn-ea"/>
              </a:rPr>
              <a:t>℃</a:t>
            </a:r>
            <a:endParaRPr lang="en-US" altLang="en-US" sz="1000" kern="0">
              <a:solidFill>
                <a:schemeClr val="tx1"/>
              </a:solidFill>
              <a:latin typeface="+mn-ea"/>
              <a:cs typeface="+mn-ea"/>
            </a:endParaRPr>
          </a:p>
          <a:p>
            <a:pPr algn="l">
              <a:spcBef>
                <a:spcPct val="0"/>
              </a:spcBef>
              <a:spcAft>
                <a:spcPct val="0"/>
              </a:spcAft>
            </a:pPr>
            <a:r>
              <a:rPr lang="zh-CN" altLang="en-US" sz="1000" kern="0">
                <a:solidFill>
                  <a:schemeClr val="tx1"/>
                </a:solidFill>
                <a:latin typeface="+mn-ea"/>
                <a:cs typeface="+mn-ea"/>
              </a:rPr>
              <a:t>广州</a:t>
            </a:r>
            <a:r>
              <a:rPr lang="en-US" altLang="zh-CN" sz="1000" kern="0">
                <a:solidFill>
                  <a:schemeClr val="tx1"/>
                </a:solidFill>
                <a:latin typeface="+mn-ea"/>
                <a:cs typeface="+mn-ea"/>
              </a:rPr>
              <a:t> 11 </a:t>
            </a:r>
            <a:r>
              <a:rPr lang="zh-CN" altLang="en-US" sz="1000" kern="0">
                <a:solidFill>
                  <a:schemeClr val="tx1"/>
                </a:solidFill>
                <a:latin typeface="+mn-ea"/>
                <a:cs typeface="+mn-ea"/>
              </a:rPr>
              <a:t>日</a:t>
            </a:r>
            <a:r>
              <a:rPr lang="en-US" altLang="zh-CN" sz="1000" kern="0">
                <a:solidFill>
                  <a:schemeClr val="tx1"/>
                </a:solidFill>
                <a:latin typeface="+mn-ea"/>
                <a:cs typeface="+mn-ea"/>
              </a:rPr>
              <a:t> ( </a:t>
            </a:r>
            <a:r>
              <a:rPr lang="zh-CN" altLang="en-US" sz="1000" kern="0">
                <a:solidFill>
                  <a:schemeClr val="tx1"/>
                </a:solidFill>
                <a:latin typeface="+mn-ea"/>
                <a:cs typeface="+mn-ea"/>
              </a:rPr>
              <a:t>周日</a:t>
            </a:r>
            <a:r>
              <a:rPr lang="en-US" altLang="zh-CN" sz="1000" kern="0">
                <a:solidFill>
                  <a:schemeClr val="tx1"/>
                </a:solidFill>
                <a:latin typeface="+mn-ea"/>
                <a:cs typeface="+mn-ea"/>
              </a:rPr>
              <a:t> ) </a:t>
            </a:r>
            <a:r>
              <a:rPr lang="zh-CN" altLang="en-US" sz="1000" kern="0">
                <a:solidFill>
                  <a:schemeClr val="tx1"/>
                </a:solidFill>
                <a:latin typeface="+mn-ea"/>
                <a:cs typeface="+mn-ea"/>
              </a:rPr>
              <a:t>多云</a:t>
            </a:r>
            <a:r>
              <a:rPr lang="en-US" altLang="zh-CN" sz="1000" kern="0">
                <a:solidFill>
                  <a:schemeClr val="tx1"/>
                </a:solidFill>
                <a:latin typeface="+mn-ea"/>
                <a:cs typeface="+mn-ea"/>
              </a:rPr>
              <a:t> 35</a:t>
            </a:r>
            <a:r>
              <a:rPr lang="en-US" altLang="en-US" sz="1000" kern="0">
                <a:solidFill>
                  <a:schemeClr val="tx1"/>
                </a:solidFill>
                <a:latin typeface="+mn-ea"/>
                <a:cs typeface="+mn-ea"/>
              </a:rPr>
              <a:t>℃</a:t>
            </a:r>
            <a:r>
              <a:rPr lang="en-US" altLang="zh-CN" sz="1000" kern="0">
                <a:solidFill>
                  <a:schemeClr val="tx1"/>
                </a:solidFill>
                <a:latin typeface="+mn-ea"/>
                <a:cs typeface="+mn-ea"/>
              </a:rPr>
              <a:t> /28</a:t>
            </a:r>
            <a:r>
              <a:rPr lang="en-US" altLang="en-US" sz="1000" kern="0">
                <a:solidFill>
                  <a:schemeClr val="tx1"/>
                </a:solidFill>
                <a:latin typeface="+mn-ea"/>
                <a:cs typeface="+mn-ea"/>
              </a:rPr>
              <a:t>℃</a:t>
            </a:r>
            <a:r>
              <a:rPr lang="en-US" altLang="zh-CN" sz="1000" kern="0">
                <a:solidFill>
                  <a:schemeClr val="tx1"/>
                </a:solidFill>
                <a:latin typeface="+mn-ea"/>
                <a:cs typeface="+mn-ea"/>
              </a:rPr>
              <a:t>   </a:t>
            </a:r>
            <a:r>
              <a:rPr lang="zh-CN" altLang="en-US" sz="1000" kern="0">
                <a:solidFill>
                  <a:schemeClr val="tx1"/>
                </a:solidFill>
                <a:latin typeface="+mn-ea"/>
                <a:cs typeface="+mn-ea"/>
              </a:rPr>
              <a:t>广州</a:t>
            </a:r>
            <a:r>
              <a:rPr lang="en-US" altLang="zh-CN" sz="1000" kern="0">
                <a:solidFill>
                  <a:schemeClr val="tx1"/>
                </a:solidFill>
                <a:latin typeface="+mn-ea"/>
                <a:cs typeface="+mn-ea"/>
              </a:rPr>
              <a:t> 12 </a:t>
            </a:r>
            <a:r>
              <a:rPr lang="zh-CN" altLang="en-US" sz="1000" kern="0">
                <a:solidFill>
                  <a:schemeClr val="tx1"/>
                </a:solidFill>
                <a:latin typeface="+mn-ea"/>
                <a:cs typeface="+mn-ea"/>
              </a:rPr>
              <a:t>日</a:t>
            </a:r>
            <a:r>
              <a:rPr lang="en-US" altLang="zh-CN" sz="1000" kern="0">
                <a:solidFill>
                  <a:schemeClr val="tx1"/>
                </a:solidFill>
                <a:latin typeface="+mn-ea"/>
                <a:cs typeface="+mn-ea"/>
              </a:rPr>
              <a:t> ( </a:t>
            </a:r>
            <a:r>
              <a:rPr lang="zh-CN" altLang="en-US" sz="1000" kern="0">
                <a:solidFill>
                  <a:schemeClr val="tx1"/>
                </a:solidFill>
                <a:latin typeface="+mn-ea"/>
                <a:cs typeface="+mn-ea"/>
              </a:rPr>
              <a:t>周一</a:t>
            </a:r>
            <a:r>
              <a:rPr lang="en-US" altLang="zh-CN" sz="1000" kern="0">
                <a:solidFill>
                  <a:schemeClr val="tx1"/>
                </a:solidFill>
                <a:latin typeface="+mn-ea"/>
                <a:cs typeface="+mn-ea"/>
              </a:rPr>
              <a:t> ) </a:t>
            </a:r>
            <a:r>
              <a:rPr lang="zh-CN" altLang="en-US" sz="1000" kern="0">
                <a:solidFill>
                  <a:schemeClr val="tx1"/>
                </a:solidFill>
                <a:latin typeface="+mn-ea"/>
                <a:cs typeface="+mn-ea"/>
              </a:rPr>
              <a:t>雷阵雨</a:t>
            </a:r>
            <a:r>
              <a:rPr lang="en-US" altLang="zh-CN" sz="1000" kern="0">
                <a:solidFill>
                  <a:schemeClr val="tx1"/>
                </a:solidFill>
                <a:latin typeface="+mn-ea"/>
                <a:cs typeface="+mn-ea"/>
              </a:rPr>
              <a:t> 35</a:t>
            </a:r>
            <a:r>
              <a:rPr lang="en-US" altLang="en-US" sz="1000" kern="0">
                <a:solidFill>
                  <a:schemeClr val="tx1"/>
                </a:solidFill>
                <a:latin typeface="+mn-ea"/>
                <a:cs typeface="+mn-ea"/>
              </a:rPr>
              <a:t>℃</a:t>
            </a:r>
            <a:r>
              <a:rPr lang="en-US" altLang="zh-CN" sz="1000" kern="0">
                <a:solidFill>
                  <a:schemeClr val="tx1"/>
                </a:solidFill>
                <a:latin typeface="+mn-ea"/>
                <a:cs typeface="+mn-ea"/>
              </a:rPr>
              <a:t> /27</a:t>
            </a:r>
            <a:r>
              <a:rPr lang="en-US" altLang="en-US" sz="1000" kern="0">
                <a:solidFill>
                  <a:schemeClr val="tx1"/>
                </a:solidFill>
                <a:latin typeface="+mn-ea"/>
                <a:cs typeface="+mn-ea"/>
              </a:rPr>
              <a:t>℃</a:t>
            </a:r>
            <a:endParaRPr lang="en-US" altLang="en-US" sz="1000" kern="0">
              <a:solidFill>
                <a:schemeClr val="tx1"/>
              </a:solidFill>
              <a:latin typeface="+mn-ea"/>
              <a:cs typeface="+mn-ea"/>
            </a:endParaRPr>
          </a:p>
          <a:p>
            <a:pPr algn="l">
              <a:spcBef>
                <a:spcPct val="0"/>
              </a:spcBef>
              <a:spcAft>
                <a:spcPct val="0"/>
              </a:spcAft>
            </a:pPr>
            <a:r>
              <a:rPr lang="zh-CN" altLang="en-US" sz="1000" kern="0">
                <a:solidFill>
                  <a:schemeClr val="tx1"/>
                </a:solidFill>
                <a:latin typeface="+mn-ea"/>
                <a:cs typeface="+mn-ea"/>
              </a:rPr>
              <a:t>广州</a:t>
            </a:r>
            <a:r>
              <a:rPr lang="en-US" altLang="zh-CN" sz="1000" kern="0">
                <a:solidFill>
                  <a:schemeClr val="tx1"/>
                </a:solidFill>
                <a:latin typeface="+mn-ea"/>
                <a:cs typeface="+mn-ea"/>
              </a:rPr>
              <a:t> 13 </a:t>
            </a:r>
            <a:r>
              <a:rPr lang="zh-CN" altLang="en-US" sz="1000" kern="0">
                <a:solidFill>
                  <a:schemeClr val="tx1"/>
                </a:solidFill>
                <a:latin typeface="+mn-ea"/>
                <a:cs typeface="+mn-ea"/>
              </a:rPr>
              <a:t>日</a:t>
            </a:r>
            <a:r>
              <a:rPr lang="en-US" altLang="zh-CN" sz="1000" kern="0">
                <a:solidFill>
                  <a:schemeClr val="tx1"/>
                </a:solidFill>
                <a:latin typeface="+mn-ea"/>
                <a:cs typeface="+mn-ea"/>
              </a:rPr>
              <a:t> ( </a:t>
            </a:r>
            <a:r>
              <a:rPr lang="zh-CN" altLang="en-US" sz="1000" kern="0">
                <a:solidFill>
                  <a:schemeClr val="tx1"/>
                </a:solidFill>
                <a:latin typeface="+mn-ea"/>
                <a:cs typeface="+mn-ea"/>
              </a:rPr>
              <a:t>周二</a:t>
            </a:r>
            <a:r>
              <a:rPr lang="en-US" altLang="zh-CN" sz="1000" kern="0">
                <a:solidFill>
                  <a:schemeClr val="tx1"/>
                </a:solidFill>
                <a:latin typeface="+mn-ea"/>
                <a:cs typeface="+mn-ea"/>
              </a:rPr>
              <a:t> ) </a:t>
            </a:r>
            <a:r>
              <a:rPr lang="zh-CN" altLang="en-US" sz="1000" kern="0">
                <a:solidFill>
                  <a:schemeClr val="tx1"/>
                </a:solidFill>
                <a:latin typeface="+mn-ea"/>
                <a:cs typeface="+mn-ea"/>
              </a:rPr>
              <a:t>雷阵雨转大雨</a:t>
            </a:r>
            <a:r>
              <a:rPr lang="en-US" altLang="zh-CN" sz="1000" kern="0">
                <a:solidFill>
                  <a:schemeClr val="tx1"/>
                </a:solidFill>
                <a:latin typeface="+mn-ea"/>
                <a:cs typeface="+mn-ea"/>
              </a:rPr>
              <a:t> 33</a:t>
            </a:r>
            <a:r>
              <a:rPr lang="en-US" altLang="en-US" sz="1000" kern="0">
                <a:solidFill>
                  <a:schemeClr val="tx1"/>
                </a:solidFill>
                <a:latin typeface="+mn-ea"/>
                <a:cs typeface="+mn-ea"/>
              </a:rPr>
              <a:t>℃</a:t>
            </a:r>
            <a:r>
              <a:rPr lang="en-US" altLang="zh-CN" sz="1000" kern="0">
                <a:solidFill>
                  <a:schemeClr val="tx1"/>
                </a:solidFill>
                <a:latin typeface="+mn-ea"/>
                <a:cs typeface="+mn-ea"/>
              </a:rPr>
              <a:t> /24</a:t>
            </a:r>
            <a:r>
              <a:rPr lang="en-US" altLang="en-US" sz="1000" kern="0">
                <a:solidFill>
                  <a:schemeClr val="tx1"/>
                </a:solidFill>
                <a:latin typeface="+mn-ea"/>
                <a:cs typeface="+mn-ea"/>
              </a:rPr>
              <a:t>℃</a:t>
            </a:r>
            <a:r>
              <a:rPr lang="en-US" altLang="zh-CN" sz="1000" kern="0">
                <a:solidFill>
                  <a:schemeClr val="tx1"/>
                </a:solidFill>
                <a:latin typeface="+mn-ea"/>
                <a:cs typeface="+mn-ea"/>
              </a:rPr>
              <a:t> </a:t>
            </a:r>
            <a:r>
              <a:rPr lang="zh-CN" altLang="en-US" sz="1000" kern="0">
                <a:solidFill>
                  <a:schemeClr val="tx1"/>
                </a:solidFill>
                <a:latin typeface="+mn-ea"/>
                <a:cs typeface="+mn-ea"/>
              </a:rPr>
              <a:t>深圳</a:t>
            </a:r>
            <a:r>
              <a:rPr lang="en-US" altLang="zh-CN" sz="1000" kern="0">
                <a:solidFill>
                  <a:schemeClr val="tx1"/>
                </a:solidFill>
                <a:latin typeface="+mn-ea"/>
                <a:cs typeface="+mn-ea"/>
              </a:rPr>
              <a:t> 7 </a:t>
            </a:r>
            <a:r>
              <a:rPr lang="zh-CN" altLang="en-US" sz="1000" kern="0">
                <a:solidFill>
                  <a:schemeClr val="tx1"/>
                </a:solidFill>
                <a:latin typeface="+mn-ea"/>
                <a:cs typeface="+mn-ea"/>
              </a:rPr>
              <a:t>日</a:t>
            </a:r>
            <a:r>
              <a:rPr lang="en-US" altLang="zh-CN" sz="1000" kern="0">
                <a:solidFill>
                  <a:schemeClr val="tx1"/>
                </a:solidFill>
                <a:latin typeface="+mn-ea"/>
                <a:cs typeface="+mn-ea"/>
              </a:rPr>
              <a:t> ( </a:t>
            </a:r>
            <a:r>
              <a:rPr lang="zh-CN" altLang="en-US" sz="1000" kern="0">
                <a:solidFill>
                  <a:schemeClr val="tx1"/>
                </a:solidFill>
                <a:latin typeface="+mn-ea"/>
                <a:cs typeface="+mn-ea"/>
              </a:rPr>
              <a:t>今天</a:t>
            </a:r>
            <a:r>
              <a:rPr lang="en-US" altLang="zh-CN" sz="1000" kern="0">
                <a:solidFill>
                  <a:schemeClr val="tx1"/>
                </a:solidFill>
                <a:latin typeface="+mn-ea"/>
                <a:cs typeface="+mn-ea"/>
              </a:rPr>
              <a:t> ) </a:t>
            </a:r>
            <a:r>
              <a:rPr lang="zh-CN" altLang="en-US" sz="1000" kern="0">
                <a:solidFill>
                  <a:schemeClr val="tx1"/>
                </a:solidFill>
                <a:latin typeface="+mn-ea"/>
                <a:cs typeface="+mn-ea"/>
              </a:rPr>
              <a:t>阵雨转多云</a:t>
            </a:r>
            <a:r>
              <a:rPr lang="en-US" altLang="zh-CN" sz="1000" kern="0">
                <a:solidFill>
                  <a:schemeClr val="tx1"/>
                </a:solidFill>
                <a:latin typeface="+mn-ea"/>
                <a:cs typeface="+mn-ea"/>
              </a:rPr>
              <a:t> 34</a:t>
            </a:r>
            <a:r>
              <a:rPr lang="en-US" altLang="en-US" sz="1000" kern="0">
                <a:solidFill>
                  <a:schemeClr val="tx1"/>
                </a:solidFill>
                <a:latin typeface="+mn-ea"/>
                <a:cs typeface="+mn-ea"/>
              </a:rPr>
              <a:t>℃</a:t>
            </a:r>
            <a:r>
              <a:rPr lang="en-US" altLang="zh-CN" sz="1000" kern="0">
                <a:solidFill>
                  <a:schemeClr val="tx1"/>
                </a:solidFill>
                <a:latin typeface="+mn-ea"/>
                <a:cs typeface="+mn-ea"/>
              </a:rPr>
              <a:t> /28</a:t>
            </a:r>
            <a:r>
              <a:rPr lang="en-US" altLang="en-US" sz="1000" kern="0">
                <a:solidFill>
                  <a:schemeClr val="tx1"/>
                </a:solidFill>
                <a:latin typeface="+mn-ea"/>
                <a:cs typeface="+mn-ea"/>
              </a:rPr>
              <a:t>℃</a:t>
            </a:r>
            <a:endParaRPr lang="en-US" altLang="en-US" sz="1000" kern="0">
              <a:solidFill>
                <a:schemeClr val="tx1"/>
              </a:solidFill>
              <a:latin typeface="+mn-ea"/>
              <a:cs typeface="+mn-ea"/>
            </a:endParaRPr>
          </a:p>
          <a:p>
            <a:pPr algn="l">
              <a:spcBef>
                <a:spcPct val="0"/>
              </a:spcBef>
              <a:spcAft>
                <a:spcPct val="0"/>
              </a:spcAft>
            </a:pPr>
            <a:r>
              <a:rPr lang="zh-CN" altLang="en-US" sz="1000" kern="0">
                <a:solidFill>
                  <a:schemeClr val="tx1"/>
                </a:solidFill>
                <a:latin typeface="+mn-ea"/>
                <a:cs typeface="+mn-ea"/>
              </a:rPr>
              <a:t>深圳</a:t>
            </a:r>
            <a:r>
              <a:rPr lang="en-US" altLang="zh-CN" sz="1000" kern="0">
                <a:solidFill>
                  <a:schemeClr val="tx1"/>
                </a:solidFill>
                <a:latin typeface="+mn-ea"/>
                <a:cs typeface="+mn-ea"/>
              </a:rPr>
              <a:t> 8 </a:t>
            </a:r>
            <a:r>
              <a:rPr lang="zh-CN" altLang="en-US" sz="1000" kern="0">
                <a:solidFill>
                  <a:schemeClr val="tx1"/>
                </a:solidFill>
                <a:latin typeface="+mn-ea"/>
                <a:cs typeface="+mn-ea"/>
              </a:rPr>
              <a:t>日</a:t>
            </a:r>
            <a:r>
              <a:rPr lang="en-US" altLang="zh-CN" sz="1000" kern="0">
                <a:solidFill>
                  <a:schemeClr val="tx1"/>
                </a:solidFill>
                <a:latin typeface="+mn-ea"/>
                <a:cs typeface="+mn-ea"/>
              </a:rPr>
              <a:t> ( </a:t>
            </a:r>
            <a:r>
              <a:rPr lang="zh-CN" altLang="en-US" sz="1000" kern="0">
                <a:solidFill>
                  <a:schemeClr val="tx1"/>
                </a:solidFill>
                <a:latin typeface="+mn-ea"/>
                <a:cs typeface="+mn-ea"/>
              </a:rPr>
              <a:t>明天</a:t>
            </a:r>
            <a:r>
              <a:rPr lang="en-US" altLang="zh-CN" sz="1000" kern="0">
                <a:solidFill>
                  <a:schemeClr val="tx1"/>
                </a:solidFill>
                <a:latin typeface="+mn-ea"/>
                <a:cs typeface="+mn-ea"/>
              </a:rPr>
              <a:t> ) </a:t>
            </a:r>
            <a:r>
              <a:rPr lang="zh-CN" altLang="en-US" sz="1000" kern="0">
                <a:solidFill>
                  <a:schemeClr val="tx1"/>
                </a:solidFill>
                <a:latin typeface="+mn-ea"/>
                <a:cs typeface="+mn-ea"/>
              </a:rPr>
              <a:t>晴</a:t>
            </a:r>
            <a:r>
              <a:rPr lang="en-US" altLang="zh-CN" sz="1000" kern="0">
                <a:solidFill>
                  <a:schemeClr val="tx1"/>
                </a:solidFill>
                <a:latin typeface="+mn-ea"/>
                <a:cs typeface="+mn-ea"/>
              </a:rPr>
              <a:t> 34</a:t>
            </a:r>
            <a:r>
              <a:rPr lang="en-US" altLang="en-US" sz="1000" kern="0">
                <a:solidFill>
                  <a:schemeClr val="tx1"/>
                </a:solidFill>
                <a:latin typeface="+mn-ea"/>
                <a:cs typeface="+mn-ea"/>
              </a:rPr>
              <a:t>℃</a:t>
            </a:r>
            <a:r>
              <a:rPr lang="en-US" altLang="zh-CN" sz="1000" kern="0">
                <a:solidFill>
                  <a:schemeClr val="tx1"/>
                </a:solidFill>
                <a:latin typeface="+mn-ea"/>
                <a:cs typeface="+mn-ea"/>
              </a:rPr>
              <a:t> /28</a:t>
            </a:r>
            <a:r>
              <a:rPr lang="en-US" altLang="en-US" sz="1000" kern="0">
                <a:solidFill>
                  <a:schemeClr val="tx1"/>
                </a:solidFill>
                <a:latin typeface="+mn-ea"/>
                <a:cs typeface="+mn-ea"/>
              </a:rPr>
              <a:t>℃</a:t>
            </a:r>
            <a:endParaRPr lang="en-US" altLang="en-US" sz="1000" kern="0">
              <a:solidFill>
                <a:schemeClr val="tx1"/>
              </a:solidFill>
              <a:latin typeface="+mn-ea"/>
              <a:cs typeface="+mn-ea"/>
            </a:endParaRPr>
          </a:p>
          <a:p>
            <a:pPr algn="l">
              <a:spcBef>
                <a:spcPct val="0"/>
              </a:spcBef>
              <a:spcAft>
                <a:spcPct val="0"/>
              </a:spcAft>
            </a:pPr>
            <a:r>
              <a:rPr lang="zh-CN" altLang="en-US" sz="1000" kern="0">
                <a:solidFill>
                  <a:schemeClr val="tx1"/>
                </a:solidFill>
                <a:latin typeface="+mn-ea"/>
                <a:cs typeface="+mn-ea"/>
              </a:rPr>
              <a:t>深圳</a:t>
            </a:r>
            <a:r>
              <a:rPr lang="en-US" altLang="zh-CN" sz="1000" kern="0">
                <a:solidFill>
                  <a:schemeClr val="tx1"/>
                </a:solidFill>
                <a:latin typeface="+mn-ea"/>
                <a:cs typeface="+mn-ea"/>
              </a:rPr>
              <a:t> 9 </a:t>
            </a:r>
            <a:r>
              <a:rPr lang="zh-CN" altLang="en-US" sz="1000" kern="0">
                <a:solidFill>
                  <a:schemeClr val="tx1"/>
                </a:solidFill>
                <a:latin typeface="+mn-ea"/>
                <a:cs typeface="+mn-ea"/>
              </a:rPr>
              <a:t>日</a:t>
            </a:r>
            <a:r>
              <a:rPr lang="en-US" altLang="zh-CN" sz="1000" kern="0">
                <a:solidFill>
                  <a:schemeClr val="tx1"/>
                </a:solidFill>
                <a:latin typeface="+mn-ea"/>
                <a:cs typeface="+mn-ea"/>
              </a:rPr>
              <a:t> ( </a:t>
            </a:r>
            <a:r>
              <a:rPr lang="zh-CN" altLang="en-US" sz="1000" kern="0">
                <a:solidFill>
                  <a:schemeClr val="tx1"/>
                </a:solidFill>
                <a:latin typeface="+mn-ea"/>
                <a:cs typeface="+mn-ea"/>
              </a:rPr>
              <a:t>后天</a:t>
            </a:r>
            <a:r>
              <a:rPr lang="en-US" altLang="zh-CN" sz="1000" kern="0">
                <a:solidFill>
                  <a:schemeClr val="tx1"/>
                </a:solidFill>
                <a:latin typeface="+mn-ea"/>
                <a:cs typeface="+mn-ea"/>
              </a:rPr>
              <a:t> ) </a:t>
            </a:r>
            <a:r>
              <a:rPr lang="zh-CN" altLang="en-US" sz="1000" kern="0">
                <a:solidFill>
                  <a:schemeClr val="tx1"/>
                </a:solidFill>
                <a:latin typeface="+mn-ea"/>
                <a:cs typeface="+mn-ea"/>
              </a:rPr>
              <a:t>晴</a:t>
            </a:r>
            <a:r>
              <a:rPr lang="en-US" altLang="zh-CN" sz="1000" kern="0">
                <a:solidFill>
                  <a:schemeClr val="tx1"/>
                </a:solidFill>
                <a:latin typeface="+mn-ea"/>
                <a:cs typeface="+mn-ea"/>
              </a:rPr>
              <a:t> 34</a:t>
            </a:r>
            <a:r>
              <a:rPr lang="en-US" altLang="en-US" sz="1000" kern="0">
                <a:solidFill>
                  <a:schemeClr val="tx1"/>
                </a:solidFill>
                <a:latin typeface="+mn-ea"/>
                <a:cs typeface="+mn-ea"/>
              </a:rPr>
              <a:t>℃</a:t>
            </a:r>
            <a:r>
              <a:rPr lang="en-US" altLang="zh-CN" sz="1000" kern="0">
                <a:solidFill>
                  <a:schemeClr val="tx1"/>
                </a:solidFill>
                <a:latin typeface="+mn-ea"/>
                <a:cs typeface="+mn-ea"/>
              </a:rPr>
              <a:t> /28</a:t>
            </a:r>
            <a:r>
              <a:rPr lang="en-US" altLang="en-US" sz="1000" kern="0">
                <a:solidFill>
                  <a:schemeClr val="tx1"/>
                </a:solidFill>
                <a:latin typeface="+mn-ea"/>
                <a:cs typeface="+mn-ea"/>
              </a:rPr>
              <a:t>℃</a:t>
            </a:r>
            <a:endParaRPr lang="en-US" altLang="en-US" sz="1000" kern="0">
              <a:solidFill>
                <a:schemeClr val="tx1"/>
              </a:solidFill>
              <a:latin typeface="+mn-ea"/>
              <a:cs typeface="+mn-ea"/>
            </a:endParaRPr>
          </a:p>
          <a:p>
            <a:pPr algn="l">
              <a:spcBef>
                <a:spcPct val="0"/>
              </a:spcBef>
              <a:spcAft>
                <a:spcPct val="0"/>
              </a:spcAft>
            </a:pPr>
            <a:r>
              <a:rPr lang="zh-CN" altLang="en-US" sz="1000" kern="0">
                <a:solidFill>
                  <a:schemeClr val="tx1"/>
                </a:solidFill>
                <a:latin typeface="+mn-ea"/>
                <a:cs typeface="+mn-ea"/>
              </a:rPr>
              <a:t>深圳</a:t>
            </a:r>
            <a:r>
              <a:rPr lang="en-US" altLang="zh-CN" sz="1000" kern="0">
                <a:solidFill>
                  <a:schemeClr val="tx1"/>
                </a:solidFill>
                <a:latin typeface="+mn-ea"/>
                <a:cs typeface="+mn-ea"/>
              </a:rPr>
              <a:t> 10 </a:t>
            </a:r>
            <a:r>
              <a:rPr lang="zh-CN" altLang="en-US" sz="1000" kern="0">
                <a:solidFill>
                  <a:schemeClr val="tx1"/>
                </a:solidFill>
                <a:latin typeface="+mn-ea"/>
                <a:cs typeface="+mn-ea"/>
              </a:rPr>
              <a:t>日</a:t>
            </a:r>
            <a:r>
              <a:rPr lang="en-US" altLang="zh-CN" sz="1000" kern="0">
                <a:solidFill>
                  <a:schemeClr val="tx1"/>
                </a:solidFill>
                <a:latin typeface="+mn-ea"/>
                <a:cs typeface="+mn-ea"/>
              </a:rPr>
              <a:t> ( </a:t>
            </a:r>
            <a:r>
              <a:rPr lang="zh-CN" altLang="en-US" sz="1000" kern="0">
                <a:solidFill>
                  <a:schemeClr val="tx1"/>
                </a:solidFill>
                <a:latin typeface="+mn-ea"/>
                <a:cs typeface="+mn-ea"/>
              </a:rPr>
              <a:t>周六</a:t>
            </a:r>
            <a:r>
              <a:rPr lang="en-US" altLang="zh-CN" sz="1000" kern="0">
                <a:solidFill>
                  <a:schemeClr val="tx1"/>
                </a:solidFill>
                <a:latin typeface="+mn-ea"/>
                <a:cs typeface="+mn-ea"/>
              </a:rPr>
              <a:t> ) </a:t>
            </a:r>
            <a:r>
              <a:rPr lang="zh-CN" altLang="en-US" sz="1000" kern="0">
                <a:solidFill>
                  <a:schemeClr val="tx1"/>
                </a:solidFill>
                <a:latin typeface="+mn-ea"/>
                <a:cs typeface="+mn-ea"/>
              </a:rPr>
              <a:t>晴转阵雨</a:t>
            </a:r>
            <a:r>
              <a:rPr lang="en-US" altLang="zh-CN" sz="1000" kern="0">
                <a:solidFill>
                  <a:schemeClr val="tx1"/>
                </a:solidFill>
                <a:latin typeface="+mn-ea"/>
                <a:cs typeface="+mn-ea"/>
              </a:rPr>
              <a:t> 34</a:t>
            </a:r>
            <a:r>
              <a:rPr lang="en-US" altLang="en-US" sz="1000" kern="0">
                <a:solidFill>
                  <a:schemeClr val="tx1"/>
                </a:solidFill>
                <a:latin typeface="+mn-ea"/>
                <a:cs typeface="+mn-ea"/>
              </a:rPr>
              <a:t>℃</a:t>
            </a:r>
            <a:r>
              <a:rPr lang="en-US" altLang="zh-CN" sz="1000" kern="0">
                <a:solidFill>
                  <a:schemeClr val="tx1"/>
                </a:solidFill>
                <a:latin typeface="+mn-ea"/>
                <a:cs typeface="+mn-ea"/>
              </a:rPr>
              <a:t> /28</a:t>
            </a:r>
            <a:r>
              <a:rPr lang="en-US" altLang="en-US" sz="1000" kern="0">
                <a:solidFill>
                  <a:schemeClr val="tx1"/>
                </a:solidFill>
                <a:latin typeface="+mn-ea"/>
                <a:cs typeface="+mn-ea"/>
              </a:rPr>
              <a:t>℃</a:t>
            </a:r>
            <a:r>
              <a:rPr lang="en-US" altLang="zh-CN" sz="1000" kern="0">
                <a:solidFill>
                  <a:schemeClr val="tx1"/>
                </a:solidFill>
                <a:latin typeface="+mn-ea"/>
                <a:cs typeface="+mn-ea"/>
              </a:rPr>
              <a:t> </a:t>
            </a:r>
            <a:r>
              <a:rPr lang="zh-CN" altLang="en-US" sz="1000" kern="0">
                <a:solidFill>
                  <a:schemeClr val="tx1"/>
                </a:solidFill>
                <a:latin typeface="+mn-ea"/>
                <a:cs typeface="+mn-ea"/>
              </a:rPr>
              <a:t>深圳</a:t>
            </a:r>
            <a:r>
              <a:rPr lang="en-US" altLang="zh-CN" sz="1000" kern="0">
                <a:solidFill>
                  <a:schemeClr val="tx1"/>
                </a:solidFill>
                <a:latin typeface="+mn-ea"/>
                <a:cs typeface="+mn-ea"/>
              </a:rPr>
              <a:t> 11 </a:t>
            </a:r>
            <a:r>
              <a:rPr lang="zh-CN" altLang="en-US" sz="1000" kern="0">
                <a:solidFill>
                  <a:schemeClr val="tx1"/>
                </a:solidFill>
                <a:latin typeface="+mn-ea"/>
                <a:cs typeface="+mn-ea"/>
              </a:rPr>
              <a:t>日</a:t>
            </a:r>
            <a:r>
              <a:rPr lang="en-US" altLang="zh-CN" sz="1000" kern="0">
                <a:solidFill>
                  <a:schemeClr val="tx1"/>
                </a:solidFill>
                <a:latin typeface="+mn-ea"/>
                <a:cs typeface="+mn-ea"/>
              </a:rPr>
              <a:t> ( </a:t>
            </a:r>
            <a:r>
              <a:rPr lang="zh-CN" altLang="en-US" sz="1000" kern="0">
                <a:solidFill>
                  <a:schemeClr val="tx1"/>
                </a:solidFill>
                <a:latin typeface="+mn-ea"/>
                <a:cs typeface="+mn-ea"/>
              </a:rPr>
              <a:t>周日</a:t>
            </a:r>
            <a:r>
              <a:rPr lang="en-US" altLang="zh-CN" sz="1000" kern="0">
                <a:solidFill>
                  <a:schemeClr val="tx1"/>
                </a:solidFill>
                <a:latin typeface="+mn-ea"/>
                <a:cs typeface="+mn-ea"/>
              </a:rPr>
              <a:t> ) </a:t>
            </a:r>
            <a:r>
              <a:rPr lang="zh-CN" altLang="en-US" sz="1000" kern="0">
                <a:solidFill>
                  <a:schemeClr val="tx1"/>
                </a:solidFill>
                <a:latin typeface="+mn-ea"/>
                <a:cs typeface="+mn-ea"/>
              </a:rPr>
              <a:t>阵雨</a:t>
            </a:r>
            <a:r>
              <a:rPr lang="en-US" altLang="zh-CN" sz="1000" kern="0">
                <a:solidFill>
                  <a:schemeClr val="tx1"/>
                </a:solidFill>
                <a:latin typeface="+mn-ea"/>
                <a:cs typeface="+mn-ea"/>
              </a:rPr>
              <a:t> 33</a:t>
            </a:r>
            <a:r>
              <a:rPr lang="en-US" altLang="en-US" sz="1000" kern="0">
                <a:solidFill>
                  <a:schemeClr val="tx1"/>
                </a:solidFill>
                <a:latin typeface="+mn-ea"/>
                <a:cs typeface="+mn-ea"/>
              </a:rPr>
              <a:t>℃</a:t>
            </a:r>
            <a:r>
              <a:rPr lang="en-US" altLang="zh-CN" sz="1000" kern="0">
                <a:solidFill>
                  <a:schemeClr val="tx1"/>
                </a:solidFill>
                <a:latin typeface="+mn-ea"/>
                <a:cs typeface="+mn-ea"/>
              </a:rPr>
              <a:t> /27</a:t>
            </a:r>
            <a:r>
              <a:rPr lang="en-US" altLang="en-US" sz="1000" kern="0">
                <a:solidFill>
                  <a:schemeClr val="tx1"/>
                </a:solidFill>
                <a:latin typeface="+mn-ea"/>
                <a:cs typeface="+mn-ea"/>
              </a:rPr>
              <a:t>℃</a:t>
            </a:r>
            <a:endParaRPr lang="en-US" altLang="en-US" sz="1000" kern="0">
              <a:solidFill>
                <a:schemeClr val="tx1"/>
              </a:solidFill>
              <a:latin typeface="+mn-ea"/>
              <a:cs typeface="+mn-ea"/>
            </a:endParaRPr>
          </a:p>
          <a:p>
            <a:pPr algn="l">
              <a:spcBef>
                <a:spcPct val="0"/>
              </a:spcBef>
              <a:spcAft>
                <a:spcPct val="0"/>
              </a:spcAft>
            </a:pPr>
            <a:r>
              <a:rPr lang="zh-CN" altLang="en-US" sz="1000" kern="0">
                <a:solidFill>
                  <a:schemeClr val="tx1"/>
                </a:solidFill>
                <a:latin typeface="+mn-ea"/>
                <a:cs typeface="+mn-ea"/>
              </a:rPr>
              <a:t>深圳</a:t>
            </a:r>
            <a:r>
              <a:rPr lang="en-US" altLang="zh-CN" sz="1000" kern="0">
                <a:solidFill>
                  <a:schemeClr val="tx1"/>
                </a:solidFill>
                <a:latin typeface="+mn-ea"/>
                <a:cs typeface="+mn-ea"/>
              </a:rPr>
              <a:t> 12 </a:t>
            </a:r>
            <a:r>
              <a:rPr lang="zh-CN" altLang="en-US" sz="1000" kern="0">
                <a:solidFill>
                  <a:schemeClr val="tx1"/>
                </a:solidFill>
                <a:latin typeface="+mn-ea"/>
                <a:cs typeface="+mn-ea"/>
              </a:rPr>
              <a:t>日</a:t>
            </a:r>
            <a:r>
              <a:rPr lang="en-US" altLang="zh-CN" sz="1000" kern="0">
                <a:solidFill>
                  <a:schemeClr val="tx1"/>
                </a:solidFill>
                <a:latin typeface="+mn-ea"/>
                <a:cs typeface="+mn-ea"/>
              </a:rPr>
              <a:t> ( </a:t>
            </a:r>
            <a:r>
              <a:rPr lang="zh-CN" altLang="en-US" sz="1000" kern="0">
                <a:solidFill>
                  <a:schemeClr val="tx1"/>
                </a:solidFill>
                <a:latin typeface="+mn-ea"/>
                <a:cs typeface="+mn-ea"/>
              </a:rPr>
              <a:t>周一</a:t>
            </a:r>
            <a:r>
              <a:rPr lang="en-US" altLang="zh-CN" sz="1000" kern="0">
                <a:solidFill>
                  <a:schemeClr val="tx1"/>
                </a:solidFill>
                <a:latin typeface="+mn-ea"/>
                <a:cs typeface="+mn-ea"/>
              </a:rPr>
              <a:t> ) </a:t>
            </a:r>
            <a:r>
              <a:rPr lang="zh-CN" altLang="en-US" sz="1000" kern="0">
                <a:solidFill>
                  <a:schemeClr val="tx1"/>
                </a:solidFill>
                <a:latin typeface="+mn-ea"/>
                <a:cs typeface="+mn-ea"/>
              </a:rPr>
              <a:t>阵雨</a:t>
            </a:r>
            <a:r>
              <a:rPr lang="en-US" altLang="zh-CN" sz="1000" kern="0">
                <a:solidFill>
                  <a:schemeClr val="tx1"/>
                </a:solidFill>
                <a:latin typeface="+mn-ea"/>
                <a:cs typeface="+mn-ea"/>
              </a:rPr>
              <a:t> 32</a:t>
            </a:r>
            <a:r>
              <a:rPr lang="en-US" altLang="en-US" sz="1000" kern="0">
                <a:solidFill>
                  <a:schemeClr val="tx1"/>
                </a:solidFill>
                <a:latin typeface="+mn-ea"/>
                <a:cs typeface="+mn-ea"/>
              </a:rPr>
              <a:t>℃</a:t>
            </a:r>
            <a:r>
              <a:rPr lang="en-US" altLang="zh-CN" sz="1000" kern="0">
                <a:solidFill>
                  <a:schemeClr val="tx1"/>
                </a:solidFill>
                <a:latin typeface="+mn-ea"/>
                <a:cs typeface="+mn-ea"/>
              </a:rPr>
              <a:t> /27</a:t>
            </a:r>
            <a:r>
              <a:rPr lang="en-US" altLang="en-US" sz="1000" kern="0">
                <a:solidFill>
                  <a:schemeClr val="tx1"/>
                </a:solidFill>
                <a:latin typeface="+mn-ea"/>
                <a:cs typeface="+mn-ea"/>
              </a:rPr>
              <a:t>℃</a:t>
            </a:r>
            <a:endParaRPr lang="en-US" altLang="en-US" sz="1000" kern="0">
              <a:solidFill>
                <a:schemeClr val="tx1"/>
              </a:solidFill>
              <a:latin typeface="+mn-ea"/>
              <a:cs typeface="+mn-ea"/>
            </a:endParaRPr>
          </a:p>
          <a:p>
            <a:pPr algn="l">
              <a:spcBef>
                <a:spcPct val="0"/>
              </a:spcBef>
              <a:spcAft>
                <a:spcPct val="0"/>
              </a:spcAft>
            </a:pPr>
            <a:r>
              <a:rPr lang="zh-CN" altLang="en-US" sz="1000" kern="0">
                <a:solidFill>
                  <a:schemeClr val="tx1"/>
                </a:solidFill>
                <a:latin typeface="+mn-ea"/>
                <a:cs typeface="+mn-ea"/>
              </a:rPr>
              <a:t>深圳</a:t>
            </a:r>
            <a:r>
              <a:rPr lang="en-US" altLang="zh-CN" sz="1000" kern="0">
                <a:solidFill>
                  <a:schemeClr val="tx1"/>
                </a:solidFill>
                <a:latin typeface="+mn-ea"/>
                <a:cs typeface="+mn-ea"/>
              </a:rPr>
              <a:t> 13 </a:t>
            </a:r>
            <a:r>
              <a:rPr lang="zh-CN" altLang="en-US" sz="1000" kern="0">
                <a:solidFill>
                  <a:schemeClr val="tx1"/>
                </a:solidFill>
                <a:latin typeface="+mn-ea"/>
                <a:cs typeface="+mn-ea"/>
              </a:rPr>
              <a:t>日</a:t>
            </a:r>
            <a:r>
              <a:rPr lang="en-US" altLang="zh-CN" sz="1000" kern="0">
                <a:solidFill>
                  <a:schemeClr val="tx1"/>
                </a:solidFill>
                <a:latin typeface="+mn-ea"/>
                <a:cs typeface="+mn-ea"/>
              </a:rPr>
              <a:t> ( </a:t>
            </a:r>
            <a:r>
              <a:rPr lang="zh-CN" altLang="en-US" sz="1000" kern="0">
                <a:solidFill>
                  <a:schemeClr val="tx1"/>
                </a:solidFill>
                <a:latin typeface="+mn-ea"/>
                <a:cs typeface="+mn-ea"/>
              </a:rPr>
              <a:t>周二</a:t>
            </a:r>
            <a:r>
              <a:rPr lang="en-US" altLang="zh-CN" sz="1000" kern="0">
                <a:solidFill>
                  <a:schemeClr val="tx1"/>
                </a:solidFill>
                <a:latin typeface="+mn-ea"/>
                <a:cs typeface="+mn-ea"/>
              </a:rPr>
              <a:t> ) </a:t>
            </a:r>
            <a:r>
              <a:rPr lang="zh-CN" altLang="en-US" sz="1000" kern="0">
                <a:solidFill>
                  <a:schemeClr val="tx1"/>
                </a:solidFill>
                <a:latin typeface="+mn-ea"/>
                <a:cs typeface="+mn-ea"/>
              </a:rPr>
              <a:t>阵雨转中雨</a:t>
            </a:r>
            <a:r>
              <a:rPr lang="en-US" altLang="zh-CN" sz="1000" kern="0">
                <a:solidFill>
                  <a:schemeClr val="tx1"/>
                </a:solidFill>
                <a:latin typeface="+mn-ea"/>
                <a:cs typeface="+mn-ea"/>
              </a:rPr>
              <a:t> 32</a:t>
            </a:r>
            <a:r>
              <a:rPr lang="en-US" altLang="en-US" sz="1000" kern="0">
                <a:solidFill>
                  <a:schemeClr val="tx1"/>
                </a:solidFill>
                <a:latin typeface="+mn-ea"/>
                <a:cs typeface="+mn-ea"/>
              </a:rPr>
              <a:t>℃</a:t>
            </a:r>
            <a:r>
              <a:rPr lang="en-US" altLang="zh-CN" sz="1000" kern="0">
                <a:solidFill>
                  <a:schemeClr val="tx1"/>
                </a:solidFill>
                <a:latin typeface="+mn-ea"/>
                <a:cs typeface="+mn-ea"/>
              </a:rPr>
              <a:t> /25</a:t>
            </a:r>
            <a:r>
              <a:rPr lang="en-US" altLang="en-US" sz="1000" kern="0">
                <a:solidFill>
                  <a:schemeClr val="tx1"/>
                </a:solidFill>
                <a:latin typeface="+mn-ea"/>
                <a:cs typeface="+mn-ea"/>
              </a:rPr>
              <a:t>℃</a:t>
            </a:r>
            <a:endParaRPr lang="en-US" altLang="en-US" sz="1000" kern="0">
              <a:solidFill>
                <a:schemeClr val="tx1"/>
              </a:solidFill>
              <a:latin typeface="+mn-ea"/>
              <a:cs typeface="+mn-ea"/>
            </a:endParaRPr>
          </a:p>
        </p:txBody>
      </p:sp>
    </p:spTree>
    <p:custDataLst>
      <p:tags r:id="rId4"/>
    </p:custDataLst>
  </p:cSld>
  <p:clrMapOvr>
    <a:masterClrMapping/>
  </p:clrMapOvr>
  <p:transition>
    <p:cut/>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页脚占位符 1"/>
          <p:cNvSpPr>
            <a:spLocks noGrp="1"/>
          </p:cNvSpPr>
          <p:nvPr>
            <p:ph type="ftr" sz="quarter" idx="11"/>
          </p:nvPr>
        </p:nvSpPr>
        <p:spPr/>
        <p:txBody>
          <a:bodyPr/>
          <a:p>
            <a:fld id="{96089572-BF2A-4798-89A4-87D72AC16483}" type="slidenum">
              <a:rPr lang="en-US" altLang="zh-CN"/>
            </a:fld>
            <a:endParaRPr lang="en-US" altLang="zh-CN"/>
          </a:p>
        </p:txBody>
      </p:sp>
      <p:sp>
        <p:nvSpPr>
          <p:cNvPr id="3" name="灯片编号占位符 2"/>
          <p:cNvSpPr>
            <a:spLocks noGrp="1"/>
          </p:cNvSpPr>
          <p:nvPr>
            <p:ph type="sldNum" sz="quarter" idx="12"/>
          </p:nvPr>
        </p:nvSpPr>
        <p:spPr/>
        <p:txBody>
          <a:bodyPr/>
          <a:p>
            <a:fld id="{B19FFF7F-911D-4AA4-B25A-604B28FB7321}" type="slidenum">
              <a:rPr lang="en-US" altLang="zh-CN"/>
            </a:fld>
            <a:endParaRPr lang="en-US" altLang="zh-CN"/>
          </a:p>
        </p:txBody>
      </p:sp>
      <p:pic>
        <p:nvPicPr>
          <p:cNvPr id="4" name="图片 3"/>
          <p:cNvPicPr/>
          <p:nvPr/>
        </p:nvPicPr>
        <p:blipFill>
          <a:blip r:embed="rId1"/>
          <a:stretch>
            <a:fillRect/>
          </a:stretch>
        </p:blipFill>
        <p:spPr>
          <a:xfrm>
            <a:off x="743585" y="295275"/>
            <a:ext cx="2145665" cy="614680"/>
          </a:xfrm>
          <a:prstGeom prst="rect">
            <a:avLst/>
          </a:prstGeom>
        </p:spPr>
      </p:pic>
      <p:graphicFrame>
        <p:nvGraphicFramePr>
          <p:cNvPr id="6" name="表格 5"/>
          <p:cNvGraphicFramePr/>
          <p:nvPr>
            <p:custDataLst>
              <p:tags r:id="rId2"/>
            </p:custDataLst>
          </p:nvPr>
        </p:nvGraphicFramePr>
        <p:xfrm>
          <a:off x="896620" y="1057910"/>
          <a:ext cx="10398760" cy="3503930"/>
        </p:xfrm>
        <a:graphic>
          <a:graphicData uri="http://schemas.openxmlformats.org/drawingml/2006/table">
            <a:tbl>
              <a:tblPr/>
              <a:tblGrid>
                <a:gridCol w="1790065"/>
                <a:gridCol w="5206365"/>
                <a:gridCol w="847725"/>
                <a:gridCol w="848360"/>
                <a:gridCol w="847725"/>
                <a:gridCol w="858520"/>
              </a:tblGrid>
              <a:tr h="274320">
                <a:tc rowSpan="2">
                  <a:txBody>
                    <a:bodyPr/>
                    <a:p>
                      <a:pPr marL="209550" indent="0" algn="l" eaLnBrk="0" fontAlgn="base">
                        <a:spcBef>
                          <a:spcPts val="1300"/>
                        </a:spcBef>
                        <a:spcAft>
                          <a:spcPct val="0"/>
                        </a:spcAft>
                      </a:pPr>
                      <a:r>
                        <a:rPr lang="zh-CN" sz="1800">
                          <a:solidFill>
                            <a:srgbClr val="231F20"/>
                          </a:solidFill>
                          <a:latin typeface="微软雅黑" panose="020B0503020204020204" charset="-122"/>
                          <a:ea typeface="微软雅黑" panose="020B0503020204020204" charset="-122"/>
                        </a:rPr>
                        <a:t>项目名称</a:t>
                      </a:r>
                      <a:endParaRPr lang="zh-CN" sz="1800">
                        <a:solidFill>
                          <a:srgbClr val="231F20"/>
                        </a:solidFill>
                        <a:latin typeface="微软雅黑" panose="020B0503020204020204" charset="-122"/>
                        <a:ea typeface="微软雅黑" panose="020B0503020204020204" charset="-122"/>
                      </a:endParaRPr>
                    </a:p>
                  </a:txBody>
                  <a:tcPr marL="0" marR="0" marT="0" marB="0" anchor="t" anchorCtr="0">
                    <a:lnL w="952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T w="9525" cap="flat" cmpd="sng">
                      <a:solidFill>
                        <a:srgbClr val="231F20"/>
                      </a:solidFill>
                      <a:prstDash val="solid"/>
                      <a:headEnd type="none" w="med" len="med"/>
                      <a:tailEnd type="none" w="med" len="med"/>
                    </a:lnT>
                    <a:lnB>
                      <a:noFill/>
                    </a:lnB>
                    <a:solidFill>
                      <a:srgbClr val="D1D2D4"/>
                    </a:solidFill>
                  </a:tcPr>
                </a:tc>
                <a:tc rowSpan="2">
                  <a:txBody>
                    <a:bodyPr/>
                    <a:p>
                      <a:pPr marL="1053465" indent="0" algn="l" eaLnBrk="0" fontAlgn="base">
                        <a:spcBef>
                          <a:spcPts val="1300"/>
                        </a:spcBef>
                        <a:spcAft>
                          <a:spcPct val="0"/>
                        </a:spcAft>
                      </a:pPr>
                      <a:r>
                        <a:rPr lang="zh-CN" sz="1800">
                          <a:solidFill>
                            <a:srgbClr val="231F20"/>
                          </a:solidFill>
                          <a:latin typeface="微软雅黑" panose="020B0503020204020204" charset="-122"/>
                          <a:ea typeface="微软雅黑" panose="020B0503020204020204" charset="-122"/>
                        </a:rPr>
                        <a:t>评价内容</a:t>
                      </a:r>
                      <a:endParaRPr lang="zh-CN" sz="1800">
                        <a:solidFill>
                          <a:srgbClr val="231F20"/>
                        </a:solidFill>
                        <a:latin typeface="微软雅黑" panose="020B0503020204020204" charset="-122"/>
                        <a:ea typeface="微软雅黑" panose="020B0503020204020204" charset="-122"/>
                      </a:endParaRPr>
                    </a:p>
                  </a:txBody>
                  <a:tcPr marL="0" marR="0" marT="0" marB="0" anchor="t" anchorCtr="0">
                    <a:lnL w="317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T w="952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D1D2D4"/>
                    </a:solidFill>
                  </a:tcPr>
                </a:tc>
                <a:tc rowSpan="2">
                  <a:txBody>
                    <a:bodyPr/>
                    <a:p>
                      <a:pPr marL="97790" indent="0" algn="l" eaLnBrk="0" fontAlgn="base">
                        <a:spcBef>
                          <a:spcPts val="1300"/>
                        </a:spcBef>
                        <a:spcAft>
                          <a:spcPct val="0"/>
                        </a:spcAft>
                      </a:pPr>
                      <a:r>
                        <a:rPr lang="zh-CN" sz="1800">
                          <a:solidFill>
                            <a:srgbClr val="231F20"/>
                          </a:solidFill>
                          <a:latin typeface="微软雅黑" panose="020B0503020204020204" charset="-122"/>
                          <a:ea typeface="微软雅黑" panose="020B0503020204020204" charset="-122"/>
                        </a:rPr>
                        <a:t>分值</a:t>
                      </a:r>
                      <a:endParaRPr lang="zh-CN" sz="1800">
                        <a:solidFill>
                          <a:srgbClr val="231F20"/>
                        </a:solidFill>
                        <a:latin typeface="微软雅黑" panose="020B0503020204020204" charset="-122"/>
                        <a:ea typeface="微软雅黑" panose="020B0503020204020204" charset="-122"/>
                      </a:endParaRPr>
                    </a:p>
                  </a:txBody>
                  <a:tcPr marL="0" marR="0" marT="0" marB="0" anchor="t" anchorCtr="0">
                    <a:lnL w="317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T w="952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D1D2D4"/>
                    </a:solidFill>
                  </a:tcPr>
                </a:tc>
                <a:tc gridSpan="3">
                  <a:txBody>
                    <a:bodyPr/>
                    <a:p>
                      <a:pPr marL="403860" indent="0" algn="l" eaLnBrk="0" fontAlgn="base">
                        <a:spcBef>
                          <a:spcPts val="300"/>
                        </a:spcBef>
                        <a:spcAft>
                          <a:spcPct val="0"/>
                        </a:spcAft>
                      </a:pPr>
                      <a:r>
                        <a:rPr lang="zh-CN" sz="1800">
                          <a:solidFill>
                            <a:srgbClr val="231F20"/>
                          </a:solidFill>
                          <a:latin typeface="微软雅黑" panose="020B0503020204020204" charset="-122"/>
                          <a:ea typeface="微软雅黑" panose="020B0503020204020204" charset="-122"/>
                        </a:rPr>
                        <a:t>评价分数</a:t>
                      </a:r>
                      <a:endParaRPr lang="zh-CN" sz="1800">
                        <a:solidFill>
                          <a:srgbClr val="231F20"/>
                        </a:solidFill>
                        <a:latin typeface="微软雅黑" panose="020B0503020204020204" charset="-122"/>
                        <a:ea typeface="微软雅黑" panose="020B0503020204020204" charset="-122"/>
                      </a:endParaRPr>
                    </a:p>
                  </a:txBody>
                  <a:tcPr marL="0" marR="0" marT="0" marB="0" anchor="t" anchorCtr="0">
                    <a:lnL w="3175" cap="flat" cmpd="sng">
                      <a:solidFill>
                        <a:srgbClr val="231F20"/>
                      </a:solidFill>
                      <a:prstDash val="solid"/>
                      <a:headEnd type="none" w="med" len="med"/>
                      <a:tailEnd type="none" w="med" len="med"/>
                    </a:lnL>
                    <a:lnR w="9525" cap="flat" cmpd="sng">
                      <a:solidFill>
                        <a:srgbClr val="231F20"/>
                      </a:solidFill>
                      <a:prstDash val="solid"/>
                      <a:headEnd type="none" w="med" len="med"/>
                      <a:tailEnd type="none" w="med" len="med"/>
                    </a:lnR>
                    <a:lnT w="952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D1D2D4"/>
                    </a:solidFill>
                  </a:tcPr>
                </a:tc>
                <a:tc hMerge="1">
                  <a:tcPr>
                    <a:lnT w="952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tcPr>
                </a:tc>
                <a:tc hMerge="1">
                  <a:tcPr>
                    <a:lnR w="9525" cap="flat" cmpd="sng">
                      <a:solidFill>
                        <a:srgbClr val="231F20"/>
                      </a:solidFill>
                      <a:prstDash val="solid"/>
                      <a:headEnd type="none" w="med" len="med"/>
                      <a:tailEnd type="none" w="med" len="med"/>
                    </a:lnR>
                    <a:lnT w="952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tcPr>
                </a:tc>
              </a:tr>
              <a:tr h="274320">
                <a:tc vMerge="1">
                  <a:tcPr>
                    <a:lnL w="952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B>
                      <a:noFill/>
                    </a:lnB>
                  </a:tcPr>
                </a:tc>
                <a:tc vMerge="1">
                  <a:tcPr>
                    <a:lnL w="317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B w="3175" cap="flat" cmpd="sng">
                      <a:solidFill>
                        <a:srgbClr val="231F20"/>
                      </a:solidFill>
                      <a:prstDash val="solid"/>
                      <a:headEnd type="none" w="med" len="med"/>
                      <a:tailEnd type="none" w="med" len="med"/>
                    </a:lnB>
                  </a:tcPr>
                </a:tc>
                <a:tc vMerge="1">
                  <a:tcPr>
                    <a:lnL w="317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B w="3175" cap="flat" cmpd="sng">
                      <a:solidFill>
                        <a:srgbClr val="231F20"/>
                      </a:solidFill>
                      <a:prstDash val="solid"/>
                      <a:headEnd type="none" w="med" len="med"/>
                      <a:tailEnd type="none" w="med" len="med"/>
                    </a:lnB>
                  </a:tcPr>
                </a:tc>
                <a:tc>
                  <a:txBody>
                    <a:bodyPr/>
                    <a:p>
                      <a:pPr marL="115570" indent="0" algn="l" eaLnBrk="0" fontAlgn="base">
                        <a:spcBef>
                          <a:spcPts val="400"/>
                        </a:spcBef>
                        <a:spcAft>
                          <a:spcPct val="0"/>
                        </a:spcAft>
                      </a:pPr>
                      <a:r>
                        <a:rPr lang="zh-CN" sz="1800">
                          <a:solidFill>
                            <a:srgbClr val="231F20"/>
                          </a:solidFill>
                          <a:latin typeface="微软雅黑" panose="020B0503020204020204" charset="-122"/>
                          <a:ea typeface="微软雅黑" panose="020B0503020204020204" charset="-122"/>
                        </a:rPr>
                        <a:t>自评</a:t>
                      </a:r>
                      <a:endParaRPr lang="zh-CN" sz="1800">
                        <a:solidFill>
                          <a:srgbClr val="231F20"/>
                        </a:solidFill>
                        <a:latin typeface="微软雅黑" panose="020B0503020204020204" charset="-122"/>
                        <a:ea typeface="微软雅黑" panose="020B0503020204020204" charset="-122"/>
                      </a:endParaRPr>
                    </a:p>
                  </a:txBody>
                  <a:tcPr marL="0" marR="0" marT="0" marB="0" anchor="t" anchorCtr="0">
                    <a:lnL w="317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D1D2D4"/>
                    </a:solidFill>
                  </a:tcPr>
                </a:tc>
                <a:tc>
                  <a:txBody>
                    <a:bodyPr/>
                    <a:p>
                      <a:pPr marL="102235" indent="0" algn="l" eaLnBrk="0" fontAlgn="base">
                        <a:spcBef>
                          <a:spcPts val="400"/>
                        </a:spcBef>
                        <a:spcAft>
                          <a:spcPct val="0"/>
                        </a:spcAft>
                      </a:pPr>
                      <a:r>
                        <a:rPr lang="zh-CN" sz="1800">
                          <a:solidFill>
                            <a:srgbClr val="231F20"/>
                          </a:solidFill>
                          <a:latin typeface="微软雅黑" panose="020B0503020204020204" charset="-122"/>
                          <a:ea typeface="微软雅黑" panose="020B0503020204020204" charset="-122"/>
                        </a:rPr>
                        <a:t>互评</a:t>
                      </a:r>
                      <a:endParaRPr lang="zh-CN" sz="1800">
                        <a:solidFill>
                          <a:srgbClr val="231F20"/>
                        </a:solidFill>
                        <a:latin typeface="微软雅黑" panose="020B0503020204020204" charset="-122"/>
                        <a:ea typeface="微软雅黑" panose="020B0503020204020204" charset="-122"/>
                      </a:endParaRPr>
                    </a:p>
                  </a:txBody>
                  <a:tcPr marL="0" marR="0" marT="0" marB="0" anchor="t" anchorCtr="0">
                    <a:lnL w="317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D1D2D4"/>
                    </a:solidFill>
                  </a:tcPr>
                </a:tc>
                <a:tc>
                  <a:txBody>
                    <a:bodyPr/>
                    <a:p>
                      <a:pPr marL="100965" indent="0" algn="l" eaLnBrk="0" fontAlgn="base">
                        <a:spcBef>
                          <a:spcPts val="400"/>
                        </a:spcBef>
                        <a:spcAft>
                          <a:spcPct val="0"/>
                        </a:spcAft>
                      </a:pPr>
                      <a:r>
                        <a:rPr lang="zh-CN" sz="1800">
                          <a:solidFill>
                            <a:srgbClr val="231F20"/>
                          </a:solidFill>
                          <a:latin typeface="微软雅黑" panose="020B0503020204020204" charset="-122"/>
                          <a:ea typeface="微软雅黑" panose="020B0503020204020204" charset="-122"/>
                        </a:rPr>
                        <a:t>师评</a:t>
                      </a:r>
                      <a:endParaRPr lang="zh-CN" sz="1800">
                        <a:solidFill>
                          <a:srgbClr val="231F20"/>
                        </a:solidFill>
                        <a:latin typeface="微软雅黑" panose="020B0503020204020204" charset="-122"/>
                        <a:ea typeface="微软雅黑" panose="020B0503020204020204" charset="-122"/>
                      </a:endParaRPr>
                    </a:p>
                  </a:txBody>
                  <a:tcPr marL="0" marR="0" marT="0" marB="0" anchor="t" anchorCtr="0">
                    <a:lnL w="3175" cap="flat" cmpd="sng">
                      <a:solidFill>
                        <a:srgbClr val="231F20"/>
                      </a:solidFill>
                      <a:prstDash val="solid"/>
                      <a:headEnd type="none" w="med" len="med"/>
                      <a:tailEnd type="none" w="med" len="med"/>
                    </a:lnL>
                    <a:lnR w="952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D1D2D4"/>
                    </a:solidFill>
                  </a:tcPr>
                </a:tc>
              </a:tr>
              <a:tr h="481330">
                <a:tc rowSpan="3">
                  <a:txBody>
                    <a:bodyPr/>
                    <a:p>
                      <a:pPr marL="107950" indent="-8255" algn="l" eaLnBrk="0" fontAlgn="base">
                        <a:lnSpc>
                          <a:spcPct val="125000"/>
                        </a:lnSpc>
                        <a:spcBef>
                          <a:spcPts val="1400"/>
                        </a:spcBef>
                        <a:spcAft>
                          <a:spcPct val="0"/>
                        </a:spcAft>
                      </a:pPr>
                      <a:r>
                        <a:rPr lang="zh-CN" sz="1800">
                          <a:solidFill>
                            <a:srgbClr val="231F20"/>
                          </a:solidFill>
                          <a:latin typeface="宋体" panose="02010600030101010101" pitchFamily="2" charset="-122"/>
                          <a:ea typeface="宋体" panose="02010600030101010101" pitchFamily="2" charset="-122"/>
                        </a:rPr>
                        <a:t>职业素养考核</a:t>
                      </a:r>
                      <a:r>
                        <a:rPr lang="zh-CN" altLang="en-US" sz="1800">
                          <a:solidFill>
                            <a:srgbClr val="231F20"/>
                          </a:solidFill>
                          <a:latin typeface="宋体" panose="02010600030101010101" pitchFamily="2" charset="-122"/>
                          <a:ea typeface="宋体" panose="02010600030101010101" pitchFamily="2" charset="-122"/>
                        </a:rPr>
                        <a:t> </a:t>
                      </a:r>
                      <a:r>
                        <a:rPr lang="zh-CN" sz="1800">
                          <a:solidFill>
                            <a:srgbClr val="231F20"/>
                          </a:solidFill>
                          <a:latin typeface="宋体" panose="02010600030101010101" pitchFamily="2" charset="-122"/>
                          <a:ea typeface="宋体" panose="02010600030101010101" pitchFamily="2" charset="-122"/>
                        </a:rPr>
                        <a:t>项目（</a:t>
                      </a:r>
                      <a:r>
                        <a:rPr lang="en-US" altLang="zh-CN" sz="1800">
                          <a:solidFill>
                            <a:srgbClr val="231F20"/>
                          </a:solidFill>
                          <a:latin typeface="Times New Roman" panose="02020603050405020304"/>
                          <a:ea typeface="Times New Roman" panose="02020603050405020304"/>
                        </a:rPr>
                        <a:t>20% </a:t>
                      </a:r>
                      <a:r>
                        <a:rPr lang="zh-CN" sz="1800">
                          <a:solidFill>
                            <a:srgbClr val="231F20"/>
                          </a:solidFill>
                          <a:latin typeface="宋体" panose="02010600030101010101" pitchFamily="2" charset="-122"/>
                          <a:ea typeface="宋体" panose="02010600030101010101" pitchFamily="2" charset="-122"/>
                        </a:rPr>
                        <a:t>）</a:t>
                      </a:r>
                      <a:endParaRPr lang="zh-CN" sz="1800">
                        <a:solidFill>
                          <a:srgbClr val="231F20"/>
                        </a:solidFill>
                        <a:latin typeface="宋体" panose="02010600030101010101" pitchFamily="2" charset="-122"/>
                        <a:ea typeface="宋体" panose="02010600030101010101" pitchFamily="2" charset="-122"/>
                      </a:endParaRPr>
                    </a:p>
                  </a:txBody>
                  <a:tcPr marL="0" marR="0" marT="0" marB="0" anchor="t" anchorCtr="0">
                    <a:lnL w="952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T>
                      <a:noFill/>
                    </a:lnT>
                    <a:lnB>
                      <a:noFill/>
                    </a:lnB>
                    <a:solidFill>
                      <a:srgbClr val="C6EAFA"/>
                    </a:solidFill>
                  </a:tcPr>
                </a:tc>
                <a:tc>
                  <a:txBody>
                    <a:bodyPr/>
                    <a:p>
                      <a:pPr marL="883285" indent="0" algn="l" eaLnBrk="0" fontAlgn="base">
                        <a:spcBef>
                          <a:spcPts val="400"/>
                        </a:spcBef>
                        <a:spcAft>
                          <a:spcPct val="0"/>
                        </a:spcAft>
                      </a:pPr>
                      <a:r>
                        <a:rPr lang="zh-CN" sz="1800">
                          <a:solidFill>
                            <a:srgbClr val="231F20"/>
                          </a:solidFill>
                          <a:latin typeface="宋体" panose="02010600030101010101" pitchFamily="2" charset="-122"/>
                          <a:ea typeface="宋体" panose="02010600030101010101" pitchFamily="2" charset="-122"/>
                        </a:rPr>
                        <a:t>考勤、仪容仪表</a:t>
                      </a:r>
                      <a:endParaRPr lang="zh-CN" sz="1800">
                        <a:solidFill>
                          <a:srgbClr val="231F20"/>
                        </a:solidFill>
                        <a:latin typeface="宋体" panose="02010600030101010101" pitchFamily="2" charset="-122"/>
                        <a:ea typeface="宋体" panose="02010600030101010101" pitchFamily="2" charset="-122"/>
                      </a:endParaRPr>
                    </a:p>
                  </a:txBody>
                  <a:tcPr marL="0" marR="0" marT="0" marB="0" anchor="t" anchorCtr="0">
                    <a:lnL w="317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C6EAFA"/>
                    </a:solidFill>
                  </a:tcPr>
                </a:tc>
                <a:tc>
                  <a:txBody>
                    <a:bodyPr/>
                    <a:p>
                      <a:pPr marL="185420" indent="0" algn="l" eaLnBrk="0" fontAlgn="base">
                        <a:spcBef>
                          <a:spcPts val="500"/>
                        </a:spcBef>
                        <a:spcAft>
                          <a:spcPct val="0"/>
                        </a:spcAft>
                      </a:pPr>
                      <a:r>
                        <a:rPr lang="en-US" altLang="zh-CN" sz="1800">
                          <a:solidFill>
                            <a:srgbClr val="231F20"/>
                          </a:solidFill>
                          <a:latin typeface="Times New Roman" panose="02020603050405020304"/>
                          <a:ea typeface="Times New Roman" panose="02020603050405020304"/>
                        </a:rPr>
                        <a:t>5</a:t>
                      </a:r>
                      <a:endParaRPr lang="en-US" altLang="zh-CN" sz="1800">
                        <a:solidFill>
                          <a:srgbClr val="231F20"/>
                        </a:solidFill>
                        <a:latin typeface="Times New Roman" panose="02020603050405020304"/>
                        <a:ea typeface="Times New Roman" panose="02020603050405020304"/>
                      </a:endParaRPr>
                    </a:p>
                  </a:txBody>
                  <a:tcPr marL="0" marR="0" marT="0" marB="0" anchor="t" anchorCtr="0">
                    <a:lnL w="317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000">
                          <a:solidFill>
                            <a:srgbClr val="000000"/>
                          </a:solidFill>
                          <a:latin typeface="Arial" panose="020B0604020202020204"/>
                          <a:ea typeface="Arial" panose="020B0604020202020204"/>
                        </a:rPr>
                        <a:t> </a:t>
                      </a:r>
                      <a:endParaRPr lang="en-US" altLang="zh-CN" sz="2000">
                        <a:solidFill>
                          <a:srgbClr val="000000"/>
                        </a:solidFill>
                        <a:latin typeface="Arial" panose="020B0604020202020204"/>
                        <a:ea typeface="Arial" panose="020B0604020202020204"/>
                      </a:endParaRPr>
                    </a:p>
                  </a:txBody>
                  <a:tcPr marL="0" marR="0" marT="0" marB="0" anchor="t" anchorCtr="0">
                    <a:lnL w="317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000">
                          <a:solidFill>
                            <a:srgbClr val="000000"/>
                          </a:solidFill>
                          <a:latin typeface="Arial" panose="020B0604020202020204"/>
                          <a:ea typeface="Arial" panose="020B0604020202020204"/>
                        </a:rPr>
                        <a:t> </a:t>
                      </a:r>
                      <a:endParaRPr lang="en-US" altLang="zh-CN" sz="2000">
                        <a:solidFill>
                          <a:srgbClr val="000000"/>
                        </a:solidFill>
                        <a:latin typeface="Arial" panose="020B0604020202020204"/>
                        <a:ea typeface="Arial" panose="020B0604020202020204"/>
                      </a:endParaRPr>
                    </a:p>
                  </a:txBody>
                  <a:tcPr marL="0" marR="0" marT="0" marB="0" anchor="t" anchorCtr="0">
                    <a:lnL w="317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000">
                          <a:solidFill>
                            <a:srgbClr val="000000"/>
                          </a:solidFill>
                          <a:latin typeface="Arial" panose="020B0604020202020204"/>
                          <a:ea typeface="Arial" panose="020B0604020202020204"/>
                        </a:rPr>
                        <a:t> </a:t>
                      </a:r>
                      <a:endParaRPr lang="en-US" altLang="zh-CN" sz="2000">
                        <a:solidFill>
                          <a:srgbClr val="000000"/>
                        </a:solidFill>
                        <a:latin typeface="Arial" panose="020B0604020202020204"/>
                        <a:ea typeface="Arial" panose="020B0604020202020204"/>
                      </a:endParaRPr>
                    </a:p>
                  </a:txBody>
                  <a:tcPr marL="0" marR="0" marT="0" marB="0" anchor="t" anchorCtr="0">
                    <a:lnL w="3175" cap="flat" cmpd="sng">
                      <a:solidFill>
                        <a:srgbClr val="231F20"/>
                      </a:solidFill>
                      <a:prstDash val="solid"/>
                      <a:headEnd type="none" w="med" len="med"/>
                      <a:tailEnd type="none" w="med" len="med"/>
                    </a:lnL>
                    <a:lnR w="952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C6EAFA"/>
                    </a:solidFill>
                  </a:tcPr>
                </a:tc>
              </a:tr>
              <a:tr h="304800">
                <a:tc vMerge="1">
                  <a:tcPr>
                    <a:lnL w="952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tcPr>
                </a:tc>
                <a:tc>
                  <a:txBody>
                    <a:bodyPr/>
                    <a:p>
                      <a:pPr marL="774065" indent="0" algn="l" eaLnBrk="0" fontAlgn="base">
                        <a:spcBef>
                          <a:spcPts val="400"/>
                        </a:spcBef>
                        <a:spcAft>
                          <a:spcPct val="0"/>
                        </a:spcAft>
                      </a:pPr>
                      <a:r>
                        <a:rPr lang="zh-CN" sz="1800">
                          <a:solidFill>
                            <a:srgbClr val="231F20"/>
                          </a:solidFill>
                          <a:latin typeface="宋体" panose="02010600030101010101" pitchFamily="2" charset="-122"/>
                          <a:ea typeface="宋体" panose="02010600030101010101" pitchFamily="2" charset="-122"/>
                        </a:rPr>
                        <a:t>责任意识、纪律意识</a:t>
                      </a:r>
                      <a:endParaRPr lang="zh-CN" sz="1800">
                        <a:solidFill>
                          <a:srgbClr val="231F20"/>
                        </a:solidFill>
                        <a:latin typeface="宋体" panose="02010600030101010101" pitchFamily="2" charset="-122"/>
                        <a:ea typeface="宋体" panose="02010600030101010101" pitchFamily="2" charset="-122"/>
                      </a:endParaRPr>
                    </a:p>
                  </a:txBody>
                  <a:tcPr marL="0" marR="0" marT="0" marB="0" anchor="t" anchorCtr="0">
                    <a:lnL w="317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C6EAFA"/>
                    </a:solidFill>
                  </a:tcPr>
                </a:tc>
                <a:tc>
                  <a:txBody>
                    <a:bodyPr/>
                    <a:p>
                      <a:pPr marL="185420" indent="0" algn="l" eaLnBrk="0" fontAlgn="base">
                        <a:spcBef>
                          <a:spcPts val="500"/>
                        </a:spcBef>
                        <a:spcAft>
                          <a:spcPct val="0"/>
                        </a:spcAft>
                      </a:pPr>
                      <a:r>
                        <a:rPr lang="en-US" altLang="zh-CN" sz="1800">
                          <a:solidFill>
                            <a:srgbClr val="231F20"/>
                          </a:solidFill>
                          <a:latin typeface="Times New Roman" panose="02020603050405020304"/>
                          <a:ea typeface="Times New Roman" panose="02020603050405020304"/>
                        </a:rPr>
                        <a:t>5</a:t>
                      </a:r>
                      <a:endParaRPr lang="en-US" altLang="zh-CN" sz="1800">
                        <a:solidFill>
                          <a:srgbClr val="231F20"/>
                        </a:solidFill>
                        <a:latin typeface="Times New Roman" panose="02020603050405020304"/>
                        <a:ea typeface="Times New Roman" panose="02020603050405020304"/>
                      </a:endParaRPr>
                    </a:p>
                  </a:txBody>
                  <a:tcPr marL="0" marR="0" marT="0" marB="0" anchor="t" anchorCtr="0">
                    <a:lnL w="317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000">
                          <a:solidFill>
                            <a:srgbClr val="000000"/>
                          </a:solidFill>
                          <a:latin typeface="Arial" panose="020B0604020202020204"/>
                          <a:ea typeface="Arial" panose="020B0604020202020204"/>
                        </a:rPr>
                        <a:t> </a:t>
                      </a:r>
                      <a:endParaRPr lang="en-US" altLang="zh-CN" sz="2000">
                        <a:solidFill>
                          <a:srgbClr val="000000"/>
                        </a:solidFill>
                        <a:latin typeface="Arial" panose="020B0604020202020204"/>
                        <a:ea typeface="Arial" panose="020B0604020202020204"/>
                      </a:endParaRPr>
                    </a:p>
                  </a:txBody>
                  <a:tcPr marL="0" marR="0" marT="0" marB="0" anchor="t" anchorCtr="0">
                    <a:lnL w="317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000">
                          <a:solidFill>
                            <a:srgbClr val="000000"/>
                          </a:solidFill>
                          <a:latin typeface="Arial" panose="020B0604020202020204"/>
                          <a:ea typeface="Arial" panose="020B0604020202020204"/>
                        </a:rPr>
                        <a:t> </a:t>
                      </a:r>
                      <a:endParaRPr lang="en-US" altLang="zh-CN" sz="2000">
                        <a:solidFill>
                          <a:srgbClr val="000000"/>
                        </a:solidFill>
                        <a:latin typeface="Arial" panose="020B0604020202020204"/>
                        <a:ea typeface="Arial" panose="020B0604020202020204"/>
                      </a:endParaRPr>
                    </a:p>
                  </a:txBody>
                  <a:tcPr marL="0" marR="0" marT="0" marB="0" anchor="t" anchorCtr="0">
                    <a:lnL w="317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000">
                          <a:solidFill>
                            <a:srgbClr val="000000"/>
                          </a:solidFill>
                          <a:latin typeface="Arial" panose="020B0604020202020204"/>
                          <a:ea typeface="Arial" panose="020B0604020202020204"/>
                        </a:rPr>
                        <a:t> </a:t>
                      </a:r>
                      <a:endParaRPr lang="en-US" altLang="zh-CN" sz="2000">
                        <a:solidFill>
                          <a:srgbClr val="000000"/>
                        </a:solidFill>
                        <a:latin typeface="Arial" panose="020B0604020202020204"/>
                        <a:ea typeface="Arial" panose="020B0604020202020204"/>
                      </a:endParaRPr>
                    </a:p>
                  </a:txBody>
                  <a:tcPr marL="0" marR="0" marT="0" marB="0" anchor="t" anchorCtr="0">
                    <a:lnL w="3175" cap="flat" cmpd="sng">
                      <a:solidFill>
                        <a:srgbClr val="231F20"/>
                      </a:solidFill>
                      <a:prstDash val="solid"/>
                      <a:headEnd type="none" w="med" len="med"/>
                      <a:tailEnd type="none" w="med" len="med"/>
                    </a:lnL>
                    <a:lnR w="952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C6EAFA"/>
                    </a:solidFill>
                  </a:tcPr>
                </a:tc>
              </a:tr>
              <a:tr h="304800">
                <a:tc vMerge="1">
                  <a:tcPr>
                    <a:lnL w="952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B>
                      <a:noFill/>
                    </a:lnB>
                  </a:tcPr>
                </a:tc>
                <a:tc>
                  <a:txBody>
                    <a:bodyPr/>
                    <a:p>
                      <a:pPr marL="897255" indent="0" algn="l" eaLnBrk="0" fontAlgn="base">
                        <a:spcBef>
                          <a:spcPts val="400"/>
                        </a:spcBef>
                        <a:spcAft>
                          <a:spcPct val="0"/>
                        </a:spcAft>
                      </a:pPr>
                      <a:r>
                        <a:rPr lang="zh-CN" sz="1800">
                          <a:solidFill>
                            <a:srgbClr val="231F20"/>
                          </a:solidFill>
                          <a:latin typeface="宋体" panose="02010600030101010101" pitchFamily="2" charset="-122"/>
                          <a:ea typeface="宋体" panose="02010600030101010101" pitchFamily="2" charset="-122"/>
                        </a:rPr>
                        <a:t>团队合作与交流</a:t>
                      </a:r>
                      <a:endParaRPr lang="zh-CN" sz="1800">
                        <a:solidFill>
                          <a:srgbClr val="231F20"/>
                        </a:solidFill>
                        <a:latin typeface="宋体" panose="02010600030101010101" pitchFamily="2" charset="-122"/>
                        <a:ea typeface="宋体" panose="02010600030101010101" pitchFamily="2" charset="-122"/>
                      </a:endParaRPr>
                    </a:p>
                  </a:txBody>
                  <a:tcPr marL="0" marR="0" marT="0" marB="0" anchor="t" anchorCtr="0">
                    <a:lnL w="317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C6EAFA"/>
                    </a:solidFill>
                  </a:tcPr>
                </a:tc>
                <a:tc>
                  <a:txBody>
                    <a:bodyPr/>
                    <a:p>
                      <a:pPr marL="165100" indent="0" algn="l" eaLnBrk="0" fontAlgn="base">
                        <a:spcBef>
                          <a:spcPts val="500"/>
                        </a:spcBef>
                        <a:spcAft>
                          <a:spcPct val="0"/>
                        </a:spcAft>
                      </a:pPr>
                      <a:r>
                        <a:rPr lang="en-US" altLang="zh-CN" sz="1800">
                          <a:solidFill>
                            <a:srgbClr val="231F20"/>
                          </a:solidFill>
                          <a:latin typeface="Times New Roman" panose="02020603050405020304"/>
                          <a:ea typeface="Times New Roman" panose="02020603050405020304"/>
                        </a:rPr>
                        <a:t>10</a:t>
                      </a:r>
                      <a:endParaRPr lang="en-US" altLang="zh-CN" sz="1800">
                        <a:solidFill>
                          <a:srgbClr val="231F20"/>
                        </a:solidFill>
                        <a:latin typeface="Times New Roman" panose="02020603050405020304"/>
                        <a:ea typeface="Times New Roman" panose="02020603050405020304"/>
                      </a:endParaRPr>
                    </a:p>
                  </a:txBody>
                  <a:tcPr marL="0" marR="0" marT="0" marB="0" anchor="t" anchorCtr="0">
                    <a:lnL w="317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000">
                          <a:solidFill>
                            <a:srgbClr val="000000"/>
                          </a:solidFill>
                          <a:latin typeface="Arial" panose="020B0604020202020204"/>
                          <a:ea typeface="Arial" panose="020B0604020202020204"/>
                        </a:rPr>
                        <a:t> </a:t>
                      </a:r>
                      <a:endParaRPr lang="en-US" altLang="zh-CN" sz="2000">
                        <a:solidFill>
                          <a:srgbClr val="000000"/>
                        </a:solidFill>
                        <a:latin typeface="Arial" panose="020B0604020202020204"/>
                        <a:ea typeface="Arial" panose="020B0604020202020204"/>
                      </a:endParaRPr>
                    </a:p>
                  </a:txBody>
                  <a:tcPr marL="0" marR="0" marT="0" marB="0" anchor="t" anchorCtr="0">
                    <a:lnL w="317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000">
                          <a:solidFill>
                            <a:srgbClr val="000000"/>
                          </a:solidFill>
                          <a:latin typeface="Arial" panose="020B0604020202020204"/>
                          <a:ea typeface="Arial" panose="020B0604020202020204"/>
                        </a:rPr>
                        <a:t> </a:t>
                      </a:r>
                      <a:endParaRPr lang="en-US" altLang="zh-CN" sz="2000">
                        <a:solidFill>
                          <a:srgbClr val="000000"/>
                        </a:solidFill>
                        <a:latin typeface="Arial" panose="020B0604020202020204"/>
                        <a:ea typeface="Arial" panose="020B0604020202020204"/>
                      </a:endParaRPr>
                    </a:p>
                  </a:txBody>
                  <a:tcPr marL="0" marR="0" marT="0" marB="0" anchor="t" anchorCtr="0">
                    <a:lnL w="317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000">
                          <a:solidFill>
                            <a:srgbClr val="000000"/>
                          </a:solidFill>
                          <a:latin typeface="Arial" panose="020B0604020202020204"/>
                          <a:ea typeface="Arial" panose="020B0604020202020204"/>
                        </a:rPr>
                        <a:t> </a:t>
                      </a:r>
                      <a:endParaRPr lang="en-US" altLang="zh-CN" sz="2000">
                        <a:solidFill>
                          <a:srgbClr val="000000"/>
                        </a:solidFill>
                        <a:latin typeface="Arial" panose="020B0604020202020204"/>
                        <a:ea typeface="Arial" panose="020B0604020202020204"/>
                      </a:endParaRPr>
                    </a:p>
                  </a:txBody>
                  <a:tcPr marL="0" marR="0" marT="0" marB="0" anchor="t" anchorCtr="0">
                    <a:lnL w="3175" cap="flat" cmpd="sng">
                      <a:solidFill>
                        <a:srgbClr val="231F20"/>
                      </a:solidFill>
                      <a:prstDash val="solid"/>
                      <a:headEnd type="none" w="med" len="med"/>
                      <a:tailEnd type="none" w="med" len="med"/>
                    </a:lnL>
                    <a:lnR w="952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C6EAFA"/>
                    </a:solidFill>
                  </a:tcPr>
                </a:tc>
              </a:tr>
              <a:tr h="949960">
                <a:tc rowSpan="4">
                  <a:txBody>
                    <a:bodyPr/>
                    <a:p>
                      <a:pPr marL="901065" indent="0" algn="l" eaLnBrk="0" fontAlgn="base">
                        <a:lnSpc>
                          <a:spcPct val="172000"/>
                        </a:lnSpc>
                        <a:spcBef>
                          <a:spcPct val="0"/>
                        </a:spcBef>
                        <a:spcAft>
                          <a:spcPct val="0"/>
                        </a:spcAft>
                      </a:pPr>
                      <a:r>
                        <a:rPr lang="en-US" altLang="zh-CN" sz="2000">
                          <a:solidFill>
                            <a:srgbClr val="000000"/>
                          </a:solidFill>
                          <a:latin typeface="Arial" panose="020B0604020202020204"/>
                          <a:ea typeface="Arial" panose="020B0604020202020204"/>
                        </a:rPr>
                        <a:t> </a:t>
                      </a:r>
                      <a:endParaRPr lang="en-US" altLang="zh-CN" sz="2000">
                        <a:solidFill>
                          <a:srgbClr val="000000"/>
                        </a:solidFill>
                        <a:latin typeface="Arial" panose="020B0604020202020204"/>
                        <a:ea typeface="Arial" panose="020B0604020202020204"/>
                      </a:endParaRPr>
                    </a:p>
                    <a:p>
                      <a:pPr marL="107950" indent="-6985" algn="l" eaLnBrk="0" fontAlgn="base">
                        <a:lnSpc>
                          <a:spcPct val="125000"/>
                        </a:lnSpc>
                        <a:spcBef>
                          <a:spcPts val="200"/>
                        </a:spcBef>
                        <a:spcAft>
                          <a:spcPct val="0"/>
                        </a:spcAft>
                      </a:pPr>
                      <a:r>
                        <a:rPr lang="zh-CN" sz="1800">
                          <a:solidFill>
                            <a:srgbClr val="231F20"/>
                          </a:solidFill>
                          <a:latin typeface="宋体" panose="02010600030101010101" pitchFamily="2" charset="-122"/>
                          <a:ea typeface="宋体" panose="02010600030101010101" pitchFamily="2" charset="-122"/>
                        </a:rPr>
                        <a:t>专业知识考核</a:t>
                      </a:r>
                      <a:r>
                        <a:rPr lang="zh-CN" altLang="en-US" sz="1800">
                          <a:solidFill>
                            <a:srgbClr val="231F20"/>
                          </a:solidFill>
                          <a:latin typeface="宋体" panose="02010600030101010101" pitchFamily="2" charset="-122"/>
                          <a:ea typeface="宋体" panose="02010600030101010101" pitchFamily="2" charset="-122"/>
                        </a:rPr>
                        <a:t> </a:t>
                      </a:r>
                      <a:r>
                        <a:rPr lang="zh-CN" sz="1800">
                          <a:solidFill>
                            <a:srgbClr val="231F20"/>
                          </a:solidFill>
                          <a:latin typeface="宋体" panose="02010600030101010101" pitchFamily="2" charset="-122"/>
                          <a:ea typeface="宋体" panose="02010600030101010101" pitchFamily="2" charset="-122"/>
                        </a:rPr>
                        <a:t>项目（</a:t>
                      </a:r>
                      <a:r>
                        <a:rPr lang="en-US" altLang="zh-CN" sz="1800">
                          <a:solidFill>
                            <a:srgbClr val="231F20"/>
                          </a:solidFill>
                          <a:latin typeface="Times New Roman" panose="02020603050405020304"/>
                          <a:ea typeface="Times New Roman" panose="02020603050405020304"/>
                        </a:rPr>
                        <a:t>40% </a:t>
                      </a:r>
                      <a:r>
                        <a:rPr lang="zh-CN" sz="1800">
                          <a:solidFill>
                            <a:srgbClr val="231F20"/>
                          </a:solidFill>
                          <a:latin typeface="宋体" panose="02010600030101010101" pitchFamily="2" charset="-122"/>
                          <a:ea typeface="宋体" panose="02010600030101010101" pitchFamily="2" charset="-122"/>
                        </a:rPr>
                        <a:t>）</a:t>
                      </a:r>
                      <a:endParaRPr lang="zh-CN" sz="1800">
                        <a:solidFill>
                          <a:srgbClr val="231F20"/>
                        </a:solidFill>
                        <a:latin typeface="宋体" panose="02010600030101010101" pitchFamily="2" charset="-122"/>
                        <a:ea typeface="宋体" panose="02010600030101010101" pitchFamily="2" charset="-122"/>
                      </a:endParaRPr>
                    </a:p>
                  </a:txBody>
                  <a:tcPr marL="0" marR="0" marT="0" marB="0" anchor="t" anchorCtr="0">
                    <a:lnL w="952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T>
                      <a:noFill/>
                    </a:lnT>
                    <a:lnB>
                      <a:noFill/>
                    </a:lnB>
                    <a:solidFill>
                      <a:srgbClr val="C6EAFA"/>
                    </a:solidFill>
                  </a:tcPr>
                </a:tc>
                <a:tc>
                  <a:txBody>
                    <a:bodyPr/>
                    <a:p>
                      <a:pPr marL="836930" indent="0" algn="l" eaLnBrk="0" fontAlgn="base">
                        <a:spcBef>
                          <a:spcPts val="400"/>
                        </a:spcBef>
                        <a:spcAft>
                          <a:spcPct val="0"/>
                        </a:spcAft>
                      </a:pPr>
                      <a:r>
                        <a:rPr lang="en-US" altLang="zh-CN" sz="2000">
                          <a:solidFill>
                            <a:srgbClr val="000000"/>
                          </a:solidFill>
                          <a:latin typeface="Arial" panose="020B0604020202020204"/>
                          <a:ea typeface="Arial" panose="020B0604020202020204"/>
                          <a:hlinkClick r:id="rId3" action="ppaction://hlinkfile"/>
                        </a:rPr>
                        <a:t>HTTP</a:t>
                      </a:r>
                      <a:r>
                        <a:rPr lang="en-US" altLang="zh-CN" sz="1800">
                          <a:solidFill>
                            <a:srgbClr val="231F20"/>
                          </a:solidFill>
                          <a:latin typeface="Times New Roman" panose="02020603050405020304"/>
                          <a:ea typeface="Times New Roman" panose="02020603050405020304"/>
                        </a:rPr>
                        <a:t> </a:t>
                      </a:r>
                      <a:r>
                        <a:rPr lang="zh-CN" sz="1800">
                          <a:solidFill>
                            <a:srgbClr val="231F20"/>
                          </a:solidFill>
                          <a:latin typeface="宋体" panose="02010600030101010101" pitchFamily="2" charset="-122"/>
                          <a:ea typeface="宋体" panose="02010600030101010101" pitchFamily="2" charset="-122"/>
                        </a:rPr>
                        <a:t>的工作原理</a:t>
                      </a:r>
                      <a:endParaRPr lang="zh-CN" sz="1800">
                        <a:solidFill>
                          <a:srgbClr val="231F20"/>
                        </a:solidFill>
                        <a:latin typeface="宋体" panose="02010600030101010101" pitchFamily="2" charset="-122"/>
                        <a:ea typeface="宋体" panose="02010600030101010101" pitchFamily="2" charset="-122"/>
                      </a:endParaRPr>
                    </a:p>
                  </a:txBody>
                  <a:tcPr marL="0" marR="0" marT="0" marB="0" anchor="t" anchorCtr="0">
                    <a:lnL w="317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C6EAFA"/>
                    </a:solidFill>
                  </a:tcPr>
                </a:tc>
                <a:tc>
                  <a:txBody>
                    <a:bodyPr/>
                    <a:p>
                      <a:pPr marL="165100" indent="0" algn="l" eaLnBrk="0" fontAlgn="base">
                        <a:spcBef>
                          <a:spcPts val="500"/>
                        </a:spcBef>
                        <a:spcAft>
                          <a:spcPct val="0"/>
                        </a:spcAft>
                      </a:pPr>
                      <a:r>
                        <a:rPr lang="en-US" altLang="zh-CN" sz="1800">
                          <a:solidFill>
                            <a:srgbClr val="231F20"/>
                          </a:solidFill>
                          <a:latin typeface="Times New Roman" panose="02020603050405020304"/>
                          <a:ea typeface="Times New Roman" panose="02020603050405020304"/>
                        </a:rPr>
                        <a:t>10</a:t>
                      </a:r>
                      <a:endParaRPr lang="en-US" altLang="zh-CN" sz="1800">
                        <a:solidFill>
                          <a:srgbClr val="231F20"/>
                        </a:solidFill>
                        <a:latin typeface="Times New Roman" panose="02020603050405020304"/>
                        <a:ea typeface="Times New Roman" panose="02020603050405020304"/>
                      </a:endParaRPr>
                    </a:p>
                  </a:txBody>
                  <a:tcPr marL="0" marR="0" marT="0" marB="0" anchor="t" anchorCtr="0">
                    <a:lnL w="317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000">
                          <a:solidFill>
                            <a:srgbClr val="000000"/>
                          </a:solidFill>
                          <a:latin typeface="Arial" panose="020B0604020202020204"/>
                          <a:ea typeface="Arial" panose="020B0604020202020204"/>
                        </a:rPr>
                        <a:t> </a:t>
                      </a:r>
                      <a:endParaRPr lang="en-US" altLang="zh-CN" sz="2000">
                        <a:solidFill>
                          <a:srgbClr val="000000"/>
                        </a:solidFill>
                        <a:latin typeface="Arial" panose="020B0604020202020204"/>
                        <a:ea typeface="Arial" panose="020B0604020202020204"/>
                      </a:endParaRPr>
                    </a:p>
                  </a:txBody>
                  <a:tcPr marL="0" marR="0" marT="0" marB="0" anchor="t" anchorCtr="0">
                    <a:lnL w="317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000">
                          <a:solidFill>
                            <a:srgbClr val="000000"/>
                          </a:solidFill>
                          <a:latin typeface="Arial" panose="020B0604020202020204"/>
                          <a:ea typeface="Arial" panose="020B0604020202020204"/>
                        </a:rPr>
                        <a:t> </a:t>
                      </a:r>
                      <a:endParaRPr lang="en-US" altLang="zh-CN" sz="2000">
                        <a:solidFill>
                          <a:srgbClr val="000000"/>
                        </a:solidFill>
                        <a:latin typeface="Arial" panose="020B0604020202020204"/>
                        <a:ea typeface="Arial" panose="020B0604020202020204"/>
                      </a:endParaRPr>
                    </a:p>
                  </a:txBody>
                  <a:tcPr marL="0" marR="0" marT="0" marB="0" anchor="t" anchorCtr="0">
                    <a:lnL w="317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000">
                          <a:solidFill>
                            <a:srgbClr val="000000"/>
                          </a:solidFill>
                          <a:latin typeface="Arial" panose="020B0604020202020204"/>
                          <a:ea typeface="Arial" panose="020B0604020202020204"/>
                        </a:rPr>
                        <a:t> </a:t>
                      </a:r>
                      <a:endParaRPr lang="en-US" altLang="zh-CN" sz="2000">
                        <a:solidFill>
                          <a:srgbClr val="000000"/>
                        </a:solidFill>
                        <a:latin typeface="Arial" panose="020B0604020202020204"/>
                        <a:ea typeface="Arial" panose="020B0604020202020204"/>
                      </a:endParaRPr>
                    </a:p>
                  </a:txBody>
                  <a:tcPr marL="0" marR="0" marT="0" marB="0" anchor="t" anchorCtr="0">
                    <a:lnL w="3175" cap="flat" cmpd="sng">
                      <a:solidFill>
                        <a:srgbClr val="231F20"/>
                      </a:solidFill>
                      <a:prstDash val="solid"/>
                      <a:headEnd type="none" w="med" len="med"/>
                      <a:tailEnd type="none" w="med" len="med"/>
                    </a:lnL>
                    <a:lnR w="952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C6EAFA"/>
                    </a:solidFill>
                  </a:tcPr>
                </a:tc>
              </a:tr>
              <a:tr h="304800">
                <a:tc vMerge="1">
                  <a:tcPr>
                    <a:lnL w="952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tcPr>
                </a:tc>
                <a:tc>
                  <a:txBody>
                    <a:bodyPr/>
                    <a:p>
                      <a:pPr marL="638810" indent="0" algn="l" eaLnBrk="0" fontAlgn="base">
                        <a:spcBef>
                          <a:spcPts val="400"/>
                        </a:spcBef>
                        <a:spcAft>
                          <a:spcPct val="0"/>
                        </a:spcAft>
                      </a:pPr>
                      <a:r>
                        <a:rPr lang="zh-CN" sz="1800">
                          <a:solidFill>
                            <a:srgbClr val="231F20"/>
                          </a:solidFill>
                          <a:latin typeface="宋体" panose="02010600030101010101" pitchFamily="2" charset="-122"/>
                          <a:ea typeface="宋体" panose="02010600030101010101" pitchFamily="2" charset="-122"/>
                        </a:rPr>
                        <a:t>用</a:t>
                      </a:r>
                      <a:r>
                        <a:rPr lang="zh-CN" altLang="en-US" sz="1800">
                          <a:solidFill>
                            <a:srgbClr val="231F20"/>
                          </a:solidFill>
                          <a:latin typeface="宋体" panose="02010600030101010101" pitchFamily="2" charset="-122"/>
                          <a:ea typeface="宋体" panose="02010600030101010101" pitchFamily="2" charset="-122"/>
                        </a:rPr>
                        <a:t> </a:t>
                      </a:r>
                      <a:r>
                        <a:rPr lang="en-US" altLang="zh-CN" sz="1800">
                          <a:solidFill>
                            <a:srgbClr val="231F20"/>
                          </a:solidFill>
                          <a:latin typeface="Times New Roman" panose="02020603050405020304"/>
                          <a:ea typeface="Times New Roman" panose="02020603050405020304"/>
                        </a:rPr>
                        <a:t>Python </a:t>
                      </a:r>
                      <a:r>
                        <a:rPr lang="zh-CN" sz="1800">
                          <a:solidFill>
                            <a:srgbClr val="231F20"/>
                          </a:solidFill>
                          <a:latin typeface="宋体" panose="02010600030101010101" pitchFamily="2" charset="-122"/>
                          <a:ea typeface="宋体" panose="02010600030101010101" pitchFamily="2" charset="-122"/>
                        </a:rPr>
                        <a:t>实现</a:t>
                      </a:r>
                      <a:r>
                        <a:rPr lang="zh-CN" altLang="en-US" sz="1800">
                          <a:solidFill>
                            <a:srgbClr val="231F20"/>
                          </a:solidFill>
                          <a:latin typeface="宋体" panose="02010600030101010101" pitchFamily="2" charset="-122"/>
                          <a:ea typeface="宋体" panose="02010600030101010101" pitchFamily="2" charset="-122"/>
                        </a:rPr>
                        <a:t> </a:t>
                      </a:r>
                      <a:r>
                        <a:rPr lang="en-US" altLang="zh-CN" sz="2000">
                          <a:solidFill>
                            <a:srgbClr val="000000"/>
                          </a:solidFill>
                          <a:latin typeface="Arial" panose="020B0604020202020204"/>
                          <a:ea typeface="Arial" panose="020B0604020202020204"/>
                          <a:hlinkClick r:id="rId3" action="ppaction://hlinkfile"/>
                        </a:rPr>
                        <a:t>HTTP</a:t>
                      </a:r>
                      <a:r>
                        <a:rPr lang="en-US" altLang="zh-CN" sz="1800">
                          <a:solidFill>
                            <a:srgbClr val="231F20"/>
                          </a:solidFill>
                          <a:latin typeface="Times New Roman" panose="02020603050405020304"/>
                          <a:ea typeface="Times New Roman" panose="02020603050405020304"/>
                        </a:rPr>
                        <a:t> </a:t>
                      </a:r>
                      <a:r>
                        <a:rPr lang="zh-CN" sz="1800">
                          <a:solidFill>
                            <a:srgbClr val="231F20"/>
                          </a:solidFill>
                          <a:latin typeface="宋体" panose="02010600030101010101" pitchFamily="2" charset="-122"/>
                          <a:ea typeface="宋体" panose="02010600030101010101" pitchFamily="2" charset="-122"/>
                        </a:rPr>
                        <a:t>请求</a:t>
                      </a:r>
                      <a:endParaRPr lang="zh-CN" sz="1800">
                        <a:solidFill>
                          <a:srgbClr val="231F20"/>
                        </a:solidFill>
                        <a:latin typeface="宋体" panose="02010600030101010101" pitchFamily="2" charset="-122"/>
                        <a:ea typeface="宋体" panose="02010600030101010101" pitchFamily="2" charset="-122"/>
                      </a:endParaRPr>
                    </a:p>
                  </a:txBody>
                  <a:tcPr marL="0" marR="0" marT="0" marB="0" anchor="t" anchorCtr="0">
                    <a:lnL w="317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C6EAFA"/>
                    </a:solidFill>
                  </a:tcPr>
                </a:tc>
                <a:tc>
                  <a:txBody>
                    <a:bodyPr/>
                    <a:p>
                      <a:pPr marL="165100" indent="0" algn="l" eaLnBrk="0" fontAlgn="base">
                        <a:spcBef>
                          <a:spcPts val="500"/>
                        </a:spcBef>
                        <a:spcAft>
                          <a:spcPct val="0"/>
                        </a:spcAft>
                      </a:pPr>
                      <a:r>
                        <a:rPr lang="en-US" altLang="zh-CN" sz="1800">
                          <a:solidFill>
                            <a:srgbClr val="231F20"/>
                          </a:solidFill>
                          <a:latin typeface="Times New Roman" panose="02020603050405020304"/>
                          <a:ea typeface="Times New Roman" panose="02020603050405020304"/>
                        </a:rPr>
                        <a:t>10</a:t>
                      </a:r>
                      <a:endParaRPr lang="en-US" altLang="zh-CN" sz="1800">
                        <a:solidFill>
                          <a:srgbClr val="231F20"/>
                        </a:solidFill>
                        <a:latin typeface="Times New Roman" panose="02020603050405020304"/>
                        <a:ea typeface="Times New Roman" panose="02020603050405020304"/>
                      </a:endParaRPr>
                    </a:p>
                  </a:txBody>
                  <a:tcPr marL="0" marR="0" marT="0" marB="0" anchor="t" anchorCtr="0">
                    <a:lnL w="317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000">
                          <a:solidFill>
                            <a:srgbClr val="000000"/>
                          </a:solidFill>
                          <a:latin typeface="Arial" panose="020B0604020202020204"/>
                          <a:ea typeface="Arial" panose="020B0604020202020204"/>
                        </a:rPr>
                        <a:t> </a:t>
                      </a:r>
                      <a:endParaRPr lang="en-US" altLang="zh-CN" sz="2000">
                        <a:solidFill>
                          <a:srgbClr val="000000"/>
                        </a:solidFill>
                        <a:latin typeface="Arial" panose="020B0604020202020204"/>
                        <a:ea typeface="Arial" panose="020B0604020202020204"/>
                      </a:endParaRPr>
                    </a:p>
                  </a:txBody>
                  <a:tcPr marL="0" marR="0" marT="0" marB="0" anchor="t" anchorCtr="0">
                    <a:lnL w="317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000">
                          <a:solidFill>
                            <a:srgbClr val="000000"/>
                          </a:solidFill>
                          <a:latin typeface="Arial" panose="020B0604020202020204"/>
                          <a:ea typeface="Arial" panose="020B0604020202020204"/>
                        </a:rPr>
                        <a:t> </a:t>
                      </a:r>
                      <a:endParaRPr lang="en-US" altLang="zh-CN" sz="2000">
                        <a:solidFill>
                          <a:srgbClr val="000000"/>
                        </a:solidFill>
                        <a:latin typeface="Arial" panose="020B0604020202020204"/>
                        <a:ea typeface="Arial" panose="020B0604020202020204"/>
                      </a:endParaRPr>
                    </a:p>
                  </a:txBody>
                  <a:tcPr marL="0" marR="0" marT="0" marB="0" anchor="t" anchorCtr="0">
                    <a:lnL w="317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000">
                          <a:solidFill>
                            <a:srgbClr val="000000"/>
                          </a:solidFill>
                          <a:latin typeface="Arial" panose="020B0604020202020204"/>
                          <a:ea typeface="Arial" panose="020B0604020202020204"/>
                        </a:rPr>
                        <a:t> </a:t>
                      </a:r>
                      <a:endParaRPr lang="en-US" altLang="zh-CN" sz="2000">
                        <a:solidFill>
                          <a:srgbClr val="000000"/>
                        </a:solidFill>
                        <a:latin typeface="Arial" panose="020B0604020202020204"/>
                        <a:ea typeface="Arial" panose="020B0604020202020204"/>
                      </a:endParaRPr>
                    </a:p>
                  </a:txBody>
                  <a:tcPr marL="0" marR="0" marT="0" marB="0" anchor="t" anchorCtr="0">
                    <a:lnL w="3175" cap="flat" cmpd="sng">
                      <a:solidFill>
                        <a:srgbClr val="231F20"/>
                      </a:solidFill>
                      <a:prstDash val="solid"/>
                      <a:headEnd type="none" w="med" len="med"/>
                      <a:tailEnd type="none" w="med" len="med"/>
                    </a:lnL>
                    <a:lnR w="952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C6EAFA"/>
                    </a:solidFill>
                  </a:tcPr>
                </a:tc>
              </a:tr>
              <a:tr h="304800">
                <a:tc vMerge="1">
                  <a:tcPr>
                    <a:lnL w="952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tcPr>
                </a:tc>
                <a:tc>
                  <a:txBody>
                    <a:bodyPr/>
                    <a:p>
                      <a:pPr marL="485140" indent="0" algn="l" eaLnBrk="0" fontAlgn="base">
                        <a:spcBef>
                          <a:spcPts val="400"/>
                        </a:spcBef>
                        <a:spcAft>
                          <a:spcPct val="0"/>
                        </a:spcAft>
                      </a:pPr>
                      <a:r>
                        <a:rPr lang="zh-CN" sz="1800">
                          <a:solidFill>
                            <a:srgbClr val="231F20"/>
                          </a:solidFill>
                          <a:latin typeface="宋体" panose="02010600030101010101" pitchFamily="2" charset="-122"/>
                          <a:ea typeface="宋体" panose="02010600030101010101" pitchFamily="2" charset="-122"/>
                        </a:rPr>
                        <a:t>静态、动态网页的数据采集过程</a:t>
                      </a:r>
                      <a:endParaRPr lang="zh-CN" sz="1800">
                        <a:solidFill>
                          <a:srgbClr val="231F20"/>
                        </a:solidFill>
                        <a:latin typeface="宋体" panose="02010600030101010101" pitchFamily="2" charset="-122"/>
                        <a:ea typeface="宋体" panose="02010600030101010101" pitchFamily="2" charset="-122"/>
                      </a:endParaRPr>
                    </a:p>
                  </a:txBody>
                  <a:tcPr marL="0" marR="0" marT="0" marB="0" anchor="t" anchorCtr="0">
                    <a:lnL w="317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C6EAFA"/>
                    </a:solidFill>
                  </a:tcPr>
                </a:tc>
                <a:tc>
                  <a:txBody>
                    <a:bodyPr/>
                    <a:p>
                      <a:pPr marL="165100" indent="0" algn="l" eaLnBrk="0" fontAlgn="base">
                        <a:spcBef>
                          <a:spcPts val="500"/>
                        </a:spcBef>
                        <a:spcAft>
                          <a:spcPct val="0"/>
                        </a:spcAft>
                      </a:pPr>
                      <a:r>
                        <a:rPr lang="en-US" altLang="zh-CN" sz="1800">
                          <a:solidFill>
                            <a:srgbClr val="231F20"/>
                          </a:solidFill>
                          <a:latin typeface="Times New Roman" panose="02020603050405020304"/>
                          <a:ea typeface="Times New Roman" panose="02020603050405020304"/>
                        </a:rPr>
                        <a:t>10</a:t>
                      </a:r>
                      <a:endParaRPr lang="en-US" altLang="zh-CN" sz="1800">
                        <a:solidFill>
                          <a:srgbClr val="231F20"/>
                        </a:solidFill>
                        <a:latin typeface="Times New Roman" panose="02020603050405020304"/>
                        <a:ea typeface="Times New Roman" panose="02020603050405020304"/>
                      </a:endParaRPr>
                    </a:p>
                  </a:txBody>
                  <a:tcPr marL="0" marR="0" marT="0" marB="0" anchor="t" anchorCtr="0">
                    <a:lnL w="317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000">
                          <a:solidFill>
                            <a:srgbClr val="000000"/>
                          </a:solidFill>
                          <a:latin typeface="Arial" panose="020B0604020202020204"/>
                          <a:ea typeface="Arial" panose="020B0604020202020204"/>
                        </a:rPr>
                        <a:t> </a:t>
                      </a:r>
                      <a:endParaRPr lang="en-US" altLang="zh-CN" sz="2000">
                        <a:solidFill>
                          <a:srgbClr val="000000"/>
                        </a:solidFill>
                        <a:latin typeface="Arial" panose="020B0604020202020204"/>
                        <a:ea typeface="Arial" panose="020B0604020202020204"/>
                      </a:endParaRPr>
                    </a:p>
                  </a:txBody>
                  <a:tcPr marL="0" marR="0" marT="0" marB="0" anchor="t" anchorCtr="0">
                    <a:lnL w="317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000">
                          <a:solidFill>
                            <a:srgbClr val="000000"/>
                          </a:solidFill>
                          <a:latin typeface="Arial" panose="020B0604020202020204"/>
                          <a:ea typeface="Arial" panose="020B0604020202020204"/>
                        </a:rPr>
                        <a:t> </a:t>
                      </a:r>
                      <a:endParaRPr lang="en-US" altLang="zh-CN" sz="2000">
                        <a:solidFill>
                          <a:srgbClr val="000000"/>
                        </a:solidFill>
                        <a:latin typeface="Arial" panose="020B0604020202020204"/>
                        <a:ea typeface="Arial" panose="020B0604020202020204"/>
                      </a:endParaRPr>
                    </a:p>
                  </a:txBody>
                  <a:tcPr marL="0" marR="0" marT="0" marB="0" anchor="t" anchorCtr="0">
                    <a:lnL w="317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000">
                          <a:solidFill>
                            <a:srgbClr val="000000"/>
                          </a:solidFill>
                          <a:latin typeface="Arial" panose="020B0604020202020204"/>
                          <a:ea typeface="Arial" panose="020B0604020202020204"/>
                        </a:rPr>
                        <a:t> </a:t>
                      </a:r>
                      <a:endParaRPr lang="en-US" altLang="zh-CN" sz="2000">
                        <a:solidFill>
                          <a:srgbClr val="000000"/>
                        </a:solidFill>
                        <a:latin typeface="Arial" panose="020B0604020202020204"/>
                        <a:ea typeface="Arial" panose="020B0604020202020204"/>
                      </a:endParaRPr>
                    </a:p>
                  </a:txBody>
                  <a:tcPr marL="0" marR="0" marT="0" marB="0" anchor="t" anchorCtr="0">
                    <a:lnL w="3175" cap="flat" cmpd="sng">
                      <a:solidFill>
                        <a:srgbClr val="231F20"/>
                      </a:solidFill>
                      <a:prstDash val="solid"/>
                      <a:headEnd type="none" w="med" len="med"/>
                      <a:tailEnd type="none" w="med" len="med"/>
                    </a:lnL>
                    <a:lnR w="952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C6EAFA"/>
                    </a:solidFill>
                  </a:tcPr>
                </a:tc>
              </a:tr>
              <a:tr h="304800">
                <a:tc vMerge="1">
                  <a:tcPr>
                    <a:lnL w="952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B>
                      <a:noFill/>
                    </a:lnB>
                  </a:tcPr>
                </a:tc>
                <a:tc>
                  <a:txBody>
                    <a:bodyPr/>
                    <a:p>
                      <a:pPr marL="770255" indent="0" algn="l" eaLnBrk="0" fontAlgn="base">
                        <a:spcBef>
                          <a:spcPts val="400"/>
                        </a:spcBef>
                        <a:spcAft>
                          <a:spcPct val="0"/>
                        </a:spcAft>
                      </a:pPr>
                      <a:r>
                        <a:rPr lang="zh-CN" sz="1800">
                          <a:solidFill>
                            <a:srgbClr val="231F20"/>
                          </a:solidFill>
                          <a:latin typeface="宋体" panose="02010600030101010101" pitchFamily="2" charset="-122"/>
                          <a:ea typeface="宋体" panose="02010600030101010101" pitchFamily="2" charset="-122"/>
                        </a:rPr>
                        <a:t>解析网页的相关知识</a:t>
                      </a:r>
                      <a:endParaRPr lang="zh-CN" sz="1800">
                        <a:solidFill>
                          <a:srgbClr val="231F20"/>
                        </a:solidFill>
                        <a:latin typeface="宋体" panose="02010600030101010101" pitchFamily="2" charset="-122"/>
                        <a:ea typeface="宋体" panose="02010600030101010101" pitchFamily="2" charset="-122"/>
                      </a:endParaRPr>
                    </a:p>
                  </a:txBody>
                  <a:tcPr marL="0" marR="0" marT="0" marB="0" anchor="t" anchorCtr="0">
                    <a:lnL w="317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C6EAFA"/>
                    </a:solidFill>
                  </a:tcPr>
                </a:tc>
                <a:tc>
                  <a:txBody>
                    <a:bodyPr/>
                    <a:p>
                      <a:pPr marL="165100" indent="0" algn="l" eaLnBrk="0" fontAlgn="base">
                        <a:spcBef>
                          <a:spcPts val="500"/>
                        </a:spcBef>
                        <a:spcAft>
                          <a:spcPct val="0"/>
                        </a:spcAft>
                      </a:pPr>
                      <a:r>
                        <a:rPr lang="en-US" altLang="zh-CN" sz="1800">
                          <a:solidFill>
                            <a:srgbClr val="231F20"/>
                          </a:solidFill>
                          <a:latin typeface="Times New Roman" panose="02020603050405020304"/>
                          <a:ea typeface="Times New Roman" panose="02020603050405020304"/>
                        </a:rPr>
                        <a:t>10</a:t>
                      </a:r>
                      <a:endParaRPr lang="en-US" altLang="zh-CN" sz="1800">
                        <a:solidFill>
                          <a:srgbClr val="231F20"/>
                        </a:solidFill>
                        <a:latin typeface="Times New Roman" panose="02020603050405020304"/>
                        <a:ea typeface="Times New Roman" panose="02020603050405020304"/>
                      </a:endParaRPr>
                    </a:p>
                  </a:txBody>
                  <a:tcPr marL="0" marR="0" marT="0" marB="0" anchor="t" anchorCtr="0">
                    <a:lnL w="317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000">
                          <a:solidFill>
                            <a:srgbClr val="000000"/>
                          </a:solidFill>
                          <a:latin typeface="Arial" panose="020B0604020202020204"/>
                          <a:ea typeface="Arial" panose="020B0604020202020204"/>
                        </a:rPr>
                        <a:t> </a:t>
                      </a:r>
                      <a:endParaRPr lang="en-US" altLang="zh-CN" sz="2000">
                        <a:solidFill>
                          <a:srgbClr val="000000"/>
                        </a:solidFill>
                        <a:latin typeface="Arial" panose="020B0604020202020204"/>
                        <a:ea typeface="Arial" panose="020B0604020202020204"/>
                      </a:endParaRPr>
                    </a:p>
                  </a:txBody>
                  <a:tcPr marL="0" marR="0" marT="0" marB="0" anchor="t" anchorCtr="0">
                    <a:lnL w="317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000">
                          <a:solidFill>
                            <a:srgbClr val="000000"/>
                          </a:solidFill>
                          <a:latin typeface="Arial" panose="020B0604020202020204"/>
                          <a:ea typeface="Arial" panose="020B0604020202020204"/>
                        </a:rPr>
                        <a:t> </a:t>
                      </a:r>
                      <a:endParaRPr lang="en-US" altLang="zh-CN" sz="2000">
                        <a:solidFill>
                          <a:srgbClr val="000000"/>
                        </a:solidFill>
                        <a:latin typeface="Arial" panose="020B0604020202020204"/>
                        <a:ea typeface="Arial" panose="020B0604020202020204"/>
                      </a:endParaRPr>
                    </a:p>
                  </a:txBody>
                  <a:tcPr marL="0" marR="0" marT="0" marB="0" anchor="t" anchorCtr="0">
                    <a:lnL w="317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000">
                          <a:solidFill>
                            <a:srgbClr val="000000"/>
                          </a:solidFill>
                          <a:latin typeface="Arial" panose="020B0604020202020204"/>
                          <a:ea typeface="Arial" panose="020B0604020202020204"/>
                        </a:rPr>
                        <a:t> </a:t>
                      </a:r>
                      <a:endParaRPr lang="en-US" altLang="zh-CN" sz="2000">
                        <a:solidFill>
                          <a:srgbClr val="000000"/>
                        </a:solidFill>
                        <a:latin typeface="Arial" panose="020B0604020202020204"/>
                        <a:ea typeface="Arial" panose="020B0604020202020204"/>
                      </a:endParaRPr>
                    </a:p>
                  </a:txBody>
                  <a:tcPr marL="0" marR="0" marT="0" marB="0" anchor="t" anchorCtr="0">
                    <a:lnL w="3175" cap="flat" cmpd="sng">
                      <a:solidFill>
                        <a:srgbClr val="231F20"/>
                      </a:solidFill>
                      <a:prstDash val="solid"/>
                      <a:headEnd type="none" w="med" len="med"/>
                      <a:tailEnd type="none" w="med" len="med"/>
                    </a:lnL>
                    <a:lnR w="952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C6EAFA"/>
                    </a:solidFill>
                  </a:tcPr>
                </a:tc>
              </a:tr>
            </a:tbl>
          </a:graphicData>
        </a:graphic>
      </p:graphicFrame>
      <p:graphicFrame>
        <p:nvGraphicFramePr>
          <p:cNvPr id="9" name="表格 8"/>
          <p:cNvGraphicFramePr/>
          <p:nvPr>
            <p:custDataLst>
              <p:tags r:id="rId4"/>
            </p:custDataLst>
          </p:nvPr>
        </p:nvGraphicFramePr>
        <p:xfrm>
          <a:off x="896620" y="4561840"/>
          <a:ext cx="10398760" cy="2164715"/>
        </p:xfrm>
        <a:graphic>
          <a:graphicData uri="http://schemas.openxmlformats.org/drawingml/2006/table">
            <a:tbl>
              <a:tblPr/>
              <a:tblGrid>
                <a:gridCol w="1790065"/>
                <a:gridCol w="5206365"/>
                <a:gridCol w="847725"/>
                <a:gridCol w="848360"/>
                <a:gridCol w="847725"/>
                <a:gridCol w="858520"/>
              </a:tblGrid>
              <a:tr h="342900">
                <a:tc rowSpan="2">
                  <a:txBody>
                    <a:bodyPr/>
                    <a:p>
                      <a:pPr marL="107950" indent="-6985" algn="l" eaLnBrk="0" fontAlgn="base">
                        <a:lnSpc>
                          <a:spcPct val="125000"/>
                        </a:lnSpc>
                        <a:spcBef>
                          <a:spcPts val="1300"/>
                        </a:spcBef>
                        <a:spcAft>
                          <a:spcPct val="0"/>
                        </a:spcAft>
                      </a:pPr>
                      <a:r>
                        <a:rPr lang="zh-CN" sz="1800">
                          <a:solidFill>
                            <a:srgbClr val="231F20"/>
                          </a:solidFill>
                          <a:latin typeface="宋体" panose="02010600030101010101" pitchFamily="2" charset="-122"/>
                          <a:ea typeface="宋体" panose="02010600030101010101" pitchFamily="2" charset="-122"/>
                        </a:rPr>
                        <a:t>专业能力考核</a:t>
                      </a:r>
                      <a:r>
                        <a:rPr lang="zh-CN" altLang="en-US" sz="1800">
                          <a:solidFill>
                            <a:srgbClr val="231F20"/>
                          </a:solidFill>
                          <a:latin typeface="宋体" panose="02010600030101010101" pitchFamily="2" charset="-122"/>
                          <a:ea typeface="宋体" panose="02010600030101010101" pitchFamily="2" charset="-122"/>
                        </a:rPr>
                        <a:t> </a:t>
                      </a:r>
                      <a:r>
                        <a:rPr lang="zh-CN" sz="1800">
                          <a:solidFill>
                            <a:srgbClr val="231F20"/>
                          </a:solidFill>
                          <a:latin typeface="宋体" panose="02010600030101010101" pitchFamily="2" charset="-122"/>
                          <a:ea typeface="宋体" panose="02010600030101010101" pitchFamily="2" charset="-122"/>
                        </a:rPr>
                        <a:t>项目（</a:t>
                      </a:r>
                      <a:r>
                        <a:rPr lang="en-US" altLang="zh-CN" sz="1800">
                          <a:solidFill>
                            <a:srgbClr val="231F20"/>
                          </a:solidFill>
                          <a:latin typeface="Times New Roman" panose="02020603050405020304"/>
                          <a:ea typeface="Times New Roman" panose="02020603050405020304"/>
                        </a:rPr>
                        <a:t>40% </a:t>
                      </a:r>
                      <a:r>
                        <a:rPr lang="zh-CN" sz="1800">
                          <a:solidFill>
                            <a:srgbClr val="231F20"/>
                          </a:solidFill>
                          <a:latin typeface="宋体" panose="02010600030101010101" pitchFamily="2" charset="-122"/>
                          <a:ea typeface="宋体" panose="02010600030101010101" pitchFamily="2" charset="-122"/>
                        </a:rPr>
                        <a:t>）</a:t>
                      </a:r>
                      <a:endParaRPr lang="zh-CN" sz="1800">
                        <a:solidFill>
                          <a:srgbClr val="231F20"/>
                        </a:solidFill>
                        <a:latin typeface="宋体" panose="02010600030101010101" pitchFamily="2" charset="-122"/>
                        <a:ea typeface="宋体" panose="02010600030101010101" pitchFamily="2" charset="-122"/>
                      </a:endParaRPr>
                    </a:p>
                    <a:p>
                      <a:pPr marL="1009015" indent="0" algn="l" eaLnBrk="0" fontAlgn="base">
                        <a:spcBef>
                          <a:spcPct val="0"/>
                        </a:spcBef>
                        <a:spcAft>
                          <a:spcPct val="0"/>
                        </a:spcAft>
                      </a:pPr>
                      <a:r>
                        <a:rPr lang="en-US" altLang="zh-CN" sz="2000">
                          <a:solidFill>
                            <a:srgbClr val="000000"/>
                          </a:solidFill>
                          <a:latin typeface="Arial" panose="020B0604020202020204"/>
                          <a:ea typeface="Arial" panose="020B0604020202020204"/>
                        </a:rPr>
                        <a:t> </a:t>
                      </a:r>
                      <a:endParaRPr lang="en-US" altLang="zh-CN" sz="2000">
                        <a:solidFill>
                          <a:srgbClr val="000000"/>
                        </a:solidFill>
                        <a:latin typeface="Arial" panose="020B0604020202020204"/>
                        <a:ea typeface="Arial" panose="020B0604020202020204"/>
                      </a:endParaRPr>
                    </a:p>
                  </a:txBody>
                  <a:tcPr marL="0" marR="0" marT="0" marB="0" anchor="t" anchorCtr="0">
                    <a:lnL w="952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C6EAFA"/>
                    </a:solidFill>
                  </a:tcPr>
                </a:tc>
                <a:tc>
                  <a:txBody>
                    <a:bodyPr/>
                    <a:p>
                      <a:pPr marL="482600" indent="0" algn="l" eaLnBrk="0" fontAlgn="base">
                        <a:lnSpc>
                          <a:spcPct val="125000"/>
                        </a:lnSpc>
                        <a:spcBef>
                          <a:spcPts val="400"/>
                        </a:spcBef>
                        <a:spcAft>
                          <a:spcPct val="0"/>
                        </a:spcAft>
                      </a:pPr>
                      <a:r>
                        <a:rPr lang="zh-CN" sz="1800">
                          <a:solidFill>
                            <a:srgbClr val="231F20"/>
                          </a:solidFill>
                          <a:latin typeface="宋体" panose="02010600030101010101" pitchFamily="2" charset="-122"/>
                          <a:ea typeface="宋体" panose="02010600030101010101" pitchFamily="2" charset="-122"/>
                        </a:rPr>
                        <a:t>会使用三种网页数据的采集方法</a:t>
                      </a:r>
                      <a:endParaRPr lang="zh-CN" sz="1800">
                        <a:solidFill>
                          <a:srgbClr val="231F20"/>
                        </a:solidFill>
                        <a:latin typeface="宋体" panose="02010600030101010101" pitchFamily="2" charset="-122"/>
                        <a:ea typeface="宋体" panose="02010600030101010101" pitchFamily="2" charset="-122"/>
                      </a:endParaRPr>
                    </a:p>
                  </a:txBody>
                  <a:tcPr marL="0" marR="0" marT="0" marB="0" anchor="t" anchorCtr="0">
                    <a:lnL w="317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C6EAFA"/>
                    </a:solidFill>
                  </a:tcPr>
                </a:tc>
                <a:tc>
                  <a:txBody>
                    <a:bodyPr/>
                    <a:p>
                      <a:pPr marL="154305" indent="0" algn="l" eaLnBrk="0" fontAlgn="base">
                        <a:lnSpc>
                          <a:spcPct val="125000"/>
                        </a:lnSpc>
                        <a:spcBef>
                          <a:spcPts val="500"/>
                        </a:spcBef>
                        <a:spcAft>
                          <a:spcPct val="0"/>
                        </a:spcAft>
                      </a:pPr>
                      <a:r>
                        <a:rPr lang="en-US" altLang="zh-CN" sz="1800">
                          <a:solidFill>
                            <a:srgbClr val="231F20"/>
                          </a:solidFill>
                          <a:latin typeface="Times New Roman" panose="02020603050405020304"/>
                          <a:ea typeface="Times New Roman" panose="02020603050405020304"/>
                        </a:rPr>
                        <a:t>20</a:t>
                      </a:r>
                      <a:endParaRPr lang="en-US" altLang="zh-CN" sz="1800">
                        <a:solidFill>
                          <a:srgbClr val="231F20"/>
                        </a:solidFill>
                        <a:latin typeface="Times New Roman" panose="02020603050405020304"/>
                        <a:ea typeface="Times New Roman" panose="02020603050405020304"/>
                      </a:endParaRPr>
                    </a:p>
                  </a:txBody>
                  <a:tcPr marL="0" marR="0" marT="0" marB="0" anchor="t" anchorCtr="0">
                    <a:lnL w="317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C6EAFA"/>
                    </a:solidFill>
                  </a:tcPr>
                </a:tc>
                <a:tc>
                  <a:txBody>
                    <a:bodyPr/>
                    <a:p>
                      <a:pPr marL="1009015" indent="0" algn="l" eaLnBrk="0" fontAlgn="base">
                        <a:spcBef>
                          <a:spcPct val="0"/>
                        </a:spcBef>
                        <a:spcAft>
                          <a:spcPct val="0"/>
                        </a:spcAft>
                      </a:pPr>
                      <a:r>
                        <a:rPr lang="en-US" altLang="zh-CN" sz="2000">
                          <a:solidFill>
                            <a:srgbClr val="000000"/>
                          </a:solidFill>
                          <a:latin typeface="Arial" panose="020B0604020202020204"/>
                          <a:ea typeface="Arial" panose="020B0604020202020204"/>
                        </a:rPr>
                        <a:t> </a:t>
                      </a:r>
                      <a:endParaRPr lang="en-US" altLang="zh-CN" sz="2000">
                        <a:solidFill>
                          <a:srgbClr val="000000"/>
                        </a:solidFill>
                        <a:latin typeface="Arial" panose="020B0604020202020204"/>
                        <a:ea typeface="Arial" panose="020B0604020202020204"/>
                      </a:endParaRPr>
                    </a:p>
                  </a:txBody>
                  <a:tcPr marL="0" marR="0" marT="0" marB="0" anchor="t" anchorCtr="0">
                    <a:lnL w="317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C6EAFA"/>
                    </a:solidFill>
                  </a:tcPr>
                </a:tc>
                <a:tc>
                  <a:txBody>
                    <a:bodyPr/>
                    <a:p>
                      <a:pPr marL="1009015" indent="0" algn="l" eaLnBrk="0" fontAlgn="base">
                        <a:spcBef>
                          <a:spcPct val="0"/>
                        </a:spcBef>
                        <a:spcAft>
                          <a:spcPct val="0"/>
                        </a:spcAft>
                      </a:pPr>
                      <a:r>
                        <a:rPr lang="en-US" altLang="zh-CN" sz="2000">
                          <a:solidFill>
                            <a:srgbClr val="000000"/>
                          </a:solidFill>
                          <a:latin typeface="Arial" panose="020B0604020202020204"/>
                          <a:ea typeface="Arial" panose="020B0604020202020204"/>
                        </a:rPr>
                        <a:t> </a:t>
                      </a:r>
                      <a:endParaRPr lang="en-US" altLang="zh-CN" sz="2000">
                        <a:solidFill>
                          <a:srgbClr val="000000"/>
                        </a:solidFill>
                        <a:latin typeface="Arial" panose="020B0604020202020204"/>
                        <a:ea typeface="Arial" panose="020B0604020202020204"/>
                      </a:endParaRPr>
                    </a:p>
                  </a:txBody>
                  <a:tcPr marL="0" marR="0" marT="0" marB="0" anchor="t" anchorCtr="0">
                    <a:lnL w="317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C6EAFA"/>
                    </a:solidFill>
                  </a:tcPr>
                </a:tc>
                <a:tc>
                  <a:txBody>
                    <a:bodyPr/>
                    <a:p>
                      <a:pPr marL="1009015" indent="0" algn="l" eaLnBrk="0" fontAlgn="base">
                        <a:spcBef>
                          <a:spcPct val="0"/>
                        </a:spcBef>
                        <a:spcAft>
                          <a:spcPct val="0"/>
                        </a:spcAft>
                      </a:pPr>
                      <a:r>
                        <a:rPr lang="en-US" altLang="zh-CN" sz="2000">
                          <a:solidFill>
                            <a:srgbClr val="000000"/>
                          </a:solidFill>
                          <a:latin typeface="Arial" panose="020B0604020202020204"/>
                          <a:ea typeface="Arial" panose="020B0604020202020204"/>
                        </a:rPr>
                        <a:t> </a:t>
                      </a:r>
                      <a:endParaRPr lang="en-US" altLang="zh-CN" sz="2000">
                        <a:solidFill>
                          <a:srgbClr val="000000"/>
                        </a:solidFill>
                        <a:latin typeface="Arial" panose="020B0604020202020204"/>
                        <a:ea typeface="Arial" panose="020B0604020202020204"/>
                      </a:endParaRPr>
                    </a:p>
                  </a:txBody>
                  <a:tcPr marL="0" marR="0" marT="0" marB="0" anchor="t" anchorCtr="0">
                    <a:lnL w="3175" cap="flat" cmpd="sng">
                      <a:solidFill>
                        <a:srgbClr val="231F20"/>
                      </a:solidFill>
                      <a:prstDash val="solid"/>
                      <a:headEnd type="none" w="med" len="med"/>
                      <a:tailEnd type="none" w="med" len="med"/>
                    </a:lnL>
                    <a:lnR w="952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C6EAFA"/>
                    </a:solidFill>
                  </a:tcPr>
                </a:tc>
              </a:tr>
              <a:tr h="395605">
                <a:tc vMerge="1">
                  <a:tcPr marL="0" marR="0" marT="0" marB="0" anchor="t" anchorCtr="0">
                    <a:lnL w="952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T>
                      <a:noFill/>
                    </a:lnT>
                    <a:lnB w="3175" cap="flat" cmpd="sng">
                      <a:solidFill>
                        <a:srgbClr val="231F20"/>
                      </a:solidFill>
                      <a:prstDash val="solid"/>
                      <a:headEnd type="none" w="med" len="med"/>
                      <a:tailEnd type="none" w="med" len="med"/>
                    </a:lnB>
                    <a:noFill/>
                  </a:tcPr>
                </a:tc>
                <a:tc>
                  <a:txBody>
                    <a:bodyPr/>
                    <a:p>
                      <a:pPr marL="53340" indent="0" algn="l" eaLnBrk="0" fontAlgn="base">
                        <a:lnSpc>
                          <a:spcPct val="125000"/>
                        </a:lnSpc>
                        <a:spcBef>
                          <a:spcPts val="400"/>
                        </a:spcBef>
                        <a:spcAft>
                          <a:spcPct val="0"/>
                        </a:spcAft>
                      </a:pPr>
                      <a:r>
                        <a:rPr lang="zh-CN" sz="1800">
                          <a:solidFill>
                            <a:srgbClr val="231F20"/>
                          </a:solidFill>
                          <a:latin typeface="宋体" panose="02010600030101010101" pitchFamily="2" charset="-122"/>
                          <a:ea typeface="宋体" panose="02010600030101010101" pitchFamily="2" charset="-122"/>
                        </a:rPr>
                        <a:t>会使用正则表达式、</a:t>
                      </a:r>
                      <a:r>
                        <a:rPr lang="en-US" altLang="zh-CN" sz="1800">
                          <a:solidFill>
                            <a:srgbClr val="231F20"/>
                          </a:solidFill>
                          <a:latin typeface="Times New Roman" panose="02020603050405020304"/>
                          <a:ea typeface="Times New Roman" panose="02020603050405020304"/>
                        </a:rPr>
                        <a:t>Beautiful Soup </a:t>
                      </a:r>
                      <a:r>
                        <a:rPr lang="zh-CN" sz="1800">
                          <a:solidFill>
                            <a:srgbClr val="231F20"/>
                          </a:solidFill>
                          <a:latin typeface="宋体" panose="02010600030101010101" pitchFamily="2" charset="-122"/>
                          <a:ea typeface="宋体" panose="02010600030101010101" pitchFamily="2" charset="-122"/>
                        </a:rPr>
                        <a:t>、</a:t>
                      </a:r>
                      <a:r>
                        <a:rPr lang="en-US" altLang="zh-CN" sz="1800">
                          <a:solidFill>
                            <a:srgbClr val="231F20"/>
                          </a:solidFill>
                          <a:latin typeface="Times New Roman" panose="02020603050405020304"/>
                          <a:ea typeface="Times New Roman" panose="02020603050405020304"/>
                        </a:rPr>
                        <a:t>lxml </a:t>
                      </a:r>
                      <a:r>
                        <a:rPr lang="zh-CN" sz="1800">
                          <a:solidFill>
                            <a:srgbClr val="231F20"/>
                          </a:solidFill>
                          <a:latin typeface="宋体" panose="02010600030101010101" pitchFamily="2" charset="-122"/>
                          <a:ea typeface="宋体" panose="02010600030101010101" pitchFamily="2" charset="-122"/>
                        </a:rPr>
                        <a:t>工具解</a:t>
                      </a:r>
                      <a:endParaRPr lang="zh-CN" sz="1800">
                        <a:solidFill>
                          <a:srgbClr val="231F20"/>
                        </a:solidFill>
                        <a:latin typeface="宋体" panose="02010600030101010101" pitchFamily="2" charset="-122"/>
                        <a:ea typeface="宋体" panose="02010600030101010101" pitchFamily="2" charset="-122"/>
                      </a:endParaRPr>
                    </a:p>
                    <a:p>
                      <a:pPr marL="1113790" indent="0" algn="l" eaLnBrk="0" fontAlgn="base">
                        <a:lnSpc>
                          <a:spcPct val="125000"/>
                        </a:lnSpc>
                        <a:spcBef>
                          <a:spcPts val="400"/>
                        </a:spcBef>
                        <a:spcAft>
                          <a:spcPct val="0"/>
                        </a:spcAft>
                      </a:pPr>
                      <a:r>
                        <a:rPr lang="zh-CN" sz="1800">
                          <a:solidFill>
                            <a:srgbClr val="231F20"/>
                          </a:solidFill>
                          <a:latin typeface="宋体" panose="02010600030101010101" pitchFamily="2" charset="-122"/>
                          <a:ea typeface="宋体" panose="02010600030101010101" pitchFamily="2" charset="-122"/>
                        </a:rPr>
                        <a:t>析网页</a:t>
                      </a:r>
                      <a:endParaRPr lang="zh-CN" sz="1800">
                        <a:solidFill>
                          <a:srgbClr val="231F20"/>
                        </a:solidFill>
                        <a:latin typeface="宋体" panose="02010600030101010101" pitchFamily="2" charset="-122"/>
                        <a:ea typeface="宋体" panose="02010600030101010101" pitchFamily="2" charset="-122"/>
                      </a:endParaRPr>
                    </a:p>
                  </a:txBody>
                  <a:tcPr marL="0" marR="0" marT="0" marB="0" anchor="t" anchorCtr="0">
                    <a:lnL w="317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C6EAFA"/>
                    </a:solidFill>
                  </a:tcPr>
                </a:tc>
                <a:tc>
                  <a:txBody>
                    <a:bodyPr/>
                    <a:p>
                      <a:pPr marL="154305" indent="0" algn="l" eaLnBrk="0" fontAlgn="base">
                        <a:lnSpc>
                          <a:spcPct val="125000"/>
                        </a:lnSpc>
                        <a:spcBef>
                          <a:spcPts val="1200"/>
                        </a:spcBef>
                        <a:spcAft>
                          <a:spcPct val="0"/>
                        </a:spcAft>
                      </a:pPr>
                      <a:r>
                        <a:rPr lang="en-US" altLang="zh-CN" sz="1800">
                          <a:solidFill>
                            <a:srgbClr val="231F20"/>
                          </a:solidFill>
                          <a:latin typeface="Times New Roman" panose="02020603050405020304"/>
                          <a:ea typeface="Times New Roman" panose="02020603050405020304"/>
                        </a:rPr>
                        <a:t>20</a:t>
                      </a:r>
                      <a:endParaRPr lang="en-US" altLang="zh-CN" sz="1800">
                        <a:solidFill>
                          <a:srgbClr val="231F20"/>
                        </a:solidFill>
                        <a:latin typeface="Times New Roman" panose="02020603050405020304"/>
                        <a:ea typeface="Times New Roman" panose="02020603050405020304"/>
                      </a:endParaRPr>
                    </a:p>
                  </a:txBody>
                  <a:tcPr marL="0" marR="0" marT="0" marB="0" anchor="t" anchorCtr="0">
                    <a:lnL w="317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C6EAFA"/>
                    </a:solidFill>
                  </a:tcPr>
                </a:tc>
                <a:tc>
                  <a:txBody>
                    <a:bodyPr/>
                    <a:p>
                      <a:pPr marL="1009015" indent="0" algn="l" eaLnBrk="0" fontAlgn="base">
                        <a:spcBef>
                          <a:spcPct val="0"/>
                        </a:spcBef>
                        <a:spcAft>
                          <a:spcPct val="0"/>
                        </a:spcAft>
                      </a:pPr>
                      <a:r>
                        <a:rPr lang="en-US" altLang="zh-CN" sz="2000">
                          <a:solidFill>
                            <a:srgbClr val="000000"/>
                          </a:solidFill>
                          <a:latin typeface="Arial" panose="020B0604020202020204"/>
                          <a:ea typeface="Arial" panose="020B0604020202020204"/>
                        </a:rPr>
                        <a:t> </a:t>
                      </a:r>
                      <a:endParaRPr lang="en-US" altLang="zh-CN" sz="2000">
                        <a:solidFill>
                          <a:srgbClr val="000000"/>
                        </a:solidFill>
                        <a:latin typeface="Arial" panose="020B0604020202020204"/>
                        <a:ea typeface="Arial" panose="020B0604020202020204"/>
                      </a:endParaRPr>
                    </a:p>
                  </a:txBody>
                  <a:tcPr marL="0" marR="0" marT="0" marB="0" anchor="t" anchorCtr="0">
                    <a:lnL w="317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C6EAFA"/>
                    </a:solidFill>
                  </a:tcPr>
                </a:tc>
                <a:tc>
                  <a:txBody>
                    <a:bodyPr/>
                    <a:p>
                      <a:pPr marL="1009015" indent="0" algn="l" eaLnBrk="0" fontAlgn="base">
                        <a:spcBef>
                          <a:spcPct val="0"/>
                        </a:spcBef>
                        <a:spcAft>
                          <a:spcPct val="0"/>
                        </a:spcAft>
                      </a:pPr>
                      <a:r>
                        <a:rPr lang="en-US" altLang="zh-CN" sz="2000">
                          <a:solidFill>
                            <a:srgbClr val="000000"/>
                          </a:solidFill>
                          <a:latin typeface="Arial" panose="020B0604020202020204"/>
                          <a:ea typeface="Arial" panose="020B0604020202020204"/>
                        </a:rPr>
                        <a:t> </a:t>
                      </a:r>
                      <a:endParaRPr lang="en-US" altLang="zh-CN" sz="2000">
                        <a:solidFill>
                          <a:srgbClr val="000000"/>
                        </a:solidFill>
                        <a:latin typeface="Arial" panose="020B0604020202020204"/>
                        <a:ea typeface="Arial" panose="020B0604020202020204"/>
                      </a:endParaRPr>
                    </a:p>
                  </a:txBody>
                  <a:tcPr marL="0" marR="0" marT="0" marB="0" anchor="t" anchorCtr="0">
                    <a:lnL w="317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C6EAFA"/>
                    </a:solidFill>
                  </a:tcPr>
                </a:tc>
                <a:tc>
                  <a:txBody>
                    <a:bodyPr/>
                    <a:p>
                      <a:pPr marL="1009015" indent="0" algn="l" eaLnBrk="0" fontAlgn="base">
                        <a:spcBef>
                          <a:spcPct val="0"/>
                        </a:spcBef>
                        <a:spcAft>
                          <a:spcPct val="0"/>
                        </a:spcAft>
                      </a:pPr>
                      <a:r>
                        <a:rPr lang="en-US" altLang="zh-CN" sz="2000">
                          <a:solidFill>
                            <a:srgbClr val="000000"/>
                          </a:solidFill>
                          <a:latin typeface="Arial" panose="020B0604020202020204"/>
                          <a:ea typeface="Arial" panose="020B0604020202020204"/>
                        </a:rPr>
                        <a:t> </a:t>
                      </a:r>
                      <a:endParaRPr lang="en-US" altLang="zh-CN" sz="2000">
                        <a:solidFill>
                          <a:srgbClr val="000000"/>
                        </a:solidFill>
                        <a:latin typeface="Arial" panose="020B0604020202020204"/>
                        <a:ea typeface="Arial" panose="020B0604020202020204"/>
                      </a:endParaRPr>
                    </a:p>
                  </a:txBody>
                  <a:tcPr marL="0" marR="0" marT="0" marB="0" anchor="t" anchorCtr="0">
                    <a:lnL w="3175" cap="flat" cmpd="sng">
                      <a:solidFill>
                        <a:srgbClr val="231F20"/>
                      </a:solidFill>
                      <a:prstDash val="solid"/>
                      <a:headEnd type="none" w="med" len="med"/>
                      <a:tailEnd type="none" w="med" len="med"/>
                    </a:lnL>
                    <a:lnR w="952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C6EAFA"/>
                    </a:solidFill>
                  </a:tcPr>
                </a:tc>
              </a:tr>
              <a:tr h="332105">
                <a:tc gridSpan="2">
                  <a:txBody>
                    <a:bodyPr/>
                    <a:p>
                      <a:pPr marL="57150" indent="0" algn="l" eaLnBrk="0" fontAlgn="base">
                        <a:lnSpc>
                          <a:spcPct val="125000"/>
                        </a:lnSpc>
                        <a:spcBef>
                          <a:spcPts val="400"/>
                        </a:spcBef>
                        <a:spcAft>
                          <a:spcPct val="0"/>
                        </a:spcAft>
                      </a:pPr>
                      <a:r>
                        <a:rPr lang="zh-CN" sz="1800">
                          <a:solidFill>
                            <a:srgbClr val="231F20"/>
                          </a:solidFill>
                          <a:latin typeface="宋体" panose="02010600030101010101" pitchFamily="2" charset="-122"/>
                          <a:ea typeface="宋体" panose="02010600030101010101" pitchFamily="2" charset="-122"/>
                        </a:rPr>
                        <a:t>合计：综合分数</a:t>
                      </a:r>
                      <a:r>
                        <a:rPr lang="zh-CN" altLang="en-US" sz="1800">
                          <a:solidFill>
                            <a:srgbClr val="231F20"/>
                          </a:solidFill>
                          <a:latin typeface="宋体" panose="02010600030101010101" pitchFamily="2" charset="-122"/>
                          <a:ea typeface="宋体" panose="02010600030101010101" pitchFamily="2" charset="-122"/>
                        </a:rPr>
                        <a:t> </a:t>
                      </a:r>
                      <a:r>
                        <a:rPr lang="en-US" altLang="zh-CN" sz="1800">
                          <a:solidFill>
                            <a:srgbClr val="231F20"/>
                          </a:solidFill>
                          <a:latin typeface="Times New Roman" panose="02020603050405020304"/>
                          <a:ea typeface="Times New Roman" panose="02020603050405020304"/>
                        </a:rPr>
                        <a:t>  </a:t>
                      </a:r>
                      <a:r>
                        <a:rPr lang="zh-CN" sz="1800">
                          <a:solidFill>
                            <a:srgbClr val="231F20"/>
                          </a:solidFill>
                          <a:latin typeface="宋体" panose="02010600030101010101" pitchFamily="2" charset="-122"/>
                          <a:ea typeface="宋体" panose="02010600030101010101" pitchFamily="2" charset="-122"/>
                        </a:rPr>
                        <a:t>自评（</a:t>
                      </a:r>
                      <a:r>
                        <a:rPr lang="en-US" altLang="zh-CN" sz="1800">
                          <a:solidFill>
                            <a:srgbClr val="231F20"/>
                          </a:solidFill>
                          <a:latin typeface="Times New Roman" panose="02020603050405020304"/>
                          <a:ea typeface="Times New Roman" panose="02020603050405020304"/>
                        </a:rPr>
                        <a:t>20% </a:t>
                      </a:r>
                      <a:r>
                        <a:rPr lang="zh-CN" sz="1800">
                          <a:solidFill>
                            <a:srgbClr val="231F20"/>
                          </a:solidFill>
                          <a:latin typeface="宋体" panose="02010600030101010101" pitchFamily="2" charset="-122"/>
                          <a:ea typeface="宋体" panose="02010600030101010101" pitchFamily="2" charset="-122"/>
                        </a:rPr>
                        <a:t>）</a:t>
                      </a:r>
                      <a:r>
                        <a:rPr lang="en-US" altLang="zh-CN" sz="1800">
                          <a:solidFill>
                            <a:srgbClr val="231F20"/>
                          </a:solidFill>
                          <a:latin typeface="Times New Roman" panose="02020603050405020304"/>
                          <a:ea typeface="Times New Roman" panose="02020603050405020304"/>
                        </a:rPr>
                        <a:t>+ </a:t>
                      </a:r>
                      <a:r>
                        <a:rPr lang="zh-CN" sz="1800">
                          <a:solidFill>
                            <a:srgbClr val="231F20"/>
                          </a:solidFill>
                          <a:latin typeface="宋体" panose="02010600030101010101" pitchFamily="2" charset="-122"/>
                          <a:ea typeface="宋体" panose="02010600030101010101" pitchFamily="2" charset="-122"/>
                        </a:rPr>
                        <a:t>互评（</a:t>
                      </a:r>
                      <a:r>
                        <a:rPr lang="en-US" altLang="zh-CN" sz="1800">
                          <a:solidFill>
                            <a:srgbClr val="231F20"/>
                          </a:solidFill>
                          <a:latin typeface="Times New Roman" panose="02020603050405020304"/>
                          <a:ea typeface="Times New Roman" panose="02020603050405020304"/>
                        </a:rPr>
                        <a:t>20% </a:t>
                      </a:r>
                      <a:r>
                        <a:rPr lang="zh-CN" sz="1800">
                          <a:solidFill>
                            <a:srgbClr val="231F20"/>
                          </a:solidFill>
                          <a:latin typeface="宋体" panose="02010600030101010101" pitchFamily="2" charset="-122"/>
                          <a:ea typeface="宋体" panose="02010600030101010101" pitchFamily="2" charset="-122"/>
                        </a:rPr>
                        <a:t>）</a:t>
                      </a:r>
                      <a:r>
                        <a:rPr lang="en-US" altLang="zh-CN" sz="1800">
                          <a:solidFill>
                            <a:srgbClr val="231F20"/>
                          </a:solidFill>
                          <a:latin typeface="Times New Roman" panose="02020603050405020304"/>
                          <a:ea typeface="Times New Roman" panose="02020603050405020304"/>
                        </a:rPr>
                        <a:t>+ </a:t>
                      </a:r>
                      <a:r>
                        <a:rPr lang="zh-CN" sz="1800">
                          <a:solidFill>
                            <a:srgbClr val="231F20"/>
                          </a:solidFill>
                          <a:latin typeface="宋体" panose="02010600030101010101" pitchFamily="2" charset="-122"/>
                          <a:ea typeface="宋体" panose="02010600030101010101" pitchFamily="2" charset="-122"/>
                        </a:rPr>
                        <a:t>师评（</a:t>
                      </a:r>
                      <a:r>
                        <a:rPr lang="en-US" altLang="zh-CN" sz="1800">
                          <a:solidFill>
                            <a:srgbClr val="231F20"/>
                          </a:solidFill>
                          <a:latin typeface="Times New Roman" panose="02020603050405020304"/>
                          <a:ea typeface="Times New Roman" panose="02020603050405020304"/>
                        </a:rPr>
                        <a:t>60% </a:t>
                      </a:r>
                      <a:r>
                        <a:rPr lang="zh-CN" sz="1800">
                          <a:solidFill>
                            <a:srgbClr val="231F20"/>
                          </a:solidFill>
                          <a:latin typeface="宋体" panose="02010600030101010101" pitchFamily="2" charset="-122"/>
                          <a:ea typeface="宋体" panose="02010600030101010101" pitchFamily="2" charset="-122"/>
                        </a:rPr>
                        <a:t>）</a:t>
                      </a:r>
                      <a:endParaRPr lang="zh-CN" sz="1800">
                        <a:solidFill>
                          <a:srgbClr val="231F20"/>
                        </a:solidFill>
                        <a:latin typeface="宋体" panose="02010600030101010101" pitchFamily="2" charset="-122"/>
                        <a:ea typeface="宋体" panose="02010600030101010101" pitchFamily="2" charset="-122"/>
                      </a:endParaRPr>
                    </a:p>
                  </a:txBody>
                  <a:tcPr marL="0" marR="0" marT="0" marB="0" anchor="t" anchorCtr="0">
                    <a:lnL w="952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C6EAFA"/>
                    </a:solidFill>
                  </a:tcPr>
                </a:tc>
                <a:tc hMerge="1">
                  <a:tcPr>
                    <a:lnR w="317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tcPr>
                </a:tc>
                <a:tc>
                  <a:txBody>
                    <a:bodyPr/>
                    <a:p>
                      <a:pPr marL="136525" indent="0" algn="l" eaLnBrk="0" fontAlgn="base">
                        <a:lnSpc>
                          <a:spcPct val="125000"/>
                        </a:lnSpc>
                        <a:spcBef>
                          <a:spcPts val="500"/>
                        </a:spcBef>
                        <a:spcAft>
                          <a:spcPct val="0"/>
                        </a:spcAft>
                      </a:pPr>
                      <a:r>
                        <a:rPr lang="en-US" altLang="zh-CN" sz="1800">
                          <a:solidFill>
                            <a:srgbClr val="231F20"/>
                          </a:solidFill>
                          <a:latin typeface="Times New Roman" panose="02020603050405020304"/>
                          <a:ea typeface="Times New Roman" panose="02020603050405020304"/>
                        </a:rPr>
                        <a:t>100</a:t>
                      </a:r>
                      <a:endParaRPr lang="en-US" altLang="zh-CN" sz="1800">
                        <a:solidFill>
                          <a:srgbClr val="231F20"/>
                        </a:solidFill>
                        <a:latin typeface="Times New Roman" panose="02020603050405020304"/>
                        <a:ea typeface="Times New Roman" panose="02020603050405020304"/>
                      </a:endParaRPr>
                    </a:p>
                  </a:txBody>
                  <a:tcPr marL="0" marR="0" marT="0" marB="0" anchor="t" anchorCtr="0">
                    <a:lnL w="317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C6EAFA"/>
                    </a:solidFill>
                  </a:tcPr>
                </a:tc>
                <a:tc>
                  <a:txBody>
                    <a:bodyPr/>
                    <a:p>
                      <a:pPr marL="1009015" indent="0" algn="l" eaLnBrk="0" fontAlgn="base">
                        <a:spcBef>
                          <a:spcPct val="0"/>
                        </a:spcBef>
                        <a:spcAft>
                          <a:spcPct val="0"/>
                        </a:spcAft>
                      </a:pPr>
                      <a:r>
                        <a:rPr lang="en-US" altLang="zh-CN" sz="2000">
                          <a:solidFill>
                            <a:srgbClr val="000000"/>
                          </a:solidFill>
                          <a:latin typeface="Arial" panose="020B0604020202020204"/>
                          <a:ea typeface="Arial" panose="020B0604020202020204"/>
                        </a:rPr>
                        <a:t> </a:t>
                      </a:r>
                      <a:endParaRPr lang="en-US" altLang="zh-CN" sz="2000">
                        <a:solidFill>
                          <a:srgbClr val="000000"/>
                        </a:solidFill>
                        <a:latin typeface="Arial" panose="020B0604020202020204"/>
                        <a:ea typeface="Arial" panose="020B0604020202020204"/>
                      </a:endParaRPr>
                    </a:p>
                  </a:txBody>
                  <a:tcPr marL="0" marR="0" marT="0" marB="0" anchor="t" anchorCtr="0">
                    <a:lnL w="317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C6EAFA"/>
                    </a:solidFill>
                  </a:tcPr>
                </a:tc>
                <a:tc>
                  <a:txBody>
                    <a:bodyPr/>
                    <a:p>
                      <a:pPr marL="1009015" indent="0" algn="l" eaLnBrk="0" fontAlgn="base">
                        <a:spcBef>
                          <a:spcPct val="0"/>
                        </a:spcBef>
                        <a:spcAft>
                          <a:spcPct val="0"/>
                        </a:spcAft>
                      </a:pPr>
                      <a:r>
                        <a:rPr lang="en-US" altLang="zh-CN" sz="2000">
                          <a:solidFill>
                            <a:srgbClr val="000000"/>
                          </a:solidFill>
                          <a:latin typeface="Arial" panose="020B0604020202020204"/>
                          <a:ea typeface="Arial" panose="020B0604020202020204"/>
                        </a:rPr>
                        <a:t> </a:t>
                      </a:r>
                      <a:endParaRPr lang="en-US" altLang="zh-CN" sz="2000">
                        <a:solidFill>
                          <a:srgbClr val="000000"/>
                        </a:solidFill>
                        <a:latin typeface="Arial" panose="020B0604020202020204"/>
                        <a:ea typeface="Arial" panose="020B0604020202020204"/>
                      </a:endParaRPr>
                    </a:p>
                  </a:txBody>
                  <a:tcPr marL="0" marR="0" marT="0" marB="0" anchor="t" anchorCtr="0">
                    <a:lnL w="317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C6EAFA"/>
                    </a:solidFill>
                  </a:tcPr>
                </a:tc>
                <a:tc>
                  <a:txBody>
                    <a:bodyPr/>
                    <a:p>
                      <a:pPr marL="1009015" indent="0" algn="l" eaLnBrk="0" fontAlgn="base">
                        <a:spcBef>
                          <a:spcPct val="0"/>
                        </a:spcBef>
                        <a:spcAft>
                          <a:spcPct val="0"/>
                        </a:spcAft>
                      </a:pPr>
                      <a:r>
                        <a:rPr lang="en-US" altLang="zh-CN" sz="2000">
                          <a:solidFill>
                            <a:srgbClr val="000000"/>
                          </a:solidFill>
                          <a:latin typeface="Arial" panose="020B0604020202020204"/>
                          <a:ea typeface="Arial" panose="020B0604020202020204"/>
                        </a:rPr>
                        <a:t> </a:t>
                      </a:r>
                      <a:endParaRPr lang="en-US" altLang="zh-CN" sz="2000">
                        <a:solidFill>
                          <a:srgbClr val="000000"/>
                        </a:solidFill>
                        <a:latin typeface="Arial" panose="020B0604020202020204"/>
                        <a:ea typeface="Arial" panose="020B0604020202020204"/>
                      </a:endParaRPr>
                    </a:p>
                  </a:txBody>
                  <a:tcPr marL="0" marR="0" marT="0" marB="0" anchor="t" anchorCtr="0">
                    <a:lnL w="3175" cap="flat" cmpd="sng">
                      <a:solidFill>
                        <a:srgbClr val="231F20"/>
                      </a:solidFill>
                      <a:prstDash val="solid"/>
                      <a:headEnd type="none" w="med" len="med"/>
                      <a:tailEnd type="none" w="med" len="med"/>
                    </a:lnL>
                    <a:lnR w="952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3175" cap="flat" cmpd="sng">
                      <a:solidFill>
                        <a:srgbClr val="231F20"/>
                      </a:solidFill>
                      <a:prstDash val="solid"/>
                      <a:headEnd type="none" w="med" len="med"/>
                      <a:tailEnd type="none" w="med" len="med"/>
                    </a:lnB>
                    <a:solidFill>
                      <a:srgbClr val="C6EAFA"/>
                    </a:solidFill>
                  </a:tcPr>
                </a:tc>
              </a:tr>
              <a:tr h="399415">
                <a:tc>
                  <a:txBody>
                    <a:bodyPr/>
                    <a:p>
                      <a:pPr marL="213995" indent="0" algn="l" eaLnBrk="0" fontAlgn="base">
                        <a:lnSpc>
                          <a:spcPct val="125000"/>
                        </a:lnSpc>
                        <a:spcBef>
                          <a:spcPts val="1100"/>
                        </a:spcBef>
                        <a:spcAft>
                          <a:spcPct val="0"/>
                        </a:spcAft>
                      </a:pPr>
                      <a:r>
                        <a:rPr lang="zh-CN" sz="1800">
                          <a:solidFill>
                            <a:srgbClr val="231F20"/>
                          </a:solidFill>
                          <a:latin typeface="宋体" panose="02010600030101010101" pitchFamily="2" charset="-122"/>
                          <a:ea typeface="宋体" panose="02010600030101010101" pitchFamily="2" charset="-122"/>
                        </a:rPr>
                        <a:t>综合评语</a:t>
                      </a:r>
                      <a:endParaRPr lang="zh-CN" sz="1800">
                        <a:solidFill>
                          <a:srgbClr val="231F20"/>
                        </a:solidFill>
                        <a:latin typeface="宋体" panose="02010600030101010101" pitchFamily="2" charset="-122"/>
                        <a:ea typeface="宋体" panose="02010600030101010101" pitchFamily="2" charset="-122"/>
                      </a:endParaRPr>
                    </a:p>
                  </a:txBody>
                  <a:tcPr marL="0" marR="0" marT="0" marB="0" anchor="t" anchorCtr="0">
                    <a:lnL w="952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9525" cap="flat" cmpd="sng">
                      <a:solidFill>
                        <a:srgbClr val="231F20"/>
                      </a:solidFill>
                      <a:prstDash val="solid"/>
                      <a:headEnd type="none" w="med" len="med"/>
                      <a:tailEnd type="none" w="med" len="med"/>
                    </a:lnB>
                    <a:solidFill>
                      <a:srgbClr val="C6EAFA"/>
                    </a:solidFill>
                  </a:tcPr>
                </a:tc>
                <a:tc>
                  <a:txBody>
                    <a:bodyPr/>
                    <a:p>
                      <a:pPr marL="1009015" indent="0" algn="l" eaLnBrk="0" fontAlgn="base">
                        <a:spcBef>
                          <a:spcPct val="0"/>
                        </a:spcBef>
                        <a:spcAft>
                          <a:spcPct val="0"/>
                        </a:spcAft>
                      </a:pPr>
                      <a:r>
                        <a:rPr lang="en-US" altLang="zh-CN" sz="2000">
                          <a:solidFill>
                            <a:srgbClr val="000000"/>
                          </a:solidFill>
                          <a:latin typeface="Arial" panose="020B0604020202020204"/>
                          <a:ea typeface="Arial" panose="020B0604020202020204"/>
                        </a:rPr>
                        <a:t> </a:t>
                      </a:r>
                      <a:endParaRPr lang="en-US" altLang="zh-CN" sz="2000">
                        <a:solidFill>
                          <a:srgbClr val="000000"/>
                        </a:solidFill>
                        <a:latin typeface="Arial" panose="020B0604020202020204"/>
                        <a:ea typeface="Arial" panose="020B0604020202020204"/>
                      </a:endParaRPr>
                    </a:p>
                  </a:txBody>
                  <a:tcPr marL="0" marR="0" marT="0" marB="0" anchor="t" anchorCtr="0">
                    <a:lnL w="3175" cap="flat" cmpd="sng">
                      <a:solidFill>
                        <a:srgbClr val="231F20"/>
                      </a:solidFill>
                      <a:prstDash val="solid"/>
                      <a:headEnd type="none" w="med" len="med"/>
                      <a:tailEnd type="none" w="med" len="med"/>
                    </a:lnL>
                    <a:lnR w="317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9525" cap="flat" cmpd="sng">
                      <a:solidFill>
                        <a:srgbClr val="231F20"/>
                      </a:solidFill>
                      <a:prstDash val="solid"/>
                      <a:headEnd type="none" w="med" len="med"/>
                      <a:tailEnd type="none" w="med" len="med"/>
                    </a:lnB>
                    <a:solidFill>
                      <a:srgbClr val="C6EAFA"/>
                    </a:solidFill>
                  </a:tcPr>
                </a:tc>
                <a:tc gridSpan="4">
                  <a:txBody>
                    <a:bodyPr/>
                    <a:p>
                      <a:pPr marL="442595" indent="0" algn="l" eaLnBrk="0" fontAlgn="base">
                        <a:lnSpc>
                          <a:spcPct val="125000"/>
                        </a:lnSpc>
                        <a:spcBef>
                          <a:spcPts val="1100"/>
                        </a:spcBef>
                        <a:spcAft>
                          <a:spcPct val="0"/>
                        </a:spcAft>
                      </a:pPr>
                      <a:r>
                        <a:rPr lang="zh-CN" sz="1800">
                          <a:solidFill>
                            <a:srgbClr val="231F20"/>
                          </a:solidFill>
                          <a:latin typeface="宋体" panose="02010600030101010101" pitchFamily="2" charset="-122"/>
                          <a:ea typeface="宋体" panose="02010600030101010101" pitchFamily="2" charset="-122"/>
                        </a:rPr>
                        <a:t>教师（签名）：</a:t>
                      </a:r>
                      <a:endParaRPr lang="zh-CN" sz="1800">
                        <a:solidFill>
                          <a:srgbClr val="231F20"/>
                        </a:solidFill>
                        <a:latin typeface="宋体" panose="02010600030101010101" pitchFamily="2" charset="-122"/>
                        <a:ea typeface="宋体" panose="02010600030101010101" pitchFamily="2" charset="-122"/>
                      </a:endParaRPr>
                    </a:p>
                  </a:txBody>
                  <a:tcPr marL="0" marR="0" marT="0" marB="0" anchor="t" anchorCtr="0">
                    <a:lnL w="3175" cap="flat" cmpd="sng">
                      <a:solidFill>
                        <a:srgbClr val="231F20"/>
                      </a:solidFill>
                      <a:prstDash val="solid"/>
                      <a:headEnd type="none" w="med" len="med"/>
                      <a:tailEnd type="none" w="med" len="med"/>
                    </a:lnL>
                    <a:lnR w="952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9525" cap="flat" cmpd="sng">
                      <a:solidFill>
                        <a:srgbClr val="231F20"/>
                      </a:solidFill>
                      <a:prstDash val="solid"/>
                      <a:headEnd type="none" w="med" len="med"/>
                      <a:tailEnd type="none" w="med" len="med"/>
                    </a:lnB>
                    <a:solidFill>
                      <a:srgbClr val="C6EAFA"/>
                    </a:solidFill>
                  </a:tcPr>
                </a:tc>
                <a:tc hMerge="1">
                  <a:tcPr>
                    <a:lnT w="3175" cap="flat" cmpd="sng">
                      <a:solidFill>
                        <a:srgbClr val="231F20"/>
                      </a:solidFill>
                      <a:prstDash val="solid"/>
                      <a:headEnd type="none" w="med" len="med"/>
                      <a:tailEnd type="none" w="med" len="med"/>
                    </a:lnT>
                    <a:lnB w="9525" cap="flat" cmpd="sng">
                      <a:solidFill>
                        <a:srgbClr val="231F20"/>
                      </a:solidFill>
                      <a:prstDash val="solid"/>
                      <a:headEnd type="none" w="med" len="med"/>
                      <a:tailEnd type="none" w="med" len="med"/>
                    </a:lnB>
                  </a:tcPr>
                </a:tc>
                <a:tc hMerge="1">
                  <a:tcPr>
                    <a:lnT w="3175" cap="flat" cmpd="sng">
                      <a:solidFill>
                        <a:srgbClr val="231F20"/>
                      </a:solidFill>
                      <a:prstDash val="solid"/>
                      <a:headEnd type="none" w="med" len="med"/>
                      <a:tailEnd type="none" w="med" len="med"/>
                    </a:lnT>
                    <a:lnB w="9525" cap="flat" cmpd="sng">
                      <a:solidFill>
                        <a:srgbClr val="231F20"/>
                      </a:solidFill>
                      <a:prstDash val="solid"/>
                      <a:headEnd type="none" w="med" len="med"/>
                      <a:tailEnd type="none" w="med" len="med"/>
                    </a:lnB>
                  </a:tcPr>
                </a:tc>
                <a:tc hMerge="1">
                  <a:tcPr>
                    <a:lnR w="9525" cap="flat" cmpd="sng">
                      <a:solidFill>
                        <a:srgbClr val="231F20"/>
                      </a:solidFill>
                      <a:prstDash val="solid"/>
                      <a:headEnd type="none" w="med" len="med"/>
                      <a:tailEnd type="none" w="med" len="med"/>
                    </a:lnR>
                    <a:lnT w="3175" cap="flat" cmpd="sng">
                      <a:solidFill>
                        <a:srgbClr val="231F20"/>
                      </a:solidFill>
                      <a:prstDash val="solid"/>
                      <a:headEnd type="none" w="med" len="med"/>
                      <a:tailEnd type="none" w="med" len="med"/>
                    </a:lnT>
                    <a:lnB w="9525" cap="flat" cmpd="sng">
                      <a:solidFill>
                        <a:srgbClr val="231F20"/>
                      </a:solidFill>
                      <a:prstDash val="solid"/>
                      <a:headEnd type="none" w="med" len="med"/>
                      <a:tailEnd type="none" w="med" len="med"/>
                    </a:lnB>
                  </a:tcPr>
                </a:tc>
              </a:tr>
            </a:tbl>
          </a:graphicData>
        </a:graphic>
      </p:graphicFrame>
    </p:spTree>
    <p:custDataLst>
      <p:tags r:id="rId5"/>
    </p:custDataLst>
  </p:cSld>
  <p:clrMapOvr>
    <a:masterClrMapping/>
  </p:clrMapOvr>
  <p:transition>
    <p:cut/>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609600" y="276225"/>
            <a:ext cx="10972800" cy="609600"/>
          </a:xfrm>
        </p:spPr>
        <p:txBody>
          <a:bodyPr vert="horz" wrap="square" lIns="0" tIns="0" rIns="0" bIns="0" rtlCol="0" anchor="b">
            <a:normAutofit/>
          </a:bodyPr>
          <a:p>
            <a:pPr lvl="0" algn="l">
              <a:lnSpc>
                <a:spcPct val="100000"/>
              </a:lnSpc>
              <a:buClrTx/>
              <a:buSzTx/>
              <a:buFontTx/>
            </a:pPr>
            <a:r>
              <a:rPr lang="zh-CN" altLang="en-US" b="1">
                <a:solidFill>
                  <a:schemeClr val="accent1"/>
                </a:solidFill>
                <a:latin typeface="+mj-ea"/>
                <a:ea typeface="+mj-ea"/>
                <a:cs typeface="+mj-ea"/>
                <a:sym typeface="+mn-ea"/>
              </a:rPr>
              <a:t>思考与</a:t>
            </a:r>
            <a:r>
              <a:rPr lang="zh-CN" altLang="en-US" b="1">
                <a:solidFill>
                  <a:schemeClr val="accent1"/>
                </a:solidFill>
                <a:latin typeface="+mj-ea"/>
                <a:ea typeface="+mj-ea"/>
                <a:cs typeface="+mj-ea"/>
                <a:sym typeface="+mn-ea"/>
              </a:rPr>
              <a:t>练习</a:t>
            </a:r>
            <a:endParaRPr lang="zh-CN" altLang="en-US" b="1">
              <a:solidFill>
                <a:schemeClr val="accent1"/>
              </a:solidFill>
              <a:latin typeface="+mj-ea"/>
              <a:ea typeface="+mj-ea"/>
              <a:cs typeface="+mj-ea"/>
              <a:sym typeface="+mn-ea"/>
            </a:endParaRPr>
          </a:p>
        </p:txBody>
      </p:sp>
      <p:sp>
        <p:nvSpPr>
          <p:cNvPr id="7" name="内容占位符 6"/>
          <p:cNvSpPr>
            <a:spLocks noGrp="1"/>
          </p:cNvSpPr>
          <p:nvPr>
            <p:ph idx="1"/>
            <p:custDataLst>
              <p:tags r:id="rId2"/>
            </p:custDataLst>
          </p:nvPr>
        </p:nvSpPr>
        <p:spPr>
          <a:xfrm>
            <a:off x="335915" y="1301750"/>
            <a:ext cx="5760720" cy="4873625"/>
          </a:xfrm>
          <a:ln w="12700" cmpd="sng">
            <a:solidFill>
              <a:schemeClr val="accent1">
                <a:shade val="50000"/>
              </a:schemeClr>
            </a:solidFill>
            <a:prstDash val="solid"/>
          </a:ln>
        </p:spPr>
        <p:txBody>
          <a:bodyPr/>
          <a:p>
            <a:pPr marL="0" indent="0">
              <a:buNone/>
            </a:pPr>
            <a:r>
              <a:rPr lang="zh-CN" altLang="en-US" sz="1200" b="0">
                <a:effectLst/>
                <a:ea typeface="+mn-lt"/>
                <a:cs typeface="+mn-lt"/>
              </a:rPr>
              <a:t>一、选择题</a:t>
            </a:r>
            <a:endParaRPr lang="zh-CN" altLang="en-US" sz="1200" b="0">
              <a:effectLst/>
              <a:ea typeface="+mn-lt"/>
              <a:cs typeface="+mn-lt"/>
            </a:endParaRPr>
          </a:p>
          <a:p>
            <a:pPr marL="0" indent="0">
              <a:buNone/>
            </a:pPr>
            <a:r>
              <a:rPr lang="en-US" altLang="zh-CN" sz="1200" b="0">
                <a:effectLst/>
                <a:ea typeface="+mn-lt"/>
                <a:cs typeface="+mn-lt"/>
              </a:rPr>
              <a:t>1.</a:t>
            </a:r>
            <a:r>
              <a:rPr lang="zh-CN" altLang="en-US" sz="1200" b="0">
                <a:effectLst/>
                <a:ea typeface="+mn-lt"/>
                <a:cs typeface="+mn-lt"/>
              </a:rPr>
              <a:t>（</a:t>
            </a:r>
            <a:r>
              <a:rPr lang="en-US" altLang="zh-CN" sz="1200" b="0">
                <a:effectLst/>
                <a:ea typeface="+mn-lt"/>
                <a:cs typeface="+mn-lt"/>
              </a:rPr>
              <a:t>    </a:t>
            </a:r>
            <a:r>
              <a:rPr lang="zh-CN" altLang="en-US" sz="1200" b="0">
                <a:effectLst/>
                <a:ea typeface="+mn-lt"/>
                <a:cs typeface="+mn-lt"/>
              </a:rPr>
              <a:t>）不是</a:t>
            </a:r>
            <a:r>
              <a:rPr lang="en-US" altLang="zh-CN" sz="1200" b="0">
                <a:effectLst/>
                <a:ea typeface="+mn-lt"/>
                <a:cs typeface="+mn-lt"/>
              </a:rPr>
              <a:t> Python Requests </a:t>
            </a:r>
            <a:r>
              <a:rPr lang="zh-CN" altLang="en-US" sz="1200" b="0">
                <a:effectLst/>
                <a:ea typeface="+mn-lt"/>
                <a:cs typeface="+mn-lt"/>
              </a:rPr>
              <a:t>库提供的方法。</a:t>
            </a:r>
            <a:endParaRPr lang="zh-CN" altLang="en-US" sz="1200" b="0">
              <a:effectLst/>
              <a:ea typeface="+mn-lt"/>
              <a:cs typeface="+mn-lt"/>
            </a:endParaRPr>
          </a:p>
          <a:p>
            <a:pPr marL="0" indent="0">
              <a:buNone/>
            </a:pPr>
            <a:r>
              <a:rPr lang="en-US" altLang="zh-CN" sz="1200" b="0">
                <a:effectLst/>
                <a:ea typeface="+mn-lt"/>
                <a:cs typeface="+mn-lt"/>
              </a:rPr>
              <a:t>A. .post</a:t>
            </a:r>
            <a:r>
              <a:rPr lang="zh-CN" altLang="en-US" sz="1200" b="0">
                <a:effectLst/>
                <a:ea typeface="+mn-lt"/>
                <a:cs typeface="+mn-lt"/>
              </a:rPr>
              <a:t>（）</a:t>
            </a:r>
            <a:r>
              <a:rPr lang="en-US" altLang="zh-CN" sz="1200" b="0">
                <a:effectLst/>
                <a:ea typeface="+mn-lt"/>
                <a:cs typeface="+mn-lt"/>
              </a:rPr>
              <a:t>                          B. .push ()</a:t>
            </a:r>
            <a:endParaRPr lang="en-US" altLang="zh-CN" sz="1200" b="0">
              <a:effectLst/>
              <a:ea typeface="+mn-lt"/>
              <a:cs typeface="+mn-lt"/>
            </a:endParaRPr>
          </a:p>
          <a:p>
            <a:pPr marL="0" indent="0">
              <a:buNone/>
            </a:pPr>
            <a:r>
              <a:rPr lang="en-US" altLang="zh-CN" sz="1200" b="0">
                <a:effectLst/>
                <a:ea typeface="+mn-lt"/>
                <a:cs typeface="+mn-lt"/>
              </a:rPr>
              <a:t>C. .get</a:t>
            </a:r>
            <a:r>
              <a:rPr lang="zh-CN" altLang="en-US" sz="1200" b="0">
                <a:effectLst/>
                <a:ea typeface="+mn-lt"/>
                <a:cs typeface="+mn-lt"/>
              </a:rPr>
              <a:t>（）</a:t>
            </a:r>
            <a:r>
              <a:rPr lang="en-US" altLang="zh-CN" sz="1200" b="0">
                <a:effectLst/>
                <a:ea typeface="+mn-lt"/>
                <a:cs typeface="+mn-lt"/>
              </a:rPr>
              <a:t>                           D. .head ()</a:t>
            </a:r>
            <a:endParaRPr lang="en-US" altLang="zh-CN" sz="1200" b="0">
              <a:effectLst/>
              <a:ea typeface="+mn-lt"/>
              <a:cs typeface="+mn-lt"/>
            </a:endParaRPr>
          </a:p>
          <a:p>
            <a:pPr marL="0" indent="0">
              <a:buNone/>
            </a:pPr>
            <a:r>
              <a:rPr lang="en-US" altLang="zh-CN" sz="1200" b="0">
                <a:effectLst/>
                <a:ea typeface="+mn-lt"/>
                <a:cs typeface="+mn-lt"/>
              </a:rPr>
              <a:t>2. Requests </a:t>
            </a:r>
            <a:r>
              <a:rPr lang="zh-CN" altLang="en-US" sz="1200" b="0">
                <a:effectLst/>
                <a:ea typeface="+mn-lt"/>
                <a:cs typeface="+mn-lt"/>
              </a:rPr>
              <a:t>库中，（</a:t>
            </a:r>
            <a:r>
              <a:rPr lang="en-US" altLang="zh-CN" sz="1200" b="0">
                <a:effectLst/>
                <a:ea typeface="+mn-lt"/>
                <a:cs typeface="+mn-lt"/>
              </a:rPr>
              <a:t>    </a:t>
            </a:r>
            <a:r>
              <a:rPr lang="zh-CN" altLang="en-US" sz="1200" b="0">
                <a:effectLst/>
                <a:ea typeface="+mn-lt"/>
                <a:cs typeface="+mn-lt"/>
              </a:rPr>
              <a:t>）是检查</a:t>
            </a:r>
            <a:r>
              <a:rPr lang="en-US" altLang="zh-CN" sz="1200" b="0">
                <a:effectLst/>
                <a:ea typeface="+mn-lt"/>
                <a:cs typeface="+mn-lt"/>
              </a:rPr>
              <a:t> Response </a:t>
            </a:r>
            <a:r>
              <a:rPr lang="zh-CN" altLang="en-US" sz="1200" b="0">
                <a:effectLst/>
                <a:ea typeface="+mn-lt"/>
                <a:cs typeface="+mn-lt"/>
              </a:rPr>
              <a:t>对象是否成功返回的状态属性。</a:t>
            </a:r>
            <a:endParaRPr lang="zh-CN" altLang="en-US" sz="1200" b="0">
              <a:effectLst/>
              <a:ea typeface="+mn-lt"/>
              <a:cs typeface="+mn-lt"/>
            </a:endParaRPr>
          </a:p>
          <a:p>
            <a:pPr marL="0" indent="0">
              <a:buNone/>
            </a:pPr>
            <a:r>
              <a:rPr lang="en-US" altLang="zh-CN" sz="1200" b="0">
                <a:effectLst/>
                <a:ea typeface="+mn-lt"/>
                <a:cs typeface="+mn-lt"/>
              </a:rPr>
              <a:t>A. .headers                                                 B. .status</a:t>
            </a:r>
            <a:endParaRPr lang="en-US" altLang="zh-CN" sz="1200" b="0">
              <a:effectLst/>
              <a:ea typeface="+mn-lt"/>
              <a:cs typeface="+mn-lt"/>
            </a:endParaRPr>
          </a:p>
          <a:p>
            <a:pPr marL="0" indent="0">
              <a:buNone/>
            </a:pPr>
            <a:r>
              <a:rPr lang="en-US" altLang="zh-CN" sz="1200" b="0">
                <a:effectLst/>
                <a:ea typeface="+mn-lt"/>
                <a:cs typeface="+mn-lt"/>
              </a:rPr>
              <a:t>C. .status_code                                          D. .raise_for_status</a:t>
            </a:r>
            <a:endParaRPr lang="en-US" altLang="zh-CN" sz="1200" b="0">
              <a:effectLst/>
              <a:ea typeface="+mn-lt"/>
              <a:cs typeface="+mn-lt"/>
            </a:endParaRPr>
          </a:p>
          <a:p>
            <a:pPr marL="0" indent="0">
              <a:buNone/>
            </a:pPr>
            <a:r>
              <a:rPr lang="en-US" altLang="zh-CN" sz="1200" b="0">
                <a:effectLst/>
                <a:ea typeface="+mn-lt"/>
                <a:cs typeface="+mn-lt"/>
              </a:rPr>
              <a:t>3. Requests </a:t>
            </a:r>
            <a:r>
              <a:rPr lang="zh-CN" altLang="en-US" sz="1200" b="0">
                <a:effectLst/>
                <a:ea typeface="+mn-lt"/>
                <a:cs typeface="+mn-lt"/>
              </a:rPr>
              <a:t>库中，（</a:t>
            </a:r>
            <a:r>
              <a:rPr lang="en-US" altLang="zh-CN" sz="1200" b="0">
                <a:effectLst/>
                <a:ea typeface="+mn-lt"/>
                <a:cs typeface="+mn-lt"/>
              </a:rPr>
              <a:t>    </a:t>
            </a:r>
            <a:r>
              <a:rPr lang="zh-CN" altLang="en-US" sz="1200" b="0">
                <a:effectLst/>
                <a:ea typeface="+mn-lt"/>
                <a:cs typeface="+mn-lt"/>
              </a:rPr>
              <a:t>）属性代表了从服务器返回</a:t>
            </a:r>
            <a:r>
              <a:rPr lang="en-US" altLang="zh-CN" sz="1200" b="0">
                <a:effectLst/>
                <a:ea typeface="+mn-lt"/>
                <a:cs typeface="+mn-lt"/>
              </a:rPr>
              <a:t> HTTP </a:t>
            </a:r>
            <a:r>
              <a:rPr lang="zh-CN" altLang="en-US" sz="1200" b="0">
                <a:effectLst/>
                <a:ea typeface="+mn-lt"/>
                <a:cs typeface="+mn-lt"/>
              </a:rPr>
              <a:t>头推荐的编码方式。</a:t>
            </a:r>
            <a:endParaRPr lang="zh-CN" altLang="en-US" sz="1200" b="0">
              <a:effectLst/>
              <a:ea typeface="+mn-lt"/>
              <a:cs typeface="+mn-lt"/>
            </a:endParaRPr>
          </a:p>
          <a:p>
            <a:pPr marL="0" indent="0">
              <a:buNone/>
            </a:pPr>
            <a:r>
              <a:rPr lang="en-US" altLang="zh-CN" sz="1200" b="0">
                <a:effectLst/>
                <a:ea typeface="+mn-lt"/>
                <a:cs typeface="+mn-lt"/>
              </a:rPr>
              <a:t>A. .text                                                    B. .apparent_encoding</a:t>
            </a:r>
            <a:endParaRPr lang="en-US" altLang="zh-CN" sz="1200" b="0">
              <a:effectLst/>
              <a:ea typeface="+mn-lt"/>
              <a:cs typeface="+mn-lt"/>
            </a:endParaRPr>
          </a:p>
          <a:p>
            <a:pPr marL="0" indent="0">
              <a:buNone/>
            </a:pPr>
            <a:r>
              <a:rPr lang="en-US" altLang="zh-CN" sz="1200" b="0">
                <a:effectLst/>
                <a:ea typeface="+mn-lt"/>
                <a:cs typeface="+mn-lt"/>
              </a:rPr>
              <a:t>C. .headers                                              D. .encoding</a:t>
            </a:r>
            <a:endParaRPr lang="en-US" altLang="zh-CN" sz="1200" b="0">
              <a:effectLst/>
              <a:ea typeface="+mn-lt"/>
              <a:cs typeface="+mn-lt"/>
            </a:endParaRPr>
          </a:p>
          <a:p>
            <a:pPr marL="0" indent="0">
              <a:buNone/>
            </a:pPr>
            <a:r>
              <a:rPr lang="en-US" altLang="zh-CN" sz="1200" b="0">
                <a:effectLst/>
                <a:ea typeface="+mn-lt"/>
                <a:cs typeface="+mn-lt"/>
              </a:rPr>
              <a:t>4. Requests </a:t>
            </a:r>
            <a:r>
              <a:rPr lang="zh-CN" altLang="en-US" sz="1200" b="0">
                <a:effectLst/>
                <a:ea typeface="+mn-lt"/>
                <a:cs typeface="+mn-lt"/>
              </a:rPr>
              <a:t>库中，（</a:t>
            </a:r>
            <a:r>
              <a:rPr lang="en-US" altLang="zh-CN" sz="1200" b="0">
                <a:effectLst/>
                <a:ea typeface="+mn-lt"/>
                <a:cs typeface="+mn-lt"/>
              </a:rPr>
              <a:t>    </a:t>
            </a:r>
            <a:r>
              <a:rPr lang="zh-CN" altLang="en-US" sz="1200" b="0">
                <a:effectLst/>
                <a:ea typeface="+mn-lt"/>
                <a:cs typeface="+mn-lt"/>
              </a:rPr>
              <a:t>）是由于</a:t>
            </a:r>
            <a:r>
              <a:rPr lang="en-US" altLang="zh-CN" sz="1200" b="0">
                <a:effectLst/>
                <a:ea typeface="+mn-lt"/>
                <a:cs typeface="+mn-lt"/>
              </a:rPr>
              <a:t> DNS </a:t>
            </a:r>
            <a:r>
              <a:rPr lang="zh-CN" altLang="en-US" sz="1200" b="0">
                <a:effectLst/>
                <a:ea typeface="+mn-lt"/>
                <a:cs typeface="+mn-lt"/>
              </a:rPr>
              <a:t>查询失败而造成的获取</a:t>
            </a:r>
            <a:r>
              <a:rPr lang="en-US" altLang="zh-CN" sz="1200" b="0">
                <a:effectLst/>
                <a:ea typeface="+mn-lt"/>
                <a:cs typeface="+mn-lt"/>
              </a:rPr>
              <a:t> URL </a:t>
            </a:r>
            <a:r>
              <a:rPr lang="zh-CN" altLang="en-US" sz="1200" b="0">
                <a:effectLst/>
                <a:ea typeface="+mn-lt"/>
                <a:cs typeface="+mn-lt"/>
              </a:rPr>
              <a:t>异常。</a:t>
            </a:r>
            <a:endParaRPr lang="zh-CN" altLang="en-US" sz="1200" b="0">
              <a:effectLst/>
              <a:ea typeface="+mn-lt"/>
              <a:cs typeface="+mn-lt"/>
            </a:endParaRPr>
          </a:p>
          <a:p>
            <a:pPr marL="0" indent="0">
              <a:buNone/>
            </a:pPr>
            <a:r>
              <a:rPr lang="en-US" altLang="zh-CN" sz="1200" b="0">
                <a:effectLst/>
                <a:ea typeface="+mn-lt"/>
                <a:cs typeface="+mn-lt"/>
              </a:rPr>
              <a:t>A. requests.Timeout                                   B. requests.HTTPError</a:t>
            </a:r>
            <a:endParaRPr lang="en-US" altLang="zh-CN" sz="1200" b="0">
              <a:effectLst/>
              <a:ea typeface="+mn-lt"/>
              <a:cs typeface="+mn-lt"/>
            </a:endParaRPr>
          </a:p>
          <a:p>
            <a:pPr marL="0" indent="0">
              <a:buNone/>
            </a:pPr>
            <a:r>
              <a:rPr lang="en-US" altLang="zh-CN" sz="1200" b="0">
                <a:effectLst/>
                <a:ea typeface="+mn-lt"/>
                <a:cs typeface="+mn-lt"/>
              </a:rPr>
              <a:t>C. requests.URLRequired                           D. requests.ConnectionError</a:t>
            </a:r>
            <a:endParaRPr lang="en-US" altLang="zh-CN" sz="1200" b="0">
              <a:effectLst/>
              <a:ea typeface="+mn-lt"/>
              <a:cs typeface="+mn-lt"/>
            </a:endParaRPr>
          </a:p>
          <a:p>
            <a:pPr marL="0" indent="0">
              <a:buNone/>
            </a:pPr>
            <a:r>
              <a:rPr lang="en-US" altLang="zh-CN" sz="1200" b="0">
                <a:effectLst/>
                <a:ea typeface="+mn-lt"/>
                <a:cs typeface="+mn-lt"/>
              </a:rPr>
              <a:t>5. </a:t>
            </a:r>
            <a:r>
              <a:rPr lang="zh-CN" altLang="en-US" sz="1200" b="0">
                <a:effectLst/>
                <a:ea typeface="+mn-lt"/>
                <a:cs typeface="+mn-lt"/>
              </a:rPr>
              <a:t>在</a:t>
            </a:r>
            <a:r>
              <a:rPr lang="en-US" altLang="zh-CN" sz="1200" b="0">
                <a:effectLst/>
                <a:ea typeface="+mn-lt"/>
                <a:cs typeface="+mn-lt"/>
              </a:rPr>
              <a:t> Requests </a:t>
            </a:r>
            <a:r>
              <a:rPr lang="zh-CN" altLang="en-US" sz="1200" b="0">
                <a:effectLst/>
                <a:ea typeface="+mn-lt"/>
                <a:cs typeface="+mn-lt"/>
              </a:rPr>
              <a:t>库的</a:t>
            </a:r>
            <a:r>
              <a:rPr lang="en-US" altLang="zh-CN" sz="1200" b="0">
                <a:effectLst/>
                <a:ea typeface="+mn-lt"/>
                <a:cs typeface="+mn-lt"/>
              </a:rPr>
              <a:t> get</a:t>
            </a:r>
            <a:r>
              <a:rPr lang="zh-CN" altLang="en-US" sz="1200" b="0">
                <a:effectLst/>
                <a:ea typeface="+mn-lt"/>
                <a:cs typeface="+mn-lt"/>
              </a:rPr>
              <a:t>（）方法中，能够定制向服务器提交</a:t>
            </a:r>
            <a:r>
              <a:rPr lang="en-US" altLang="zh-CN" sz="1200" b="0">
                <a:effectLst/>
                <a:ea typeface="+mn-lt"/>
                <a:cs typeface="+mn-lt"/>
              </a:rPr>
              <a:t> HTTP </a:t>
            </a:r>
            <a:r>
              <a:rPr lang="zh-CN" altLang="en-US" sz="1200" b="0">
                <a:effectLst/>
                <a:ea typeface="+mn-lt"/>
                <a:cs typeface="+mn-lt"/>
              </a:rPr>
              <a:t>请求头的参数</a:t>
            </a:r>
            <a:r>
              <a:rPr lang="en-US" altLang="zh-CN" sz="1200" b="0">
                <a:effectLst/>
                <a:ea typeface="+mn-lt"/>
                <a:cs typeface="+mn-lt"/>
              </a:rPr>
              <a:t> </a:t>
            </a:r>
            <a:r>
              <a:rPr lang="zh-CN" altLang="en-US" sz="1200" b="0">
                <a:effectLst/>
                <a:ea typeface="+mn-lt"/>
                <a:cs typeface="+mn-lt"/>
              </a:rPr>
              <a:t>是（</a:t>
            </a:r>
            <a:r>
              <a:rPr lang="en-US" altLang="zh-CN" sz="1200" b="0">
                <a:effectLst/>
                <a:ea typeface="+mn-lt"/>
                <a:cs typeface="+mn-lt"/>
              </a:rPr>
              <a:t>    </a:t>
            </a:r>
            <a:r>
              <a:rPr lang="zh-CN" altLang="en-US" sz="1200" b="0">
                <a:effectLst/>
                <a:ea typeface="+mn-lt"/>
                <a:cs typeface="+mn-lt"/>
              </a:rPr>
              <a:t>）。</a:t>
            </a:r>
            <a:endParaRPr lang="zh-CN" altLang="en-US" sz="1200" b="0">
              <a:effectLst/>
              <a:ea typeface="+mn-lt"/>
              <a:cs typeface="+mn-lt"/>
            </a:endParaRPr>
          </a:p>
          <a:p>
            <a:pPr marL="0" indent="0">
              <a:buNone/>
            </a:pPr>
            <a:r>
              <a:rPr lang="en-US" altLang="zh-CN" sz="1200" b="0">
                <a:effectLst/>
                <a:ea typeface="+mn-lt"/>
                <a:cs typeface="+mn-lt"/>
              </a:rPr>
              <a:t>A. data                                                     B. cookies</a:t>
            </a:r>
            <a:endParaRPr lang="en-US" altLang="zh-CN" sz="1200" b="0">
              <a:effectLst/>
              <a:ea typeface="+mn-lt"/>
              <a:cs typeface="+mn-lt"/>
            </a:endParaRPr>
          </a:p>
          <a:p>
            <a:pPr marL="0" indent="0">
              <a:buNone/>
            </a:pPr>
            <a:r>
              <a:rPr lang="en-US" altLang="zh-CN" sz="1200" b="0">
                <a:effectLst/>
                <a:ea typeface="+mn-lt"/>
                <a:cs typeface="+mn-lt"/>
              </a:rPr>
              <a:t>C. headers                                               D. json</a:t>
            </a:r>
            <a:endParaRPr lang="en-US" altLang="zh-CN" sz="1200" b="0">
              <a:effectLst/>
              <a:ea typeface="+mn-lt"/>
              <a:cs typeface="+mn-lt"/>
            </a:endParaRPr>
          </a:p>
          <a:p>
            <a:pPr marL="0" indent="0">
              <a:buNone/>
            </a:pPr>
            <a:r>
              <a:rPr lang="en-US" altLang="zh-CN" sz="1200" b="0">
                <a:effectLst/>
                <a:ea typeface="+mn-lt"/>
                <a:cs typeface="+mn-lt"/>
              </a:rPr>
              <a:t>6. </a:t>
            </a:r>
            <a:r>
              <a:rPr lang="zh-CN" altLang="en-US" sz="1200" b="0">
                <a:effectLst/>
                <a:ea typeface="+mn-lt"/>
                <a:cs typeface="+mn-lt"/>
              </a:rPr>
              <a:t>不合法的</a:t>
            </a:r>
            <a:r>
              <a:rPr lang="en-US" altLang="zh-CN" sz="1200" b="0">
                <a:effectLst/>
                <a:ea typeface="+mn-lt"/>
                <a:cs typeface="+mn-lt"/>
              </a:rPr>
              <a:t> HTTP URL </a:t>
            </a:r>
            <a:r>
              <a:rPr lang="zh-CN" altLang="en-US" sz="1200" b="0">
                <a:effectLst/>
                <a:ea typeface="+mn-lt"/>
                <a:cs typeface="+mn-lt"/>
              </a:rPr>
              <a:t>是（</a:t>
            </a:r>
            <a:r>
              <a:rPr lang="en-US" altLang="zh-CN" sz="1200" b="0">
                <a:effectLst/>
                <a:ea typeface="+mn-lt"/>
                <a:cs typeface="+mn-lt"/>
              </a:rPr>
              <a:t>    </a:t>
            </a:r>
            <a:r>
              <a:rPr lang="zh-CN" altLang="en-US" sz="1200" b="0">
                <a:effectLst/>
                <a:ea typeface="+mn-lt"/>
                <a:cs typeface="+mn-lt"/>
              </a:rPr>
              <a:t>）。</a:t>
            </a:r>
            <a:endParaRPr lang="zh-CN" altLang="en-US" sz="1200" b="0">
              <a:effectLst/>
              <a:ea typeface="+mn-lt"/>
              <a:cs typeface="+mn-lt"/>
            </a:endParaRPr>
          </a:p>
          <a:p>
            <a:pPr marL="0" indent="0">
              <a:buNone/>
            </a:pPr>
            <a:r>
              <a:rPr lang="en-US" altLang="zh-CN" sz="1200" b="0">
                <a:effectLst/>
                <a:ea typeface="+mn-lt"/>
                <a:cs typeface="+mn-lt"/>
              </a:rPr>
              <a:t>A. http://223.252.199.7/course/BIT - 1001871002#/</a:t>
            </a:r>
            <a:endParaRPr lang="en-US" altLang="zh-CN" sz="1200" b="0">
              <a:effectLst/>
              <a:ea typeface="+mn-lt"/>
              <a:cs typeface="+mn-lt"/>
            </a:endParaRPr>
          </a:p>
          <a:p>
            <a:pPr marL="0" indent="0">
              <a:buNone/>
            </a:pPr>
            <a:r>
              <a:rPr lang="en-US" altLang="zh-CN" sz="1200" b="0">
                <a:effectLst/>
                <a:ea typeface="+mn-lt"/>
                <a:cs typeface="+mn-lt"/>
              </a:rPr>
              <a:t>B. news.sina.com.cn:80</a:t>
            </a:r>
            <a:endParaRPr lang="en-US" altLang="zh-CN" sz="1200" b="0">
              <a:effectLst/>
              <a:ea typeface="+mn-lt"/>
              <a:cs typeface="+mn-lt"/>
            </a:endParaRPr>
          </a:p>
          <a:p>
            <a:pPr marL="0" indent="0">
              <a:buNone/>
            </a:pPr>
            <a:r>
              <a:rPr lang="en-US" altLang="zh-CN" sz="1200" b="0">
                <a:effectLst/>
                <a:ea typeface="+mn-lt"/>
                <a:cs typeface="+mn-lt"/>
              </a:rPr>
              <a:t>C. https://dwz.cn/hMvN8</a:t>
            </a:r>
            <a:endParaRPr lang="en-US" altLang="zh-CN" sz="1200" b="0">
              <a:effectLst/>
              <a:ea typeface="+mn-lt"/>
              <a:cs typeface="+mn-lt"/>
            </a:endParaRPr>
          </a:p>
          <a:p>
            <a:pPr marL="0" indent="0">
              <a:buNone/>
            </a:pPr>
            <a:r>
              <a:rPr lang="en-US" altLang="zh-CN" sz="1200" b="0">
                <a:effectLst/>
                <a:ea typeface="+mn-lt"/>
                <a:cs typeface="+mn-lt"/>
              </a:rPr>
              <a:t>D. https://210.14.148.99/</a:t>
            </a:r>
            <a:endParaRPr lang="en-US" altLang="zh-CN" sz="1200" b="0">
              <a:effectLst/>
              <a:ea typeface="+mn-lt"/>
              <a:cs typeface="+mn-lt"/>
            </a:endParaRPr>
          </a:p>
          <a:p>
            <a:endParaRPr lang="en-US" altLang="zh-CN" sz="1200" b="0">
              <a:effectLst/>
              <a:ea typeface="+mn-lt"/>
              <a:cs typeface="+mn-lt"/>
            </a:endParaRPr>
          </a:p>
        </p:txBody>
      </p:sp>
      <p:sp>
        <p:nvSpPr>
          <p:cNvPr id="8" name="内容占位符 6"/>
          <p:cNvSpPr>
            <a:spLocks noGrp="1"/>
          </p:cNvSpPr>
          <p:nvPr>
            <p:custDataLst>
              <p:tags r:id="rId3"/>
            </p:custDataLst>
          </p:nvPr>
        </p:nvSpPr>
        <p:spPr>
          <a:xfrm>
            <a:off x="6210935" y="1301750"/>
            <a:ext cx="5525770" cy="4873625"/>
          </a:xfrm>
          <a:prstGeom prst="rect">
            <a:avLst/>
          </a:prstGeom>
          <a:ln w="12700" cmpd="sng">
            <a:solidFill>
              <a:schemeClr val="accent1">
                <a:shade val="50000"/>
              </a:schemeClr>
            </a:solidFill>
            <a:prstDash val="solid"/>
          </a:ln>
        </p:spPr>
        <p:txBody>
          <a:bodyPr vert="horz" wrap="square" lIns="0" tIns="0" rIns="0" bIns="0" rtlCol="0">
            <a:norm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sym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sym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sym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sym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1400"/>
              <a:t>二、填空题</a:t>
            </a:r>
            <a:endParaRPr lang="zh-CN" altLang="en-US" sz="1400"/>
          </a:p>
          <a:p>
            <a:pPr marL="0" indent="0">
              <a:buNone/>
            </a:pPr>
            <a:r>
              <a:rPr lang="en-US" altLang="zh-CN" sz="1400"/>
              <a:t>1. HTTP </a:t>
            </a:r>
            <a:r>
              <a:rPr lang="zh-CN" altLang="en-US" sz="1400"/>
              <a:t>请求报文结构包含请求行、</a:t>
            </a:r>
            <a:r>
              <a:rPr lang="en-US" altLang="zh-CN" sz="1400"/>
              <a:t>________</a:t>
            </a:r>
            <a:r>
              <a:rPr lang="zh-CN" altLang="en-US" sz="1400"/>
              <a:t>、空行和</a:t>
            </a:r>
            <a:r>
              <a:rPr lang="en-US" altLang="zh-CN" sz="1400"/>
              <a:t> ________4 </a:t>
            </a:r>
            <a:r>
              <a:rPr lang="zh-CN" altLang="en-US" sz="1400"/>
              <a:t>个部分。</a:t>
            </a:r>
            <a:endParaRPr lang="zh-CN" altLang="en-US" sz="1400"/>
          </a:p>
          <a:p>
            <a:pPr marL="0" indent="0">
              <a:buNone/>
            </a:pPr>
            <a:endParaRPr lang="en-US" altLang="zh-CN" sz="1400"/>
          </a:p>
          <a:p>
            <a:pPr marL="0" indent="0">
              <a:buNone/>
            </a:pPr>
            <a:r>
              <a:rPr lang="en-US" altLang="zh-CN" sz="1400"/>
              <a:t>2. HTTP </a:t>
            </a:r>
            <a:r>
              <a:rPr lang="zh-CN" altLang="en-US" sz="1400"/>
              <a:t>响应报文结构包含</a:t>
            </a:r>
            <a:r>
              <a:rPr lang="en-US" altLang="zh-CN" sz="1400"/>
              <a:t> ________</a:t>
            </a:r>
            <a:r>
              <a:rPr lang="zh-CN" altLang="en-US" sz="1400"/>
              <a:t>、响应头、空行和响应体</a:t>
            </a:r>
            <a:r>
              <a:rPr lang="en-US" altLang="zh-CN" sz="1400"/>
              <a:t> 4 </a:t>
            </a:r>
            <a:r>
              <a:rPr lang="zh-CN" altLang="en-US" sz="1400"/>
              <a:t>个部分。</a:t>
            </a:r>
            <a:endParaRPr lang="zh-CN" altLang="en-US" sz="1400"/>
          </a:p>
          <a:p>
            <a:pPr marL="0" indent="0">
              <a:buNone/>
            </a:pPr>
            <a:r>
              <a:rPr lang="en-US" altLang="zh-CN" sz="1400"/>
              <a:t>3. ________ </a:t>
            </a:r>
            <a:r>
              <a:rPr lang="zh-CN" altLang="en-US" sz="1400"/>
              <a:t>是用来描述服务器的基本信息</a:t>
            </a:r>
            <a:r>
              <a:rPr lang="en-US" altLang="zh-CN" sz="1400"/>
              <a:t> </a:t>
            </a:r>
            <a:r>
              <a:rPr lang="zh-CN" altLang="en-US" sz="1400"/>
              <a:t>，它包含服务器支持的请求、</a:t>
            </a:r>
            <a:r>
              <a:rPr lang="en-US" altLang="zh-CN" sz="1400"/>
              <a:t>________ </a:t>
            </a:r>
            <a:r>
              <a:rPr lang="zh-CN" altLang="en-US" sz="1400"/>
              <a:t>等</a:t>
            </a:r>
            <a:r>
              <a:rPr lang="en-US" altLang="zh-CN" sz="1400"/>
              <a:t> </a:t>
            </a:r>
            <a:r>
              <a:rPr lang="zh-CN" altLang="en-US" sz="1400"/>
              <a:t>内容。</a:t>
            </a:r>
            <a:endParaRPr lang="zh-CN" altLang="en-US" sz="1400"/>
          </a:p>
          <a:p>
            <a:pPr marL="0" indent="0">
              <a:buNone/>
            </a:pPr>
            <a:r>
              <a:rPr lang="en-US" altLang="zh-CN" sz="1400"/>
              <a:t>4. </a:t>
            </a:r>
            <a:r>
              <a:rPr lang="zh-CN" altLang="en-US" sz="1400"/>
              <a:t>在网站设计中，</a:t>
            </a:r>
            <a:r>
              <a:rPr lang="en-US" altLang="zh-CN" sz="1400"/>
              <a:t>________ </a:t>
            </a:r>
            <a:r>
              <a:rPr lang="zh-CN" altLang="en-US" sz="1400"/>
              <a:t>的网页通常称为静态网页。</a:t>
            </a:r>
            <a:endParaRPr lang="zh-CN" altLang="en-US" sz="1400"/>
          </a:p>
          <a:p>
            <a:pPr marL="0" indent="0">
              <a:buNone/>
            </a:pPr>
            <a:r>
              <a:rPr lang="en-US" altLang="zh-CN" sz="1400"/>
              <a:t>5. </a:t>
            </a:r>
            <a:r>
              <a:rPr lang="zh-CN" altLang="en-US" sz="1400"/>
              <a:t>动态网页是相对于静态网页而言的</a:t>
            </a:r>
            <a:r>
              <a:rPr lang="en-US" altLang="zh-CN" sz="1400"/>
              <a:t> </a:t>
            </a:r>
            <a:r>
              <a:rPr lang="zh-CN" altLang="en-US" sz="1400"/>
              <a:t>，它是由</a:t>
            </a:r>
            <a:r>
              <a:rPr lang="en-US" altLang="zh-CN" sz="1400"/>
              <a:t> ________ </a:t>
            </a:r>
            <a:r>
              <a:rPr lang="zh-CN" altLang="en-US" sz="1400"/>
              <a:t>自动生成的页面。</a:t>
            </a:r>
            <a:endParaRPr lang="zh-CN" altLang="en-US" sz="1400"/>
          </a:p>
        </p:txBody>
      </p:sp>
    </p:spTree>
    <p:custDataLst>
      <p:tags r:id="rId4"/>
    </p:custDataLst>
  </p:cSld>
  <p:clrMapOvr>
    <a:masterClrMapping/>
  </p:clrMapOvr>
  <p:transition>
    <p:cut/>
  </p:transition>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idx="16385"/>
            <p:custDataLst>
              <p:tags r:id="rId1"/>
            </p:custDataLst>
          </p:nvPr>
        </p:nvSpPr>
        <p:spPr>
          <a:xfrm>
            <a:off x="721360" y="358140"/>
            <a:ext cx="10972800" cy="609600"/>
          </a:xfrm>
          <a:noFill/>
        </p:spPr>
        <p:txBody>
          <a:bodyPr vert="horz" wrap="square" lIns="0" tIns="0" rIns="0" bIns="0" rtlCol="0" anchor="b">
            <a:normAutofit/>
          </a:bodyPr>
          <a:p>
            <a:pPr lvl="0" algn="l">
              <a:lnSpc>
                <a:spcPct val="100000"/>
              </a:lnSpc>
              <a:buClrTx/>
              <a:buSzTx/>
              <a:buFontTx/>
            </a:pPr>
            <a:r>
              <a:rPr lang="zh-CN" altLang="en-US" b="1">
                <a:solidFill>
                  <a:schemeClr val="accent1"/>
                </a:solidFill>
                <a:latin typeface="+mj-ea"/>
                <a:ea typeface="+mj-ea"/>
                <a:cs typeface="+mj-ea"/>
                <a:sym typeface="+mn-ea"/>
              </a:rPr>
              <a:t>思考与</a:t>
            </a:r>
            <a:r>
              <a:rPr lang="zh-CN" altLang="en-US" b="1">
                <a:solidFill>
                  <a:schemeClr val="accent1"/>
                </a:solidFill>
                <a:latin typeface="+mj-ea"/>
                <a:ea typeface="+mj-ea"/>
                <a:cs typeface="+mj-ea"/>
                <a:sym typeface="+mn-ea"/>
              </a:rPr>
              <a:t>练习</a:t>
            </a:r>
            <a:endParaRPr lang="zh-CN" altLang="en-US" b="1">
              <a:solidFill>
                <a:schemeClr val="accent1"/>
              </a:solidFill>
              <a:latin typeface="+mj-ea"/>
              <a:ea typeface="+mj-ea"/>
              <a:cs typeface="+mj-ea"/>
              <a:sym typeface="+mn-ea"/>
            </a:endParaRPr>
          </a:p>
        </p:txBody>
      </p:sp>
      <p:sp>
        <p:nvSpPr>
          <p:cNvPr id="7" name="内容占位符 6"/>
          <p:cNvSpPr>
            <a:spLocks noGrp="1"/>
          </p:cNvSpPr>
          <p:nvPr>
            <p:ph idx="1"/>
            <p:custDataLst>
              <p:tags r:id="rId2"/>
            </p:custDataLst>
          </p:nvPr>
        </p:nvSpPr>
        <p:spPr>
          <a:xfrm>
            <a:off x="695960" y="1301750"/>
            <a:ext cx="5495925" cy="5005070"/>
          </a:xfrm>
          <a:ln w="12700" cmpd="sng">
            <a:solidFill>
              <a:schemeClr val="accent1">
                <a:shade val="50000"/>
              </a:schemeClr>
            </a:solidFill>
            <a:prstDash val="solid"/>
          </a:ln>
        </p:spPr>
        <p:txBody>
          <a:bodyPr>
            <a:noAutofit/>
          </a:bodyPr>
          <a:p>
            <a:pPr marL="0" indent="0" algn="l" defTabSz="914400" eaLnBrk="1" fontAlgn="auto" hangingPunct="1">
              <a:lnSpc>
                <a:spcPct val="130000"/>
              </a:lnSpc>
              <a:spcBef>
                <a:spcPts val="1000"/>
              </a:spcBef>
              <a:buClrTx/>
              <a:buSzTx/>
              <a:buNone/>
            </a:pPr>
            <a:r>
              <a:rPr lang="zh-CN" altLang="en-US" sz="1600" b="0">
                <a:latin typeface="+mn-ea"/>
                <a:cs typeface="+mn-ea"/>
              </a:rPr>
              <a:t>三、简答题</a:t>
            </a:r>
            <a:endParaRPr lang="zh-CN" altLang="en-US" sz="1600" b="0">
              <a:latin typeface="+mn-ea"/>
              <a:cs typeface="+mn-ea"/>
            </a:endParaRPr>
          </a:p>
          <a:p>
            <a:pPr marL="0" indent="0" algn="l" defTabSz="914400" eaLnBrk="1" fontAlgn="auto" hangingPunct="1">
              <a:lnSpc>
                <a:spcPct val="130000"/>
              </a:lnSpc>
              <a:spcBef>
                <a:spcPts val="1000"/>
              </a:spcBef>
              <a:buClrTx/>
              <a:buSzTx/>
              <a:buNone/>
            </a:pPr>
            <a:r>
              <a:rPr lang="zh-CN" altLang="en-US" sz="1600" b="0">
                <a:latin typeface="+mn-ea"/>
                <a:cs typeface="+mn-ea"/>
              </a:rPr>
              <a:t>1. Python 实现 HTTP 请求的方法有哪些？</a:t>
            </a:r>
            <a:endParaRPr lang="zh-CN" altLang="en-US" sz="1600" b="0">
              <a:latin typeface="+mn-ea"/>
              <a:cs typeface="+mn-ea"/>
            </a:endParaRPr>
          </a:p>
          <a:p>
            <a:pPr marL="0" indent="0" algn="l" defTabSz="914400" eaLnBrk="1" fontAlgn="auto" hangingPunct="1">
              <a:lnSpc>
                <a:spcPct val="130000"/>
              </a:lnSpc>
              <a:spcBef>
                <a:spcPts val="1000"/>
              </a:spcBef>
              <a:buClrTx/>
              <a:buSzTx/>
              <a:buNone/>
            </a:pPr>
            <a:r>
              <a:rPr lang="zh-CN" altLang="en-US" sz="1600" b="0">
                <a:latin typeface="+mn-ea"/>
                <a:cs typeface="+mn-ea"/>
              </a:rPr>
              <a:t>2. 在 urllib 处理数据时 ，即使 POST 数据是正常的 ，但仍然无法获取数据的原因是 什么？</a:t>
            </a:r>
            <a:endParaRPr lang="zh-CN" altLang="en-US" sz="1600" b="0">
              <a:latin typeface="+mn-ea"/>
              <a:cs typeface="+mn-ea"/>
            </a:endParaRPr>
          </a:p>
          <a:p>
            <a:pPr marL="0" indent="0" algn="l" defTabSz="914400" eaLnBrk="1" fontAlgn="auto" hangingPunct="1">
              <a:lnSpc>
                <a:spcPct val="130000"/>
              </a:lnSpc>
              <a:spcBef>
                <a:spcPts val="1000"/>
              </a:spcBef>
              <a:buClrTx/>
              <a:buSzTx/>
              <a:buNone/>
            </a:pPr>
            <a:r>
              <a:rPr lang="zh-CN" altLang="en-US" sz="1600" b="0">
                <a:latin typeface="+mn-ea"/>
                <a:cs typeface="+mn-ea"/>
              </a:rPr>
              <a:t>3. 静态网页数据采集与动态网页数据采集有何不同？</a:t>
            </a:r>
            <a:endParaRPr lang="zh-CN" altLang="en-US" sz="1600" b="0">
              <a:latin typeface="+mn-ea"/>
              <a:cs typeface="+mn-ea"/>
            </a:endParaRPr>
          </a:p>
          <a:p>
            <a:pPr marL="0" indent="0" algn="l" defTabSz="914400" eaLnBrk="1" fontAlgn="auto" hangingPunct="1">
              <a:lnSpc>
                <a:spcPct val="130000"/>
              </a:lnSpc>
              <a:spcBef>
                <a:spcPts val="1000"/>
              </a:spcBef>
              <a:buClrTx/>
              <a:buSzTx/>
              <a:buNone/>
            </a:pPr>
            <a:r>
              <a:rPr lang="zh-CN" altLang="en-US" sz="1600" b="0">
                <a:latin typeface="+mn-ea"/>
                <a:cs typeface="+mn-ea"/>
              </a:rPr>
              <a:t>4. 简述动态网页采集 JavaScript 数据的方法。</a:t>
            </a:r>
            <a:endParaRPr lang="zh-CN" altLang="en-US" sz="1600" b="0">
              <a:latin typeface="+mn-ea"/>
              <a:cs typeface="+mn-ea"/>
            </a:endParaRPr>
          </a:p>
        </p:txBody>
      </p:sp>
      <p:sp>
        <p:nvSpPr>
          <p:cNvPr id="3" name="内容占位符 6"/>
          <p:cNvSpPr>
            <a:spLocks noGrp="1"/>
          </p:cNvSpPr>
          <p:nvPr>
            <p:custDataLst>
              <p:tags r:id="rId3"/>
            </p:custDataLst>
          </p:nvPr>
        </p:nvSpPr>
        <p:spPr>
          <a:xfrm>
            <a:off x="6318885" y="1301750"/>
            <a:ext cx="5495925" cy="4873625"/>
          </a:xfrm>
          <a:prstGeom prst="rect">
            <a:avLst/>
          </a:prstGeom>
          <a:ln w="12700" cmpd="sng">
            <a:solidFill>
              <a:schemeClr val="accent1">
                <a:shade val="50000"/>
              </a:schemeClr>
            </a:solidFill>
            <a:prstDash val="solid"/>
          </a:ln>
        </p:spPr>
        <p:txBody>
          <a:bodyPr vert="horz" wrap="square" lIns="0" tIns="0" rIns="0" bIns="0" rtlCol="0">
            <a:noAutofit/>
          </a:bodyPr>
          <a:lstStyle>
            <a:lvl1pPr marL="228600" indent="-228600" algn="l"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ea"/>
                <a:ea typeface="+mn-ea"/>
                <a:cs typeface="+mn-ea"/>
                <a:sym typeface="+mn-ea"/>
              </a:defRPr>
            </a:lvl1pPr>
            <a:lvl2pPr marL="538480" indent="-206375" algn="l" defTabSz="914400" rtl="0" eaLnBrk="1" latinLnBrk="0" hangingPunct="1">
              <a:lnSpc>
                <a:spcPct val="130000"/>
              </a:lnSpc>
              <a:spcBef>
                <a:spcPts val="0"/>
              </a:spcBef>
              <a:buFont typeface="Arial" panose="020B0604020202020204" pitchFamily="34" charset="0"/>
              <a:buChar char="•"/>
              <a:defRPr sz="2000" kern="1200">
                <a:solidFill>
                  <a:schemeClr val="tx1">
                    <a:lumMod val="65000"/>
                    <a:lumOff val="35000"/>
                  </a:schemeClr>
                </a:solidFill>
                <a:latin typeface="+mn-ea"/>
                <a:ea typeface="+mn-ea"/>
                <a:cs typeface="+mn-ea"/>
                <a:sym typeface="+mn-ea"/>
              </a:defRPr>
            </a:lvl2pPr>
            <a:lvl3pPr marL="798830" indent="-161925" algn="l" defTabSz="914400" rtl="0" eaLnBrk="1" latinLnBrk="0" hangingPunct="1">
              <a:lnSpc>
                <a:spcPct val="130000"/>
              </a:lnSpc>
              <a:spcBef>
                <a:spcPts val="0"/>
              </a:spcBef>
              <a:buFont typeface="Arial" panose="020B0604020202020204" pitchFamily="34" charset="0"/>
              <a:buChar char="•"/>
              <a:defRPr sz="1800" kern="1200">
                <a:solidFill>
                  <a:schemeClr val="tx1">
                    <a:lumMod val="65000"/>
                    <a:lumOff val="35000"/>
                  </a:schemeClr>
                </a:solidFill>
                <a:latin typeface="+mn-ea"/>
                <a:ea typeface="+mn-ea"/>
                <a:cs typeface="+mn-ea"/>
                <a:sym typeface="+mn-ea"/>
              </a:defRPr>
            </a:lvl3pPr>
            <a:lvl4pPr marL="1030605" indent="-149225" algn="l" defTabSz="914400" rtl="0" eaLnBrk="1" latinLnBrk="0" hangingPunct="1">
              <a:lnSpc>
                <a:spcPct val="130000"/>
              </a:lnSpc>
              <a:spcBef>
                <a:spcPts val="0"/>
              </a:spcBef>
              <a:buFont typeface="Arial" panose="020B0604020202020204" pitchFamily="34" charset="0"/>
              <a:buChar char="•"/>
              <a:defRPr sz="1600" kern="1200">
                <a:solidFill>
                  <a:schemeClr val="tx1">
                    <a:lumMod val="65000"/>
                    <a:lumOff val="35000"/>
                  </a:schemeClr>
                </a:solidFill>
                <a:latin typeface="+mn-ea"/>
                <a:ea typeface="+mn-ea"/>
                <a:cs typeface="+mn-ea"/>
                <a:sym typeface="+mn-ea"/>
              </a:defRPr>
            </a:lvl4pPr>
            <a:lvl5pPr marL="1235075" indent="-127000" algn="l" defTabSz="914400" rtl="0" eaLnBrk="1" latinLnBrk="0" hangingPunct="1">
              <a:lnSpc>
                <a:spcPct val="130000"/>
              </a:lnSpc>
              <a:spcBef>
                <a:spcPts val="0"/>
              </a:spcBef>
              <a:buFont typeface="Arial" panose="020B0604020202020204" pitchFamily="34" charset="0"/>
              <a:buChar char="•"/>
              <a:defRPr sz="1400" kern="1200">
                <a:solidFill>
                  <a:schemeClr val="tx1">
                    <a:lumMod val="65000"/>
                    <a:lumOff val="35000"/>
                  </a:schemeClr>
                </a:solidFill>
                <a:latin typeface="+mn-ea"/>
                <a:ea typeface="+mn-ea"/>
                <a:cs typeface="+mn-ea"/>
                <a:sym typeface="+mn-ea"/>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zh-CN" altLang="en-US" sz="1600"/>
              <a:t>四、操作题</a:t>
            </a:r>
            <a:endParaRPr lang="zh-CN" altLang="en-US" sz="1600"/>
          </a:p>
          <a:p>
            <a:pPr marL="0" indent="0">
              <a:buNone/>
            </a:pPr>
            <a:r>
              <a:rPr lang="zh-CN" altLang="en-US" sz="1600"/>
              <a:t>下载</a:t>
            </a:r>
            <a:r>
              <a:rPr lang="en-US" altLang="zh-CN" sz="1600"/>
              <a:t> Wireshark </a:t>
            </a:r>
            <a:r>
              <a:rPr lang="zh-CN" altLang="en-US" sz="1600"/>
              <a:t>软件，使用</a:t>
            </a:r>
            <a:r>
              <a:rPr lang="en-US" altLang="zh-CN" sz="1600"/>
              <a:t> Wireshark </a:t>
            </a:r>
            <a:r>
              <a:rPr lang="zh-CN" altLang="en-US" sz="1600"/>
              <a:t>分析</a:t>
            </a:r>
            <a:r>
              <a:rPr lang="en-US" altLang="zh-CN" sz="1600"/>
              <a:t> HTTP</a:t>
            </a:r>
            <a:r>
              <a:rPr lang="zh-CN" altLang="en-US" sz="1600"/>
              <a:t>。</a:t>
            </a:r>
            <a:endParaRPr lang="zh-CN" altLang="en-US" sz="1600"/>
          </a:p>
          <a:p>
            <a:pPr marL="0" indent="0">
              <a:buNone/>
            </a:pPr>
            <a:r>
              <a:rPr lang="en-US" altLang="zh-CN" sz="1600"/>
              <a:t>1. </a:t>
            </a:r>
            <a:r>
              <a:rPr lang="zh-CN" altLang="en-US" sz="1600"/>
              <a:t>打开</a:t>
            </a:r>
            <a:r>
              <a:rPr lang="en-US" altLang="zh-CN" sz="1600"/>
              <a:t> Wireshark </a:t>
            </a:r>
            <a:r>
              <a:rPr lang="zh-CN" altLang="en-US" sz="1600"/>
              <a:t>官方网站</a:t>
            </a:r>
            <a:r>
              <a:rPr lang="en-US" altLang="zh-CN" sz="1600"/>
              <a:t> </a:t>
            </a:r>
            <a:r>
              <a:rPr lang="zh-CN" altLang="en-US" sz="1600"/>
              <a:t>，下载</a:t>
            </a:r>
            <a:r>
              <a:rPr lang="en-US" altLang="zh-CN" sz="1600"/>
              <a:t> Wireshark </a:t>
            </a:r>
            <a:r>
              <a:rPr lang="zh-CN" altLang="en-US" sz="1600"/>
              <a:t>软件。</a:t>
            </a:r>
            <a:endParaRPr lang="zh-CN" altLang="en-US" sz="1600"/>
          </a:p>
          <a:p>
            <a:pPr marL="0" indent="0">
              <a:buNone/>
            </a:pPr>
            <a:r>
              <a:rPr lang="en-US" altLang="zh-CN" sz="1600"/>
              <a:t>2. </a:t>
            </a:r>
            <a:r>
              <a:rPr lang="zh-CN" altLang="en-US" sz="1600"/>
              <a:t>对</a:t>
            </a:r>
            <a:r>
              <a:rPr lang="en-US" altLang="zh-CN" sz="1600"/>
              <a:t> www.baidu.com </a:t>
            </a:r>
            <a:r>
              <a:rPr lang="zh-CN" altLang="en-US" sz="1600"/>
              <a:t>抓取的数据报设置过滤条件，进行</a:t>
            </a:r>
            <a:r>
              <a:rPr lang="en-US" altLang="zh-CN" sz="1600"/>
              <a:t> HTTP </a:t>
            </a:r>
            <a:r>
              <a:rPr lang="zh-CN" altLang="en-US" sz="1600"/>
              <a:t>分析。</a:t>
            </a:r>
            <a:endParaRPr lang="zh-CN" altLang="en-US" sz="1600"/>
          </a:p>
          <a:p>
            <a:pPr marL="0" indent="0">
              <a:buNone/>
            </a:pPr>
            <a:r>
              <a:rPr lang="en-US" altLang="zh-CN" sz="1600"/>
              <a:t>3. </a:t>
            </a:r>
            <a:r>
              <a:rPr lang="zh-CN" altLang="en-US" sz="1600"/>
              <a:t>获取</a:t>
            </a:r>
            <a:r>
              <a:rPr lang="en-US" altLang="zh-CN" sz="1600"/>
              <a:t> HTTP </a:t>
            </a:r>
            <a:r>
              <a:rPr lang="zh-CN" altLang="en-US" sz="1600"/>
              <a:t>数据报。</a:t>
            </a:r>
            <a:endParaRPr lang="zh-CN" altLang="en-US" sz="1600"/>
          </a:p>
          <a:p>
            <a:pPr marL="0" indent="0">
              <a:buNone/>
            </a:pPr>
            <a:r>
              <a:rPr lang="en-US" altLang="zh-CN" sz="1600"/>
              <a:t>4. </a:t>
            </a:r>
            <a:r>
              <a:rPr lang="zh-CN" altLang="en-US" sz="1600"/>
              <a:t>分析</a:t>
            </a:r>
            <a:r>
              <a:rPr lang="en-US" altLang="zh-CN" sz="1600"/>
              <a:t> HTTP </a:t>
            </a:r>
            <a:r>
              <a:rPr lang="zh-CN" altLang="en-US" sz="1600"/>
              <a:t>数据报。</a:t>
            </a:r>
            <a:endParaRPr lang="zh-CN" altLang="en-US" sz="1600"/>
          </a:p>
        </p:txBody>
      </p:sp>
    </p:spTree>
    <p:custDataLst>
      <p:tags r:id="rId4"/>
    </p:custDataLst>
  </p:cSld>
  <p:clrMapOvr>
    <a:masterClrMapping/>
  </p:clrMapOvr>
  <p:transition>
    <p:cut/>
  </p:transition>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p:cNvSpPr>
            <a:spLocks noGrp="1"/>
          </p:cNvSpPr>
          <p:nvPr>
            <p:ph type="ctrTitle"/>
            <p:custDataLst>
              <p:tags r:id="rId1"/>
            </p:custDataLst>
          </p:nvPr>
        </p:nvSpPr>
        <p:spPr/>
        <p:txBody>
          <a:bodyPr/>
          <a:p>
            <a:r>
              <a:rPr altLang="en-US">
                <a:solidFill>
                  <a:schemeClr val="tx1"/>
                </a:solidFill>
              </a:rPr>
              <a:t>感谢观看</a:t>
            </a:r>
            <a:endParaRPr altLang="en-US">
              <a:solidFill>
                <a:schemeClr val="tx1"/>
              </a:solidFill>
            </a:endParaRPr>
          </a:p>
        </p:txBody>
      </p:sp>
    </p:spTree>
    <p:custDataLst>
      <p:tags r:id="rId2"/>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2" name="Rectangle 14"/>
          <p:cNvSpPr>
            <a:spLocks noGrp="1" noChangeArrowheads="1"/>
          </p:cNvSpPr>
          <p:nvPr>
            <p:ph type="title" idx="4294967295"/>
            <p:custDataLst>
              <p:tags r:id="rId1"/>
            </p:custDataLst>
          </p:nvPr>
        </p:nvSpPr>
        <p:spPr/>
        <p:txBody>
          <a:bodyPr wrap="none"/>
          <a:lstStyle/>
          <a:p>
            <a:pPr algn="l" eaLnBrk="1" hangingPunct="1">
              <a:buFont typeface="Wingdings" panose="05000000000000000000" pitchFamily="2" charset="2"/>
              <a:buNone/>
              <a:defRPr/>
            </a:pPr>
            <a:r>
              <a:rPr lang="zh-CN" altLang="en-US" sz="3200" dirty="0">
                <a:solidFill>
                  <a:srgbClr val="FF0000"/>
                </a:solidFill>
                <a:latin typeface="楷体_GB2312" charset="-122"/>
                <a:sym typeface="+mn-ea"/>
              </a:rPr>
              <a:t>任务实施：二</a:t>
            </a:r>
            <a:r>
              <a:rPr lang="en-US" altLang="zh-CN" sz="3200" dirty="0">
                <a:solidFill>
                  <a:srgbClr val="FF0000"/>
                </a:solidFill>
                <a:latin typeface="楷体_GB2312" charset="-122"/>
                <a:sym typeface="+mn-ea"/>
              </a:rPr>
              <a:t>. HTTP </a:t>
            </a:r>
            <a:r>
              <a:rPr lang="zh-CN" altLang="en-US" sz="3200" dirty="0">
                <a:solidFill>
                  <a:srgbClr val="FF0000"/>
                </a:solidFill>
                <a:latin typeface="楷体_GB2312" charset="-122"/>
                <a:sym typeface="+mn-ea"/>
              </a:rPr>
              <a:t>工作原理</a:t>
            </a:r>
            <a:endParaRPr lang="zh-CN" altLang="en-US" sz="3200" dirty="0">
              <a:solidFill>
                <a:srgbClr val="FF0000"/>
              </a:solidFill>
              <a:latin typeface="楷体_GB2312" charset="-122"/>
            </a:endParaRPr>
          </a:p>
        </p:txBody>
      </p:sp>
      <p:sp>
        <p:nvSpPr>
          <p:cNvPr id="3" name="内容占位符 2"/>
          <p:cNvSpPr>
            <a:spLocks noGrp="1"/>
          </p:cNvSpPr>
          <p:nvPr>
            <p:custDataLst>
              <p:tags r:id="rId2"/>
            </p:custDataLst>
          </p:nvPr>
        </p:nvSpPr>
        <p:spPr>
          <a:xfrm>
            <a:off x="7724775" y="1435735"/>
            <a:ext cx="3856355" cy="4742180"/>
          </a:xfrm>
          <a:prstGeom prst="rect">
            <a:avLst/>
          </a:prstGeom>
        </p:spPr>
        <p:txBody>
          <a:bodyPr vert="horz" wrap="square" lIns="0" tIns="0" rIns="0" bIns="0" rtlCol="0">
            <a:normAutofit/>
          </a:bodyPr>
          <a:lstStyle>
            <a:lvl1pPr>
              <a:defRPr>
                <a:latin typeface="+mn-ea"/>
                <a:ea typeface="+mn-ea"/>
                <a:cs typeface="+mn-ea"/>
                <a:sym typeface="+mn-ea"/>
              </a:defRPr>
            </a:lvl1pPr>
            <a:lvl2pPr>
              <a:defRPr>
                <a:latin typeface="+mn-ea"/>
                <a:ea typeface="+mn-ea"/>
                <a:cs typeface="+mn-ea"/>
                <a:sym typeface="+mn-ea"/>
              </a:defRPr>
            </a:lvl2pPr>
            <a:lvl3pPr>
              <a:defRPr>
                <a:latin typeface="+mn-ea"/>
                <a:ea typeface="+mn-ea"/>
                <a:cs typeface="+mn-ea"/>
                <a:sym typeface="+mn-ea"/>
              </a:defRPr>
            </a:lvl3pPr>
            <a:lvl4pPr>
              <a:defRPr>
                <a:latin typeface="+mn-ea"/>
                <a:ea typeface="+mn-ea"/>
                <a:cs typeface="+mn-ea"/>
                <a:sym typeface="+mn-ea"/>
              </a:defRPr>
            </a:lvl4pPr>
            <a:lvl5pPr>
              <a:defRPr>
                <a:latin typeface="+mn-ea"/>
                <a:ea typeface="+mn-ea"/>
                <a:cs typeface="+mn-ea"/>
                <a:sym typeface="+mn-ea"/>
              </a:defRPr>
            </a:lvl5pPr>
          </a:lstStyle>
          <a:p>
            <a:pPr lvl="0">
              <a:buNone/>
            </a:pPr>
            <a:r>
              <a:rPr lang="en-US" altLang="zh-CN" sz="1600" dirty="0"/>
              <a:t>HTTP </a:t>
            </a:r>
            <a:r>
              <a:rPr lang="zh-CN" altLang="en-US" sz="1600" dirty="0"/>
              <a:t>是一个标准的</a:t>
            </a:r>
            <a:r>
              <a:rPr lang="en-US" altLang="zh-CN" sz="1600" dirty="0"/>
              <a:t> B/S</a:t>
            </a:r>
            <a:r>
              <a:rPr lang="zh-CN" altLang="en-US" sz="1600" dirty="0"/>
              <a:t>（浏览器</a:t>
            </a:r>
            <a:r>
              <a:rPr lang="en-US" altLang="zh-CN" sz="1600" dirty="0"/>
              <a:t> / </a:t>
            </a:r>
            <a:r>
              <a:rPr lang="zh-CN" altLang="en-US" sz="1600" dirty="0"/>
              <a:t>服务器）模型，由请求和响应构成，响应方式是</a:t>
            </a:r>
            <a:r>
              <a:rPr lang="en-US" altLang="zh-CN" sz="1600" dirty="0"/>
              <a:t> </a:t>
            </a:r>
            <a:r>
              <a:rPr lang="zh-CN" altLang="en-US" sz="1600" dirty="0"/>
              <a:t>由客户端发起，服务器回送响应。</a:t>
            </a:r>
            <a:endParaRPr lang="zh-CN" altLang="en-US" sz="1600" dirty="0"/>
          </a:p>
          <a:p>
            <a:pPr lvl="0">
              <a:buNone/>
            </a:pPr>
            <a:r>
              <a:rPr lang="en-US" altLang="zh-CN" sz="1600" dirty="0"/>
              <a:t>HTTP </a:t>
            </a:r>
            <a:r>
              <a:rPr lang="zh-CN" altLang="en-US" sz="1600" dirty="0"/>
              <a:t>不需要浏览器和服务器之间建立持久的连接，也就是说浏览器（客户端）向</a:t>
            </a:r>
            <a:endParaRPr lang="zh-CN" altLang="en-US" sz="1600" dirty="0"/>
          </a:p>
          <a:p>
            <a:pPr lvl="0">
              <a:buNone/>
            </a:pPr>
            <a:endParaRPr lang="en-US" altLang="zh-CN" sz="1600" dirty="0"/>
          </a:p>
          <a:p>
            <a:pPr lvl="0">
              <a:buNone/>
            </a:pPr>
            <a:r>
              <a:rPr lang="zh-CN" altLang="en-US" sz="1600" dirty="0"/>
              <a:t>服务器端发送请求后，一旦服务器返回响应，连接就会关闭，所有</a:t>
            </a:r>
            <a:r>
              <a:rPr lang="en-US" altLang="zh-CN" sz="1600" dirty="0"/>
              <a:t> HTTP </a:t>
            </a:r>
            <a:r>
              <a:rPr lang="zh-CN" altLang="en-US" sz="1600" dirty="0"/>
              <a:t>连接都被构造</a:t>
            </a:r>
            <a:r>
              <a:rPr lang="en-US" altLang="zh-CN" sz="1600" dirty="0"/>
              <a:t> </a:t>
            </a:r>
            <a:r>
              <a:rPr lang="zh-CN" altLang="en-US" sz="1600" dirty="0"/>
              <a:t>成一套请求和应答，一次</a:t>
            </a:r>
            <a:r>
              <a:rPr lang="en-US" altLang="zh-CN" sz="1600" dirty="0"/>
              <a:t> HTTP </a:t>
            </a:r>
            <a:r>
              <a:rPr lang="zh-CN" altLang="en-US" sz="1600" dirty="0"/>
              <a:t>操作称为一次事务，其工作流程如图</a:t>
            </a:r>
            <a:r>
              <a:rPr lang="en-US" altLang="zh-CN" sz="1600" dirty="0"/>
              <a:t> 2 - 3 </a:t>
            </a:r>
            <a:r>
              <a:rPr lang="zh-CN" altLang="en-US" sz="1600" dirty="0"/>
              <a:t>所示。</a:t>
            </a:r>
            <a:endParaRPr lang="zh-CN" altLang="en-US" sz="1600" dirty="0"/>
          </a:p>
        </p:txBody>
      </p:sp>
      <p:pic>
        <p:nvPicPr>
          <p:cNvPr id="2" name="图片 1"/>
          <p:cNvPicPr>
            <a:picLocks noChangeAspect="1"/>
          </p:cNvPicPr>
          <p:nvPr/>
        </p:nvPicPr>
        <p:blipFill>
          <a:blip r:embed="rId3"/>
          <a:stretch>
            <a:fillRect/>
          </a:stretch>
        </p:blipFill>
        <p:spPr>
          <a:xfrm>
            <a:off x="466725" y="1209040"/>
            <a:ext cx="7014210" cy="4968875"/>
          </a:xfrm>
          <a:prstGeom prst="rect">
            <a:avLst/>
          </a:prstGeom>
        </p:spPr>
      </p:pic>
    </p:spTree>
    <p:custDataLst>
      <p:tags r:id="rId4"/>
    </p:custDataLst>
  </p:cSld>
  <p:clrMapOvr>
    <a:masterClrMapping/>
  </p:clrMapOvr>
  <p:transition>
    <p:cut/>
  </p:transition>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sp>
        <p:nvSpPr>
          <p:cNvPr id="12" name="圆角矩形 21"/>
          <p:cNvSpPr/>
          <p:nvPr>
            <p:custDataLst>
              <p:tags r:id="rId2"/>
            </p:custDataLst>
          </p:nvPr>
        </p:nvSpPr>
        <p:spPr>
          <a:xfrm>
            <a:off x="667385" y="1456690"/>
            <a:ext cx="10801985" cy="929640"/>
          </a:xfrm>
          <a:prstGeom prst="roundRect">
            <a:avLst>
              <a:gd name="adj" fmla="val 23576"/>
            </a:avLst>
          </a:prstGeom>
          <a:solidFill>
            <a:schemeClr val="accent1">
              <a:lumMod val="40000"/>
              <a:lumOff val="60000"/>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79705"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0" algn="l" fontAlgn="auto">
              <a:lnSpc>
                <a:spcPct val="150000"/>
              </a:lnSpc>
            </a:pPr>
            <a:r>
              <a:rPr lang="en-US" altLang="en-US" sz="1600" kern="0" dirty="0">
                <a:ln>
                  <a:noFill/>
                  <a:prstDash val="sysDot"/>
                </a:ln>
                <a:solidFill>
                  <a:schemeClr val="tx1">
                    <a:lumMod val="85000"/>
                    <a:lumOff val="15000"/>
                  </a:schemeClr>
                </a:solidFill>
                <a:latin typeface="+mn-ea"/>
                <a:cs typeface="+mn-ea"/>
                <a:sym typeface="+mn-ea"/>
              </a:rPr>
              <a:t>HTTP </a:t>
            </a:r>
            <a:r>
              <a:rPr lang="zh-CN" altLang="en-US" sz="1600" kern="0" dirty="0">
                <a:ln>
                  <a:noFill/>
                  <a:prstDash val="sysDot"/>
                </a:ln>
                <a:solidFill>
                  <a:schemeClr val="tx1">
                    <a:lumMod val="85000"/>
                    <a:lumOff val="15000"/>
                  </a:schemeClr>
                </a:solidFill>
                <a:latin typeface="+mn-ea"/>
                <a:cs typeface="+mn-ea"/>
                <a:sym typeface="+mn-ea"/>
              </a:rPr>
              <a:t>是</a:t>
            </a:r>
            <a:r>
              <a:rPr lang="en-US" altLang="zh-CN" sz="1600" kern="0" dirty="0">
                <a:ln>
                  <a:noFill/>
                  <a:prstDash val="sysDot"/>
                </a:ln>
                <a:solidFill>
                  <a:schemeClr val="tx1">
                    <a:lumMod val="85000"/>
                    <a:lumOff val="15000"/>
                  </a:schemeClr>
                </a:solidFill>
                <a:latin typeface="+mn-ea"/>
                <a:cs typeface="+mn-ea"/>
                <a:sym typeface="+mn-ea"/>
              </a:rPr>
              <a:t> B/S </a:t>
            </a:r>
            <a:r>
              <a:rPr lang="zh-CN" altLang="en-US" sz="1600" kern="0" dirty="0">
                <a:ln>
                  <a:noFill/>
                  <a:prstDash val="sysDot"/>
                </a:ln>
                <a:solidFill>
                  <a:schemeClr val="tx1">
                    <a:lumMod val="85000"/>
                    <a:lumOff val="15000"/>
                  </a:schemeClr>
                </a:solidFill>
                <a:latin typeface="+mn-ea"/>
                <a:cs typeface="+mn-ea"/>
                <a:sym typeface="+mn-ea"/>
              </a:rPr>
              <a:t>模型，由请求和响应构成，一次操作称为一次事务，工作流程为</a:t>
            </a:r>
            <a:endParaRPr lang="zh-CN" altLang="en-US" sz="1600" kern="0" dirty="0">
              <a:ln>
                <a:noFill/>
                <a:prstDash val="sysDot"/>
              </a:ln>
              <a:solidFill>
                <a:schemeClr val="tx1">
                  <a:lumMod val="85000"/>
                  <a:lumOff val="15000"/>
                </a:schemeClr>
              </a:solidFill>
              <a:latin typeface="+mn-ea"/>
              <a:cs typeface="+mn-ea"/>
              <a:sym typeface="+mn-ea"/>
            </a:endParaRPr>
          </a:p>
        </p:txBody>
      </p:sp>
      <p:sp>
        <p:nvSpPr>
          <p:cNvPr id="3" name="任意多边形: 形状 33"/>
          <p:cNvSpPr/>
          <p:nvPr>
            <p:custDataLst>
              <p:tags r:id="rId3"/>
            </p:custDataLst>
          </p:nvPr>
        </p:nvSpPr>
        <p:spPr>
          <a:xfrm>
            <a:off x="8042958" y="2710433"/>
            <a:ext cx="3420072" cy="2425161"/>
          </a:xfrm>
          <a:custGeom>
            <a:avLst/>
            <a:gdLst>
              <a:gd name="connsiteX0" fmla="*/ 226895 w 3419475"/>
              <a:gd name="connsiteY0" fmla="*/ 0 h 2424738"/>
              <a:gd name="connsiteX1" fmla="*/ 3192580 w 3419475"/>
              <a:gd name="connsiteY1" fmla="*/ 0 h 2424738"/>
              <a:gd name="connsiteX2" fmla="*/ 3419475 w 3419475"/>
              <a:gd name="connsiteY2" fmla="*/ 226895 h 2424738"/>
              <a:gd name="connsiteX3" fmla="*/ 3419475 w 3419475"/>
              <a:gd name="connsiteY3" fmla="*/ 1978968 h 2424738"/>
              <a:gd name="connsiteX4" fmla="*/ 3192580 w 3419475"/>
              <a:gd name="connsiteY4" fmla="*/ 2205863 h 2424738"/>
              <a:gd name="connsiteX5" fmla="*/ 895506 w 3419475"/>
              <a:gd name="connsiteY5" fmla="*/ 2205863 h 2424738"/>
              <a:gd name="connsiteX6" fmla="*/ 889574 w 3419475"/>
              <a:gd name="connsiteY6" fmla="*/ 2213354 h 2424738"/>
              <a:gd name="connsiteX7" fmla="*/ 740251 w 3419475"/>
              <a:gd name="connsiteY7" fmla="*/ 2401913 h 2424738"/>
              <a:gd name="connsiteX8" fmla="*/ 693034 w 3419475"/>
              <a:gd name="connsiteY8" fmla="*/ 2424738 h 2424738"/>
              <a:gd name="connsiteX9" fmla="*/ 645800 w 3419475"/>
              <a:gd name="connsiteY9" fmla="*/ 2401891 h 2424738"/>
              <a:gd name="connsiteX10" fmla="*/ 496476 w 3419475"/>
              <a:gd name="connsiteY10" fmla="*/ 2213332 h 2424738"/>
              <a:gd name="connsiteX11" fmla="*/ 490561 w 3419475"/>
              <a:gd name="connsiteY11" fmla="*/ 2205863 h 2424738"/>
              <a:gd name="connsiteX12" fmla="*/ 226895 w 3419475"/>
              <a:gd name="connsiteY12" fmla="*/ 2205863 h 2424738"/>
              <a:gd name="connsiteX13" fmla="*/ 0 w 3419475"/>
              <a:gd name="connsiteY13" fmla="*/ 1978968 h 2424738"/>
              <a:gd name="connsiteX14" fmla="*/ 0 w 3419475"/>
              <a:gd name="connsiteY14" fmla="*/ 226895 h 2424738"/>
              <a:gd name="connsiteX15" fmla="*/ 226895 w 3419475"/>
              <a:gd name="connsiteY15" fmla="*/ 0 h 2424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419475" h="2424738">
                <a:moveTo>
                  <a:pt x="226895" y="0"/>
                </a:moveTo>
                <a:lnTo>
                  <a:pt x="3192580" y="0"/>
                </a:lnTo>
                <a:cubicBezTo>
                  <a:pt x="3317891" y="0"/>
                  <a:pt x="3419475" y="101584"/>
                  <a:pt x="3419475" y="226895"/>
                </a:cubicBezTo>
                <a:lnTo>
                  <a:pt x="3419475" y="1978968"/>
                </a:lnTo>
                <a:cubicBezTo>
                  <a:pt x="3419475" y="2104279"/>
                  <a:pt x="3317891" y="2205863"/>
                  <a:pt x="3192580" y="2205863"/>
                </a:cubicBezTo>
                <a:lnTo>
                  <a:pt x="895506" y="2205863"/>
                </a:lnTo>
                <a:lnTo>
                  <a:pt x="889574" y="2213354"/>
                </a:lnTo>
                <a:cubicBezTo>
                  <a:pt x="809384" y="2314615"/>
                  <a:pt x="744479" y="2396574"/>
                  <a:pt x="740251" y="2401913"/>
                </a:cubicBezTo>
                <a:cubicBezTo>
                  <a:pt x="728975" y="2416153"/>
                  <a:pt x="711196" y="2424738"/>
                  <a:pt x="693034" y="2424738"/>
                </a:cubicBezTo>
                <a:cubicBezTo>
                  <a:pt x="674871" y="2424737"/>
                  <a:pt x="657075" y="2416130"/>
                  <a:pt x="645800" y="2401891"/>
                </a:cubicBezTo>
                <a:cubicBezTo>
                  <a:pt x="641571" y="2396552"/>
                  <a:pt x="576666" y="2314593"/>
                  <a:pt x="496476" y="2213332"/>
                </a:cubicBezTo>
                <a:lnTo>
                  <a:pt x="490561" y="2205863"/>
                </a:lnTo>
                <a:lnTo>
                  <a:pt x="226895" y="2205863"/>
                </a:lnTo>
                <a:cubicBezTo>
                  <a:pt x="101584" y="2205863"/>
                  <a:pt x="0" y="2104279"/>
                  <a:pt x="0" y="1978968"/>
                </a:cubicBezTo>
                <a:lnTo>
                  <a:pt x="0" y="226895"/>
                </a:lnTo>
                <a:cubicBezTo>
                  <a:pt x="0" y="101584"/>
                  <a:pt x="101584" y="0"/>
                  <a:pt x="226895" y="0"/>
                </a:cubicBezTo>
                <a:close/>
              </a:path>
            </a:pathLst>
          </a:custGeom>
          <a:gradFill>
            <a:gsLst>
              <a:gs pos="0">
                <a:schemeClr val="accent1">
                  <a:lumMod val="75000"/>
                </a:schemeClr>
              </a:gs>
              <a:gs pos="100000">
                <a:schemeClr val="accent1"/>
              </a:gs>
            </a:gsLst>
            <a:lin ang="20750833"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353695" tIns="250532" rIns="349250" bIns="821980" rtlCol="0" anchor="ctr">
            <a:noAutofit/>
          </a:bodyPr>
          <a:p>
            <a:pPr algn="just">
              <a:lnSpc>
                <a:spcPct val="150000"/>
              </a:lnSpc>
            </a:pPr>
            <a:r>
              <a:rPr lang="zh-CN" altLang="en-US" sz="1400">
                <a:solidFill>
                  <a:schemeClr val="accent3"/>
                </a:solidFill>
                <a:latin typeface="微软雅黑" panose="020B0503020204020204" charset="-122"/>
                <a:ea typeface="微软雅黑" panose="020B0503020204020204" charset="-122"/>
              </a:rPr>
              <a:t>在浏览器输入</a:t>
            </a:r>
            <a:r>
              <a:rPr lang="en-US" altLang="zh-CN" sz="1400">
                <a:solidFill>
                  <a:schemeClr val="accent3"/>
                </a:solidFill>
                <a:latin typeface="微软雅黑" panose="020B0503020204020204" charset="-122"/>
                <a:ea typeface="微软雅黑" panose="020B0503020204020204" charset="-122"/>
              </a:rPr>
              <a:t> URL</a:t>
            </a:r>
            <a:r>
              <a:rPr lang="zh-CN" altLang="en-US" sz="1400">
                <a:solidFill>
                  <a:schemeClr val="accent3"/>
                </a:solidFill>
                <a:latin typeface="微软雅黑" panose="020B0503020204020204" charset="-122"/>
                <a:ea typeface="微软雅黑" panose="020B0503020204020204" charset="-122"/>
              </a:rPr>
              <a:t>地址后，</a:t>
            </a:r>
            <a:r>
              <a:rPr lang="en-US" altLang="zh-CN" sz="1400">
                <a:solidFill>
                  <a:schemeClr val="accent3"/>
                </a:solidFill>
                <a:latin typeface="微软雅黑" panose="020B0503020204020204" charset="-122"/>
                <a:ea typeface="微软雅黑" panose="020B0503020204020204" charset="-122"/>
              </a:rPr>
              <a:t>DNS </a:t>
            </a:r>
            <a:r>
              <a:rPr lang="zh-CN" altLang="en-US" sz="1400">
                <a:solidFill>
                  <a:schemeClr val="accent3"/>
                </a:solidFill>
                <a:latin typeface="微软雅黑" panose="020B0503020204020204" charset="-122"/>
                <a:ea typeface="微软雅黑" panose="020B0503020204020204" charset="-122"/>
              </a:rPr>
              <a:t>域名解析器解析到服务器的</a:t>
            </a:r>
            <a:r>
              <a:rPr lang="en-US" altLang="zh-CN" sz="1400">
                <a:solidFill>
                  <a:schemeClr val="accent3"/>
                </a:solidFill>
                <a:latin typeface="微软雅黑" panose="020B0503020204020204" charset="-122"/>
                <a:ea typeface="微软雅黑" panose="020B0503020204020204" charset="-122"/>
              </a:rPr>
              <a:t> IP </a:t>
            </a:r>
            <a:r>
              <a:rPr lang="zh-CN" altLang="en-US" sz="1400">
                <a:solidFill>
                  <a:schemeClr val="accent3"/>
                </a:solidFill>
                <a:latin typeface="微软雅黑" panose="020B0503020204020204" charset="-122"/>
                <a:ea typeface="微软雅黑" panose="020B0503020204020204" charset="-122"/>
              </a:rPr>
              <a:t>地址，之后再发送</a:t>
            </a:r>
            <a:r>
              <a:rPr lang="en-US" altLang="zh-CN" sz="1400">
                <a:solidFill>
                  <a:schemeClr val="accent3"/>
                </a:solidFill>
                <a:latin typeface="微软雅黑" panose="020B0503020204020204" charset="-122"/>
                <a:ea typeface="微软雅黑" panose="020B0503020204020204" charset="-122"/>
              </a:rPr>
              <a:t> </a:t>
            </a:r>
            <a:r>
              <a:rPr lang="zh-CN" altLang="en-US" sz="1400">
                <a:solidFill>
                  <a:schemeClr val="accent3"/>
                </a:solidFill>
                <a:latin typeface="微软雅黑" panose="020B0503020204020204" charset="-122"/>
                <a:ea typeface="微软雅黑" panose="020B0503020204020204" charset="-122"/>
              </a:rPr>
              <a:t>一个空请求，该请求用来添加</a:t>
            </a:r>
            <a:r>
              <a:rPr lang="en-US" altLang="zh-CN" sz="1400">
                <a:solidFill>
                  <a:schemeClr val="accent3"/>
                </a:solidFill>
                <a:latin typeface="微软雅黑" panose="020B0503020204020204" charset="-122"/>
                <a:ea typeface="微软雅黑" panose="020B0503020204020204" charset="-122"/>
              </a:rPr>
              <a:t> user - agent </a:t>
            </a:r>
            <a:r>
              <a:rPr lang="zh-CN" altLang="en-US" sz="1400">
                <a:solidFill>
                  <a:schemeClr val="accent3"/>
                </a:solidFill>
                <a:latin typeface="微软雅黑" panose="020B0503020204020204" charset="-122"/>
                <a:ea typeface="微软雅黑" panose="020B0503020204020204" charset="-122"/>
              </a:rPr>
              <a:t>、</a:t>
            </a:r>
            <a:r>
              <a:rPr lang="en-US" altLang="zh-CN" sz="1400">
                <a:solidFill>
                  <a:schemeClr val="accent3"/>
                </a:solidFill>
                <a:latin typeface="微软雅黑" panose="020B0503020204020204" charset="-122"/>
                <a:ea typeface="微软雅黑" panose="020B0503020204020204" charset="-122"/>
              </a:rPr>
              <a:t>host </a:t>
            </a:r>
            <a:r>
              <a:rPr lang="zh-CN" altLang="en-US" sz="1400">
                <a:solidFill>
                  <a:schemeClr val="accent3"/>
                </a:solidFill>
                <a:latin typeface="微软雅黑" panose="020B0503020204020204" charset="-122"/>
                <a:ea typeface="微软雅黑" panose="020B0503020204020204" charset="-122"/>
              </a:rPr>
              <a:t>等信息。</a:t>
            </a:r>
            <a:endParaRPr lang="zh-CN" altLang="en-US" sz="1400">
              <a:solidFill>
                <a:schemeClr val="accent3"/>
              </a:solidFill>
              <a:latin typeface="微软雅黑" panose="020B0503020204020204" charset="-122"/>
              <a:ea typeface="微软雅黑" panose="020B0503020204020204" charset="-122"/>
            </a:endParaRPr>
          </a:p>
        </p:txBody>
      </p:sp>
      <p:sp>
        <p:nvSpPr>
          <p:cNvPr id="5" name="任意多边形: 形状 31"/>
          <p:cNvSpPr/>
          <p:nvPr>
            <p:custDataLst>
              <p:tags r:id="rId4"/>
            </p:custDataLst>
          </p:nvPr>
        </p:nvSpPr>
        <p:spPr>
          <a:xfrm>
            <a:off x="4354234" y="2710433"/>
            <a:ext cx="3420072" cy="2425161"/>
          </a:xfrm>
          <a:custGeom>
            <a:avLst/>
            <a:gdLst>
              <a:gd name="connsiteX0" fmla="*/ 226895 w 3419475"/>
              <a:gd name="connsiteY0" fmla="*/ 0 h 2424738"/>
              <a:gd name="connsiteX1" fmla="*/ 3192580 w 3419475"/>
              <a:gd name="connsiteY1" fmla="*/ 0 h 2424738"/>
              <a:gd name="connsiteX2" fmla="*/ 3419475 w 3419475"/>
              <a:gd name="connsiteY2" fmla="*/ 226895 h 2424738"/>
              <a:gd name="connsiteX3" fmla="*/ 3419475 w 3419475"/>
              <a:gd name="connsiteY3" fmla="*/ 1978968 h 2424738"/>
              <a:gd name="connsiteX4" fmla="*/ 3192580 w 3419475"/>
              <a:gd name="connsiteY4" fmla="*/ 2205863 h 2424738"/>
              <a:gd name="connsiteX5" fmla="*/ 895506 w 3419475"/>
              <a:gd name="connsiteY5" fmla="*/ 2205863 h 2424738"/>
              <a:gd name="connsiteX6" fmla="*/ 889574 w 3419475"/>
              <a:gd name="connsiteY6" fmla="*/ 2213354 h 2424738"/>
              <a:gd name="connsiteX7" fmla="*/ 740251 w 3419475"/>
              <a:gd name="connsiteY7" fmla="*/ 2401913 h 2424738"/>
              <a:gd name="connsiteX8" fmla="*/ 693034 w 3419475"/>
              <a:gd name="connsiteY8" fmla="*/ 2424738 h 2424738"/>
              <a:gd name="connsiteX9" fmla="*/ 645800 w 3419475"/>
              <a:gd name="connsiteY9" fmla="*/ 2401891 h 2424738"/>
              <a:gd name="connsiteX10" fmla="*/ 496476 w 3419475"/>
              <a:gd name="connsiteY10" fmla="*/ 2213332 h 2424738"/>
              <a:gd name="connsiteX11" fmla="*/ 490561 w 3419475"/>
              <a:gd name="connsiteY11" fmla="*/ 2205863 h 2424738"/>
              <a:gd name="connsiteX12" fmla="*/ 226895 w 3419475"/>
              <a:gd name="connsiteY12" fmla="*/ 2205863 h 2424738"/>
              <a:gd name="connsiteX13" fmla="*/ 0 w 3419475"/>
              <a:gd name="connsiteY13" fmla="*/ 1978968 h 2424738"/>
              <a:gd name="connsiteX14" fmla="*/ 0 w 3419475"/>
              <a:gd name="connsiteY14" fmla="*/ 226895 h 2424738"/>
              <a:gd name="connsiteX15" fmla="*/ 226895 w 3419475"/>
              <a:gd name="connsiteY15" fmla="*/ 0 h 2424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419475" h="2424738">
                <a:moveTo>
                  <a:pt x="226895" y="0"/>
                </a:moveTo>
                <a:lnTo>
                  <a:pt x="3192580" y="0"/>
                </a:lnTo>
                <a:cubicBezTo>
                  <a:pt x="3317891" y="0"/>
                  <a:pt x="3419475" y="101584"/>
                  <a:pt x="3419475" y="226895"/>
                </a:cubicBezTo>
                <a:lnTo>
                  <a:pt x="3419475" y="1978968"/>
                </a:lnTo>
                <a:cubicBezTo>
                  <a:pt x="3419475" y="2104279"/>
                  <a:pt x="3317891" y="2205863"/>
                  <a:pt x="3192580" y="2205863"/>
                </a:cubicBezTo>
                <a:lnTo>
                  <a:pt x="895506" y="2205863"/>
                </a:lnTo>
                <a:lnTo>
                  <a:pt x="889574" y="2213354"/>
                </a:lnTo>
                <a:cubicBezTo>
                  <a:pt x="809384" y="2314615"/>
                  <a:pt x="744479" y="2396574"/>
                  <a:pt x="740251" y="2401913"/>
                </a:cubicBezTo>
                <a:cubicBezTo>
                  <a:pt x="728975" y="2416153"/>
                  <a:pt x="711196" y="2424738"/>
                  <a:pt x="693034" y="2424738"/>
                </a:cubicBezTo>
                <a:cubicBezTo>
                  <a:pt x="674871" y="2424737"/>
                  <a:pt x="657075" y="2416130"/>
                  <a:pt x="645800" y="2401891"/>
                </a:cubicBezTo>
                <a:cubicBezTo>
                  <a:pt x="641571" y="2396552"/>
                  <a:pt x="576666" y="2314593"/>
                  <a:pt x="496476" y="2213332"/>
                </a:cubicBezTo>
                <a:lnTo>
                  <a:pt x="490561" y="2205863"/>
                </a:lnTo>
                <a:lnTo>
                  <a:pt x="226895" y="2205863"/>
                </a:lnTo>
                <a:cubicBezTo>
                  <a:pt x="101584" y="2205863"/>
                  <a:pt x="0" y="2104279"/>
                  <a:pt x="0" y="1978968"/>
                </a:cubicBezTo>
                <a:lnTo>
                  <a:pt x="0" y="226895"/>
                </a:lnTo>
                <a:cubicBezTo>
                  <a:pt x="0" y="101584"/>
                  <a:pt x="101584" y="0"/>
                  <a:pt x="226895" y="0"/>
                </a:cubicBezTo>
                <a:close/>
              </a:path>
            </a:pathLst>
          </a:custGeom>
          <a:gradFill>
            <a:gsLst>
              <a:gs pos="0">
                <a:schemeClr val="accent1">
                  <a:lumMod val="75000"/>
                </a:schemeClr>
              </a:gs>
              <a:gs pos="100000">
                <a:schemeClr val="accent1"/>
              </a:gs>
            </a:gsLst>
            <a:lin ang="20750833"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351790" tIns="241642" rIns="351156" bIns="830870" rtlCol="0" anchor="ctr">
            <a:noAutofit/>
          </a:bodyPr>
          <a:p>
            <a:pPr algn="just">
              <a:lnSpc>
                <a:spcPct val="150000"/>
              </a:lnSpc>
            </a:pPr>
            <a:r>
              <a:rPr lang="zh-CN" altLang="en-US" sz="1000">
                <a:solidFill>
                  <a:schemeClr val="accent3"/>
                </a:solidFill>
                <a:latin typeface="+mn-ea"/>
                <a:cs typeface="+mn-ea"/>
                <a:sym typeface="+mn-ea"/>
              </a:rPr>
              <a:t>基于</a:t>
            </a:r>
            <a:r>
              <a:rPr lang="en-US" altLang="zh-CN" sz="1000">
                <a:solidFill>
                  <a:schemeClr val="accent3"/>
                </a:solidFill>
                <a:latin typeface="+mn-ea"/>
                <a:cs typeface="+mn-ea"/>
                <a:sym typeface="+mn-ea"/>
              </a:rPr>
              <a:t> URL </a:t>
            </a:r>
            <a:r>
              <a:rPr lang="zh-CN" altLang="en-US" sz="1000">
                <a:solidFill>
                  <a:schemeClr val="accent3"/>
                </a:solidFill>
                <a:latin typeface="+mn-ea"/>
                <a:cs typeface="+mn-ea"/>
                <a:sym typeface="+mn-ea"/>
              </a:rPr>
              <a:t>解析协议、主机等信息发送请求。比如，</a:t>
            </a:r>
            <a:r>
              <a:rPr lang="en-US" altLang="zh-CN" sz="1000">
                <a:solidFill>
                  <a:schemeClr val="accent3"/>
                </a:solidFill>
                <a:latin typeface="+mn-ea"/>
                <a:cs typeface="+mn-ea"/>
                <a:sym typeface="+mn-ea"/>
              </a:rPr>
              <a:t>http://localhost:8080/index.html</a:t>
            </a:r>
            <a:r>
              <a:rPr lang="zh-CN" altLang="en-US" sz="1000">
                <a:solidFill>
                  <a:schemeClr val="accent3"/>
                </a:solidFill>
                <a:latin typeface="+mn-ea"/>
                <a:cs typeface="+mn-ea"/>
                <a:sym typeface="+mn-ea"/>
              </a:rPr>
              <a:t>，对该地址解析如下：</a:t>
            </a:r>
            <a:endParaRPr lang="zh-CN" altLang="en-US" sz="1000">
              <a:solidFill>
                <a:schemeClr val="accent3"/>
              </a:solidFill>
              <a:latin typeface="+mn-ea"/>
              <a:cs typeface="+mn-ea"/>
              <a:sym typeface="+mn-ea"/>
            </a:endParaRPr>
          </a:p>
          <a:p>
            <a:pPr algn="just">
              <a:lnSpc>
                <a:spcPct val="150000"/>
              </a:lnSpc>
            </a:pPr>
            <a:r>
              <a:rPr lang="zh-CN" altLang="en-US" sz="1000">
                <a:solidFill>
                  <a:schemeClr val="accent3"/>
                </a:solidFill>
                <a:latin typeface="+mn-ea"/>
                <a:cs typeface="+mn-ea"/>
                <a:sym typeface="+mn-ea"/>
              </a:rPr>
              <a:t>协议名：</a:t>
            </a:r>
            <a:r>
              <a:rPr lang="en-US" altLang="zh-CN" sz="1000">
                <a:solidFill>
                  <a:schemeClr val="accent3"/>
                </a:solidFill>
                <a:latin typeface="+mn-ea"/>
                <a:cs typeface="+mn-ea"/>
                <a:sym typeface="+mn-ea"/>
              </a:rPr>
              <a:t>http</a:t>
            </a:r>
            <a:r>
              <a:rPr lang="zh-CN" altLang="en-US" sz="1000">
                <a:solidFill>
                  <a:schemeClr val="accent3"/>
                </a:solidFill>
                <a:latin typeface="+mn-ea"/>
                <a:cs typeface="+mn-ea"/>
                <a:sym typeface="+mn-ea"/>
              </a:rPr>
              <a:t>。</a:t>
            </a:r>
            <a:endParaRPr lang="zh-CN" altLang="en-US" sz="1000">
              <a:solidFill>
                <a:schemeClr val="accent3"/>
              </a:solidFill>
              <a:latin typeface="+mn-ea"/>
              <a:cs typeface="+mn-ea"/>
              <a:sym typeface="+mn-ea"/>
            </a:endParaRPr>
          </a:p>
          <a:p>
            <a:pPr algn="just">
              <a:lnSpc>
                <a:spcPct val="150000"/>
              </a:lnSpc>
            </a:pPr>
            <a:r>
              <a:rPr lang="zh-CN" altLang="en-US" sz="1000">
                <a:solidFill>
                  <a:schemeClr val="accent3"/>
                </a:solidFill>
                <a:latin typeface="+mn-ea"/>
                <a:cs typeface="+mn-ea"/>
                <a:sym typeface="+mn-ea"/>
              </a:rPr>
              <a:t>主机名：</a:t>
            </a:r>
            <a:r>
              <a:rPr lang="en-US" altLang="zh-CN" sz="900">
                <a:solidFill>
                  <a:schemeClr val="accent3"/>
                </a:solidFill>
                <a:latin typeface="+mn-ea"/>
                <a:cs typeface="+mn-ea"/>
                <a:sym typeface="+mn-ea"/>
              </a:rPr>
              <a:t>localhost</a:t>
            </a:r>
            <a:r>
              <a:rPr lang="zh-CN" altLang="en-US" sz="1000">
                <a:solidFill>
                  <a:schemeClr val="accent3"/>
                </a:solidFill>
                <a:latin typeface="+mn-ea"/>
                <a:cs typeface="+mn-ea"/>
                <a:sym typeface="+mn-ea"/>
              </a:rPr>
              <a:t>，可以根据这个得出主机的</a:t>
            </a:r>
            <a:r>
              <a:rPr lang="en-US" altLang="zh-CN" sz="1000">
                <a:solidFill>
                  <a:schemeClr val="accent3"/>
                </a:solidFill>
                <a:latin typeface="+mn-ea"/>
                <a:cs typeface="+mn-ea"/>
                <a:sym typeface="+mn-ea"/>
              </a:rPr>
              <a:t> IP </a:t>
            </a:r>
            <a:r>
              <a:rPr lang="zh-CN" altLang="en-US" sz="1000">
                <a:solidFill>
                  <a:schemeClr val="accent3"/>
                </a:solidFill>
                <a:latin typeface="+mn-ea"/>
                <a:cs typeface="+mn-ea"/>
                <a:sym typeface="+mn-ea"/>
              </a:rPr>
              <a:t>地址。</a:t>
            </a:r>
            <a:endParaRPr lang="zh-CN" altLang="en-US" sz="1000">
              <a:solidFill>
                <a:schemeClr val="accent3"/>
              </a:solidFill>
              <a:latin typeface="+mn-ea"/>
              <a:cs typeface="+mn-ea"/>
              <a:sym typeface="+mn-ea"/>
            </a:endParaRPr>
          </a:p>
          <a:p>
            <a:pPr algn="just">
              <a:lnSpc>
                <a:spcPct val="150000"/>
              </a:lnSpc>
            </a:pPr>
            <a:r>
              <a:rPr lang="zh-CN" altLang="en-US" sz="1000">
                <a:solidFill>
                  <a:schemeClr val="accent3"/>
                </a:solidFill>
                <a:latin typeface="+mn-ea"/>
                <a:cs typeface="+mn-ea"/>
                <a:sym typeface="+mn-ea"/>
              </a:rPr>
              <a:t>端口：</a:t>
            </a:r>
            <a:r>
              <a:rPr lang="en-US" altLang="zh-CN" sz="1000">
                <a:solidFill>
                  <a:schemeClr val="accent3"/>
                </a:solidFill>
                <a:latin typeface="+mn-ea"/>
                <a:cs typeface="+mn-ea"/>
                <a:sym typeface="+mn-ea"/>
              </a:rPr>
              <a:t>8080</a:t>
            </a:r>
            <a:r>
              <a:rPr lang="zh-CN" altLang="en-US" sz="1000">
                <a:solidFill>
                  <a:schemeClr val="accent3"/>
                </a:solidFill>
                <a:latin typeface="+mn-ea"/>
                <a:cs typeface="+mn-ea"/>
                <a:sym typeface="+mn-ea"/>
              </a:rPr>
              <a:t>。</a:t>
            </a:r>
            <a:endParaRPr lang="zh-CN" altLang="en-US" sz="1000">
              <a:solidFill>
                <a:schemeClr val="accent3"/>
              </a:solidFill>
              <a:latin typeface="+mn-ea"/>
              <a:cs typeface="+mn-ea"/>
              <a:sym typeface="+mn-ea"/>
            </a:endParaRPr>
          </a:p>
          <a:p>
            <a:pPr algn="just">
              <a:lnSpc>
                <a:spcPct val="150000"/>
              </a:lnSpc>
            </a:pPr>
            <a:r>
              <a:rPr lang="zh-CN" altLang="en-US" sz="1000">
                <a:solidFill>
                  <a:schemeClr val="accent3"/>
                </a:solidFill>
                <a:latin typeface="+mn-ea"/>
                <a:cs typeface="+mn-ea"/>
                <a:sym typeface="+mn-ea"/>
              </a:rPr>
              <a:t>对象路径：</a:t>
            </a:r>
            <a:r>
              <a:rPr lang="en-US" altLang="zh-CN" sz="1000">
                <a:solidFill>
                  <a:schemeClr val="accent3"/>
                </a:solidFill>
                <a:latin typeface="+mn-ea"/>
                <a:cs typeface="+mn-ea"/>
                <a:sym typeface="+mn-ea"/>
              </a:rPr>
              <a:t>/index. html</a:t>
            </a:r>
            <a:r>
              <a:rPr lang="zh-CN" altLang="en-US" sz="1000">
                <a:solidFill>
                  <a:schemeClr val="accent3"/>
                </a:solidFill>
                <a:latin typeface="+mn-ea"/>
                <a:cs typeface="+mn-ea"/>
                <a:sym typeface="+mn-ea"/>
              </a:rPr>
              <a:t>。</a:t>
            </a:r>
            <a:endParaRPr lang="zh-CN" altLang="en-US" sz="1000">
              <a:solidFill>
                <a:schemeClr val="accent3"/>
              </a:solidFill>
              <a:latin typeface="+mn-ea"/>
              <a:cs typeface="+mn-ea"/>
              <a:sym typeface="+mn-ea"/>
            </a:endParaRPr>
          </a:p>
        </p:txBody>
      </p:sp>
      <p:sp>
        <p:nvSpPr>
          <p:cNvPr id="15" name="任意多边形: 形状 30"/>
          <p:cNvSpPr/>
          <p:nvPr>
            <p:custDataLst>
              <p:tags r:id="rId5"/>
            </p:custDataLst>
          </p:nvPr>
        </p:nvSpPr>
        <p:spPr>
          <a:xfrm>
            <a:off x="663605" y="2710433"/>
            <a:ext cx="3420072" cy="2425161"/>
          </a:xfrm>
          <a:custGeom>
            <a:avLst/>
            <a:gdLst>
              <a:gd name="connsiteX0" fmla="*/ 226895 w 3419475"/>
              <a:gd name="connsiteY0" fmla="*/ 0 h 2424738"/>
              <a:gd name="connsiteX1" fmla="*/ 3192580 w 3419475"/>
              <a:gd name="connsiteY1" fmla="*/ 0 h 2424738"/>
              <a:gd name="connsiteX2" fmla="*/ 3419475 w 3419475"/>
              <a:gd name="connsiteY2" fmla="*/ 226895 h 2424738"/>
              <a:gd name="connsiteX3" fmla="*/ 3419475 w 3419475"/>
              <a:gd name="connsiteY3" fmla="*/ 1978968 h 2424738"/>
              <a:gd name="connsiteX4" fmla="*/ 3192580 w 3419475"/>
              <a:gd name="connsiteY4" fmla="*/ 2205863 h 2424738"/>
              <a:gd name="connsiteX5" fmla="*/ 895506 w 3419475"/>
              <a:gd name="connsiteY5" fmla="*/ 2205863 h 2424738"/>
              <a:gd name="connsiteX6" fmla="*/ 889574 w 3419475"/>
              <a:gd name="connsiteY6" fmla="*/ 2213354 h 2424738"/>
              <a:gd name="connsiteX7" fmla="*/ 740251 w 3419475"/>
              <a:gd name="connsiteY7" fmla="*/ 2401913 h 2424738"/>
              <a:gd name="connsiteX8" fmla="*/ 693034 w 3419475"/>
              <a:gd name="connsiteY8" fmla="*/ 2424738 h 2424738"/>
              <a:gd name="connsiteX9" fmla="*/ 645800 w 3419475"/>
              <a:gd name="connsiteY9" fmla="*/ 2401891 h 2424738"/>
              <a:gd name="connsiteX10" fmla="*/ 496476 w 3419475"/>
              <a:gd name="connsiteY10" fmla="*/ 2213332 h 2424738"/>
              <a:gd name="connsiteX11" fmla="*/ 490561 w 3419475"/>
              <a:gd name="connsiteY11" fmla="*/ 2205863 h 2424738"/>
              <a:gd name="connsiteX12" fmla="*/ 226895 w 3419475"/>
              <a:gd name="connsiteY12" fmla="*/ 2205863 h 2424738"/>
              <a:gd name="connsiteX13" fmla="*/ 0 w 3419475"/>
              <a:gd name="connsiteY13" fmla="*/ 1978968 h 2424738"/>
              <a:gd name="connsiteX14" fmla="*/ 0 w 3419475"/>
              <a:gd name="connsiteY14" fmla="*/ 226895 h 2424738"/>
              <a:gd name="connsiteX15" fmla="*/ 226895 w 3419475"/>
              <a:gd name="connsiteY15" fmla="*/ 0 h 2424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419475" h="2424738">
                <a:moveTo>
                  <a:pt x="226895" y="0"/>
                </a:moveTo>
                <a:lnTo>
                  <a:pt x="3192580" y="0"/>
                </a:lnTo>
                <a:cubicBezTo>
                  <a:pt x="3317891" y="0"/>
                  <a:pt x="3419475" y="101584"/>
                  <a:pt x="3419475" y="226895"/>
                </a:cubicBezTo>
                <a:lnTo>
                  <a:pt x="3419475" y="1978968"/>
                </a:lnTo>
                <a:cubicBezTo>
                  <a:pt x="3419475" y="2104279"/>
                  <a:pt x="3317891" y="2205863"/>
                  <a:pt x="3192580" y="2205863"/>
                </a:cubicBezTo>
                <a:lnTo>
                  <a:pt x="895506" y="2205863"/>
                </a:lnTo>
                <a:lnTo>
                  <a:pt x="889574" y="2213354"/>
                </a:lnTo>
                <a:cubicBezTo>
                  <a:pt x="809384" y="2314615"/>
                  <a:pt x="744479" y="2396574"/>
                  <a:pt x="740251" y="2401913"/>
                </a:cubicBezTo>
                <a:cubicBezTo>
                  <a:pt x="728975" y="2416153"/>
                  <a:pt x="711196" y="2424738"/>
                  <a:pt x="693034" y="2424738"/>
                </a:cubicBezTo>
                <a:cubicBezTo>
                  <a:pt x="674871" y="2424737"/>
                  <a:pt x="657075" y="2416130"/>
                  <a:pt x="645800" y="2401891"/>
                </a:cubicBezTo>
                <a:cubicBezTo>
                  <a:pt x="641571" y="2396552"/>
                  <a:pt x="576666" y="2314593"/>
                  <a:pt x="496476" y="2213332"/>
                </a:cubicBezTo>
                <a:lnTo>
                  <a:pt x="490561" y="2205863"/>
                </a:lnTo>
                <a:lnTo>
                  <a:pt x="226895" y="2205863"/>
                </a:lnTo>
                <a:cubicBezTo>
                  <a:pt x="101584" y="2205863"/>
                  <a:pt x="0" y="2104279"/>
                  <a:pt x="0" y="1978968"/>
                </a:cubicBezTo>
                <a:lnTo>
                  <a:pt x="0" y="226895"/>
                </a:lnTo>
                <a:cubicBezTo>
                  <a:pt x="0" y="101584"/>
                  <a:pt x="101584" y="0"/>
                  <a:pt x="226895" y="0"/>
                </a:cubicBezTo>
                <a:close/>
              </a:path>
            </a:pathLst>
          </a:custGeom>
          <a:gradFill>
            <a:gsLst>
              <a:gs pos="0">
                <a:schemeClr val="accent1">
                  <a:lumMod val="75000"/>
                </a:schemeClr>
              </a:gs>
              <a:gs pos="100000">
                <a:schemeClr val="accent1"/>
              </a:gs>
            </a:gsLst>
            <a:lin ang="20750833"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351750" tIns="232752" rIns="351195" bIns="839760" rtlCol="0" anchor="ctr">
            <a:noAutofit/>
          </a:bodyPr>
          <a:p>
            <a:pPr algn="just">
              <a:lnSpc>
                <a:spcPct val="150000"/>
              </a:lnSpc>
            </a:pPr>
            <a:r>
              <a:rPr lang="zh-CN" altLang="en-US" sz="1400">
                <a:solidFill>
                  <a:schemeClr val="accent3"/>
                </a:solidFill>
                <a:latin typeface="+mn-ea"/>
                <a:cs typeface="+mn-ea"/>
                <a:sym typeface="+mn-ea"/>
              </a:rPr>
              <a:t>为了确保数据的可靠传输，</a:t>
            </a:r>
            <a:r>
              <a:rPr lang="en-US" altLang="zh-CN" sz="1400">
                <a:solidFill>
                  <a:schemeClr val="accent3"/>
                </a:solidFill>
                <a:latin typeface="+mn-ea"/>
                <a:cs typeface="+mn-ea"/>
                <a:sym typeface="+mn-ea"/>
              </a:rPr>
              <a:t>TCP </a:t>
            </a:r>
            <a:r>
              <a:rPr lang="zh-CN" altLang="en-US" sz="1400">
                <a:solidFill>
                  <a:schemeClr val="accent3"/>
                </a:solidFill>
                <a:latin typeface="+mn-ea"/>
                <a:cs typeface="+mn-ea"/>
                <a:sym typeface="+mn-ea"/>
              </a:rPr>
              <a:t>要在进程间建立传输连接，用来确定通信双方都确</a:t>
            </a:r>
            <a:r>
              <a:rPr lang="en-US" altLang="zh-CN" sz="1400">
                <a:solidFill>
                  <a:schemeClr val="accent3"/>
                </a:solidFill>
                <a:latin typeface="+mn-ea"/>
                <a:cs typeface="+mn-ea"/>
                <a:sym typeface="+mn-ea"/>
              </a:rPr>
              <a:t> </a:t>
            </a:r>
            <a:r>
              <a:rPr lang="zh-CN" altLang="en-US" sz="1400">
                <a:solidFill>
                  <a:schemeClr val="accent3"/>
                </a:solidFill>
                <a:latin typeface="+mn-ea"/>
                <a:cs typeface="+mn-ea"/>
                <a:sym typeface="+mn-ea"/>
              </a:rPr>
              <a:t>定对方为自己的传输连接端点。</a:t>
            </a:r>
            <a:endParaRPr lang="zh-CN" altLang="en-US" sz="1400">
              <a:solidFill>
                <a:schemeClr val="accent3"/>
              </a:solidFill>
              <a:latin typeface="+mn-ea"/>
              <a:cs typeface="+mn-ea"/>
              <a:sym typeface="+mn-ea"/>
            </a:endParaRPr>
          </a:p>
        </p:txBody>
      </p:sp>
      <p:sp>
        <p:nvSpPr>
          <p:cNvPr id="22" name="“_#color-824&amp;2665"/>
          <p:cNvSpPr/>
          <p:nvPr>
            <p:custDataLst>
              <p:tags r:id="rId6"/>
            </p:custDataLst>
          </p:nvPr>
        </p:nvSpPr>
        <p:spPr>
          <a:xfrm>
            <a:off x="3434593" y="4346479"/>
            <a:ext cx="358838" cy="307394"/>
          </a:xfrm>
          <a:custGeom>
            <a:avLst/>
            <a:gdLst/>
            <a:ahLst/>
            <a:cxnLst/>
            <a:rect l="l" t="t" r="r" b="b"/>
            <a:pathLst>
              <a:path w="448056" h="384048">
                <a:moveTo>
                  <a:pt x="448056" y="192024"/>
                </a:moveTo>
                <a:cubicBezTo>
                  <a:pt x="448056" y="228600"/>
                  <a:pt x="438912" y="256032"/>
                  <a:pt x="420624" y="283464"/>
                </a:cubicBezTo>
                <a:cubicBezTo>
                  <a:pt x="411480" y="310896"/>
                  <a:pt x="384048" y="338328"/>
                  <a:pt x="356616" y="356616"/>
                </a:cubicBezTo>
                <a:cubicBezTo>
                  <a:pt x="329184" y="365760"/>
                  <a:pt x="301752" y="374904"/>
                  <a:pt x="265176" y="384048"/>
                </a:cubicBezTo>
                <a:cubicBezTo>
                  <a:pt x="265176" y="384048"/>
                  <a:pt x="256032" y="374904"/>
                  <a:pt x="256032" y="365760"/>
                </a:cubicBezTo>
                <a:lnTo>
                  <a:pt x="256032" y="310896"/>
                </a:lnTo>
                <a:cubicBezTo>
                  <a:pt x="256032" y="301752"/>
                  <a:pt x="265176" y="301752"/>
                  <a:pt x="265176" y="292608"/>
                </a:cubicBezTo>
                <a:cubicBezTo>
                  <a:pt x="292608" y="292608"/>
                  <a:pt x="320040" y="283464"/>
                  <a:pt x="329184" y="265176"/>
                </a:cubicBezTo>
                <a:cubicBezTo>
                  <a:pt x="347472" y="246888"/>
                  <a:pt x="356616" y="219456"/>
                  <a:pt x="356616" y="192024"/>
                </a:cubicBezTo>
                <a:lnTo>
                  <a:pt x="356616" y="182880"/>
                </a:lnTo>
                <a:cubicBezTo>
                  <a:pt x="356616" y="173736"/>
                  <a:pt x="347472" y="173736"/>
                  <a:pt x="338328" y="173736"/>
                </a:cubicBezTo>
                <a:lnTo>
                  <a:pt x="274320" y="173736"/>
                </a:lnTo>
                <a:cubicBezTo>
                  <a:pt x="265176" y="173736"/>
                  <a:pt x="265176" y="164592"/>
                  <a:pt x="265176" y="155448"/>
                </a:cubicBezTo>
                <a:lnTo>
                  <a:pt x="265176" y="9144"/>
                </a:lnTo>
                <a:cubicBezTo>
                  <a:pt x="265176" y="9144"/>
                  <a:pt x="265176" y="0"/>
                  <a:pt x="274320" y="0"/>
                </a:cubicBezTo>
                <a:lnTo>
                  <a:pt x="429768" y="0"/>
                </a:lnTo>
                <a:cubicBezTo>
                  <a:pt x="438912" y="0"/>
                  <a:pt x="448056" y="9144"/>
                  <a:pt x="448056" y="9144"/>
                </a:cubicBezTo>
                <a:lnTo>
                  <a:pt x="448056" y="192024"/>
                </a:lnTo>
                <a:moveTo>
                  <a:pt x="0" y="310896"/>
                </a:moveTo>
                <a:cubicBezTo>
                  <a:pt x="0" y="301752"/>
                  <a:pt x="9144" y="301752"/>
                  <a:pt x="9144" y="292608"/>
                </a:cubicBezTo>
                <a:cubicBezTo>
                  <a:pt x="36576" y="292608"/>
                  <a:pt x="64008" y="283464"/>
                  <a:pt x="73152" y="265176"/>
                </a:cubicBezTo>
                <a:cubicBezTo>
                  <a:pt x="91440" y="246888"/>
                  <a:pt x="100584" y="219456"/>
                  <a:pt x="100584" y="192024"/>
                </a:cubicBezTo>
                <a:lnTo>
                  <a:pt x="100584" y="182880"/>
                </a:lnTo>
                <a:cubicBezTo>
                  <a:pt x="100584" y="173736"/>
                  <a:pt x="91440" y="173736"/>
                  <a:pt x="82296" y="173736"/>
                </a:cubicBezTo>
                <a:lnTo>
                  <a:pt x="18288" y="173736"/>
                </a:lnTo>
                <a:cubicBezTo>
                  <a:pt x="9144" y="173736"/>
                  <a:pt x="9144" y="164592"/>
                  <a:pt x="9144" y="155448"/>
                </a:cubicBezTo>
                <a:lnTo>
                  <a:pt x="9144" y="9144"/>
                </a:lnTo>
                <a:cubicBezTo>
                  <a:pt x="9144" y="9144"/>
                  <a:pt x="9144" y="0"/>
                  <a:pt x="18288" y="0"/>
                </a:cubicBezTo>
                <a:lnTo>
                  <a:pt x="173736" y="0"/>
                </a:lnTo>
                <a:cubicBezTo>
                  <a:pt x="182880" y="0"/>
                  <a:pt x="192024" y="9144"/>
                  <a:pt x="192024" y="9144"/>
                </a:cubicBezTo>
                <a:lnTo>
                  <a:pt x="192024" y="192024"/>
                </a:lnTo>
                <a:cubicBezTo>
                  <a:pt x="192024" y="228600"/>
                  <a:pt x="182880" y="256032"/>
                  <a:pt x="164592" y="283464"/>
                </a:cubicBezTo>
                <a:cubicBezTo>
                  <a:pt x="155448" y="310896"/>
                  <a:pt x="128016" y="338328"/>
                  <a:pt x="100584" y="356616"/>
                </a:cubicBezTo>
                <a:cubicBezTo>
                  <a:pt x="73152" y="365760"/>
                  <a:pt x="45720" y="374904"/>
                  <a:pt x="9144" y="384048"/>
                </a:cubicBezTo>
                <a:cubicBezTo>
                  <a:pt x="9144" y="384048"/>
                  <a:pt x="0" y="374904"/>
                  <a:pt x="0" y="365760"/>
                </a:cubicBezTo>
                <a:lnTo>
                  <a:pt x="0" y="310896"/>
                </a:lnTo>
              </a:path>
            </a:pathLst>
          </a:custGeom>
          <a:solidFill>
            <a:schemeClr val="lt2">
              <a:alpha val="50000"/>
            </a:schemeClr>
          </a:solidFill>
        </p:spPr>
        <p:txBody>
          <a:bodyPr/>
          <a:p>
            <a:endParaRPr lang="zh-CN" altLang="en-US" sz="1800"/>
          </a:p>
        </p:txBody>
      </p:sp>
      <p:pic>
        <p:nvPicPr>
          <p:cNvPr id="35" name="图片 34" descr="C:/Users/Admin/AppData/Roaming/Kingsoft/office6/wppai/generateppt/2f355196-366b-45a5-b4d6-e32ae36c7468.jpg2f355196-366b-45a5-b4d6-e32ae36c7468"/>
          <p:cNvPicPr>
            <a:picLocks noChangeAspect="1"/>
          </p:cNvPicPr>
          <p:nvPr>
            <p:custDataLst>
              <p:tags r:id="rId7"/>
            </p:custDataLst>
          </p:nvPr>
        </p:nvPicPr>
        <p:blipFill>
          <a:blip r:embed="rId8"/>
          <a:srcRect/>
          <a:stretch>
            <a:fillRect/>
          </a:stretch>
        </p:blipFill>
        <p:spPr>
          <a:xfrm>
            <a:off x="865570" y="5370278"/>
            <a:ext cx="978071" cy="978071"/>
          </a:xfrm>
          <a:custGeom>
            <a:avLst/>
            <a:gdLst>
              <a:gd name="connsiteX0" fmla="*/ 516600 w 1033200"/>
              <a:gd name="connsiteY0" fmla="*/ 0 h 1033200"/>
              <a:gd name="connsiteX1" fmla="*/ 1033200 w 1033200"/>
              <a:gd name="connsiteY1" fmla="*/ 516600 h 1033200"/>
              <a:gd name="connsiteX2" fmla="*/ 516600 w 1033200"/>
              <a:gd name="connsiteY2" fmla="*/ 1033200 h 1033200"/>
              <a:gd name="connsiteX3" fmla="*/ 0 w 1033200"/>
              <a:gd name="connsiteY3" fmla="*/ 516600 h 1033200"/>
              <a:gd name="connsiteX4" fmla="*/ 516600 w 1033200"/>
              <a:gd name="connsiteY4" fmla="*/ 0 h 103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200" h="1033200">
                <a:moveTo>
                  <a:pt x="516600" y="0"/>
                </a:moveTo>
                <a:cubicBezTo>
                  <a:pt x="801910" y="0"/>
                  <a:pt x="1033200" y="231290"/>
                  <a:pt x="1033200" y="516600"/>
                </a:cubicBezTo>
                <a:cubicBezTo>
                  <a:pt x="1033200" y="801910"/>
                  <a:pt x="801910" y="1033200"/>
                  <a:pt x="516600" y="1033200"/>
                </a:cubicBezTo>
                <a:cubicBezTo>
                  <a:pt x="231290" y="1033200"/>
                  <a:pt x="0" y="801910"/>
                  <a:pt x="0" y="516600"/>
                </a:cubicBezTo>
                <a:cubicBezTo>
                  <a:pt x="0" y="231290"/>
                  <a:pt x="231290" y="0"/>
                  <a:pt x="516600" y="0"/>
                </a:cubicBezTo>
                <a:close/>
              </a:path>
            </a:pathLst>
          </a:custGeom>
          <a:solidFill>
            <a:schemeClr val="accent1"/>
          </a:solidFill>
          <a:ln w="9525" cap="flat" cmpd="sng" algn="ctr">
            <a:solidFill>
              <a:schemeClr val="dk1">
                <a:lumMod val="40000"/>
                <a:lumOff val="60000"/>
                <a:alpha val="20000"/>
              </a:schemeClr>
            </a:solidFill>
            <a:prstDash val="solid"/>
            <a:round/>
            <a:headEnd type="none" w="med" len="med"/>
            <a:tailEnd type="none" w="med" len="med"/>
          </a:ln>
        </p:spPr>
      </p:pic>
      <p:sp>
        <p:nvSpPr>
          <p:cNvPr id="16" name="矩形 15"/>
          <p:cNvSpPr/>
          <p:nvPr>
            <p:custDataLst>
              <p:tags r:id="rId9"/>
            </p:custDataLst>
          </p:nvPr>
        </p:nvSpPr>
        <p:spPr>
          <a:xfrm>
            <a:off x="2035175" y="5485765"/>
            <a:ext cx="2211070" cy="746760"/>
          </a:xfrm>
          <a:prstGeom prst="rect">
            <a:avLst/>
          </a:prstGeom>
          <a:noFill/>
        </p:spPr>
        <p:txBody>
          <a:bodyPr wrap="square" lIns="0" tIns="0" rIns="0" bIns="0" rtlCol="0" anchor="ctr" anchorCtr="0">
            <a:noAutofit/>
          </a:bodyPr>
          <a:p>
            <a:pPr>
              <a:spcBef>
                <a:spcPct val="0"/>
              </a:spcBef>
              <a:spcAft>
                <a:spcPct val="0"/>
              </a:spcAft>
            </a:pPr>
            <a:r>
              <a:rPr lang="en-US" altLang="zh-CN" sz="2000" b="1" dirty="0">
                <a:solidFill>
                  <a:schemeClr val="accent1"/>
                </a:solidFill>
                <a:latin typeface="+mn-ea"/>
                <a:cs typeface="+mn-ea"/>
                <a:sym typeface="+mn-ea"/>
              </a:rPr>
              <a:t>(</a:t>
            </a:r>
            <a:r>
              <a:rPr lang="zh-CN" altLang="en-US" sz="2000" b="1" dirty="0">
                <a:solidFill>
                  <a:schemeClr val="accent1"/>
                </a:solidFill>
                <a:latin typeface="+mn-ea"/>
                <a:cs typeface="+mn-ea"/>
                <a:sym typeface="+mn-ea"/>
              </a:rPr>
              <a:t>一</a:t>
            </a:r>
            <a:r>
              <a:rPr lang="en-US" altLang="zh-CN" sz="2000" b="1" dirty="0">
                <a:solidFill>
                  <a:schemeClr val="accent1"/>
                </a:solidFill>
                <a:latin typeface="+mn-ea"/>
                <a:cs typeface="+mn-ea"/>
                <a:sym typeface="+mn-ea"/>
              </a:rPr>
              <a:t>) </a:t>
            </a:r>
            <a:r>
              <a:rPr lang="zh-CN" altLang="en-US" sz="2000" b="1" dirty="0">
                <a:solidFill>
                  <a:schemeClr val="accent1"/>
                </a:solidFill>
                <a:latin typeface="+mn-ea"/>
                <a:cs typeface="+mn-ea"/>
                <a:sym typeface="+mn-ea"/>
              </a:rPr>
              <a:t>建立</a:t>
            </a:r>
            <a:r>
              <a:rPr lang="en-US" altLang="zh-CN" sz="2000" b="1" dirty="0">
                <a:solidFill>
                  <a:schemeClr val="accent1"/>
                </a:solidFill>
                <a:latin typeface="+mn-ea"/>
                <a:cs typeface="+mn-ea"/>
                <a:sym typeface="+mn-ea"/>
              </a:rPr>
              <a:t> TCP </a:t>
            </a:r>
            <a:r>
              <a:rPr lang="zh-CN" altLang="en-US" sz="2000" b="1" dirty="0">
                <a:solidFill>
                  <a:schemeClr val="accent1"/>
                </a:solidFill>
                <a:latin typeface="+mn-ea"/>
                <a:cs typeface="+mn-ea"/>
                <a:sym typeface="+mn-ea"/>
              </a:rPr>
              <a:t>连接</a:t>
            </a:r>
            <a:endParaRPr lang="zh-CN" altLang="en-US" sz="2000" b="1" dirty="0">
              <a:solidFill>
                <a:schemeClr val="accent1"/>
              </a:solidFill>
              <a:latin typeface="+mn-ea"/>
              <a:cs typeface="+mn-ea"/>
              <a:sym typeface="+mn-ea"/>
            </a:endParaRPr>
          </a:p>
        </p:txBody>
      </p:sp>
      <p:sp>
        <p:nvSpPr>
          <p:cNvPr id="24" name="“_#color-824&amp;2668"/>
          <p:cNvSpPr/>
          <p:nvPr>
            <p:custDataLst>
              <p:tags r:id="rId10"/>
            </p:custDataLst>
          </p:nvPr>
        </p:nvSpPr>
        <p:spPr>
          <a:xfrm>
            <a:off x="7125223" y="4355371"/>
            <a:ext cx="358838" cy="307394"/>
          </a:xfrm>
          <a:custGeom>
            <a:avLst/>
            <a:gdLst/>
            <a:ahLst/>
            <a:cxnLst/>
            <a:rect l="l" t="t" r="r" b="b"/>
            <a:pathLst>
              <a:path w="448056" h="384048">
                <a:moveTo>
                  <a:pt x="448056" y="192024"/>
                </a:moveTo>
                <a:cubicBezTo>
                  <a:pt x="448056" y="228600"/>
                  <a:pt x="438912" y="256032"/>
                  <a:pt x="420624" y="283464"/>
                </a:cubicBezTo>
                <a:cubicBezTo>
                  <a:pt x="411480" y="310896"/>
                  <a:pt x="384048" y="338328"/>
                  <a:pt x="356616" y="356616"/>
                </a:cubicBezTo>
                <a:cubicBezTo>
                  <a:pt x="329184" y="365760"/>
                  <a:pt x="301752" y="374904"/>
                  <a:pt x="265176" y="384048"/>
                </a:cubicBezTo>
                <a:cubicBezTo>
                  <a:pt x="265176" y="384048"/>
                  <a:pt x="256032" y="374904"/>
                  <a:pt x="256032" y="365760"/>
                </a:cubicBezTo>
                <a:lnTo>
                  <a:pt x="256032" y="310896"/>
                </a:lnTo>
                <a:cubicBezTo>
                  <a:pt x="256032" y="301752"/>
                  <a:pt x="265176" y="301752"/>
                  <a:pt x="265176" y="292608"/>
                </a:cubicBezTo>
                <a:cubicBezTo>
                  <a:pt x="292608" y="292608"/>
                  <a:pt x="320040" y="283464"/>
                  <a:pt x="329184" y="265176"/>
                </a:cubicBezTo>
                <a:cubicBezTo>
                  <a:pt x="347472" y="246888"/>
                  <a:pt x="356616" y="219456"/>
                  <a:pt x="356616" y="192024"/>
                </a:cubicBezTo>
                <a:lnTo>
                  <a:pt x="356616" y="182880"/>
                </a:lnTo>
                <a:cubicBezTo>
                  <a:pt x="356616" y="173736"/>
                  <a:pt x="347472" y="173736"/>
                  <a:pt x="338328" y="173736"/>
                </a:cubicBezTo>
                <a:lnTo>
                  <a:pt x="274320" y="173736"/>
                </a:lnTo>
                <a:cubicBezTo>
                  <a:pt x="265176" y="173736"/>
                  <a:pt x="265176" y="164592"/>
                  <a:pt x="265176" y="155448"/>
                </a:cubicBezTo>
                <a:lnTo>
                  <a:pt x="265176" y="9144"/>
                </a:lnTo>
                <a:cubicBezTo>
                  <a:pt x="265176" y="9144"/>
                  <a:pt x="265176" y="0"/>
                  <a:pt x="274320" y="0"/>
                </a:cubicBezTo>
                <a:lnTo>
                  <a:pt x="429768" y="0"/>
                </a:lnTo>
                <a:cubicBezTo>
                  <a:pt x="438912" y="0"/>
                  <a:pt x="448056" y="9144"/>
                  <a:pt x="448056" y="9144"/>
                </a:cubicBezTo>
                <a:lnTo>
                  <a:pt x="448056" y="192024"/>
                </a:lnTo>
                <a:moveTo>
                  <a:pt x="0" y="310896"/>
                </a:moveTo>
                <a:cubicBezTo>
                  <a:pt x="0" y="301752"/>
                  <a:pt x="9144" y="301752"/>
                  <a:pt x="9144" y="292608"/>
                </a:cubicBezTo>
                <a:cubicBezTo>
                  <a:pt x="36576" y="292608"/>
                  <a:pt x="64008" y="283464"/>
                  <a:pt x="73152" y="265176"/>
                </a:cubicBezTo>
                <a:cubicBezTo>
                  <a:pt x="91440" y="246888"/>
                  <a:pt x="100584" y="219456"/>
                  <a:pt x="100584" y="192024"/>
                </a:cubicBezTo>
                <a:lnTo>
                  <a:pt x="100584" y="182880"/>
                </a:lnTo>
                <a:cubicBezTo>
                  <a:pt x="100584" y="173736"/>
                  <a:pt x="91440" y="173736"/>
                  <a:pt x="82296" y="173736"/>
                </a:cubicBezTo>
                <a:lnTo>
                  <a:pt x="18288" y="173736"/>
                </a:lnTo>
                <a:cubicBezTo>
                  <a:pt x="9144" y="173736"/>
                  <a:pt x="9144" y="164592"/>
                  <a:pt x="9144" y="155448"/>
                </a:cubicBezTo>
                <a:lnTo>
                  <a:pt x="9144" y="9144"/>
                </a:lnTo>
                <a:cubicBezTo>
                  <a:pt x="9144" y="9144"/>
                  <a:pt x="9144" y="0"/>
                  <a:pt x="18288" y="0"/>
                </a:cubicBezTo>
                <a:lnTo>
                  <a:pt x="173736" y="0"/>
                </a:lnTo>
                <a:cubicBezTo>
                  <a:pt x="182880" y="0"/>
                  <a:pt x="192024" y="9144"/>
                  <a:pt x="192024" y="9144"/>
                </a:cubicBezTo>
                <a:lnTo>
                  <a:pt x="192024" y="192024"/>
                </a:lnTo>
                <a:cubicBezTo>
                  <a:pt x="192024" y="228600"/>
                  <a:pt x="182880" y="256032"/>
                  <a:pt x="164592" y="283464"/>
                </a:cubicBezTo>
                <a:cubicBezTo>
                  <a:pt x="155448" y="310896"/>
                  <a:pt x="128016" y="338328"/>
                  <a:pt x="100584" y="356616"/>
                </a:cubicBezTo>
                <a:cubicBezTo>
                  <a:pt x="73152" y="365760"/>
                  <a:pt x="45720" y="374904"/>
                  <a:pt x="9144" y="384048"/>
                </a:cubicBezTo>
                <a:cubicBezTo>
                  <a:pt x="9144" y="384048"/>
                  <a:pt x="0" y="374904"/>
                  <a:pt x="0" y="365760"/>
                </a:cubicBezTo>
                <a:lnTo>
                  <a:pt x="0" y="310896"/>
                </a:lnTo>
              </a:path>
            </a:pathLst>
          </a:custGeom>
          <a:solidFill>
            <a:schemeClr val="lt2">
              <a:alpha val="50000"/>
            </a:schemeClr>
          </a:solidFill>
        </p:spPr>
        <p:txBody>
          <a:bodyPr/>
          <a:p>
            <a:endParaRPr lang="zh-CN" altLang="en-US" sz="1800"/>
          </a:p>
        </p:txBody>
      </p:sp>
      <p:sp>
        <p:nvSpPr>
          <p:cNvPr id="17" name="矩形 16"/>
          <p:cNvSpPr/>
          <p:nvPr>
            <p:custDataLst>
              <p:tags r:id="rId11"/>
            </p:custDataLst>
          </p:nvPr>
        </p:nvSpPr>
        <p:spPr>
          <a:xfrm>
            <a:off x="5705475" y="5485765"/>
            <a:ext cx="2258060" cy="746760"/>
          </a:xfrm>
          <a:prstGeom prst="rect">
            <a:avLst/>
          </a:prstGeom>
          <a:noFill/>
        </p:spPr>
        <p:txBody>
          <a:bodyPr wrap="square" lIns="0" tIns="0" rIns="0" bIns="0" rtlCol="0" anchor="ctr" anchorCtr="0">
            <a:noAutofit/>
          </a:bodyPr>
          <a:p>
            <a:pPr>
              <a:spcBef>
                <a:spcPct val="0"/>
              </a:spcBef>
              <a:spcAft>
                <a:spcPct val="0"/>
              </a:spcAft>
            </a:pPr>
            <a:r>
              <a:rPr lang="en-US" altLang="zh-CN" sz="2000" b="1">
                <a:solidFill>
                  <a:schemeClr val="accent1"/>
                </a:solidFill>
                <a:latin typeface="+mn-ea"/>
                <a:cs typeface="+mn-ea"/>
                <a:sym typeface="+mn-ea"/>
              </a:rPr>
              <a:t>(</a:t>
            </a:r>
            <a:r>
              <a:rPr lang="zh-CN" altLang="en-US" sz="2000" b="1">
                <a:solidFill>
                  <a:schemeClr val="accent1"/>
                </a:solidFill>
                <a:latin typeface="+mn-ea"/>
                <a:cs typeface="+mn-ea"/>
                <a:sym typeface="+mn-ea"/>
              </a:rPr>
              <a:t>二）浏览器发送请求命令</a:t>
            </a:r>
            <a:endParaRPr lang="zh-CN" altLang="en-US" sz="2000" b="1">
              <a:solidFill>
                <a:schemeClr val="accent1"/>
              </a:solidFill>
              <a:latin typeface="+mn-ea"/>
              <a:cs typeface="+mn-ea"/>
              <a:sym typeface="+mn-ea"/>
            </a:endParaRPr>
          </a:p>
        </p:txBody>
      </p:sp>
      <p:pic>
        <p:nvPicPr>
          <p:cNvPr id="30" name="图片 29"/>
          <p:cNvPicPr>
            <a:picLocks noChangeAspect="1"/>
          </p:cNvPicPr>
          <p:nvPr>
            <p:custDataLst>
              <p:tags r:id="rId12"/>
            </p:custDataLst>
          </p:nvPr>
        </p:nvPicPr>
        <p:blipFill>
          <a:blip r:embed="rId13" cstate="print">
            <a:extLst>
              <a:ext uri="{28A0092B-C50C-407E-A947-70E740481C1C}">
                <a14:useLocalDpi xmlns:a14="http://schemas.microsoft.com/office/drawing/2010/main" val="0"/>
              </a:ext>
            </a:extLst>
          </a:blip>
          <a:srcRect/>
          <a:stretch>
            <a:fillRect/>
          </a:stretch>
        </p:blipFill>
        <p:spPr>
          <a:xfrm>
            <a:off x="4559375" y="5370913"/>
            <a:ext cx="977436" cy="977436"/>
          </a:xfrm>
          <a:custGeom>
            <a:avLst/>
            <a:gdLst>
              <a:gd name="connsiteX0" fmla="*/ 516600 w 1033200"/>
              <a:gd name="connsiteY0" fmla="*/ 0 h 1033200"/>
              <a:gd name="connsiteX1" fmla="*/ 1033200 w 1033200"/>
              <a:gd name="connsiteY1" fmla="*/ 516600 h 1033200"/>
              <a:gd name="connsiteX2" fmla="*/ 516600 w 1033200"/>
              <a:gd name="connsiteY2" fmla="*/ 1033200 h 1033200"/>
              <a:gd name="connsiteX3" fmla="*/ 0 w 1033200"/>
              <a:gd name="connsiteY3" fmla="*/ 516600 h 1033200"/>
              <a:gd name="connsiteX4" fmla="*/ 516600 w 1033200"/>
              <a:gd name="connsiteY4" fmla="*/ 0 h 103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200" h="1033200">
                <a:moveTo>
                  <a:pt x="516600" y="0"/>
                </a:moveTo>
                <a:cubicBezTo>
                  <a:pt x="801910" y="0"/>
                  <a:pt x="1033200" y="231290"/>
                  <a:pt x="1033200" y="516600"/>
                </a:cubicBezTo>
                <a:cubicBezTo>
                  <a:pt x="1033200" y="801910"/>
                  <a:pt x="801910" y="1033200"/>
                  <a:pt x="516600" y="1033200"/>
                </a:cubicBezTo>
                <a:cubicBezTo>
                  <a:pt x="231290" y="1033200"/>
                  <a:pt x="0" y="801910"/>
                  <a:pt x="0" y="516600"/>
                </a:cubicBezTo>
                <a:cubicBezTo>
                  <a:pt x="0" y="231290"/>
                  <a:pt x="231290" y="0"/>
                  <a:pt x="516600" y="0"/>
                </a:cubicBezTo>
                <a:close/>
              </a:path>
            </a:pathLst>
          </a:custGeom>
          <a:solidFill>
            <a:schemeClr val="accent1"/>
          </a:solidFill>
          <a:ln w="9525" cap="flat" cmpd="sng" algn="ctr">
            <a:solidFill>
              <a:schemeClr val="dk1">
                <a:lumMod val="40000"/>
                <a:lumOff val="60000"/>
                <a:alpha val="20000"/>
              </a:schemeClr>
            </a:solidFill>
            <a:prstDash val="solid"/>
            <a:round/>
            <a:headEnd type="none" w="med" len="med"/>
            <a:tailEnd type="none" w="med" len="med"/>
          </a:ln>
        </p:spPr>
      </p:pic>
      <p:sp>
        <p:nvSpPr>
          <p:cNvPr id="18" name="“_#color-824&amp;2668"/>
          <p:cNvSpPr/>
          <p:nvPr>
            <p:custDataLst>
              <p:tags r:id="rId14"/>
            </p:custDataLst>
          </p:nvPr>
        </p:nvSpPr>
        <p:spPr>
          <a:xfrm>
            <a:off x="10815852" y="4364262"/>
            <a:ext cx="358838" cy="308029"/>
          </a:xfrm>
          <a:custGeom>
            <a:avLst/>
            <a:gdLst/>
            <a:ahLst/>
            <a:cxnLst/>
            <a:rect l="l" t="t" r="r" b="b"/>
            <a:pathLst>
              <a:path w="448056" h="384048">
                <a:moveTo>
                  <a:pt x="448056" y="192024"/>
                </a:moveTo>
                <a:cubicBezTo>
                  <a:pt x="448056" y="228600"/>
                  <a:pt x="438912" y="256032"/>
                  <a:pt x="420624" y="283464"/>
                </a:cubicBezTo>
                <a:cubicBezTo>
                  <a:pt x="411480" y="310896"/>
                  <a:pt x="384048" y="338328"/>
                  <a:pt x="356616" y="356616"/>
                </a:cubicBezTo>
                <a:cubicBezTo>
                  <a:pt x="329184" y="365760"/>
                  <a:pt x="301752" y="374904"/>
                  <a:pt x="265176" y="384048"/>
                </a:cubicBezTo>
                <a:cubicBezTo>
                  <a:pt x="265176" y="384048"/>
                  <a:pt x="256032" y="374904"/>
                  <a:pt x="256032" y="365760"/>
                </a:cubicBezTo>
                <a:lnTo>
                  <a:pt x="256032" y="310896"/>
                </a:lnTo>
                <a:cubicBezTo>
                  <a:pt x="256032" y="301752"/>
                  <a:pt x="265176" y="301752"/>
                  <a:pt x="265176" y="292608"/>
                </a:cubicBezTo>
                <a:cubicBezTo>
                  <a:pt x="292608" y="292608"/>
                  <a:pt x="320040" y="283464"/>
                  <a:pt x="329184" y="265176"/>
                </a:cubicBezTo>
                <a:cubicBezTo>
                  <a:pt x="347472" y="246888"/>
                  <a:pt x="356616" y="219456"/>
                  <a:pt x="356616" y="192024"/>
                </a:cubicBezTo>
                <a:lnTo>
                  <a:pt x="356616" y="182880"/>
                </a:lnTo>
                <a:cubicBezTo>
                  <a:pt x="356616" y="173736"/>
                  <a:pt x="347472" y="173736"/>
                  <a:pt x="338328" y="173736"/>
                </a:cubicBezTo>
                <a:lnTo>
                  <a:pt x="274320" y="173736"/>
                </a:lnTo>
                <a:cubicBezTo>
                  <a:pt x="265176" y="173736"/>
                  <a:pt x="265176" y="164592"/>
                  <a:pt x="265176" y="155448"/>
                </a:cubicBezTo>
                <a:lnTo>
                  <a:pt x="265176" y="9144"/>
                </a:lnTo>
                <a:cubicBezTo>
                  <a:pt x="265176" y="9144"/>
                  <a:pt x="265176" y="0"/>
                  <a:pt x="274320" y="0"/>
                </a:cubicBezTo>
                <a:lnTo>
                  <a:pt x="429768" y="0"/>
                </a:lnTo>
                <a:cubicBezTo>
                  <a:pt x="438912" y="0"/>
                  <a:pt x="448056" y="9144"/>
                  <a:pt x="448056" y="9144"/>
                </a:cubicBezTo>
                <a:lnTo>
                  <a:pt x="448056" y="192024"/>
                </a:lnTo>
                <a:moveTo>
                  <a:pt x="0" y="310896"/>
                </a:moveTo>
                <a:cubicBezTo>
                  <a:pt x="0" y="301752"/>
                  <a:pt x="9144" y="301752"/>
                  <a:pt x="9144" y="292608"/>
                </a:cubicBezTo>
                <a:cubicBezTo>
                  <a:pt x="36576" y="292608"/>
                  <a:pt x="64008" y="283464"/>
                  <a:pt x="73152" y="265176"/>
                </a:cubicBezTo>
                <a:cubicBezTo>
                  <a:pt x="91440" y="246888"/>
                  <a:pt x="100584" y="219456"/>
                  <a:pt x="100584" y="192024"/>
                </a:cubicBezTo>
                <a:lnTo>
                  <a:pt x="100584" y="182880"/>
                </a:lnTo>
                <a:cubicBezTo>
                  <a:pt x="100584" y="173736"/>
                  <a:pt x="91440" y="173736"/>
                  <a:pt x="82296" y="173736"/>
                </a:cubicBezTo>
                <a:lnTo>
                  <a:pt x="18288" y="173736"/>
                </a:lnTo>
                <a:cubicBezTo>
                  <a:pt x="9144" y="173736"/>
                  <a:pt x="9144" y="164592"/>
                  <a:pt x="9144" y="155448"/>
                </a:cubicBezTo>
                <a:lnTo>
                  <a:pt x="9144" y="9144"/>
                </a:lnTo>
                <a:cubicBezTo>
                  <a:pt x="9144" y="9144"/>
                  <a:pt x="9144" y="0"/>
                  <a:pt x="18288" y="0"/>
                </a:cubicBezTo>
                <a:lnTo>
                  <a:pt x="173736" y="0"/>
                </a:lnTo>
                <a:cubicBezTo>
                  <a:pt x="182880" y="0"/>
                  <a:pt x="192024" y="9144"/>
                  <a:pt x="192024" y="9144"/>
                </a:cubicBezTo>
                <a:lnTo>
                  <a:pt x="192024" y="192024"/>
                </a:lnTo>
                <a:cubicBezTo>
                  <a:pt x="192024" y="228600"/>
                  <a:pt x="182880" y="256032"/>
                  <a:pt x="164592" y="283464"/>
                </a:cubicBezTo>
                <a:cubicBezTo>
                  <a:pt x="155448" y="310896"/>
                  <a:pt x="128016" y="338328"/>
                  <a:pt x="100584" y="356616"/>
                </a:cubicBezTo>
                <a:cubicBezTo>
                  <a:pt x="73152" y="365760"/>
                  <a:pt x="45720" y="374904"/>
                  <a:pt x="9144" y="384048"/>
                </a:cubicBezTo>
                <a:cubicBezTo>
                  <a:pt x="9144" y="384048"/>
                  <a:pt x="0" y="374904"/>
                  <a:pt x="0" y="365760"/>
                </a:cubicBezTo>
                <a:lnTo>
                  <a:pt x="0" y="310896"/>
                </a:lnTo>
              </a:path>
            </a:pathLst>
          </a:custGeom>
          <a:solidFill>
            <a:schemeClr val="lt2">
              <a:alpha val="50000"/>
            </a:schemeClr>
          </a:solidFill>
        </p:spPr>
        <p:txBody>
          <a:bodyPr/>
          <a:p>
            <a:endParaRPr lang="zh-CN" altLang="en-US" sz="1800"/>
          </a:p>
        </p:txBody>
      </p:sp>
      <p:sp>
        <p:nvSpPr>
          <p:cNvPr id="19" name="矩形 18"/>
          <p:cNvSpPr/>
          <p:nvPr>
            <p:custDataLst>
              <p:tags r:id="rId15"/>
            </p:custDataLst>
          </p:nvPr>
        </p:nvSpPr>
        <p:spPr>
          <a:xfrm>
            <a:off x="9396379" y="5485868"/>
            <a:ext cx="2068556" cy="746890"/>
          </a:xfrm>
          <a:prstGeom prst="rect">
            <a:avLst/>
          </a:prstGeom>
          <a:noFill/>
        </p:spPr>
        <p:txBody>
          <a:bodyPr wrap="square" lIns="0" tIns="0" rIns="0" bIns="0" rtlCol="0" anchor="ctr" anchorCtr="0">
            <a:noAutofit/>
          </a:bodyPr>
          <a:p>
            <a:pPr>
              <a:spcBef>
                <a:spcPct val="0"/>
              </a:spcBef>
              <a:spcAft>
                <a:spcPct val="0"/>
              </a:spcAft>
            </a:pPr>
            <a:r>
              <a:rPr lang="zh-CN" altLang="en-US" sz="2000" b="1">
                <a:solidFill>
                  <a:schemeClr val="accent1"/>
                </a:solidFill>
                <a:latin typeface="+mn-ea"/>
                <a:cs typeface="+mn-ea"/>
                <a:sym typeface="+mn-ea"/>
              </a:rPr>
              <a:t>（三</a:t>
            </a:r>
            <a:r>
              <a:rPr lang="en-US" altLang="zh-CN" sz="2000" b="1">
                <a:solidFill>
                  <a:schemeClr val="accent1"/>
                </a:solidFill>
                <a:latin typeface="+mn-ea"/>
                <a:cs typeface="+mn-ea"/>
                <a:sym typeface="+mn-ea"/>
              </a:rPr>
              <a:t>)</a:t>
            </a:r>
            <a:r>
              <a:rPr lang="zh-CN" altLang="en-US" sz="2000" b="1">
                <a:solidFill>
                  <a:schemeClr val="accent1"/>
                </a:solidFill>
                <a:latin typeface="+mn-ea"/>
                <a:cs typeface="+mn-ea"/>
                <a:sym typeface="+mn-ea"/>
              </a:rPr>
              <a:t>浏览器发送请求头</a:t>
            </a:r>
            <a:r>
              <a:rPr lang="zh-CN" altLang="en-US" sz="2000" b="1">
                <a:solidFill>
                  <a:schemeClr val="accent1"/>
                </a:solidFill>
                <a:latin typeface="+mn-ea"/>
                <a:cs typeface="+mn-ea"/>
                <a:sym typeface="+mn-ea"/>
              </a:rPr>
              <a:t>文件</a:t>
            </a:r>
            <a:endParaRPr lang="zh-CN" altLang="en-US" sz="2000" b="1">
              <a:solidFill>
                <a:schemeClr val="accent1"/>
              </a:solidFill>
              <a:latin typeface="+mn-ea"/>
              <a:cs typeface="+mn-ea"/>
              <a:sym typeface="+mn-ea"/>
            </a:endParaRPr>
          </a:p>
        </p:txBody>
      </p:sp>
      <p:pic>
        <p:nvPicPr>
          <p:cNvPr id="20" name="图片 19"/>
          <p:cNvPicPr>
            <a:picLocks noChangeAspect="1"/>
          </p:cNvPicPr>
          <p:nvPr>
            <p:custDataLst>
              <p:tags r:id="rId16"/>
            </p:custDataLst>
          </p:nvPr>
        </p:nvPicPr>
        <p:blipFill>
          <a:blip r:embed="rId17" cstate="print">
            <a:extLst>
              <a:ext uri="{28A0092B-C50C-407E-A947-70E740481C1C}">
                <a14:useLocalDpi xmlns:a14="http://schemas.microsoft.com/office/drawing/2010/main" val="0"/>
              </a:ext>
            </a:extLst>
          </a:blip>
          <a:srcRect/>
          <a:stretch>
            <a:fillRect/>
          </a:stretch>
        </p:blipFill>
        <p:spPr>
          <a:xfrm>
            <a:off x="8252545" y="5370913"/>
            <a:ext cx="977436" cy="977436"/>
          </a:xfrm>
          <a:custGeom>
            <a:avLst/>
            <a:gdLst>
              <a:gd name="connsiteX0" fmla="*/ 516600 w 1033200"/>
              <a:gd name="connsiteY0" fmla="*/ 0 h 1033200"/>
              <a:gd name="connsiteX1" fmla="*/ 1033200 w 1033200"/>
              <a:gd name="connsiteY1" fmla="*/ 516600 h 1033200"/>
              <a:gd name="connsiteX2" fmla="*/ 516600 w 1033200"/>
              <a:gd name="connsiteY2" fmla="*/ 1033200 h 1033200"/>
              <a:gd name="connsiteX3" fmla="*/ 0 w 1033200"/>
              <a:gd name="connsiteY3" fmla="*/ 516600 h 1033200"/>
              <a:gd name="connsiteX4" fmla="*/ 516600 w 1033200"/>
              <a:gd name="connsiteY4" fmla="*/ 0 h 103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200" h="1033200">
                <a:moveTo>
                  <a:pt x="516600" y="0"/>
                </a:moveTo>
                <a:cubicBezTo>
                  <a:pt x="801910" y="0"/>
                  <a:pt x="1033200" y="231290"/>
                  <a:pt x="1033200" y="516600"/>
                </a:cubicBezTo>
                <a:cubicBezTo>
                  <a:pt x="1033200" y="801910"/>
                  <a:pt x="801910" y="1033200"/>
                  <a:pt x="516600" y="1033200"/>
                </a:cubicBezTo>
                <a:cubicBezTo>
                  <a:pt x="231290" y="1033200"/>
                  <a:pt x="0" y="801910"/>
                  <a:pt x="0" y="516600"/>
                </a:cubicBezTo>
                <a:cubicBezTo>
                  <a:pt x="0" y="231290"/>
                  <a:pt x="231290" y="0"/>
                  <a:pt x="516600" y="0"/>
                </a:cubicBezTo>
                <a:close/>
              </a:path>
            </a:pathLst>
          </a:custGeom>
          <a:solidFill>
            <a:schemeClr val="accent1"/>
          </a:solidFill>
          <a:ln w="9525" cap="flat" cmpd="sng" algn="ctr">
            <a:solidFill>
              <a:schemeClr val="dk1">
                <a:lumMod val="40000"/>
                <a:lumOff val="60000"/>
                <a:alpha val="20000"/>
              </a:schemeClr>
            </a:solidFill>
            <a:prstDash val="solid"/>
            <a:round/>
            <a:headEnd type="none" w="med" len="med"/>
            <a:tailEnd type="none" w="med" len="med"/>
          </a:ln>
        </p:spPr>
      </p:pic>
      <p:sp>
        <p:nvSpPr>
          <p:cNvPr id="2062" name="Rectangle 14"/>
          <p:cNvSpPr>
            <a:spLocks noGrp="1" noChangeArrowheads="1"/>
          </p:cNvSpPr>
          <p:nvPr>
            <p:custDataLst>
              <p:tags r:id="rId18"/>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任务实施：二</a:t>
            </a:r>
            <a:r>
              <a:rPr lang="en-US" altLang="zh-CN" sz="3200" dirty="0">
                <a:solidFill>
                  <a:srgbClr val="FF0000"/>
                </a:solidFill>
                <a:latin typeface="楷体_GB2312" charset="-122"/>
              </a:rPr>
              <a:t>. HTTP </a:t>
            </a:r>
            <a:r>
              <a:rPr lang="zh-CN" altLang="en-US" sz="3200" dirty="0">
                <a:solidFill>
                  <a:srgbClr val="FF0000"/>
                </a:solidFill>
                <a:latin typeface="楷体_GB2312" charset="-122"/>
              </a:rPr>
              <a:t>工作原理</a:t>
            </a:r>
            <a:endParaRPr lang="zh-CN" altLang="en-US" sz="3200" dirty="0">
              <a:solidFill>
                <a:srgbClr val="FF0000"/>
              </a:solidFill>
              <a:latin typeface="楷体_GB2312" charset="-122"/>
            </a:endParaRPr>
          </a:p>
        </p:txBody>
      </p:sp>
    </p:spTree>
    <p:custDataLst>
      <p:tags r:id="rId19"/>
    </p:custDataLst>
  </p:cSld>
  <p:clrMapOvr>
    <a:masterClrMapping/>
  </p:clrMapOvr>
  <p:transition>
    <p:cut/>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custDataLst>
              <p:tags r:id="rId1"/>
            </p:custDataLst>
          </p:nvPr>
        </p:nvSpPr>
        <p:spPr>
          <a:xfrm>
            <a:off x="638810" y="217240"/>
            <a:ext cx="10972800" cy="763200"/>
          </a:xfrm>
        </p:spPr>
        <p:txBody>
          <a:bodyPr/>
          <a:lstStyle/>
          <a:p>
            <a:r>
              <a:rPr lang="en-US" altLang="zh-CN" sz="3200">
                <a:solidFill>
                  <a:srgbClr val="FF0000"/>
                </a:solidFill>
              </a:rPr>
              <a:t> </a:t>
            </a:r>
            <a:r>
              <a:rPr lang="zh-CN" altLang="en-US" sz="3200">
                <a:solidFill>
                  <a:srgbClr val="FF0000"/>
                </a:solidFill>
              </a:rPr>
              <a:t>任务实施：二</a:t>
            </a:r>
            <a:r>
              <a:rPr lang="en-US" altLang="zh-CN" sz="3200">
                <a:solidFill>
                  <a:srgbClr val="FF0000"/>
                </a:solidFill>
              </a:rPr>
              <a:t>.HTTP </a:t>
            </a:r>
            <a:r>
              <a:rPr lang="zh-CN" altLang="en-US" sz="3200">
                <a:solidFill>
                  <a:srgbClr val="FF0000"/>
                </a:solidFill>
              </a:rPr>
              <a:t>工作原理</a:t>
            </a:r>
            <a:endParaRPr lang="zh-CN" altLang="en-US" sz="3200">
              <a:solidFill>
                <a:srgbClr val="FF0000"/>
              </a:solidFill>
            </a:endParaRPr>
          </a:p>
        </p:txBody>
      </p:sp>
      <p:sp>
        <p:nvSpPr>
          <p:cNvPr id="55" name="椭圆 54"/>
          <p:cNvSpPr/>
          <p:nvPr>
            <p:custDataLst>
              <p:tags r:id="rId2"/>
            </p:custDataLst>
          </p:nvPr>
        </p:nvSpPr>
        <p:spPr>
          <a:xfrm>
            <a:off x="251612" y="2414269"/>
            <a:ext cx="3517135" cy="3517135"/>
          </a:xfrm>
          <a:prstGeom prst="ellipse">
            <a:avLst/>
          </a:prstGeom>
          <a:solidFill>
            <a:schemeClr val="accent1">
              <a:lumMod val="40000"/>
              <a:lumOff val="60000"/>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1400">
              <a:latin typeface="+mj-ea"/>
              <a:ea typeface="+mj-ea"/>
            </a:endParaRPr>
          </a:p>
        </p:txBody>
      </p:sp>
      <p:pic>
        <p:nvPicPr>
          <p:cNvPr id="56" name="图片" descr="C:/Users/Admin/AppData/Roaming/Kingsoft/office6/wppai/generateppt/4bb071dd-6cc5-4fbe-b75d-47ab5a45d3a6.jpg4bb071dd-6cc5-4fbe-b75d-47ab5a45d3a6"/>
          <p:cNvPicPr/>
          <p:nvPr>
            <p:custDataLst>
              <p:tags r:id="rId3"/>
            </p:custDataLst>
          </p:nvPr>
        </p:nvPicPr>
        <p:blipFill rotWithShape="1">
          <a:blip r:embed="rId4"/>
          <a:srcRect/>
          <a:stretch>
            <a:fillRect/>
          </a:stretch>
        </p:blipFill>
        <p:spPr>
          <a:xfrm>
            <a:off x="525780" y="2018030"/>
            <a:ext cx="3564000" cy="3564000"/>
          </a:xfrm>
          <a:prstGeom prst="ellipse">
            <a:avLst/>
          </a:prstGeom>
          <a:solidFill>
            <a:schemeClr val="accent1"/>
          </a:solidFill>
          <a:ln w="9525" cap="flat" cmpd="sng" algn="ctr">
            <a:solidFill>
              <a:schemeClr val="dk1">
                <a:lumMod val="40000"/>
                <a:lumOff val="60000"/>
                <a:alpha val="50000"/>
              </a:schemeClr>
            </a:solidFill>
            <a:prstDash val="solid"/>
            <a:round/>
            <a:headEnd type="none" w="med" len="med"/>
            <a:tailEnd type="none" w="med" len="med"/>
          </a:ln>
        </p:spPr>
      </p:pic>
      <p:sp>
        <p:nvSpPr>
          <p:cNvPr id="28" name="正文"/>
          <p:cNvSpPr txBox="1"/>
          <p:nvPr>
            <p:custDataLst>
              <p:tags r:id="rId5"/>
            </p:custDataLst>
          </p:nvPr>
        </p:nvSpPr>
        <p:spPr>
          <a:xfrm>
            <a:off x="4584848" y="2706216"/>
            <a:ext cx="3103040" cy="1082825"/>
          </a:xfrm>
          <a:prstGeom prst="rect">
            <a:avLst/>
          </a:prstGeom>
          <a:noFill/>
        </p:spPr>
        <p:txBody>
          <a:bodyPr wrap="square" lIns="0" tIns="0" rIns="0" bIns="0" rtlCol="0" anchor="t" anchorCtr="0">
            <a:noAutofit/>
          </a:bodyPr>
          <a:p>
            <a:pPr lvl="0" indent="0" algn="l" fontAlgn="auto">
              <a:lnSpc>
                <a:spcPct val="120000"/>
              </a:lnSpc>
              <a:buClrTx/>
              <a:buSzTx/>
              <a:buFontTx/>
            </a:pPr>
            <a:r>
              <a:rPr lang="zh-CN" altLang="en-US" sz="1950" kern="0" dirty="0">
                <a:ln>
                  <a:noFill/>
                  <a:prstDash val="sysDot"/>
                </a:ln>
                <a:solidFill>
                  <a:schemeClr val="tx1">
                    <a:lumMod val="85000"/>
                    <a:lumOff val="15000"/>
                  </a:schemeClr>
                </a:solidFill>
                <a:uFillTx/>
                <a:latin typeface="+mn-ea"/>
                <a:cs typeface="微软雅黑" panose="020B0503020204020204" charset="-122"/>
                <a:sym typeface="+mn-ea"/>
              </a:rPr>
              <a:t>返回状态行（协议版本、状态码、描述）。</a:t>
            </a:r>
            <a:endParaRPr lang="zh-CN" altLang="en-US" sz="1950" kern="0" dirty="0">
              <a:ln>
                <a:noFill/>
                <a:prstDash val="sysDot"/>
              </a:ln>
              <a:solidFill>
                <a:schemeClr val="tx1">
                  <a:lumMod val="85000"/>
                  <a:lumOff val="15000"/>
                </a:schemeClr>
              </a:solidFill>
              <a:uFillTx/>
              <a:latin typeface="+mn-ea"/>
              <a:cs typeface="微软雅黑" panose="020B0503020204020204" charset="-122"/>
              <a:sym typeface="+mn-ea"/>
            </a:endParaRPr>
          </a:p>
        </p:txBody>
      </p:sp>
      <p:sp>
        <p:nvSpPr>
          <p:cNvPr id="3" name="标题"/>
          <p:cNvSpPr txBox="1"/>
          <p:nvPr>
            <p:custDataLst>
              <p:tags r:id="rId6"/>
            </p:custDataLst>
          </p:nvPr>
        </p:nvSpPr>
        <p:spPr>
          <a:xfrm>
            <a:off x="4584848" y="2281342"/>
            <a:ext cx="3103040" cy="403916"/>
          </a:xfrm>
          <a:prstGeom prst="rect">
            <a:avLst/>
          </a:prstGeom>
          <a:noFill/>
        </p:spPr>
        <p:txBody>
          <a:bodyPr wrap="square" lIns="0" tIns="0" rIns="0" bIns="36195" rtlCol="0" anchor="b" anchorCtr="0">
            <a:noAutofit/>
          </a:bodyPr>
          <a:p>
            <a:pPr algn="just" fontAlgn="auto">
              <a:lnSpc>
                <a:spcPct val="100000"/>
              </a:lnSpc>
              <a:buClr>
                <a:srgbClr val="000000"/>
              </a:buClr>
              <a:buSzPct val="70000"/>
              <a:buFontTx/>
            </a:pPr>
            <a:r>
              <a:rPr lang="zh-CN" altLang="en-US" sz="2100" b="1">
                <a:solidFill>
                  <a:schemeClr val="accent1"/>
                </a:solidFill>
                <a:latin typeface="+mn-ea"/>
                <a:cs typeface="+mn-ea"/>
                <a:sym typeface="+mn-ea"/>
              </a:rPr>
              <a:t>服务器应答</a:t>
            </a:r>
            <a:endParaRPr lang="zh-CN" altLang="en-US" sz="2100" b="1">
              <a:solidFill>
                <a:schemeClr val="accent1"/>
              </a:solidFill>
              <a:latin typeface="+mn-ea"/>
              <a:cs typeface="+mn-ea"/>
              <a:sym typeface="+mn-ea"/>
            </a:endParaRPr>
          </a:p>
        </p:txBody>
      </p:sp>
      <p:sp>
        <p:nvSpPr>
          <p:cNvPr id="5" name="矩形 4"/>
          <p:cNvSpPr/>
          <p:nvPr>
            <p:custDataLst>
              <p:tags r:id="rId7"/>
            </p:custDataLst>
          </p:nvPr>
        </p:nvSpPr>
        <p:spPr>
          <a:xfrm>
            <a:off x="4585483" y="1661496"/>
            <a:ext cx="572214" cy="619211"/>
          </a:xfrm>
          <a:prstGeom prst="rect">
            <a:avLst/>
          </a:prstGeom>
          <a:noFill/>
          <a:ln>
            <a:noFill/>
          </a:ln>
        </p:spPr>
        <p:txBody>
          <a:bodyPr wrap="none" lIns="0" tIns="0" rIns="0" bIns="0" anchor="b" anchorCtr="0">
            <a:normAutofit fontScale="90000"/>
          </a:bodyPr>
          <a:p>
            <a:pPr algn="l">
              <a:spcBef>
                <a:spcPct val="0"/>
              </a:spcBef>
              <a:spcAft>
                <a:spcPct val="0"/>
              </a:spcAft>
            </a:pPr>
            <a:r>
              <a:rPr lang="en-US" altLang="zh-CN" sz="4000">
                <a:solidFill>
                  <a:schemeClr val="accent1"/>
                </a:solidFill>
                <a:latin typeface="+mn-ea"/>
                <a:cs typeface="+mn-ea"/>
              </a:rPr>
              <a:t>(</a:t>
            </a:r>
            <a:r>
              <a:rPr lang="zh-CN" altLang="en-US" sz="4000">
                <a:solidFill>
                  <a:schemeClr val="accent1"/>
                </a:solidFill>
                <a:latin typeface="+mn-ea"/>
                <a:cs typeface="+mn-ea"/>
              </a:rPr>
              <a:t>四）</a:t>
            </a:r>
            <a:endParaRPr lang="zh-CN" altLang="en-US" sz="4000">
              <a:solidFill>
                <a:schemeClr val="accent1"/>
              </a:solidFill>
              <a:latin typeface="+mn-ea"/>
              <a:cs typeface="+mn-ea"/>
            </a:endParaRPr>
          </a:p>
        </p:txBody>
      </p:sp>
      <p:sp>
        <p:nvSpPr>
          <p:cNvPr id="21" name="正文"/>
          <p:cNvSpPr txBox="1"/>
          <p:nvPr>
            <p:custDataLst>
              <p:tags r:id="rId8"/>
            </p:custDataLst>
          </p:nvPr>
        </p:nvSpPr>
        <p:spPr>
          <a:xfrm>
            <a:off x="8508422" y="2706216"/>
            <a:ext cx="3103040" cy="1082825"/>
          </a:xfrm>
          <a:prstGeom prst="rect">
            <a:avLst/>
          </a:prstGeom>
          <a:noFill/>
        </p:spPr>
        <p:txBody>
          <a:bodyPr wrap="square" lIns="0" tIns="0" rIns="0" bIns="0" rtlCol="0" anchor="t" anchorCtr="0">
            <a:noAutofit/>
          </a:bodyPr>
          <a:p>
            <a:pPr indent="0" algn="just" fontAlgn="auto">
              <a:lnSpc>
                <a:spcPct val="120000"/>
              </a:lnSpc>
              <a:spcBef>
                <a:spcPct val="0"/>
              </a:spcBef>
              <a:spcAft>
                <a:spcPct val="0"/>
              </a:spcAft>
              <a:buClr>
                <a:srgbClr val="376FFF"/>
              </a:buClr>
              <a:buSzPct val="80000"/>
            </a:pPr>
            <a:r>
              <a:rPr lang="zh-CN" altLang="en-US" sz="1950" dirty="0">
                <a:solidFill>
                  <a:schemeClr val="tx1">
                    <a:lumMod val="85000"/>
                    <a:lumOff val="15000"/>
                  </a:schemeClr>
                </a:solidFill>
                <a:latin typeface="+mn-ea"/>
                <a:cs typeface="+mn-ea"/>
                <a:sym typeface="+mn-ea"/>
              </a:rPr>
              <a:t>后接空行表示结束。</a:t>
            </a:r>
            <a:endParaRPr lang="zh-CN" altLang="en-US" sz="1950" dirty="0">
              <a:solidFill>
                <a:schemeClr val="tx1">
                  <a:lumMod val="85000"/>
                  <a:lumOff val="15000"/>
                </a:schemeClr>
              </a:solidFill>
              <a:latin typeface="+mn-ea"/>
              <a:cs typeface="+mn-ea"/>
              <a:sym typeface="+mn-ea"/>
            </a:endParaRPr>
          </a:p>
        </p:txBody>
      </p:sp>
      <p:sp>
        <p:nvSpPr>
          <p:cNvPr id="22" name="标题"/>
          <p:cNvSpPr txBox="1"/>
          <p:nvPr>
            <p:custDataLst>
              <p:tags r:id="rId9"/>
            </p:custDataLst>
          </p:nvPr>
        </p:nvSpPr>
        <p:spPr>
          <a:xfrm>
            <a:off x="8508422" y="2281342"/>
            <a:ext cx="3103040" cy="403916"/>
          </a:xfrm>
          <a:prstGeom prst="rect">
            <a:avLst/>
          </a:prstGeom>
          <a:noFill/>
        </p:spPr>
        <p:txBody>
          <a:bodyPr wrap="square" lIns="0" tIns="0" rIns="0" bIns="36195" rtlCol="0" anchor="b" anchorCtr="0">
            <a:noAutofit/>
          </a:bodyPr>
          <a:p>
            <a:pPr algn="just" fontAlgn="auto">
              <a:lnSpc>
                <a:spcPct val="100000"/>
              </a:lnSpc>
              <a:buClr>
                <a:srgbClr val="000000"/>
              </a:buClr>
              <a:buSzPct val="70000"/>
              <a:buFontTx/>
            </a:pPr>
            <a:r>
              <a:rPr lang="zh-CN" altLang="en-US" sz="2100" b="1">
                <a:solidFill>
                  <a:schemeClr val="accent1"/>
                </a:solidFill>
                <a:latin typeface="+mn-ea"/>
                <a:cs typeface="+mn-ea"/>
                <a:sym typeface="+mn-ea"/>
              </a:rPr>
              <a:t>服务器发送应答头信息</a:t>
            </a:r>
            <a:endParaRPr lang="zh-CN" altLang="en-US" sz="2100" b="1">
              <a:solidFill>
                <a:schemeClr val="accent1"/>
              </a:solidFill>
              <a:latin typeface="+mn-ea"/>
              <a:cs typeface="+mn-ea"/>
              <a:sym typeface="+mn-ea"/>
            </a:endParaRPr>
          </a:p>
        </p:txBody>
      </p:sp>
      <p:sp>
        <p:nvSpPr>
          <p:cNvPr id="23" name="矩形 22"/>
          <p:cNvSpPr/>
          <p:nvPr>
            <p:custDataLst>
              <p:tags r:id="rId10"/>
            </p:custDataLst>
          </p:nvPr>
        </p:nvSpPr>
        <p:spPr>
          <a:xfrm>
            <a:off x="8509057" y="1661496"/>
            <a:ext cx="572214" cy="619211"/>
          </a:xfrm>
          <a:prstGeom prst="rect">
            <a:avLst/>
          </a:prstGeom>
          <a:noFill/>
          <a:ln>
            <a:noFill/>
          </a:ln>
        </p:spPr>
        <p:txBody>
          <a:bodyPr wrap="none" lIns="0" tIns="0" rIns="0" bIns="0" anchor="b" anchorCtr="0">
            <a:normAutofit fontScale="90000"/>
          </a:bodyPr>
          <a:p>
            <a:pPr algn="l">
              <a:spcBef>
                <a:spcPct val="0"/>
              </a:spcBef>
              <a:spcAft>
                <a:spcPct val="0"/>
              </a:spcAft>
            </a:pPr>
            <a:r>
              <a:rPr lang="en-US" altLang="zh-CN" sz="4000">
                <a:solidFill>
                  <a:schemeClr val="accent1"/>
                </a:solidFill>
                <a:latin typeface="+mn-ea"/>
                <a:cs typeface="+mn-ea"/>
              </a:rPr>
              <a:t>(</a:t>
            </a:r>
            <a:r>
              <a:rPr lang="zh-CN" altLang="en-US" sz="4000">
                <a:solidFill>
                  <a:schemeClr val="accent1"/>
                </a:solidFill>
                <a:latin typeface="+mn-ea"/>
                <a:cs typeface="+mn-ea"/>
              </a:rPr>
              <a:t>五</a:t>
            </a:r>
            <a:r>
              <a:rPr lang="en-US" altLang="zh-CN" sz="4000">
                <a:solidFill>
                  <a:schemeClr val="accent1"/>
                </a:solidFill>
                <a:latin typeface="+mn-ea"/>
                <a:cs typeface="+mn-ea"/>
              </a:rPr>
              <a:t>)</a:t>
            </a:r>
            <a:endParaRPr lang="en-US" altLang="zh-CN" sz="4000">
              <a:solidFill>
                <a:schemeClr val="accent1"/>
              </a:solidFill>
              <a:latin typeface="+mn-ea"/>
              <a:cs typeface="+mn-ea"/>
            </a:endParaRPr>
          </a:p>
        </p:txBody>
      </p:sp>
      <p:sp>
        <p:nvSpPr>
          <p:cNvPr id="32" name="正文"/>
          <p:cNvSpPr txBox="1"/>
          <p:nvPr>
            <p:custDataLst>
              <p:tags r:id="rId11"/>
            </p:custDataLst>
          </p:nvPr>
        </p:nvSpPr>
        <p:spPr>
          <a:xfrm>
            <a:off x="4584848" y="5160831"/>
            <a:ext cx="3103040" cy="1082825"/>
          </a:xfrm>
          <a:prstGeom prst="rect">
            <a:avLst/>
          </a:prstGeom>
          <a:noFill/>
        </p:spPr>
        <p:txBody>
          <a:bodyPr wrap="square" lIns="0" tIns="0" rIns="0" bIns="0" rtlCol="0" anchor="t" anchorCtr="0">
            <a:noAutofit/>
          </a:bodyPr>
          <a:p>
            <a:pPr indent="0" algn="just" fontAlgn="auto">
              <a:lnSpc>
                <a:spcPct val="120000"/>
              </a:lnSpc>
              <a:spcBef>
                <a:spcPct val="0"/>
              </a:spcBef>
              <a:spcAft>
                <a:spcPct val="0"/>
              </a:spcAft>
              <a:buClr>
                <a:srgbClr val="376FFF"/>
              </a:buClr>
              <a:buSzPct val="80000"/>
            </a:pPr>
            <a:r>
              <a:rPr lang="zh-CN" altLang="en-US" sz="1950" dirty="0">
                <a:solidFill>
                  <a:schemeClr val="tx1">
                    <a:lumMod val="85000"/>
                    <a:lumOff val="15000"/>
                  </a:schemeClr>
                </a:solidFill>
                <a:latin typeface="+mn-ea"/>
                <a:cs typeface="+mn-ea"/>
                <a:sym typeface="+mn-ea"/>
              </a:rPr>
              <a:t>按</a:t>
            </a:r>
            <a:r>
              <a:rPr lang="en-US" altLang="zh-CN" sz="1950" dirty="0">
                <a:solidFill>
                  <a:schemeClr val="tx1">
                    <a:lumMod val="85000"/>
                    <a:lumOff val="15000"/>
                  </a:schemeClr>
                </a:solidFill>
                <a:latin typeface="+mn-ea"/>
                <a:cs typeface="+mn-ea"/>
                <a:sym typeface="+mn-ea"/>
              </a:rPr>
              <a:t> Content-Type </a:t>
            </a:r>
            <a:r>
              <a:rPr lang="zh-CN" altLang="en-US" sz="1950" dirty="0">
                <a:solidFill>
                  <a:schemeClr val="tx1">
                    <a:lumMod val="85000"/>
                    <a:lumOff val="15000"/>
                  </a:schemeClr>
                </a:solidFill>
                <a:latin typeface="+mn-ea"/>
                <a:cs typeface="+mn-ea"/>
                <a:sym typeface="+mn-ea"/>
              </a:rPr>
              <a:t>描述的格式发送数据。</a:t>
            </a:r>
            <a:endParaRPr lang="zh-CN" altLang="en-US" sz="1950" dirty="0">
              <a:solidFill>
                <a:schemeClr val="tx1">
                  <a:lumMod val="85000"/>
                  <a:lumOff val="15000"/>
                </a:schemeClr>
              </a:solidFill>
              <a:latin typeface="+mn-ea"/>
              <a:cs typeface="+mn-ea"/>
              <a:sym typeface="+mn-ea"/>
            </a:endParaRPr>
          </a:p>
        </p:txBody>
      </p:sp>
      <p:sp>
        <p:nvSpPr>
          <p:cNvPr id="33" name="标题"/>
          <p:cNvSpPr txBox="1"/>
          <p:nvPr>
            <p:custDataLst>
              <p:tags r:id="rId12"/>
            </p:custDataLst>
          </p:nvPr>
        </p:nvSpPr>
        <p:spPr>
          <a:xfrm>
            <a:off x="4584848" y="4735957"/>
            <a:ext cx="3103040" cy="403916"/>
          </a:xfrm>
          <a:prstGeom prst="rect">
            <a:avLst/>
          </a:prstGeom>
          <a:noFill/>
        </p:spPr>
        <p:txBody>
          <a:bodyPr wrap="square" lIns="0" tIns="0" rIns="0" bIns="36195" rtlCol="0" anchor="b" anchorCtr="0">
            <a:noAutofit/>
          </a:bodyPr>
          <a:p>
            <a:pPr algn="just" fontAlgn="auto">
              <a:lnSpc>
                <a:spcPct val="100000"/>
              </a:lnSpc>
              <a:buClr>
                <a:srgbClr val="000000"/>
              </a:buClr>
              <a:buSzPct val="70000"/>
              <a:buFontTx/>
            </a:pPr>
            <a:r>
              <a:rPr lang="zh-CN" altLang="en-US" sz="2100" b="1">
                <a:solidFill>
                  <a:schemeClr val="accent1"/>
                </a:solidFill>
                <a:latin typeface="+mn-ea"/>
                <a:cs typeface="+mn-ea"/>
                <a:sym typeface="+mn-ea"/>
              </a:rPr>
              <a:t>服务器发送数据</a:t>
            </a:r>
            <a:endParaRPr lang="zh-CN" altLang="en-US" sz="2100" b="1">
              <a:solidFill>
                <a:schemeClr val="accent1"/>
              </a:solidFill>
              <a:latin typeface="+mn-ea"/>
              <a:cs typeface="+mn-ea"/>
              <a:sym typeface="+mn-ea"/>
            </a:endParaRPr>
          </a:p>
        </p:txBody>
      </p:sp>
      <p:sp>
        <p:nvSpPr>
          <p:cNvPr id="34" name="矩形 33"/>
          <p:cNvSpPr/>
          <p:nvPr>
            <p:custDataLst>
              <p:tags r:id="rId13"/>
            </p:custDataLst>
          </p:nvPr>
        </p:nvSpPr>
        <p:spPr>
          <a:xfrm>
            <a:off x="4585483" y="4116111"/>
            <a:ext cx="572214" cy="619211"/>
          </a:xfrm>
          <a:prstGeom prst="rect">
            <a:avLst/>
          </a:prstGeom>
          <a:noFill/>
          <a:ln>
            <a:noFill/>
          </a:ln>
        </p:spPr>
        <p:txBody>
          <a:bodyPr wrap="none" lIns="0" tIns="0" rIns="0" bIns="0" anchor="b" anchorCtr="0">
            <a:normAutofit fontScale="90000"/>
          </a:bodyPr>
          <a:p>
            <a:pPr algn="l">
              <a:spcBef>
                <a:spcPct val="0"/>
              </a:spcBef>
              <a:spcAft>
                <a:spcPct val="0"/>
              </a:spcAft>
            </a:pPr>
            <a:r>
              <a:rPr lang="en-US" altLang="zh-CN" sz="4000">
                <a:solidFill>
                  <a:schemeClr val="accent1"/>
                </a:solidFill>
                <a:latin typeface="+mn-ea"/>
                <a:cs typeface="+mn-ea"/>
              </a:rPr>
              <a:t>(</a:t>
            </a:r>
            <a:r>
              <a:rPr lang="zh-CN" altLang="en-US" sz="4000">
                <a:solidFill>
                  <a:schemeClr val="accent1"/>
                </a:solidFill>
                <a:latin typeface="+mn-ea"/>
                <a:cs typeface="+mn-ea"/>
              </a:rPr>
              <a:t>六</a:t>
            </a:r>
            <a:r>
              <a:rPr lang="en-US" altLang="zh-CN" sz="4000">
                <a:solidFill>
                  <a:schemeClr val="accent1"/>
                </a:solidFill>
                <a:latin typeface="+mn-ea"/>
                <a:cs typeface="+mn-ea"/>
              </a:rPr>
              <a:t>)</a:t>
            </a:r>
            <a:endParaRPr lang="en-US" altLang="zh-CN" sz="4000">
              <a:solidFill>
                <a:schemeClr val="accent1"/>
              </a:solidFill>
              <a:latin typeface="+mn-ea"/>
              <a:cs typeface="+mn-ea"/>
            </a:endParaRPr>
          </a:p>
        </p:txBody>
      </p:sp>
      <p:sp>
        <p:nvSpPr>
          <p:cNvPr id="36" name="正文"/>
          <p:cNvSpPr txBox="1"/>
          <p:nvPr>
            <p:custDataLst>
              <p:tags r:id="rId14"/>
            </p:custDataLst>
          </p:nvPr>
        </p:nvSpPr>
        <p:spPr>
          <a:xfrm>
            <a:off x="8508422" y="5160831"/>
            <a:ext cx="3103040" cy="1082825"/>
          </a:xfrm>
          <a:prstGeom prst="rect">
            <a:avLst/>
          </a:prstGeom>
          <a:noFill/>
        </p:spPr>
        <p:txBody>
          <a:bodyPr wrap="square" lIns="0" tIns="0" rIns="0" bIns="0" rtlCol="0" anchor="t" anchorCtr="0">
            <a:noAutofit/>
          </a:bodyPr>
          <a:p>
            <a:pPr lvl="0" indent="0" algn="l" fontAlgn="auto">
              <a:lnSpc>
                <a:spcPct val="120000"/>
              </a:lnSpc>
              <a:buClrTx/>
              <a:buSzTx/>
              <a:buFontTx/>
            </a:pPr>
            <a:r>
              <a:rPr lang="zh-CN" altLang="en-US" sz="1950" kern="0" dirty="0">
                <a:ln>
                  <a:noFill/>
                  <a:prstDash val="sysDot"/>
                </a:ln>
                <a:solidFill>
                  <a:schemeClr val="tx1">
                    <a:lumMod val="85000"/>
                    <a:lumOff val="15000"/>
                  </a:schemeClr>
                </a:solidFill>
                <a:uFillTx/>
                <a:latin typeface="+mn-ea"/>
                <a:cs typeface="微软雅黑" panose="020B0503020204020204" charset="-122"/>
                <a:sym typeface="+mn-ea"/>
              </a:rPr>
              <a:t>若含</a:t>
            </a:r>
            <a:r>
              <a:rPr lang="en-US" altLang="zh-CN" sz="1950" kern="0" dirty="0">
                <a:ln>
                  <a:noFill/>
                  <a:prstDash val="sysDot"/>
                </a:ln>
                <a:solidFill>
                  <a:schemeClr val="tx1">
                    <a:lumMod val="85000"/>
                    <a:lumOff val="15000"/>
                  </a:schemeClr>
                </a:solidFill>
                <a:uFillTx/>
                <a:latin typeface="+mn-ea"/>
                <a:cs typeface="微软雅黑" panose="020B0503020204020204" charset="-122"/>
                <a:sym typeface="+mn-ea"/>
              </a:rPr>
              <a:t>Connection:keep-alive</a:t>
            </a:r>
            <a:r>
              <a:rPr lang="zh-CN" altLang="en-US" sz="1950" kern="0" dirty="0">
                <a:ln>
                  <a:noFill/>
                  <a:prstDash val="sysDot"/>
                </a:ln>
                <a:solidFill>
                  <a:schemeClr val="tx1">
                    <a:lumMod val="85000"/>
                    <a:lumOff val="15000"/>
                  </a:schemeClr>
                </a:solidFill>
                <a:uFillTx/>
                <a:latin typeface="+mn-ea"/>
                <a:cs typeface="微软雅黑" panose="020B0503020204020204" charset="-122"/>
                <a:sym typeface="+mn-ea"/>
              </a:rPr>
              <a:t>，连接保持开启。</a:t>
            </a:r>
            <a:endParaRPr lang="zh-CN" altLang="en-US" sz="1950" kern="0" dirty="0">
              <a:ln>
                <a:noFill/>
                <a:prstDash val="sysDot"/>
              </a:ln>
              <a:solidFill>
                <a:schemeClr val="tx1">
                  <a:lumMod val="85000"/>
                  <a:lumOff val="15000"/>
                </a:schemeClr>
              </a:solidFill>
              <a:uFillTx/>
              <a:latin typeface="+mn-ea"/>
              <a:cs typeface="微软雅黑" panose="020B0503020204020204" charset="-122"/>
              <a:sym typeface="+mn-ea"/>
            </a:endParaRPr>
          </a:p>
        </p:txBody>
      </p:sp>
      <p:sp>
        <p:nvSpPr>
          <p:cNvPr id="37" name="标题"/>
          <p:cNvSpPr txBox="1"/>
          <p:nvPr>
            <p:custDataLst>
              <p:tags r:id="rId15"/>
            </p:custDataLst>
          </p:nvPr>
        </p:nvSpPr>
        <p:spPr>
          <a:xfrm>
            <a:off x="8508422" y="4735957"/>
            <a:ext cx="3103040" cy="403916"/>
          </a:xfrm>
          <a:prstGeom prst="rect">
            <a:avLst/>
          </a:prstGeom>
          <a:noFill/>
        </p:spPr>
        <p:txBody>
          <a:bodyPr wrap="square" lIns="0" tIns="0" rIns="0" bIns="36195" rtlCol="0" anchor="b" anchorCtr="0">
            <a:noAutofit/>
          </a:bodyPr>
          <a:p>
            <a:pPr algn="just" fontAlgn="auto">
              <a:lnSpc>
                <a:spcPct val="100000"/>
              </a:lnSpc>
              <a:buClr>
                <a:srgbClr val="000000"/>
              </a:buClr>
              <a:buSzPct val="70000"/>
              <a:buFontTx/>
            </a:pPr>
            <a:r>
              <a:rPr lang="zh-CN" altLang="en-US" sz="2100" b="1">
                <a:solidFill>
                  <a:schemeClr val="accent1"/>
                </a:solidFill>
                <a:latin typeface="+mn-ea"/>
                <a:cs typeface="+mn-ea"/>
                <a:sym typeface="+mn-ea"/>
              </a:rPr>
              <a:t>服务器关闭</a:t>
            </a:r>
            <a:r>
              <a:rPr lang="en-US" altLang="zh-CN" sz="2100" b="1">
                <a:solidFill>
                  <a:schemeClr val="accent1"/>
                </a:solidFill>
                <a:latin typeface="+mn-ea"/>
                <a:cs typeface="+mn-ea"/>
                <a:sym typeface="+mn-ea"/>
              </a:rPr>
              <a:t> TCP </a:t>
            </a:r>
            <a:r>
              <a:rPr lang="zh-CN" altLang="en-US" sz="2100" b="1">
                <a:solidFill>
                  <a:schemeClr val="accent1"/>
                </a:solidFill>
                <a:latin typeface="+mn-ea"/>
                <a:cs typeface="+mn-ea"/>
                <a:sym typeface="+mn-ea"/>
              </a:rPr>
              <a:t>连接</a:t>
            </a:r>
            <a:endParaRPr lang="zh-CN" altLang="en-US" sz="2100" b="1">
              <a:solidFill>
                <a:schemeClr val="accent1"/>
              </a:solidFill>
              <a:latin typeface="+mn-ea"/>
              <a:cs typeface="+mn-ea"/>
              <a:sym typeface="+mn-ea"/>
            </a:endParaRPr>
          </a:p>
        </p:txBody>
      </p:sp>
      <p:sp>
        <p:nvSpPr>
          <p:cNvPr id="38" name="矩形 37"/>
          <p:cNvSpPr/>
          <p:nvPr>
            <p:custDataLst>
              <p:tags r:id="rId16"/>
            </p:custDataLst>
          </p:nvPr>
        </p:nvSpPr>
        <p:spPr>
          <a:xfrm>
            <a:off x="8509057" y="4116111"/>
            <a:ext cx="572214" cy="619211"/>
          </a:xfrm>
          <a:prstGeom prst="rect">
            <a:avLst/>
          </a:prstGeom>
          <a:noFill/>
          <a:ln>
            <a:noFill/>
          </a:ln>
        </p:spPr>
        <p:txBody>
          <a:bodyPr wrap="none" lIns="0" tIns="0" rIns="0" bIns="0" anchor="b" anchorCtr="0">
            <a:normAutofit fontScale="90000"/>
          </a:bodyPr>
          <a:p>
            <a:pPr algn="l">
              <a:spcBef>
                <a:spcPct val="0"/>
              </a:spcBef>
              <a:spcAft>
                <a:spcPct val="0"/>
              </a:spcAft>
            </a:pPr>
            <a:r>
              <a:rPr lang="en-US" altLang="zh-CN" sz="4000">
                <a:solidFill>
                  <a:schemeClr val="accent1"/>
                </a:solidFill>
                <a:latin typeface="+mn-ea"/>
                <a:cs typeface="+mn-ea"/>
              </a:rPr>
              <a:t>(</a:t>
            </a:r>
            <a:r>
              <a:rPr lang="zh-CN" altLang="en-US" sz="4000">
                <a:solidFill>
                  <a:schemeClr val="accent1"/>
                </a:solidFill>
                <a:latin typeface="+mn-ea"/>
                <a:cs typeface="+mn-ea"/>
              </a:rPr>
              <a:t>七</a:t>
            </a:r>
            <a:r>
              <a:rPr lang="en-US" altLang="zh-CN" sz="4000">
                <a:solidFill>
                  <a:schemeClr val="accent1"/>
                </a:solidFill>
                <a:latin typeface="+mn-ea"/>
                <a:cs typeface="+mn-ea"/>
              </a:rPr>
              <a:t>)</a:t>
            </a:r>
            <a:endParaRPr lang="en-US" altLang="zh-CN" sz="4000">
              <a:solidFill>
                <a:schemeClr val="accent1"/>
              </a:solidFill>
              <a:latin typeface="+mn-ea"/>
              <a:cs typeface="+mn-ea"/>
            </a:endParaRPr>
          </a:p>
        </p:txBody>
      </p:sp>
    </p:spTree>
    <p:custDataLst>
      <p:tags r:id="rId17"/>
    </p:custDataLst>
  </p:cSld>
  <p:clrMapOvr>
    <a:masterClrMapping/>
  </p:clrMapOvr>
  <p:transition>
    <p:cut/>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14680" y="153105"/>
            <a:ext cx="10972800" cy="763200"/>
          </a:xfrm>
        </p:spPr>
        <p:txBody>
          <a:bodyPr/>
          <a:lstStyle/>
          <a:p>
            <a:r>
              <a:rPr lang="en-US" altLang="zh-CN" sz="3200">
                <a:solidFill>
                  <a:schemeClr val="tx1"/>
                </a:solidFill>
              </a:rPr>
              <a:t> </a:t>
            </a:r>
            <a:r>
              <a:rPr lang="zh-CN" altLang="en-US" sz="3200">
                <a:solidFill>
                  <a:srgbClr val="FF0000"/>
                </a:solidFill>
              </a:rPr>
              <a:t>任务实施：三</a:t>
            </a:r>
            <a:r>
              <a:rPr lang="en-US" altLang="zh-CN" sz="3200">
                <a:solidFill>
                  <a:srgbClr val="FF0000"/>
                </a:solidFill>
              </a:rPr>
              <a:t>. HTTP </a:t>
            </a:r>
            <a:r>
              <a:rPr lang="zh-CN" altLang="en-US" sz="3200">
                <a:solidFill>
                  <a:srgbClr val="FF0000"/>
                </a:solidFill>
              </a:rPr>
              <a:t>请求报文</a:t>
            </a:r>
            <a:endParaRPr lang="zh-CN" altLang="en-US" sz="3200">
              <a:solidFill>
                <a:srgbClr val="FF0000"/>
              </a:solidFill>
            </a:endParaRPr>
          </a:p>
        </p:txBody>
      </p:sp>
      <p:sp>
        <p:nvSpPr>
          <p:cNvPr id="12" name="圆角矩形 21"/>
          <p:cNvSpPr/>
          <p:nvPr>
            <p:custDataLst>
              <p:tags r:id="rId2"/>
            </p:custDataLst>
          </p:nvPr>
        </p:nvSpPr>
        <p:spPr>
          <a:xfrm>
            <a:off x="608965" y="1273810"/>
            <a:ext cx="10973435" cy="962025"/>
          </a:xfrm>
          <a:prstGeom prst="roundRect">
            <a:avLst>
              <a:gd name="adj" fmla="val 10583"/>
            </a:avLst>
          </a:prstGeom>
          <a:gradFill>
            <a:gsLst>
              <a:gs pos="0">
                <a:schemeClr val="accent1">
                  <a:lumMod val="20000"/>
                  <a:lumOff val="80000"/>
                  <a:alpha val="20000"/>
                </a:schemeClr>
              </a:gs>
              <a:gs pos="100000">
                <a:schemeClr val="accent1">
                  <a:lumMod val="30000"/>
                  <a:lumOff val="70000"/>
                  <a:alpha val="0"/>
                </a:schemeClr>
              </a:gs>
            </a:gsLst>
            <a:lin ang="5400000" scaled="0"/>
          </a:gradFill>
          <a:ln>
            <a:gradFill>
              <a:gsLst>
                <a:gs pos="0">
                  <a:schemeClr val="accent1">
                    <a:alpha val="9000"/>
                  </a:schemeClr>
                </a:gs>
                <a:gs pos="76000">
                  <a:schemeClr val="accent1">
                    <a:alpha val="30000"/>
                  </a:schemeClr>
                </a:gs>
              </a:gsLst>
              <a:lin ang="189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179705" tIns="36195" rIns="179705" bIns="0" rtlCol="0" anchor="t" anchorCtr="0">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0" algn="just" fontAlgn="auto">
              <a:lnSpc>
                <a:spcPct val="150000"/>
              </a:lnSpc>
            </a:pPr>
            <a:r>
              <a:rPr lang="zh-CN" altLang="en-US" sz="1600" kern="0" dirty="0">
                <a:ln>
                  <a:noFill/>
                  <a:prstDash val="sysDot"/>
                </a:ln>
                <a:solidFill>
                  <a:schemeClr val="tx1">
                    <a:lumMod val="85000"/>
                    <a:lumOff val="15000"/>
                  </a:schemeClr>
                </a:solidFill>
                <a:latin typeface="+mn-ea"/>
                <a:ea typeface="+mj-ea"/>
                <a:sym typeface="+mn-ea"/>
              </a:rPr>
              <a:t>由请求行、请求头、空行、请求体</a:t>
            </a:r>
            <a:r>
              <a:rPr lang="en-US" altLang="zh-CN" sz="1600" kern="0" dirty="0">
                <a:ln>
                  <a:noFill/>
                  <a:prstDash val="sysDot"/>
                </a:ln>
                <a:solidFill>
                  <a:schemeClr val="tx1">
                    <a:lumMod val="85000"/>
                    <a:lumOff val="15000"/>
                  </a:schemeClr>
                </a:solidFill>
                <a:latin typeface="+mn-ea"/>
                <a:ea typeface="+mj-ea"/>
                <a:sym typeface="+mn-ea"/>
              </a:rPr>
              <a:t> 4 </a:t>
            </a:r>
            <a:r>
              <a:rPr lang="zh-CN" altLang="en-US" sz="1600" kern="0" dirty="0">
                <a:ln>
                  <a:noFill/>
                  <a:prstDash val="sysDot"/>
                </a:ln>
                <a:solidFill>
                  <a:schemeClr val="tx1">
                    <a:lumMod val="85000"/>
                    <a:lumOff val="15000"/>
                  </a:schemeClr>
                </a:solidFill>
                <a:latin typeface="+mn-ea"/>
                <a:ea typeface="+mj-ea"/>
                <a:sym typeface="+mn-ea"/>
              </a:rPr>
              <a:t>部分组成</a:t>
            </a:r>
            <a:endParaRPr lang="zh-CN" altLang="en-US" sz="1600" kern="0" dirty="0">
              <a:ln>
                <a:noFill/>
                <a:prstDash val="sysDot"/>
              </a:ln>
              <a:solidFill>
                <a:schemeClr val="tx1">
                  <a:lumMod val="85000"/>
                  <a:lumOff val="15000"/>
                </a:schemeClr>
              </a:solidFill>
              <a:latin typeface="+mn-ea"/>
              <a:ea typeface="+mj-ea"/>
              <a:sym typeface="+mn-ea"/>
            </a:endParaRPr>
          </a:p>
        </p:txBody>
      </p:sp>
      <p:pic>
        <p:nvPicPr>
          <p:cNvPr id="13" name="图片 12"/>
          <p:cNvPicPr>
            <a:picLocks noChangeAspect="1"/>
          </p:cNvPicPr>
          <p:nvPr/>
        </p:nvPicPr>
        <p:blipFill>
          <a:blip r:embed="rId3"/>
          <a:stretch>
            <a:fillRect/>
          </a:stretch>
        </p:blipFill>
        <p:spPr>
          <a:xfrm>
            <a:off x="1929765" y="1986280"/>
            <a:ext cx="7924800" cy="3886200"/>
          </a:xfrm>
          <a:prstGeom prst="rect">
            <a:avLst/>
          </a:prstGeom>
        </p:spPr>
      </p:pic>
    </p:spTree>
    <p:custDataLst>
      <p:tags r:id="rId4"/>
    </p:custDataLst>
  </p:cSld>
  <p:clrMapOvr>
    <a:masterClrMapping/>
  </p:clrMapOvr>
  <p:transition>
    <p:cut/>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14680" y="153105"/>
            <a:ext cx="10972800" cy="763200"/>
          </a:xfrm>
        </p:spPr>
        <p:txBody>
          <a:bodyPr/>
          <a:lstStyle/>
          <a:p>
            <a:r>
              <a:rPr lang="en-US" altLang="zh-CN" sz="3200">
                <a:solidFill>
                  <a:schemeClr val="tx1"/>
                </a:solidFill>
              </a:rPr>
              <a:t> </a:t>
            </a:r>
            <a:r>
              <a:rPr lang="zh-CN" altLang="en-US" sz="3200">
                <a:solidFill>
                  <a:srgbClr val="FF0000"/>
                </a:solidFill>
              </a:rPr>
              <a:t>任务实施：三</a:t>
            </a:r>
            <a:r>
              <a:rPr lang="en-US" altLang="zh-CN" sz="3200">
                <a:solidFill>
                  <a:srgbClr val="FF0000"/>
                </a:solidFill>
              </a:rPr>
              <a:t>. HTTP </a:t>
            </a:r>
            <a:r>
              <a:rPr lang="zh-CN" altLang="en-US" sz="3200">
                <a:solidFill>
                  <a:srgbClr val="FF0000"/>
                </a:solidFill>
              </a:rPr>
              <a:t>请求报文</a:t>
            </a:r>
            <a:endParaRPr lang="zh-CN" altLang="en-US" sz="3200">
              <a:solidFill>
                <a:srgbClr val="FF0000"/>
              </a:solidFill>
            </a:endParaRPr>
          </a:p>
        </p:txBody>
      </p:sp>
      <p:sp>
        <p:nvSpPr>
          <p:cNvPr id="12" name="圆角矩形 21"/>
          <p:cNvSpPr/>
          <p:nvPr>
            <p:custDataLst>
              <p:tags r:id="rId2"/>
            </p:custDataLst>
          </p:nvPr>
        </p:nvSpPr>
        <p:spPr>
          <a:xfrm>
            <a:off x="608965" y="1273810"/>
            <a:ext cx="10973435" cy="962025"/>
          </a:xfrm>
          <a:prstGeom prst="roundRect">
            <a:avLst>
              <a:gd name="adj" fmla="val 10583"/>
            </a:avLst>
          </a:prstGeom>
          <a:gradFill>
            <a:gsLst>
              <a:gs pos="0">
                <a:schemeClr val="accent1">
                  <a:lumMod val="20000"/>
                  <a:lumOff val="80000"/>
                  <a:alpha val="20000"/>
                </a:schemeClr>
              </a:gs>
              <a:gs pos="100000">
                <a:schemeClr val="accent1">
                  <a:lumMod val="30000"/>
                  <a:lumOff val="70000"/>
                  <a:alpha val="0"/>
                </a:schemeClr>
              </a:gs>
            </a:gsLst>
            <a:lin ang="5400000" scaled="0"/>
          </a:gradFill>
          <a:ln>
            <a:gradFill>
              <a:gsLst>
                <a:gs pos="0">
                  <a:schemeClr val="accent1">
                    <a:alpha val="9000"/>
                  </a:schemeClr>
                </a:gs>
                <a:gs pos="76000">
                  <a:schemeClr val="accent1">
                    <a:alpha val="30000"/>
                  </a:schemeClr>
                </a:gs>
              </a:gsLst>
              <a:lin ang="189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179705" tIns="36195" rIns="179705" bIns="0" rtlCol="0" anchor="t" anchorCtr="0">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0" algn="just" fontAlgn="auto">
              <a:lnSpc>
                <a:spcPct val="150000"/>
              </a:lnSpc>
            </a:pPr>
            <a:r>
              <a:rPr lang="en-US" altLang="zh-CN" sz="1600" kern="0" dirty="0">
                <a:ln>
                  <a:noFill/>
                  <a:prstDash val="sysDot"/>
                </a:ln>
                <a:solidFill>
                  <a:schemeClr val="tx1">
                    <a:lumMod val="85000"/>
                    <a:lumOff val="15000"/>
                  </a:schemeClr>
                </a:solidFill>
                <a:latin typeface="+mn-ea"/>
                <a:ea typeface="+mj-ea"/>
                <a:sym typeface="+mn-ea"/>
              </a:rPr>
              <a:t>HTTP </a:t>
            </a:r>
            <a:r>
              <a:rPr lang="zh-CN" altLang="en-US" sz="1600" kern="0" dirty="0">
                <a:ln>
                  <a:noFill/>
                  <a:prstDash val="sysDot"/>
                </a:ln>
                <a:solidFill>
                  <a:schemeClr val="tx1">
                    <a:lumMod val="85000"/>
                    <a:lumOff val="15000"/>
                  </a:schemeClr>
                </a:solidFill>
                <a:latin typeface="+mn-ea"/>
                <a:ea typeface="+mj-ea"/>
                <a:sym typeface="+mn-ea"/>
              </a:rPr>
              <a:t>在使用</a:t>
            </a:r>
            <a:r>
              <a:rPr lang="en-US" altLang="zh-CN" sz="1600" kern="0" dirty="0">
                <a:ln>
                  <a:noFill/>
                  <a:prstDash val="sysDot"/>
                </a:ln>
                <a:solidFill>
                  <a:schemeClr val="tx1">
                    <a:lumMod val="85000"/>
                    <a:lumOff val="15000"/>
                  </a:schemeClr>
                </a:solidFill>
                <a:latin typeface="+mn-ea"/>
                <a:ea typeface="+mj-ea"/>
                <a:sym typeface="+mn-ea"/>
              </a:rPr>
              <a:t> TCP </a:t>
            </a:r>
            <a:r>
              <a:rPr lang="zh-CN" altLang="en-US" sz="1600" kern="0" dirty="0">
                <a:ln>
                  <a:noFill/>
                  <a:prstDash val="sysDot"/>
                </a:ln>
                <a:solidFill>
                  <a:schemeClr val="tx1">
                    <a:lumMod val="85000"/>
                    <a:lumOff val="15000"/>
                  </a:schemeClr>
                </a:solidFill>
                <a:latin typeface="+mn-ea"/>
                <a:ea typeface="+mj-ea"/>
                <a:sym typeface="+mn-ea"/>
              </a:rPr>
              <a:t>传输的过程中需要经过三次握手，在三次握手之后，服务器会接</a:t>
            </a:r>
            <a:r>
              <a:rPr lang="en-US" altLang="zh-CN" sz="1600" kern="0" dirty="0">
                <a:ln>
                  <a:noFill/>
                  <a:prstDash val="sysDot"/>
                </a:ln>
                <a:solidFill>
                  <a:schemeClr val="tx1">
                    <a:lumMod val="85000"/>
                    <a:lumOff val="15000"/>
                  </a:schemeClr>
                </a:solidFill>
                <a:latin typeface="+mn-ea"/>
                <a:ea typeface="+mj-ea"/>
                <a:sym typeface="+mn-ea"/>
              </a:rPr>
              <a:t> </a:t>
            </a:r>
            <a:r>
              <a:rPr lang="zh-CN" altLang="en-US" sz="1600" kern="0" dirty="0">
                <a:ln>
                  <a:noFill/>
                  <a:prstDash val="sysDot"/>
                </a:ln>
                <a:solidFill>
                  <a:schemeClr val="tx1">
                    <a:lumMod val="85000"/>
                    <a:lumOff val="15000"/>
                  </a:schemeClr>
                </a:solidFill>
                <a:latin typeface="+mn-ea"/>
                <a:ea typeface="+mj-ea"/>
                <a:sym typeface="+mn-ea"/>
              </a:rPr>
              <a:t>收到客户端发送的一个请求报文，如图</a:t>
            </a:r>
            <a:r>
              <a:rPr lang="en-US" altLang="zh-CN" sz="1600" kern="0" dirty="0">
                <a:ln>
                  <a:noFill/>
                  <a:prstDash val="sysDot"/>
                </a:ln>
                <a:solidFill>
                  <a:schemeClr val="tx1">
                    <a:lumMod val="85000"/>
                    <a:lumOff val="15000"/>
                  </a:schemeClr>
                </a:solidFill>
                <a:latin typeface="+mn-ea"/>
                <a:ea typeface="+mj-ea"/>
                <a:sym typeface="+mn-ea"/>
              </a:rPr>
              <a:t> 2 - 5 </a:t>
            </a:r>
            <a:r>
              <a:rPr lang="zh-CN" altLang="en-US" sz="1600" kern="0" dirty="0">
                <a:ln>
                  <a:noFill/>
                  <a:prstDash val="sysDot"/>
                </a:ln>
                <a:solidFill>
                  <a:schemeClr val="tx1">
                    <a:lumMod val="85000"/>
                    <a:lumOff val="15000"/>
                  </a:schemeClr>
                </a:solidFill>
                <a:latin typeface="+mn-ea"/>
                <a:ea typeface="+mj-ea"/>
                <a:sym typeface="+mn-ea"/>
              </a:rPr>
              <a:t>所示。</a:t>
            </a:r>
            <a:endParaRPr lang="zh-CN" altLang="en-US" sz="1600" kern="0" dirty="0">
              <a:ln>
                <a:noFill/>
                <a:prstDash val="sysDot"/>
              </a:ln>
              <a:solidFill>
                <a:schemeClr val="tx1">
                  <a:lumMod val="85000"/>
                  <a:lumOff val="15000"/>
                </a:schemeClr>
              </a:solidFill>
              <a:latin typeface="+mn-ea"/>
              <a:ea typeface="+mj-ea"/>
              <a:sym typeface="+mn-ea"/>
            </a:endParaRPr>
          </a:p>
        </p:txBody>
      </p:sp>
      <p:pic>
        <p:nvPicPr>
          <p:cNvPr id="156" name="IM 156"/>
          <p:cNvPicPr/>
          <p:nvPr/>
        </p:nvPicPr>
        <p:blipFill>
          <a:blip r:embed="rId3"/>
          <a:stretch>
            <a:fillRect/>
          </a:stretch>
        </p:blipFill>
        <p:spPr>
          <a:xfrm>
            <a:off x="2128520" y="2235835"/>
            <a:ext cx="8524240" cy="3808095"/>
          </a:xfrm>
          <a:prstGeom prst="rect">
            <a:avLst/>
          </a:prstGeom>
        </p:spPr>
      </p:pic>
      <p:sp>
        <p:nvSpPr>
          <p:cNvPr id="3" name="文本框 2"/>
          <p:cNvSpPr txBox="1"/>
          <p:nvPr/>
        </p:nvSpPr>
        <p:spPr>
          <a:xfrm>
            <a:off x="4693920" y="6231890"/>
            <a:ext cx="3118485" cy="368300"/>
          </a:xfrm>
          <a:prstGeom prst="rect">
            <a:avLst/>
          </a:prstGeom>
          <a:noFill/>
          <a:ln w="12700" cmpd="sng">
            <a:noFill/>
            <a:prstDash val="solid"/>
          </a:ln>
        </p:spPr>
        <p:txBody>
          <a:bodyPr wrap="square" rtlCol="0">
            <a:spAutoFit/>
          </a:bodyPr>
          <a:p>
            <a:r>
              <a:rPr lang="zh-CN" altLang="en-US">
                <a:solidFill>
                  <a:srgbClr val="00B0F0"/>
                </a:solidFill>
              </a:rPr>
              <a:t>图</a:t>
            </a:r>
            <a:r>
              <a:rPr lang="en-US" altLang="zh-CN">
                <a:solidFill>
                  <a:srgbClr val="00B0F0"/>
                </a:solidFill>
              </a:rPr>
              <a:t> 2-5   </a:t>
            </a:r>
            <a:r>
              <a:rPr lang="zh-CN" altLang="en-US">
                <a:solidFill>
                  <a:srgbClr val="00B0F0"/>
                </a:solidFill>
              </a:rPr>
              <a:t>请求报文</a:t>
            </a:r>
            <a:endParaRPr lang="zh-CN" altLang="en-US">
              <a:solidFill>
                <a:srgbClr val="00B0F0"/>
              </a:solidFill>
            </a:endParaRPr>
          </a:p>
        </p:txBody>
      </p:sp>
    </p:spTree>
    <p:custDataLst>
      <p:tags r:id="rId4"/>
    </p:custDataLst>
  </p:cSld>
  <p:clrMapOvr>
    <a:masterClrMapping/>
  </p:clrMapOvr>
  <p:transition>
    <p:cut/>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C:/Users/Admin/AppData/Roaming/Kingsoft/office6/wppai/generateppt/9cef4b50-63b2-4466-b686-f2593edad670.jpg9cef4b50-63b2-4466-b686-f2593edad670"/>
          <p:cNvPicPr>
            <a:picLocks noChangeAspect="1"/>
          </p:cNvPicPr>
          <p:nvPr>
            <p:custDataLst>
              <p:tags r:id="rId1"/>
            </p:custDataLst>
          </p:nvPr>
        </p:nvPicPr>
        <p:blipFill>
          <a:blip r:embed="rId2"/>
          <a:srcRect l="286" r="286"/>
          <a:stretch>
            <a:fillRect/>
          </a:stretch>
        </p:blipFill>
        <p:spPr>
          <a:xfrm>
            <a:off x="658495" y="2810510"/>
            <a:ext cx="3507105" cy="3260090"/>
          </a:xfrm>
          <a:prstGeom prst="roundRect">
            <a:avLst>
              <a:gd name="adj" fmla="val 3099"/>
            </a:avLst>
          </a:prstGeom>
          <a:solidFill>
            <a:schemeClr val="accent1"/>
          </a:solidFill>
          <a:ln w="38100">
            <a:solidFill>
              <a:schemeClr val="accent1">
                <a:alpha val="40000"/>
              </a:schemeClr>
            </a:solidFill>
          </a:ln>
          <a:effectLst>
            <a:reflection blurRad="63500" stA="16000" endA="300" endPos="28000" dist="38100" dir="5400000" sy="-100000" algn="bl" rotWithShape="0"/>
          </a:effectLst>
        </p:spPr>
      </p:pic>
      <p:sp>
        <p:nvSpPr>
          <p:cNvPr id="2" name="标题 1"/>
          <p:cNvSpPr>
            <a:spLocks noGrp="1"/>
          </p:cNvSpPr>
          <p:nvPr>
            <p:ph type="title"/>
            <p:custDataLst>
              <p:tags r:id="rId3"/>
            </p:custDataLst>
          </p:nvPr>
        </p:nvSpPr>
        <p:spPr>
          <a:xfrm>
            <a:off x="614680" y="153105"/>
            <a:ext cx="10972800" cy="763200"/>
          </a:xfrm>
        </p:spPr>
        <p:txBody>
          <a:bodyPr/>
          <a:lstStyle/>
          <a:p>
            <a:r>
              <a:rPr lang="en-US" altLang="zh-CN" sz="3200">
                <a:solidFill>
                  <a:schemeClr val="tx1"/>
                </a:solidFill>
              </a:rPr>
              <a:t> </a:t>
            </a:r>
            <a:r>
              <a:rPr lang="zh-CN" altLang="en-US" sz="3200">
                <a:solidFill>
                  <a:srgbClr val="FF0000"/>
                </a:solidFill>
              </a:rPr>
              <a:t>任务实施：三</a:t>
            </a:r>
            <a:r>
              <a:rPr lang="en-US" altLang="zh-CN" sz="3200">
                <a:solidFill>
                  <a:srgbClr val="FF0000"/>
                </a:solidFill>
              </a:rPr>
              <a:t>. HTTP </a:t>
            </a:r>
            <a:r>
              <a:rPr lang="zh-CN" altLang="en-US" sz="3200">
                <a:solidFill>
                  <a:srgbClr val="FF0000"/>
                </a:solidFill>
              </a:rPr>
              <a:t>请求报文</a:t>
            </a:r>
            <a:endParaRPr lang="zh-CN" altLang="en-US" sz="3200">
              <a:solidFill>
                <a:srgbClr val="FF0000"/>
              </a:solidFill>
            </a:endParaRPr>
          </a:p>
        </p:txBody>
      </p:sp>
      <p:sp>
        <p:nvSpPr>
          <p:cNvPr id="12" name="圆角矩形 21"/>
          <p:cNvSpPr/>
          <p:nvPr>
            <p:custDataLst>
              <p:tags r:id="rId4"/>
            </p:custDataLst>
          </p:nvPr>
        </p:nvSpPr>
        <p:spPr>
          <a:xfrm>
            <a:off x="950595" y="1546860"/>
            <a:ext cx="3454400" cy="962025"/>
          </a:xfrm>
          <a:prstGeom prst="roundRect">
            <a:avLst>
              <a:gd name="adj" fmla="val 10583"/>
            </a:avLst>
          </a:prstGeom>
          <a:gradFill>
            <a:gsLst>
              <a:gs pos="0">
                <a:schemeClr val="accent1">
                  <a:lumMod val="20000"/>
                  <a:lumOff val="80000"/>
                  <a:alpha val="20000"/>
                </a:schemeClr>
              </a:gs>
              <a:gs pos="100000">
                <a:schemeClr val="accent1">
                  <a:lumMod val="30000"/>
                  <a:lumOff val="70000"/>
                  <a:alpha val="0"/>
                </a:schemeClr>
              </a:gs>
            </a:gsLst>
            <a:lin ang="5400000" scaled="0"/>
          </a:gradFill>
          <a:ln>
            <a:gradFill>
              <a:gsLst>
                <a:gs pos="0">
                  <a:schemeClr val="accent1">
                    <a:alpha val="9000"/>
                  </a:schemeClr>
                </a:gs>
                <a:gs pos="76000">
                  <a:schemeClr val="accent1">
                    <a:alpha val="30000"/>
                  </a:schemeClr>
                </a:gs>
              </a:gsLst>
              <a:lin ang="189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179705" tIns="36195" rIns="179705" bIns="0" rtlCol="0" anchor="t" anchorCtr="0">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0" algn="just" fontAlgn="auto">
              <a:lnSpc>
                <a:spcPct val="150000"/>
              </a:lnSpc>
            </a:pPr>
            <a:r>
              <a:rPr lang="zh-CN" altLang="en-US" sz="1600" kern="0" dirty="0">
                <a:ln>
                  <a:noFill/>
                  <a:prstDash val="sysDot"/>
                </a:ln>
                <a:solidFill>
                  <a:schemeClr val="tx1">
                    <a:lumMod val="85000"/>
                    <a:lumOff val="15000"/>
                  </a:schemeClr>
                </a:solidFill>
                <a:latin typeface="+mn-ea"/>
                <a:ea typeface="+mj-ea"/>
                <a:sym typeface="+mn-ea"/>
              </a:rPr>
              <a:t>由请求行、请求头、空行、请求体</a:t>
            </a:r>
            <a:r>
              <a:rPr lang="en-US" altLang="zh-CN" sz="1600" kern="0" dirty="0">
                <a:ln>
                  <a:noFill/>
                  <a:prstDash val="sysDot"/>
                </a:ln>
                <a:solidFill>
                  <a:schemeClr val="tx1">
                    <a:lumMod val="85000"/>
                    <a:lumOff val="15000"/>
                  </a:schemeClr>
                </a:solidFill>
                <a:latin typeface="+mn-ea"/>
                <a:ea typeface="+mj-ea"/>
                <a:sym typeface="+mn-ea"/>
              </a:rPr>
              <a:t> 4 </a:t>
            </a:r>
            <a:r>
              <a:rPr lang="zh-CN" altLang="en-US" sz="1600" kern="0" dirty="0">
                <a:ln>
                  <a:noFill/>
                  <a:prstDash val="sysDot"/>
                </a:ln>
                <a:solidFill>
                  <a:schemeClr val="tx1">
                    <a:lumMod val="85000"/>
                    <a:lumOff val="15000"/>
                  </a:schemeClr>
                </a:solidFill>
                <a:latin typeface="+mn-ea"/>
                <a:ea typeface="+mj-ea"/>
                <a:sym typeface="+mn-ea"/>
              </a:rPr>
              <a:t>部分组成</a:t>
            </a:r>
            <a:endParaRPr lang="zh-CN" altLang="en-US" sz="1600" kern="0" dirty="0">
              <a:ln>
                <a:noFill/>
                <a:prstDash val="sysDot"/>
              </a:ln>
              <a:solidFill>
                <a:schemeClr val="tx1">
                  <a:lumMod val="85000"/>
                  <a:lumOff val="15000"/>
                </a:schemeClr>
              </a:solidFill>
              <a:latin typeface="+mn-ea"/>
              <a:ea typeface="+mj-ea"/>
              <a:sym typeface="+mn-ea"/>
            </a:endParaRPr>
          </a:p>
        </p:txBody>
      </p:sp>
      <p:sp>
        <p:nvSpPr>
          <p:cNvPr id="4" name="边界"/>
          <p:cNvSpPr/>
          <p:nvPr>
            <p:custDataLst>
              <p:tags r:id="rId5"/>
            </p:custDataLst>
          </p:nvPr>
        </p:nvSpPr>
        <p:spPr>
          <a:xfrm>
            <a:off x="4699823" y="1259840"/>
            <a:ext cx="7052877" cy="3924935"/>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800">
              <a:sym typeface="+mn-ea"/>
            </a:endParaRPr>
          </a:p>
        </p:txBody>
      </p:sp>
      <p:sp>
        <p:nvSpPr>
          <p:cNvPr id="5" name="矩形 4"/>
          <p:cNvSpPr/>
          <p:nvPr>
            <p:custDataLst>
              <p:tags r:id="rId6"/>
            </p:custDataLst>
          </p:nvPr>
        </p:nvSpPr>
        <p:spPr>
          <a:xfrm>
            <a:off x="4753798" y="1122236"/>
            <a:ext cx="425318" cy="424680"/>
          </a:xfrm>
          <a:prstGeom prst="rect">
            <a:avLst/>
          </a:prstGeom>
          <a:noFill/>
        </p:spPr>
        <p:txBody>
          <a:bodyPr wrap="none" lIns="0" tIns="0" rIns="0" bIns="0" rtlCol="0" anchor="b" anchorCtr="0">
            <a:normAutofit/>
          </a:bodyPr>
          <a:p>
            <a:pPr algn="ctr">
              <a:spcBef>
                <a:spcPct val="0"/>
              </a:spcBef>
              <a:spcAft>
                <a:spcPct val="0"/>
              </a:spcAft>
            </a:pPr>
            <a:r>
              <a:rPr lang="en-US" altLang="zh-CN" sz="2200" b="1" dirty="0">
                <a:solidFill>
                  <a:schemeClr val="accent1"/>
                </a:solidFill>
                <a:latin typeface="+mn-ea"/>
                <a:cs typeface="+mn-ea"/>
              </a:rPr>
              <a:t>(</a:t>
            </a:r>
            <a:r>
              <a:rPr lang="zh-CN" altLang="en-US" sz="2200" b="1" dirty="0">
                <a:solidFill>
                  <a:schemeClr val="accent1"/>
                </a:solidFill>
                <a:latin typeface="+mn-ea"/>
                <a:cs typeface="+mn-ea"/>
              </a:rPr>
              <a:t>一</a:t>
            </a:r>
            <a:r>
              <a:rPr lang="en-US" altLang="zh-CN" sz="2200" b="1" dirty="0">
                <a:solidFill>
                  <a:schemeClr val="accent1"/>
                </a:solidFill>
                <a:latin typeface="+mn-ea"/>
                <a:cs typeface="+mn-ea"/>
              </a:rPr>
              <a:t>)</a:t>
            </a:r>
            <a:endParaRPr lang="en-US" altLang="zh-CN" sz="2200" b="1" dirty="0">
              <a:solidFill>
                <a:schemeClr val="accent1"/>
              </a:solidFill>
              <a:latin typeface="+mn-ea"/>
              <a:cs typeface="+mn-ea"/>
            </a:endParaRPr>
          </a:p>
        </p:txBody>
      </p:sp>
      <p:sp>
        <p:nvSpPr>
          <p:cNvPr id="6" name="矩形 5"/>
          <p:cNvSpPr/>
          <p:nvPr>
            <p:custDataLst>
              <p:tags r:id="rId7"/>
            </p:custDataLst>
          </p:nvPr>
        </p:nvSpPr>
        <p:spPr>
          <a:xfrm>
            <a:off x="5170483" y="1122236"/>
            <a:ext cx="6582217" cy="401051"/>
          </a:xfrm>
          <a:prstGeom prst="rect">
            <a:avLst/>
          </a:prstGeom>
          <a:noFill/>
        </p:spPr>
        <p:txBody>
          <a:bodyPr wrap="square" lIns="90170" tIns="0" rIns="0" bIns="0" rtlCol="0" anchor="b" anchorCtr="0">
            <a:noAutofit/>
          </a:bodyPr>
          <a:p>
            <a:pPr algn="just">
              <a:spcBef>
                <a:spcPct val="0"/>
              </a:spcBef>
              <a:spcAft>
                <a:spcPct val="0"/>
              </a:spcAft>
            </a:pPr>
            <a:r>
              <a:rPr lang="zh-CN" altLang="en-US" sz="2000" b="1" dirty="0">
                <a:solidFill>
                  <a:schemeClr val="accent1"/>
                </a:solidFill>
                <a:latin typeface="+mn-ea"/>
                <a:cs typeface="+mn-ea"/>
              </a:rPr>
              <a:t>请求行</a:t>
            </a:r>
            <a:endParaRPr lang="zh-CN" altLang="en-US" sz="2000" b="1" dirty="0">
              <a:solidFill>
                <a:schemeClr val="accent1"/>
              </a:solidFill>
              <a:latin typeface="+mn-ea"/>
              <a:cs typeface="+mn-ea"/>
            </a:endParaRPr>
          </a:p>
        </p:txBody>
      </p:sp>
      <p:sp>
        <p:nvSpPr>
          <p:cNvPr id="7" name="矩形 6"/>
          <p:cNvSpPr/>
          <p:nvPr>
            <p:custDataLst>
              <p:tags r:id="rId8"/>
            </p:custDataLst>
          </p:nvPr>
        </p:nvSpPr>
        <p:spPr>
          <a:xfrm>
            <a:off x="5170483" y="1520094"/>
            <a:ext cx="6582217" cy="869157"/>
          </a:xfrm>
          <a:prstGeom prst="rect">
            <a:avLst/>
          </a:prstGeom>
          <a:ln>
            <a:noFill/>
            <a:prstDash val="sysDash"/>
          </a:ln>
        </p:spPr>
        <p:txBody>
          <a:bodyPr vert="horz" wrap="square" lIns="90170" tIns="0" rIns="90170" bIns="46990" rtlCol="0" anchor="t" anchorCtr="0">
            <a:noAutofit/>
          </a:bodyPr>
          <a:p>
            <a:pPr indent="0" algn="just" fontAlgn="auto">
              <a:lnSpc>
                <a:spcPct val="150000"/>
              </a:lnSpc>
              <a:spcBef>
                <a:spcPct val="0"/>
              </a:spcBef>
              <a:spcAft>
                <a:spcPct val="0"/>
              </a:spcAft>
            </a:pPr>
            <a:r>
              <a:rPr lang="en-US" altLang="zh-CN" sz="1200" dirty="0">
                <a:ln>
                  <a:noFill/>
                  <a:prstDash val="sysDot"/>
                </a:ln>
                <a:solidFill>
                  <a:schemeClr val="tx1">
                    <a:lumMod val="85000"/>
                    <a:lumOff val="15000"/>
                  </a:schemeClr>
                </a:solidFill>
                <a:latin typeface="+mn-ea"/>
                <a:cs typeface="+mn-ea"/>
              </a:rPr>
              <a:t>1. GET </a:t>
            </a:r>
            <a:r>
              <a:rPr lang="zh-CN" altLang="en-US" sz="1200" dirty="0">
                <a:ln>
                  <a:noFill/>
                  <a:prstDash val="sysDot"/>
                </a:ln>
                <a:solidFill>
                  <a:schemeClr val="tx1">
                    <a:lumMod val="85000"/>
                    <a:lumOff val="15000"/>
                  </a:schemeClr>
                </a:solidFill>
                <a:latin typeface="+mn-ea"/>
                <a:cs typeface="+mn-ea"/>
              </a:rPr>
              <a:t>一般用于客户端从服务器中读取文档，使用该种方式需要注意的是请求参</a:t>
            </a:r>
            <a:r>
              <a:rPr lang="en-US" altLang="zh-CN" sz="1200" dirty="0">
                <a:ln>
                  <a:noFill/>
                  <a:prstDash val="sysDot"/>
                </a:ln>
                <a:solidFill>
                  <a:schemeClr val="tx1">
                    <a:lumMod val="85000"/>
                    <a:lumOff val="15000"/>
                  </a:schemeClr>
                </a:solidFill>
                <a:latin typeface="+mn-ea"/>
                <a:cs typeface="+mn-ea"/>
              </a:rPr>
              <a:t> </a:t>
            </a:r>
            <a:r>
              <a:rPr lang="zh-CN" altLang="en-US" sz="1200" dirty="0">
                <a:ln>
                  <a:noFill/>
                  <a:prstDash val="sysDot"/>
                </a:ln>
                <a:solidFill>
                  <a:schemeClr val="tx1">
                    <a:lumMod val="85000"/>
                    <a:lumOff val="15000"/>
                  </a:schemeClr>
                </a:solidFill>
                <a:latin typeface="+mn-ea"/>
                <a:cs typeface="+mn-ea"/>
              </a:rPr>
              <a:t>数和对应的值会跟在</a:t>
            </a:r>
            <a:r>
              <a:rPr lang="en-US" altLang="zh-CN" sz="1200" dirty="0">
                <a:ln>
                  <a:noFill/>
                  <a:prstDash val="sysDot"/>
                </a:ln>
                <a:solidFill>
                  <a:schemeClr val="tx1">
                    <a:lumMod val="85000"/>
                    <a:lumOff val="15000"/>
                  </a:schemeClr>
                </a:solidFill>
                <a:latin typeface="+mn-ea"/>
                <a:cs typeface="+mn-ea"/>
              </a:rPr>
              <a:t> URL </a:t>
            </a:r>
            <a:r>
              <a:rPr lang="zh-CN" altLang="en-US" sz="1200" dirty="0">
                <a:ln>
                  <a:noFill/>
                  <a:prstDash val="sysDot"/>
                </a:ln>
                <a:solidFill>
                  <a:schemeClr val="tx1">
                    <a:lumMod val="85000"/>
                    <a:lumOff val="15000"/>
                  </a:schemeClr>
                </a:solidFill>
                <a:latin typeface="+mn-ea"/>
                <a:cs typeface="+mn-ea"/>
              </a:rPr>
              <a:t>路径之后，通过问号</a:t>
            </a:r>
            <a:r>
              <a:rPr lang="en-US" altLang="zh-CN" sz="1200" dirty="0">
                <a:ln>
                  <a:noFill/>
                  <a:prstDash val="sysDot"/>
                </a:ln>
                <a:solidFill>
                  <a:schemeClr val="tx1">
                    <a:lumMod val="85000"/>
                    <a:lumOff val="15000"/>
                  </a:schemeClr>
                </a:solidFill>
                <a:latin typeface="+mn-ea"/>
                <a:cs typeface="+mn-ea"/>
              </a:rPr>
              <a:t>(“?”)</a:t>
            </a:r>
            <a:r>
              <a:rPr lang="zh-CN" altLang="en-US" sz="1200" dirty="0">
                <a:ln>
                  <a:noFill/>
                  <a:prstDash val="sysDot"/>
                </a:ln>
                <a:solidFill>
                  <a:schemeClr val="tx1">
                    <a:lumMod val="85000"/>
                    <a:lumOff val="15000"/>
                  </a:schemeClr>
                </a:solidFill>
                <a:latin typeface="+mn-ea"/>
                <a:cs typeface="+mn-ea"/>
              </a:rPr>
              <a:t>、</a:t>
            </a:r>
            <a:r>
              <a:rPr lang="en-US" altLang="zh-CN" sz="1200" dirty="0">
                <a:ln>
                  <a:noFill/>
                  <a:prstDash val="sysDot"/>
                </a:ln>
                <a:solidFill>
                  <a:schemeClr val="tx1">
                    <a:lumMod val="85000"/>
                    <a:lumOff val="15000"/>
                  </a:schemeClr>
                </a:solidFill>
                <a:latin typeface="+mn-ea"/>
                <a:cs typeface="+mn-ea"/>
              </a:rPr>
              <a:t>and </a:t>
            </a:r>
            <a:r>
              <a:rPr lang="zh-CN" altLang="en-US" sz="1200" dirty="0">
                <a:ln>
                  <a:noFill/>
                  <a:prstDash val="sysDot"/>
                </a:ln>
                <a:solidFill>
                  <a:schemeClr val="tx1">
                    <a:lumMod val="85000"/>
                    <a:lumOff val="15000"/>
                  </a:schemeClr>
                </a:solidFill>
                <a:latin typeface="+mn-ea"/>
                <a:cs typeface="+mn-ea"/>
              </a:rPr>
              <a:t>连接符</a:t>
            </a:r>
            <a:r>
              <a:rPr lang="en-US" altLang="zh-CN" sz="1200" dirty="0">
                <a:ln>
                  <a:noFill/>
                  <a:prstDash val="sysDot"/>
                </a:ln>
                <a:solidFill>
                  <a:schemeClr val="tx1">
                    <a:lumMod val="85000"/>
                    <a:lumOff val="15000"/>
                  </a:schemeClr>
                </a:solidFill>
                <a:latin typeface="+mn-ea"/>
                <a:cs typeface="+mn-ea"/>
              </a:rPr>
              <a:t>(“&amp;”)</a:t>
            </a:r>
            <a:r>
              <a:rPr lang="zh-CN" altLang="en-US" sz="1200" dirty="0">
                <a:ln>
                  <a:noFill/>
                  <a:prstDash val="sysDot"/>
                </a:ln>
                <a:solidFill>
                  <a:schemeClr val="tx1">
                    <a:lumMod val="85000"/>
                    <a:lumOff val="15000"/>
                  </a:schemeClr>
                </a:solidFill>
                <a:latin typeface="+mn-ea"/>
                <a:cs typeface="+mn-ea"/>
              </a:rPr>
              <a:t>以及等号</a:t>
            </a:r>
            <a:r>
              <a:rPr lang="en-US" altLang="zh-CN" sz="1200" dirty="0">
                <a:ln>
                  <a:noFill/>
                  <a:prstDash val="sysDot"/>
                </a:ln>
                <a:solidFill>
                  <a:schemeClr val="tx1">
                    <a:lumMod val="85000"/>
                    <a:lumOff val="15000"/>
                  </a:schemeClr>
                </a:solidFill>
                <a:latin typeface="+mn-ea"/>
                <a:cs typeface="+mn-ea"/>
              </a:rPr>
              <a:t> </a:t>
            </a:r>
            <a:r>
              <a:rPr lang="zh-CN" altLang="en-US" sz="1200" dirty="0">
                <a:ln>
                  <a:noFill/>
                  <a:prstDash val="sysDot"/>
                </a:ln>
                <a:solidFill>
                  <a:schemeClr val="tx1">
                    <a:lumMod val="85000"/>
                    <a:lumOff val="15000"/>
                  </a:schemeClr>
                </a:solidFill>
                <a:latin typeface="+mn-ea"/>
                <a:cs typeface="+mn-ea"/>
              </a:rPr>
              <a:t>（</a:t>
            </a:r>
            <a:r>
              <a:rPr lang="en-US" altLang="zh-CN" sz="1200" dirty="0">
                <a:ln>
                  <a:noFill/>
                  <a:prstDash val="sysDot"/>
                </a:ln>
                <a:solidFill>
                  <a:schemeClr val="tx1">
                    <a:lumMod val="85000"/>
                    <a:lumOff val="15000"/>
                  </a:schemeClr>
                </a:solidFill>
                <a:latin typeface="+mn-ea"/>
                <a:cs typeface="+mn-ea"/>
              </a:rPr>
              <a:t>“= ”</a:t>
            </a:r>
            <a:r>
              <a:rPr lang="zh-CN" altLang="en-US" sz="1200" dirty="0">
                <a:ln>
                  <a:noFill/>
                  <a:prstDash val="sysDot"/>
                </a:ln>
                <a:solidFill>
                  <a:schemeClr val="tx1">
                    <a:lumMod val="85000"/>
                    <a:lumOff val="15000"/>
                  </a:schemeClr>
                </a:solidFill>
                <a:latin typeface="+mn-ea"/>
                <a:cs typeface="+mn-ea"/>
              </a:rPr>
              <a:t>）连接，数据安全性和保密性比较低，请求的报文是不存在请求体的。</a:t>
            </a:r>
            <a:endParaRPr lang="zh-CN" altLang="en-US" sz="1200" dirty="0">
              <a:ln>
                <a:noFill/>
                <a:prstDash val="sysDot"/>
              </a:ln>
              <a:solidFill>
                <a:schemeClr val="tx1">
                  <a:lumMod val="85000"/>
                  <a:lumOff val="15000"/>
                </a:schemeClr>
              </a:solidFill>
              <a:latin typeface="+mn-ea"/>
              <a:cs typeface="+mn-ea"/>
            </a:endParaRPr>
          </a:p>
          <a:p>
            <a:pPr indent="0" algn="just" fontAlgn="auto">
              <a:lnSpc>
                <a:spcPct val="150000"/>
              </a:lnSpc>
              <a:spcBef>
                <a:spcPct val="0"/>
              </a:spcBef>
              <a:spcAft>
                <a:spcPct val="0"/>
              </a:spcAft>
            </a:pPr>
            <a:r>
              <a:rPr lang="en-US" altLang="zh-CN" sz="1200" dirty="0">
                <a:ln>
                  <a:noFill/>
                  <a:prstDash val="sysDot"/>
                </a:ln>
                <a:solidFill>
                  <a:schemeClr val="tx1">
                    <a:lumMod val="85000"/>
                    <a:lumOff val="15000"/>
                  </a:schemeClr>
                </a:solidFill>
                <a:latin typeface="+mn-ea"/>
                <a:cs typeface="+mn-ea"/>
              </a:rPr>
              <a:t>2. POST </a:t>
            </a:r>
            <a:r>
              <a:rPr lang="zh-CN" altLang="en-US" sz="1200" dirty="0">
                <a:ln>
                  <a:noFill/>
                  <a:prstDash val="sysDot"/>
                </a:ln>
                <a:solidFill>
                  <a:schemeClr val="tx1">
                    <a:lumMod val="85000"/>
                    <a:lumOff val="15000"/>
                  </a:schemeClr>
                </a:solidFill>
                <a:latin typeface="+mn-ea"/>
                <a:cs typeface="+mn-ea"/>
              </a:rPr>
              <a:t>可以将传输的数据封装在报文的请求中，对传输大小没有限制，能够弥补</a:t>
            </a:r>
            <a:r>
              <a:rPr lang="en-US" altLang="zh-CN" sz="1200" dirty="0">
                <a:ln>
                  <a:noFill/>
                  <a:prstDash val="sysDot"/>
                </a:ln>
                <a:solidFill>
                  <a:schemeClr val="tx1">
                    <a:lumMod val="85000"/>
                    <a:lumOff val="15000"/>
                  </a:schemeClr>
                </a:solidFill>
                <a:latin typeface="+mn-ea"/>
                <a:cs typeface="+mn-ea"/>
              </a:rPr>
              <a:t> GET </a:t>
            </a:r>
            <a:r>
              <a:rPr lang="zh-CN" altLang="en-US" sz="1200" dirty="0">
                <a:ln>
                  <a:noFill/>
                  <a:prstDash val="sysDot"/>
                </a:ln>
                <a:solidFill>
                  <a:schemeClr val="tx1">
                    <a:lumMod val="85000"/>
                    <a:lumOff val="15000"/>
                  </a:schemeClr>
                </a:solidFill>
                <a:latin typeface="+mn-ea"/>
                <a:cs typeface="+mn-ea"/>
              </a:rPr>
              <a:t>方法的不足，安全性和保密性比较好。</a:t>
            </a:r>
            <a:endParaRPr lang="zh-CN" altLang="en-US" sz="1200" dirty="0">
              <a:ln>
                <a:noFill/>
                <a:prstDash val="sysDot"/>
              </a:ln>
              <a:solidFill>
                <a:schemeClr val="tx1">
                  <a:lumMod val="85000"/>
                  <a:lumOff val="15000"/>
                </a:schemeClr>
              </a:solidFill>
              <a:latin typeface="+mn-ea"/>
              <a:cs typeface="+mn-ea"/>
            </a:endParaRPr>
          </a:p>
        </p:txBody>
      </p:sp>
      <p:sp>
        <p:nvSpPr>
          <p:cNvPr id="8" name="矩形 7"/>
          <p:cNvSpPr/>
          <p:nvPr>
            <p:custDataLst>
              <p:tags r:id="rId9"/>
            </p:custDataLst>
          </p:nvPr>
        </p:nvSpPr>
        <p:spPr>
          <a:xfrm>
            <a:off x="4666615" y="3078097"/>
            <a:ext cx="425318" cy="424680"/>
          </a:xfrm>
          <a:prstGeom prst="rect">
            <a:avLst/>
          </a:prstGeom>
          <a:noFill/>
        </p:spPr>
        <p:txBody>
          <a:bodyPr wrap="none" lIns="0" tIns="0" rIns="0" bIns="0" rtlCol="0" anchor="b" anchorCtr="0">
            <a:normAutofit/>
          </a:bodyPr>
          <a:p>
            <a:pPr algn="ctr">
              <a:spcBef>
                <a:spcPct val="0"/>
              </a:spcBef>
              <a:spcAft>
                <a:spcPct val="0"/>
              </a:spcAft>
            </a:pPr>
            <a:r>
              <a:rPr lang="zh-CN" altLang="en-US" sz="2200" b="1" dirty="0">
                <a:solidFill>
                  <a:schemeClr val="accent1"/>
                </a:solidFill>
                <a:latin typeface="+mn-ea"/>
                <a:cs typeface="+mn-ea"/>
              </a:rPr>
              <a:t>（二</a:t>
            </a:r>
            <a:r>
              <a:rPr lang="en-US" altLang="zh-CN" sz="2200" b="1" dirty="0">
                <a:solidFill>
                  <a:schemeClr val="accent1"/>
                </a:solidFill>
                <a:latin typeface="+mn-ea"/>
                <a:cs typeface="+mn-ea"/>
              </a:rPr>
              <a:t>)</a:t>
            </a:r>
            <a:endParaRPr lang="en-US" altLang="zh-CN" sz="2200" b="1" dirty="0">
              <a:solidFill>
                <a:schemeClr val="accent1"/>
              </a:solidFill>
              <a:latin typeface="+mn-ea"/>
              <a:cs typeface="+mn-ea"/>
            </a:endParaRPr>
          </a:p>
        </p:txBody>
      </p:sp>
      <p:sp>
        <p:nvSpPr>
          <p:cNvPr id="9" name="矩形 8"/>
          <p:cNvSpPr/>
          <p:nvPr>
            <p:custDataLst>
              <p:tags r:id="rId10"/>
            </p:custDataLst>
          </p:nvPr>
        </p:nvSpPr>
        <p:spPr>
          <a:xfrm>
            <a:off x="5179205" y="3047214"/>
            <a:ext cx="6582217" cy="401051"/>
          </a:xfrm>
          <a:prstGeom prst="rect">
            <a:avLst/>
          </a:prstGeom>
          <a:noFill/>
        </p:spPr>
        <p:txBody>
          <a:bodyPr wrap="square" lIns="90170" tIns="0" rIns="0" bIns="0" rtlCol="0" anchor="b" anchorCtr="0">
            <a:noAutofit/>
          </a:bodyPr>
          <a:p>
            <a:pPr algn="just">
              <a:spcBef>
                <a:spcPct val="0"/>
              </a:spcBef>
              <a:spcAft>
                <a:spcPct val="0"/>
              </a:spcAft>
            </a:pPr>
            <a:r>
              <a:rPr lang="zh-CN" altLang="en-US" sz="2000" b="1" dirty="0">
                <a:solidFill>
                  <a:schemeClr val="accent1"/>
                </a:solidFill>
                <a:latin typeface="+mn-ea"/>
                <a:cs typeface="+mn-ea"/>
              </a:rPr>
              <a:t>请求头</a:t>
            </a:r>
            <a:endParaRPr lang="zh-CN" altLang="en-US" sz="2000" b="1" dirty="0">
              <a:solidFill>
                <a:schemeClr val="accent1"/>
              </a:solidFill>
              <a:latin typeface="+mn-ea"/>
              <a:cs typeface="+mn-ea"/>
            </a:endParaRPr>
          </a:p>
        </p:txBody>
      </p:sp>
      <p:sp>
        <p:nvSpPr>
          <p:cNvPr id="10" name="矩形 9"/>
          <p:cNvSpPr/>
          <p:nvPr>
            <p:custDataLst>
              <p:tags r:id="rId11"/>
            </p:custDataLst>
          </p:nvPr>
        </p:nvSpPr>
        <p:spPr>
          <a:xfrm>
            <a:off x="5201920" y="3462020"/>
            <a:ext cx="6582410" cy="500380"/>
          </a:xfrm>
          <a:prstGeom prst="rect">
            <a:avLst/>
          </a:prstGeom>
          <a:ln>
            <a:noFill/>
            <a:prstDash val="sysDash"/>
          </a:ln>
        </p:spPr>
        <p:txBody>
          <a:bodyPr vert="horz" wrap="square" lIns="90170" tIns="0" rIns="90170" bIns="46990" rtlCol="0" anchor="t" anchorCtr="0">
            <a:noAutofit/>
          </a:bodyPr>
          <a:p>
            <a:pPr indent="0" algn="just" fontAlgn="auto">
              <a:lnSpc>
                <a:spcPct val="150000"/>
              </a:lnSpc>
              <a:spcBef>
                <a:spcPct val="0"/>
              </a:spcBef>
              <a:spcAft>
                <a:spcPct val="0"/>
              </a:spcAft>
            </a:pPr>
            <a:r>
              <a:rPr lang="zh-CN" altLang="en-US" sz="1200" dirty="0">
                <a:ln>
                  <a:noFill/>
                  <a:prstDash val="sysDot"/>
                </a:ln>
                <a:solidFill>
                  <a:schemeClr val="tx1">
                    <a:lumMod val="85000"/>
                    <a:lumOff val="15000"/>
                  </a:schemeClr>
                </a:solidFill>
                <a:latin typeface="+mn-ea"/>
                <a:cs typeface="+mn-ea"/>
              </a:rPr>
              <a:t>请求头用来描述服务器的基本信息，目的是通过获取这些描述服务器的数据信息，</a:t>
            </a:r>
            <a:r>
              <a:rPr lang="en-US" altLang="zh-CN" sz="1200" dirty="0">
                <a:ln>
                  <a:noFill/>
                  <a:prstDash val="sysDot"/>
                </a:ln>
                <a:solidFill>
                  <a:schemeClr val="tx1">
                    <a:lumMod val="85000"/>
                    <a:lumOff val="15000"/>
                  </a:schemeClr>
                </a:solidFill>
                <a:latin typeface="+mn-ea"/>
                <a:cs typeface="+mn-ea"/>
              </a:rPr>
              <a:t> </a:t>
            </a:r>
            <a:r>
              <a:rPr lang="zh-CN" altLang="en-US" sz="1200" dirty="0">
                <a:ln>
                  <a:noFill/>
                  <a:prstDash val="sysDot"/>
                </a:ln>
                <a:solidFill>
                  <a:schemeClr val="tx1">
                    <a:lumMod val="85000"/>
                    <a:lumOff val="15000"/>
                  </a:schemeClr>
                </a:solidFill>
                <a:latin typeface="+mn-ea"/>
                <a:cs typeface="+mn-ea"/>
              </a:rPr>
              <a:t>从而通知客户端如何处理它回送的数据。请求头由键值对组成，每行代表一对，键和值</a:t>
            </a:r>
            <a:r>
              <a:rPr lang="en-US" altLang="zh-CN" sz="1200" dirty="0">
                <a:ln>
                  <a:noFill/>
                  <a:prstDash val="sysDot"/>
                </a:ln>
                <a:solidFill>
                  <a:schemeClr val="tx1">
                    <a:lumMod val="85000"/>
                    <a:lumOff val="15000"/>
                  </a:schemeClr>
                </a:solidFill>
                <a:latin typeface="+mn-ea"/>
                <a:cs typeface="+mn-ea"/>
              </a:rPr>
              <a:t> </a:t>
            </a:r>
            <a:r>
              <a:rPr lang="zh-CN" altLang="en-US" sz="1200" dirty="0">
                <a:ln>
                  <a:noFill/>
                  <a:prstDash val="sysDot"/>
                </a:ln>
                <a:solidFill>
                  <a:schemeClr val="tx1">
                    <a:lumMod val="85000"/>
                    <a:lumOff val="15000"/>
                  </a:schemeClr>
                </a:solidFill>
                <a:latin typeface="+mn-ea"/>
                <a:cs typeface="+mn-ea"/>
              </a:rPr>
              <a:t>的信息用冒号进行分割。</a:t>
            </a:r>
            <a:endParaRPr lang="zh-CN" altLang="en-US" sz="1200" dirty="0">
              <a:ln>
                <a:noFill/>
                <a:prstDash val="sysDot"/>
              </a:ln>
              <a:solidFill>
                <a:schemeClr val="tx1">
                  <a:lumMod val="85000"/>
                  <a:lumOff val="15000"/>
                </a:schemeClr>
              </a:solidFill>
              <a:latin typeface="+mn-ea"/>
              <a:cs typeface="+mn-ea"/>
            </a:endParaRPr>
          </a:p>
        </p:txBody>
      </p:sp>
      <p:sp>
        <p:nvSpPr>
          <p:cNvPr id="3" name="矩形 2"/>
          <p:cNvSpPr/>
          <p:nvPr>
            <p:custDataLst>
              <p:tags r:id="rId12"/>
            </p:custDataLst>
          </p:nvPr>
        </p:nvSpPr>
        <p:spPr>
          <a:xfrm>
            <a:off x="4753610" y="5176837"/>
            <a:ext cx="422910" cy="422275"/>
          </a:xfrm>
          <a:prstGeom prst="rect">
            <a:avLst/>
          </a:prstGeom>
          <a:noFill/>
        </p:spPr>
        <p:txBody>
          <a:bodyPr wrap="none" lIns="0" tIns="0" rIns="0" bIns="0" rtlCol="0" anchor="b" anchorCtr="0">
            <a:normAutofit/>
          </a:bodyPr>
          <a:p>
            <a:pPr algn="ctr">
              <a:spcBef>
                <a:spcPct val="0"/>
              </a:spcBef>
              <a:spcAft>
                <a:spcPct val="0"/>
              </a:spcAft>
            </a:pPr>
            <a:r>
              <a:rPr lang="en-US" altLang="zh-CN" sz="2200" b="1" dirty="0">
                <a:solidFill>
                  <a:schemeClr val="accent1"/>
                </a:solidFill>
                <a:latin typeface="+mn-ea"/>
                <a:cs typeface="+mn-ea"/>
              </a:rPr>
              <a:t>(</a:t>
            </a:r>
            <a:r>
              <a:rPr lang="zh-CN" altLang="en-US" sz="2200" b="1" dirty="0">
                <a:solidFill>
                  <a:schemeClr val="accent1"/>
                </a:solidFill>
                <a:latin typeface="+mn-ea"/>
                <a:cs typeface="+mn-ea"/>
              </a:rPr>
              <a:t>四</a:t>
            </a:r>
            <a:r>
              <a:rPr lang="en-US" altLang="zh-CN" sz="2200" b="1" dirty="0">
                <a:solidFill>
                  <a:schemeClr val="accent1"/>
                </a:solidFill>
                <a:latin typeface="+mn-ea"/>
                <a:cs typeface="+mn-ea"/>
              </a:rPr>
              <a:t>)</a:t>
            </a:r>
            <a:endParaRPr lang="en-US" altLang="zh-CN" sz="2200" b="1" dirty="0">
              <a:solidFill>
                <a:schemeClr val="accent1"/>
              </a:solidFill>
              <a:latin typeface="+mn-ea"/>
              <a:cs typeface="+mn-ea"/>
            </a:endParaRPr>
          </a:p>
        </p:txBody>
      </p:sp>
      <p:sp>
        <p:nvSpPr>
          <p:cNvPr id="14" name="矩形 13"/>
          <p:cNvSpPr/>
          <p:nvPr>
            <p:custDataLst>
              <p:tags r:id="rId13"/>
            </p:custDataLst>
          </p:nvPr>
        </p:nvSpPr>
        <p:spPr>
          <a:xfrm>
            <a:off x="4759325" y="4220210"/>
            <a:ext cx="448310" cy="488315"/>
          </a:xfrm>
          <a:prstGeom prst="rect">
            <a:avLst/>
          </a:prstGeom>
          <a:noFill/>
        </p:spPr>
        <p:txBody>
          <a:bodyPr wrap="none" lIns="0" tIns="0" rIns="0" bIns="0" rtlCol="0" anchor="b" anchorCtr="0">
            <a:normAutofit/>
          </a:bodyPr>
          <a:p>
            <a:pPr algn="ctr">
              <a:spcBef>
                <a:spcPct val="0"/>
              </a:spcBef>
              <a:spcAft>
                <a:spcPct val="0"/>
              </a:spcAft>
            </a:pPr>
            <a:r>
              <a:rPr lang="en-US" altLang="zh-CN" sz="2200" b="1" dirty="0">
                <a:solidFill>
                  <a:schemeClr val="accent1"/>
                </a:solidFill>
                <a:latin typeface="+mn-ea"/>
                <a:cs typeface="+mn-ea"/>
              </a:rPr>
              <a:t>(</a:t>
            </a:r>
            <a:r>
              <a:rPr lang="zh-CN" altLang="en-US" sz="2200" b="1" dirty="0">
                <a:solidFill>
                  <a:schemeClr val="accent1"/>
                </a:solidFill>
                <a:latin typeface="+mn-ea"/>
                <a:cs typeface="+mn-ea"/>
              </a:rPr>
              <a:t>三</a:t>
            </a:r>
            <a:r>
              <a:rPr lang="en-US" altLang="zh-CN" sz="2200" b="1" dirty="0">
                <a:solidFill>
                  <a:schemeClr val="accent1"/>
                </a:solidFill>
                <a:latin typeface="+mn-ea"/>
                <a:cs typeface="+mn-ea"/>
              </a:rPr>
              <a:t>)</a:t>
            </a:r>
            <a:endParaRPr lang="en-US" altLang="zh-CN" sz="2200" b="1" dirty="0">
              <a:solidFill>
                <a:schemeClr val="accent1"/>
              </a:solidFill>
              <a:latin typeface="+mn-ea"/>
              <a:cs typeface="+mn-ea"/>
            </a:endParaRPr>
          </a:p>
        </p:txBody>
      </p:sp>
      <p:sp>
        <p:nvSpPr>
          <p:cNvPr id="15" name="矩形 14"/>
          <p:cNvSpPr/>
          <p:nvPr>
            <p:custDataLst>
              <p:tags r:id="rId14"/>
            </p:custDataLst>
          </p:nvPr>
        </p:nvSpPr>
        <p:spPr>
          <a:xfrm>
            <a:off x="5207635" y="4310062"/>
            <a:ext cx="6544945" cy="398780"/>
          </a:xfrm>
          <a:prstGeom prst="rect">
            <a:avLst/>
          </a:prstGeom>
          <a:noFill/>
        </p:spPr>
        <p:txBody>
          <a:bodyPr wrap="square" lIns="90170" tIns="0" rIns="0" bIns="0" rtlCol="0" anchor="b" anchorCtr="0">
            <a:noAutofit/>
          </a:bodyPr>
          <a:p>
            <a:pPr algn="just">
              <a:spcBef>
                <a:spcPct val="0"/>
              </a:spcBef>
              <a:spcAft>
                <a:spcPct val="0"/>
              </a:spcAft>
            </a:pPr>
            <a:r>
              <a:rPr lang="zh-CN" altLang="en-US" sz="2000" b="1" dirty="0">
                <a:solidFill>
                  <a:schemeClr val="accent1"/>
                </a:solidFill>
                <a:latin typeface="+mn-ea"/>
                <a:cs typeface="+mn-ea"/>
              </a:rPr>
              <a:t></a:t>
            </a:r>
            <a:r>
              <a:rPr lang="zh-CN" altLang="en-US" sz="2000" b="1" dirty="0">
                <a:solidFill>
                  <a:schemeClr val="accent1"/>
                </a:solidFill>
                <a:latin typeface="+mn-ea"/>
                <a:cs typeface="+mn-ea"/>
              </a:rPr>
              <a:t>空行</a:t>
            </a:r>
            <a:endParaRPr lang="zh-CN" altLang="en-US" sz="2000" b="1" dirty="0">
              <a:solidFill>
                <a:schemeClr val="accent1"/>
              </a:solidFill>
              <a:latin typeface="+mn-ea"/>
              <a:cs typeface="+mn-ea"/>
            </a:endParaRPr>
          </a:p>
        </p:txBody>
      </p:sp>
      <p:sp>
        <p:nvSpPr>
          <p:cNvPr id="16" name="矩形 15"/>
          <p:cNvSpPr/>
          <p:nvPr>
            <p:custDataLst>
              <p:tags r:id="rId15"/>
            </p:custDataLst>
          </p:nvPr>
        </p:nvSpPr>
        <p:spPr>
          <a:xfrm>
            <a:off x="5133975" y="5200332"/>
            <a:ext cx="6544945" cy="398780"/>
          </a:xfrm>
          <a:prstGeom prst="rect">
            <a:avLst/>
          </a:prstGeom>
          <a:noFill/>
        </p:spPr>
        <p:txBody>
          <a:bodyPr wrap="square" lIns="90170" tIns="0" rIns="0" bIns="0" rtlCol="0" anchor="b" anchorCtr="0">
            <a:noAutofit/>
          </a:bodyPr>
          <a:p>
            <a:pPr algn="just">
              <a:spcBef>
                <a:spcPct val="0"/>
              </a:spcBef>
              <a:spcAft>
                <a:spcPct val="0"/>
              </a:spcAft>
            </a:pPr>
            <a:r>
              <a:rPr lang="zh-CN" altLang="en-US" sz="2000" b="1" dirty="0">
                <a:solidFill>
                  <a:schemeClr val="accent1"/>
                </a:solidFill>
                <a:latin typeface="+mn-ea"/>
                <a:cs typeface="+mn-ea"/>
              </a:rPr>
              <a:t>请求</a:t>
            </a:r>
            <a:r>
              <a:rPr lang="zh-CN" altLang="en-US" sz="2000" b="1" dirty="0">
                <a:solidFill>
                  <a:schemeClr val="accent1"/>
                </a:solidFill>
                <a:latin typeface="+mn-ea"/>
                <a:cs typeface="+mn-ea"/>
              </a:rPr>
              <a:t>体</a:t>
            </a:r>
            <a:endParaRPr lang="zh-CN" altLang="en-US" sz="2000" b="1" dirty="0">
              <a:solidFill>
                <a:schemeClr val="accent1"/>
              </a:solidFill>
              <a:latin typeface="+mn-ea"/>
              <a:cs typeface="+mn-ea"/>
            </a:endParaRPr>
          </a:p>
        </p:txBody>
      </p:sp>
      <p:sp>
        <p:nvSpPr>
          <p:cNvPr id="17" name="矩形 16"/>
          <p:cNvSpPr/>
          <p:nvPr>
            <p:custDataLst>
              <p:tags r:id="rId16"/>
            </p:custDataLst>
          </p:nvPr>
        </p:nvSpPr>
        <p:spPr>
          <a:xfrm>
            <a:off x="5261610" y="4684395"/>
            <a:ext cx="6582410" cy="500380"/>
          </a:xfrm>
          <a:prstGeom prst="rect">
            <a:avLst/>
          </a:prstGeom>
          <a:ln>
            <a:noFill/>
            <a:prstDash val="sysDash"/>
          </a:ln>
        </p:spPr>
        <p:txBody>
          <a:bodyPr vert="horz" wrap="square" lIns="90170" tIns="0" rIns="90170" bIns="46990" rtlCol="0" anchor="t" anchorCtr="0">
            <a:noAutofit/>
          </a:bodyPr>
          <a:p>
            <a:pPr indent="0" algn="just" fontAlgn="auto">
              <a:lnSpc>
                <a:spcPct val="150000"/>
              </a:lnSpc>
              <a:spcBef>
                <a:spcPct val="0"/>
              </a:spcBef>
              <a:spcAft>
                <a:spcPct val="0"/>
              </a:spcAft>
            </a:pPr>
            <a:r>
              <a:rPr lang="zh-CN" altLang="en-US" sz="1400" dirty="0">
                <a:ln>
                  <a:noFill/>
                  <a:prstDash val="sysDot"/>
                </a:ln>
                <a:solidFill>
                  <a:schemeClr val="tx1">
                    <a:lumMod val="85000"/>
                    <a:lumOff val="15000"/>
                  </a:schemeClr>
                </a:solidFill>
                <a:latin typeface="+mn-ea"/>
                <a:cs typeface="+mn-ea"/>
              </a:rPr>
              <a:t>空行是用回车或者换行的标识进行内容的分割，用来告诉服务器请求头到此为止。</a:t>
            </a:r>
            <a:endParaRPr lang="zh-CN" altLang="en-US" sz="1400" dirty="0">
              <a:ln>
                <a:noFill/>
                <a:prstDash val="sysDot"/>
              </a:ln>
              <a:solidFill>
                <a:schemeClr val="tx1">
                  <a:lumMod val="85000"/>
                  <a:lumOff val="15000"/>
                </a:schemeClr>
              </a:solidFill>
              <a:latin typeface="+mn-ea"/>
              <a:cs typeface="+mn-ea"/>
            </a:endParaRPr>
          </a:p>
        </p:txBody>
      </p:sp>
      <p:sp>
        <p:nvSpPr>
          <p:cNvPr id="18" name="矩形 17"/>
          <p:cNvSpPr/>
          <p:nvPr>
            <p:custDataLst>
              <p:tags r:id="rId17"/>
            </p:custDataLst>
          </p:nvPr>
        </p:nvSpPr>
        <p:spPr>
          <a:xfrm>
            <a:off x="5261610" y="5570220"/>
            <a:ext cx="6582410" cy="500380"/>
          </a:xfrm>
          <a:prstGeom prst="rect">
            <a:avLst/>
          </a:prstGeom>
          <a:ln>
            <a:noFill/>
            <a:prstDash val="sysDash"/>
          </a:ln>
        </p:spPr>
        <p:txBody>
          <a:bodyPr vert="horz" wrap="square" lIns="90170" tIns="0" rIns="90170" bIns="46990" rtlCol="0" anchor="t" anchorCtr="0">
            <a:noAutofit/>
          </a:bodyPr>
          <a:p>
            <a:pPr indent="0" algn="just" fontAlgn="auto">
              <a:lnSpc>
                <a:spcPct val="150000"/>
              </a:lnSpc>
              <a:spcBef>
                <a:spcPct val="0"/>
              </a:spcBef>
              <a:spcAft>
                <a:spcPct val="0"/>
              </a:spcAft>
            </a:pPr>
            <a:r>
              <a:rPr lang="zh-CN" altLang="en-US" sz="1200" dirty="0">
                <a:ln>
                  <a:noFill/>
                  <a:prstDash val="sysDot"/>
                </a:ln>
                <a:solidFill>
                  <a:schemeClr val="tx1">
                    <a:lumMod val="85000"/>
                    <a:lumOff val="15000"/>
                  </a:schemeClr>
                </a:solidFill>
                <a:latin typeface="+mn-ea"/>
                <a:cs typeface="+mn-ea"/>
              </a:rPr>
              <a:t>请求体包含的是请求的数据，一般情况下用于</a:t>
            </a:r>
            <a:r>
              <a:rPr lang="en-US" altLang="zh-CN" sz="1200" dirty="0">
                <a:ln>
                  <a:noFill/>
                  <a:prstDash val="sysDot"/>
                </a:ln>
                <a:solidFill>
                  <a:schemeClr val="tx1">
                    <a:lumMod val="85000"/>
                    <a:lumOff val="15000"/>
                  </a:schemeClr>
                </a:solidFill>
                <a:latin typeface="+mn-ea"/>
                <a:cs typeface="+mn-ea"/>
              </a:rPr>
              <a:t> POST </a:t>
            </a:r>
            <a:r>
              <a:rPr lang="zh-CN" altLang="en-US" sz="1200" dirty="0">
                <a:ln>
                  <a:noFill/>
                  <a:prstDash val="sysDot"/>
                </a:ln>
                <a:solidFill>
                  <a:schemeClr val="tx1">
                    <a:lumMod val="85000"/>
                    <a:lumOff val="15000"/>
                  </a:schemeClr>
                </a:solidFill>
                <a:latin typeface="+mn-ea"/>
                <a:cs typeface="+mn-ea"/>
              </a:rPr>
              <a:t>方法，不适用于</a:t>
            </a:r>
            <a:r>
              <a:rPr lang="en-US" altLang="zh-CN" sz="1200" dirty="0">
                <a:ln>
                  <a:noFill/>
                  <a:prstDash val="sysDot"/>
                </a:ln>
                <a:solidFill>
                  <a:schemeClr val="tx1">
                    <a:lumMod val="85000"/>
                    <a:lumOff val="15000"/>
                  </a:schemeClr>
                </a:solidFill>
                <a:latin typeface="+mn-ea"/>
                <a:cs typeface="+mn-ea"/>
              </a:rPr>
              <a:t> GET </a:t>
            </a:r>
            <a:r>
              <a:rPr lang="zh-CN" altLang="en-US" sz="1200" dirty="0">
                <a:ln>
                  <a:noFill/>
                  <a:prstDash val="sysDot"/>
                </a:ln>
                <a:solidFill>
                  <a:schemeClr val="tx1">
                    <a:lumMod val="85000"/>
                    <a:lumOff val="15000"/>
                  </a:schemeClr>
                </a:solidFill>
                <a:latin typeface="+mn-ea"/>
                <a:cs typeface="+mn-ea"/>
              </a:rPr>
              <a:t>方法，</a:t>
            </a:r>
            <a:r>
              <a:rPr lang="en-US" altLang="zh-CN" sz="1200" dirty="0">
                <a:ln>
                  <a:noFill/>
                  <a:prstDash val="sysDot"/>
                </a:ln>
                <a:solidFill>
                  <a:schemeClr val="tx1">
                    <a:lumMod val="85000"/>
                    <a:lumOff val="15000"/>
                  </a:schemeClr>
                </a:solidFill>
                <a:latin typeface="+mn-ea"/>
                <a:cs typeface="+mn-ea"/>
              </a:rPr>
              <a:t> </a:t>
            </a:r>
            <a:r>
              <a:rPr lang="zh-CN" altLang="en-US" sz="1200" dirty="0">
                <a:ln>
                  <a:noFill/>
                  <a:prstDash val="sysDot"/>
                </a:ln>
                <a:solidFill>
                  <a:schemeClr val="tx1">
                    <a:lumMod val="85000"/>
                    <a:lumOff val="15000"/>
                  </a:schemeClr>
                </a:solidFill>
                <a:latin typeface="+mn-ea"/>
                <a:cs typeface="+mn-ea"/>
              </a:rPr>
              <a:t>和请求数据相关的请求头是</a:t>
            </a:r>
            <a:r>
              <a:rPr lang="en-US" altLang="zh-CN" sz="1200" dirty="0">
                <a:ln>
                  <a:noFill/>
                  <a:prstDash val="sysDot"/>
                </a:ln>
                <a:solidFill>
                  <a:schemeClr val="tx1">
                    <a:lumMod val="85000"/>
                    <a:lumOff val="15000"/>
                  </a:schemeClr>
                </a:solidFill>
                <a:latin typeface="+mn-ea"/>
                <a:cs typeface="+mn-ea"/>
              </a:rPr>
              <a:t> Content -Type </a:t>
            </a:r>
            <a:r>
              <a:rPr lang="zh-CN" altLang="en-US" sz="1200" dirty="0">
                <a:ln>
                  <a:noFill/>
                  <a:prstDash val="sysDot"/>
                </a:ln>
                <a:solidFill>
                  <a:schemeClr val="tx1">
                    <a:lumMod val="85000"/>
                    <a:lumOff val="15000"/>
                  </a:schemeClr>
                </a:solidFill>
                <a:latin typeface="+mn-ea"/>
                <a:cs typeface="+mn-ea"/>
              </a:rPr>
              <a:t>和</a:t>
            </a:r>
            <a:r>
              <a:rPr lang="en-US" altLang="zh-CN" sz="1200" dirty="0">
                <a:ln>
                  <a:noFill/>
                  <a:prstDash val="sysDot"/>
                </a:ln>
                <a:solidFill>
                  <a:schemeClr val="tx1">
                    <a:lumMod val="85000"/>
                    <a:lumOff val="15000"/>
                  </a:schemeClr>
                </a:solidFill>
                <a:latin typeface="+mn-ea"/>
                <a:cs typeface="+mn-ea"/>
              </a:rPr>
              <a:t> Content -Length</a:t>
            </a:r>
            <a:endParaRPr lang="en-US" altLang="zh-CN" sz="1200" dirty="0">
              <a:ln>
                <a:noFill/>
                <a:prstDash val="sysDot"/>
              </a:ln>
              <a:solidFill>
                <a:schemeClr val="tx1">
                  <a:lumMod val="85000"/>
                  <a:lumOff val="15000"/>
                </a:schemeClr>
              </a:solidFill>
              <a:latin typeface="+mn-ea"/>
              <a:cs typeface="+mn-ea"/>
            </a:endParaRPr>
          </a:p>
        </p:txBody>
      </p:sp>
    </p:spTree>
    <p:custDataLst>
      <p:tags r:id="rId18"/>
    </p:custDataLst>
  </p:cSld>
  <p:clrMapOvr>
    <a:masterClrMapping/>
  </p:clrMapOvr>
  <p:transition>
    <p:cut/>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14680" y="153105"/>
            <a:ext cx="10972800" cy="763200"/>
          </a:xfrm>
        </p:spPr>
        <p:txBody>
          <a:bodyPr/>
          <a:lstStyle/>
          <a:p>
            <a:r>
              <a:rPr lang="en-US" altLang="zh-CN" sz="3200">
                <a:solidFill>
                  <a:schemeClr val="tx1"/>
                </a:solidFill>
              </a:rPr>
              <a:t> </a:t>
            </a:r>
            <a:r>
              <a:rPr lang="zh-CN" altLang="en-US" sz="3200">
                <a:solidFill>
                  <a:srgbClr val="FF0000"/>
                </a:solidFill>
              </a:rPr>
              <a:t>任务实施：三</a:t>
            </a:r>
            <a:r>
              <a:rPr lang="en-US" altLang="zh-CN" sz="3200">
                <a:solidFill>
                  <a:srgbClr val="FF0000"/>
                </a:solidFill>
              </a:rPr>
              <a:t>. HTTP </a:t>
            </a:r>
            <a:r>
              <a:rPr lang="zh-CN" altLang="en-US" sz="3200">
                <a:solidFill>
                  <a:srgbClr val="FF0000"/>
                </a:solidFill>
              </a:rPr>
              <a:t>请求报文</a:t>
            </a:r>
            <a:endParaRPr lang="zh-CN" altLang="en-US" sz="3200">
              <a:solidFill>
                <a:srgbClr val="FF0000"/>
              </a:solidFill>
            </a:endParaRPr>
          </a:p>
        </p:txBody>
      </p:sp>
      <p:pic>
        <p:nvPicPr>
          <p:cNvPr id="25" name="图片 24"/>
          <p:cNvPicPr>
            <a:picLocks noChangeAspect="1"/>
          </p:cNvPicPr>
          <p:nvPr/>
        </p:nvPicPr>
        <p:blipFill>
          <a:blip r:embed="rId2"/>
          <a:stretch>
            <a:fillRect/>
          </a:stretch>
        </p:blipFill>
        <p:spPr>
          <a:xfrm>
            <a:off x="1814195" y="1101725"/>
            <a:ext cx="8562975" cy="4914900"/>
          </a:xfrm>
          <a:prstGeom prst="rect">
            <a:avLst/>
          </a:prstGeom>
        </p:spPr>
      </p:pic>
    </p:spTree>
    <p:custDataLst>
      <p:tags r:id="rId3"/>
    </p:custDataLst>
  </p:cSld>
  <p:clrMapOvr>
    <a:masterClrMapping/>
  </p:clrMapOvr>
  <p:transition>
    <p:cut/>
  </p:transition>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sp>
        <p:nvSpPr>
          <p:cNvPr id="2062" name="Rectangle 14"/>
          <p:cNvSpPr>
            <a:spLocks noGrp="1" noChangeArrowheads="1"/>
          </p:cNvSpPr>
          <p:nvPr>
            <p:custDataLst>
              <p:tags r:id="rId2"/>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任务实施：四</a:t>
            </a:r>
            <a:r>
              <a:rPr lang="en-US" altLang="zh-CN" sz="3200" dirty="0">
                <a:solidFill>
                  <a:srgbClr val="FF0000"/>
                </a:solidFill>
                <a:latin typeface="楷体_GB2312" charset="-122"/>
              </a:rPr>
              <a:t>.HTTP </a:t>
            </a:r>
            <a:r>
              <a:rPr lang="zh-CN" altLang="en-US" sz="3200" dirty="0">
                <a:solidFill>
                  <a:srgbClr val="FF0000"/>
                </a:solidFill>
                <a:latin typeface="楷体_GB2312" charset="-122"/>
              </a:rPr>
              <a:t>响应报文</a:t>
            </a:r>
            <a:endParaRPr lang="zh-CN" altLang="en-US" sz="3200" dirty="0">
              <a:solidFill>
                <a:srgbClr val="FF0000"/>
              </a:solidFill>
              <a:latin typeface="楷体_GB2312" charset="-122"/>
            </a:endParaRPr>
          </a:p>
        </p:txBody>
      </p:sp>
      <p:pic>
        <p:nvPicPr>
          <p:cNvPr id="2" name="图片 1"/>
          <p:cNvPicPr>
            <a:picLocks noChangeAspect="1"/>
          </p:cNvPicPr>
          <p:nvPr/>
        </p:nvPicPr>
        <p:blipFill>
          <a:blip r:embed="rId3"/>
          <a:stretch>
            <a:fillRect/>
          </a:stretch>
        </p:blipFill>
        <p:spPr>
          <a:xfrm>
            <a:off x="1689735" y="1023620"/>
            <a:ext cx="8843010" cy="5057140"/>
          </a:xfrm>
          <a:prstGeom prst="rect">
            <a:avLst/>
          </a:prstGeom>
        </p:spPr>
      </p:pic>
    </p:spTree>
    <p:custDataLst>
      <p:tags r:id="rId4"/>
    </p:custDataLst>
  </p:cSld>
  <p:clrMapOvr>
    <a:masterClrMapping/>
  </p:clrMapOvr>
  <p:transition>
    <p:cut/>
  </p:transition>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sp>
        <p:nvSpPr>
          <p:cNvPr id="2062" name="Rectangle 14"/>
          <p:cNvSpPr>
            <a:spLocks noGrp="1" noChangeArrowheads="1"/>
          </p:cNvSpPr>
          <p:nvPr>
            <p:custDataLst>
              <p:tags r:id="rId2"/>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任务实施：四</a:t>
            </a:r>
            <a:r>
              <a:rPr lang="en-US" altLang="zh-CN" sz="3200" dirty="0">
                <a:solidFill>
                  <a:srgbClr val="FF0000"/>
                </a:solidFill>
                <a:latin typeface="楷体_GB2312" charset="-122"/>
              </a:rPr>
              <a:t>.HTTP </a:t>
            </a:r>
            <a:r>
              <a:rPr lang="zh-CN" altLang="en-US" sz="3200" dirty="0">
                <a:solidFill>
                  <a:srgbClr val="FF0000"/>
                </a:solidFill>
                <a:latin typeface="楷体_GB2312" charset="-122"/>
              </a:rPr>
              <a:t>响应报文</a:t>
            </a:r>
            <a:endParaRPr lang="zh-CN" altLang="en-US" sz="3200" dirty="0">
              <a:solidFill>
                <a:srgbClr val="FF0000"/>
              </a:solidFill>
              <a:latin typeface="楷体_GB2312" charset="-122"/>
            </a:endParaRPr>
          </a:p>
        </p:txBody>
      </p:sp>
      <p:pic>
        <p:nvPicPr>
          <p:cNvPr id="192" name="IM 192"/>
          <p:cNvPicPr/>
          <p:nvPr/>
        </p:nvPicPr>
        <p:blipFill>
          <a:blip r:embed="rId3"/>
          <a:stretch>
            <a:fillRect/>
          </a:stretch>
        </p:blipFill>
        <p:spPr>
          <a:xfrm>
            <a:off x="2156460" y="2229485"/>
            <a:ext cx="7056120" cy="3138170"/>
          </a:xfrm>
          <a:prstGeom prst="rect">
            <a:avLst/>
          </a:prstGeom>
        </p:spPr>
      </p:pic>
      <p:sp>
        <p:nvSpPr>
          <p:cNvPr id="12" name="圆角矩形 21"/>
          <p:cNvSpPr/>
          <p:nvPr>
            <p:custDataLst>
              <p:tags r:id="rId4"/>
            </p:custDataLst>
          </p:nvPr>
        </p:nvSpPr>
        <p:spPr>
          <a:xfrm>
            <a:off x="950595" y="1546860"/>
            <a:ext cx="10180320" cy="962025"/>
          </a:xfrm>
          <a:prstGeom prst="roundRect">
            <a:avLst>
              <a:gd name="adj" fmla="val 10583"/>
            </a:avLst>
          </a:prstGeom>
          <a:gradFill>
            <a:gsLst>
              <a:gs pos="0">
                <a:schemeClr val="accent1">
                  <a:lumMod val="20000"/>
                  <a:lumOff val="80000"/>
                  <a:alpha val="20000"/>
                </a:schemeClr>
              </a:gs>
              <a:gs pos="100000">
                <a:schemeClr val="accent1">
                  <a:lumMod val="30000"/>
                  <a:lumOff val="70000"/>
                  <a:alpha val="0"/>
                </a:schemeClr>
              </a:gs>
            </a:gsLst>
            <a:lin ang="5400000" scaled="0"/>
          </a:gradFill>
          <a:ln>
            <a:gradFill>
              <a:gsLst>
                <a:gs pos="0">
                  <a:schemeClr val="accent1">
                    <a:alpha val="9000"/>
                  </a:schemeClr>
                </a:gs>
                <a:gs pos="76000">
                  <a:schemeClr val="accent1">
                    <a:alpha val="30000"/>
                  </a:schemeClr>
                </a:gs>
              </a:gsLst>
              <a:lin ang="189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179705" tIns="36195" rIns="179705" bIns="0" rtlCol="0" anchor="t" anchorCtr="0">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0" algn="just" fontAlgn="auto">
              <a:lnSpc>
                <a:spcPct val="150000"/>
              </a:lnSpc>
            </a:pPr>
            <a:r>
              <a:rPr lang="zh-CN" altLang="en-US" sz="1600" kern="0" dirty="0">
                <a:ln>
                  <a:noFill/>
                  <a:prstDash val="sysDot"/>
                </a:ln>
                <a:solidFill>
                  <a:schemeClr val="tx1">
                    <a:lumMod val="85000"/>
                    <a:lumOff val="15000"/>
                  </a:schemeClr>
                </a:solidFill>
                <a:latin typeface="+mn-ea"/>
                <a:ea typeface="+mj-ea"/>
                <a:sym typeface="+mn-ea"/>
              </a:rPr>
              <a:t>当收到</a:t>
            </a:r>
            <a:r>
              <a:rPr lang="en-US" altLang="zh-CN" sz="1600" kern="0" dirty="0">
                <a:ln>
                  <a:noFill/>
                  <a:prstDash val="sysDot"/>
                </a:ln>
                <a:solidFill>
                  <a:schemeClr val="tx1">
                    <a:lumMod val="85000"/>
                    <a:lumOff val="15000"/>
                  </a:schemeClr>
                </a:solidFill>
                <a:latin typeface="+mn-ea"/>
                <a:ea typeface="+mj-ea"/>
                <a:sym typeface="+mn-ea"/>
              </a:rPr>
              <a:t> GET </a:t>
            </a:r>
            <a:r>
              <a:rPr lang="zh-CN" altLang="en-US" sz="1600" kern="0" dirty="0">
                <a:ln>
                  <a:noFill/>
                  <a:prstDash val="sysDot"/>
                </a:ln>
                <a:solidFill>
                  <a:schemeClr val="tx1">
                    <a:lumMod val="85000"/>
                    <a:lumOff val="15000"/>
                  </a:schemeClr>
                </a:solidFill>
                <a:latin typeface="+mn-ea"/>
                <a:ea typeface="+mj-ea"/>
                <a:sym typeface="+mn-ea"/>
              </a:rPr>
              <a:t>或</a:t>
            </a:r>
            <a:r>
              <a:rPr lang="en-US" altLang="zh-CN" sz="1600" kern="0" dirty="0">
                <a:ln>
                  <a:noFill/>
                  <a:prstDash val="sysDot"/>
                </a:ln>
                <a:solidFill>
                  <a:schemeClr val="tx1">
                    <a:lumMod val="85000"/>
                    <a:lumOff val="15000"/>
                  </a:schemeClr>
                </a:solidFill>
                <a:latin typeface="+mn-ea"/>
                <a:ea typeface="+mj-ea"/>
                <a:sym typeface="+mn-ea"/>
              </a:rPr>
              <a:t> POST </a:t>
            </a:r>
            <a:r>
              <a:rPr lang="zh-CN" altLang="en-US" sz="1600" kern="0" dirty="0">
                <a:ln>
                  <a:noFill/>
                  <a:prstDash val="sysDot"/>
                </a:ln>
                <a:solidFill>
                  <a:schemeClr val="tx1">
                    <a:lumMod val="85000"/>
                    <a:lumOff val="15000"/>
                  </a:schemeClr>
                </a:solidFill>
                <a:latin typeface="+mn-ea"/>
                <a:ea typeface="+mj-ea"/>
                <a:sym typeface="+mn-ea"/>
              </a:rPr>
              <a:t>等方法发来的请求后，服务器就要对报文进行响应，响应报文如图</a:t>
            </a:r>
            <a:r>
              <a:rPr lang="en-US" altLang="zh-CN" sz="1600" kern="0" dirty="0">
                <a:ln>
                  <a:noFill/>
                  <a:prstDash val="sysDot"/>
                </a:ln>
                <a:solidFill>
                  <a:schemeClr val="tx1">
                    <a:lumMod val="85000"/>
                    <a:lumOff val="15000"/>
                  </a:schemeClr>
                </a:solidFill>
                <a:latin typeface="+mn-ea"/>
                <a:ea typeface="+mj-ea"/>
                <a:sym typeface="+mn-ea"/>
              </a:rPr>
              <a:t> 2 - 7 </a:t>
            </a:r>
            <a:r>
              <a:rPr lang="zh-CN" altLang="en-US" sz="1600" kern="0" dirty="0">
                <a:ln>
                  <a:noFill/>
                  <a:prstDash val="sysDot"/>
                </a:ln>
                <a:solidFill>
                  <a:schemeClr val="tx1">
                    <a:lumMod val="85000"/>
                    <a:lumOff val="15000"/>
                  </a:schemeClr>
                </a:solidFill>
                <a:latin typeface="+mn-ea"/>
                <a:ea typeface="+mj-ea"/>
                <a:sym typeface="+mn-ea"/>
              </a:rPr>
              <a:t>所示。</a:t>
            </a:r>
            <a:endParaRPr lang="zh-CN" altLang="en-US" sz="1600" kern="0" dirty="0">
              <a:ln>
                <a:noFill/>
                <a:prstDash val="sysDot"/>
              </a:ln>
              <a:solidFill>
                <a:schemeClr val="tx1">
                  <a:lumMod val="85000"/>
                  <a:lumOff val="15000"/>
                </a:schemeClr>
              </a:solidFill>
              <a:latin typeface="+mn-ea"/>
              <a:ea typeface="+mj-ea"/>
              <a:sym typeface="+mn-ea"/>
            </a:endParaRPr>
          </a:p>
        </p:txBody>
      </p:sp>
      <p:sp>
        <p:nvSpPr>
          <p:cNvPr id="3" name="圆角矩形 21"/>
          <p:cNvSpPr/>
          <p:nvPr>
            <p:custDataLst>
              <p:tags r:id="rId5"/>
            </p:custDataLst>
          </p:nvPr>
        </p:nvSpPr>
        <p:spPr>
          <a:xfrm>
            <a:off x="3957320" y="5586095"/>
            <a:ext cx="3454400" cy="962025"/>
          </a:xfrm>
          <a:prstGeom prst="roundRect">
            <a:avLst>
              <a:gd name="adj" fmla="val 10583"/>
            </a:avLst>
          </a:prstGeom>
          <a:gradFill>
            <a:gsLst>
              <a:gs pos="0">
                <a:schemeClr val="accent1">
                  <a:lumMod val="20000"/>
                  <a:lumOff val="80000"/>
                  <a:alpha val="20000"/>
                </a:schemeClr>
              </a:gs>
              <a:gs pos="100000">
                <a:schemeClr val="accent1">
                  <a:lumMod val="30000"/>
                  <a:lumOff val="70000"/>
                  <a:alpha val="0"/>
                </a:schemeClr>
              </a:gs>
            </a:gsLst>
            <a:lin ang="5400000" scaled="0"/>
          </a:gradFill>
          <a:ln>
            <a:gradFill>
              <a:gsLst>
                <a:gs pos="0">
                  <a:schemeClr val="accent1">
                    <a:alpha val="9000"/>
                  </a:schemeClr>
                </a:gs>
                <a:gs pos="76000">
                  <a:schemeClr val="accent1">
                    <a:alpha val="30000"/>
                  </a:schemeClr>
                </a:gs>
              </a:gsLst>
              <a:lin ang="189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179705" tIns="36195" rIns="179705" bIns="0" rtlCol="0" anchor="t" anchorCtr="0">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0" algn="just" fontAlgn="auto">
              <a:lnSpc>
                <a:spcPct val="150000"/>
              </a:lnSpc>
            </a:pPr>
            <a:r>
              <a:rPr lang="zh-CN" altLang="en-US" sz="1600" kern="0" dirty="0">
                <a:ln>
                  <a:noFill/>
                  <a:prstDash val="sysDot"/>
                </a:ln>
                <a:solidFill>
                  <a:srgbClr val="00B0F0"/>
                </a:solidFill>
                <a:latin typeface="+mn-ea"/>
                <a:ea typeface="+mj-ea"/>
                <a:sym typeface="+mn-ea"/>
              </a:rPr>
              <a:t>图</a:t>
            </a:r>
            <a:r>
              <a:rPr lang="en-US" altLang="zh-CN" sz="1600" kern="0" dirty="0">
                <a:ln>
                  <a:noFill/>
                  <a:prstDash val="sysDot"/>
                </a:ln>
                <a:solidFill>
                  <a:srgbClr val="00B0F0"/>
                </a:solidFill>
                <a:latin typeface="+mn-ea"/>
                <a:ea typeface="+mj-ea"/>
                <a:sym typeface="+mn-ea"/>
              </a:rPr>
              <a:t> 2-7   </a:t>
            </a:r>
            <a:r>
              <a:rPr lang="zh-CN" altLang="en-US" sz="1600" kern="0" dirty="0">
                <a:ln>
                  <a:noFill/>
                  <a:prstDash val="sysDot"/>
                </a:ln>
                <a:solidFill>
                  <a:srgbClr val="00B0F0"/>
                </a:solidFill>
                <a:latin typeface="+mn-ea"/>
                <a:ea typeface="+mj-ea"/>
                <a:sym typeface="+mn-ea"/>
              </a:rPr>
              <a:t>响应报文</a:t>
            </a:r>
            <a:endParaRPr lang="zh-CN" altLang="en-US" sz="1600" kern="0" dirty="0">
              <a:ln>
                <a:noFill/>
                <a:prstDash val="sysDot"/>
              </a:ln>
              <a:solidFill>
                <a:srgbClr val="00B0F0"/>
              </a:solidFill>
              <a:latin typeface="+mn-ea"/>
              <a:ea typeface="+mj-ea"/>
              <a:sym typeface="+mn-ea"/>
            </a:endParaRPr>
          </a:p>
        </p:txBody>
      </p:sp>
    </p:spTree>
    <p:custDataLst>
      <p:tags r:id="rId6"/>
    </p:custDataLst>
  </p:cSld>
  <p:clrMapOvr>
    <a:masterClrMapping/>
  </p:clrMapOvr>
  <p:transition>
    <p:cut/>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副标题 1"/>
          <p:cNvSpPr>
            <a:spLocks noGrp="1"/>
          </p:cNvSpPr>
          <p:nvPr>
            <p:ph type="subTitle" idx="16385"/>
            <p:custDataLst>
              <p:tags r:id="rId1"/>
            </p:custDataLst>
          </p:nvPr>
        </p:nvSpPr>
        <p:spPr/>
        <p:txBody>
          <a:bodyPr/>
          <a:p>
            <a:r>
              <a:rPr lang="en-US" altLang="zh-CN">
                <a:sym typeface="+mn-ea"/>
              </a:rPr>
              <a:t>Source Codes</a:t>
            </a:r>
            <a:endParaRPr lang="zh-CN" altLang="en-US">
              <a:solidFill>
                <a:schemeClr val="tx1"/>
              </a:solidFill>
            </a:endParaRPr>
          </a:p>
        </p:txBody>
      </p:sp>
      <p:sp>
        <p:nvSpPr>
          <p:cNvPr id="3" name="标题 2"/>
          <p:cNvSpPr>
            <a:spLocks noGrp="1"/>
          </p:cNvSpPr>
          <p:nvPr>
            <p:ph type="ctrTitle" idx="16386"/>
            <p:custDataLst>
              <p:tags r:id="rId2"/>
            </p:custDataLst>
          </p:nvPr>
        </p:nvSpPr>
        <p:spPr/>
        <p:txBody>
          <a:bodyPr>
            <a:normAutofit fontScale="90000"/>
          </a:bodyPr>
          <a:p>
            <a:r>
              <a:rPr lang="zh-CN" altLang="en-US">
                <a:sym typeface="+mn-ea"/>
              </a:rPr>
              <a:t>源码列表</a:t>
            </a:r>
            <a:endParaRPr lang="zh-CN" altLang="en-US">
              <a:solidFill>
                <a:schemeClr val="tx1"/>
              </a:solidFill>
            </a:endParaRPr>
          </a:p>
        </p:txBody>
      </p:sp>
      <p:sp>
        <p:nvSpPr>
          <p:cNvPr id="4" name="文本占位符 3"/>
          <p:cNvSpPr>
            <a:spLocks noGrp="1"/>
          </p:cNvSpPr>
          <p:nvPr>
            <p:ph type="body" idx="16388"/>
            <p:custDataLst>
              <p:tags r:id="rId3"/>
            </p:custDataLst>
          </p:nvPr>
        </p:nvSpPr>
        <p:spPr/>
        <p:txBody>
          <a:bodyPr/>
          <a:p>
            <a:r>
              <a:rPr lang="zh-CN" altLang="en-US">
                <a:solidFill>
                  <a:schemeClr val="accent1"/>
                </a:solidFill>
              </a:rPr>
              <a:t>01</a:t>
            </a:r>
            <a:endParaRPr lang="zh-CN" altLang="en-US">
              <a:solidFill>
                <a:schemeClr val="accent1"/>
              </a:solidFill>
            </a:endParaRPr>
          </a:p>
        </p:txBody>
      </p:sp>
      <p:sp>
        <p:nvSpPr>
          <p:cNvPr id="5" name="装饰  8"/>
          <p:cNvSpPr>
            <a:spLocks noGrp="1"/>
          </p:cNvSpPr>
          <p:nvPr>
            <p:ph type="body" idx="16395" hasCustomPrompt="1"/>
            <p:custDataLst>
              <p:tags r:id="rId4"/>
            </p:custDataLst>
          </p:nvPr>
        </p:nvSpPr>
        <p:spPr/>
        <p:txBody>
          <a:bodyPr>
            <a:noAutofit/>
          </a:bodyPr>
          <a:p>
            <a:pPr>
              <a:buNone/>
            </a:pPr>
            <a:endParaRPr lang="zh-CN" altLang="en-US"/>
          </a:p>
        </p:txBody>
      </p:sp>
      <p:sp>
        <p:nvSpPr>
          <p:cNvPr id="6" name="文本占位符 5"/>
          <p:cNvSpPr>
            <a:spLocks noGrp="1"/>
          </p:cNvSpPr>
          <p:nvPr>
            <p:ph type="body" idx="16387"/>
            <p:custDataLst>
              <p:tags r:id="rId5"/>
            </p:custDataLst>
          </p:nvPr>
        </p:nvSpPr>
        <p:spPr>
          <a:xfrm>
            <a:off x="5486400" y="1219200"/>
            <a:ext cx="2995930" cy="827405"/>
          </a:xfrm>
        </p:spPr>
        <p:txBody>
          <a:bodyPr>
            <a:normAutofit/>
          </a:bodyPr>
          <a:p>
            <a:r>
              <a:rPr lang="zh-CN" altLang="en-US" sz="2100" dirty="0">
                <a:solidFill>
                  <a:schemeClr val="tx1">
                    <a:lumMod val="85000"/>
                    <a:lumOff val="15000"/>
                  </a:schemeClr>
                </a:solidFill>
                <a:sym typeface="+mn-ea"/>
              </a:rPr>
              <a:t>任务二</a:t>
            </a:r>
            <a:r>
              <a:rPr lang="en-US" altLang="zh-CN" sz="2100" dirty="0">
                <a:solidFill>
                  <a:schemeClr val="tx1">
                    <a:lumMod val="85000"/>
                    <a:lumOff val="15000"/>
                  </a:schemeClr>
                </a:solidFill>
                <a:sym typeface="+mn-ea"/>
              </a:rPr>
              <a:t> </a:t>
            </a:r>
            <a:r>
              <a:rPr lang="zh-CN" altLang="en-US" sz="2100" dirty="0">
                <a:solidFill>
                  <a:schemeClr val="tx1">
                    <a:lumMod val="85000"/>
                    <a:lumOff val="15000"/>
                  </a:schemeClr>
                </a:solidFill>
                <a:sym typeface="+mn-ea"/>
              </a:rPr>
              <a:t>用</a:t>
            </a:r>
            <a:r>
              <a:rPr lang="en-US" altLang="zh-CN" sz="2100" dirty="0">
                <a:solidFill>
                  <a:schemeClr val="tx1">
                    <a:lumMod val="85000"/>
                    <a:lumOff val="15000"/>
                  </a:schemeClr>
                </a:solidFill>
                <a:sym typeface="+mn-ea"/>
              </a:rPr>
              <a:t> Python </a:t>
            </a:r>
            <a:r>
              <a:rPr lang="zh-CN" altLang="en-US" sz="2100" dirty="0">
                <a:solidFill>
                  <a:schemeClr val="tx1">
                    <a:lumMod val="85000"/>
                    <a:lumOff val="15000"/>
                  </a:schemeClr>
                </a:solidFill>
                <a:sym typeface="+mn-ea"/>
              </a:rPr>
              <a:t>实现</a:t>
            </a:r>
            <a:r>
              <a:rPr lang="en-US" altLang="zh-CN" sz="2100" dirty="0">
                <a:solidFill>
                  <a:schemeClr val="tx1">
                    <a:lumMod val="85000"/>
                    <a:lumOff val="15000"/>
                  </a:schemeClr>
                </a:solidFill>
                <a:sym typeface="+mn-ea"/>
              </a:rPr>
              <a:t> HTTP </a:t>
            </a:r>
            <a:r>
              <a:rPr lang="zh-CN" altLang="en-US" sz="2100" dirty="0">
                <a:solidFill>
                  <a:schemeClr val="tx1">
                    <a:lumMod val="85000"/>
                    <a:lumOff val="15000"/>
                  </a:schemeClr>
                </a:solidFill>
                <a:sym typeface="+mn-ea"/>
              </a:rPr>
              <a:t>请求</a:t>
            </a:r>
            <a:endParaRPr lang="zh-CN" altLang="en-US" sz="2100">
              <a:solidFill>
                <a:schemeClr val="tx1"/>
              </a:solidFill>
            </a:endParaRPr>
          </a:p>
        </p:txBody>
      </p:sp>
      <p:sp>
        <p:nvSpPr>
          <p:cNvPr id="7" name="文本占位符 6"/>
          <p:cNvSpPr>
            <a:spLocks noGrp="1"/>
          </p:cNvSpPr>
          <p:nvPr>
            <p:ph type="body" idx="16390"/>
            <p:custDataLst>
              <p:tags r:id="rId6"/>
            </p:custDataLst>
          </p:nvPr>
        </p:nvSpPr>
        <p:spPr/>
        <p:txBody>
          <a:bodyPr/>
          <a:p>
            <a:r>
              <a:rPr lang="zh-CN" altLang="en-US">
                <a:solidFill>
                  <a:schemeClr val="accent1"/>
                </a:solidFill>
              </a:rPr>
              <a:t>02</a:t>
            </a:r>
            <a:endParaRPr lang="zh-CN" altLang="en-US">
              <a:solidFill>
                <a:schemeClr val="accent1"/>
              </a:solidFill>
            </a:endParaRPr>
          </a:p>
        </p:txBody>
      </p:sp>
      <p:sp>
        <p:nvSpPr>
          <p:cNvPr id="8" name="装饰  1"/>
          <p:cNvSpPr>
            <a:spLocks noGrp="1"/>
          </p:cNvSpPr>
          <p:nvPr>
            <p:ph type="body" idx="16396" hasCustomPrompt="1"/>
            <p:custDataLst>
              <p:tags r:id="rId7"/>
            </p:custDataLst>
          </p:nvPr>
        </p:nvSpPr>
        <p:spPr/>
        <p:txBody>
          <a:bodyPr>
            <a:noAutofit/>
          </a:bodyPr>
          <a:p>
            <a:pPr>
              <a:buNone/>
            </a:pPr>
            <a:endParaRPr lang="zh-CN" altLang="en-US"/>
          </a:p>
        </p:txBody>
      </p:sp>
      <p:sp>
        <p:nvSpPr>
          <p:cNvPr id="9" name="文本占位符 8"/>
          <p:cNvSpPr>
            <a:spLocks noGrp="1"/>
          </p:cNvSpPr>
          <p:nvPr>
            <p:ph type="body" idx="16389"/>
            <p:custDataLst>
              <p:tags r:id="rId8"/>
            </p:custDataLst>
          </p:nvPr>
        </p:nvSpPr>
        <p:spPr>
          <a:xfrm>
            <a:off x="5486400" y="2540000"/>
            <a:ext cx="2924175" cy="714375"/>
          </a:xfrm>
          <a:noFill/>
          <a:ln>
            <a:noFill/>
          </a:ln>
          <a:effectLst/>
        </p:spPr>
        <p:txBody>
          <a:bodyPr vert="horz" wrap="square" lIns="0" tIns="0" rIns="0" bIns="0" numCol="1" rtlCol="0" anchor="ctr" anchorCtr="0" compatLnSpc="1"/>
          <a:p>
            <a:pPr lvl="0" algn="l"/>
            <a:r>
              <a:rPr lang="zh-CN" altLang="en-US" sz="2000" dirty="0">
                <a:solidFill>
                  <a:schemeClr val="tx1">
                    <a:lumMod val="85000"/>
                    <a:lumOff val="15000"/>
                  </a:schemeClr>
                </a:solidFill>
                <a:sym typeface="+mn-ea"/>
              </a:rPr>
              <a:t>任务三</a:t>
            </a:r>
            <a:r>
              <a:rPr lang="en-US" altLang="zh-CN" sz="2000" dirty="0">
                <a:solidFill>
                  <a:schemeClr val="tx1">
                    <a:lumMod val="85000"/>
                    <a:lumOff val="15000"/>
                  </a:schemeClr>
                </a:solidFill>
                <a:sym typeface="+mn-ea"/>
              </a:rPr>
              <a:t> </a:t>
            </a:r>
            <a:r>
              <a:rPr lang="zh-CN" altLang="en-US" sz="2000" dirty="0">
                <a:solidFill>
                  <a:schemeClr val="tx1">
                    <a:lumMod val="85000"/>
                    <a:lumOff val="15000"/>
                  </a:schemeClr>
                </a:solidFill>
                <a:sym typeface="+mn-ea"/>
              </a:rPr>
              <a:t>静态网页和动态网页采集</a:t>
            </a:r>
            <a:endParaRPr lang="zh-CN" altLang="en-US" sz="2000" dirty="0">
              <a:solidFill>
                <a:schemeClr val="tx1">
                  <a:lumMod val="85000"/>
                  <a:lumOff val="15000"/>
                </a:schemeClr>
              </a:solidFill>
              <a:sym typeface="+mn-ea"/>
            </a:endParaRPr>
          </a:p>
          <a:p>
            <a:pPr lvl="0" algn="l"/>
            <a:endParaRPr lang="zh-CN" altLang="en-US" sz="2000">
              <a:sym typeface="+mn-ea"/>
            </a:endParaRPr>
          </a:p>
        </p:txBody>
      </p:sp>
      <p:sp>
        <p:nvSpPr>
          <p:cNvPr id="10" name="文本占位符 9"/>
          <p:cNvSpPr>
            <a:spLocks noGrp="1"/>
          </p:cNvSpPr>
          <p:nvPr>
            <p:ph type="body" idx="16392"/>
            <p:custDataLst>
              <p:tags r:id="rId9"/>
            </p:custDataLst>
          </p:nvPr>
        </p:nvSpPr>
        <p:spPr/>
        <p:txBody>
          <a:bodyPr/>
          <a:p>
            <a:r>
              <a:rPr lang="zh-CN" altLang="en-US">
                <a:solidFill>
                  <a:schemeClr val="accent1"/>
                </a:solidFill>
              </a:rPr>
              <a:t>03</a:t>
            </a:r>
            <a:endParaRPr lang="zh-CN" altLang="en-US">
              <a:solidFill>
                <a:schemeClr val="accent1"/>
              </a:solidFill>
            </a:endParaRPr>
          </a:p>
        </p:txBody>
      </p:sp>
      <p:sp>
        <p:nvSpPr>
          <p:cNvPr id="11" name="装饰  4"/>
          <p:cNvSpPr>
            <a:spLocks noGrp="1"/>
          </p:cNvSpPr>
          <p:nvPr>
            <p:ph type="body" idx="16397" hasCustomPrompt="1"/>
            <p:custDataLst>
              <p:tags r:id="rId10"/>
            </p:custDataLst>
          </p:nvPr>
        </p:nvSpPr>
        <p:spPr/>
        <p:txBody>
          <a:bodyPr>
            <a:noAutofit/>
          </a:bodyPr>
          <a:p>
            <a:pPr>
              <a:buNone/>
            </a:pPr>
            <a:endParaRPr lang="zh-CN" altLang="en-US"/>
          </a:p>
        </p:txBody>
      </p:sp>
      <p:sp>
        <p:nvSpPr>
          <p:cNvPr id="12" name="文本占位符 11"/>
          <p:cNvSpPr>
            <a:spLocks noGrp="1"/>
          </p:cNvSpPr>
          <p:nvPr>
            <p:ph type="body" idx="16391"/>
            <p:custDataLst>
              <p:tags r:id="rId11"/>
            </p:custDataLst>
          </p:nvPr>
        </p:nvSpPr>
        <p:spPr>
          <a:xfrm>
            <a:off x="5480050" y="3989070"/>
            <a:ext cx="5842000" cy="457200"/>
          </a:xfrm>
        </p:spPr>
        <p:txBody>
          <a:bodyPr/>
          <a:p>
            <a:r>
              <a:rPr lang="zh-CN" altLang="en-US" sz="2100" dirty="0">
                <a:solidFill>
                  <a:schemeClr val="tx1">
                    <a:lumMod val="85000"/>
                    <a:lumOff val="15000"/>
                  </a:schemeClr>
                </a:solidFill>
                <a:sym typeface="+mn-ea"/>
              </a:rPr>
              <a:t>任务四</a:t>
            </a:r>
            <a:r>
              <a:rPr lang="en-US" altLang="zh-CN" sz="2100" dirty="0">
                <a:solidFill>
                  <a:schemeClr val="tx1">
                    <a:lumMod val="85000"/>
                    <a:lumOff val="15000"/>
                  </a:schemeClr>
                </a:solidFill>
                <a:sym typeface="+mn-ea"/>
              </a:rPr>
              <a:t> </a:t>
            </a:r>
            <a:r>
              <a:rPr lang="zh-CN" altLang="en-US" sz="2100" dirty="0">
                <a:solidFill>
                  <a:schemeClr val="tx1">
                    <a:lumMod val="85000"/>
                    <a:lumOff val="15000"/>
                  </a:schemeClr>
                </a:solidFill>
                <a:sym typeface="+mn-ea"/>
              </a:rPr>
              <a:t>解析采集到的网页</a:t>
            </a:r>
            <a:endParaRPr lang="zh-CN" altLang="en-US" sz="2100" dirty="0">
              <a:solidFill>
                <a:schemeClr val="tx1">
                  <a:lumMod val="85000"/>
                  <a:lumOff val="15000"/>
                </a:schemeClr>
              </a:solidFill>
              <a:sym typeface="+mn-ea"/>
            </a:endParaRPr>
          </a:p>
          <a:p>
            <a:endParaRPr lang="zh-CN" altLang="en-US" sz="2100">
              <a:solidFill>
                <a:schemeClr val="tx1"/>
              </a:solidFill>
            </a:endParaRPr>
          </a:p>
        </p:txBody>
      </p:sp>
      <p:sp>
        <p:nvSpPr>
          <p:cNvPr id="13" name="文本占位符 12"/>
          <p:cNvSpPr>
            <a:spLocks noGrp="1"/>
          </p:cNvSpPr>
          <p:nvPr>
            <p:ph type="body" idx="16394"/>
            <p:custDataLst>
              <p:tags r:id="rId12"/>
            </p:custDataLst>
          </p:nvPr>
        </p:nvSpPr>
        <p:spPr/>
        <p:txBody>
          <a:bodyPr/>
          <a:p>
            <a:r>
              <a:rPr lang="zh-CN" altLang="en-US">
                <a:solidFill>
                  <a:schemeClr val="accent1"/>
                </a:solidFill>
              </a:rPr>
              <a:t>04</a:t>
            </a:r>
            <a:endParaRPr lang="zh-CN" altLang="en-US">
              <a:solidFill>
                <a:schemeClr val="accent1"/>
              </a:solidFill>
            </a:endParaRPr>
          </a:p>
        </p:txBody>
      </p:sp>
      <p:sp>
        <p:nvSpPr>
          <p:cNvPr id="14" name="装饰  7"/>
          <p:cNvSpPr>
            <a:spLocks noGrp="1"/>
          </p:cNvSpPr>
          <p:nvPr>
            <p:ph type="body" idx="16398" hasCustomPrompt="1"/>
            <p:custDataLst>
              <p:tags r:id="rId13"/>
            </p:custDataLst>
          </p:nvPr>
        </p:nvSpPr>
        <p:spPr/>
        <p:txBody>
          <a:bodyPr>
            <a:noAutofit/>
          </a:bodyPr>
          <a:p>
            <a:pPr>
              <a:buNone/>
            </a:pPr>
            <a:endParaRPr lang="zh-CN" altLang="en-US"/>
          </a:p>
        </p:txBody>
      </p:sp>
      <p:sp>
        <p:nvSpPr>
          <p:cNvPr id="15" name="文本占位符 14"/>
          <p:cNvSpPr>
            <a:spLocks noGrp="1"/>
          </p:cNvSpPr>
          <p:nvPr>
            <p:ph type="body" idx="16393"/>
            <p:custDataLst>
              <p:tags r:id="rId14"/>
            </p:custDataLst>
          </p:nvPr>
        </p:nvSpPr>
        <p:spPr/>
        <p:txBody>
          <a:bodyPr/>
          <a:p>
            <a:r>
              <a:rPr lang="zh-CN" altLang="en-US" sz="2100" dirty="0">
                <a:solidFill>
                  <a:schemeClr val="tx1">
                    <a:lumMod val="85000"/>
                    <a:lumOff val="15000"/>
                  </a:schemeClr>
                </a:solidFill>
                <a:sym typeface="+mn-ea"/>
              </a:rPr>
              <a:t>实训</a:t>
            </a:r>
            <a:r>
              <a:rPr lang="en-US" altLang="zh-CN" sz="2100" dirty="0">
                <a:solidFill>
                  <a:schemeClr val="tx1">
                    <a:lumMod val="85000"/>
                    <a:lumOff val="15000"/>
                  </a:schemeClr>
                </a:solidFill>
                <a:sym typeface="+mn-ea"/>
              </a:rPr>
              <a:t> </a:t>
            </a:r>
            <a:r>
              <a:rPr lang="zh-CN" altLang="en-US" sz="2100" dirty="0">
                <a:solidFill>
                  <a:schemeClr val="tx1">
                    <a:lumMod val="85000"/>
                    <a:lumOff val="15000"/>
                  </a:schemeClr>
                </a:solidFill>
                <a:sym typeface="+mn-ea"/>
              </a:rPr>
              <a:t>爬取天气预报数据</a:t>
            </a:r>
            <a:endParaRPr lang="zh-CN" altLang="en-US" sz="2100">
              <a:solidFill>
                <a:schemeClr val="tx1"/>
              </a:solidFill>
            </a:endParaRPr>
          </a:p>
        </p:txBody>
      </p:sp>
      <p:graphicFrame>
        <p:nvGraphicFramePr>
          <p:cNvPr id="20" name="对象 19">
            <a:hlinkClick r:id="" action="ppaction://ole?verb="/>
          </p:cNvPr>
          <p:cNvGraphicFramePr>
            <a:graphicFrameLocks noChangeAspect="1"/>
          </p:cNvGraphicFramePr>
          <p:nvPr/>
        </p:nvGraphicFramePr>
        <p:xfrm>
          <a:off x="9735820" y="1219200"/>
          <a:ext cx="971550" cy="800100"/>
        </p:xfrm>
        <a:graphic>
          <a:graphicData uri="http://schemas.openxmlformats.org/presentationml/2006/ole">
            <mc:AlternateContent xmlns:mc="http://schemas.openxmlformats.org/markup-compatibility/2006">
              <mc:Choice xmlns:v="urn:schemas-microsoft-com:vml" Requires="v">
                <p:oleObj spid="_x0000_s1029" name="" showAsIcon="1" r:id="rId15" imgW="971550" imgH="800100" progId="Package">
                  <p:embed/>
                </p:oleObj>
              </mc:Choice>
              <mc:Fallback>
                <p:oleObj name="" showAsIcon="1" r:id="rId15" imgW="971550" imgH="800100" progId="Package">
                  <p:embed/>
                  <p:pic>
                    <p:nvPicPr>
                      <p:cNvPr id="0" name="图片 1028"/>
                      <p:cNvPicPr/>
                      <p:nvPr/>
                    </p:nvPicPr>
                    <p:blipFill>
                      <a:blip r:embed="rId16"/>
                      <a:stretch>
                        <a:fillRect/>
                      </a:stretch>
                    </p:blipFill>
                    <p:spPr>
                      <a:xfrm>
                        <a:off x="9735820" y="1219200"/>
                        <a:ext cx="971550" cy="800100"/>
                      </a:xfrm>
                      <a:prstGeom prst="rect">
                        <a:avLst/>
                      </a:prstGeom>
                    </p:spPr>
                  </p:pic>
                </p:oleObj>
              </mc:Fallback>
            </mc:AlternateContent>
          </a:graphicData>
        </a:graphic>
      </p:graphicFrame>
      <p:graphicFrame>
        <p:nvGraphicFramePr>
          <p:cNvPr id="21" name="对象 20">
            <a:hlinkClick r:id="" action="ppaction://ole?verb="/>
          </p:cNvPr>
          <p:cNvGraphicFramePr>
            <a:graphicFrameLocks noChangeAspect="1"/>
          </p:cNvGraphicFramePr>
          <p:nvPr/>
        </p:nvGraphicFramePr>
        <p:xfrm>
          <a:off x="9735820" y="2374900"/>
          <a:ext cx="971550" cy="800100"/>
        </p:xfrm>
        <a:graphic>
          <a:graphicData uri="http://schemas.openxmlformats.org/presentationml/2006/ole">
            <mc:AlternateContent xmlns:mc="http://schemas.openxmlformats.org/markup-compatibility/2006">
              <mc:Choice xmlns:v="urn:schemas-microsoft-com:vml" Requires="v">
                <p:oleObj spid="_x0000_s1030" name="" showAsIcon="1" r:id="rId17" imgW="971550" imgH="800100" progId="Package">
                  <p:embed/>
                </p:oleObj>
              </mc:Choice>
              <mc:Fallback>
                <p:oleObj name="" showAsIcon="1" r:id="rId17" imgW="971550" imgH="800100" progId="Package">
                  <p:embed/>
                  <p:pic>
                    <p:nvPicPr>
                      <p:cNvPr id="0" name="图片 1029"/>
                      <p:cNvPicPr/>
                      <p:nvPr/>
                    </p:nvPicPr>
                    <p:blipFill>
                      <a:blip r:embed="rId18"/>
                      <a:stretch>
                        <a:fillRect/>
                      </a:stretch>
                    </p:blipFill>
                    <p:spPr>
                      <a:xfrm>
                        <a:off x="9735820" y="2374900"/>
                        <a:ext cx="971550" cy="800100"/>
                      </a:xfrm>
                      <a:prstGeom prst="rect">
                        <a:avLst/>
                      </a:prstGeom>
                    </p:spPr>
                  </p:pic>
                </p:oleObj>
              </mc:Fallback>
            </mc:AlternateContent>
          </a:graphicData>
        </a:graphic>
      </p:graphicFrame>
      <p:graphicFrame>
        <p:nvGraphicFramePr>
          <p:cNvPr id="22" name="对象 21">
            <a:hlinkClick r:id="" action="ppaction://ole?verb="/>
          </p:cNvPr>
          <p:cNvGraphicFramePr>
            <a:graphicFrameLocks noChangeAspect="1"/>
          </p:cNvGraphicFramePr>
          <p:nvPr/>
        </p:nvGraphicFramePr>
        <p:xfrm>
          <a:off x="9735820" y="3778250"/>
          <a:ext cx="971550" cy="800100"/>
        </p:xfrm>
        <a:graphic>
          <a:graphicData uri="http://schemas.openxmlformats.org/presentationml/2006/ole">
            <mc:AlternateContent xmlns:mc="http://schemas.openxmlformats.org/markup-compatibility/2006">
              <mc:Choice xmlns:v="urn:schemas-microsoft-com:vml" Requires="v">
                <p:oleObj spid="_x0000_s1031" name="" showAsIcon="1" r:id="rId19" imgW="971550" imgH="800100" progId="Package">
                  <p:embed/>
                </p:oleObj>
              </mc:Choice>
              <mc:Fallback>
                <p:oleObj name="" showAsIcon="1" r:id="rId19" imgW="971550" imgH="800100" progId="Package">
                  <p:embed/>
                  <p:pic>
                    <p:nvPicPr>
                      <p:cNvPr id="0" name="图片 1030"/>
                      <p:cNvPicPr/>
                      <p:nvPr/>
                    </p:nvPicPr>
                    <p:blipFill>
                      <a:blip r:embed="rId20"/>
                      <a:stretch>
                        <a:fillRect/>
                      </a:stretch>
                    </p:blipFill>
                    <p:spPr>
                      <a:xfrm>
                        <a:off x="9735820" y="3778250"/>
                        <a:ext cx="971550" cy="800100"/>
                      </a:xfrm>
                      <a:prstGeom prst="rect">
                        <a:avLst/>
                      </a:prstGeom>
                    </p:spPr>
                  </p:pic>
                </p:oleObj>
              </mc:Fallback>
            </mc:AlternateContent>
          </a:graphicData>
        </a:graphic>
      </p:graphicFrame>
      <p:graphicFrame>
        <p:nvGraphicFramePr>
          <p:cNvPr id="23" name="对象 22">
            <a:hlinkClick r:id="" action="ppaction://ole?verb="/>
          </p:cNvPr>
          <p:cNvGraphicFramePr>
            <a:graphicFrameLocks noChangeAspect="1"/>
          </p:cNvGraphicFramePr>
          <p:nvPr/>
        </p:nvGraphicFramePr>
        <p:xfrm>
          <a:off x="9808210" y="5003800"/>
          <a:ext cx="971550" cy="800100"/>
        </p:xfrm>
        <a:graphic>
          <a:graphicData uri="http://schemas.openxmlformats.org/presentationml/2006/ole">
            <mc:AlternateContent xmlns:mc="http://schemas.openxmlformats.org/markup-compatibility/2006">
              <mc:Choice xmlns:v="urn:schemas-microsoft-com:vml" Requires="v">
                <p:oleObj spid="_x0000_s1032" name="" showAsIcon="1" r:id="rId21" imgW="971550" imgH="800100" progId="Package">
                  <p:embed/>
                </p:oleObj>
              </mc:Choice>
              <mc:Fallback>
                <p:oleObj name="" showAsIcon="1" r:id="rId21" imgW="971550" imgH="800100" progId="Package">
                  <p:embed/>
                  <p:pic>
                    <p:nvPicPr>
                      <p:cNvPr id="0" name="图片 1031"/>
                      <p:cNvPicPr/>
                      <p:nvPr/>
                    </p:nvPicPr>
                    <p:blipFill>
                      <a:blip r:embed="rId22"/>
                      <a:stretch>
                        <a:fillRect/>
                      </a:stretch>
                    </p:blipFill>
                    <p:spPr>
                      <a:xfrm>
                        <a:off x="9808210" y="5003800"/>
                        <a:ext cx="971550" cy="800100"/>
                      </a:xfrm>
                      <a:prstGeom prst="rect">
                        <a:avLst/>
                      </a:prstGeom>
                    </p:spPr>
                  </p:pic>
                </p:oleObj>
              </mc:Fallback>
            </mc:AlternateContent>
          </a:graphicData>
        </a:graphic>
      </p:graphicFrame>
    </p:spTree>
    <p:custDataLst>
      <p:tags r:id="rId23"/>
    </p:custDataLst>
  </p:cSld>
  <p:clrMapOvr>
    <a:masterClrMapping/>
  </p:clrMapOvr>
  <p:transition>
    <p:cut/>
  </p:transition>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sp>
        <p:nvSpPr>
          <p:cNvPr id="12" name="圆角矩形 21"/>
          <p:cNvSpPr/>
          <p:nvPr>
            <p:custDataLst>
              <p:tags r:id="rId2"/>
            </p:custDataLst>
          </p:nvPr>
        </p:nvSpPr>
        <p:spPr>
          <a:xfrm>
            <a:off x="667385" y="1456690"/>
            <a:ext cx="10801985" cy="929640"/>
          </a:xfrm>
          <a:prstGeom prst="roundRect">
            <a:avLst>
              <a:gd name="adj" fmla="val 23576"/>
            </a:avLst>
          </a:prstGeom>
          <a:solidFill>
            <a:schemeClr val="accent1">
              <a:lumMod val="40000"/>
              <a:lumOff val="60000"/>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79705"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0" algn="l" fontAlgn="auto">
              <a:lnSpc>
                <a:spcPct val="150000"/>
              </a:lnSpc>
            </a:pPr>
            <a:r>
              <a:rPr lang="en-US" altLang="en-US" sz="1600" kern="0" dirty="0">
                <a:ln>
                  <a:noFill/>
                  <a:prstDash val="sysDot"/>
                </a:ln>
                <a:solidFill>
                  <a:schemeClr val="tx1">
                    <a:lumMod val="85000"/>
                    <a:lumOff val="15000"/>
                  </a:schemeClr>
                </a:solidFill>
                <a:latin typeface="+mn-ea"/>
                <a:cs typeface="+mn-ea"/>
                <a:sym typeface="+mn-ea"/>
              </a:rPr>
              <a:t>HTTP </a:t>
            </a:r>
            <a:r>
              <a:rPr lang="zh-CN" altLang="en-US" sz="1600" kern="0" dirty="0">
                <a:ln>
                  <a:noFill/>
                  <a:prstDash val="sysDot"/>
                </a:ln>
                <a:solidFill>
                  <a:schemeClr val="tx1">
                    <a:lumMod val="85000"/>
                    <a:lumOff val="15000"/>
                  </a:schemeClr>
                </a:solidFill>
                <a:latin typeface="+mn-ea"/>
                <a:cs typeface="+mn-ea"/>
                <a:sym typeface="+mn-ea"/>
              </a:rPr>
              <a:t>响应报文由状态行、响应头、空行和响应体</a:t>
            </a:r>
            <a:r>
              <a:rPr lang="en-US" altLang="zh-CN" sz="1600" kern="0" dirty="0">
                <a:ln>
                  <a:noFill/>
                  <a:prstDash val="sysDot"/>
                </a:ln>
                <a:solidFill>
                  <a:schemeClr val="tx1">
                    <a:lumMod val="85000"/>
                    <a:lumOff val="15000"/>
                  </a:schemeClr>
                </a:solidFill>
                <a:latin typeface="+mn-ea"/>
                <a:cs typeface="+mn-ea"/>
                <a:sym typeface="+mn-ea"/>
              </a:rPr>
              <a:t> 4 </a:t>
            </a:r>
            <a:r>
              <a:rPr lang="zh-CN" altLang="en-US" sz="1600" kern="0" dirty="0">
                <a:ln>
                  <a:noFill/>
                  <a:prstDash val="sysDot"/>
                </a:ln>
                <a:solidFill>
                  <a:schemeClr val="tx1">
                    <a:lumMod val="85000"/>
                    <a:lumOff val="15000"/>
                  </a:schemeClr>
                </a:solidFill>
                <a:latin typeface="+mn-ea"/>
                <a:cs typeface="+mn-ea"/>
                <a:sym typeface="+mn-ea"/>
              </a:rPr>
              <a:t>个部分组成</a:t>
            </a:r>
            <a:endParaRPr lang="zh-CN" altLang="en-US" sz="1600" kern="0" dirty="0">
              <a:ln>
                <a:noFill/>
                <a:prstDash val="sysDot"/>
              </a:ln>
              <a:solidFill>
                <a:schemeClr val="tx1">
                  <a:lumMod val="85000"/>
                  <a:lumOff val="15000"/>
                </a:schemeClr>
              </a:solidFill>
              <a:latin typeface="+mn-ea"/>
              <a:cs typeface="+mn-ea"/>
              <a:sym typeface="+mn-ea"/>
            </a:endParaRPr>
          </a:p>
        </p:txBody>
      </p:sp>
      <p:sp>
        <p:nvSpPr>
          <p:cNvPr id="3" name="任意多边形: 形状 31"/>
          <p:cNvSpPr/>
          <p:nvPr>
            <p:custDataLst>
              <p:tags r:id="rId3"/>
            </p:custDataLst>
          </p:nvPr>
        </p:nvSpPr>
        <p:spPr>
          <a:xfrm>
            <a:off x="3431133" y="2713215"/>
            <a:ext cx="2483299" cy="2813008"/>
          </a:xfrm>
          <a:custGeom>
            <a:avLst/>
            <a:gdLst>
              <a:gd name="connsiteX0" fmla="*/ 171812 w 2483195"/>
              <a:gd name="connsiteY0" fmla="*/ 0 h 2812891"/>
              <a:gd name="connsiteX1" fmla="*/ 2311383 w 2483195"/>
              <a:gd name="connsiteY1" fmla="*/ 0 h 2812891"/>
              <a:gd name="connsiteX2" fmla="*/ 2483195 w 2483195"/>
              <a:gd name="connsiteY2" fmla="*/ 171812 h 2812891"/>
              <a:gd name="connsiteX3" fmla="*/ 2483195 w 2483195"/>
              <a:gd name="connsiteY3" fmla="*/ 2457224 h 2812891"/>
              <a:gd name="connsiteX4" fmla="*/ 2311383 w 2483195"/>
              <a:gd name="connsiteY4" fmla="*/ 2629036 h 2812891"/>
              <a:gd name="connsiteX5" fmla="*/ 699886 w 2483195"/>
              <a:gd name="connsiteY5" fmla="*/ 2629036 h 2812891"/>
              <a:gd name="connsiteX6" fmla="*/ 654779 w 2483195"/>
              <a:gd name="connsiteY6" fmla="*/ 2694211 h 2812891"/>
              <a:gd name="connsiteX7" fmla="*/ 588438 w 2483195"/>
              <a:gd name="connsiteY7" fmla="*/ 2790066 h 2812891"/>
              <a:gd name="connsiteX8" fmla="*/ 547173 w 2483195"/>
              <a:gd name="connsiteY8" fmla="*/ 2812891 h 2812891"/>
              <a:gd name="connsiteX9" fmla="*/ 505893 w 2483195"/>
              <a:gd name="connsiteY9" fmla="*/ 2790044 h 2812891"/>
              <a:gd name="connsiteX10" fmla="*/ 439551 w 2483195"/>
              <a:gd name="connsiteY10" fmla="*/ 2694189 h 2812891"/>
              <a:gd name="connsiteX11" fmla="*/ 394459 w 2483195"/>
              <a:gd name="connsiteY11" fmla="*/ 2629036 h 2812891"/>
              <a:gd name="connsiteX12" fmla="*/ 171812 w 2483195"/>
              <a:gd name="connsiteY12" fmla="*/ 2629036 h 2812891"/>
              <a:gd name="connsiteX13" fmla="*/ 0 w 2483195"/>
              <a:gd name="connsiteY13" fmla="*/ 2457224 h 2812891"/>
              <a:gd name="connsiteX14" fmla="*/ 0 w 2483195"/>
              <a:gd name="connsiteY14" fmla="*/ 171812 h 2812891"/>
              <a:gd name="connsiteX15" fmla="*/ 171812 w 2483195"/>
              <a:gd name="connsiteY15" fmla="*/ 0 h 2812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83195" h="2812891">
                <a:moveTo>
                  <a:pt x="171812" y="0"/>
                </a:moveTo>
                <a:lnTo>
                  <a:pt x="2311383" y="0"/>
                </a:lnTo>
                <a:cubicBezTo>
                  <a:pt x="2406272" y="0"/>
                  <a:pt x="2483195" y="76923"/>
                  <a:pt x="2483195" y="171812"/>
                </a:cubicBezTo>
                <a:lnTo>
                  <a:pt x="2483195" y="2457224"/>
                </a:lnTo>
                <a:cubicBezTo>
                  <a:pt x="2483195" y="2552113"/>
                  <a:pt x="2406272" y="2629036"/>
                  <a:pt x="2311383" y="2629036"/>
                </a:cubicBezTo>
                <a:lnTo>
                  <a:pt x="699886" y="2629036"/>
                </a:lnTo>
                <a:lnTo>
                  <a:pt x="654779" y="2694211"/>
                </a:lnTo>
                <a:cubicBezTo>
                  <a:pt x="616933" y="2748894"/>
                  <a:pt x="590902" y="2786507"/>
                  <a:pt x="588438" y="2790066"/>
                </a:cubicBezTo>
                <a:cubicBezTo>
                  <a:pt x="578583" y="2804306"/>
                  <a:pt x="563046" y="2812891"/>
                  <a:pt x="547173" y="2812891"/>
                </a:cubicBezTo>
                <a:cubicBezTo>
                  <a:pt x="531299" y="2812890"/>
                  <a:pt x="515747" y="2804283"/>
                  <a:pt x="505893" y="2790044"/>
                </a:cubicBezTo>
                <a:cubicBezTo>
                  <a:pt x="503429" y="2786485"/>
                  <a:pt x="477397" y="2748872"/>
                  <a:pt x="439551" y="2694189"/>
                </a:cubicBezTo>
                <a:lnTo>
                  <a:pt x="394459" y="2629036"/>
                </a:lnTo>
                <a:lnTo>
                  <a:pt x="171812" y="2629036"/>
                </a:lnTo>
                <a:cubicBezTo>
                  <a:pt x="76923" y="2629036"/>
                  <a:pt x="0" y="2552113"/>
                  <a:pt x="0" y="2457224"/>
                </a:cubicBezTo>
                <a:lnTo>
                  <a:pt x="0" y="171812"/>
                </a:lnTo>
                <a:cubicBezTo>
                  <a:pt x="0" y="76923"/>
                  <a:pt x="76923" y="0"/>
                  <a:pt x="171812" y="0"/>
                </a:cubicBezTo>
                <a:close/>
              </a:path>
            </a:pathLst>
          </a:custGeom>
          <a:gradFill>
            <a:gsLst>
              <a:gs pos="0">
                <a:schemeClr val="accent1">
                  <a:lumMod val="75000"/>
                </a:schemeClr>
              </a:gs>
              <a:gs pos="100000">
                <a:schemeClr val="accent1"/>
              </a:gs>
            </a:gsLst>
            <a:lin ang="20750833"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273603" tIns="204945" rIns="223022" bIns="655182" rtlCol="0" anchor="ctr">
            <a:noAutofit/>
          </a:bodyPr>
          <a:p>
            <a:pPr algn="just">
              <a:lnSpc>
                <a:spcPct val="150000"/>
              </a:lnSpc>
            </a:pPr>
            <a:r>
              <a:rPr lang="zh-CN" altLang="en-US" sz="1400">
                <a:solidFill>
                  <a:schemeClr val="accent3"/>
                </a:solidFill>
                <a:latin typeface="+mn-ea"/>
                <a:cs typeface="+mn-ea"/>
                <a:sym typeface="+mn-ea"/>
              </a:rPr>
              <a:t>用于描述服务器的基本信息，通知客户端如何处理回送数据，包含服务器支持的请求、文字编码等内容。</a:t>
            </a:r>
            <a:endParaRPr lang="zh-CN" altLang="en-US" sz="1400">
              <a:solidFill>
                <a:schemeClr val="accent3"/>
              </a:solidFill>
              <a:latin typeface="+mn-ea"/>
              <a:cs typeface="+mn-ea"/>
              <a:sym typeface="+mn-ea"/>
            </a:endParaRPr>
          </a:p>
        </p:txBody>
      </p:sp>
      <p:sp>
        <p:nvSpPr>
          <p:cNvPr id="29" name="任意多边形: 形状 28"/>
          <p:cNvSpPr/>
          <p:nvPr>
            <p:custDataLst>
              <p:tags r:id="rId4"/>
            </p:custDataLst>
          </p:nvPr>
        </p:nvSpPr>
        <p:spPr>
          <a:xfrm>
            <a:off x="659877" y="2713215"/>
            <a:ext cx="2483299" cy="2813008"/>
          </a:xfrm>
          <a:custGeom>
            <a:avLst/>
            <a:gdLst>
              <a:gd name="connsiteX0" fmla="*/ 171812 w 2483195"/>
              <a:gd name="connsiteY0" fmla="*/ 0 h 2812891"/>
              <a:gd name="connsiteX1" fmla="*/ 2311383 w 2483195"/>
              <a:gd name="connsiteY1" fmla="*/ 0 h 2812891"/>
              <a:gd name="connsiteX2" fmla="*/ 2483195 w 2483195"/>
              <a:gd name="connsiteY2" fmla="*/ 171812 h 2812891"/>
              <a:gd name="connsiteX3" fmla="*/ 2483195 w 2483195"/>
              <a:gd name="connsiteY3" fmla="*/ 2457224 h 2812891"/>
              <a:gd name="connsiteX4" fmla="*/ 2311383 w 2483195"/>
              <a:gd name="connsiteY4" fmla="*/ 2629036 h 2812891"/>
              <a:gd name="connsiteX5" fmla="*/ 699886 w 2483195"/>
              <a:gd name="connsiteY5" fmla="*/ 2629036 h 2812891"/>
              <a:gd name="connsiteX6" fmla="*/ 654779 w 2483195"/>
              <a:gd name="connsiteY6" fmla="*/ 2694211 h 2812891"/>
              <a:gd name="connsiteX7" fmla="*/ 588438 w 2483195"/>
              <a:gd name="connsiteY7" fmla="*/ 2790066 h 2812891"/>
              <a:gd name="connsiteX8" fmla="*/ 547173 w 2483195"/>
              <a:gd name="connsiteY8" fmla="*/ 2812891 h 2812891"/>
              <a:gd name="connsiteX9" fmla="*/ 505893 w 2483195"/>
              <a:gd name="connsiteY9" fmla="*/ 2790044 h 2812891"/>
              <a:gd name="connsiteX10" fmla="*/ 439551 w 2483195"/>
              <a:gd name="connsiteY10" fmla="*/ 2694189 h 2812891"/>
              <a:gd name="connsiteX11" fmla="*/ 394459 w 2483195"/>
              <a:gd name="connsiteY11" fmla="*/ 2629036 h 2812891"/>
              <a:gd name="connsiteX12" fmla="*/ 171812 w 2483195"/>
              <a:gd name="connsiteY12" fmla="*/ 2629036 h 2812891"/>
              <a:gd name="connsiteX13" fmla="*/ 0 w 2483195"/>
              <a:gd name="connsiteY13" fmla="*/ 2457224 h 2812891"/>
              <a:gd name="connsiteX14" fmla="*/ 0 w 2483195"/>
              <a:gd name="connsiteY14" fmla="*/ 171812 h 2812891"/>
              <a:gd name="connsiteX15" fmla="*/ 171812 w 2483195"/>
              <a:gd name="connsiteY15" fmla="*/ 0 h 2812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83195" h="2812891">
                <a:moveTo>
                  <a:pt x="171812" y="0"/>
                </a:moveTo>
                <a:lnTo>
                  <a:pt x="2311383" y="0"/>
                </a:lnTo>
                <a:cubicBezTo>
                  <a:pt x="2406272" y="0"/>
                  <a:pt x="2483195" y="76923"/>
                  <a:pt x="2483195" y="171812"/>
                </a:cubicBezTo>
                <a:lnTo>
                  <a:pt x="2483195" y="2457224"/>
                </a:lnTo>
                <a:cubicBezTo>
                  <a:pt x="2483195" y="2552113"/>
                  <a:pt x="2406272" y="2629036"/>
                  <a:pt x="2311383" y="2629036"/>
                </a:cubicBezTo>
                <a:lnTo>
                  <a:pt x="699886" y="2629036"/>
                </a:lnTo>
                <a:lnTo>
                  <a:pt x="654779" y="2694211"/>
                </a:lnTo>
                <a:cubicBezTo>
                  <a:pt x="616933" y="2748894"/>
                  <a:pt x="590902" y="2786507"/>
                  <a:pt x="588438" y="2790066"/>
                </a:cubicBezTo>
                <a:cubicBezTo>
                  <a:pt x="578583" y="2804306"/>
                  <a:pt x="563046" y="2812891"/>
                  <a:pt x="547173" y="2812891"/>
                </a:cubicBezTo>
                <a:cubicBezTo>
                  <a:pt x="531299" y="2812890"/>
                  <a:pt x="515747" y="2804283"/>
                  <a:pt x="505893" y="2790044"/>
                </a:cubicBezTo>
                <a:cubicBezTo>
                  <a:pt x="503429" y="2786485"/>
                  <a:pt x="477397" y="2748872"/>
                  <a:pt x="439551" y="2694189"/>
                </a:cubicBezTo>
                <a:lnTo>
                  <a:pt x="394459" y="2629036"/>
                </a:lnTo>
                <a:lnTo>
                  <a:pt x="171812" y="2629036"/>
                </a:lnTo>
                <a:cubicBezTo>
                  <a:pt x="76923" y="2629036"/>
                  <a:pt x="0" y="2552113"/>
                  <a:pt x="0" y="2457224"/>
                </a:cubicBezTo>
                <a:lnTo>
                  <a:pt x="0" y="171812"/>
                </a:lnTo>
                <a:cubicBezTo>
                  <a:pt x="0" y="76923"/>
                  <a:pt x="76923" y="0"/>
                  <a:pt x="171812" y="0"/>
                </a:cubicBezTo>
                <a:close/>
              </a:path>
            </a:pathLst>
          </a:custGeom>
          <a:gradFill>
            <a:gsLst>
              <a:gs pos="0">
                <a:schemeClr val="accent1">
                  <a:lumMod val="75000"/>
                </a:schemeClr>
              </a:gs>
              <a:gs pos="100000">
                <a:schemeClr val="accent1"/>
              </a:gs>
            </a:gsLst>
            <a:lin ang="20750833"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242135" tIns="204945" rIns="254490" bIns="655182" rtlCol="0" anchor="ctr">
            <a:noAutofit/>
          </a:bodyPr>
          <a:p>
            <a:pPr algn="just">
              <a:lnSpc>
                <a:spcPct val="150000"/>
              </a:lnSpc>
            </a:pPr>
            <a:r>
              <a:rPr lang="zh-CN" altLang="en-US" sz="1400">
                <a:solidFill>
                  <a:schemeClr val="accent3"/>
                </a:solidFill>
                <a:latin typeface="+mn-ea"/>
                <a:cs typeface="+mn-ea"/>
                <a:sym typeface="+mn-ea"/>
              </a:rPr>
              <a:t>状态行展示协议版本、状态码及描述，状态码分类指示信息、成功、重定向、客户端错误、服务器端错误。</a:t>
            </a:r>
            <a:endParaRPr lang="zh-CN" altLang="en-US" sz="1400">
              <a:solidFill>
                <a:schemeClr val="accent3"/>
              </a:solidFill>
              <a:latin typeface="+mn-ea"/>
              <a:cs typeface="+mn-ea"/>
              <a:sym typeface="+mn-ea"/>
            </a:endParaRPr>
          </a:p>
        </p:txBody>
      </p:sp>
      <p:sp>
        <p:nvSpPr>
          <p:cNvPr id="5" name="任意多边形: 形状 33"/>
          <p:cNvSpPr/>
          <p:nvPr>
            <p:custDataLst>
              <p:tags r:id="rId5"/>
            </p:custDataLst>
          </p:nvPr>
        </p:nvSpPr>
        <p:spPr>
          <a:xfrm>
            <a:off x="6202388" y="2713215"/>
            <a:ext cx="2483299" cy="2813008"/>
          </a:xfrm>
          <a:custGeom>
            <a:avLst/>
            <a:gdLst>
              <a:gd name="connsiteX0" fmla="*/ 171812 w 2483195"/>
              <a:gd name="connsiteY0" fmla="*/ 0 h 2812891"/>
              <a:gd name="connsiteX1" fmla="*/ 2311383 w 2483195"/>
              <a:gd name="connsiteY1" fmla="*/ 0 h 2812891"/>
              <a:gd name="connsiteX2" fmla="*/ 2483195 w 2483195"/>
              <a:gd name="connsiteY2" fmla="*/ 171812 h 2812891"/>
              <a:gd name="connsiteX3" fmla="*/ 2483195 w 2483195"/>
              <a:gd name="connsiteY3" fmla="*/ 2457224 h 2812891"/>
              <a:gd name="connsiteX4" fmla="*/ 2311383 w 2483195"/>
              <a:gd name="connsiteY4" fmla="*/ 2629036 h 2812891"/>
              <a:gd name="connsiteX5" fmla="*/ 699886 w 2483195"/>
              <a:gd name="connsiteY5" fmla="*/ 2629036 h 2812891"/>
              <a:gd name="connsiteX6" fmla="*/ 654779 w 2483195"/>
              <a:gd name="connsiteY6" fmla="*/ 2694211 h 2812891"/>
              <a:gd name="connsiteX7" fmla="*/ 588438 w 2483195"/>
              <a:gd name="connsiteY7" fmla="*/ 2790066 h 2812891"/>
              <a:gd name="connsiteX8" fmla="*/ 547173 w 2483195"/>
              <a:gd name="connsiteY8" fmla="*/ 2812891 h 2812891"/>
              <a:gd name="connsiteX9" fmla="*/ 505893 w 2483195"/>
              <a:gd name="connsiteY9" fmla="*/ 2790044 h 2812891"/>
              <a:gd name="connsiteX10" fmla="*/ 439551 w 2483195"/>
              <a:gd name="connsiteY10" fmla="*/ 2694189 h 2812891"/>
              <a:gd name="connsiteX11" fmla="*/ 394459 w 2483195"/>
              <a:gd name="connsiteY11" fmla="*/ 2629036 h 2812891"/>
              <a:gd name="connsiteX12" fmla="*/ 171812 w 2483195"/>
              <a:gd name="connsiteY12" fmla="*/ 2629036 h 2812891"/>
              <a:gd name="connsiteX13" fmla="*/ 0 w 2483195"/>
              <a:gd name="connsiteY13" fmla="*/ 2457224 h 2812891"/>
              <a:gd name="connsiteX14" fmla="*/ 0 w 2483195"/>
              <a:gd name="connsiteY14" fmla="*/ 171812 h 2812891"/>
              <a:gd name="connsiteX15" fmla="*/ 171812 w 2483195"/>
              <a:gd name="connsiteY15" fmla="*/ 0 h 2812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83195" h="2812891">
                <a:moveTo>
                  <a:pt x="171812" y="0"/>
                </a:moveTo>
                <a:lnTo>
                  <a:pt x="2311383" y="0"/>
                </a:lnTo>
                <a:cubicBezTo>
                  <a:pt x="2406272" y="0"/>
                  <a:pt x="2483195" y="76923"/>
                  <a:pt x="2483195" y="171812"/>
                </a:cubicBezTo>
                <a:lnTo>
                  <a:pt x="2483195" y="2457224"/>
                </a:lnTo>
                <a:cubicBezTo>
                  <a:pt x="2483195" y="2552113"/>
                  <a:pt x="2406272" y="2629036"/>
                  <a:pt x="2311383" y="2629036"/>
                </a:cubicBezTo>
                <a:lnTo>
                  <a:pt x="699886" y="2629036"/>
                </a:lnTo>
                <a:lnTo>
                  <a:pt x="654779" y="2694211"/>
                </a:lnTo>
                <a:cubicBezTo>
                  <a:pt x="616933" y="2748894"/>
                  <a:pt x="590902" y="2786507"/>
                  <a:pt x="588438" y="2790066"/>
                </a:cubicBezTo>
                <a:cubicBezTo>
                  <a:pt x="578583" y="2804306"/>
                  <a:pt x="563046" y="2812891"/>
                  <a:pt x="547173" y="2812891"/>
                </a:cubicBezTo>
                <a:cubicBezTo>
                  <a:pt x="531299" y="2812890"/>
                  <a:pt x="515747" y="2804283"/>
                  <a:pt x="505893" y="2790044"/>
                </a:cubicBezTo>
                <a:cubicBezTo>
                  <a:pt x="503429" y="2786485"/>
                  <a:pt x="477397" y="2748872"/>
                  <a:pt x="439551" y="2694189"/>
                </a:cubicBezTo>
                <a:lnTo>
                  <a:pt x="394459" y="2629036"/>
                </a:lnTo>
                <a:lnTo>
                  <a:pt x="171812" y="2629036"/>
                </a:lnTo>
                <a:cubicBezTo>
                  <a:pt x="76923" y="2629036"/>
                  <a:pt x="0" y="2552113"/>
                  <a:pt x="0" y="2457224"/>
                </a:cubicBezTo>
                <a:lnTo>
                  <a:pt x="0" y="171812"/>
                </a:lnTo>
                <a:cubicBezTo>
                  <a:pt x="0" y="76923"/>
                  <a:pt x="76923" y="0"/>
                  <a:pt x="171812" y="0"/>
                </a:cubicBezTo>
                <a:close/>
              </a:path>
            </a:pathLst>
          </a:custGeom>
          <a:gradFill>
            <a:gsLst>
              <a:gs pos="0">
                <a:schemeClr val="accent1">
                  <a:lumMod val="75000"/>
                </a:schemeClr>
              </a:gs>
              <a:gs pos="100000">
                <a:schemeClr val="accent1"/>
              </a:gs>
            </a:gsLst>
            <a:lin ang="20750833"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275052" tIns="204945" rIns="221572" bIns="655182" rtlCol="0" anchor="ctr">
            <a:noAutofit/>
          </a:bodyPr>
          <a:p>
            <a:pPr algn="just">
              <a:lnSpc>
                <a:spcPct val="150000"/>
              </a:lnSpc>
            </a:pPr>
            <a:r>
              <a:rPr lang="zh-CN" altLang="en-US" sz="1400">
                <a:solidFill>
                  <a:schemeClr val="accent3"/>
                </a:solidFill>
                <a:latin typeface="+mn-ea"/>
                <a:cs typeface="+mn-ea"/>
                <a:sym typeface="+mn-ea"/>
              </a:rPr>
              <a:t>通过回车或换行标识，用于分隔响应头和响应体，告知客户端响应头已结束。</a:t>
            </a:r>
            <a:endParaRPr lang="zh-CN" altLang="en-US" sz="1400">
              <a:solidFill>
                <a:schemeClr val="accent3"/>
              </a:solidFill>
              <a:latin typeface="+mn-ea"/>
              <a:cs typeface="+mn-ea"/>
              <a:sym typeface="+mn-ea"/>
            </a:endParaRPr>
          </a:p>
        </p:txBody>
      </p:sp>
      <p:pic>
        <p:nvPicPr>
          <p:cNvPr id="35" name="图片 34" descr="C:/Users/Admin/AppData/Roaming/Kingsoft/office6/wppai/generateppt/37feefdd53ba61051311a2241c906160.jpg37feefdd53ba61051311a2241c906160"/>
          <p:cNvPicPr>
            <a:picLocks noChangeAspect="1"/>
          </p:cNvPicPr>
          <p:nvPr>
            <p:custDataLst>
              <p:tags r:id="rId6"/>
            </p:custDataLst>
          </p:nvPr>
        </p:nvPicPr>
        <p:blipFill>
          <a:blip r:embed="rId7"/>
          <a:srcRect/>
          <a:stretch>
            <a:fillRect/>
          </a:stretch>
        </p:blipFill>
        <p:spPr>
          <a:xfrm>
            <a:off x="884675" y="5696570"/>
            <a:ext cx="648027" cy="648027"/>
          </a:xfrm>
          <a:custGeom>
            <a:avLst/>
            <a:gdLst>
              <a:gd name="connsiteX0" fmla="*/ 516600 w 1033200"/>
              <a:gd name="connsiteY0" fmla="*/ 0 h 1033200"/>
              <a:gd name="connsiteX1" fmla="*/ 1033200 w 1033200"/>
              <a:gd name="connsiteY1" fmla="*/ 516600 h 1033200"/>
              <a:gd name="connsiteX2" fmla="*/ 516600 w 1033200"/>
              <a:gd name="connsiteY2" fmla="*/ 1033200 h 1033200"/>
              <a:gd name="connsiteX3" fmla="*/ 0 w 1033200"/>
              <a:gd name="connsiteY3" fmla="*/ 516600 h 1033200"/>
              <a:gd name="connsiteX4" fmla="*/ 516600 w 1033200"/>
              <a:gd name="connsiteY4" fmla="*/ 0 h 103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200" h="1033200">
                <a:moveTo>
                  <a:pt x="516600" y="0"/>
                </a:moveTo>
                <a:cubicBezTo>
                  <a:pt x="801910" y="0"/>
                  <a:pt x="1033200" y="231290"/>
                  <a:pt x="1033200" y="516600"/>
                </a:cubicBezTo>
                <a:cubicBezTo>
                  <a:pt x="1033200" y="801910"/>
                  <a:pt x="801910" y="1033200"/>
                  <a:pt x="516600" y="1033200"/>
                </a:cubicBezTo>
                <a:cubicBezTo>
                  <a:pt x="231290" y="1033200"/>
                  <a:pt x="0" y="801910"/>
                  <a:pt x="0" y="516600"/>
                </a:cubicBezTo>
                <a:cubicBezTo>
                  <a:pt x="0" y="231290"/>
                  <a:pt x="231290" y="0"/>
                  <a:pt x="516600" y="0"/>
                </a:cubicBezTo>
                <a:close/>
              </a:path>
            </a:pathLst>
          </a:custGeom>
          <a:solidFill>
            <a:schemeClr val="accent1"/>
          </a:solidFill>
          <a:ln w="9525" cap="flat" cmpd="sng" algn="ctr">
            <a:solidFill>
              <a:schemeClr val="dk1">
                <a:lumMod val="40000"/>
                <a:lumOff val="60000"/>
                <a:alpha val="20000"/>
              </a:schemeClr>
            </a:solidFill>
            <a:prstDash val="solid"/>
            <a:round/>
            <a:headEnd type="none" w="med" len="med"/>
            <a:tailEnd type="none" w="med" len="med"/>
          </a:ln>
        </p:spPr>
      </p:pic>
      <p:sp>
        <p:nvSpPr>
          <p:cNvPr id="15" name="矩形 14"/>
          <p:cNvSpPr/>
          <p:nvPr>
            <p:custDataLst>
              <p:tags r:id="rId8"/>
            </p:custDataLst>
          </p:nvPr>
        </p:nvSpPr>
        <p:spPr>
          <a:xfrm>
            <a:off x="1714021" y="5696570"/>
            <a:ext cx="1429445" cy="648997"/>
          </a:xfrm>
          <a:prstGeom prst="rect">
            <a:avLst/>
          </a:prstGeom>
          <a:noFill/>
        </p:spPr>
        <p:txBody>
          <a:bodyPr wrap="square" lIns="0" tIns="0" rIns="0" bIns="0" rtlCol="0" anchor="ctr" anchorCtr="0">
            <a:noAutofit/>
          </a:bodyPr>
          <a:p>
            <a:pPr>
              <a:spcBef>
                <a:spcPct val="0"/>
              </a:spcBef>
              <a:spcAft>
                <a:spcPct val="0"/>
              </a:spcAft>
            </a:pPr>
            <a:r>
              <a:rPr lang="en-US" altLang="zh-CN" sz="1800" b="1" dirty="0">
                <a:solidFill>
                  <a:schemeClr val="accent1"/>
                </a:solidFill>
                <a:latin typeface="+mn-ea"/>
                <a:cs typeface="+mn-ea"/>
                <a:sym typeface="+mn-ea"/>
              </a:rPr>
              <a:t>(</a:t>
            </a:r>
            <a:r>
              <a:rPr lang="zh-CN" altLang="en-US" sz="1800" b="1" dirty="0">
                <a:solidFill>
                  <a:schemeClr val="accent1"/>
                </a:solidFill>
                <a:latin typeface="+mn-ea"/>
                <a:cs typeface="+mn-ea"/>
                <a:sym typeface="+mn-ea"/>
              </a:rPr>
              <a:t>一）状态行</a:t>
            </a:r>
            <a:endParaRPr lang="zh-CN" altLang="en-US" sz="1800" b="1" dirty="0">
              <a:solidFill>
                <a:schemeClr val="accent1"/>
              </a:solidFill>
              <a:latin typeface="+mn-ea"/>
              <a:cs typeface="+mn-ea"/>
              <a:sym typeface="+mn-ea"/>
            </a:endParaRPr>
          </a:p>
        </p:txBody>
      </p:sp>
      <p:sp>
        <p:nvSpPr>
          <p:cNvPr id="18" name="“_#color-824&amp;2665"/>
          <p:cNvSpPr/>
          <p:nvPr>
            <p:custDataLst>
              <p:tags r:id="rId9"/>
            </p:custDataLst>
          </p:nvPr>
        </p:nvSpPr>
        <p:spPr>
          <a:xfrm>
            <a:off x="2676721" y="4829123"/>
            <a:ext cx="262266" cy="224164"/>
          </a:xfrm>
          <a:custGeom>
            <a:avLst/>
            <a:gdLst/>
            <a:ahLst/>
            <a:cxnLst/>
            <a:rect l="l" t="t" r="r" b="b"/>
            <a:pathLst>
              <a:path w="448056" h="384048">
                <a:moveTo>
                  <a:pt x="448056" y="192024"/>
                </a:moveTo>
                <a:cubicBezTo>
                  <a:pt x="448056" y="228600"/>
                  <a:pt x="438912" y="256032"/>
                  <a:pt x="420624" y="283464"/>
                </a:cubicBezTo>
                <a:cubicBezTo>
                  <a:pt x="411480" y="310896"/>
                  <a:pt x="384048" y="338328"/>
                  <a:pt x="356616" y="356616"/>
                </a:cubicBezTo>
                <a:cubicBezTo>
                  <a:pt x="329184" y="365760"/>
                  <a:pt x="301752" y="374904"/>
                  <a:pt x="265176" y="384048"/>
                </a:cubicBezTo>
                <a:cubicBezTo>
                  <a:pt x="265176" y="384048"/>
                  <a:pt x="256032" y="374904"/>
                  <a:pt x="256032" y="365760"/>
                </a:cubicBezTo>
                <a:lnTo>
                  <a:pt x="256032" y="310896"/>
                </a:lnTo>
                <a:cubicBezTo>
                  <a:pt x="256032" y="301752"/>
                  <a:pt x="265176" y="301752"/>
                  <a:pt x="265176" y="292608"/>
                </a:cubicBezTo>
                <a:cubicBezTo>
                  <a:pt x="292608" y="292608"/>
                  <a:pt x="320040" y="283464"/>
                  <a:pt x="329184" y="265176"/>
                </a:cubicBezTo>
                <a:cubicBezTo>
                  <a:pt x="347472" y="246888"/>
                  <a:pt x="356616" y="219456"/>
                  <a:pt x="356616" y="192024"/>
                </a:cubicBezTo>
                <a:lnTo>
                  <a:pt x="356616" y="182880"/>
                </a:lnTo>
                <a:cubicBezTo>
                  <a:pt x="356616" y="173736"/>
                  <a:pt x="347472" y="173736"/>
                  <a:pt x="338328" y="173736"/>
                </a:cubicBezTo>
                <a:lnTo>
                  <a:pt x="274320" y="173736"/>
                </a:lnTo>
                <a:cubicBezTo>
                  <a:pt x="265176" y="173736"/>
                  <a:pt x="265176" y="164592"/>
                  <a:pt x="265176" y="155448"/>
                </a:cubicBezTo>
                <a:lnTo>
                  <a:pt x="265176" y="9144"/>
                </a:lnTo>
                <a:cubicBezTo>
                  <a:pt x="265176" y="9144"/>
                  <a:pt x="265176" y="0"/>
                  <a:pt x="274320" y="0"/>
                </a:cubicBezTo>
                <a:lnTo>
                  <a:pt x="429768" y="0"/>
                </a:lnTo>
                <a:cubicBezTo>
                  <a:pt x="438912" y="0"/>
                  <a:pt x="448056" y="9144"/>
                  <a:pt x="448056" y="9144"/>
                </a:cubicBezTo>
                <a:lnTo>
                  <a:pt x="448056" y="192024"/>
                </a:lnTo>
                <a:moveTo>
                  <a:pt x="0" y="310896"/>
                </a:moveTo>
                <a:cubicBezTo>
                  <a:pt x="0" y="301752"/>
                  <a:pt x="9144" y="301752"/>
                  <a:pt x="9144" y="292608"/>
                </a:cubicBezTo>
                <a:cubicBezTo>
                  <a:pt x="36576" y="292608"/>
                  <a:pt x="64008" y="283464"/>
                  <a:pt x="73152" y="265176"/>
                </a:cubicBezTo>
                <a:cubicBezTo>
                  <a:pt x="91440" y="246888"/>
                  <a:pt x="100584" y="219456"/>
                  <a:pt x="100584" y="192024"/>
                </a:cubicBezTo>
                <a:lnTo>
                  <a:pt x="100584" y="182880"/>
                </a:lnTo>
                <a:cubicBezTo>
                  <a:pt x="100584" y="173736"/>
                  <a:pt x="91440" y="173736"/>
                  <a:pt x="82296" y="173736"/>
                </a:cubicBezTo>
                <a:lnTo>
                  <a:pt x="18288" y="173736"/>
                </a:lnTo>
                <a:cubicBezTo>
                  <a:pt x="9144" y="173736"/>
                  <a:pt x="9144" y="164592"/>
                  <a:pt x="9144" y="155448"/>
                </a:cubicBezTo>
                <a:lnTo>
                  <a:pt x="9144" y="9144"/>
                </a:lnTo>
                <a:cubicBezTo>
                  <a:pt x="9144" y="9144"/>
                  <a:pt x="9144" y="0"/>
                  <a:pt x="18288" y="0"/>
                </a:cubicBezTo>
                <a:lnTo>
                  <a:pt x="173736" y="0"/>
                </a:lnTo>
                <a:cubicBezTo>
                  <a:pt x="182880" y="0"/>
                  <a:pt x="192024" y="9144"/>
                  <a:pt x="192024" y="9144"/>
                </a:cubicBezTo>
                <a:lnTo>
                  <a:pt x="192024" y="192024"/>
                </a:lnTo>
                <a:cubicBezTo>
                  <a:pt x="192024" y="228600"/>
                  <a:pt x="182880" y="256032"/>
                  <a:pt x="164592" y="283464"/>
                </a:cubicBezTo>
                <a:cubicBezTo>
                  <a:pt x="155448" y="310896"/>
                  <a:pt x="128016" y="338328"/>
                  <a:pt x="100584" y="356616"/>
                </a:cubicBezTo>
                <a:cubicBezTo>
                  <a:pt x="73152" y="365760"/>
                  <a:pt x="45720" y="374904"/>
                  <a:pt x="9144" y="384048"/>
                </a:cubicBezTo>
                <a:cubicBezTo>
                  <a:pt x="9144" y="384048"/>
                  <a:pt x="0" y="374904"/>
                  <a:pt x="0" y="365760"/>
                </a:cubicBezTo>
                <a:lnTo>
                  <a:pt x="0" y="310896"/>
                </a:lnTo>
              </a:path>
            </a:pathLst>
          </a:custGeom>
          <a:solidFill>
            <a:schemeClr val="lt2">
              <a:alpha val="50000"/>
            </a:schemeClr>
          </a:solidFill>
        </p:spPr>
        <p:txBody>
          <a:bodyPr/>
          <a:p>
            <a:endParaRPr lang="zh-CN" altLang="en-US" sz="1800"/>
          </a:p>
        </p:txBody>
      </p:sp>
      <p:sp>
        <p:nvSpPr>
          <p:cNvPr id="16" name="矩形 15"/>
          <p:cNvSpPr/>
          <p:nvPr>
            <p:custDataLst>
              <p:tags r:id="rId10"/>
            </p:custDataLst>
          </p:nvPr>
        </p:nvSpPr>
        <p:spPr>
          <a:xfrm>
            <a:off x="4464956" y="5800714"/>
            <a:ext cx="1429540" cy="440073"/>
          </a:xfrm>
          <a:prstGeom prst="rect">
            <a:avLst/>
          </a:prstGeom>
          <a:noFill/>
        </p:spPr>
        <p:txBody>
          <a:bodyPr wrap="square" lIns="0" tIns="0" rIns="0" bIns="0" rtlCol="0" anchor="ctr" anchorCtr="0">
            <a:noAutofit/>
          </a:bodyPr>
          <a:p>
            <a:pPr>
              <a:spcBef>
                <a:spcPct val="0"/>
              </a:spcBef>
              <a:spcAft>
                <a:spcPct val="0"/>
              </a:spcAft>
            </a:pPr>
            <a:r>
              <a:rPr lang="en-US" altLang="zh-CN" b="1" dirty="0">
                <a:solidFill>
                  <a:schemeClr val="accent1"/>
                </a:solidFill>
                <a:latin typeface="+mn-ea"/>
                <a:cs typeface="+mn-ea"/>
                <a:sym typeface="+mn-ea"/>
              </a:rPr>
              <a:t>(</a:t>
            </a:r>
            <a:r>
              <a:rPr lang="zh-CN" altLang="en-US" b="1" dirty="0">
                <a:solidFill>
                  <a:schemeClr val="accent1"/>
                </a:solidFill>
                <a:latin typeface="+mn-ea"/>
                <a:cs typeface="+mn-ea"/>
                <a:sym typeface="+mn-ea"/>
              </a:rPr>
              <a:t>二）</a:t>
            </a:r>
            <a:r>
              <a:rPr lang="zh-CN" altLang="en-US" sz="1800" b="1">
                <a:solidFill>
                  <a:schemeClr val="accent1"/>
                </a:solidFill>
                <a:latin typeface="+mn-ea"/>
                <a:cs typeface="+mn-ea"/>
                <a:sym typeface="+mn-ea"/>
              </a:rPr>
              <a:t>响应头</a:t>
            </a:r>
            <a:endParaRPr lang="zh-CN" altLang="en-US" sz="1800" b="1">
              <a:solidFill>
                <a:schemeClr val="accent1"/>
              </a:solidFill>
              <a:latin typeface="+mn-ea"/>
              <a:cs typeface="+mn-ea"/>
              <a:sym typeface="+mn-ea"/>
            </a:endParaRPr>
          </a:p>
        </p:txBody>
      </p:sp>
      <p:pic>
        <p:nvPicPr>
          <p:cNvPr id="30" name="图片 29" descr="C:/Users/Admin/AppData/Roaming/Kingsoft/office6/wppai/generateppt/64e8478a9775f9ec5590c06c99681b26.jpg64e8478a9775f9ec5590c06c99681b26"/>
          <p:cNvPicPr>
            <a:picLocks noChangeAspect="1"/>
          </p:cNvPicPr>
          <p:nvPr>
            <p:custDataLst>
              <p:tags r:id="rId11"/>
            </p:custDataLst>
          </p:nvPr>
        </p:nvPicPr>
        <p:blipFill>
          <a:blip r:embed="rId12"/>
          <a:srcRect/>
          <a:stretch>
            <a:fillRect/>
          </a:stretch>
        </p:blipFill>
        <p:spPr>
          <a:xfrm>
            <a:off x="3645137" y="5696570"/>
            <a:ext cx="648027" cy="648027"/>
          </a:xfrm>
          <a:custGeom>
            <a:avLst/>
            <a:gdLst>
              <a:gd name="connsiteX0" fmla="*/ 516600 w 1033200"/>
              <a:gd name="connsiteY0" fmla="*/ 0 h 1033200"/>
              <a:gd name="connsiteX1" fmla="*/ 1033200 w 1033200"/>
              <a:gd name="connsiteY1" fmla="*/ 516600 h 1033200"/>
              <a:gd name="connsiteX2" fmla="*/ 516600 w 1033200"/>
              <a:gd name="connsiteY2" fmla="*/ 1033200 h 1033200"/>
              <a:gd name="connsiteX3" fmla="*/ 0 w 1033200"/>
              <a:gd name="connsiteY3" fmla="*/ 516600 h 1033200"/>
              <a:gd name="connsiteX4" fmla="*/ 516600 w 1033200"/>
              <a:gd name="connsiteY4" fmla="*/ 0 h 103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200" h="1033200">
                <a:moveTo>
                  <a:pt x="516600" y="0"/>
                </a:moveTo>
                <a:cubicBezTo>
                  <a:pt x="801910" y="0"/>
                  <a:pt x="1033200" y="231290"/>
                  <a:pt x="1033200" y="516600"/>
                </a:cubicBezTo>
                <a:cubicBezTo>
                  <a:pt x="1033200" y="801910"/>
                  <a:pt x="801910" y="1033200"/>
                  <a:pt x="516600" y="1033200"/>
                </a:cubicBezTo>
                <a:cubicBezTo>
                  <a:pt x="231290" y="1033200"/>
                  <a:pt x="0" y="801910"/>
                  <a:pt x="0" y="516600"/>
                </a:cubicBezTo>
                <a:cubicBezTo>
                  <a:pt x="0" y="231290"/>
                  <a:pt x="231290" y="0"/>
                  <a:pt x="516600" y="0"/>
                </a:cubicBezTo>
                <a:close/>
              </a:path>
            </a:pathLst>
          </a:custGeom>
          <a:solidFill>
            <a:schemeClr val="accent1"/>
          </a:solidFill>
          <a:ln w="9525" cap="flat" cmpd="sng" algn="ctr">
            <a:solidFill>
              <a:schemeClr val="dk1">
                <a:lumMod val="40000"/>
                <a:lumOff val="60000"/>
                <a:alpha val="20000"/>
              </a:schemeClr>
            </a:solidFill>
            <a:prstDash val="solid"/>
            <a:round/>
            <a:headEnd type="none" w="med" len="med"/>
            <a:tailEnd type="none" w="med" len="med"/>
          </a:ln>
        </p:spPr>
      </p:pic>
      <p:sp>
        <p:nvSpPr>
          <p:cNvPr id="20" name="“_#color-824&amp;2665"/>
          <p:cNvSpPr/>
          <p:nvPr>
            <p:custDataLst>
              <p:tags r:id="rId13"/>
            </p:custDataLst>
          </p:nvPr>
        </p:nvSpPr>
        <p:spPr>
          <a:xfrm>
            <a:off x="5433371" y="4829123"/>
            <a:ext cx="262266" cy="224164"/>
          </a:xfrm>
          <a:custGeom>
            <a:avLst/>
            <a:gdLst/>
            <a:ahLst/>
            <a:cxnLst/>
            <a:rect l="l" t="t" r="r" b="b"/>
            <a:pathLst>
              <a:path w="448056" h="384048">
                <a:moveTo>
                  <a:pt x="448056" y="192024"/>
                </a:moveTo>
                <a:cubicBezTo>
                  <a:pt x="448056" y="228600"/>
                  <a:pt x="438912" y="256032"/>
                  <a:pt x="420624" y="283464"/>
                </a:cubicBezTo>
                <a:cubicBezTo>
                  <a:pt x="411480" y="310896"/>
                  <a:pt x="384048" y="338328"/>
                  <a:pt x="356616" y="356616"/>
                </a:cubicBezTo>
                <a:cubicBezTo>
                  <a:pt x="329184" y="365760"/>
                  <a:pt x="301752" y="374904"/>
                  <a:pt x="265176" y="384048"/>
                </a:cubicBezTo>
                <a:cubicBezTo>
                  <a:pt x="265176" y="384048"/>
                  <a:pt x="256032" y="374904"/>
                  <a:pt x="256032" y="365760"/>
                </a:cubicBezTo>
                <a:lnTo>
                  <a:pt x="256032" y="310896"/>
                </a:lnTo>
                <a:cubicBezTo>
                  <a:pt x="256032" y="301752"/>
                  <a:pt x="265176" y="301752"/>
                  <a:pt x="265176" y="292608"/>
                </a:cubicBezTo>
                <a:cubicBezTo>
                  <a:pt x="292608" y="292608"/>
                  <a:pt x="320040" y="283464"/>
                  <a:pt x="329184" y="265176"/>
                </a:cubicBezTo>
                <a:cubicBezTo>
                  <a:pt x="347472" y="246888"/>
                  <a:pt x="356616" y="219456"/>
                  <a:pt x="356616" y="192024"/>
                </a:cubicBezTo>
                <a:lnTo>
                  <a:pt x="356616" y="182880"/>
                </a:lnTo>
                <a:cubicBezTo>
                  <a:pt x="356616" y="173736"/>
                  <a:pt x="347472" y="173736"/>
                  <a:pt x="338328" y="173736"/>
                </a:cubicBezTo>
                <a:lnTo>
                  <a:pt x="274320" y="173736"/>
                </a:lnTo>
                <a:cubicBezTo>
                  <a:pt x="265176" y="173736"/>
                  <a:pt x="265176" y="164592"/>
                  <a:pt x="265176" y="155448"/>
                </a:cubicBezTo>
                <a:lnTo>
                  <a:pt x="265176" y="9144"/>
                </a:lnTo>
                <a:cubicBezTo>
                  <a:pt x="265176" y="9144"/>
                  <a:pt x="265176" y="0"/>
                  <a:pt x="274320" y="0"/>
                </a:cubicBezTo>
                <a:lnTo>
                  <a:pt x="429768" y="0"/>
                </a:lnTo>
                <a:cubicBezTo>
                  <a:pt x="438912" y="0"/>
                  <a:pt x="448056" y="9144"/>
                  <a:pt x="448056" y="9144"/>
                </a:cubicBezTo>
                <a:lnTo>
                  <a:pt x="448056" y="192024"/>
                </a:lnTo>
                <a:moveTo>
                  <a:pt x="0" y="310896"/>
                </a:moveTo>
                <a:cubicBezTo>
                  <a:pt x="0" y="301752"/>
                  <a:pt x="9144" y="301752"/>
                  <a:pt x="9144" y="292608"/>
                </a:cubicBezTo>
                <a:cubicBezTo>
                  <a:pt x="36576" y="292608"/>
                  <a:pt x="64008" y="283464"/>
                  <a:pt x="73152" y="265176"/>
                </a:cubicBezTo>
                <a:cubicBezTo>
                  <a:pt x="91440" y="246888"/>
                  <a:pt x="100584" y="219456"/>
                  <a:pt x="100584" y="192024"/>
                </a:cubicBezTo>
                <a:lnTo>
                  <a:pt x="100584" y="182880"/>
                </a:lnTo>
                <a:cubicBezTo>
                  <a:pt x="100584" y="173736"/>
                  <a:pt x="91440" y="173736"/>
                  <a:pt x="82296" y="173736"/>
                </a:cubicBezTo>
                <a:lnTo>
                  <a:pt x="18288" y="173736"/>
                </a:lnTo>
                <a:cubicBezTo>
                  <a:pt x="9144" y="173736"/>
                  <a:pt x="9144" y="164592"/>
                  <a:pt x="9144" y="155448"/>
                </a:cubicBezTo>
                <a:lnTo>
                  <a:pt x="9144" y="9144"/>
                </a:lnTo>
                <a:cubicBezTo>
                  <a:pt x="9144" y="9144"/>
                  <a:pt x="9144" y="0"/>
                  <a:pt x="18288" y="0"/>
                </a:cubicBezTo>
                <a:lnTo>
                  <a:pt x="173736" y="0"/>
                </a:lnTo>
                <a:cubicBezTo>
                  <a:pt x="182880" y="0"/>
                  <a:pt x="192024" y="9144"/>
                  <a:pt x="192024" y="9144"/>
                </a:cubicBezTo>
                <a:lnTo>
                  <a:pt x="192024" y="192024"/>
                </a:lnTo>
                <a:cubicBezTo>
                  <a:pt x="192024" y="228600"/>
                  <a:pt x="182880" y="256032"/>
                  <a:pt x="164592" y="283464"/>
                </a:cubicBezTo>
                <a:cubicBezTo>
                  <a:pt x="155448" y="310896"/>
                  <a:pt x="128016" y="338328"/>
                  <a:pt x="100584" y="356616"/>
                </a:cubicBezTo>
                <a:cubicBezTo>
                  <a:pt x="73152" y="365760"/>
                  <a:pt x="45720" y="374904"/>
                  <a:pt x="9144" y="384048"/>
                </a:cubicBezTo>
                <a:cubicBezTo>
                  <a:pt x="9144" y="384048"/>
                  <a:pt x="0" y="374904"/>
                  <a:pt x="0" y="365760"/>
                </a:cubicBezTo>
                <a:lnTo>
                  <a:pt x="0" y="310896"/>
                </a:lnTo>
              </a:path>
            </a:pathLst>
          </a:custGeom>
          <a:solidFill>
            <a:schemeClr val="lt2">
              <a:alpha val="50000"/>
            </a:schemeClr>
          </a:solidFill>
        </p:spPr>
        <p:txBody>
          <a:bodyPr/>
          <a:p>
            <a:endParaRPr lang="zh-CN" altLang="en-US" sz="1800"/>
          </a:p>
        </p:txBody>
      </p:sp>
      <p:sp>
        <p:nvSpPr>
          <p:cNvPr id="36" name="任意多边形: 形状 35"/>
          <p:cNvSpPr/>
          <p:nvPr>
            <p:custDataLst>
              <p:tags r:id="rId14"/>
            </p:custDataLst>
          </p:nvPr>
        </p:nvSpPr>
        <p:spPr>
          <a:xfrm>
            <a:off x="8974914" y="2713215"/>
            <a:ext cx="2483299" cy="2813008"/>
          </a:xfrm>
          <a:custGeom>
            <a:avLst/>
            <a:gdLst>
              <a:gd name="connsiteX0" fmla="*/ 171812 w 2483195"/>
              <a:gd name="connsiteY0" fmla="*/ 0 h 2812891"/>
              <a:gd name="connsiteX1" fmla="*/ 2311383 w 2483195"/>
              <a:gd name="connsiteY1" fmla="*/ 0 h 2812891"/>
              <a:gd name="connsiteX2" fmla="*/ 2483195 w 2483195"/>
              <a:gd name="connsiteY2" fmla="*/ 171812 h 2812891"/>
              <a:gd name="connsiteX3" fmla="*/ 2483195 w 2483195"/>
              <a:gd name="connsiteY3" fmla="*/ 2457224 h 2812891"/>
              <a:gd name="connsiteX4" fmla="*/ 2311383 w 2483195"/>
              <a:gd name="connsiteY4" fmla="*/ 2629036 h 2812891"/>
              <a:gd name="connsiteX5" fmla="*/ 699886 w 2483195"/>
              <a:gd name="connsiteY5" fmla="*/ 2629036 h 2812891"/>
              <a:gd name="connsiteX6" fmla="*/ 654779 w 2483195"/>
              <a:gd name="connsiteY6" fmla="*/ 2694211 h 2812891"/>
              <a:gd name="connsiteX7" fmla="*/ 588438 w 2483195"/>
              <a:gd name="connsiteY7" fmla="*/ 2790066 h 2812891"/>
              <a:gd name="connsiteX8" fmla="*/ 547173 w 2483195"/>
              <a:gd name="connsiteY8" fmla="*/ 2812891 h 2812891"/>
              <a:gd name="connsiteX9" fmla="*/ 505893 w 2483195"/>
              <a:gd name="connsiteY9" fmla="*/ 2790044 h 2812891"/>
              <a:gd name="connsiteX10" fmla="*/ 439551 w 2483195"/>
              <a:gd name="connsiteY10" fmla="*/ 2694189 h 2812891"/>
              <a:gd name="connsiteX11" fmla="*/ 394459 w 2483195"/>
              <a:gd name="connsiteY11" fmla="*/ 2629036 h 2812891"/>
              <a:gd name="connsiteX12" fmla="*/ 171812 w 2483195"/>
              <a:gd name="connsiteY12" fmla="*/ 2629036 h 2812891"/>
              <a:gd name="connsiteX13" fmla="*/ 0 w 2483195"/>
              <a:gd name="connsiteY13" fmla="*/ 2457224 h 2812891"/>
              <a:gd name="connsiteX14" fmla="*/ 0 w 2483195"/>
              <a:gd name="connsiteY14" fmla="*/ 171812 h 2812891"/>
              <a:gd name="connsiteX15" fmla="*/ 171812 w 2483195"/>
              <a:gd name="connsiteY15" fmla="*/ 0 h 2812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83195" h="2812891">
                <a:moveTo>
                  <a:pt x="171812" y="0"/>
                </a:moveTo>
                <a:lnTo>
                  <a:pt x="2311383" y="0"/>
                </a:lnTo>
                <a:cubicBezTo>
                  <a:pt x="2406272" y="0"/>
                  <a:pt x="2483195" y="76923"/>
                  <a:pt x="2483195" y="171812"/>
                </a:cubicBezTo>
                <a:lnTo>
                  <a:pt x="2483195" y="2457224"/>
                </a:lnTo>
                <a:cubicBezTo>
                  <a:pt x="2483195" y="2552113"/>
                  <a:pt x="2406272" y="2629036"/>
                  <a:pt x="2311383" y="2629036"/>
                </a:cubicBezTo>
                <a:lnTo>
                  <a:pt x="699886" y="2629036"/>
                </a:lnTo>
                <a:lnTo>
                  <a:pt x="654779" y="2694211"/>
                </a:lnTo>
                <a:cubicBezTo>
                  <a:pt x="616933" y="2748894"/>
                  <a:pt x="590902" y="2786507"/>
                  <a:pt x="588438" y="2790066"/>
                </a:cubicBezTo>
                <a:cubicBezTo>
                  <a:pt x="578583" y="2804306"/>
                  <a:pt x="563046" y="2812891"/>
                  <a:pt x="547173" y="2812891"/>
                </a:cubicBezTo>
                <a:cubicBezTo>
                  <a:pt x="531299" y="2812890"/>
                  <a:pt x="515747" y="2804283"/>
                  <a:pt x="505893" y="2790044"/>
                </a:cubicBezTo>
                <a:cubicBezTo>
                  <a:pt x="503429" y="2786485"/>
                  <a:pt x="477397" y="2748872"/>
                  <a:pt x="439551" y="2694189"/>
                </a:cubicBezTo>
                <a:lnTo>
                  <a:pt x="394459" y="2629036"/>
                </a:lnTo>
                <a:lnTo>
                  <a:pt x="171812" y="2629036"/>
                </a:lnTo>
                <a:cubicBezTo>
                  <a:pt x="76923" y="2629036"/>
                  <a:pt x="0" y="2552113"/>
                  <a:pt x="0" y="2457224"/>
                </a:cubicBezTo>
                <a:lnTo>
                  <a:pt x="0" y="171812"/>
                </a:lnTo>
                <a:cubicBezTo>
                  <a:pt x="0" y="76923"/>
                  <a:pt x="76923" y="0"/>
                  <a:pt x="171812" y="0"/>
                </a:cubicBezTo>
                <a:close/>
              </a:path>
            </a:pathLst>
          </a:custGeom>
          <a:gradFill>
            <a:gsLst>
              <a:gs pos="0">
                <a:schemeClr val="accent1">
                  <a:lumMod val="75000"/>
                </a:schemeClr>
              </a:gs>
              <a:gs pos="100000">
                <a:schemeClr val="accent1"/>
              </a:gs>
            </a:gsLst>
            <a:lin ang="20750833"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273540" tIns="204945" rIns="223085" bIns="655182" rtlCol="0" anchor="ctr">
            <a:noAutofit/>
          </a:bodyPr>
          <a:p>
            <a:pPr algn="just">
              <a:lnSpc>
                <a:spcPct val="150000"/>
              </a:lnSpc>
            </a:pPr>
            <a:r>
              <a:rPr lang="zh-CN" altLang="en-US" sz="1400">
                <a:solidFill>
                  <a:schemeClr val="accent3"/>
                </a:solidFill>
                <a:latin typeface="+mn-ea"/>
                <a:cs typeface="+mn-ea"/>
                <a:sym typeface="+mn-ea"/>
              </a:rPr>
              <a:t>包含被请求的数据，通常为</a:t>
            </a:r>
            <a:r>
              <a:rPr lang="en-US" altLang="zh-CN" sz="1400">
                <a:solidFill>
                  <a:schemeClr val="accent3"/>
                </a:solidFill>
                <a:latin typeface="+mn-ea"/>
                <a:cs typeface="+mn-ea"/>
                <a:sym typeface="+mn-ea"/>
              </a:rPr>
              <a:t> JSON</a:t>
            </a:r>
            <a:r>
              <a:rPr lang="zh-CN" altLang="en-US" sz="1400">
                <a:solidFill>
                  <a:schemeClr val="accent3"/>
                </a:solidFill>
                <a:latin typeface="+mn-ea"/>
                <a:cs typeface="+mn-ea"/>
                <a:sym typeface="+mn-ea"/>
              </a:rPr>
              <a:t>、文本或流等格式；若请求出错，响应体中会包含错误信息。</a:t>
            </a:r>
            <a:endParaRPr lang="zh-CN" altLang="en-US" sz="1400">
              <a:solidFill>
                <a:schemeClr val="accent3"/>
              </a:solidFill>
              <a:latin typeface="+mn-ea"/>
              <a:cs typeface="+mn-ea"/>
              <a:sym typeface="+mn-ea"/>
            </a:endParaRPr>
          </a:p>
        </p:txBody>
      </p:sp>
      <p:sp>
        <p:nvSpPr>
          <p:cNvPr id="17" name="矩形 16"/>
          <p:cNvSpPr/>
          <p:nvPr>
            <p:custDataLst>
              <p:tags r:id="rId15"/>
            </p:custDataLst>
          </p:nvPr>
        </p:nvSpPr>
        <p:spPr>
          <a:xfrm>
            <a:off x="7257802" y="5800714"/>
            <a:ext cx="1429540" cy="440073"/>
          </a:xfrm>
          <a:prstGeom prst="rect">
            <a:avLst/>
          </a:prstGeom>
          <a:noFill/>
        </p:spPr>
        <p:txBody>
          <a:bodyPr wrap="square" lIns="0" tIns="0" rIns="0" bIns="0" rtlCol="0" anchor="ctr" anchorCtr="0">
            <a:noAutofit/>
          </a:bodyPr>
          <a:p>
            <a:pPr>
              <a:spcBef>
                <a:spcPct val="0"/>
              </a:spcBef>
              <a:spcAft>
                <a:spcPct val="0"/>
              </a:spcAft>
            </a:pPr>
            <a:r>
              <a:rPr lang="en-US" altLang="zh-CN" b="1" dirty="0">
                <a:solidFill>
                  <a:schemeClr val="accent1"/>
                </a:solidFill>
                <a:latin typeface="+mn-ea"/>
                <a:cs typeface="+mn-ea"/>
                <a:sym typeface="+mn-ea"/>
              </a:rPr>
              <a:t>(</a:t>
            </a:r>
            <a:r>
              <a:rPr lang="zh-CN" altLang="en-US" b="1" dirty="0">
                <a:solidFill>
                  <a:schemeClr val="accent1"/>
                </a:solidFill>
                <a:latin typeface="+mn-ea"/>
                <a:cs typeface="+mn-ea"/>
                <a:sym typeface="+mn-ea"/>
              </a:rPr>
              <a:t>三）</a:t>
            </a:r>
            <a:r>
              <a:rPr lang="zh-CN" altLang="en-US" sz="1800" b="1">
                <a:solidFill>
                  <a:schemeClr val="accent1"/>
                </a:solidFill>
                <a:latin typeface="+mn-ea"/>
                <a:cs typeface="+mn-ea"/>
                <a:sym typeface="+mn-ea"/>
              </a:rPr>
              <a:t>空行</a:t>
            </a:r>
            <a:endParaRPr lang="zh-CN" altLang="en-US" sz="1800" b="1">
              <a:solidFill>
                <a:schemeClr val="accent1"/>
              </a:solidFill>
              <a:latin typeface="+mn-ea"/>
              <a:cs typeface="+mn-ea"/>
              <a:sym typeface="+mn-ea"/>
            </a:endParaRPr>
          </a:p>
        </p:txBody>
      </p:sp>
      <p:pic>
        <p:nvPicPr>
          <p:cNvPr id="19" name="图片 18" descr="C:/Users/Admin/AppData/Roaming/Kingsoft/office6/wppai/generateppt/4e579d5c-b496-4b20-b8c7-2515a61d95ad.jpg4e579d5c-b496-4b20-b8c7-2515a61d95ad"/>
          <p:cNvPicPr>
            <a:picLocks noChangeAspect="1"/>
          </p:cNvPicPr>
          <p:nvPr>
            <p:custDataLst>
              <p:tags r:id="rId16"/>
            </p:custDataLst>
          </p:nvPr>
        </p:nvPicPr>
        <p:blipFill>
          <a:blip r:embed="rId17"/>
          <a:srcRect/>
          <a:stretch>
            <a:fillRect/>
          </a:stretch>
        </p:blipFill>
        <p:spPr>
          <a:xfrm>
            <a:off x="6434173" y="5696570"/>
            <a:ext cx="648027" cy="648027"/>
          </a:xfrm>
          <a:custGeom>
            <a:avLst/>
            <a:gdLst>
              <a:gd name="connsiteX0" fmla="*/ 516600 w 1033200"/>
              <a:gd name="connsiteY0" fmla="*/ 0 h 1033200"/>
              <a:gd name="connsiteX1" fmla="*/ 1033200 w 1033200"/>
              <a:gd name="connsiteY1" fmla="*/ 516600 h 1033200"/>
              <a:gd name="connsiteX2" fmla="*/ 516600 w 1033200"/>
              <a:gd name="connsiteY2" fmla="*/ 1033200 h 1033200"/>
              <a:gd name="connsiteX3" fmla="*/ 0 w 1033200"/>
              <a:gd name="connsiteY3" fmla="*/ 516600 h 1033200"/>
              <a:gd name="connsiteX4" fmla="*/ 516600 w 1033200"/>
              <a:gd name="connsiteY4" fmla="*/ 0 h 103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200" h="1033200">
                <a:moveTo>
                  <a:pt x="516600" y="0"/>
                </a:moveTo>
                <a:cubicBezTo>
                  <a:pt x="801910" y="0"/>
                  <a:pt x="1033200" y="231290"/>
                  <a:pt x="1033200" y="516600"/>
                </a:cubicBezTo>
                <a:cubicBezTo>
                  <a:pt x="1033200" y="801910"/>
                  <a:pt x="801910" y="1033200"/>
                  <a:pt x="516600" y="1033200"/>
                </a:cubicBezTo>
                <a:cubicBezTo>
                  <a:pt x="231290" y="1033200"/>
                  <a:pt x="0" y="801910"/>
                  <a:pt x="0" y="516600"/>
                </a:cubicBezTo>
                <a:cubicBezTo>
                  <a:pt x="0" y="231290"/>
                  <a:pt x="231290" y="0"/>
                  <a:pt x="516600" y="0"/>
                </a:cubicBezTo>
                <a:close/>
              </a:path>
            </a:pathLst>
          </a:custGeom>
          <a:solidFill>
            <a:schemeClr val="accent1"/>
          </a:solidFill>
          <a:ln w="9525" cap="flat" cmpd="sng" algn="ctr">
            <a:solidFill>
              <a:schemeClr val="dk1">
                <a:lumMod val="40000"/>
                <a:lumOff val="60000"/>
                <a:alpha val="20000"/>
              </a:schemeClr>
            </a:solidFill>
            <a:prstDash val="solid"/>
            <a:round/>
            <a:headEnd type="none" w="med" len="med"/>
            <a:tailEnd type="none" w="med" len="med"/>
          </a:ln>
        </p:spPr>
      </p:pic>
      <p:sp>
        <p:nvSpPr>
          <p:cNvPr id="28" name="“_#color-824&amp;2665"/>
          <p:cNvSpPr/>
          <p:nvPr>
            <p:custDataLst>
              <p:tags r:id="rId18"/>
            </p:custDataLst>
          </p:nvPr>
        </p:nvSpPr>
        <p:spPr>
          <a:xfrm>
            <a:off x="8219867" y="4829123"/>
            <a:ext cx="262266" cy="224164"/>
          </a:xfrm>
          <a:custGeom>
            <a:avLst/>
            <a:gdLst/>
            <a:ahLst/>
            <a:cxnLst/>
            <a:rect l="l" t="t" r="r" b="b"/>
            <a:pathLst>
              <a:path w="448056" h="384048">
                <a:moveTo>
                  <a:pt x="448056" y="192024"/>
                </a:moveTo>
                <a:cubicBezTo>
                  <a:pt x="448056" y="228600"/>
                  <a:pt x="438912" y="256032"/>
                  <a:pt x="420624" y="283464"/>
                </a:cubicBezTo>
                <a:cubicBezTo>
                  <a:pt x="411480" y="310896"/>
                  <a:pt x="384048" y="338328"/>
                  <a:pt x="356616" y="356616"/>
                </a:cubicBezTo>
                <a:cubicBezTo>
                  <a:pt x="329184" y="365760"/>
                  <a:pt x="301752" y="374904"/>
                  <a:pt x="265176" y="384048"/>
                </a:cubicBezTo>
                <a:cubicBezTo>
                  <a:pt x="265176" y="384048"/>
                  <a:pt x="256032" y="374904"/>
                  <a:pt x="256032" y="365760"/>
                </a:cubicBezTo>
                <a:lnTo>
                  <a:pt x="256032" y="310896"/>
                </a:lnTo>
                <a:cubicBezTo>
                  <a:pt x="256032" y="301752"/>
                  <a:pt x="265176" y="301752"/>
                  <a:pt x="265176" y="292608"/>
                </a:cubicBezTo>
                <a:cubicBezTo>
                  <a:pt x="292608" y="292608"/>
                  <a:pt x="320040" y="283464"/>
                  <a:pt x="329184" y="265176"/>
                </a:cubicBezTo>
                <a:cubicBezTo>
                  <a:pt x="347472" y="246888"/>
                  <a:pt x="356616" y="219456"/>
                  <a:pt x="356616" y="192024"/>
                </a:cubicBezTo>
                <a:lnTo>
                  <a:pt x="356616" y="182880"/>
                </a:lnTo>
                <a:cubicBezTo>
                  <a:pt x="356616" y="173736"/>
                  <a:pt x="347472" y="173736"/>
                  <a:pt x="338328" y="173736"/>
                </a:cubicBezTo>
                <a:lnTo>
                  <a:pt x="274320" y="173736"/>
                </a:lnTo>
                <a:cubicBezTo>
                  <a:pt x="265176" y="173736"/>
                  <a:pt x="265176" y="164592"/>
                  <a:pt x="265176" y="155448"/>
                </a:cubicBezTo>
                <a:lnTo>
                  <a:pt x="265176" y="9144"/>
                </a:lnTo>
                <a:cubicBezTo>
                  <a:pt x="265176" y="9144"/>
                  <a:pt x="265176" y="0"/>
                  <a:pt x="274320" y="0"/>
                </a:cubicBezTo>
                <a:lnTo>
                  <a:pt x="429768" y="0"/>
                </a:lnTo>
                <a:cubicBezTo>
                  <a:pt x="438912" y="0"/>
                  <a:pt x="448056" y="9144"/>
                  <a:pt x="448056" y="9144"/>
                </a:cubicBezTo>
                <a:lnTo>
                  <a:pt x="448056" y="192024"/>
                </a:lnTo>
                <a:moveTo>
                  <a:pt x="0" y="310896"/>
                </a:moveTo>
                <a:cubicBezTo>
                  <a:pt x="0" y="301752"/>
                  <a:pt x="9144" y="301752"/>
                  <a:pt x="9144" y="292608"/>
                </a:cubicBezTo>
                <a:cubicBezTo>
                  <a:pt x="36576" y="292608"/>
                  <a:pt x="64008" y="283464"/>
                  <a:pt x="73152" y="265176"/>
                </a:cubicBezTo>
                <a:cubicBezTo>
                  <a:pt x="91440" y="246888"/>
                  <a:pt x="100584" y="219456"/>
                  <a:pt x="100584" y="192024"/>
                </a:cubicBezTo>
                <a:lnTo>
                  <a:pt x="100584" y="182880"/>
                </a:lnTo>
                <a:cubicBezTo>
                  <a:pt x="100584" y="173736"/>
                  <a:pt x="91440" y="173736"/>
                  <a:pt x="82296" y="173736"/>
                </a:cubicBezTo>
                <a:lnTo>
                  <a:pt x="18288" y="173736"/>
                </a:lnTo>
                <a:cubicBezTo>
                  <a:pt x="9144" y="173736"/>
                  <a:pt x="9144" y="164592"/>
                  <a:pt x="9144" y="155448"/>
                </a:cubicBezTo>
                <a:lnTo>
                  <a:pt x="9144" y="9144"/>
                </a:lnTo>
                <a:cubicBezTo>
                  <a:pt x="9144" y="9144"/>
                  <a:pt x="9144" y="0"/>
                  <a:pt x="18288" y="0"/>
                </a:cubicBezTo>
                <a:lnTo>
                  <a:pt x="173736" y="0"/>
                </a:lnTo>
                <a:cubicBezTo>
                  <a:pt x="182880" y="0"/>
                  <a:pt x="192024" y="9144"/>
                  <a:pt x="192024" y="9144"/>
                </a:cubicBezTo>
                <a:lnTo>
                  <a:pt x="192024" y="192024"/>
                </a:lnTo>
                <a:cubicBezTo>
                  <a:pt x="192024" y="228600"/>
                  <a:pt x="182880" y="256032"/>
                  <a:pt x="164592" y="283464"/>
                </a:cubicBezTo>
                <a:cubicBezTo>
                  <a:pt x="155448" y="310896"/>
                  <a:pt x="128016" y="338328"/>
                  <a:pt x="100584" y="356616"/>
                </a:cubicBezTo>
                <a:cubicBezTo>
                  <a:pt x="73152" y="365760"/>
                  <a:pt x="45720" y="374904"/>
                  <a:pt x="9144" y="384048"/>
                </a:cubicBezTo>
                <a:cubicBezTo>
                  <a:pt x="9144" y="384048"/>
                  <a:pt x="0" y="374904"/>
                  <a:pt x="0" y="365760"/>
                </a:cubicBezTo>
                <a:lnTo>
                  <a:pt x="0" y="310896"/>
                </a:lnTo>
              </a:path>
            </a:pathLst>
          </a:custGeom>
          <a:solidFill>
            <a:schemeClr val="lt2">
              <a:alpha val="50000"/>
            </a:schemeClr>
          </a:solidFill>
        </p:spPr>
        <p:txBody>
          <a:bodyPr/>
          <a:p>
            <a:endParaRPr lang="zh-CN" altLang="en-US" sz="1800"/>
          </a:p>
        </p:txBody>
      </p:sp>
      <p:sp>
        <p:nvSpPr>
          <p:cNvPr id="21" name="矩形 20"/>
          <p:cNvSpPr/>
          <p:nvPr>
            <p:custDataLst>
              <p:tags r:id="rId19"/>
            </p:custDataLst>
          </p:nvPr>
        </p:nvSpPr>
        <p:spPr>
          <a:xfrm>
            <a:off x="10039218" y="5800714"/>
            <a:ext cx="1429540" cy="440073"/>
          </a:xfrm>
          <a:prstGeom prst="rect">
            <a:avLst/>
          </a:prstGeom>
          <a:noFill/>
        </p:spPr>
        <p:txBody>
          <a:bodyPr wrap="square" lIns="0" tIns="0" rIns="0" bIns="0" rtlCol="0" anchor="ctr" anchorCtr="0">
            <a:noAutofit/>
          </a:bodyPr>
          <a:p>
            <a:pPr>
              <a:spcBef>
                <a:spcPct val="0"/>
              </a:spcBef>
              <a:spcAft>
                <a:spcPct val="0"/>
              </a:spcAft>
            </a:pPr>
            <a:r>
              <a:rPr lang="en-US" altLang="zh-CN" b="1" dirty="0">
                <a:solidFill>
                  <a:schemeClr val="accent1"/>
                </a:solidFill>
                <a:latin typeface="+mn-ea"/>
                <a:cs typeface="+mn-ea"/>
                <a:sym typeface="+mn-ea"/>
              </a:rPr>
              <a:t>(</a:t>
            </a:r>
            <a:r>
              <a:rPr lang="zh-CN" altLang="en-US" b="1" dirty="0">
                <a:solidFill>
                  <a:schemeClr val="accent1"/>
                </a:solidFill>
                <a:latin typeface="+mn-ea"/>
                <a:cs typeface="+mn-ea"/>
                <a:sym typeface="+mn-ea"/>
              </a:rPr>
              <a:t>四）</a:t>
            </a:r>
            <a:r>
              <a:rPr lang="zh-CN" altLang="en-US" sz="1800" b="1">
                <a:solidFill>
                  <a:schemeClr val="accent1"/>
                </a:solidFill>
                <a:latin typeface="+mn-ea"/>
                <a:cs typeface="+mn-ea"/>
                <a:sym typeface="+mn-ea"/>
              </a:rPr>
              <a:t>响应体</a:t>
            </a:r>
            <a:endParaRPr lang="zh-CN" altLang="en-US" sz="1800" b="1">
              <a:solidFill>
                <a:schemeClr val="accent1"/>
              </a:solidFill>
              <a:latin typeface="+mn-ea"/>
              <a:cs typeface="+mn-ea"/>
              <a:sym typeface="+mn-ea"/>
            </a:endParaRPr>
          </a:p>
        </p:txBody>
      </p:sp>
      <p:pic>
        <p:nvPicPr>
          <p:cNvPr id="22" name="图片 21"/>
          <p:cNvPicPr>
            <a:picLocks noChangeAspect="1"/>
          </p:cNvPicPr>
          <p:nvPr>
            <p:custDataLst>
              <p:tags r:id="rId20"/>
            </p:custDataLst>
          </p:nvPr>
        </p:nvPicPr>
        <p:blipFill>
          <a:blip r:embed="rId21" cstate="print">
            <a:extLst>
              <a:ext uri="{28A0092B-C50C-407E-A947-70E740481C1C}">
                <a14:useLocalDpi xmlns:a14="http://schemas.microsoft.com/office/drawing/2010/main" val="0"/>
              </a:ext>
            </a:extLst>
          </a:blip>
          <a:srcRect/>
          <a:stretch>
            <a:fillRect/>
          </a:stretch>
        </p:blipFill>
        <p:spPr>
          <a:xfrm>
            <a:off x="9223209" y="5696570"/>
            <a:ext cx="648027" cy="648027"/>
          </a:xfrm>
          <a:custGeom>
            <a:avLst/>
            <a:gdLst>
              <a:gd name="connsiteX0" fmla="*/ 516600 w 1033200"/>
              <a:gd name="connsiteY0" fmla="*/ 0 h 1033200"/>
              <a:gd name="connsiteX1" fmla="*/ 1033200 w 1033200"/>
              <a:gd name="connsiteY1" fmla="*/ 516600 h 1033200"/>
              <a:gd name="connsiteX2" fmla="*/ 516600 w 1033200"/>
              <a:gd name="connsiteY2" fmla="*/ 1033200 h 1033200"/>
              <a:gd name="connsiteX3" fmla="*/ 0 w 1033200"/>
              <a:gd name="connsiteY3" fmla="*/ 516600 h 1033200"/>
              <a:gd name="connsiteX4" fmla="*/ 516600 w 1033200"/>
              <a:gd name="connsiteY4" fmla="*/ 0 h 103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200" h="1033200">
                <a:moveTo>
                  <a:pt x="516600" y="0"/>
                </a:moveTo>
                <a:cubicBezTo>
                  <a:pt x="801910" y="0"/>
                  <a:pt x="1033200" y="231290"/>
                  <a:pt x="1033200" y="516600"/>
                </a:cubicBezTo>
                <a:cubicBezTo>
                  <a:pt x="1033200" y="801910"/>
                  <a:pt x="801910" y="1033200"/>
                  <a:pt x="516600" y="1033200"/>
                </a:cubicBezTo>
                <a:cubicBezTo>
                  <a:pt x="231290" y="1033200"/>
                  <a:pt x="0" y="801910"/>
                  <a:pt x="0" y="516600"/>
                </a:cubicBezTo>
                <a:cubicBezTo>
                  <a:pt x="0" y="231290"/>
                  <a:pt x="231290" y="0"/>
                  <a:pt x="516600" y="0"/>
                </a:cubicBezTo>
                <a:close/>
              </a:path>
            </a:pathLst>
          </a:custGeom>
          <a:solidFill>
            <a:schemeClr val="accent1"/>
          </a:solidFill>
          <a:ln w="9525" cap="flat" cmpd="sng" algn="ctr">
            <a:solidFill>
              <a:schemeClr val="dk1">
                <a:lumMod val="40000"/>
                <a:lumOff val="60000"/>
                <a:alpha val="20000"/>
              </a:schemeClr>
            </a:solidFill>
            <a:prstDash val="solid"/>
            <a:round/>
            <a:headEnd type="none" w="med" len="med"/>
            <a:tailEnd type="none" w="med" len="med"/>
          </a:ln>
        </p:spPr>
      </p:pic>
      <p:sp>
        <p:nvSpPr>
          <p:cNvPr id="23" name="“_#color-824&amp;2665"/>
          <p:cNvSpPr/>
          <p:nvPr>
            <p:custDataLst>
              <p:tags r:id="rId22"/>
            </p:custDataLst>
          </p:nvPr>
        </p:nvSpPr>
        <p:spPr>
          <a:xfrm>
            <a:off x="11005729" y="4829123"/>
            <a:ext cx="262266" cy="224164"/>
          </a:xfrm>
          <a:custGeom>
            <a:avLst/>
            <a:gdLst/>
            <a:ahLst/>
            <a:cxnLst/>
            <a:rect l="l" t="t" r="r" b="b"/>
            <a:pathLst>
              <a:path w="448056" h="384048">
                <a:moveTo>
                  <a:pt x="448056" y="192024"/>
                </a:moveTo>
                <a:cubicBezTo>
                  <a:pt x="448056" y="228600"/>
                  <a:pt x="438912" y="256032"/>
                  <a:pt x="420624" y="283464"/>
                </a:cubicBezTo>
                <a:cubicBezTo>
                  <a:pt x="411480" y="310896"/>
                  <a:pt x="384048" y="338328"/>
                  <a:pt x="356616" y="356616"/>
                </a:cubicBezTo>
                <a:cubicBezTo>
                  <a:pt x="329184" y="365760"/>
                  <a:pt x="301752" y="374904"/>
                  <a:pt x="265176" y="384048"/>
                </a:cubicBezTo>
                <a:cubicBezTo>
                  <a:pt x="265176" y="384048"/>
                  <a:pt x="256032" y="374904"/>
                  <a:pt x="256032" y="365760"/>
                </a:cubicBezTo>
                <a:lnTo>
                  <a:pt x="256032" y="310896"/>
                </a:lnTo>
                <a:cubicBezTo>
                  <a:pt x="256032" y="301752"/>
                  <a:pt x="265176" y="301752"/>
                  <a:pt x="265176" y="292608"/>
                </a:cubicBezTo>
                <a:cubicBezTo>
                  <a:pt x="292608" y="292608"/>
                  <a:pt x="320040" y="283464"/>
                  <a:pt x="329184" y="265176"/>
                </a:cubicBezTo>
                <a:cubicBezTo>
                  <a:pt x="347472" y="246888"/>
                  <a:pt x="356616" y="219456"/>
                  <a:pt x="356616" y="192024"/>
                </a:cubicBezTo>
                <a:lnTo>
                  <a:pt x="356616" y="182880"/>
                </a:lnTo>
                <a:cubicBezTo>
                  <a:pt x="356616" y="173736"/>
                  <a:pt x="347472" y="173736"/>
                  <a:pt x="338328" y="173736"/>
                </a:cubicBezTo>
                <a:lnTo>
                  <a:pt x="274320" y="173736"/>
                </a:lnTo>
                <a:cubicBezTo>
                  <a:pt x="265176" y="173736"/>
                  <a:pt x="265176" y="164592"/>
                  <a:pt x="265176" y="155448"/>
                </a:cubicBezTo>
                <a:lnTo>
                  <a:pt x="265176" y="9144"/>
                </a:lnTo>
                <a:cubicBezTo>
                  <a:pt x="265176" y="9144"/>
                  <a:pt x="265176" y="0"/>
                  <a:pt x="274320" y="0"/>
                </a:cubicBezTo>
                <a:lnTo>
                  <a:pt x="429768" y="0"/>
                </a:lnTo>
                <a:cubicBezTo>
                  <a:pt x="438912" y="0"/>
                  <a:pt x="448056" y="9144"/>
                  <a:pt x="448056" y="9144"/>
                </a:cubicBezTo>
                <a:lnTo>
                  <a:pt x="448056" y="192024"/>
                </a:lnTo>
                <a:moveTo>
                  <a:pt x="0" y="310896"/>
                </a:moveTo>
                <a:cubicBezTo>
                  <a:pt x="0" y="301752"/>
                  <a:pt x="9144" y="301752"/>
                  <a:pt x="9144" y="292608"/>
                </a:cubicBezTo>
                <a:cubicBezTo>
                  <a:pt x="36576" y="292608"/>
                  <a:pt x="64008" y="283464"/>
                  <a:pt x="73152" y="265176"/>
                </a:cubicBezTo>
                <a:cubicBezTo>
                  <a:pt x="91440" y="246888"/>
                  <a:pt x="100584" y="219456"/>
                  <a:pt x="100584" y="192024"/>
                </a:cubicBezTo>
                <a:lnTo>
                  <a:pt x="100584" y="182880"/>
                </a:lnTo>
                <a:cubicBezTo>
                  <a:pt x="100584" y="173736"/>
                  <a:pt x="91440" y="173736"/>
                  <a:pt x="82296" y="173736"/>
                </a:cubicBezTo>
                <a:lnTo>
                  <a:pt x="18288" y="173736"/>
                </a:lnTo>
                <a:cubicBezTo>
                  <a:pt x="9144" y="173736"/>
                  <a:pt x="9144" y="164592"/>
                  <a:pt x="9144" y="155448"/>
                </a:cubicBezTo>
                <a:lnTo>
                  <a:pt x="9144" y="9144"/>
                </a:lnTo>
                <a:cubicBezTo>
                  <a:pt x="9144" y="9144"/>
                  <a:pt x="9144" y="0"/>
                  <a:pt x="18288" y="0"/>
                </a:cubicBezTo>
                <a:lnTo>
                  <a:pt x="173736" y="0"/>
                </a:lnTo>
                <a:cubicBezTo>
                  <a:pt x="182880" y="0"/>
                  <a:pt x="192024" y="9144"/>
                  <a:pt x="192024" y="9144"/>
                </a:cubicBezTo>
                <a:lnTo>
                  <a:pt x="192024" y="192024"/>
                </a:lnTo>
                <a:cubicBezTo>
                  <a:pt x="192024" y="228600"/>
                  <a:pt x="182880" y="256032"/>
                  <a:pt x="164592" y="283464"/>
                </a:cubicBezTo>
                <a:cubicBezTo>
                  <a:pt x="155448" y="310896"/>
                  <a:pt x="128016" y="338328"/>
                  <a:pt x="100584" y="356616"/>
                </a:cubicBezTo>
                <a:cubicBezTo>
                  <a:pt x="73152" y="365760"/>
                  <a:pt x="45720" y="374904"/>
                  <a:pt x="9144" y="384048"/>
                </a:cubicBezTo>
                <a:cubicBezTo>
                  <a:pt x="9144" y="384048"/>
                  <a:pt x="0" y="374904"/>
                  <a:pt x="0" y="365760"/>
                </a:cubicBezTo>
                <a:lnTo>
                  <a:pt x="0" y="310896"/>
                </a:lnTo>
              </a:path>
            </a:pathLst>
          </a:custGeom>
          <a:solidFill>
            <a:schemeClr val="lt2">
              <a:alpha val="50000"/>
            </a:schemeClr>
          </a:solidFill>
        </p:spPr>
        <p:txBody>
          <a:bodyPr/>
          <a:p>
            <a:endParaRPr lang="zh-CN" altLang="en-US" sz="1800"/>
          </a:p>
        </p:txBody>
      </p:sp>
      <p:sp>
        <p:nvSpPr>
          <p:cNvPr id="2062" name="Rectangle 14"/>
          <p:cNvSpPr>
            <a:spLocks noGrp="1" noChangeArrowheads="1"/>
          </p:cNvSpPr>
          <p:nvPr>
            <p:custDataLst>
              <p:tags r:id="rId23"/>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任务实施：四</a:t>
            </a:r>
            <a:r>
              <a:rPr lang="en-US" altLang="zh-CN" sz="3200" dirty="0">
                <a:solidFill>
                  <a:srgbClr val="FF0000"/>
                </a:solidFill>
                <a:latin typeface="楷体_GB2312" charset="-122"/>
              </a:rPr>
              <a:t>.HTTP </a:t>
            </a:r>
            <a:r>
              <a:rPr lang="zh-CN" altLang="en-US" sz="3200" dirty="0">
                <a:solidFill>
                  <a:srgbClr val="FF0000"/>
                </a:solidFill>
                <a:latin typeface="楷体_GB2312" charset="-122"/>
              </a:rPr>
              <a:t>响应报文</a:t>
            </a:r>
            <a:endParaRPr lang="zh-CN" altLang="en-US" sz="3200" dirty="0">
              <a:solidFill>
                <a:srgbClr val="FF0000"/>
              </a:solidFill>
              <a:latin typeface="楷体_GB2312" charset="-122"/>
            </a:endParaRPr>
          </a:p>
        </p:txBody>
      </p:sp>
    </p:spTree>
    <p:custDataLst>
      <p:tags r:id="rId24"/>
    </p:custDataLst>
  </p:cSld>
  <p:clrMapOvr>
    <a:masterClrMapping/>
  </p:clrMapOvr>
  <p:transition>
    <p:cut/>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vert="horz" lIns="90170" tIns="46990" rIns="90170" bIns="46990" rtlCol="0" anchor="ctr" anchorCtr="0">
            <a:noAutofit/>
          </a:bodyPr>
          <a:lstStyle/>
          <a:p>
            <a:pPr lvl="0" algn="ctr">
              <a:buClrTx/>
              <a:buSzTx/>
              <a:buFontTx/>
            </a:pPr>
            <a:r>
              <a:rPr lang="zh-CN" altLang="en-US" sz="4400" spc="1000">
                <a:solidFill>
                  <a:schemeClr val="tx1"/>
                </a:solidFill>
                <a:latin typeface="+中文标题" charset="0"/>
                <a:sym typeface="+mn-ea"/>
              </a:rPr>
              <a:t>目录</a:t>
            </a:r>
            <a:endParaRPr lang="zh-CN" altLang="en-US" sz="4400" spc="1000">
              <a:solidFill>
                <a:schemeClr val="tx1"/>
              </a:solidFill>
              <a:latin typeface="+中文标题" charset="0"/>
              <a:sym typeface="+mn-ea"/>
            </a:endParaRPr>
          </a:p>
        </p:txBody>
      </p:sp>
      <p:sp>
        <p:nvSpPr>
          <p:cNvPr id="10" name="文本框 9"/>
          <p:cNvSpPr txBox="1"/>
          <p:nvPr>
            <p:custDataLst>
              <p:tags r:id="rId2"/>
            </p:custDataLst>
          </p:nvPr>
        </p:nvSpPr>
        <p:spPr>
          <a:xfrm>
            <a:off x="1489075" y="2759075"/>
            <a:ext cx="4297045" cy="571500"/>
          </a:xfrm>
          <a:prstGeom prst="rect">
            <a:avLst/>
          </a:prstGeom>
          <a:noFill/>
        </p:spPr>
        <p:txBody>
          <a:bodyPr wrap="square" lIns="0" tIns="0" rIns="0" bIns="0" rtlCol="0" anchor="t" anchorCtr="0">
            <a:noAutofit/>
          </a:bodyPr>
          <a:p>
            <a:pPr lvl="0" algn="ctr">
              <a:lnSpc>
                <a:spcPct val="130000"/>
              </a:lnSpc>
              <a:spcBef>
                <a:spcPts val="0"/>
              </a:spcBef>
              <a:spcAft>
                <a:spcPts val="0"/>
              </a:spcAft>
              <a:buClrTx/>
              <a:buSzTx/>
              <a:buFontTx/>
            </a:pPr>
            <a:r>
              <a:rPr lang="zh-CN" altLang="en-US" sz="2000" dirty="0">
                <a:solidFill>
                  <a:schemeClr val="tx1">
                    <a:lumMod val="85000"/>
                    <a:lumOff val="15000"/>
                  </a:schemeClr>
                </a:solidFill>
                <a:sym typeface="+mn-ea"/>
              </a:rPr>
              <a:t>任务一</a:t>
            </a:r>
            <a:r>
              <a:rPr lang="en-US" altLang="zh-CN" sz="2000" dirty="0">
                <a:solidFill>
                  <a:schemeClr val="tx1">
                    <a:lumMod val="85000"/>
                    <a:lumOff val="15000"/>
                  </a:schemeClr>
                </a:solidFill>
                <a:sym typeface="+mn-ea"/>
              </a:rPr>
              <a:t> </a:t>
            </a:r>
            <a:r>
              <a:rPr lang="zh-CN" altLang="en-US" sz="2000" dirty="0">
                <a:solidFill>
                  <a:schemeClr val="tx1">
                    <a:lumMod val="85000"/>
                    <a:lumOff val="15000"/>
                  </a:schemeClr>
                </a:solidFill>
                <a:sym typeface="+mn-ea"/>
              </a:rPr>
              <a:t>采集网页分析</a:t>
            </a:r>
            <a:endParaRPr lang="zh-CN" altLang="en-US" sz="2000" dirty="0">
              <a:solidFill>
                <a:schemeClr val="tx1">
                  <a:lumMod val="85000"/>
                  <a:lumOff val="15000"/>
                </a:schemeClr>
              </a:solidFill>
              <a:sym typeface="+mn-ea"/>
            </a:endParaRPr>
          </a:p>
        </p:txBody>
      </p:sp>
      <p:sp>
        <p:nvSpPr>
          <p:cNvPr id="11" name="文本框 10"/>
          <p:cNvSpPr txBox="1"/>
          <p:nvPr>
            <p:custDataLst>
              <p:tags r:id="rId3"/>
            </p:custDataLst>
          </p:nvPr>
        </p:nvSpPr>
        <p:spPr>
          <a:xfrm>
            <a:off x="3187488" y="1955638"/>
            <a:ext cx="899932" cy="745345"/>
          </a:xfrm>
          <a:prstGeom prst="rect">
            <a:avLst/>
          </a:prstGeom>
        </p:spPr>
        <p:txBody>
          <a:bodyPr wrap="none" lIns="0" rIns="0" anchor="b" anchorCtr="0">
            <a:noAutofit/>
          </a:bodyPr>
          <a:p>
            <a:pPr algn="ctr"/>
            <a:r>
              <a:rPr lang="en-US" altLang="zh-CN" sz="4000" b="1" dirty="0">
                <a:solidFill>
                  <a:schemeClr val="accent1"/>
                </a:solidFill>
                <a:latin typeface="Arial" panose="020B0604020202020204" pitchFamily="34" charset="0"/>
                <a:ea typeface="微软雅黑" panose="020B0503020204020204" charset="-122"/>
              </a:rPr>
              <a:t>01</a:t>
            </a:r>
            <a:endParaRPr lang="en-US" altLang="zh-CN" sz="4000" b="1" dirty="0">
              <a:solidFill>
                <a:schemeClr val="accent1"/>
              </a:solidFill>
              <a:latin typeface="Arial" panose="020B0604020202020204" pitchFamily="34" charset="0"/>
              <a:ea typeface="微软雅黑" panose="020B0503020204020204" charset="-122"/>
            </a:endParaRPr>
          </a:p>
        </p:txBody>
      </p:sp>
      <p:sp>
        <p:nvSpPr>
          <p:cNvPr id="12" name="文本框 11"/>
          <p:cNvSpPr txBox="1"/>
          <p:nvPr>
            <p:custDataLst>
              <p:tags r:id="rId4"/>
            </p:custDataLst>
          </p:nvPr>
        </p:nvSpPr>
        <p:spPr>
          <a:xfrm>
            <a:off x="6358255" y="2759075"/>
            <a:ext cx="4297045" cy="669925"/>
          </a:xfrm>
          <a:prstGeom prst="rect">
            <a:avLst/>
          </a:prstGeom>
          <a:noFill/>
        </p:spPr>
        <p:txBody>
          <a:bodyPr wrap="square" lIns="0" tIns="0" rIns="0" bIns="0" rtlCol="0" anchor="t" anchorCtr="0">
            <a:noAutofit/>
          </a:bodyPr>
          <a:p>
            <a:pPr lvl="0" algn="ctr">
              <a:lnSpc>
                <a:spcPct val="130000"/>
              </a:lnSpc>
              <a:spcBef>
                <a:spcPts val="0"/>
              </a:spcBef>
              <a:spcAft>
                <a:spcPts val="0"/>
              </a:spcAft>
              <a:buClrTx/>
              <a:buSzTx/>
              <a:buFontTx/>
            </a:pPr>
            <a:r>
              <a:rPr lang="zh-CN" altLang="en-US" sz="2000" dirty="0">
                <a:solidFill>
                  <a:schemeClr val="tx1">
                    <a:lumMod val="85000"/>
                    <a:lumOff val="15000"/>
                  </a:schemeClr>
                </a:solidFill>
                <a:sym typeface="+mn-ea"/>
              </a:rPr>
              <a:t>任务二</a:t>
            </a:r>
            <a:r>
              <a:rPr lang="en-US" altLang="zh-CN" sz="2000" dirty="0">
                <a:solidFill>
                  <a:schemeClr val="tx1">
                    <a:lumMod val="85000"/>
                    <a:lumOff val="15000"/>
                  </a:schemeClr>
                </a:solidFill>
                <a:sym typeface="+mn-ea"/>
              </a:rPr>
              <a:t> </a:t>
            </a:r>
            <a:r>
              <a:rPr lang="zh-CN" altLang="en-US" sz="2000" dirty="0">
                <a:solidFill>
                  <a:schemeClr val="tx1">
                    <a:lumMod val="85000"/>
                    <a:lumOff val="15000"/>
                  </a:schemeClr>
                </a:solidFill>
                <a:sym typeface="+mn-ea"/>
              </a:rPr>
              <a:t>用</a:t>
            </a:r>
            <a:r>
              <a:rPr lang="en-US" altLang="zh-CN" sz="2000" dirty="0">
                <a:solidFill>
                  <a:schemeClr val="tx1">
                    <a:lumMod val="85000"/>
                    <a:lumOff val="15000"/>
                  </a:schemeClr>
                </a:solidFill>
                <a:sym typeface="+mn-ea"/>
              </a:rPr>
              <a:t> Python </a:t>
            </a:r>
            <a:r>
              <a:rPr lang="zh-CN" altLang="en-US" sz="2000" dirty="0">
                <a:solidFill>
                  <a:schemeClr val="tx1">
                    <a:lumMod val="85000"/>
                    <a:lumOff val="15000"/>
                  </a:schemeClr>
                </a:solidFill>
                <a:sym typeface="+mn-ea"/>
              </a:rPr>
              <a:t>实现</a:t>
            </a:r>
            <a:r>
              <a:rPr lang="en-US" altLang="zh-CN" sz="2000" dirty="0">
                <a:solidFill>
                  <a:schemeClr val="tx1">
                    <a:lumMod val="85000"/>
                    <a:lumOff val="15000"/>
                  </a:schemeClr>
                </a:solidFill>
                <a:sym typeface="+mn-ea"/>
              </a:rPr>
              <a:t> HTTP </a:t>
            </a:r>
            <a:r>
              <a:rPr lang="zh-CN" altLang="en-US" sz="2000" dirty="0">
                <a:solidFill>
                  <a:schemeClr val="tx1">
                    <a:lumMod val="85000"/>
                    <a:lumOff val="15000"/>
                  </a:schemeClr>
                </a:solidFill>
                <a:sym typeface="+mn-ea"/>
              </a:rPr>
              <a:t>请求</a:t>
            </a:r>
            <a:endParaRPr lang="zh-CN" altLang="en-US" sz="2000" dirty="0">
              <a:solidFill>
                <a:schemeClr val="tx1">
                  <a:lumMod val="85000"/>
                  <a:lumOff val="15000"/>
                </a:schemeClr>
              </a:solidFill>
              <a:sym typeface="+mn-ea"/>
            </a:endParaRPr>
          </a:p>
        </p:txBody>
      </p:sp>
      <p:sp>
        <p:nvSpPr>
          <p:cNvPr id="14" name="文本框 13"/>
          <p:cNvSpPr txBox="1"/>
          <p:nvPr>
            <p:custDataLst>
              <p:tags r:id="rId5"/>
            </p:custDataLst>
          </p:nvPr>
        </p:nvSpPr>
        <p:spPr>
          <a:xfrm>
            <a:off x="8056666" y="1955638"/>
            <a:ext cx="899932" cy="745345"/>
          </a:xfrm>
          <a:prstGeom prst="rect">
            <a:avLst/>
          </a:prstGeom>
        </p:spPr>
        <p:txBody>
          <a:bodyPr wrap="none" lIns="0" rIns="0" anchor="b" anchorCtr="0">
            <a:noAutofit/>
          </a:bodyPr>
          <a:p>
            <a:pPr algn="ctr"/>
            <a:r>
              <a:rPr lang="en-US" altLang="zh-CN" sz="4000" b="1" dirty="0">
                <a:solidFill>
                  <a:schemeClr val="accent1"/>
                </a:solidFill>
                <a:latin typeface="Arial" panose="020B0604020202020204" pitchFamily="34" charset="0"/>
                <a:ea typeface="微软雅黑" panose="020B0503020204020204" charset="-122"/>
              </a:rPr>
              <a:t>02</a:t>
            </a:r>
            <a:endParaRPr lang="en-US" altLang="zh-CN" sz="4000" b="1" dirty="0">
              <a:solidFill>
                <a:schemeClr val="accent1"/>
              </a:solidFill>
              <a:latin typeface="Arial" panose="020B0604020202020204" pitchFamily="34" charset="0"/>
              <a:ea typeface="微软雅黑" panose="020B0503020204020204" charset="-122"/>
            </a:endParaRPr>
          </a:p>
        </p:txBody>
      </p:sp>
      <p:sp>
        <p:nvSpPr>
          <p:cNvPr id="3" name="文本框 2"/>
          <p:cNvSpPr txBox="1"/>
          <p:nvPr>
            <p:custDataLst>
              <p:tags r:id="rId6"/>
            </p:custDataLst>
          </p:nvPr>
        </p:nvSpPr>
        <p:spPr>
          <a:xfrm>
            <a:off x="1550035" y="5682615"/>
            <a:ext cx="4297045" cy="581660"/>
          </a:xfrm>
          <a:prstGeom prst="rect">
            <a:avLst/>
          </a:prstGeom>
          <a:noFill/>
        </p:spPr>
        <p:txBody>
          <a:bodyPr wrap="square" lIns="0" tIns="0" rIns="0" bIns="0" rtlCol="0" anchor="t" anchorCtr="0">
            <a:noAutofit/>
          </a:bodyPr>
          <a:p>
            <a:pPr lvl="0" algn="ctr">
              <a:lnSpc>
                <a:spcPct val="130000"/>
              </a:lnSpc>
              <a:spcBef>
                <a:spcPts val="0"/>
              </a:spcBef>
              <a:spcAft>
                <a:spcPts val="0"/>
              </a:spcAft>
              <a:buClrTx/>
              <a:buSzTx/>
              <a:buFontTx/>
            </a:pPr>
            <a:r>
              <a:rPr lang="zh-CN" altLang="en-US" sz="2000" dirty="0">
                <a:solidFill>
                  <a:schemeClr val="tx1">
                    <a:lumMod val="85000"/>
                    <a:lumOff val="15000"/>
                  </a:schemeClr>
                </a:solidFill>
                <a:sym typeface="+mn-ea"/>
              </a:rPr>
              <a:t>实训</a:t>
            </a:r>
            <a:r>
              <a:rPr lang="en-US" altLang="zh-CN" sz="2000" dirty="0">
                <a:solidFill>
                  <a:schemeClr val="tx1">
                    <a:lumMod val="85000"/>
                    <a:lumOff val="15000"/>
                  </a:schemeClr>
                </a:solidFill>
                <a:sym typeface="+mn-ea"/>
              </a:rPr>
              <a:t> </a:t>
            </a:r>
            <a:r>
              <a:rPr lang="zh-CN" altLang="en-US" sz="2000" dirty="0">
                <a:solidFill>
                  <a:schemeClr val="tx1">
                    <a:lumMod val="85000"/>
                    <a:lumOff val="15000"/>
                  </a:schemeClr>
                </a:solidFill>
                <a:sym typeface="+mn-ea"/>
              </a:rPr>
              <a:t>爬取天气预报数据</a:t>
            </a:r>
            <a:endParaRPr lang="zh-CN" altLang="en-US" sz="2000" dirty="0">
              <a:solidFill>
                <a:schemeClr val="tx1">
                  <a:lumMod val="85000"/>
                  <a:lumOff val="15000"/>
                </a:schemeClr>
              </a:solidFill>
              <a:sym typeface="+mn-ea"/>
            </a:endParaRPr>
          </a:p>
          <a:p>
            <a:pPr lvl="0" algn="ctr">
              <a:lnSpc>
                <a:spcPct val="130000"/>
              </a:lnSpc>
              <a:spcBef>
                <a:spcPts val="0"/>
              </a:spcBef>
              <a:spcAft>
                <a:spcPts val="0"/>
              </a:spcAft>
              <a:buClrTx/>
              <a:buSzTx/>
              <a:buFontTx/>
            </a:pPr>
            <a:endParaRPr lang="zh-CN" altLang="en-US" sz="2000" dirty="0">
              <a:solidFill>
                <a:schemeClr val="tx1">
                  <a:lumMod val="85000"/>
                  <a:lumOff val="15000"/>
                </a:schemeClr>
              </a:solidFill>
              <a:sym typeface="+mn-ea"/>
            </a:endParaRPr>
          </a:p>
        </p:txBody>
      </p:sp>
      <p:sp>
        <p:nvSpPr>
          <p:cNvPr id="4" name="文本框 3"/>
          <p:cNvSpPr txBox="1"/>
          <p:nvPr>
            <p:custDataLst>
              <p:tags r:id="rId7"/>
            </p:custDataLst>
          </p:nvPr>
        </p:nvSpPr>
        <p:spPr>
          <a:xfrm>
            <a:off x="3188226" y="3489533"/>
            <a:ext cx="899932" cy="745345"/>
          </a:xfrm>
          <a:prstGeom prst="rect">
            <a:avLst/>
          </a:prstGeom>
        </p:spPr>
        <p:txBody>
          <a:bodyPr wrap="none" lIns="0" rIns="0" anchor="b" anchorCtr="0">
            <a:noAutofit/>
          </a:bodyPr>
          <a:p>
            <a:pPr algn="ctr"/>
            <a:r>
              <a:rPr lang="en-US" altLang="zh-CN" sz="4000" b="1" dirty="0">
                <a:solidFill>
                  <a:schemeClr val="accent1"/>
                </a:solidFill>
                <a:latin typeface="Arial" panose="020B0604020202020204" pitchFamily="34" charset="0"/>
                <a:ea typeface="微软雅黑" panose="020B0503020204020204" charset="-122"/>
              </a:rPr>
              <a:t>03</a:t>
            </a:r>
            <a:endParaRPr lang="en-US" altLang="zh-CN" sz="4000" b="1" dirty="0">
              <a:solidFill>
                <a:schemeClr val="accent1"/>
              </a:solidFill>
              <a:latin typeface="Arial" panose="020B0604020202020204" pitchFamily="34" charset="0"/>
              <a:ea typeface="微软雅黑" panose="020B0503020204020204" charset="-122"/>
            </a:endParaRPr>
          </a:p>
        </p:txBody>
      </p:sp>
      <p:sp>
        <p:nvSpPr>
          <p:cNvPr id="5" name="文本框 4"/>
          <p:cNvSpPr txBox="1"/>
          <p:nvPr>
            <p:custDataLst>
              <p:tags r:id="rId8"/>
            </p:custDataLst>
          </p:nvPr>
        </p:nvSpPr>
        <p:spPr>
          <a:xfrm>
            <a:off x="6358936" y="4251796"/>
            <a:ext cx="4296868" cy="1126495"/>
          </a:xfrm>
          <a:prstGeom prst="rect">
            <a:avLst/>
          </a:prstGeom>
          <a:noFill/>
        </p:spPr>
        <p:txBody>
          <a:bodyPr wrap="square" lIns="0" tIns="0" rIns="0" bIns="0" rtlCol="0" anchor="t" anchorCtr="0">
            <a:noAutofit/>
          </a:bodyPr>
          <a:p>
            <a:pPr lvl="0" algn="ctr">
              <a:lnSpc>
                <a:spcPct val="130000"/>
              </a:lnSpc>
              <a:spcBef>
                <a:spcPts val="0"/>
              </a:spcBef>
              <a:spcAft>
                <a:spcPts val="0"/>
              </a:spcAft>
              <a:buClrTx/>
              <a:buSzTx/>
              <a:buFontTx/>
            </a:pPr>
            <a:r>
              <a:rPr lang="zh-CN" altLang="en-US" sz="2000" dirty="0">
                <a:solidFill>
                  <a:schemeClr val="tx1">
                    <a:lumMod val="85000"/>
                    <a:lumOff val="15000"/>
                  </a:schemeClr>
                </a:solidFill>
                <a:sym typeface="+mn-ea"/>
              </a:rPr>
              <a:t>任务四</a:t>
            </a:r>
            <a:r>
              <a:rPr lang="en-US" altLang="zh-CN" sz="2000" dirty="0">
                <a:solidFill>
                  <a:schemeClr val="tx1">
                    <a:lumMod val="85000"/>
                    <a:lumOff val="15000"/>
                  </a:schemeClr>
                </a:solidFill>
                <a:sym typeface="+mn-ea"/>
              </a:rPr>
              <a:t> </a:t>
            </a:r>
            <a:r>
              <a:rPr lang="zh-CN" altLang="en-US" sz="2000" dirty="0">
                <a:solidFill>
                  <a:schemeClr val="tx1">
                    <a:lumMod val="85000"/>
                    <a:lumOff val="15000"/>
                  </a:schemeClr>
                </a:solidFill>
                <a:sym typeface="+mn-ea"/>
              </a:rPr>
              <a:t>解析采集到的网页</a:t>
            </a:r>
            <a:endParaRPr lang="zh-CN" altLang="en-US" sz="2000" dirty="0">
              <a:solidFill>
                <a:schemeClr val="tx1">
                  <a:lumMod val="85000"/>
                  <a:lumOff val="15000"/>
                </a:schemeClr>
              </a:solidFill>
              <a:sym typeface="+mn-ea"/>
            </a:endParaRPr>
          </a:p>
        </p:txBody>
      </p:sp>
      <p:sp>
        <p:nvSpPr>
          <p:cNvPr id="6" name="文本框 5"/>
          <p:cNvSpPr txBox="1"/>
          <p:nvPr>
            <p:custDataLst>
              <p:tags r:id="rId9"/>
            </p:custDataLst>
          </p:nvPr>
        </p:nvSpPr>
        <p:spPr>
          <a:xfrm>
            <a:off x="8057404" y="3448259"/>
            <a:ext cx="899932" cy="745345"/>
          </a:xfrm>
          <a:prstGeom prst="rect">
            <a:avLst/>
          </a:prstGeom>
        </p:spPr>
        <p:txBody>
          <a:bodyPr wrap="none" lIns="0" rIns="0" anchor="b" anchorCtr="0">
            <a:noAutofit/>
          </a:bodyPr>
          <a:p>
            <a:pPr algn="ctr"/>
            <a:r>
              <a:rPr lang="en-US" altLang="zh-CN" sz="3600" b="1" dirty="0">
                <a:solidFill>
                  <a:schemeClr val="accent1"/>
                </a:solidFill>
                <a:latin typeface="Arial" panose="020B0604020202020204" pitchFamily="34" charset="0"/>
                <a:ea typeface="微软雅黑" panose="020B0503020204020204" charset="-122"/>
              </a:rPr>
              <a:t>04</a:t>
            </a:r>
            <a:endParaRPr lang="en-US" altLang="zh-CN" sz="3600" b="1" dirty="0">
              <a:solidFill>
                <a:schemeClr val="accent1"/>
              </a:solidFill>
              <a:latin typeface="Arial" panose="020B0604020202020204" pitchFamily="34" charset="0"/>
              <a:ea typeface="微软雅黑" panose="020B0503020204020204" charset="-122"/>
            </a:endParaRPr>
          </a:p>
        </p:txBody>
      </p:sp>
      <p:sp>
        <p:nvSpPr>
          <p:cNvPr id="7" name="文本框 6"/>
          <p:cNvSpPr txBox="1"/>
          <p:nvPr>
            <p:custDataLst>
              <p:tags r:id="rId10"/>
            </p:custDataLst>
          </p:nvPr>
        </p:nvSpPr>
        <p:spPr>
          <a:xfrm>
            <a:off x="3188226" y="4937333"/>
            <a:ext cx="899932" cy="745345"/>
          </a:xfrm>
          <a:prstGeom prst="rect">
            <a:avLst/>
          </a:prstGeom>
        </p:spPr>
        <p:txBody>
          <a:bodyPr wrap="none" lIns="0" rIns="0" anchor="b" anchorCtr="0">
            <a:noAutofit/>
          </a:bodyPr>
          <a:p>
            <a:pPr algn="ctr"/>
            <a:r>
              <a:rPr lang="en-US" altLang="zh-CN" sz="4000" b="1" dirty="0">
                <a:solidFill>
                  <a:schemeClr val="accent1"/>
                </a:solidFill>
                <a:latin typeface="Arial" panose="020B0604020202020204" pitchFamily="34" charset="0"/>
                <a:ea typeface="微软雅黑" panose="020B0503020204020204" charset="-122"/>
              </a:rPr>
              <a:t>05</a:t>
            </a:r>
            <a:endParaRPr lang="en-US" altLang="zh-CN" sz="4000" b="1" dirty="0">
              <a:solidFill>
                <a:schemeClr val="accent1"/>
              </a:solidFill>
              <a:latin typeface="Arial" panose="020B0604020202020204" pitchFamily="34" charset="0"/>
              <a:ea typeface="微软雅黑" panose="020B0503020204020204" charset="-122"/>
            </a:endParaRPr>
          </a:p>
        </p:txBody>
      </p:sp>
      <p:sp>
        <p:nvSpPr>
          <p:cNvPr id="8" name="文本框 7"/>
          <p:cNvSpPr txBox="1"/>
          <p:nvPr>
            <p:custDataLst>
              <p:tags r:id="rId11"/>
            </p:custDataLst>
          </p:nvPr>
        </p:nvSpPr>
        <p:spPr>
          <a:xfrm>
            <a:off x="1616710" y="4295140"/>
            <a:ext cx="4297045" cy="581660"/>
          </a:xfrm>
          <a:prstGeom prst="rect">
            <a:avLst/>
          </a:prstGeom>
          <a:noFill/>
        </p:spPr>
        <p:txBody>
          <a:bodyPr wrap="square" lIns="0" tIns="0" rIns="0" bIns="0" rtlCol="0" anchor="t" anchorCtr="0">
            <a:noAutofit/>
          </a:bodyPr>
          <a:p>
            <a:pPr lvl="0" algn="ctr">
              <a:lnSpc>
                <a:spcPct val="130000"/>
              </a:lnSpc>
              <a:spcBef>
                <a:spcPts val="0"/>
              </a:spcBef>
              <a:spcAft>
                <a:spcPts val="0"/>
              </a:spcAft>
              <a:buClrTx/>
              <a:buSzTx/>
              <a:buFontTx/>
            </a:pPr>
            <a:r>
              <a:rPr lang="zh-CN" altLang="en-US" sz="2000" dirty="0">
                <a:solidFill>
                  <a:schemeClr val="tx1">
                    <a:lumMod val="85000"/>
                    <a:lumOff val="15000"/>
                  </a:schemeClr>
                </a:solidFill>
                <a:sym typeface="+mn-ea"/>
              </a:rPr>
              <a:t>任务三</a:t>
            </a:r>
            <a:r>
              <a:rPr lang="en-US" altLang="zh-CN" sz="2000" dirty="0">
                <a:solidFill>
                  <a:schemeClr val="tx1">
                    <a:lumMod val="85000"/>
                    <a:lumOff val="15000"/>
                  </a:schemeClr>
                </a:solidFill>
                <a:sym typeface="+mn-ea"/>
              </a:rPr>
              <a:t> </a:t>
            </a:r>
            <a:r>
              <a:rPr lang="zh-CN" altLang="en-US" sz="2000" dirty="0">
                <a:solidFill>
                  <a:schemeClr val="tx1">
                    <a:lumMod val="85000"/>
                    <a:lumOff val="15000"/>
                  </a:schemeClr>
                </a:solidFill>
                <a:sym typeface="+mn-ea"/>
              </a:rPr>
              <a:t>静态网页和动态网页采集</a:t>
            </a:r>
            <a:endParaRPr lang="zh-CN" altLang="en-US" sz="2000" dirty="0">
              <a:solidFill>
                <a:schemeClr val="tx1">
                  <a:lumMod val="85000"/>
                  <a:lumOff val="15000"/>
                </a:schemeClr>
              </a:solidFill>
              <a:sym typeface="+mn-ea"/>
            </a:endParaRPr>
          </a:p>
        </p:txBody>
      </p:sp>
      <p:sp>
        <p:nvSpPr>
          <p:cNvPr id="30" name="文本框 29"/>
          <p:cNvSpPr txBox="1"/>
          <p:nvPr/>
        </p:nvSpPr>
        <p:spPr>
          <a:xfrm>
            <a:off x="6116112" y="2445371"/>
            <a:ext cx="393700" cy="646112"/>
          </a:xfrm>
          <a:prstGeom prst="rect">
            <a:avLst/>
          </a:prstGeom>
          <a:noFill/>
        </p:spPr>
        <p:txBody>
          <a:bodyPr>
            <a:spAutoFit/>
          </a:bodyPr>
          <a:p>
            <a:pPr>
              <a:defRPr/>
            </a:pPr>
            <a:r>
              <a:rPr lang="zh-CN" altLang="en-US" sz="3600" dirty="0">
                <a:solidFill>
                  <a:srgbClr val="FF0000"/>
                </a:solidFill>
                <a:effectLst>
                  <a:outerShdw blurRad="38100" dist="38100" dir="2700000" algn="tl">
                    <a:srgbClr val="FFFFFF"/>
                  </a:outerShdw>
                </a:effectLst>
                <a:sym typeface="Wingdings" panose="05000000000000000000" pitchFamily="2" charset="2"/>
              </a:rPr>
              <a:t></a:t>
            </a:r>
            <a:endParaRPr lang="zh-CN" altLang="en-US" sz="3600" dirty="0">
              <a:solidFill>
                <a:srgbClr val="FF0000"/>
              </a:solidFill>
            </a:endParaRPr>
          </a:p>
        </p:txBody>
      </p:sp>
    </p:spTree>
    <p:custDataLst>
      <p:tags r:id="rId12"/>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5"/>
          <p:cNvSpPr>
            <a:spLocks noGrp="1"/>
          </p:cNvSpPr>
          <p:nvPr>
            <p:custDataLst>
              <p:tags r:id="rId1"/>
            </p:custDataLst>
          </p:nvPr>
        </p:nvSpPr>
        <p:spPr>
          <a:xfrm>
            <a:off x="611505" y="1412240"/>
            <a:ext cx="3378835" cy="1393190"/>
          </a:xfrm>
          <a:prstGeom prst="rect">
            <a:avLst/>
          </a:prstGeom>
        </p:spPr>
        <p:txBody>
          <a:bodyPr vert="horz" wrap="square" lIns="0" tIns="0" rIns="0" bIns="0" rtlCol="0" anchor="t" anchorCtr="0">
            <a:normAutofit/>
          </a:bodyPr>
          <a:lstStyle>
            <a:lvl1pPr algn="ctr" defTabSz="914400" rtl="0" eaLnBrk="1" fontAlgn="base" latinLnBrk="0" hangingPunct="1">
              <a:lnSpc>
                <a:spcPct val="100000"/>
              </a:lnSpc>
              <a:spcBef>
                <a:spcPct val="0"/>
              </a:spcBef>
              <a:buNone/>
              <a:defRPr sz="3200" b="1" u="none" strike="noStrike" kern="1200" cap="none" spc="300" normalizeH="0" baseline="0">
                <a:solidFill>
                  <a:schemeClr val="accent1"/>
                </a:solidFill>
                <a:uFillTx/>
                <a:latin typeface="微软雅黑" panose="020B0503020204020204" charset="-122"/>
                <a:ea typeface="微软雅黑" panose="020B0503020204020204" charset="-122"/>
                <a:cs typeface="微软雅黑" panose="020B0503020204020204" charset="-122"/>
              </a:defRPr>
            </a:lvl1pPr>
          </a:lstStyle>
          <a:p>
            <a:pPr indent="0" algn="l">
              <a:lnSpc>
                <a:spcPct val="110000"/>
              </a:lnSpc>
            </a:pPr>
            <a:r>
              <a:rPr lang="zh-CN" altLang="en-US" spc="0" dirty="0">
                <a:solidFill>
                  <a:schemeClr val="tx1"/>
                </a:solidFill>
                <a:uFillTx/>
              </a:rPr>
              <a:t>任务描述</a:t>
            </a:r>
            <a:endParaRPr lang="zh-CN" altLang="en-US" spc="0" dirty="0">
              <a:solidFill>
                <a:schemeClr val="tx1"/>
              </a:solidFill>
              <a:uFillTx/>
            </a:endParaRPr>
          </a:p>
        </p:txBody>
      </p:sp>
      <p:sp>
        <p:nvSpPr>
          <p:cNvPr id="2" name="矩形 1"/>
          <p:cNvSpPr/>
          <p:nvPr>
            <p:custDataLst>
              <p:tags r:id="rId2"/>
            </p:custDataLst>
          </p:nvPr>
        </p:nvSpPr>
        <p:spPr>
          <a:xfrm>
            <a:off x="4569228" y="3799535"/>
            <a:ext cx="3259906" cy="220439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900">
                <a:ln>
                  <a:noFill/>
                  <a:prstDash val="sysDot"/>
                </a:ln>
                <a:solidFill>
                  <a:schemeClr val="tx1">
                    <a:lumMod val="85000"/>
                    <a:lumOff val="15000"/>
                  </a:schemeClr>
                </a:solidFill>
                <a:latin typeface="+mn-ea"/>
                <a:cs typeface="+mn-ea"/>
                <a:sym typeface="+mn-ea"/>
              </a:rPr>
              <a:t>在网络数据采集时，</a:t>
            </a:r>
            <a:r>
              <a:rPr lang="en-US" altLang="zh-CN" sz="1900">
                <a:ln>
                  <a:noFill/>
                  <a:prstDash val="sysDot"/>
                </a:ln>
                <a:solidFill>
                  <a:schemeClr val="tx1">
                    <a:lumMod val="85000"/>
                    <a:lumOff val="15000"/>
                  </a:schemeClr>
                </a:solidFill>
                <a:latin typeface="+mn-ea"/>
                <a:cs typeface="+mn-ea"/>
                <a:sym typeface="+mn-ea"/>
              </a:rPr>
              <a:t>Python</a:t>
            </a:r>
            <a:r>
              <a:rPr lang="zh-CN" altLang="en-US" sz="1900">
                <a:ln>
                  <a:noFill/>
                  <a:prstDash val="sysDot"/>
                </a:ln>
                <a:solidFill>
                  <a:schemeClr val="tx1">
                    <a:lumMod val="85000"/>
                    <a:lumOff val="15000"/>
                  </a:schemeClr>
                </a:solidFill>
                <a:latin typeface="+mn-ea"/>
                <a:cs typeface="+mn-ea"/>
                <a:sym typeface="+mn-ea"/>
              </a:rPr>
              <a:t>中的</a:t>
            </a:r>
            <a:r>
              <a:rPr lang="en-US" altLang="zh-CN" sz="1900">
                <a:ln>
                  <a:noFill/>
                  <a:prstDash val="sysDot"/>
                </a:ln>
                <a:solidFill>
                  <a:schemeClr val="tx1">
                    <a:lumMod val="85000"/>
                    <a:lumOff val="15000"/>
                  </a:schemeClr>
                </a:solidFill>
                <a:latin typeface="+mn-ea"/>
                <a:cs typeface="+mn-ea"/>
                <a:sym typeface="+mn-ea"/>
              </a:rPr>
              <a:t>urllib3/urllib</a:t>
            </a:r>
            <a:r>
              <a:rPr lang="zh-CN" altLang="en-US" sz="1900">
                <a:ln>
                  <a:noFill/>
                  <a:prstDash val="sysDot"/>
                </a:ln>
                <a:solidFill>
                  <a:schemeClr val="tx1">
                    <a:lumMod val="85000"/>
                    <a:lumOff val="15000"/>
                  </a:schemeClr>
                </a:solidFill>
                <a:latin typeface="+mn-ea"/>
                <a:cs typeface="+mn-ea"/>
                <a:sym typeface="+mn-ea"/>
              </a:rPr>
              <a:t>、</a:t>
            </a:r>
            <a:r>
              <a:rPr lang="en-US" altLang="zh-CN" sz="1900">
                <a:ln>
                  <a:noFill/>
                  <a:prstDash val="sysDot"/>
                </a:ln>
                <a:solidFill>
                  <a:schemeClr val="tx1">
                    <a:lumMod val="85000"/>
                    <a:lumOff val="15000"/>
                  </a:schemeClr>
                </a:solidFill>
                <a:latin typeface="+mn-ea"/>
                <a:cs typeface="+mn-ea"/>
                <a:sym typeface="+mn-ea"/>
              </a:rPr>
              <a:t>httplib/urllib</a:t>
            </a:r>
            <a:r>
              <a:rPr lang="zh-CN" altLang="en-US" sz="1900">
                <a:ln>
                  <a:noFill/>
                  <a:prstDash val="sysDot"/>
                </a:ln>
                <a:solidFill>
                  <a:schemeClr val="tx1">
                    <a:lumMod val="85000"/>
                    <a:lumOff val="15000"/>
                  </a:schemeClr>
                </a:solidFill>
                <a:latin typeface="+mn-ea"/>
                <a:cs typeface="+mn-ea"/>
                <a:sym typeface="+mn-ea"/>
              </a:rPr>
              <a:t>和</a:t>
            </a:r>
            <a:r>
              <a:rPr lang="en-US" altLang="zh-CN" sz="1900">
                <a:ln>
                  <a:noFill/>
                  <a:prstDash val="sysDot"/>
                </a:ln>
                <a:solidFill>
                  <a:schemeClr val="tx1">
                    <a:lumMod val="85000"/>
                    <a:lumOff val="15000"/>
                  </a:schemeClr>
                </a:solidFill>
                <a:latin typeface="+mn-ea"/>
                <a:cs typeface="+mn-ea"/>
                <a:sym typeface="+mn-ea"/>
              </a:rPr>
              <a:t>Requests</a:t>
            </a:r>
            <a:r>
              <a:rPr lang="zh-CN" altLang="en-US" sz="1900">
                <a:ln>
                  <a:noFill/>
                  <a:prstDash val="sysDot"/>
                </a:ln>
                <a:solidFill>
                  <a:schemeClr val="tx1">
                    <a:lumMod val="85000"/>
                    <a:lumOff val="15000"/>
                  </a:schemeClr>
                </a:solidFill>
                <a:latin typeface="+mn-ea"/>
                <a:cs typeface="+mn-ea"/>
                <a:sym typeface="+mn-ea"/>
              </a:rPr>
              <a:t>库用于处理</a:t>
            </a:r>
            <a:r>
              <a:rPr lang="en-US" altLang="zh-CN" sz="1900">
                <a:ln>
                  <a:noFill/>
                  <a:prstDash val="sysDot"/>
                </a:ln>
                <a:solidFill>
                  <a:schemeClr val="tx1">
                    <a:lumMod val="85000"/>
                    <a:lumOff val="15000"/>
                  </a:schemeClr>
                </a:solidFill>
                <a:latin typeface="+mn-ea"/>
                <a:cs typeface="+mn-ea"/>
                <a:sym typeface="+mn-ea"/>
              </a:rPr>
              <a:t>URL</a:t>
            </a:r>
            <a:r>
              <a:rPr lang="zh-CN" altLang="en-US" sz="1900">
                <a:ln>
                  <a:noFill/>
                  <a:prstDash val="sysDot"/>
                </a:ln>
                <a:solidFill>
                  <a:schemeClr val="tx1">
                    <a:lumMod val="85000"/>
                    <a:lumOff val="15000"/>
                  </a:schemeClr>
                </a:solidFill>
                <a:latin typeface="+mn-ea"/>
                <a:cs typeface="+mn-ea"/>
                <a:sym typeface="+mn-ea"/>
              </a:rPr>
              <a:t>读取和网页下载，实现</a:t>
            </a:r>
            <a:r>
              <a:rPr lang="en-US" altLang="zh-CN" sz="1900">
                <a:ln>
                  <a:noFill/>
                  <a:prstDash val="sysDot"/>
                </a:ln>
                <a:solidFill>
                  <a:schemeClr val="tx1">
                    <a:lumMod val="85000"/>
                    <a:lumOff val="15000"/>
                  </a:schemeClr>
                </a:solidFill>
                <a:latin typeface="+mn-ea"/>
                <a:cs typeface="+mn-ea"/>
                <a:sym typeface="+mn-ea"/>
              </a:rPr>
              <a:t>HTTP</a:t>
            </a:r>
            <a:r>
              <a:rPr lang="zh-CN" altLang="en-US" sz="1900">
                <a:ln>
                  <a:noFill/>
                  <a:prstDash val="sysDot"/>
                </a:ln>
                <a:solidFill>
                  <a:schemeClr val="tx1">
                    <a:lumMod val="85000"/>
                    <a:lumOff val="15000"/>
                  </a:schemeClr>
                </a:solidFill>
                <a:latin typeface="+mn-ea"/>
                <a:cs typeface="+mn-ea"/>
                <a:sym typeface="+mn-ea"/>
              </a:rPr>
              <a:t>请求。</a:t>
            </a:r>
            <a:endParaRPr lang="zh-CN" altLang="en-US" sz="1900">
              <a:ln>
                <a:noFill/>
                <a:prstDash val="sysDot"/>
              </a:ln>
              <a:solidFill>
                <a:schemeClr val="tx1">
                  <a:lumMod val="85000"/>
                  <a:lumOff val="15000"/>
                </a:schemeClr>
              </a:solidFill>
              <a:latin typeface="+mn-ea"/>
              <a:cs typeface="+mn-ea"/>
              <a:sym typeface="+mn-ea"/>
            </a:endParaRPr>
          </a:p>
        </p:txBody>
      </p:sp>
      <p:sp>
        <p:nvSpPr>
          <p:cNvPr id="3" name="矩形 2"/>
          <p:cNvSpPr/>
          <p:nvPr>
            <p:custDataLst>
              <p:tags r:id="rId3"/>
            </p:custDataLst>
          </p:nvPr>
        </p:nvSpPr>
        <p:spPr>
          <a:xfrm>
            <a:off x="4569228" y="3325125"/>
            <a:ext cx="3259906" cy="43376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en-US" altLang="en-US" sz="2400" b="1">
                <a:solidFill>
                  <a:schemeClr val="accent1"/>
                </a:solidFill>
                <a:latin typeface="+mn-ea"/>
                <a:cs typeface="+mn-ea"/>
              </a:rPr>
              <a:t>HTTP</a:t>
            </a:r>
            <a:r>
              <a:rPr lang="zh-CN" altLang="en-US" sz="2400" b="1">
                <a:solidFill>
                  <a:schemeClr val="accent1"/>
                </a:solidFill>
                <a:latin typeface="+mn-ea"/>
                <a:cs typeface="+mn-ea"/>
              </a:rPr>
              <a:t>请求库</a:t>
            </a:r>
            <a:endParaRPr lang="zh-CN" altLang="en-US" sz="2400" b="1">
              <a:solidFill>
                <a:schemeClr val="accent1"/>
              </a:solidFill>
              <a:latin typeface="+mn-ea"/>
              <a:cs typeface="+mn-ea"/>
            </a:endParaRPr>
          </a:p>
        </p:txBody>
      </p:sp>
      <p:pic>
        <p:nvPicPr>
          <p:cNvPr id="4" name="图片 3" descr="C:/Users/Admin/AppData/Roaming/Kingsoft/office6/wppai/generateppt/4ee4870690e454412b5859f0e4f0353e.jpg4ee4870690e454412b5859f0e4f0353e"/>
          <p:cNvPicPr>
            <a:picLocks noChangeAspect="1"/>
          </p:cNvPicPr>
          <p:nvPr>
            <p:custDataLst>
              <p:tags r:id="rId4"/>
            </p:custDataLst>
          </p:nvPr>
        </p:nvPicPr>
        <p:blipFill>
          <a:blip r:embed="rId5"/>
          <a:srcRect t="23150" b="23150"/>
          <a:stretch>
            <a:fillRect/>
          </a:stretch>
        </p:blipFill>
        <p:spPr>
          <a:xfrm>
            <a:off x="4569228" y="1410335"/>
            <a:ext cx="3260541" cy="1750937"/>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1"/>
          </a:solidFill>
          <a:ln w="3175" cap="flat" cmpd="sng" algn="ctr">
            <a:solidFill>
              <a:schemeClr val="accent1">
                <a:alpha val="20000"/>
              </a:schemeClr>
            </a:solidFill>
            <a:prstDash val="solid"/>
            <a:round/>
            <a:headEnd type="none" w="med" len="med"/>
            <a:tailEnd type="none" w="med" len="med"/>
          </a:ln>
        </p:spPr>
      </p:pic>
      <p:pic>
        <p:nvPicPr>
          <p:cNvPr id="7" name="图片 6" descr="C:/Users/Admin/AppData/Roaming/Kingsoft/office6/wppai/generateppt/d14441544e1c116cda5fb00aaad10551.jpgd14441544e1c116cda5fb00aaad10551"/>
          <p:cNvPicPr>
            <a:picLocks noChangeAspect="1"/>
          </p:cNvPicPr>
          <p:nvPr>
            <p:custDataLst>
              <p:tags r:id="rId6"/>
            </p:custDataLst>
          </p:nvPr>
        </p:nvPicPr>
        <p:blipFill>
          <a:blip r:embed="rId7"/>
          <a:srcRect t="23194" b="23194"/>
          <a:stretch>
            <a:fillRect/>
          </a:stretch>
        </p:blipFill>
        <p:spPr>
          <a:xfrm>
            <a:off x="8321326" y="1412875"/>
            <a:ext cx="3261176" cy="1748397"/>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1"/>
          </a:solidFill>
          <a:ln w="3175" cap="flat" cmpd="sng" algn="ctr">
            <a:solidFill>
              <a:schemeClr val="accent1">
                <a:alpha val="20000"/>
              </a:schemeClr>
            </a:solidFill>
            <a:prstDash val="solid"/>
            <a:round/>
            <a:headEnd type="none" w="med" len="med"/>
            <a:tailEnd type="none" w="med" len="med"/>
          </a:ln>
        </p:spPr>
      </p:pic>
      <p:sp>
        <p:nvSpPr>
          <p:cNvPr id="9" name="矩形 8"/>
          <p:cNvSpPr/>
          <p:nvPr>
            <p:custDataLst>
              <p:tags r:id="rId8"/>
            </p:custDataLst>
          </p:nvPr>
        </p:nvSpPr>
        <p:spPr>
          <a:xfrm>
            <a:off x="8321326" y="3799535"/>
            <a:ext cx="3259906" cy="2204390"/>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900">
                <a:ln>
                  <a:noFill/>
                  <a:prstDash val="sysDot"/>
                </a:ln>
                <a:solidFill>
                  <a:schemeClr val="tx1">
                    <a:lumMod val="85000"/>
                    <a:lumOff val="15000"/>
                  </a:schemeClr>
                </a:solidFill>
                <a:latin typeface="+mn-ea"/>
                <a:cs typeface="+mn-ea"/>
                <a:sym typeface="+mn-ea"/>
              </a:rPr>
              <a:t>掌握</a:t>
            </a:r>
            <a:r>
              <a:rPr lang="en-US" altLang="zh-CN" sz="1900">
                <a:ln>
                  <a:noFill/>
                  <a:prstDash val="sysDot"/>
                </a:ln>
                <a:solidFill>
                  <a:schemeClr val="tx1">
                    <a:lumMod val="85000"/>
                    <a:lumOff val="15000"/>
                  </a:schemeClr>
                </a:solidFill>
                <a:latin typeface="+mn-ea"/>
                <a:cs typeface="+mn-ea"/>
                <a:sym typeface="+mn-ea"/>
              </a:rPr>
              <a:t>Python</a:t>
            </a:r>
            <a:r>
              <a:rPr lang="zh-CN" altLang="en-US" sz="1900">
                <a:ln>
                  <a:noFill/>
                  <a:prstDash val="sysDot"/>
                </a:ln>
                <a:solidFill>
                  <a:schemeClr val="tx1">
                    <a:lumMod val="85000"/>
                    <a:lumOff val="15000"/>
                  </a:schemeClr>
                </a:solidFill>
                <a:latin typeface="+mn-ea"/>
                <a:cs typeface="+mn-ea"/>
                <a:sym typeface="+mn-ea"/>
              </a:rPr>
              <a:t>环境下三种</a:t>
            </a:r>
            <a:r>
              <a:rPr lang="en-US" altLang="zh-CN" sz="1900">
                <a:ln>
                  <a:noFill/>
                  <a:prstDash val="sysDot"/>
                </a:ln>
                <a:solidFill>
                  <a:schemeClr val="tx1">
                    <a:lumMod val="85000"/>
                    <a:lumOff val="15000"/>
                  </a:schemeClr>
                </a:solidFill>
                <a:latin typeface="+mn-ea"/>
                <a:cs typeface="+mn-ea"/>
                <a:sym typeface="+mn-ea"/>
              </a:rPr>
              <a:t>HTTP</a:t>
            </a:r>
            <a:r>
              <a:rPr lang="zh-CN" altLang="en-US" sz="1900">
                <a:ln>
                  <a:noFill/>
                  <a:prstDash val="sysDot"/>
                </a:ln>
                <a:solidFill>
                  <a:schemeClr val="tx1">
                    <a:lumMod val="85000"/>
                    <a:lumOff val="15000"/>
                  </a:schemeClr>
                </a:solidFill>
                <a:latin typeface="+mn-ea"/>
                <a:cs typeface="+mn-ea"/>
                <a:sym typeface="+mn-ea"/>
              </a:rPr>
              <a:t>请求方法，包括</a:t>
            </a:r>
            <a:r>
              <a:rPr lang="en-US" altLang="zh-CN" sz="1900">
                <a:ln>
                  <a:noFill/>
                  <a:prstDash val="sysDot"/>
                </a:ln>
                <a:solidFill>
                  <a:schemeClr val="tx1">
                    <a:lumMod val="85000"/>
                    <a:lumOff val="15000"/>
                  </a:schemeClr>
                </a:solidFill>
                <a:latin typeface="+mn-ea"/>
                <a:cs typeface="+mn-ea"/>
                <a:sym typeface="+mn-ea"/>
              </a:rPr>
              <a:t>urllib3/urllib</a:t>
            </a:r>
            <a:r>
              <a:rPr lang="zh-CN" altLang="en-US" sz="1900">
                <a:ln>
                  <a:noFill/>
                  <a:prstDash val="sysDot"/>
                </a:ln>
                <a:solidFill>
                  <a:schemeClr val="tx1">
                    <a:lumMod val="85000"/>
                    <a:lumOff val="15000"/>
                  </a:schemeClr>
                </a:solidFill>
                <a:latin typeface="+mn-ea"/>
                <a:cs typeface="+mn-ea"/>
                <a:sym typeface="+mn-ea"/>
              </a:rPr>
              <a:t>、</a:t>
            </a:r>
            <a:r>
              <a:rPr lang="en-US" altLang="zh-CN" sz="1900">
                <a:ln>
                  <a:noFill/>
                  <a:prstDash val="sysDot"/>
                </a:ln>
                <a:solidFill>
                  <a:schemeClr val="tx1">
                    <a:lumMod val="85000"/>
                    <a:lumOff val="15000"/>
                  </a:schemeClr>
                </a:solidFill>
                <a:latin typeface="+mn-ea"/>
                <a:cs typeface="+mn-ea"/>
                <a:sym typeface="+mn-ea"/>
              </a:rPr>
              <a:t>httplib/urllib</a:t>
            </a:r>
            <a:r>
              <a:rPr lang="zh-CN" altLang="en-US" sz="1900">
                <a:ln>
                  <a:noFill/>
                  <a:prstDash val="sysDot"/>
                </a:ln>
                <a:solidFill>
                  <a:schemeClr val="tx1">
                    <a:lumMod val="85000"/>
                    <a:lumOff val="15000"/>
                  </a:schemeClr>
                </a:solidFill>
                <a:latin typeface="+mn-ea"/>
                <a:cs typeface="+mn-ea"/>
                <a:sym typeface="+mn-ea"/>
              </a:rPr>
              <a:t>以及</a:t>
            </a:r>
            <a:r>
              <a:rPr lang="en-US" altLang="zh-CN" sz="1900">
                <a:ln>
                  <a:noFill/>
                  <a:prstDash val="sysDot"/>
                </a:ln>
                <a:solidFill>
                  <a:schemeClr val="tx1">
                    <a:lumMod val="85000"/>
                    <a:lumOff val="15000"/>
                  </a:schemeClr>
                </a:solidFill>
                <a:latin typeface="+mn-ea"/>
                <a:cs typeface="+mn-ea"/>
                <a:sym typeface="+mn-ea"/>
              </a:rPr>
              <a:t>Requests</a:t>
            </a:r>
            <a:r>
              <a:rPr lang="zh-CN" altLang="en-US" sz="1900">
                <a:ln>
                  <a:noFill/>
                  <a:prstDash val="sysDot"/>
                </a:ln>
                <a:solidFill>
                  <a:schemeClr val="tx1">
                    <a:lumMod val="85000"/>
                    <a:lumOff val="15000"/>
                  </a:schemeClr>
                </a:solidFill>
                <a:latin typeface="+mn-ea"/>
                <a:cs typeface="+mn-ea"/>
                <a:sym typeface="+mn-ea"/>
              </a:rPr>
              <a:t>库的使用技巧，以高效进行网络数据抓取。</a:t>
            </a:r>
            <a:endParaRPr lang="zh-CN" altLang="en-US" sz="1900">
              <a:ln>
                <a:noFill/>
                <a:prstDash val="sysDot"/>
              </a:ln>
              <a:solidFill>
                <a:schemeClr val="tx1">
                  <a:lumMod val="85000"/>
                  <a:lumOff val="15000"/>
                </a:schemeClr>
              </a:solidFill>
              <a:latin typeface="+mn-ea"/>
              <a:cs typeface="+mn-ea"/>
              <a:sym typeface="+mn-ea"/>
            </a:endParaRPr>
          </a:p>
        </p:txBody>
      </p:sp>
      <p:sp>
        <p:nvSpPr>
          <p:cNvPr id="8" name="矩形 7"/>
          <p:cNvSpPr/>
          <p:nvPr>
            <p:custDataLst>
              <p:tags r:id="rId9"/>
            </p:custDataLst>
          </p:nvPr>
        </p:nvSpPr>
        <p:spPr>
          <a:xfrm>
            <a:off x="8321326" y="3325125"/>
            <a:ext cx="3259906" cy="43376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1"/>
                </a:solidFill>
                <a:latin typeface="+mn-ea"/>
                <a:cs typeface="+mn-ea"/>
              </a:rPr>
              <a:t>学习目标</a:t>
            </a:r>
            <a:endParaRPr lang="zh-CN" altLang="en-US" sz="2400" b="1">
              <a:solidFill>
                <a:schemeClr val="accent1"/>
              </a:solidFill>
              <a:latin typeface="+mn-ea"/>
              <a:cs typeface="+mn-ea"/>
            </a:endParaRPr>
          </a:p>
        </p:txBody>
      </p:sp>
    </p:spTree>
    <p:custDataLst>
      <p:tags r:id="rId10"/>
    </p:custDataLst>
  </p:cSld>
  <p:clrMapOvr>
    <a:masterClrMapping/>
  </p:clrMapOvr>
  <p:transition>
    <p:cut/>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9600" y="249555"/>
            <a:ext cx="7380605" cy="763270"/>
          </a:xfrm>
        </p:spPr>
        <p:txBody>
          <a:bodyPr/>
          <a:lstStyle/>
          <a:p>
            <a:r>
              <a:rPr lang="zh-CN" altLang="en-US" sz="3200">
                <a:solidFill>
                  <a:schemeClr val="tx1"/>
                </a:solidFill>
              </a:rPr>
              <a:t>任务目标</a:t>
            </a:r>
            <a:endParaRPr lang="zh-CN" altLang="en-US" sz="3200">
              <a:solidFill>
                <a:schemeClr val="tx1"/>
              </a:solidFill>
            </a:endParaRPr>
          </a:p>
        </p:txBody>
      </p:sp>
      <p:pic>
        <p:nvPicPr>
          <p:cNvPr id="129" name="图片 128" descr="C:/Users/Admin/AppData/Roaming/Kingsoft/office6/wppai/generateppt/9897b368-cfbd-43f3-aea5-56dc8d2cc6a8.jpg9897b368-cfbd-43f3-aea5-56dc8d2cc6a8"/>
          <p:cNvPicPr>
            <a:picLocks noChangeAspect="1"/>
          </p:cNvPicPr>
          <p:nvPr>
            <p:custDataLst>
              <p:tags r:id="rId2"/>
            </p:custDataLst>
          </p:nvPr>
        </p:nvPicPr>
        <p:blipFill rotWithShape="1">
          <a:blip r:embed="rId3"/>
          <a:srcRect t="450" b="451"/>
          <a:stretch>
            <a:fillRect/>
          </a:stretch>
        </p:blipFill>
        <p:spPr>
          <a:xfrm>
            <a:off x="6655720" y="1"/>
            <a:ext cx="5536279" cy="6857999"/>
          </a:xfrm>
          <a:custGeom>
            <a:avLst/>
            <a:gdLst>
              <a:gd name="connsiteX0" fmla="*/ 3428998 w 5536279"/>
              <a:gd name="connsiteY0" fmla="*/ 0 h 6857999"/>
              <a:gd name="connsiteX1" fmla="*/ 5536279 w 5536279"/>
              <a:gd name="connsiteY1" fmla="*/ 0 h 6857999"/>
              <a:gd name="connsiteX2" fmla="*/ 5536279 w 5536279"/>
              <a:gd name="connsiteY2" fmla="*/ 2704204 h 6857999"/>
              <a:gd name="connsiteX3" fmla="*/ 4811483 w 5536279"/>
              <a:gd name="connsiteY3" fmla="*/ 3429000 h 6857999"/>
              <a:gd name="connsiteX4" fmla="*/ 5536279 w 5536279"/>
              <a:gd name="connsiteY4" fmla="*/ 4153796 h 6857999"/>
              <a:gd name="connsiteX5" fmla="*/ 5536279 w 5536279"/>
              <a:gd name="connsiteY5" fmla="*/ 6857999 h 6857999"/>
              <a:gd name="connsiteX6" fmla="*/ 3428999 w 5536279"/>
              <a:gd name="connsiteY6" fmla="*/ 6857999 h 6857999"/>
              <a:gd name="connsiteX7" fmla="*/ 0 w 5536279"/>
              <a:gd name="connsiteY7" fmla="*/ 342900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36279" h="6857999">
                <a:moveTo>
                  <a:pt x="3428998" y="0"/>
                </a:moveTo>
                <a:lnTo>
                  <a:pt x="5536279" y="0"/>
                </a:lnTo>
                <a:lnTo>
                  <a:pt x="5536279" y="2704204"/>
                </a:lnTo>
                <a:lnTo>
                  <a:pt x="4811483" y="3429000"/>
                </a:lnTo>
                <a:lnTo>
                  <a:pt x="5536279" y="4153796"/>
                </a:lnTo>
                <a:lnTo>
                  <a:pt x="5536279" y="6857999"/>
                </a:lnTo>
                <a:lnTo>
                  <a:pt x="3428999" y="6857999"/>
                </a:lnTo>
                <a:lnTo>
                  <a:pt x="0" y="3429000"/>
                </a:lnTo>
                <a:close/>
              </a:path>
            </a:pathLst>
          </a:custGeom>
          <a:solidFill>
            <a:schemeClr val="accent1">
              <a:alpha val="0"/>
            </a:schemeClr>
          </a:solidFill>
          <a:ln w="9525">
            <a:solidFill>
              <a:schemeClr val="accent1">
                <a:alpha val="10000"/>
              </a:schemeClr>
            </a:solidFill>
          </a:ln>
        </p:spPr>
      </p:pic>
      <p:sp>
        <p:nvSpPr>
          <p:cNvPr id="6" name="边界"/>
          <p:cNvSpPr/>
          <p:nvPr>
            <p:custDataLst>
              <p:tags r:id="rId4"/>
            </p:custDataLst>
          </p:nvPr>
        </p:nvSpPr>
        <p:spPr>
          <a:xfrm>
            <a:off x="629762" y="1681976"/>
            <a:ext cx="5183821" cy="4574183"/>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sym typeface="+mn-ea"/>
            </a:endParaRPr>
          </a:p>
        </p:txBody>
      </p:sp>
      <p:sp>
        <p:nvSpPr>
          <p:cNvPr id="13" name="正文"/>
          <p:cNvSpPr txBox="1"/>
          <p:nvPr>
            <p:custDataLst>
              <p:tags r:id="rId5"/>
            </p:custDataLst>
          </p:nvPr>
        </p:nvSpPr>
        <p:spPr>
          <a:xfrm>
            <a:off x="629762" y="2125868"/>
            <a:ext cx="5184456" cy="890959"/>
          </a:xfrm>
          <a:prstGeom prst="rect">
            <a:avLst/>
          </a:prstGeom>
          <a:noFill/>
        </p:spPr>
        <p:txBody>
          <a:bodyPr wrap="square" lIns="0" tIns="0" rIns="0" bIns="0" rtlCol="0" anchor="t" anchorCtr="0">
            <a:noAutofit/>
          </a:bodyPr>
          <a:lstStyle/>
          <a:p>
            <a:pPr lvl="0" indent="0" algn="just" fontAlgn="auto">
              <a:lnSpc>
                <a:spcPct val="140000"/>
              </a:lnSpc>
              <a:buClrTx/>
              <a:buSzTx/>
              <a:buFontTx/>
            </a:pPr>
            <a:r>
              <a:rPr lang="zh-CN" altLang="en-US" sz="1300" kern="0" dirty="0">
                <a:ln>
                  <a:noFill/>
                  <a:prstDash val="sysDot"/>
                </a:ln>
                <a:solidFill>
                  <a:schemeClr val="tx1">
                    <a:lumMod val="85000"/>
                    <a:lumOff val="15000"/>
                  </a:schemeClr>
                </a:solidFill>
                <a:latin typeface="+mn-ea"/>
                <a:sym typeface="+mn-ea"/>
              </a:rPr>
              <a:t>运用</a:t>
            </a:r>
            <a:r>
              <a:rPr lang="en-US" altLang="zh-CN" sz="1300" kern="0" dirty="0">
                <a:ln>
                  <a:noFill/>
                  <a:prstDash val="sysDot"/>
                </a:ln>
                <a:solidFill>
                  <a:schemeClr val="tx1">
                    <a:lumMod val="85000"/>
                    <a:lumOff val="15000"/>
                  </a:schemeClr>
                </a:solidFill>
                <a:latin typeface="+mn-ea"/>
                <a:sym typeface="+mn-ea"/>
              </a:rPr>
              <a:t>Python</a:t>
            </a:r>
            <a:r>
              <a:rPr lang="zh-CN" altLang="en-US" sz="1300" kern="0" dirty="0">
                <a:ln>
                  <a:noFill/>
                  <a:prstDash val="sysDot"/>
                </a:ln>
                <a:solidFill>
                  <a:schemeClr val="tx1">
                    <a:lumMod val="85000"/>
                    <a:lumOff val="15000"/>
                  </a:schemeClr>
                </a:solidFill>
                <a:latin typeface="+mn-ea"/>
                <a:sym typeface="+mn-ea"/>
              </a:rPr>
              <a:t>库如</a:t>
            </a:r>
            <a:r>
              <a:rPr lang="en-US" altLang="zh-CN" sz="1300" kern="0" dirty="0">
                <a:ln>
                  <a:noFill/>
                  <a:prstDash val="sysDot"/>
                </a:ln>
                <a:solidFill>
                  <a:schemeClr val="tx1">
                    <a:lumMod val="85000"/>
                    <a:lumOff val="15000"/>
                  </a:schemeClr>
                </a:solidFill>
                <a:latin typeface="+mn-ea"/>
                <a:sym typeface="+mn-ea"/>
              </a:rPr>
              <a:t>requests</a:t>
            </a:r>
            <a:r>
              <a:rPr lang="zh-CN" altLang="en-US" sz="1300" kern="0" dirty="0">
                <a:ln>
                  <a:noFill/>
                  <a:prstDash val="sysDot"/>
                </a:ln>
                <a:solidFill>
                  <a:schemeClr val="tx1">
                    <a:lumMod val="85000"/>
                    <a:lumOff val="15000"/>
                  </a:schemeClr>
                </a:solidFill>
                <a:latin typeface="+mn-ea"/>
                <a:sym typeface="+mn-ea"/>
              </a:rPr>
              <a:t>或</a:t>
            </a:r>
            <a:r>
              <a:rPr lang="en-US" altLang="zh-CN" sz="1300" kern="0" dirty="0">
                <a:ln>
                  <a:noFill/>
                  <a:prstDash val="sysDot"/>
                </a:ln>
                <a:solidFill>
                  <a:schemeClr val="tx1">
                    <a:lumMod val="85000"/>
                    <a:lumOff val="15000"/>
                  </a:schemeClr>
                </a:solidFill>
                <a:latin typeface="+mn-ea"/>
                <a:sym typeface="+mn-ea"/>
              </a:rPr>
              <a:t>http.client</a:t>
            </a:r>
            <a:r>
              <a:rPr lang="zh-CN" altLang="en-US" sz="1300" kern="0" dirty="0">
                <a:ln>
                  <a:noFill/>
                  <a:prstDash val="sysDot"/>
                </a:ln>
                <a:solidFill>
                  <a:schemeClr val="tx1">
                    <a:lumMod val="85000"/>
                    <a:lumOff val="15000"/>
                  </a:schemeClr>
                </a:solidFill>
                <a:latin typeface="+mn-ea"/>
                <a:sym typeface="+mn-ea"/>
              </a:rPr>
              <a:t>，实现</a:t>
            </a:r>
            <a:r>
              <a:rPr lang="en-US" altLang="zh-CN" sz="1300" kern="0" dirty="0">
                <a:ln>
                  <a:noFill/>
                  <a:prstDash val="sysDot"/>
                </a:ln>
                <a:solidFill>
                  <a:schemeClr val="tx1">
                    <a:lumMod val="85000"/>
                    <a:lumOff val="15000"/>
                  </a:schemeClr>
                </a:solidFill>
                <a:latin typeface="+mn-ea"/>
                <a:sym typeface="+mn-ea"/>
              </a:rPr>
              <a:t>GET</a:t>
            </a:r>
            <a:r>
              <a:rPr lang="zh-CN" altLang="en-US" sz="1300" kern="0" dirty="0">
                <a:ln>
                  <a:noFill/>
                  <a:prstDash val="sysDot"/>
                </a:ln>
                <a:solidFill>
                  <a:schemeClr val="tx1">
                    <a:lumMod val="85000"/>
                    <a:lumOff val="15000"/>
                  </a:schemeClr>
                </a:solidFill>
                <a:latin typeface="+mn-ea"/>
                <a:sym typeface="+mn-ea"/>
              </a:rPr>
              <a:t>和</a:t>
            </a:r>
            <a:r>
              <a:rPr lang="en-US" altLang="zh-CN" sz="1300" kern="0" dirty="0">
                <a:ln>
                  <a:noFill/>
                  <a:prstDash val="sysDot"/>
                </a:ln>
                <a:solidFill>
                  <a:schemeClr val="tx1">
                    <a:lumMod val="85000"/>
                    <a:lumOff val="15000"/>
                  </a:schemeClr>
                </a:solidFill>
                <a:latin typeface="+mn-ea"/>
                <a:sym typeface="+mn-ea"/>
              </a:rPr>
              <a:t>POST</a:t>
            </a:r>
            <a:r>
              <a:rPr lang="zh-CN" altLang="en-US" sz="1300" kern="0" dirty="0">
                <a:ln>
                  <a:noFill/>
                  <a:prstDash val="sysDot"/>
                </a:ln>
                <a:solidFill>
                  <a:schemeClr val="tx1">
                    <a:lumMod val="85000"/>
                    <a:lumOff val="15000"/>
                  </a:schemeClr>
                </a:solidFill>
                <a:latin typeface="+mn-ea"/>
                <a:sym typeface="+mn-ea"/>
              </a:rPr>
              <a:t>方法发送</a:t>
            </a:r>
            <a:r>
              <a:rPr lang="en-US" altLang="zh-CN" sz="1300" kern="0" dirty="0">
                <a:ln>
                  <a:noFill/>
                  <a:prstDash val="sysDot"/>
                </a:ln>
                <a:solidFill>
                  <a:schemeClr val="tx1">
                    <a:lumMod val="85000"/>
                    <a:lumOff val="15000"/>
                  </a:schemeClr>
                </a:solidFill>
                <a:latin typeface="+mn-ea"/>
                <a:sym typeface="+mn-ea"/>
              </a:rPr>
              <a:t>HTTP</a:t>
            </a:r>
            <a:r>
              <a:rPr lang="zh-CN" altLang="en-US" sz="1300" kern="0" dirty="0">
                <a:ln>
                  <a:noFill/>
                  <a:prstDash val="sysDot"/>
                </a:ln>
                <a:solidFill>
                  <a:schemeClr val="tx1">
                    <a:lumMod val="85000"/>
                    <a:lumOff val="15000"/>
                  </a:schemeClr>
                </a:solidFill>
                <a:latin typeface="+mn-ea"/>
                <a:sym typeface="+mn-ea"/>
              </a:rPr>
              <a:t>请求，解析响应数据。</a:t>
            </a:r>
            <a:endParaRPr lang="zh-CN" altLang="en-US" sz="1300" kern="0" dirty="0">
              <a:ln>
                <a:noFill/>
                <a:prstDash val="sysDot"/>
              </a:ln>
              <a:solidFill>
                <a:schemeClr val="tx1">
                  <a:lumMod val="85000"/>
                  <a:lumOff val="15000"/>
                </a:schemeClr>
              </a:solidFill>
              <a:latin typeface="+mn-ea"/>
              <a:sym typeface="+mn-ea"/>
            </a:endParaRPr>
          </a:p>
        </p:txBody>
      </p:sp>
      <p:sp>
        <p:nvSpPr>
          <p:cNvPr id="14" name="标题"/>
          <p:cNvSpPr txBox="1"/>
          <p:nvPr>
            <p:custDataLst>
              <p:tags r:id="rId6"/>
            </p:custDataLst>
          </p:nvPr>
        </p:nvSpPr>
        <p:spPr>
          <a:xfrm>
            <a:off x="1172085" y="1746750"/>
            <a:ext cx="4663724" cy="356257"/>
          </a:xfrm>
          <a:prstGeom prst="rect">
            <a:avLst/>
          </a:prstGeom>
          <a:noFill/>
        </p:spPr>
        <p:txBody>
          <a:bodyPr wrap="square" lIns="0" tIns="0" rIns="0" bIns="71755" rtlCol="0" anchor="b" anchorCtr="0">
            <a:noAutofit/>
          </a:bodyPr>
          <a:lstStyle/>
          <a:p>
            <a:pPr indent="0" algn="l" fontAlgn="auto">
              <a:lnSpc>
                <a:spcPct val="120000"/>
              </a:lnSpc>
            </a:pPr>
            <a:r>
              <a:rPr lang="zh-CN" altLang="en-US" sz="1600" b="1" dirty="0">
                <a:solidFill>
                  <a:schemeClr val="tx1">
                    <a:lumMod val="85000"/>
                    <a:lumOff val="15000"/>
                  </a:schemeClr>
                </a:solidFill>
                <a:uFillTx/>
                <a:latin typeface="+mn-ea"/>
                <a:sym typeface="+mn-ea"/>
              </a:rPr>
              <a:t>能用</a:t>
            </a:r>
            <a:r>
              <a:rPr lang="en-US" altLang="en-US" sz="1600" b="1" dirty="0">
                <a:solidFill>
                  <a:schemeClr val="tx1">
                    <a:lumMod val="85000"/>
                    <a:lumOff val="15000"/>
                  </a:schemeClr>
                </a:solidFill>
                <a:uFillTx/>
                <a:latin typeface="+mn-ea"/>
                <a:sym typeface="+mn-ea"/>
              </a:rPr>
              <a:t>Python</a:t>
            </a:r>
            <a:r>
              <a:rPr lang="zh-CN" altLang="en-US" sz="1600" b="1" dirty="0">
                <a:solidFill>
                  <a:schemeClr val="tx1">
                    <a:lumMod val="85000"/>
                    <a:lumOff val="15000"/>
                  </a:schemeClr>
                </a:solidFill>
                <a:uFillTx/>
                <a:latin typeface="+mn-ea"/>
                <a:sym typeface="+mn-ea"/>
              </a:rPr>
              <a:t>实现</a:t>
            </a:r>
            <a:r>
              <a:rPr lang="en-US" altLang="zh-CN" sz="1600" b="1" dirty="0">
                <a:solidFill>
                  <a:schemeClr val="tx1">
                    <a:lumMod val="85000"/>
                    <a:lumOff val="15000"/>
                  </a:schemeClr>
                </a:solidFill>
                <a:uFillTx/>
                <a:latin typeface="+mn-ea"/>
                <a:sym typeface="+mn-ea"/>
              </a:rPr>
              <a:t>http</a:t>
            </a:r>
            <a:r>
              <a:rPr lang="zh-CN" altLang="en-US" sz="1600" b="1" dirty="0">
                <a:solidFill>
                  <a:schemeClr val="tx1">
                    <a:lumMod val="85000"/>
                    <a:lumOff val="15000"/>
                  </a:schemeClr>
                </a:solidFill>
                <a:uFillTx/>
                <a:latin typeface="+mn-ea"/>
                <a:sym typeface="+mn-ea"/>
              </a:rPr>
              <a:t>网络请求</a:t>
            </a:r>
            <a:endParaRPr lang="zh-CN" altLang="en-US" sz="1600" b="1" dirty="0">
              <a:solidFill>
                <a:schemeClr val="tx1">
                  <a:lumMod val="85000"/>
                  <a:lumOff val="15000"/>
                </a:schemeClr>
              </a:solidFill>
              <a:uFillTx/>
              <a:latin typeface="+mn-ea"/>
              <a:sym typeface="+mn-ea"/>
            </a:endParaRPr>
          </a:p>
        </p:txBody>
      </p:sp>
      <p:sp>
        <p:nvSpPr>
          <p:cNvPr id="30" name="圆角矩形 29"/>
          <p:cNvSpPr/>
          <p:nvPr>
            <p:custDataLst>
              <p:tags r:id="rId7"/>
            </p:custDataLst>
          </p:nvPr>
        </p:nvSpPr>
        <p:spPr>
          <a:xfrm>
            <a:off x="630397" y="1683246"/>
            <a:ext cx="431826" cy="431826"/>
          </a:xfrm>
          <a:prstGeom prst="roundRect">
            <a:avLst>
              <a:gd name="adj" fmla="val 10363"/>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1900" b="1">
              <a:latin typeface="+mn-ea"/>
              <a:cs typeface="微软雅黑" panose="020B0503020204020204" charset="-122"/>
              <a:sym typeface="+mn-ea"/>
            </a:endParaRPr>
          </a:p>
        </p:txBody>
      </p:sp>
      <p:sp>
        <p:nvSpPr>
          <p:cNvPr id="40" name="正文"/>
          <p:cNvSpPr txBox="1"/>
          <p:nvPr>
            <p:custDataLst>
              <p:tags r:id="rId8"/>
            </p:custDataLst>
          </p:nvPr>
        </p:nvSpPr>
        <p:spPr>
          <a:xfrm>
            <a:off x="629762" y="3748391"/>
            <a:ext cx="5184456" cy="890959"/>
          </a:xfrm>
          <a:prstGeom prst="rect">
            <a:avLst/>
          </a:prstGeom>
          <a:noFill/>
        </p:spPr>
        <p:txBody>
          <a:bodyPr wrap="square" lIns="0" tIns="0" rIns="0" bIns="0" rtlCol="0" anchor="t" anchorCtr="0">
            <a:noAutofit/>
          </a:bodyPr>
          <a:lstStyle/>
          <a:p>
            <a:pPr lvl="0" indent="0" algn="just" fontAlgn="auto">
              <a:lnSpc>
                <a:spcPct val="140000"/>
              </a:lnSpc>
              <a:buClrTx/>
              <a:buSzTx/>
              <a:buFontTx/>
            </a:pPr>
            <a:r>
              <a:rPr lang="zh-CN" altLang="en-US" sz="1300" kern="0" dirty="0">
                <a:ln>
                  <a:noFill/>
                  <a:prstDash val="sysDot"/>
                </a:ln>
                <a:solidFill>
                  <a:schemeClr val="tx1">
                    <a:lumMod val="85000"/>
                    <a:lumOff val="15000"/>
                  </a:schemeClr>
                </a:solidFill>
                <a:latin typeface="+mn-ea"/>
                <a:sym typeface="+mn-ea"/>
              </a:rPr>
              <a:t>掌握</a:t>
            </a:r>
            <a:r>
              <a:rPr lang="en-US" altLang="zh-CN" sz="1300" kern="0" dirty="0">
                <a:ln>
                  <a:noFill/>
                  <a:prstDash val="sysDot"/>
                </a:ln>
                <a:solidFill>
                  <a:schemeClr val="tx1">
                    <a:lumMod val="85000"/>
                    <a:lumOff val="15000"/>
                  </a:schemeClr>
                </a:solidFill>
                <a:latin typeface="+mn-ea"/>
                <a:sym typeface="+mn-ea"/>
              </a:rPr>
              <a:t>BeautifulSoup</a:t>
            </a:r>
            <a:r>
              <a:rPr lang="zh-CN" altLang="en-US" sz="1300" kern="0" dirty="0">
                <a:ln>
                  <a:noFill/>
                  <a:prstDash val="sysDot"/>
                </a:ln>
                <a:solidFill>
                  <a:schemeClr val="tx1">
                    <a:lumMod val="85000"/>
                    <a:lumOff val="15000"/>
                  </a:schemeClr>
                </a:solidFill>
                <a:latin typeface="+mn-ea"/>
                <a:sym typeface="+mn-ea"/>
              </a:rPr>
              <a:t>和</a:t>
            </a:r>
            <a:r>
              <a:rPr lang="en-US" altLang="zh-CN" sz="1300" kern="0" dirty="0">
                <a:ln>
                  <a:noFill/>
                  <a:prstDash val="sysDot"/>
                </a:ln>
                <a:solidFill>
                  <a:schemeClr val="tx1">
                    <a:lumMod val="85000"/>
                    <a:lumOff val="15000"/>
                  </a:schemeClr>
                </a:solidFill>
                <a:latin typeface="+mn-ea"/>
                <a:sym typeface="+mn-ea"/>
              </a:rPr>
              <a:t>Scrapy</a:t>
            </a:r>
            <a:r>
              <a:rPr lang="zh-CN" altLang="en-US" sz="1300" kern="0" dirty="0">
                <a:ln>
                  <a:noFill/>
                  <a:prstDash val="sysDot"/>
                </a:ln>
                <a:solidFill>
                  <a:schemeClr val="tx1">
                    <a:lumMod val="85000"/>
                    <a:lumOff val="15000"/>
                  </a:schemeClr>
                </a:solidFill>
                <a:latin typeface="+mn-ea"/>
                <a:sym typeface="+mn-ea"/>
              </a:rPr>
              <a:t>框架，利用正则表达式和</a:t>
            </a:r>
            <a:r>
              <a:rPr lang="en-US" altLang="zh-CN" sz="1300" kern="0" dirty="0">
                <a:ln>
                  <a:noFill/>
                  <a:prstDash val="sysDot"/>
                </a:ln>
                <a:solidFill>
                  <a:schemeClr val="tx1">
                    <a:lumMod val="85000"/>
                    <a:lumOff val="15000"/>
                  </a:schemeClr>
                </a:solidFill>
                <a:latin typeface="+mn-ea"/>
                <a:sym typeface="+mn-ea"/>
              </a:rPr>
              <a:t>XPath</a:t>
            </a:r>
            <a:r>
              <a:rPr lang="zh-CN" altLang="en-US" sz="1300" kern="0" dirty="0">
                <a:ln>
                  <a:noFill/>
                  <a:prstDash val="sysDot"/>
                </a:ln>
                <a:solidFill>
                  <a:schemeClr val="tx1">
                    <a:lumMod val="85000"/>
                    <a:lumOff val="15000"/>
                  </a:schemeClr>
                </a:solidFill>
                <a:latin typeface="+mn-ea"/>
                <a:sym typeface="+mn-ea"/>
              </a:rPr>
              <a:t>提取所需网页数据，处理动态加载内容。</a:t>
            </a:r>
            <a:endParaRPr lang="zh-CN" altLang="en-US" sz="1300" kern="0" dirty="0">
              <a:ln>
                <a:noFill/>
                <a:prstDash val="sysDot"/>
              </a:ln>
              <a:solidFill>
                <a:schemeClr val="tx1">
                  <a:lumMod val="85000"/>
                  <a:lumOff val="15000"/>
                </a:schemeClr>
              </a:solidFill>
              <a:latin typeface="+mn-ea"/>
              <a:sym typeface="+mn-ea"/>
            </a:endParaRPr>
          </a:p>
        </p:txBody>
      </p:sp>
      <p:sp>
        <p:nvSpPr>
          <p:cNvPr id="41" name="标题"/>
          <p:cNvSpPr txBox="1"/>
          <p:nvPr>
            <p:custDataLst>
              <p:tags r:id="rId9"/>
            </p:custDataLst>
          </p:nvPr>
        </p:nvSpPr>
        <p:spPr>
          <a:xfrm>
            <a:off x="1172085" y="3369273"/>
            <a:ext cx="4663724" cy="356257"/>
          </a:xfrm>
          <a:prstGeom prst="rect">
            <a:avLst/>
          </a:prstGeom>
          <a:noFill/>
        </p:spPr>
        <p:txBody>
          <a:bodyPr wrap="square" lIns="0" tIns="0" rIns="0" bIns="71755" rtlCol="0" anchor="b" anchorCtr="0">
            <a:noAutofit/>
          </a:bodyPr>
          <a:lstStyle/>
          <a:p>
            <a:pPr indent="0" algn="l" fontAlgn="auto">
              <a:lnSpc>
                <a:spcPct val="120000"/>
              </a:lnSpc>
            </a:pPr>
            <a:r>
              <a:rPr lang="zh-CN" altLang="en-US" sz="1600" b="1" dirty="0">
                <a:solidFill>
                  <a:schemeClr val="tx1">
                    <a:lumMod val="85000"/>
                    <a:lumOff val="15000"/>
                  </a:schemeClr>
                </a:solidFill>
                <a:uFillTx/>
                <a:latin typeface="+mn-ea"/>
                <a:sym typeface="+mn-ea"/>
              </a:rPr>
              <a:t>会</a:t>
            </a:r>
            <a:r>
              <a:rPr lang="zh-CN" altLang="en-US" sz="1600" b="1" dirty="0">
                <a:solidFill>
                  <a:schemeClr val="tx1">
                    <a:lumMod val="85000"/>
                    <a:lumOff val="15000"/>
                  </a:schemeClr>
                </a:solidFill>
                <a:uFillTx/>
                <a:latin typeface="+mn-ea"/>
                <a:sym typeface="+mn-ea"/>
              </a:rPr>
              <a:t>使用三</a:t>
            </a:r>
            <a:r>
              <a:rPr lang="zh-CN" altLang="en-US" sz="1600" b="1" dirty="0">
                <a:solidFill>
                  <a:schemeClr val="tx1">
                    <a:lumMod val="85000"/>
                    <a:lumOff val="15000"/>
                  </a:schemeClr>
                </a:solidFill>
                <a:uFillTx/>
                <a:latin typeface="+mn-ea"/>
                <a:sym typeface="+mn-ea"/>
              </a:rPr>
              <a:t>种网页数据采集</a:t>
            </a:r>
            <a:endParaRPr lang="zh-CN" altLang="en-US" sz="1600" b="1" dirty="0">
              <a:solidFill>
                <a:schemeClr val="tx1">
                  <a:lumMod val="85000"/>
                  <a:lumOff val="15000"/>
                </a:schemeClr>
              </a:solidFill>
              <a:uFillTx/>
              <a:latin typeface="+mn-ea"/>
              <a:sym typeface="+mn-ea"/>
            </a:endParaRPr>
          </a:p>
        </p:txBody>
      </p:sp>
      <p:sp>
        <p:nvSpPr>
          <p:cNvPr id="42" name="圆角矩形 41"/>
          <p:cNvSpPr/>
          <p:nvPr>
            <p:custDataLst>
              <p:tags r:id="rId10"/>
            </p:custDataLst>
          </p:nvPr>
        </p:nvSpPr>
        <p:spPr>
          <a:xfrm>
            <a:off x="630397" y="3305770"/>
            <a:ext cx="431826" cy="431826"/>
          </a:xfrm>
          <a:prstGeom prst="roundRect">
            <a:avLst>
              <a:gd name="adj" fmla="val 10363"/>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1900" b="1">
              <a:latin typeface="+mn-ea"/>
              <a:cs typeface="微软雅黑" panose="020B0503020204020204" charset="-122"/>
              <a:sym typeface="+mn-ea"/>
            </a:endParaRPr>
          </a:p>
        </p:txBody>
      </p:sp>
      <p:sp>
        <p:nvSpPr>
          <p:cNvPr id="15" name="正文"/>
          <p:cNvSpPr txBox="1"/>
          <p:nvPr>
            <p:custDataLst>
              <p:tags r:id="rId11"/>
            </p:custDataLst>
          </p:nvPr>
        </p:nvSpPr>
        <p:spPr>
          <a:xfrm>
            <a:off x="629762" y="5370915"/>
            <a:ext cx="5184456" cy="890959"/>
          </a:xfrm>
          <a:prstGeom prst="rect">
            <a:avLst/>
          </a:prstGeom>
          <a:noFill/>
        </p:spPr>
        <p:txBody>
          <a:bodyPr wrap="square" lIns="0" tIns="0" rIns="0" bIns="0" rtlCol="0" anchor="t" anchorCtr="0">
            <a:noAutofit/>
          </a:bodyPr>
          <a:lstStyle/>
          <a:p>
            <a:pPr lvl="0" indent="0" algn="just" fontAlgn="auto">
              <a:lnSpc>
                <a:spcPct val="140000"/>
              </a:lnSpc>
              <a:buClrTx/>
              <a:buSzTx/>
              <a:buFontTx/>
            </a:pPr>
            <a:r>
              <a:rPr lang="zh-CN" altLang="en-US" sz="1300" kern="0" dirty="0">
                <a:ln>
                  <a:noFill/>
                  <a:prstDash val="sysDot"/>
                </a:ln>
                <a:solidFill>
                  <a:schemeClr val="tx1">
                    <a:lumMod val="85000"/>
                    <a:lumOff val="15000"/>
                  </a:schemeClr>
                </a:solidFill>
                <a:latin typeface="+mn-ea"/>
                <a:sym typeface="+mn-ea"/>
              </a:rPr>
              <a:t>在数字时代，倡导合法合规的数据采集，尊重隐私权，促进开放共享的信息环境，承担社会责任。</a:t>
            </a:r>
            <a:endParaRPr lang="zh-CN" altLang="en-US" sz="1300" kern="0" dirty="0">
              <a:ln>
                <a:noFill/>
                <a:prstDash val="sysDot"/>
              </a:ln>
              <a:solidFill>
                <a:schemeClr val="tx1">
                  <a:lumMod val="85000"/>
                  <a:lumOff val="15000"/>
                </a:schemeClr>
              </a:solidFill>
              <a:latin typeface="+mn-ea"/>
              <a:sym typeface="+mn-ea"/>
            </a:endParaRPr>
          </a:p>
        </p:txBody>
      </p:sp>
      <p:sp>
        <p:nvSpPr>
          <p:cNvPr id="16" name="标题"/>
          <p:cNvSpPr txBox="1"/>
          <p:nvPr>
            <p:custDataLst>
              <p:tags r:id="rId12"/>
            </p:custDataLst>
          </p:nvPr>
        </p:nvSpPr>
        <p:spPr>
          <a:xfrm>
            <a:off x="1172085" y="4991797"/>
            <a:ext cx="4663724" cy="356257"/>
          </a:xfrm>
          <a:prstGeom prst="rect">
            <a:avLst/>
          </a:prstGeom>
          <a:noFill/>
        </p:spPr>
        <p:txBody>
          <a:bodyPr wrap="square" lIns="0" tIns="0" rIns="0" bIns="71755" rtlCol="0" anchor="b" anchorCtr="0">
            <a:noAutofit/>
          </a:bodyPr>
          <a:lstStyle/>
          <a:p>
            <a:pPr indent="0" algn="l" fontAlgn="auto">
              <a:lnSpc>
                <a:spcPct val="120000"/>
              </a:lnSpc>
            </a:pPr>
            <a:r>
              <a:rPr lang="zh-CN" altLang="en-US" sz="1600" b="1" dirty="0">
                <a:solidFill>
                  <a:schemeClr val="tx1">
                    <a:lumMod val="85000"/>
                    <a:lumOff val="15000"/>
                  </a:schemeClr>
                </a:solidFill>
                <a:uFillTx/>
                <a:latin typeface="+mn-ea"/>
                <a:sym typeface="+mn-ea"/>
              </a:rPr>
              <a:t>信息社会价值观</a:t>
            </a:r>
            <a:endParaRPr lang="zh-CN" altLang="en-US" sz="1600" b="1" dirty="0">
              <a:solidFill>
                <a:schemeClr val="tx1">
                  <a:lumMod val="85000"/>
                  <a:lumOff val="15000"/>
                </a:schemeClr>
              </a:solidFill>
              <a:uFillTx/>
              <a:latin typeface="+mn-ea"/>
              <a:sym typeface="+mn-ea"/>
            </a:endParaRPr>
          </a:p>
        </p:txBody>
      </p:sp>
      <p:sp>
        <p:nvSpPr>
          <p:cNvPr id="46" name="圆角矩形 45"/>
          <p:cNvSpPr/>
          <p:nvPr>
            <p:custDataLst>
              <p:tags r:id="rId13"/>
            </p:custDataLst>
          </p:nvPr>
        </p:nvSpPr>
        <p:spPr>
          <a:xfrm>
            <a:off x="630397" y="4928293"/>
            <a:ext cx="431826" cy="431826"/>
          </a:xfrm>
          <a:prstGeom prst="roundRect">
            <a:avLst>
              <a:gd name="adj" fmla="val 10363"/>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1900" b="1">
              <a:latin typeface="+mn-ea"/>
              <a:cs typeface="微软雅黑" panose="020B0503020204020204" charset="-122"/>
              <a:sym typeface="+mn-ea"/>
            </a:endParaRPr>
          </a:p>
        </p:txBody>
      </p:sp>
      <p:pic>
        <p:nvPicPr>
          <p:cNvPr id="17" name="图片 16" descr="32313538333935363b32313538333934333bb6d4bbb0"/>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711047" y="1763896"/>
            <a:ext cx="270016" cy="270016"/>
          </a:xfrm>
          <a:prstGeom prst="rect">
            <a:avLst/>
          </a:prstGeom>
        </p:spPr>
      </p:pic>
      <p:pic>
        <p:nvPicPr>
          <p:cNvPr id="18" name="图片 17" descr="32313538333935363b32313538333935323bd3cabcfe"/>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711047" y="5008943"/>
            <a:ext cx="270016" cy="270016"/>
          </a:xfrm>
          <a:prstGeom prst="rect">
            <a:avLst/>
          </a:prstGeom>
        </p:spPr>
      </p:pic>
      <p:pic>
        <p:nvPicPr>
          <p:cNvPr id="19" name="图片 18" descr="32313538333935363b32313538333934373bcec4bcfebcd0"/>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711047" y="3386419"/>
            <a:ext cx="270016" cy="270016"/>
          </a:xfrm>
          <a:prstGeom prst="rect">
            <a:avLst/>
          </a:prstGeom>
        </p:spPr>
      </p:pic>
    </p:spTree>
    <p:custDataLst>
      <p:tags r:id="rId23"/>
    </p:custDataLst>
  </p:cSld>
  <p:clrMapOvr>
    <a:masterClrMapping/>
  </p:clrMapOvr>
  <p:transition>
    <p:cut/>
  </p:transition>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sp useBgFill="1">
        <p:nvSpPr>
          <p:cNvPr id="357" name="任意多边形: 形状 356"/>
          <p:cNvSpPr/>
          <p:nvPr>
            <p:custDataLst>
              <p:tags r:id="rId2"/>
            </p:custDataLst>
          </p:nvPr>
        </p:nvSpPr>
        <p:spPr>
          <a:xfrm>
            <a:off x="673100" y="180149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ln w="25400">
            <a:no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sz="1800" kern="0" spc="0" dirty="0">
              <a:ln>
                <a:noFill/>
                <a:prstDash val="sysDot"/>
              </a:ln>
              <a:solidFill>
                <a:srgbClr val="262626"/>
              </a:solidFill>
              <a:latin typeface="+mn-ea"/>
              <a:ea typeface="+mn-ea"/>
              <a:sym typeface="+mn-ea"/>
            </a:endParaRPr>
          </a:p>
        </p:txBody>
      </p:sp>
      <p:sp>
        <p:nvSpPr>
          <p:cNvPr id="11" name="任意多边形: 形状 1388"/>
          <p:cNvSpPr/>
          <p:nvPr>
            <p:custDataLst>
              <p:tags r:id="rId3"/>
            </p:custDataLst>
          </p:nvPr>
        </p:nvSpPr>
        <p:spPr>
          <a:xfrm>
            <a:off x="673100" y="1717675"/>
            <a:ext cx="10904220" cy="4562475"/>
          </a:xfrm>
          <a:custGeom>
            <a:avLst/>
            <a:gdLst>
              <a:gd name="connsiteX0" fmla="*/ 4515326 w 4682585"/>
              <a:gd name="connsiteY0" fmla="*/ 1881473 h 2174272"/>
              <a:gd name="connsiteX1" fmla="*/ 4515326 w 4682585"/>
              <a:gd name="connsiteY1" fmla="*/ 2028063 h 2174272"/>
              <a:gd name="connsiteX2" fmla="*/ 4673060 w 4682585"/>
              <a:gd name="connsiteY2" fmla="*/ 2028063 h 2174272"/>
              <a:gd name="connsiteX3" fmla="*/ 4673060 w 4682585"/>
              <a:gd name="connsiteY3" fmla="*/ 1881473 h 2174272"/>
              <a:gd name="connsiteX4" fmla="*/ 4348068 w 4682585"/>
              <a:gd name="connsiteY4" fmla="*/ 1881473 h 2174272"/>
              <a:gd name="connsiteX5" fmla="*/ 4348068 w 4682585"/>
              <a:gd name="connsiteY5" fmla="*/ 2028063 h 2174272"/>
              <a:gd name="connsiteX6" fmla="*/ 4505801 w 4682585"/>
              <a:gd name="connsiteY6" fmla="*/ 2028063 h 2174272"/>
              <a:gd name="connsiteX7" fmla="*/ 4505801 w 4682585"/>
              <a:gd name="connsiteY7" fmla="*/ 1881473 h 2174272"/>
              <a:gd name="connsiteX8" fmla="*/ 4180809 w 4682585"/>
              <a:gd name="connsiteY8" fmla="*/ 1881473 h 2174272"/>
              <a:gd name="connsiteX9" fmla="*/ 4180809 w 4682585"/>
              <a:gd name="connsiteY9" fmla="*/ 2028063 h 2174272"/>
              <a:gd name="connsiteX10" fmla="*/ 4338543 w 4682585"/>
              <a:gd name="connsiteY10" fmla="*/ 2028063 h 2174272"/>
              <a:gd name="connsiteX11" fmla="*/ 4338543 w 4682585"/>
              <a:gd name="connsiteY11" fmla="*/ 1881473 h 2174272"/>
              <a:gd name="connsiteX12" fmla="*/ 4013550 w 4682585"/>
              <a:gd name="connsiteY12" fmla="*/ 1881473 h 2174272"/>
              <a:gd name="connsiteX13" fmla="*/ 4013550 w 4682585"/>
              <a:gd name="connsiteY13" fmla="*/ 2028063 h 2174272"/>
              <a:gd name="connsiteX14" fmla="*/ 4171284 w 4682585"/>
              <a:gd name="connsiteY14" fmla="*/ 2028063 h 2174272"/>
              <a:gd name="connsiteX15" fmla="*/ 4171284 w 4682585"/>
              <a:gd name="connsiteY15" fmla="*/ 1881473 h 2174272"/>
              <a:gd name="connsiteX16" fmla="*/ 3846291 w 4682585"/>
              <a:gd name="connsiteY16" fmla="*/ 1881473 h 2174272"/>
              <a:gd name="connsiteX17" fmla="*/ 3846291 w 4682585"/>
              <a:gd name="connsiteY17" fmla="*/ 2028063 h 2174272"/>
              <a:gd name="connsiteX18" fmla="*/ 4004025 w 4682585"/>
              <a:gd name="connsiteY18" fmla="*/ 2028063 h 2174272"/>
              <a:gd name="connsiteX19" fmla="*/ 4004025 w 4682585"/>
              <a:gd name="connsiteY19" fmla="*/ 1881473 h 2174272"/>
              <a:gd name="connsiteX20" fmla="*/ 3678936 w 4682585"/>
              <a:gd name="connsiteY20" fmla="*/ 1881473 h 2174272"/>
              <a:gd name="connsiteX21" fmla="*/ 3678936 w 4682585"/>
              <a:gd name="connsiteY21" fmla="*/ 2028063 h 2174272"/>
              <a:gd name="connsiteX22" fmla="*/ 3836766 w 4682585"/>
              <a:gd name="connsiteY22" fmla="*/ 2028063 h 2174272"/>
              <a:gd name="connsiteX23" fmla="*/ 3836766 w 4682585"/>
              <a:gd name="connsiteY23" fmla="*/ 1881473 h 2174272"/>
              <a:gd name="connsiteX24" fmla="*/ 3511677 w 4682585"/>
              <a:gd name="connsiteY24" fmla="*/ 1881473 h 2174272"/>
              <a:gd name="connsiteX25" fmla="*/ 3511677 w 4682585"/>
              <a:gd name="connsiteY25" fmla="*/ 2028063 h 2174272"/>
              <a:gd name="connsiteX26" fmla="*/ 3669411 w 4682585"/>
              <a:gd name="connsiteY26" fmla="*/ 2028063 h 2174272"/>
              <a:gd name="connsiteX27" fmla="*/ 3669411 w 4682585"/>
              <a:gd name="connsiteY27" fmla="*/ 1881473 h 2174272"/>
              <a:gd name="connsiteX28" fmla="*/ 3344418 w 4682585"/>
              <a:gd name="connsiteY28" fmla="*/ 1881473 h 2174272"/>
              <a:gd name="connsiteX29" fmla="*/ 3344418 w 4682585"/>
              <a:gd name="connsiteY29" fmla="*/ 2028063 h 2174272"/>
              <a:gd name="connsiteX30" fmla="*/ 3502152 w 4682585"/>
              <a:gd name="connsiteY30" fmla="*/ 2028063 h 2174272"/>
              <a:gd name="connsiteX31" fmla="*/ 3502152 w 4682585"/>
              <a:gd name="connsiteY31" fmla="*/ 1881473 h 2174272"/>
              <a:gd name="connsiteX32" fmla="*/ 3177159 w 4682585"/>
              <a:gd name="connsiteY32" fmla="*/ 1881473 h 2174272"/>
              <a:gd name="connsiteX33" fmla="*/ 3177159 w 4682585"/>
              <a:gd name="connsiteY33" fmla="*/ 2028063 h 2174272"/>
              <a:gd name="connsiteX34" fmla="*/ 3334893 w 4682585"/>
              <a:gd name="connsiteY34" fmla="*/ 2028063 h 2174272"/>
              <a:gd name="connsiteX35" fmla="*/ 3334893 w 4682585"/>
              <a:gd name="connsiteY35" fmla="*/ 1881473 h 2174272"/>
              <a:gd name="connsiteX36" fmla="*/ 3009900 w 4682585"/>
              <a:gd name="connsiteY36" fmla="*/ 1881473 h 2174272"/>
              <a:gd name="connsiteX37" fmla="*/ 3009900 w 4682585"/>
              <a:gd name="connsiteY37" fmla="*/ 2028063 h 2174272"/>
              <a:gd name="connsiteX38" fmla="*/ 3167634 w 4682585"/>
              <a:gd name="connsiteY38" fmla="*/ 2028063 h 2174272"/>
              <a:gd name="connsiteX39" fmla="*/ 3167634 w 4682585"/>
              <a:gd name="connsiteY39" fmla="*/ 1881473 h 2174272"/>
              <a:gd name="connsiteX40" fmla="*/ 2842641 w 4682585"/>
              <a:gd name="connsiteY40" fmla="*/ 1881473 h 2174272"/>
              <a:gd name="connsiteX41" fmla="*/ 2842641 w 4682585"/>
              <a:gd name="connsiteY41" fmla="*/ 2028063 h 2174272"/>
              <a:gd name="connsiteX42" fmla="*/ 3000375 w 4682585"/>
              <a:gd name="connsiteY42" fmla="*/ 2028063 h 2174272"/>
              <a:gd name="connsiteX43" fmla="*/ 3000375 w 4682585"/>
              <a:gd name="connsiteY43" fmla="*/ 1881473 h 2174272"/>
              <a:gd name="connsiteX44" fmla="*/ 2675382 w 4682585"/>
              <a:gd name="connsiteY44" fmla="*/ 1881473 h 2174272"/>
              <a:gd name="connsiteX45" fmla="*/ 2675382 w 4682585"/>
              <a:gd name="connsiteY45" fmla="*/ 2028063 h 2174272"/>
              <a:gd name="connsiteX46" fmla="*/ 2833116 w 4682585"/>
              <a:gd name="connsiteY46" fmla="*/ 2028063 h 2174272"/>
              <a:gd name="connsiteX47" fmla="*/ 2833116 w 4682585"/>
              <a:gd name="connsiteY47" fmla="*/ 1881473 h 2174272"/>
              <a:gd name="connsiteX48" fmla="*/ 2508123 w 4682585"/>
              <a:gd name="connsiteY48" fmla="*/ 1881473 h 2174272"/>
              <a:gd name="connsiteX49" fmla="*/ 2508123 w 4682585"/>
              <a:gd name="connsiteY49" fmla="*/ 2028063 h 2174272"/>
              <a:gd name="connsiteX50" fmla="*/ 2665857 w 4682585"/>
              <a:gd name="connsiteY50" fmla="*/ 2028063 h 2174272"/>
              <a:gd name="connsiteX51" fmla="*/ 2665857 w 4682585"/>
              <a:gd name="connsiteY51" fmla="*/ 1881473 h 2174272"/>
              <a:gd name="connsiteX52" fmla="*/ 2340864 w 4682585"/>
              <a:gd name="connsiteY52" fmla="*/ 1881473 h 2174272"/>
              <a:gd name="connsiteX53" fmla="*/ 2340864 w 4682585"/>
              <a:gd name="connsiteY53" fmla="*/ 2028063 h 2174272"/>
              <a:gd name="connsiteX54" fmla="*/ 2498598 w 4682585"/>
              <a:gd name="connsiteY54" fmla="*/ 2028063 h 2174272"/>
              <a:gd name="connsiteX55" fmla="*/ 2498598 w 4682585"/>
              <a:gd name="connsiteY55" fmla="*/ 1881473 h 2174272"/>
              <a:gd name="connsiteX56" fmla="*/ 2173510 w 4682585"/>
              <a:gd name="connsiteY56" fmla="*/ 1881473 h 2174272"/>
              <a:gd name="connsiteX57" fmla="*/ 2173510 w 4682585"/>
              <a:gd name="connsiteY57" fmla="*/ 2028063 h 2174272"/>
              <a:gd name="connsiteX58" fmla="*/ 2331339 w 4682585"/>
              <a:gd name="connsiteY58" fmla="*/ 2028063 h 2174272"/>
              <a:gd name="connsiteX59" fmla="*/ 2331339 w 4682585"/>
              <a:gd name="connsiteY59" fmla="*/ 1881473 h 2174272"/>
              <a:gd name="connsiteX60" fmla="*/ 2006251 w 4682585"/>
              <a:gd name="connsiteY60" fmla="*/ 1881473 h 2174272"/>
              <a:gd name="connsiteX61" fmla="*/ 2006251 w 4682585"/>
              <a:gd name="connsiteY61" fmla="*/ 2028063 h 2174272"/>
              <a:gd name="connsiteX62" fmla="*/ 2163985 w 4682585"/>
              <a:gd name="connsiteY62" fmla="*/ 2028063 h 2174272"/>
              <a:gd name="connsiteX63" fmla="*/ 2163985 w 4682585"/>
              <a:gd name="connsiteY63" fmla="*/ 1881473 h 2174272"/>
              <a:gd name="connsiteX64" fmla="*/ 1838992 w 4682585"/>
              <a:gd name="connsiteY64" fmla="*/ 1881473 h 2174272"/>
              <a:gd name="connsiteX65" fmla="*/ 1838992 w 4682585"/>
              <a:gd name="connsiteY65" fmla="*/ 2028063 h 2174272"/>
              <a:gd name="connsiteX66" fmla="*/ 1996726 w 4682585"/>
              <a:gd name="connsiteY66" fmla="*/ 2028063 h 2174272"/>
              <a:gd name="connsiteX67" fmla="*/ 1996726 w 4682585"/>
              <a:gd name="connsiteY67" fmla="*/ 1881473 h 2174272"/>
              <a:gd name="connsiteX68" fmla="*/ 1671733 w 4682585"/>
              <a:gd name="connsiteY68" fmla="*/ 1881473 h 2174272"/>
              <a:gd name="connsiteX69" fmla="*/ 1671733 w 4682585"/>
              <a:gd name="connsiteY69" fmla="*/ 2028063 h 2174272"/>
              <a:gd name="connsiteX70" fmla="*/ 1829467 w 4682585"/>
              <a:gd name="connsiteY70" fmla="*/ 2028063 h 2174272"/>
              <a:gd name="connsiteX71" fmla="*/ 1829467 w 4682585"/>
              <a:gd name="connsiteY71" fmla="*/ 1881473 h 2174272"/>
              <a:gd name="connsiteX72" fmla="*/ 1504474 w 4682585"/>
              <a:gd name="connsiteY72" fmla="*/ 1881473 h 2174272"/>
              <a:gd name="connsiteX73" fmla="*/ 1504474 w 4682585"/>
              <a:gd name="connsiteY73" fmla="*/ 2028063 h 2174272"/>
              <a:gd name="connsiteX74" fmla="*/ 1662208 w 4682585"/>
              <a:gd name="connsiteY74" fmla="*/ 2028063 h 2174272"/>
              <a:gd name="connsiteX75" fmla="*/ 1662208 w 4682585"/>
              <a:gd name="connsiteY75" fmla="*/ 1881473 h 2174272"/>
              <a:gd name="connsiteX76" fmla="*/ 1337215 w 4682585"/>
              <a:gd name="connsiteY76" fmla="*/ 1881473 h 2174272"/>
              <a:gd name="connsiteX77" fmla="*/ 1337215 w 4682585"/>
              <a:gd name="connsiteY77" fmla="*/ 2028063 h 2174272"/>
              <a:gd name="connsiteX78" fmla="*/ 1494949 w 4682585"/>
              <a:gd name="connsiteY78" fmla="*/ 2028063 h 2174272"/>
              <a:gd name="connsiteX79" fmla="*/ 1494949 w 4682585"/>
              <a:gd name="connsiteY79" fmla="*/ 1881473 h 2174272"/>
              <a:gd name="connsiteX80" fmla="*/ 1169956 w 4682585"/>
              <a:gd name="connsiteY80" fmla="*/ 1881473 h 2174272"/>
              <a:gd name="connsiteX81" fmla="*/ 1169956 w 4682585"/>
              <a:gd name="connsiteY81" fmla="*/ 2028063 h 2174272"/>
              <a:gd name="connsiteX82" fmla="*/ 1327690 w 4682585"/>
              <a:gd name="connsiteY82" fmla="*/ 2028063 h 2174272"/>
              <a:gd name="connsiteX83" fmla="*/ 1327690 w 4682585"/>
              <a:gd name="connsiteY83" fmla="*/ 1881473 h 2174272"/>
              <a:gd name="connsiteX84" fmla="*/ 1002697 w 4682585"/>
              <a:gd name="connsiteY84" fmla="*/ 1881473 h 2174272"/>
              <a:gd name="connsiteX85" fmla="*/ 1002697 w 4682585"/>
              <a:gd name="connsiteY85" fmla="*/ 2028063 h 2174272"/>
              <a:gd name="connsiteX86" fmla="*/ 1160431 w 4682585"/>
              <a:gd name="connsiteY86" fmla="*/ 2028063 h 2174272"/>
              <a:gd name="connsiteX87" fmla="*/ 1160431 w 4682585"/>
              <a:gd name="connsiteY87" fmla="*/ 1881473 h 2174272"/>
              <a:gd name="connsiteX88" fmla="*/ 835438 w 4682585"/>
              <a:gd name="connsiteY88" fmla="*/ 1881473 h 2174272"/>
              <a:gd name="connsiteX89" fmla="*/ 835438 w 4682585"/>
              <a:gd name="connsiteY89" fmla="*/ 2028063 h 2174272"/>
              <a:gd name="connsiteX90" fmla="*/ 993172 w 4682585"/>
              <a:gd name="connsiteY90" fmla="*/ 2028063 h 2174272"/>
              <a:gd name="connsiteX91" fmla="*/ 993172 w 4682585"/>
              <a:gd name="connsiteY91" fmla="*/ 1881473 h 2174272"/>
              <a:gd name="connsiteX92" fmla="*/ 668179 w 4682585"/>
              <a:gd name="connsiteY92" fmla="*/ 1881473 h 2174272"/>
              <a:gd name="connsiteX93" fmla="*/ 668179 w 4682585"/>
              <a:gd name="connsiteY93" fmla="*/ 2028063 h 2174272"/>
              <a:gd name="connsiteX94" fmla="*/ 825913 w 4682585"/>
              <a:gd name="connsiteY94" fmla="*/ 2028063 h 2174272"/>
              <a:gd name="connsiteX95" fmla="*/ 825913 w 4682585"/>
              <a:gd name="connsiteY95" fmla="*/ 1881473 h 2174272"/>
              <a:gd name="connsiteX96" fmla="*/ 500920 w 4682585"/>
              <a:gd name="connsiteY96" fmla="*/ 1881473 h 2174272"/>
              <a:gd name="connsiteX97" fmla="*/ 500920 w 4682585"/>
              <a:gd name="connsiteY97" fmla="*/ 2028063 h 2174272"/>
              <a:gd name="connsiteX98" fmla="*/ 658654 w 4682585"/>
              <a:gd name="connsiteY98" fmla="*/ 2028063 h 2174272"/>
              <a:gd name="connsiteX99" fmla="*/ 658654 w 4682585"/>
              <a:gd name="connsiteY99" fmla="*/ 1881473 h 2174272"/>
              <a:gd name="connsiteX100" fmla="*/ 333566 w 4682585"/>
              <a:gd name="connsiteY100" fmla="*/ 1881473 h 2174272"/>
              <a:gd name="connsiteX101" fmla="*/ 333566 w 4682585"/>
              <a:gd name="connsiteY101" fmla="*/ 2028063 h 2174272"/>
              <a:gd name="connsiteX102" fmla="*/ 491395 w 4682585"/>
              <a:gd name="connsiteY102" fmla="*/ 2028063 h 2174272"/>
              <a:gd name="connsiteX103" fmla="*/ 491395 w 4682585"/>
              <a:gd name="connsiteY103" fmla="*/ 1881473 h 2174272"/>
              <a:gd name="connsiteX104" fmla="*/ 166307 w 4682585"/>
              <a:gd name="connsiteY104" fmla="*/ 1881473 h 2174272"/>
              <a:gd name="connsiteX105" fmla="*/ 166307 w 4682585"/>
              <a:gd name="connsiteY105" fmla="*/ 2028063 h 2174272"/>
              <a:gd name="connsiteX106" fmla="*/ 324041 w 4682585"/>
              <a:gd name="connsiteY106" fmla="*/ 2028063 h 2174272"/>
              <a:gd name="connsiteX107" fmla="*/ 324041 w 4682585"/>
              <a:gd name="connsiteY107" fmla="*/ 1881473 h 2174272"/>
              <a:gd name="connsiteX108" fmla="*/ 9525 w 4682585"/>
              <a:gd name="connsiteY108" fmla="*/ 1881473 h 2174272"/>
              <a:gd name="connsiteX109" fmla="*/ 9525 w 4682585"/>
              <a:gd name="connsiteY109" fmla="*/ 2028063 h 2174272"/>
              <a:gd name="connsiteX110" fmla="*/ 156782 w 4682585"/>
              <a:gd name="connsiteY110" fmla="*/ 2028063 h 2174272"/>
              <a:gd name="connsiteX111" fmla="*/ 156782 w 4682585"/>
              <a:gd name="connsiteY111" fmla="*/ 1881473 h 2174272"/>
              <a:gd name="connsiteX112" fmla="*/ 4515326 w 4682585"/>
              <a:gd name="connsiteY112" fmla="*/ 1725358 h 2174272"/>
              <a:gd name="connsiteX113" fmla="*/ 4515326 w 4682585"/>
              <a:gd name="connsiteY113" fmla="*/ 1871948 h 2174272"/>
              <a:gd name="connsiteX114" fmla="*/ 4673060 w 4682585"/>
              <a:gd name="connsiteY114" fmla="*/ 1871948 h 2174272"/>
              <a:gd name="connsiteX115" fmla="*/ 4673060 w 4682585"/>
              <a:gd name="connsiteY115" fmla="*/ 1725358 h 2174272"/>
              <a:gd name="connsiteX116" fmla="*/ 4348068 w 4682585"/>
              <a:gd name="connsiteY116" fmla="*/ 1725358 h 2174272"/>
              <a:gd name="connsiteX117" fmla="*/ 4348068 w 4682585"/>
              <a:gd name="connsiteY117" fmla="*/ 1871948 h 2174272"/>
              <a:gd name="connsiteX118" fmla="*/ 4505801 w 4682585"/>
              <a:gd name="connsiteY118" fmla="*/ 1871948 h 2174272"/>
              <a:gd name="connsiteX119" fmla="*/ 4505801 w 4682585"/>
              <a:gd name="connsiteY119" fmla="*/ 1725358 h 2174272"/>
              <a:gd name="connsiteX120" fmla="*/ 4180809 w 4682585"/>
              <a:gd name="connsiteY120" fmla="*/ 1725358 h 2174272"/>
              <a:gd name="connsiteX121" fmla="*/ 4180809 w 4682585"/>
              <a:gd name="connsiteY121" fmla="*/ 1871948 h 2174272"/>
              <a:gd name="connsiteX122" fmla="*/ 4338543 w 4682585"/>
              <a:gd name="connsiteY122" fmla="*/ 1871948 h 2174272"/>
              <a:gd name="connsiteX123" fmla="*/ 4338543 w 4682585"/>
              <a:gd name="connsiteY123" fmla="*/ 1725358 h 2174272"/>
              <a:gd name="connsiteX124" fmla="*/ 4013550 w 4682585"/>
              <a:gd name="connsiteY124" fmla="*/ 1725358 h 2174272"/>
              <a:gd name="connsiteX125" fmla="*/ 4013550 w 4682585"/>
              <a:gd name="connsiteY125" fmla="*/ 1871948 h 2174272"/>
              <a:gd name="connsiteX126" fmla="*/ 4171284 w 4682585"/>
              <a:gd name="connsiteY126" fmla="*/ 1871948 h 2174272"/>
              <a:gd name="connsiteX127" fmla="*/ 4171284 w 4682585"/>
              <a:gd name="connsiteY127" fmla="*/ 1725358 h 2174272"/>
              <a:gd name="connsiteX128" fmla="*/ 3846291 w 4682585"/>
              <a:gd name="connsiteY128" fmla="*/ 1725358 h 2174272"/>
              <a:gd name="connsiteX129" fmla="*/ 3846291 w 4682585"/>
              <a:gd name="connsiteY129" fmla="*/ 1871948 h 2174272"/>
              <a:gd name="connsiteX130" fmla="*/ 4004025 w 4682585"/>
              <a:gd name="connsiteY130" fmla="*/ 1871948 h 2174272"/>
              <a:gd name="connsiteX131" fmla="*/ 4004025 w 4682585"/>
              <a:gd name="connsiteY131" fmla="*/ 1725358 h 2174272"/>
              <a:gd name="connsiteX132" fmla="*/ 3678936 w 4682585"/>
              <a:gd name="connsiteY132" fmla="*/ 1725358 h 2174272"/>
              <a:gd name="connsiteX133" fmla="*/ 3678936 w 4682585"/>
              <a:gd name="connsiteY133" fmla="*/ 1871948 h 2174272"/>
              <a:gd name="connsiteX134" fmla="*/ 3836766 w 4682585"/>
              <a:gd name="connsiteY134" fmla="*/ 1871948 h 2174272"/>
              <a:gd name="connsiteX135" fmla="*/ 3836766 w 4682585"/>
              <a:gd name="connsiteY135" fmla="*/ 1725358 h 2174272"/>
              <a:gd name="connsiteX136" fmla="*/ 3511677 w 4682585"/>
              <a:gd name="connsiteY136" fmla="*/ 1725358 h 2174272"/>
              <a:gd name="connsiteX137" fmla="*/ 3511677 w 4682585"/>
              <a:gd name="connsiteY137" fmla="*/ 1871948 h 2174272"/>
              <a:gd name="connsiteX138" fmla="*/ 3669411 w 4682585"/>
              <a:gd name="connsiteY138" fmla="*/ 1871948 h 2174272"/>
              <a:gd name="connsiteX139" fmla="*/ 3669411 w 4682585"/>
              <a:gd name="connsiteY139" fmla="*/ 1725358 h 2174272"/>
              <a:gd name="connsiteX140" fmla="*/ 3344418 w 4682585"/>
              <a:gd name="connsiteY140" fmla="*/ 1725358 h 2174272"/>
              <a:gd name="connsiteX141" fmla="*/ 3344418 w 4682585"/>
              <a:gd name="connsiteY141" fmla="*/ 1871948 h 2174272"/>
              <a:gd name="connsiteX142" fmla="*/ 3502152 w 4682585"/>
              <a:gd name="connsiteY142" fmla="*/ 1871948 h 2174272"/>
              <a:gd name="connsiteX143" fmla="*/ 3502152 w 4682585"/>
              <a:gd name="connsiteY143" fmla="*/ 1725358 h 2174272"/>
              <a:gd name="connsiteX144" fmla="*/ 3177159 w 4682585"/>
              <a:gd name="connsiteY144" fmla="*/ 1725358 h 2174272"/>
              <a:gd name="connsiteX145" fmla="*/ 3177159 w 4682585"/>
              <a:gd name="connsiteY145" fmla="*/ 1871948 h 2174272"/>
              <a:gd name="connsiteX146" fmla="*/ 3334893 w 4682585"/>
              <a:gd name="connsiteY146" fmla="*/ 1871948 h 2174272"/>
              <a:gd name="connsiteX147" fmla="*/ 3334893 w 4682585"/>
              <a:gd name="connsiteY147" fmla="*/ 1725358 h 2174272"/>
              <a:gd name="connsiteX148" fmla="*/ 3009900 w 4682585"/>
              <a:gd name="connsiteY148" fmla="*/ 1725358 h 2174272"/>
              <a:gd name="connsiteX149" fmla="*/ 3009900 w 4682585"/>
              <a:gd name="connsiteY149" fmla="*/ 1871948 h 2174272"/>
              <a:gd name="connsiteX150" fmla="*/ 3167634 w 4682585"/>
              <a:gd name="connsiteY150" fmla="*/ 1871948 h 2174272"/>
              <a:gd name="connsiteX151" fmla="*/ 3167634 w 4682585"/>
              <a:gd name="connsiteY151" fmla="*/ 1725358 h 2174272"/>
              <a:gd name="connsiteX152" fmla="*/ 2842641 w 4682585"/>
              <a:gd name="connsiteY152" fmla="*/ 1725358 h 2174272"/>
              <a:gd name="connsiteX153" fmla="*/ 2842641 w 4682585"/>
              <a:gd name="connsiteY153" fmla="*/ 1871948 h 2174272"/>
              <a:gd name="connsiteX154" fmla="*/ 3000375 w 4682585"/>
              <a:gd name="connsiteY154" fmla="*/ 1871948 h 2174272"/>
              <a:gd name="connsiteX155" fmla="*/ 3000375 w 4682585"/>
              <a:gd name="connsiteY155" fmla="*/ 1725358 h 2174272"/>
              <a:gd name="connsiteX156" fmla="*/ 2675382 w 4682585"/>
              <a:gd name="connsiteY156" fmla="*/ 1725358 h 2174272"/>
              <a:gd name="connsiteX157" fmla="*/ 2675382 w 4682585"/>
              <a:gd name="connsiteY157" fmla="*/ 1871948 h 2174272"/>
              <a:gd name="connsiteX158" fmla="*/ 2833116 w 4682585"/>
              <a:gd name="connsiteY158" fmla="*/ 1871948 h 2174272"/>
              <a:gd name="connsiteX159" fmla="*/ 2833116 w 4682585"/>
              <a:gd name="connsiteY159" fmla="*/ 1725358 h 2174272"/>
              <a:gd name="connsiteX160" fmla="*/ 2508123 w 4682585"/>
              <a:gd name="connsiteY160" fmla="*/ 1725358 h 2174272"/>
              <a:gd name="connsiteX161" fmla="*/ 2508123 w 4682585"/>
              <a:gd name="connsiteY161" fmla="*/ 1871948 h 2174272"/>
              <a:gd name="connsiteX162" fmla="*/ 2665857 w 4682585"/>
              <a:gd name="connsiteY162" fmla="*/ 1871948 h 2174272"/>
              <a:gd name="connsiteX163" fmla="*/ 2665857 w 4682585"/>
              <a:gd name="connsiteY163" fmla="*/ 1725358 h 2174272"/>
              <a:gd name="connsiteX164" fmla="*/ 2340864 w 4682585"/>
              <a:gd name="connsiteY164" fmla="*/ 1725358 h 2174272"/>
              <a:gd name="connsiteX165" fmla="*/ 2340864 w 4682585"/>
              <a:gd name="connsiteY165" fmla="*/ 1871948 h 2174272"/>
              <a:gd name="connsiteX166" fmla="*/ 2498598 w 4682585"/>
              <a:gd name="connsiteY166" fmla="*/ 1871948 h 2174272"/>
              <a:gd name="connsiteX167" fmla="*/ 2498598 w 4682585"/>
              <a:gd name="connsiteY167" fmla="*/ 1725358 h 2174272"/>
              <a:gd name="connsiteX168" fmla="*/ 2173510 w 4682585"/>
              <a:gd name="connsiteY168" fmla="*/ 1725358 h 2174272"/>
              <a:gd name="connsiteX169" fmla="*/ 2173510 w 4682585"/>
              <a:gd name="connsiteY169" fmla="*/ 1871948 h 2174272"/>
              <a:gd name="connsiteX170" fmla="*/ 2331339 w 4682585"/>
              <a:gd name="connsiteY170" fmla="*/ 1871948 h 2174272"/>
              <a:gd name="connsiteX171" fmla="*/ 2331339 w 4682585"/>
              <a:gd name="connsiteY171" fmla="*/ 1725358 h 2174272"/>
              <a:gd name="connsiteX172" fmla="*/ 2006251 w 4682585"/>
              <a:gd name="connsiteY172" fmla="*/ 1725358 h 2174272"/>
              <a:gd name="connsiteX173" fmla="*/ 2006251 w 4682585"/>
              <a:gd name="connsiteY173" fmla="*/ 1871948 h 2174272"/>
              <a:gd name="connsiteX174" fmla="*/ 2163985 w 4682585"/>
              <a:gd name="connsiteY174" fmla="*/ 1871948 h 2174272"/>
              <a:gd name="connsiteX175" fmla="*/ 2163985 w 4682585"/>
              <a:gd name="connsiteY175" fmla="*/ 1725358 h 2174272"/>
              <a:gd name="connsiteX176" fmla="*/ 1838992 w 4682585"/>
              <a:gd name="connsiteY176" fmla="*/ 1725358 h 2174272"/>
              <a:gd name="connsiteX177" fmla="*/ 1838992 w 4682585"/>
              <a:gd name="connsiteY177" fmla="*/ 1871948 h 2174272"/>
              <a:gd name="connsiteX178" fmla="*/ 1996726 w 4682585"/>
              <a:gd name="connsiteY178" fmla="*/ 1871948 h 2174272"/>
              <a:gd name="connsiteX179" fmla="*/ 1996726 w 4682585"/>
              <a:gd name="connsiteY179" fmla="*/ 1725358 h 2174272"/>
              <a:gd name="connsiteX180" fmla="*/ 1671733 w 4682585"/>
              <a:gd name="connsiteY180" fmla="*/ 1725358 h 2174272"/>
              <a:gd name="connsiteX181" fmla="*/ 1671733 w 4682585"/>
              <a:gd name="connsiteY181" fmla="*/ 1871948 h 2174272"/>
              <a:gd name="connsiteX182" fmla="*/ 1829467 w 4682585"/>
              <a:gd name="connsiteY182" fmla="*/ 1871948 h 2174272"/>
              <a:gd name="connsiteX183" fmla="*/ 1829467 w 4682585"/>
              <a:gd name="connsiteY183" fmla="*/ 1725358 h 2174272"/>
              <a:gd name="connsiteX184" fmla="*/ 1504474 w 4682585"/>
              <a:gd name="connsiteY184" fmla="*/ 1725358 h 2174272"/>
              <a:gd name="connsiteX185" fmla="*/ 1504474 w 4682585"/>
              <a:gd name="connsiteY185" fmla="*/ 1871948 h 2174272"/>
              <a:gd name="connsiteX186" fmla="*/ 1662208 w 4682585"/>
              <a:gd name="connsiteY186" fmla="*/ 1871948 h 2174272"/>
              <a:gd name="connsiteX187" fmla="*/ 1662208 w 4682585"/>
              <a:gd name="connsiteY187" fmla="*/ 1725358 h 2174272"/>
              <a:gd name="connsiteX188" fmla="*/ 1337215 w 4682585"/>
              <a:gd name="connsiteY188" fmla="*/ 1725358 h 2174272"/>
              <a:gd name="connsiteX189" fmla="*/ 1337215 w 4682585"/>
              <a:gd name="connsiteY189" fmla="*/ 1871948 h 2174272"/>
              <a:gd name="connsiteX190" fmla="*/ 1494949 w 4682585"/>
              <a:gd name="connsiteY190" fmla="*/ 1871948 h 2174272"/>
              <a:gd name="connsiteX191" fmla="*/ 1494949 w 4682585"/>
              <a:gd name="connsiteY191" fmla="*/ 1725358 h 2174272"/>
              <a:gd name="connsiteX192" fmla="*/ 1169956 w 4682585"/>
              <a:gd name="connsiteY192" fmla="*/ 1725358 h 2174272"/>
              <a:gd name="connsiteX193" fmla="*/ 1169956 w 4682585"/>
              <a:gd name="connsiteY193" fmla="*/ 1871948 h 2174272"/>
              <a:gd name="connsiteX194" fmla="*/ 1327690 w 4682585"/>
              <a:gd name="connsiteY194" fmla="*/ 1871948 h 2174272"/>
              <a:gd name="connsiteX195" fmla="*/ 1327690 w 4682585"/>
              <a:gd name="connsiteY195" fmla="*/ 1725358 h 2174272"/>
              <a:gd name="connsiteX196" fmla="*/ 1002697 w 4682585"/>
              <a:gd name="connsiteY196" fmla="*/ 1725358 h 2174272"/>
              <a:gd name="connsiteX197" fmla="*/ 1002697 w 4682585"/>
              <a:gd name="connsiteY197" fmla="*/ 1871948 h 2174272"/>
              <a:gd name="connsiteX198" fmla="*/ 1160431 w 4682585"/>
              <a:gd name="connsiteY198" fmla="*/ 1871948 h 2174272"/>
              <a:gd name="connsiteX199" fmla="*/ 1160431 w 4682585"/>
              <a:gd name="connsiteY199" fmla="*/ 1725358 h 2174272"/>
              <a:gd name="connsiteX200" fmla="*/ 835438 w 4682585"/>
              <a:gd name="connsiteY200" fmla="*/ 1725358 h 2174272"/>
              <a:gd name="connsiteX201" fmla="*/ 835438 w 4682585"/>
              <a:gd name="connsiteY201" fmla="*/ 1871948 h 2174272"/>
              <a:gd name="connsiteX202" fmla="*/ 993172 w 4682585"/>
              <a:gd name="connsiteY202" fmla="*/ 1871948 h 2174272"/>
              <a:gd name="connsiteX203" fmla="*/ 993172 w 4682585"/>
              <a:gd name="connsiteY203" fmla="*/ 1725358 h 2174272"/>
              <a:gd name="connsiteX204" fmla="*/ 668179 w 4682585"/>
              <a:gd name="connsiteY204" fmla="*/ 1725358 h 2174272"/>
              <a:gd name="connsiteX205" fmla="*/ 668179 w 4682585"/>
              <a:gd name="connsiteY205" fmla="*/ 1871948 h 2174272"/>
              <a:gd name="connsiteX206" fmla="*/ 825913 w 4682585"/>
              <a:gd name="connsiteY206" fmla="*/ 1871948 h 2174272"/>
              <a:gd name="connsiteX207" fmla="*/ 825913 w 4682585"/>
              <a:gd name="connsiteY207" fmla="*/ 1725358 h 2174272"/>
              <a:gd name="connsiteX208" fmla="*/ 500920 w 4682585"/>
              <a:gd name="connsiteY208" fmla="*/ 1725358 h 2174272"/>
              <a:gd name="connsiteX209" fmla="*/ 500920 w 4682585"/>
              <a:gd name="connsiteY209" fmla="*/ 1871948 h 2174272"/>
              <a:gd name="connsiteX210" fmla="*/ 658654 w 4682585"/>
              <a:gd name="connsiteY210" fmla="*/ 1871948 h 2174272"/>
              <a:gd name="connsiteX211" fmla="*/ 658654 w 4682585"/>
              <a:gd name="connsiteY211" fmla="*/ 1725358 h 2174272"/>
              <a:gd name="connsiteX212" fmla="*/ 333566 w 4682585"/>
              <a:gd name="connsiteY212" fmla="*/ 1725358 h 2174272"/>
              <a:gd name="connsiteX213" fmla="*/ 333566 w 4682585"/>
              <a:gd name="connsiteY213" fmla="*/ 1871948 h 2174272"/>
              <a:gd name="connsiteX214" fmla="*/ 491395 w 4682585"/>
              <a:gd name="connsiteY214" fmla="*/ 1871948 h 2174272"/>
              <a:gd name="connsiteX215" fmla="*/ 491395 w 4682585"/>
              <a:gd name="connsiteY215" fmla="*/ 1725358 h 2174272"/>
              <a:gd name="connsiteX216" fmla="*/ 166307 w 4682585"/>
              <a:gd name="connsiteY216" fmla="*/ 1725358 h 2174272"/>
              <a:gd name="connsiteX217" fmla="*/ 166307 w 4682585"/>
              <a:gd name="connsiteY217" fmla="*/ 1871948 h 2174272"/>
              <a:gd name="connsiteX218" fmla="*/ 324041 w 4682585"/>
              <a:gd name="connsiteY218" fmla="*/ 1871948 h 2174272"/>
              <a:gd name="connsiteX219" fmla="*/ 324041 w 4682585"/>
              <a:gd name="connsiteY219" fmla="*/ 1725358 h 2174272"/>
              <a:gd name="connsiteX220" fmla="*/ 9525 w 4682585"/>
              <a:gd name="connsiteY220" fmla="*/ 1725358 h 2174272"/>
              <a:gd name="connsiteX221" fmla="*/ 9525 w 4682585"/>
              <a:gd name="connsiteY221" fmla="*/ 1871948 h 2174272"/>
              <a:gd name="connsiteX222" fmla="*/ 156782 w 4682585"/>
              <a:gd name="connsiteY222" fmla="*/ 1871948 h 2174272"/>
              <a:gd name="connsiteX223" fmla="*/ 156782 w 4682585"/>
              <a:gd name="connsiteY223" fmla="*/ 1725358 h 2174272"/>
              <a:gd name="connsiteX224" fmla="*/ 4515326 w 4682585"/>
              <a:gd name="connsiteY224" fmla="*/ 1569243 h 2174272"/>
              <a:gd name="connsiteX225" fmla="*/ 4515326 w 4682585"/>
              <a:gd name="connsiteY225" fmla="*/ 1715833 h 2174272"/>
              <a:gd name="connsiteX226" fmla="*/ 4673060 w 4682585"/>
              <a:gd name="connsiteY226" fmla="*/ 1715833 h 2174272"/>
              <a:gd name="connsiteX227" fmla="*/ 4673060 w 4682585"/>
              <a:gd name="connsiteY227" fmla="*/ 1569243 h 2174272"/>
              <a:gd name="connsiteX228" fmla="*/ 4348068 w 4682585"/>
              <a:gd name="connsiteY228" fmla="*/ 1569243 h 2174272"/>
              <a:gd name="connsiteX229" fmla="*/ 4348068 w 4682585"/>
              <a:gd name="connsiteY229" fmla="*/ 1715833 h 2174272"/>
              <a:gd name="connsiteX230" fmla="*/ 4505801 w 4682585"/>
              <a:gd name="connsiteY230" fmla="*/ 1715833 h 2174272"/>
              <a:gd name="connsiteX231" fmla="*/ 4505801 w 4682585"/>
              <a:gd name="connsiteY231" fmla="*/ 1569243 h 2174272"/>
              <a:gd name="connsiteX232" fmla="*/ 4180809 w 4682585"/>
              <a:gd name="connsiteY232" fmla="*/ 1569243 h 2174272"/>
              <a:gd name="connsiteX233" fmla="*/ 4180809 w 4682585"/>
              <a:gd name="connsiteY233" fmla="*/ 1715833 h 2174272"/>
              <a:gd name="connsiteX234" fmla="*/ 4338543 w 4682585"/>
              <a:gd name="connsiteY234" fmla="*/ 1715833 h 2174272"/>
              <a:gd name="connsiteX235" fmla="*/ 4338543 w 4682585"/>
              <a:gd name="connsiteY235" fmla="*/ 1569243 h 2174272"/>
              <a:gd name="connsiteX236" fmla="*/ 4013550 w 4682585"/>
              <a:gd name="connsiteY236" fmla="*/ 1569243 h 2174272"/>
              <a:gd name="connsiteX237" fmla="*/ 4013550 w 4682585"/>
              <a:gd name="connsiteY237" fmla="*/ 1715833 h 2174272"/>
              <a:gd name="connsiteX238" fmla="*/ 4171284 w 4682585"/>
              <a:gd name="connsiteY238" fmla="*/ 1715833 h 2174272"/>
              <a:gd name="connsiteX239" fmla="*/ 4171284 w 4682585"/>
              <a:gd name="connsiteY239" fmla="*/ 1569243 h 2174272"/>
              <a:gd name="connsiteX240" fmla="*/ 3846291 w 4682585"/>
              <a:gd name="connsiteY240" fmla="*/ 1569243 h 2174272"/>
              <a:gd name="connsiteX241" fmla="*/ 3846291 w 4682585"/>
              <a:gd name="connsiteY241" fmla="*/ 1715833 h 2174272"/>
              <a:gd name="connsiteX242" fmla="*/ 4004025 w 4682585"/>
              <a:gd name="connsiteY242" fmla="*/ 1715833 h 2174272"/>
              <a:gd name="connsiteX243" fmla="*/ 4004025 w 4682585"/>
              <a:gd name="connsiteY243" fmla="*/ 1569243 h 2174272"/>
              <a:gd name="connsiteX244" fmla="*/ 3678936 w 4682585"/>
              <a:gd name="connsiteY244" fmla="*/ 1569243 h 2174272"/>
              <a:gd name="connsiteX245" fmla="*/ 3678936 w 4682585"/>
              <a:gd name="connsiteY245" fmla="*/ 1715833 h 2174272"/>
              <a:gd name="connsiteX246" fmla="*/ 3836766 w 4682585"/>
              <a:gd name="connsiteY246" fmla="*/ 1715833 h 2174272"/>
              <a:gd name="connsiteX247" fmla="*/ 3836766 w 4682585"/>
              <a:gd name="connsiteY247" fmla="*/ 1569243 h 2174272"/>
              <a:gd name="connsiteX248" fmla="*/ 3511677 w 4682585"/>
              <a:gd name="connsiteY248" fmla="*/ 1569243 h 2174272"/>
              <a:gd name="connsiteX249" fmla="*/ 3511677 w 4682585"/>
              <a:gd name="connsiteY249" fmla="*/ 1715833 h 2174272"/>
              <a:gd name="connsiteX250" fmla="*/ 3669411 w 4682585"/>
              <a:gd name="connsiteY250" fmla="*/ 1715833 h 2174272"/>
              <a:gd name="connsiteX251" fmla="*/ 3669411 w 4682585"/>
              <a:gd name="connsiteY251" fmla="*/ 1569243 h 2174272"/>
              <a:gd name="connsiteX252" fmla="*/ 3344418 w 4682585"/>
              <a:gd name="connsiteY252" fmla="*/ 1569243 h 2174272"/>
              <a:gd name="connsiteX253" fmla="*/ 3344418 w 4682585"/>
              <a:gd name="connsiteY253" fmla="*/ 1715833 h 2174272"/>
              <a:gd name="connsiteX254" fmla="*/ 3502152 w 4682585"/>
              <a:gd name="connsiteY254" fmla="*/ 1715833 h 2174272"/>
              <a:gd name="connsiteX255" fmla="*/ 3502152 w 4682585"/>
              <a:gd name="connsiteY255" fmla="*/ 1569243 h 2174272"/>
              <a:gd name="connsiteX256" fmla="*/ 3177159 w 4682585"/>
              <a:gd name="connsiteY256" fmla="*/ 1569243 h 2174272"/>
              <a:gd name="connsiteX257" fmla="*/ 3177159 w 4682585"/>
              <a:gd name="connsiteY257" fmla="*/ 1715833 h 2174272"/>
              <a:gd name="connsiteX258" fmla="*/ 3334893 w 4682585"/>
              <a:gd name="connsiteY258" fmla="*/ 1715833 h 2174272"/>
              <a:gd name="connsiteX259" fmla="*/ 3334893 w 4682585"/>
              <a:gd name="connsiteY259" fmla="*/ 1569243 h 2174272"/>
              <a:gd name="connsiteX260" fmla="*/ 3009900 w 4682585"/>
              <a:gd name="connsiteY260" fmla="*/ 1569243 h 2174272"/>
              <a:gd name="connsiteX261" fmla="*/ 3009900 w 4682585"/>
              <a:gd name="connsiteY261" fmla="*/ 1715833 h 2174272"/>
              <a:gd name="connsiteX262" fmla="*/ 3167634 w 4682585"/>
              <a:gd name="connsiteY262" fmla="*/ 1715833 h 2174272"/>
              <a:gd name="connsiteX263" fmla="*/ 3167634 w 4682585"/>
              <a:gd name="connsiteY263" fmla="*/ 1569243 h 2174272"/>
              <a:gd name="connsiteX264" fmla="*/ 2842641 w 4682585"/>
              <a:gd name="connsiteY264" fmla="*/ 1569243 h 2174272"/>
              <a:gd name="connsiteX265" fmla="*/ 2842641 w 4682585"/>
              <a:gd name="connsiteY265" fmla="*/ 1715833 h 2174272"/>
              <a:gd name="connsiteX266" fmla="*/ 3000375 w 4682585"/>
              <a:gd name="connsiteY266" fmla="*/ 1715833 h 2174272"/>
              <a:gd name="connsiteX267" fmla="*/ 3000375 w 4682585"/>
              <a:gd name="connsiteY267" fmla="*/ 1569243 h 2174272"/>
              <a:gd name="connsiteX268" fmla="*/ 2675382 w 4682585"/>
              <a:gd name="connsiteY268" fmla="*/ 1569243 h 2174272"/>
              <a:gd name="connsiteX269" fmla="*/ 2675382 w 4682585"/>
              <a:gd name="connsiteY269" fmla="*/ 1715833 h 2174272"/>
              <a:gd name="connsiteX270" fmla="*/ 2833116 w 4682585"/>
              <a:gd name="connsiteY270" fmla="*/ 1715833 h 2174272"/>
              <a:gd name="connsiteX271" fmla="*/ 2833116 w 4682585"/>
              <a:gd name="connsiteY271" fmla="*/ 1569243 h 2174272"/>
              <a:gd name="connsiteX272" fmla="*/ 2508123 w 4682585"/>
              <a:gd name="connsiteY272" fmla="*/ 1569243 h 2174272"/>
              <a:gd name="connsiteX273" fmla="*/ 2508123 w 4682585"/>
              <a:gd name="connsiteY273" fmla="*/ 1715833 h 2174272"/>
              <a:gd name="connsiteX274" fmla="*/ 2665857 w 4682585"/>
              <a:gd name="connsiteY274" fmla="*/ 1715833 h 2174272"/>
              <a:gd name="connsiteX275" fmla="*/ 2665857 w 4682585"/>
              <a:gd name="connsiteY275" fmla="*/ 1569243 h 2174272"/>
              <a:gd name="connsiteX276" fmla="*/ 2340864 w 4682585"/>
              <a:gd name="connsiteY276" fmla="*/ 1569243 h 2174272"/>
              <a:gd name="connsiteX277" fmla="*/ 2340864 w 4682585"/>
              <a:gd name="connsiteY277" fmla="*/ 1715833 h 2174272"/>
              <a:gd name="connsiteX278" fmla="*/ 2498598 w 4682585"/>
              <a:gd name="connsiteY278" fmla="*/ 1715833 h 2174272"/>
              <a:gd name="connsiteX279" fmla="*/ 2498598 w 4682585"/>
              <a:gd name="connsiteY279" fmla="*/ 1569243 h 2174272"/>
              <a:gd name="connsiteX280" fmla="*/ 2173510 w 4682585"/>
              <a:gd name="connsiteY280" fmla="*/ 1569243 h 2174272"/>
              <a:gd name="connsiteX281" fmla="*/ 2173510 w 4682585"/>
              <a:gd name="connsiteY281" fmla="*/ 1715833 h 2174272"/>
              <a:gd name="connsiteX282" fmla="*/ 2331339 w 4682585"/>
              <a:gd name="connsiteY282" fmla="*/ 1715833 h 2174272"/>
              <a:gd name="connsiteX283" fmla="*/ 2331339 w 4682585"/>
              <a:gd name="connsiteY283" fmla="*/ 1569243 h 2174272"/>
              <a:gd name="connsiteX284" fmla="*/ 2006251 w 4682585"/>
              <a:gd name="connsiteY284" fmla="*/ 1569243 h 2174272"/>
              <a:gd name="connsiteX285" fmla="*/ 2006251 w 4682585"/>
              <a:gd name="connsiteY285" fmla="*/ 1715833 h 2174272"/>
              <a:gd name="connsiteX286" fmla="*/ 2163985 w 4682585"/>
              <a:gd name="connsiteY286" fmla="*/ 1715833 h 2174272"/>
              <a:gd name="connsiteX287" fmla="*/ 2163985 w 4682585"/>
              <a:gd name="connsiteY287" fmla="*/ 1569243 h 2174272"/>
              <a:gd name="connsiteX288" fmla="*/ 1838992 w 4682585"/>
              <a:gd name="connsiteY288" fmla="*/ 1569243 h 2174272"/>
              <a:gd name="connsiteX289" fmla="*/ 1838992 w 4682585"/>
              <a:gd name="connsiteY289" fmla="*/ 1715833 h 2174272"/>
              <a:gd name="connsiteX290" fmla="*/ 1996726 w 4682585"/>
              <a:gd name="connsiteY290" fmla="*/ 1715833 h 2174272"/>
              <a:gd name="connsiteX291" fmla="*/ 1996726 w 4682585"/>
              <a:gd name="connsiteY291" fmla="*/ 1569243 h 2174272"/>
              <a:gd name="connsiteX292" fmla="*/ 1671733 w 4682585"/>
              <a:gd name="connsiteY292" fmla="*/ 1569243 h 2174272"/>
              <a:gd name="connsiteX293" fmla="*/ 1671733 w 4682585"/>
              <a:gd name="connsiteY293" fmla="*/ 1715833 h 2174272"/>
              <a:gd name="connsiteX294" fmla="*/ 1829467 w 4682585"/>
              <a:gd name="connsiteY294" fmla="*/ 1715833 h 2174272"/>
              <a:gd name="connsiteX295" fmla="*/ 1829467 w 4682585"/>
              <a:gd name="connsiteY295" fmla="*/ 1569243 h 2174272"/>
              <a:gd name="connsiteX296" fmla="*/ 1504474 w 4682585"/>
              <a:gd name="connsiteY296" fmla="*/ 1569243 h 2174272"/>
              <a:gd name="connsiteX297" fmla="*/ 1504474 w 4682585"/>
              <a:gd name="connsiteY297" fmla="*/ 1715833 h 2174272"/>
              <a:gd name="connsiteX298" fmla="*/ 1662208 w 4682585"/>
              <a:gd name="connsiteY298" fmla="*/ 1715833 h 2174272"/>
              <a:gd name="connsiteX299" fmla="*/ 1662208 w 4682585"/>
              <a:gd name="connsiteY299" fmla="*/ 1569243 h 2174272"/>
              <a:gd name="connsiteX300" fmla="*/ 1337215 w 4682585"/>
              <a:gd name="connsiteY300" fmla="*/ 1569243 h 2174272"/>
              <a:gd name="connsiteX301" fmla="*/ 1337215 w 4682585"/>
              <a:gd name="connsiteY301" fmla="*/ 1715833 h 2174272"/>
              <a:gd name="connsiteX302" fmla="*/ 1494949 w 4682585"/>
              <a:gd name="connsiteY302" fmla="*/ 1715833 h 2174272"/>
              <a:gd name="connsiteX303" fmla="*/ 1494949 w 4682585"/>
              <a:gd name="connsiteY303" fmla="*/ 1569243 h 2174272"/>
              <a:gd name="connsiteX304" fmla="*/ 1169956 w 4682585"/>
              <a:gd name="connsiteY304" fmla="*/ 1569243 h 2174272"/>
              <a:gd name="connsiteX305" fmla="*/ 1169956 w 4682585"/>
              <a:gd name="connsiteY305" fmla="*/ 1715833 h 2174272"/>
              <a:gd name="connsiteX306" fmla="*/ 1327690 w 4682585"/>
              <a:gd name="connsiteY306" fmla="*/ 1715833 h 2174272"/>
              <a:gd name="connsiteX307" fmla="*/ 1327690 w 4682585"/>
              <a:gd name="connsiteY307" fmla="*/ 1569243 h 2174272"/>
              <a:gd name="connsiteX308" fmla="*/ 1002697 w 4682585"/>
              <a:gd name="connsiteY308" fmla="*/ 1569243 h 2174272"/>
              <a:gd name="connsiteX309" fmla="*/ 1002697 w 4682585"/>
              <a:gd name="connsiteY309" fmla="*/ 1715833 h 2174272"/>
              <a:gd name="connsiteX310" fmla="*/ 1160431 w 4682585"/>
              <a:gd name="connsiteY310" fmla="*/ 1715833 h 2174272"/>
              <a:gd name="connsiteX311" fmla="*/ 1160431 w 4682585"/>
              <a:gd name="connsiteY311" fmla="*/ 1569243 h 2174272"/>
              <a:gd name="connsiteX312" fmla="*/ 835438 w 4682585"/>
              <a:gd name="connsiteY312" fmla="*/ 1569243 h 2174272"/>
              <a:gd name="connsiteX313" fmla="*/ 835438 w 4682585"/>
              <a:gd name="connsiteY313" fmla="*/ 1715833 h 2174272"/>
              <a:gd name="connsiteX314" fmla="*/ 993172 w 4682585"/>
              <a:gd name="connsiteY314" fmla="*/ 1715833 h 2174272"/>
              <a:gd name="connsiteX315" fmla="*/ 993172 w 4682585"/>
              <a:gd name="connsiteY315" fmla="*/ 1569243 h 2174272"/>
              <a:gd name="connsiteX316" fmla="*/ 668179 w 4682585"/>
              <a:gd name="connsiteY316" fmla="*/ 1569243 h 2174272"/>
              <a:gd name="connsiteX317" fmla="*/ 668179 w 4682585"/>
              <a:gd name="connsiteY317" fmla="*/ 1715833 h 2174272"/>
              <a:gd name="connsiteX318" fmla="*/ 825913 w 4682585"/>
              <a:gd name="connsiteY318" fmla="*/ 1715833 h 2174272"/>
              <a:gd name="connsiteX319" fmla="*/ 825913 w 4682585"/>
              <a:gd name="connsiteY319" fmla="*/ 1569243 h 2174272"/>
              <a:gd name="connsiteX320" fmla="*/ 500920 w 4682585"/>
              <a:gd name="connsiteY320" fmla="*/ 1569243 h 2174272"/>
              <a:gd name="connsiteX321" fmla="*/ 500920 w 4682585"/>
              <a:gd name="connsiteY321" fmla="*/ 1715833 h 2174272"/>
              <a:gd name="connsiteX322" fmla="*/ 658654 w 4682585"/>
              <a:gd name="connsiteY322" fmla="*/ 1715833 h 2174272"/>
              <a:gd name="connsiteX323" fmla="*/ 658654 w 4682585"/>
              <a:gd name="connsiteY323" fmla="*/ 1569243 h 2174272"/>
              <a:gd name="connsiteX324" fmla="*/ 333566 w 4682585"/>
              <a:gd name="connsiteY324" fmla="*/ 1569243 h 2174272"/>
              <a:gd name="connsiteX325" fmla="*/ 333566 w 4682585"/>
              <a:gd name="connsiteY325" fmla="*/ 1715833 h 2174272"/>
              <a:gd name="connsiteX326" fmla="*/ 491395 w 4682585"/>
              <a:gd name="connsiteY326" fmla="*/ 1715833 h 2174272"/>
              <a:gd name="connsiteX327" fmla="*/ 491395 w 4682585"/>
              <a:gd name="connsiteY327" fmla="*/ 1569243 h 2174272"/>
              <a:gd name="connsiteX328" fmla="*/ 166307 w 4682585"/>
              <a:gd name="connsiteY328" fmla="*/ 1569243 h 2174272"/>
              <a:gd name="connsiteX329" fmla="*/ 166307 w 4682585"/>
              <a:gd name="connsiteY329" fmla="*/ 1715833 h 2174272"/>
              <a:gd name="connsiteX330" fmla="*/ 324041 w 4682585"/>
              <a:gd name="connsiteY330" fmla="*/ 1715833 h 2174272"/>
              <a:gd name="connsiteX331" fmla="*/ 324041 w 4682585"/>
              <a:gd name="connsiteY331" fmla="*/ 1569243 h 2174272"/>
              <a:gd name="connsiteX332" fmla="*/ 9525 w 4682585"/>
              <a:gd name="connsiteY332" fmla="*/ 1569243 h 2174272"/>
              <a:gd name="connsiteX333" fmla="*/ 9525 w 4682585"/>
              <a:gd name="connsiteY333" fmla="*/ 1715833 h 2174272"/>
              <a:gd name="connsiteX334" fmla="*/ 156782 w 4682585"/>
              <a:gd name="connsiteY334" fmla="*/ 1715833 h 2174272"/>
              <a:gd name="connsiteX335" fmla="*/ 156782 w 4682585"/>
              <a:gd name="connsiteY335" fmla="*/ 1569243 h 2174272"/>
              <a:gd name="connsiteX336" fmla="*/ 4515326 w 4682585"/>
              <a:gd name="connsiteY336" fmla="*/ 1413129 h 2174272"/>
              <a:gd name="connsiteX337" fmla="*/ 4515326 w 4682585"/>
              <a:gd name="connsiteY337" fmla="*/ 1559718 h 2174272"/>
              <a:gd name="connsiteX338" fmla="*/ 4673060 w 4682585"/>
              <a:gd name="connsiteY338" fmla="*/ 1559718 h 2174272"/>
              <a:gd name="connsiteX339" fmla="*/ 4673060 w 4682585"/>
              <a:gd name="connsiteY339" fmla="*/ 1413129 h 2174272"/>
              <a:gd name="connsiteX340" fmla="*/ 4348068 w 4682585"/>
              <a:gd name="connsiteY340" fmla="*/ 1413129 h 2174272"/>
              <a:gd name="connsiteX341" fmla="*/ 4348068 w 4682585"/>
              <a:gd name="connsiteY341" fmla="*/ 1559718 h 2174272"/>
              <a:gd name="connsiteX342" fmla="*/ 4505801 w 4682585"/>
              <a:gd name="connsiteY342" fmla="*/ 1559718 h 2174272"/>
              <a:gd name="connsiteX343" fmla="*/ 4505801 w 4682585"/>
              <a:gd name="connsiteY343" fmla="*/ 1413129 h 2174272"/>
              <a:gd name="connsiteX344" fmla="*/ 4180809 w 4682585"/>
              <a:gd name="connsiteY344" fmla="*/ 1413129 h 2174272"/>
              <a:gd name="connsiteX345" fmla="*/ 4180809 w 4682585"/>
              <a:gd name="connsiteY345" fmla="*/ 1559718 h 2174272"/>
              <a:gd name="connsiteX346" fmla="*/ 4338543 w 4682585"/>
              <a:gd name="connsiteY346" fmla="*/ 1559718 h 2174272"/>
              <a:gd name="connsiteX347" fmla="*/ 4338543 w 4682585"/>
              <a:gd name="connsiteY347" fmla="*/ 1413129 h 2174272"/>
              <a:gd name="connsiteX348" fmla="*/ 4013550 w 4682585"/>
              <a:gd name="connsiteY348" fmla="*/ 1413129 h 2174272"/>
              <a:gd name="connsiteX349" fmla="*/ 4013550 w 4682585"/>
              <a:gd name="connsiteY349" fmla="*/ 1559718 h 2174272"/>
              <a:gd name="connsiteX350" fmla="*/ 4171284 w 4682585"/>
              <a:gd name="connsiteY350" fmla="*/ 1559718 h 2174272"/>
              <a:gd name="connsiteX351" fmla="*/ 4171284 w 4682585"/>
              <a:gd name="connsiteY351" fmla="*/ 1413129 h 2174272"/>
              <a:gd name="connsiteX352" fmla="*/ 3846291 w 4682585"/>
              <a:gd name="connsiteY352" fmla="*/ 1413129 h 2174272"/>
              <a:gd name="connsiteX353" fmla="*/ 3846291 w 4682585"/>
              <a:gd name="connsiteY353" fmla="*/ 1559718 h 2174272"/>
              <a:gd name="connsiteX354" fmla="*/ 4004025 w 4682585"/>
              <a:gd name="connsiteY354" fmla="*/ 1559718 h 2174272"/>
              <a:gd name="connsiteX355" fmla="*/ 4004025 w 4682585"/>
              <a:gd name="connsiteY355" fmla="*/ 1413129 h 2174272"/>
              <a:gd name="connsiteX356" fmla="*/ 3678936 w 4682585"/>
              <a:gd name="connsiteY356" fmla="*/ 1413129 h 2174272"/>
              <a:gd name="connsiteX357" fmla="*/ 3678936 w 4682585"/>
              <a:gd name="connsiteY357" fmla="*/ 1559718 h 2174272"/>
              <a:gd name="connsiteX358" fmla="*/ 3836766 w 4682585"/>
              <a:gd name="connsiteY358" fmla="*/ 1559718 h 2174272"/>
              <a:gd name="connsiteX359" fmla="*/ 3836766 w 4682585"/>
              <a:gd name="connsiteY359" fmla="*/ 1413129 h 2174272"/>
              <a:gd name="connsiteX360" fmla="*/ 3511677 w 4682585"/>
              <a:gd name="connsiteY360" fmla="*/ 1413129 h 2174272"/>
              <a:gd name="connsiteX361" fmla="*/ 3511677 w 4682585"/>
              <a:gd name="connsiteY361" fmla="*/ 1559718 h 2174272"/>
              <a:gd name="connsiteX362" fmla="*/ 3669411 w 4682585"/>
              <a:gd name="connsiteY362" fmla="*/ 1559718 h 2174272"/>
              <a:gd name="connsiteX363" fmla="*/ 3669411 w 4682585"/>
              <a:gd name="connsiteY363" fmla="*/ 1413129 h 2174272"/>
              <a:gd name="connsiteX364" fmla="*/ 3344418 w 4682585"/>
              <a:gd name="connsiteY364" fmla="*/ 1413129 h 2174272"/>
              <a:gd name="connsiteX365" fmla="*/ 3344418 w 4682585"/>
              <a:gd name="connsiteY365" fmla="*/ 1559718 h 2174272"/>
              <a:gd name="connsiteX366" fmla="*/ 3502152 w 4682585"/>
              <a:gd name="connsiteY366" fmla="*/ 1559718 h 2174272"/>
              <a:gd name="connsiteX367" fmla="*/ 3502152 w 4682585"/>
              <a:gd name="connsiteY367" fmla="*/ 1413129 h 2174272"/>
              <a:gd name="connsiteX368" fmla="*/ 3177159 w 4682585"/>
              <a:gd name="connsiteY368" fmla="*/ 1413129 h 2174272"/>
              <a:gd name="connsiteX369" fmla="*/ 3177159 w 4682585"/>
              <a:gd name="connsiteY369" fmla="*/ 1559718 h 2174272"/>
              <a:gd name="connsiteX370" fmla="*/ 3334893 w 4682585"/>
              <a:gd name="connsiteY370" fmla="*/ 1559718 h 2174272"/>
              <a:gd name="connsiteX371" fmla="*/ 3334893 w 4682585"/>
              <a:gd name="connsiteY371" fmla="*/ 1413129 h 2174272"/>
              <a:gd name="connsiteX372" fmla="*/ 3009900 w 4682585"/>
              <a:gd name="connsiteY372" fmla="*/ 1413129 h 2174272"/>
              <a:gd name="connsiteX373" fmla="*/ 3009900 w 4682585"/>
              <a:gd name="connsiteY373" fmla="*/ 1559718 h 2174272"/>
              <a:gd name="connsiteX374" fmla="*/ 3167634 w 4682585"/>
              <a:gd name="connsiteY374" fmla="*/ 1559718 h 2174272"/>
              <a:gd name="connsiteX375" fmla="*/ 3167634 w 4682585"/>
              <a:gd name="connsiteY375" fmla="*/ 1413129 h 2174272"/>
              <a:gd name="connsiteX376" fmla="*/ 2842641 w 4682585"/>
              <a:gd name="connsiteY376" fmla="*/ 1413129 h 2174272"/>
              <a:gd name="connsiteX377" fmla="*/ 2842641 w 4682585"/>
              <a:gd name="connsiteY377" fmla="*/ 1559718 h 2174272"/>
              <a:gd name="connsiteX378" fmla="*/ 3000375 w 4682585"/>
              <a:gd name="connsiteY378" fmla="*/ 1559718 h 2174272"/>
              <a:gd name="connsiteX379" fmla="*/ 3000375 w 4682585"/>
              <a:gd name="connsiteY379" fmla="*/ 1413129 h 2174272"/>
              <a:gd name="connsiteX380" fmla="*/ 2675382 w 4682585"/>
              <a:gd name="connsiteY380" fmla="*/ 1413129 h 2174272"/>
              <a:gd name="connsiteX381" fmla="*/ 2675382 w 4682585"/>
              <a:gd name="connsiteY381" fmla="*/ 1559718 h 2174272"/>
              <a:gd name="connsiteX382" fmla="*/ 2833116 w 4682585"/>
              <a:gd name="connsiteY382" fmla="*/ 1559718 h 2174272"/>
              <a:gd name="connsiteX383" fmla="*/ 2833116 w 4682585"/>
              <a:gd name="connsiteY383" fmla="*/ 1413129 h 2174272"/>
              <a:gd name="connsiteX384" fmla="*/ 2508123 w 4682585"/>
              <a:gd name="connsiteY384" fmla="*/ 1413129 h 2174272"/>
              <a:gd name="connsiteX385" fmla="*/ 2508123 w 4682585"/>
              <a:gd name="connsiteY385" fmla="*/ 1559718 h 2174272"/>
              <a:gd name="connsiteX386" fmla="*/ 2665857 w 4682585"/>
              <a:gd name="connsiteY386" fmla="*/ 1559718 h 2174272"/>
              <a:gd name="connsiteX387" fmla="*/ 2665857 w 4682585"/>
              <a:gd name="connsiteY387" fmla="*/ 1413129 h 2174272"/>
              <a:gd name="connsiteX388" fmla="*/ 2340864 w 4682585"/>
              <a:gd name="connsiteY388" fmla="*/ 1413129 h 2174272"/>
              <a:gd name="connsiteX389" fmla="*/ 2340864 w 4682585"/>
              <a:gd name="connsiteY389" fmla="*/ 1559718 h 2174272"/>
              <a:gd name="connsiteX390" fmla="*/ 2498598 w 4682585"/>
              <a:gd name="connsiteY390" fmla="*/ 1559718 h 2174272"/>
              <a:gd name="connsiteX391" fmla="*/ 2498598 w 4682585"/>
              <a:gd name="connsiteY391" fmla="*/ 1413129 h 2174272"/>
              <a:gd name="connsiteX392" fmla="*/ 2173510 w 4682585"/>
              <a:gd name="connsiteY392" fmla="*/ 1413129 h 2174272"/>
              <a:gd name="connsiteX393" fmla="*/ 2173510 w 4682585"/>
              <a:gd name="connsiteY393" fmla="*/ 1559718 h 2174272"/>
              <a:gd name="connsiteX394" fmla="*/ 2331339 w 4682585"/>
              <a:gd name="connsiteY394" fmla="*/ 1559718 h 2174272"/>
              <a:gd name="connsiteX395" fmla="*/ 2331339 w 4682585"/>
              <a:gd name="connsiteY395" fmla="*/ 1413129 h 2174272"/>
              <a:gd name="connsiteX396" fmla="*/ 2006251 w 4682585"/>
              <a:gd name="connsiteY396" fmla="*/ 1413129 h 2174272"/>
              <a:gd name="connsiteX397" fmla="*/ 2006251 w 4682585"/>
              <a:gd name="connsiteY397" fmla="*/ 1559718 h 2174272"/>
              <a:gd name="connsiteX398" fmla="*/ 2163985 w 4682585"/>
              <a:gd name="connsiteY398" fmla="*/ 1559718 h 2174272"/>
              <a:gd name="connsiteX399" fmla="*/ 2163985 w 4682585"/>
              <a:gd name="connsiteY399" fmla="*/ 1413129 h 2174272"/>
              <a:gd name="connsiteX400" fmla="*/ 1838992 w 4682585"/>
              <a:gd name="connsiteY400" fmla="*/ 1413129 h 2174272"/>
              <a:gd name="connsiteX401" fmla="*/ 1838992 w 4682585"/>
              <a:gd name="connsiteY401" fmla="*/ 1559718 h 2174272"/>
              <a:gd name="connsiteX402" fmla="*/ 1996726 w 4682585"/>
              <a:gd name="connsiteY402" fmla="*/ 1559718 h 2174272"/>
              <a:gd name="connsiteX403" fmla="*/ 1996726 w 4682585"/>
              <a:gd name="connsiteY403" fmla="*/ 1413129 h 2174272"/>
              <a:gd name="connsiteX404" fmla="*/ 1671733 w 4682585"/>
              <a:gd name="connsiteY404" fmla="*/ 1413129 h 2174272"/>
              <a:gd name="connsiteX405" fmla="*/ 1671733 w 4682585"/>
              <a:gd name="connsiteY405" fmla="*/ 1559718 h 2174272"/>
              <a:gd name="connsiteX406" fmla="*/ 1829467 w 4682585"/>
              <a:gd name="connsiteY406" fmla="*/ 1559718 h 2174272"/>
              <a:gd name="connsiteX407" fmla="*/ 1829467 w 4682585"/>
              <a:gd name="connsiteY407" fmla="*/ 1413129 h 2174272"/>
              <a:gd name="connsiteX408" fmla="*/ 1504474 w 4682585"/>
              <a:gd name="connsiteY408" fmla="*/ 1413129 h 2174272"/>
              <a:gd name="connsiteX409" fmla="*/ 1504474 w 4682585"/>
              <a:gd name="connsiteY409" fmla="*/ 1559718 h 2174272"/>
              <a:gd name="connsiteX410" fmla="*/ 1662208 w 4682585"/>
              <a:gd name="connsiteY410" fmla="*/ 1559718 h 2174272"/>
              <a:gd name="connsiteX411" fmla="*/ 1662208 w 4682585"/>
              <a:gd name="connsiteY411" fmla="*/ 1413129 h 2174272"/>
              <a:gd name="connsiteX412" fmla="*/ 1337215 w 4682585"/>
              <a:gd name="connsiteY412" fmla="*/ 1413129 h 2174272"/>
              <a:gd name="connsiteX413" fmla="*/ 1337215 w 4682585"/>
              <a:gd name="connsiteY413" fmla="*/ 1559718 h 2174272"/>
              <a:gd name="connsiteX414" fmla="*/ 1494949 w 4682585"/>
              <a:gd name="connsiteY414" fmla="*/ 1559718 h 2174272"/>
              <a:gd name="connsiteX415" fmla="*/ 1494949 w 4682585"/>
              <a:gd name="connsiteY415" fmla="*/ 1413129 h 2174272"/>
              <a:gd name="connsiteX416" fmla="*/ 1169956 w 4682585"/>
              <a:gd name="connsiteY416" fmla="*/ 1413129 h 2174272"/>
              <a:gd name="connsiteX417" fmla="*/ 1169956 w 4682585"/>
              <a:gd name="connsiteY417" fmla="*/ 1559718 h 2174272"/>
              <a:gd name="connsiteX418" fmla="*/ 1327690 w 4682585"/>
              <a:gd name="connsiteY418" fmla="*/ 1559718 h 2174272"/>
              <a:gd name="connsiteX419" fmla="*/ 1327690 w 4682585"/>
              <a:gd name="connsiteY419" fmla="*/ 1413129 h 2174272"/>
              <a:gd name="connsiteX420" fmla="*/ 1002697 w 4682585"/>
              <a:gd name="connsiteY420" fmla="*/ 1413129 h 2174272"/>
              <a:gd name="connsiteX421" fmla="*/ 1002697 w 4682585"/>
              <a:gd name="connsiteY421" fmla="*/ 1559718 h 2174272"/>
              <a:gd name="connsiteX422" fmla="*/ 1160431 w 4682585"/>
              <a:gd name="connsiteY422" fmla="*/ 1559718 h 2174272"/>
              <a:gd name="connsiteX423" fmla="*/ 1160431 w 4682585"/>
              <a:gd name="connsiteY423" fmla="*/ 1413129 h 2174272"/>
              <a:gd name="connsiteX424" fmla="*/ 835438 w 4682585"/>
              <a:gd name="connsiteY424" fmla="*/ 1413129 h 2174272"/>
              <a:gd name="connsiteX425" fmla="*/ 835438 w 4682585"/>
              <a:gd name="connsiteY425" fmla="*/ 1559718 h 2174272"/>
              <a:gd name="connsiteX426" fmla="*/ 993172 w 4682585"/>
              <a:gd name="connsiteY426" fmla="*/ 1559718 h 2174272"/>
              <a:gd name="connsiteX427" fmla="*/ 993172 w 4682585"/>
              <a:gd name="connsiteY427" fmla="*/ 1413129 h 2174272"/>
              <a:gd name="connsiteX428" fmla="*/ 668179 w 4682585"/>
              <a:gd name="connsiteY428" fmla="*/ 1413129 h 2174272"/>
              <a:gd name="connsiteX429" fmla="*/ 668179 w 4682585"/>
              <a:gd name="connsiteY429" fmla="*/ 1559718 h 2174272"/>
              <a:gd name="connsiteX430" fmla="*/ 825913 w 4682585"/>
              <a:gd name="connsiteY430" fmla="*/ 1559718 h 2174272"/>
              <a:gd name="connsiteX431" fmla="*/ 825913 w 4682585"/>
              <a:gd name="connsiteY431" fmla="*/ 1413129 h 2174272"/>
              <a:gd name="connsiteX432" fmla="*/ 500920 w 4682585"/>
              <a:gd name="connsiteY432" fmla="*/ 1413129 h 2174272"/>
              <a:gd name="connsiteX433" fmla="*/ 500920 w 4682585"/>
              <a:gd name="connsiteY433" fmla="*/ 1559718 h 2174272"/>
              <a:gd name="connsiteX434" fmla="*/ 658654 w 4682585"/>
              <a:gd name="connsiteY434" fmla="*/ 1559718 h 2174272"/>
              <a:gd name="connsiteX435" fmla="*/ 658654 w 4682585"/>
              <a:gd name="connsiteY435" fmla="*/ 1413129 h 2174272"/>
              <a:gd name="connsiteX436" fmla="*/ 333566 w 4682585"/>
              <a:gd name="connsiteY436" fmla="*/ 1413129 h 2174272"/>
              <a:gd name="connsiteX437" fmla="*/ 333566 w 4682585"/>
              <a:gd name="connsiteY437" fmla="*/ 1559718 h 2174272"/>
              <a:gd name="connsiteX438" fmla="*/ 491395 w 4682585"/>
              <a:gd name="connsiteY438" fmla="*/ 1559718 h 2174272"/>
              <a:gd name="connsiteX439" fmla="*/ 491395 w 4682585"/>
              <a:gd name="connsiteY439" fmla="*/ 1413129 h 2174272"/>
              <a:gd name="connsiteX440" fmla="*/ 166307 w 4682585"/>
              <a:gd name="connsiteY440" fmla="*/ 1413129 h 2174272"/>
              <a:gd name="connsiteX441" fmla="*/ 166307 w 4682585"/>
              <a:gd name="connsiteY441" fmla="*/ 1559718 h 2174272"/>
              <a:gd name="connsiteX442" fmla="*/ 324041 w 4682585"/>
              <a:gd name="connsiteY442" fmla="*/ 1559718 h 2174272"/>
              <a:gd name="connsiteX443" fmla="*/ 324041 w 4682585"/>
              <a:gd name="connsiteY443" fmla="*/ 1413129 h 2174272"/>
              <a:gd name="connsiteX444" fmla="*/ 9525 w 4682585"/>
              <a:gd name="connsiteY444" fmla="*/ 1413129 h 2174272"/>
              <a:gd name="connsiteX445" fmla="*/ 9525 w 4682585"/>
              <a:gd name="connsiteY445" fmla="*/ 1559718 h 2174272"/>
              <a:gd name="connsiteX446" fmla="*/ 156782 w 4682585"/>
              <a:gd name="connsiteY446" fmla="*/ 1559718 h 2174272"/>
              <a:gd name="connsiteX447" fmla="*/ 156782 w 4682585"/>
              <a:gd name="connsiteY447" fmla="*/ 1413129 h 2174272"/>
              <a:gd name="connsiteX448" fmla="*/ 4515326 w 4682585"/>
              <a:gd name="connsiteY448" fmla="*/ 1257014 h 2174272"/>
              <a:gd name="connsiteX449" fmla="*/ 4515326 w 4682585"/>
              <a:gd name="connsiteY449" fmla="*/ 1403604 h 2174272"/>
              <a:gd name="connsiteX450" fmla="*/ 4673060 w 4682585"/>
              <a:gd name="connsiteY450" fmla="*/ 1403604 h 2174272"/>
              <a:gd name="connsiteX451" fmla="*/ 4673060 w 4682585"/>
              <a:gd name="connsiteY451" fmla="*/ 1257014 h 2174272"/>
              <a:gd name="connsiteX452" fmla="*/ 4348068 w 4682585"/>
              <a:gd name="connsiteY452" fmla="*/ 1257014 h 2174272"/>
              <a:gd name="connsiteX453" fmla="*/ 4348068 w 4682585"/>
              <a:gd name="connsiteY453" fmla="*/ 1403604 h 2174272"/>
              <a:gd name="connsiteX454" fmla="*/ 4505801 w 4682585"/>
              <a:gd name="connsiteY454" fmla="*/ 1403604 h 2174272"/>
              <a:gd name="connsiteX455" fmla="*/ 4505801 w 4682585"/>
              <a:gd name="connsiteY455" fmla="*/ 1257014 h 2174272"/>
              <a:gd name="connsiteX456" fmla="*/ 4180809 w 4682585"/>
              <a:gd name="connsiteY456" fmla="*/ 1257014 h 2174272"/>
              <a:gd name="connsiteX457" fmla="*/ 4180809 w 4682585"/>
              <a:gd name="connsiteY457" fmla="*/ 1403604 h 2174272"/>
              <a:gd name="connsiteX458" fmla="*/ 4338543 w 4682585"/>
              <a:gd name="connsiteY458" fmla="*/ 1403604 h 2174272"/>
              <a:gd name="connsiteX459" fmla="*/ 4338543 w 4682585"/>
              <a:gd name="connsiteY459" fmla="*/ 1257014 h 2174272"/>
              <a:gd name="connsiteX460" fmla="*/ 4013550 w 4682585"/>
              <a:gd name="connsiteY460" fmla="*/ 1257014 h 2174272"/>
              <a:gd name="connsiteX461" fmla="*/ 4013550 w 4682585"/>
              <a:gd name="connsiteY461" fmla="*/ 1403604 h 2174272"/>
              <a:gd name="connsiteX462" fmla="*/ 4171284 w 4682585"/>
              <a:gd name="connsiteY462" fmla="*/ 1403604 h 2174272"/>
              <a:gd name="connsiteX463" fmla="*/ 4171284 w 4682585"/>
              <a:gd name="connsiteY463" fmla="*/ 1257014 h 2174272"/>
              <a:gd name="connsiteX464" fmla="*/ 3846291 w 4682585"/>
              <a:gd name="connsiteY464" fmla="*/ 1257014 h 2174272"/>
              <a:gd name="connsiteX465" fmla="*/ 3846291 w 4682585"/>
              <a:gd name="connsiteY465" fmla="*/ 1403604 h 2174272"/>
              <a:gd name="connsiteX466" fmla="*/ 4004025 w 4682585"/>
              <a:gd name="connsiteY466" fmla="*/ 1403604 h 2174272"/>
              <a:gd name="connsiteX467" fmla="*/ 4004025 w 4682585"/>
              <a:gd name="connsiteY467" fmla="*/ 1257014 h 2174272"/>
              <a:gd name="connsiteX468" fmla="*/ 3678936 w 4682585"/>
              <a:gd name="connsiteY468" fmla="*/ 1257014 h 2174272"/>
              <a:gd name="connsiteX469" fmla="*/ 3678936 w 4682585"/>
              <a:gd name="connsiteY469" fmla="*/ 1403604 h 2174272"/>
              <a:gd name="connsiteX470" fmla="*/ 3836766 w 4682585"/>
              <a:gd name="connsiteY470" fmla="*/ 1403604 h 2174272"/>
              <a:gd name="connsiteX471" fmla="*/ 3836766 w 4682585"/>
              <a:gd name="connsiteY471" fmla="*/ 1257014 h 2174272"/>
              <a:gd name="connsiteX472" fmla="*/ 3511677 w 4682585"/>
              <a:gd name="connsiteY472" fmla="*/ 1257014 h 2174272"/>
              <a:gd name="connsiteX473" fmla="*/ 3511677 w 4682585"/>
              <a:gd name="connsiteY473" fmla="*/ 1403604 h 2174272"/>
              <a:gd name="connsiteX474" fmla="*/ 3669411 w 4682585"/>
              <a:gd name="connsiteY474" fmla="*/ 1403604 h 2174272"/>
              <a:gd name="connsiteX475" fmla="*/ 3669411 w 4682585"/>
              <a:gd name="connsiteY475" fmla="*/ 1257014 h 2174272"/>
              <a:gd name="connsiteX476" fmla="*/ 3344418 w 4682585"/>
              <a:gd name="connsiteY476" fmla="*/ 1257014 h 2174272"/>
              <a:gd name="connsiteX477" fmla="*/ 3344418 w 4682585"/>
              <a:gd name="connsiteY477" fmla="*/ 1403604 h 2174272"/>
              <a:gd name="connsiteX478" fmla="*/ 3502152 w 4682585"/>
              <a:gd name="connsiteY478" fmla="*/ 1403604 h 2174272"/>
              <a:gd name="connsiteX479" fmla="*/ 3502152 w 4682585"/>
              <a:gd name="connsiteY479" fmla="*/ 1257014 h 2174272"/>
              <a:gd name="connsiteX480" fmla="*/ 3177159 w 4682585"/>
              <a:gd name="connsiteY480" fmla="*/ 1257014 h 2174272"/>
              <a:gd name="connsiteX481" fmla="*/ 3177159 w 4682585"/>
              <a:gd name="connsiteY481" fmla="*/ 1403604 h 2174272"/>
              <a:gd name="connsiteX482" fmla="*/ 3334893 w 4682585"/>
              <a:gd name="connsiteY482" fmla="*/ 1403604 h 2174272"/>
              <a:gd name="connsiteX483" fmla="*/ 3334893 w 4682585"/>
              <a:gd name="connsiteY483" fmla="*/ 1257014 h 2174272"/>
              <a:gd name="connsiteX484" fmla="*/ 3009900 w 4682585"/>
              <a:gd name="connsiteY484" fmla="*/ 1257014 h 2174272"/>
              <a:gd name="connsiteX485" fmla="*/ 3009900 w 4682585"/>
              <a:gd name="connsiteY485" fmla="*/ 1403604 h 2174272"/>
              <a:gd name="connsiteX486" fmla="*/ 3167634 w 4682585"/>
              <a:gd name="connsiteY486" fmla="*/ 1403604 h 2174272"/>
              <a:gd name="connsiteX487" fmla="*/ 3167634 w 4682585"/>
              <a:gd name="connsiteY487" fmla="*/ 1257014 h 2174272"/>
              <a:gd name="connsiteX488" fmla="*/ 2842641 w 4682585"/>
              <a:gd name="connsiteY488" fmla="*/ 1257014 h 2174272"/>
              <a:gd name="connsiteX489" fmla="*/ 2842641 w 4682585"/>
              <a:gd name="connsiteY489" fmla="*/ 1403604 h 2174272"/>
              <a:gd name="connsiteX490" fmla="*/ 3000375 w 4682585"/>
              <a:gd name="connsiteY490" fmla="*/ 1403604 h 2174272"/>
              <a:gd name="connsiteX491" fmla="*/ 3000375 w 4682585"/>
              <a:gd name="connsiteY491" fmla="*/ 1257014 h 2174272"/>
              <a:gd name="connsiteX492" fmla="*/ 2675382 w 4682585"/>
              <a:gd name="connsiteY492" fmla="*/ 1257014 h 2174272"/>
              <a:gd name="connsiteX493" fmla="*/ 2675382 w 4682585"/>
              <a:gd name="connsiteY493" fmla="*/ 1403604 h 2174272"/>
              <a:gd name="connsiteX494" fmla="*/ 2833116 w 4682585"/>
              <a:gd name="connsiteY494" fmla="*/ 1403604 h 2174272"/>
              <a:gd name="connsiteX495" fmla="*/ 2833116 w 4682585"/>
              <a:gd name="connsiteY495" fmla="*/ 1257014 h 2174272"/>
              <a:gd name="connsiteX496" fmla="*/ 2508123 w 4682585"/>
              <a:gd name="connsiteY496" fmla="*/ 1257014 h 2174272"/>
              <a:gd name="connsiteX497" fmla="*/ 2508123 w 4682585"/>
              <a:gd name="connsiteY497" fmla="*/ 1403604 h 2174272"/>
              <a:gd name="connsiteX498" fmla="*/ 2665857 w 4682585"/>
              <a:gd name="connsiteY498" fmla="*/ 1403604 h 2174272"/>
              <a:gd name="connsiteX499" fmla="*/ 2665857 w 4682585"/>
              <a:gd name="connsiteY499" fmla="*/ 1257014 h 2174272"/>
              <a:gd name="connsiteX500" fmla="*/ 2340864 w 4682585"/>
              <a:gd name="connsiteY500" fmla="*/ 1257014 h 2174272"/>
              <a:gd name="connsiteX501" fmla="*/ 2340864 w 4682585"/>
              <a:gd name="connsiteY501" fmla="*/ 1403604 h 2174272"/>
              <a:gd name="connsiteX502" fmla="*/ 2498598 w 4682585"/>
              <a:gd name="connsiteY502" fmla="*/ 1403604 h 2174272"/>
              <a:gd name="connsiteX503" fmla="*/ 2498598 w 4682585"/>
              <a:gd name="connsiteY503" fmla="*/ 1257014 h 2174272"/>
              <a:gd name="connsiteX504" fmla="*/ 2173510 w 4682585"/>
              <a:gd name="connsiteY504" fmla="*/ 1257014 h 2174272"/>
              <a:gd name="connsiteX505" fmla="*/ 2173510 w 4682585"/>
              <a:gd name="connsiteY505" fmla="*/ 1403604 h 2174272"/>
              <a:gd name="connsiteX506" fmla="*/ 2331339 w 4682585"/>
              <a:gd name="connsiteY506" fmla="*/ 1403604 h 2174272"/>
              <a:gd name="connsiteX507" fmla="*/ 2331339 w 4682585"/>
              <a:gd name="connsiteY507" fmla="*/ 1257014 h 2174272"/>
              <a:gd name="connsiteX508" fmla="*/ 2006251 w 4682585"/>
              <a:gd name="connsiteY508" fmla="*/ 1257014 h 2174272"/>
              <a:gd name="connsiteX509" fmla="*/ 2006251 w 4682585"/>
              <a:gd name="connsiteY509" fmla="*/ 1403604 h 2174272"/>
              <a:gd name="connsiteX510" fmla="*/ 2163985 w 4682585"/>
              <a:gd name="connsiteY510" fmla="*/ 1403604 h 2174272"/>
              <a:gd name="connsiteX511" fmla="*/ 2163985 w 4682585"/>
              <a:gd name="connsiteY511" fmla="*/ 1257014 h 2174272"/>
              <a:gd name="connsiteX512" fmla="*/ 1838992 w 4682585"/>
              <a:gd name="connsiteY512" fmla="*/ 1257014 h 2174272"/>
              <a:gd name="connsiteX513" fmla="*/ 1838992 w 4682585"/>
              <a:gd name="connsiteY513" fmla="*/ 1403604 h 2174272"/>
              <a:gd name="connsiteX514" fmla="*/ 1996726 w 4682585"/>
              <a:gd name="connsiteY514" fmla="*/ 1403604 h 2174272"/>
              <a:gd name="connsiteX515" fmla="*/ 1996726 w 4682585"/>
              <a:gd name="connsiteY515" fmla="*/ 1257014 h 2174272"/>
              <a:gd name="connsiteX516" fmla="*/ 1671733 w 4682585"/>
              <a:gd name="connsiteY516" fmla="*/ 1257014 h 2174272"/>
              <a:gd name="connsiteX517" fmla="*/ 1671733 w 4682585"/>
              <a:gd name="connsiteY517" fmla="*/ 1403604 h 2174272"/>
              <a:gd name="connsiteX518" fmla="*/ 1829467 w 4682585"/>
              <a:gd name="connsiteY518" fmla="*/ 1403604 h 2174272"/>
              <a:gd name="connsiteX519" fmla="*/ 1829467 w 4682585"/>
              <a:gd name="connsiteY519" fmla="*/ 1257014 h 2174272"/>
              <a:gd name="connsiteX520" fmla="*/ 1504474 w 4682585"/>
              <a:gd name="connsiteY520" fmla="*/ 1257014 h 2174272"/>
              <a:gd name="connsiteX521" fmla="*/ 1504474 w 4682585"/>
              <a:gd name="connsiteY521" fmla="*/ 1403604 h 2174272"/>
              <a:gd name="connsiteX522" fmla="*/ 1662208 w 4682585"/>
              <a:gd name="connsiteY522" fmla="*/ 1403604 h 2174272"/>
              <a:gd name="connsiteX523" fmla="*/ 1662208 w 4682585"/>
              <a:gd name="connsiteY523" fmla="*/ 1257014 h 2174272"/>
              <a:gd name="connsiteX524" fmla="*/ 1337215 w 4682585"/>
              <a:gd name="connsiteY524" fmla="*/ 1257014 h 2174272"/>
              <a:gd name="connsiteX525" fmla="*/ 1337215 w 4682585"/>
              <a:gd name="connsiteY525" fmla="*/ 1403604 h 2174272"/>
              <a:gd name="connsiteX526" fmla="*/ 1494949 w 4682585"/>
              <a:gd name="connsiteY526" fmla="*/ 1403604 h 2174272"/>
              <a:gd name="connsiteX527" fmla="*/ 1494949 w 4682585"/>
              <a:gd name="connsiteY527" fmla="*/ 1257014 h 2174272"/>
              <a:gd name="connsiteX528" fmla="*/ 1169956 w 4682585"/>
              <a:gd name="connsiteY528" fmla="*/ 1257014 h 2174272"/>
              <a:gd name="connsiteX529" fmla="*/ 1169956 w 4682585"/>
              <a:gd name="connsiteY529" fmla="*/ 1403604 h 2174272"/>
              <a:gd name="connsiteX530" fmla="*/ 1327690 w 4682585"/>
              <a:gd name="connsiteY530" fmla="*/ 1403604 h 2174272"/>
              <a:gd name="connsiteX531" fmla="*/ 1327690 w 4682585"/>
              <a:gd name="connsiteY531" fmla="*/ 1257014 h 2174272"/>
              <a:gd name="connsiteX532" fmla="*/ 1002697 w 4682585"/>
              <a:gd name="connsiteY532" fmla="*/ 1257014 h 2174272"/>
              <a:gd name="connsiteX533" fmla="*/ 1002697 w 4682585"/>
              <a:gd name="connsiteY533" fmla="*/ 1403604 h 2174272"/>
              <a:gd name="connsiteX534" fmla="*/ 1160431 w 4682585"/>
              <a:gd name="connsiteY534" fmla="*/ 1403604 h 2174272"/>
              <a:gd name="connsiteX535" fmla="*/ 1160431 w 4682585"/>
              <a:gd name="connsiteY535" fmla="*/ 1257014 h 2174272"/>
              <a:gd name="connsiteX536" fmla="*/ 835438 w 4682585"/>
              <a:gd name="connsiteY536" fmla="*/ 1257014 h 2174272"/>
              <a:gd name="connsiteX537" fmla="*/ 835438 w 4682585"/>
              <a:gd name="connsiteY537" fmla="*/ 1403604 h 2174272"/>
              <a:gd name="connsiteX538" fmla="*/ 993172 w 4682585"/>
              <a:gd name="connsiteY538" fmla="*/ 1403604 h 2174272"/>
              <a:gd name="connsiteX539" fmla="*/ 993172 w 4682585"/>
              <a:gd name="connsiteY539" fmla="*/ 1257014 h 2174272"/>
              <a:gd name="connsiteX540" fmla="*/ 668179 w 4682585"/>
              <a:gd name="connsiteY540" fmla="*/ 1257014 h 2174272"/>
              <a:gd name="connsiteX541" fmla="*/ 668179 w 4682585"/>
              <a:gd name="connsiteY541" fmla="*/ 1403604 h 2174272"/>
              <a:gd name="connsiteX542" fmla="*/ 825913 w 4682585"/>
              <a:gd name="connsiteY542" fmla="*/ 1403604 h 2174272"/>
              <a:gd name="connsiteX543" fmla="*/ 825913 w 4682585"/>
              <a:gd name="connsiteY543" fmla="*/ 1257014 h 2174272"/>
              <a:gd name="connsiteX544" fmla="*/ 500920 w 4682585"/>
              <a:gd name="connsiteY544" fmla="*/ 1257014 h 2174272"/>
              <a:gd name="connsiteX545" fmla="*/ 500920 w 4682585"/>
              <a:gd name="connsiteY545" fmla="*/ 1403604 h 2174272"/>
              <a:gd name="connsiteX546" fmla="*/ 658654 w 4682585"/>
              <a:gd name="connsiteY546" fmla="*/ 1403604 h 2174272"/>
              <a:gd name="connsiteX547" fmla="*/ 658654 w 4682585"/>
              <a:gd name="connsiteY547" fmla="*/ 1257014 h 2174272"/>
              <a:gd name="connsiteX548" fmla="*/ 333566 w 4682585"/>
              <a:gd name="connsiteY548" fmla="*/ 1257014 h 2174272"/>
              <a:gd name="connsiteX549" fmla="*/ 333566 w 4682585"/>
              <a:gd name="connsiteY549" fmla="*/ 1403604 h 2174272"/>
              <a:gd name="connsiteX550" fmla="*/ 491395 w 4682585"/>
              <a:gd name="connsiteY550" fmla="*/ 1403604 h 2174272"/>
              <a:gd name="connsiteX551" fmla="*/ 491395 w 4682585"/>
              <a:gd name="connsiteY551" fmla="*/ 1257014 h 2174272"/>
              <a:gd name="connsiteX552" fmla="*/ 166307 w 4682585"/>
              <a:gd name="connsiteY552" fmla="*/ 1257014 h 2174272"/>
              <a:gd name="connsiteX553" fmla="*/ 166307 w 4682585"/>
              <a:gd name="connsiteY553" fmla="*/ 1403604 h 2174272"/>
              <a:gd name="connsiteX554" fmla="*/ 324041 w 4682585"/>
              <a:gd name="connsiteY554" fmla="*/ 1403604 h 2174272"/>
              <a:gd name="connsiteX555" fmla="*/ 324041 w 4682585"/>
              <a:gd name="connsiteY555" fmla="*/ 1257014 h 2174272"/>
              <a:gd name="connsiteX556" fmla="*/ 9525 w 4682585"/>
              <a:gd name="connsiteY556" fmla="*/ 1257014 h 2174272"/>
              <a:gd name="connsiteX557" fmla="*/ 9525 w 4682585"/>
              <a:gd name="connsiteY557" fmla="*/ 1403604 h 2174272"/>
              <a:gd name="connsiteX558" fmla="*/ 156782 w 4682585"/>
              <a:gd name="connsiteY558" fmla="*/ 1403604 h 2174272"/>
              <a:gd name="connsiteX559" fmla="*/ 156782 w 4682585"/>
              <a:gd name="connsiteY559" fmla="*/ 1257014 h 2174272"/>
              <a:gd name="connsiteX560" fmla="*/ 4515326 w 4682585"/>
              <a:gd name="connsiteY560" fmla="*/ 1100899 h 2174272"/>
              <a:gd name="connsiteX561" fmla="*/ 4515326 w 4682585"/>
              <a:gd name="connsiteY561" fmla="*/ 1247489 h 2174272"/>
              <a:gd name="connsiteX562" fmla="*/ 4673060 w 4682585"/>
              <a:gd name="connsiteY562" fmla="*/ 1247489 h 2174272"/>
              <a:gd name="connsiteX563" fmla="*/ 4673060 w 4682585"/>
              <a:gd name="connsiteY563" fmla="*/ 1100899 h 2174272"/>
              <a:gd name="connsiteX564" fmla="*/ 4348068 w 4682585"/>
              <a:gd name="connsiteY564" fmla="*/ 1100899 h 2174272"/>
              <a:gd name="connsiteX565" fmla="*/ 4348068 w 4682585"/>
              <a:gd name="connsiteY565" fmla="*/ 1247489 h 2174272"/>
              <a:gd name="connsiteX566" fmla="*/ 4505801 w 4682585"/>
              <a:gd name="connsiteY566" fmla="*/ 1247489 h 2174272"/>
              <a:gd name="connsiteX567" fmla="*/ 4505801 w 4682585"/>
              <a:gd name="connsiteY567" fmla="*/ 1100899 h 2174272"/>
              <a:gd name="connsiteX568" fmla="*/ 4180809 w 4682585"/>
              <a:gd name="connsiteY568" fmla="*/ 1100899 h 2174272"/>
              <a:gd name="connsiteX569" fmla="*/ 4180809 w 4682585"/>
              <a:gd name="connsiteY569" fmla="*/ 1247489 h 2174272"/>
              <a:gd name="connsiteX570" fmla="*/ 4338543 w 4682585"/>
              <a:gd name="connsiteY570" fmla="*/ 1247489 h 2174272"/>
              <a:gd name="connsiteX571" fmla="*/ 4338543 w 4682585"/>
              <a:gd name="connsiteY571" fmla="*/ 1100899 h 2174272"/>
              <a:gd name="connsiteX572" fmla="*/ 4013550 w 4682585"/>
              <a:gd name="connsiteY572" fmla="*/ 1100899 h 2174272"/>
              <a:gd name="connsiteX573" fmla="*/ 4013550 w 4682585"/>
              <a:gd name="connsiteY573" fmla="*/ 1247489 h 2174272"/>
              <a:gd name="connsiteX574" fmla="*/ 4171284 w 4682585"/>
              <a:gd name="connsiteY574" fmla="*/ 1247489 h 2174272"/>
              <a:gd name="connsiteX575" fmla="*/ 4171284 w 4682585"/>
              <a:gd name="connsiteY575" fmla="*/ 1100899 h 2174272"/>
              <a:gd name="connsiteX576" fmla="*/ 3846291 w 4682585"/>
              <a:gd name="connsiteY576" fmla="*/ 1100899 h 2174272"/>
              <a:gd name="connsiteX577" fmla="*/ 3846291 w 4682585"/>
              <a:gd name="connsiteY577" fmla="*/ 1247489 h 2174272"/>
              <a:gd name="connsiteX578" fmla="*/ 4004025 w 4682585"/>
              <a:gd name="connsiteY578" fmla="*/ 1247489 h 2174272"/>
              <a:gd name="connsiteX579" fmla="*/ 4004025 w 4682585"/>
              <a:gd name="connsiteY579" fmla="*/ 1100899 h 2174272"/>
              <a:gd name="connsiteX580" fmla="*/ 3678936 w 4682585"/>
              <a:gd name="connsiteY580" fmla="*/ 1100899 h 2174272"/>
              <a:gd name="connsiteX581" fmla="*/ 3678936 w 4682585"/>
              <a:gd name="connsiteY581" fmla="*/ 1247489 h 2174272"/>
              <a:gd name="connsiteX582" fmla="*/ 3836766 w 4682585"/>
              <a:gd name="connsiteY582" fmla="*/ 1247489 h 2174272"/>
              <a:gd name="connsiteX583" fmla="*/ 3836766 w 4682585"/>
              <a:gd name="connsiteY583" fmla="*/ 1100899 h 2174272"/>
              <a:gd name="connsiteX584" fmla="*/ 3511677 w 4682585"/>
              <a:gd name="connsiteY584" fmla="*/ 1100899 h 2174272"/>
              <a:gd name="connsiteX585" fmla="*/ 3511677 w 4682585"/>
              <a:gd name="connsiteY585" fmla="*/ 1247489 h 2174272"/>
              <a:gd name="connsiteX586" fmla="*/ 3669411 w 4682585"/>
              <a:gd name="connsiteY586" fmla="*/ 1247489 h 2174272"/>
              <a:gd name="connsiteX587" fmla="*/ 3669411 w 4682585"/>
              <a:gd name="connsiteY587" fmla="*/ 1100899 h 2174272"/>
              <a:gd name="connsiteX588" fmla="*/ 3344418 w 4682585"/>
              <a:gd name="connsiteY588" fmla="*/ 1100899 h 2174272"/>
              <a:gd name="connsiteX589" fmla="*/ 3344418 w 4682585"/>
              <a:gd name="connsiteY589" fmla="*/ 1247489 h 2174272"/>
              <a:gd name="connsiteX590" fmla="*/ 3502152 w 4682585"/>
              <a:gd name="connsiteY590" fmla="*/ 1247489 h 2174272"/>
              <a:gd name="connsiteX591" fmla="*/ 3502152 w 4682585"/>
              <a:gd name="connsiteY591" fmla="*/ 1100899 h 2174272"/>
              <a:gd name="connsiteX592" fmla="*/ 3177159 w 4682585"/>
              <a:gd name="connsiteY592" fmla="*/ 1100899 h 2174272"/>
              <a:gd name="connsiteX593" fmla="*/ 3177159 w 4682585"/>
              <a:gd name="connsiteY593" fmla="*/ 1247489 h 2174272"/>
              <a:gd name="connsiteX594" fmla="*/ 3334893 w 4682585"/>
              <a:gd name="connsiteY594" fmla="*/ 1247489 h 2174272"/>
              <a:gd name="connsiteX595" fmla="*/ 3334893 w 4682585"/>
              <a:gd name="connsiteY595" fmla="*/ 1100899 h 2174272"/>
              <a:gd name="connsiteX596" fmla="*/ 3009900 w 4682585"/>
              <a:gd name="connsiteY596" fmla="*/ 1100899 h 2174272"/>
              <a:gd name="connsiteX597" fmla="*/ 3009900 w 4682585"/>
              <a:gd name="connsiteY597" fmla="*/ 1247489 h 2174272"/>
              <a:gd name="connsiteX598" fmla="*/ 3167634 w 4682585"/>
              <a:gd name="connsiteY598" fmla="*/ 1247489 h 2174272"/>
              <a:gd name="connsiteX599" fmla="*/ 3167634 w 4682585"/>
              <a:gd name="connsiteY599" fmla="*/ 1100899 h 2174272"/>
              <a:gd name="connsiteX600" fmla="*/ 2842641 w 4682585"/>
              <a:gd name="connsiteY600" fmla="*/ 1100899 h 2174272"/>
              <a:gd name="connsiteX601" fmla="*/ 2842641 w 4682585"/>
              <a:gd name="connsiteY601" fmla="*/ 1247489 h 2174272"/>
              <a:gd name="connsiteX602" fmla="*/ 3000375 w 4682585"/>
              <a:gd name="connsiteY602" fmla="*/ 1247489 h 2174272"/>
              <a:gd name="connsiteX603" fmla="*/ 3000375 w 4682585"/>
              <a:gd name="connsiteY603" fmla="*/ 1100899 h 2174272"/>
              <a:gd name="connsiteX604" fmla="*/ 2675382 w 4682585"/>
              <a:gd name="connsiteY604" fmla="*/ 1100899 h 2174272"/>
              <a:gd name="connsiteX605" fmla="*/ 2675382 w 4682585"/>
              <a:gd name="connsiteY605" fmla="*/ 1247489 h 2174272"/>
              <a:gd name="connsiteX606" fmla="*/ 2833116 w 4682585"/>
              <a:gd name="connsiteY606" fmla="*/ 1247489 h 2174272"/>
              <a:gd name="connsiteX607" fmla="*/ 2833116 w 4682585"/>
              <a:gd name="connsiteY607" fmla="*/ 1100899 h 2174272"/>
              <a:gd name="connsiteX608" fmla="*/ 2508123 w 4682585"/>
              <a:gd name="connsiteY608" fmla="*/ 1100899 h 2174272"/>
              <a:gd name="connsiteX609" fmla="*/ 2508123 w 4682585"/>
              <a:gd name="connsiteY609" fmla="*/ 1247489 h 2174272"/>
              <a:gd name="connsiteX610" fmla="*/ 2665857 w 4682585"/>
              <a:gd name="connsiteY610" fmla="*/ 1247489 h 2174272"/>
              <a:gd name="connsiteX611" fmla="*/ 2665857 w 4682585"/>
              <a:gd name="connsiteY611" fmla="*/ 1100899 h 2174272"/>
              <a:gd name="connsiteX612" fmla="*/ 2340864 w 4682585"/>
              <a:gd name="connsiteY612" fmla="*/ 1100899 h 2174272"/>
              <a:gd name="connsiteX613" fmla="*/ 2340864 w 4682585"/>
              <a:gd name="connsiteY613" fmla="*/ 1247489 h 2174272"/>
              <a:gd name="connsiteX614" fmla="*/ 2498598 w 4682585"/>
              <a:gd name="connsiteY614" fmla="*/ 1247489 h 2174272"/>
              <a:gd name="connsiteX615" fmla="*/ 2498598 w 4682585"/>
              <a:gd name="connsiteY615" fmla="*/ 1100899 h 2174272"/>
              <a:gd name="connsiteX616" fmla="*/ 2173510 w 4682585"/>
              <a:gd name="connsiteY616" fmla="*/ 1100899 h 2174272"/>
              <a:gd name="connsiteX617" fmla="*/ 2173510 w 4682585"/>
              <a:gd name="connsiteY617" fmla="*/ 1247489 h 2174272"/>
              <a:gd name="connsiteX618" fmla="*/ 2331339 w 4682585"/>
              <a:gd name="connsiteY618" fmla="*/ 1247489 h 2174272"/>
              <a:gd name="connsiteX619" fmla="*/ 2331339 w 4682585"/>
              <a:gd name="connsiteY619" fmla="*/ 1100899 h 2174272"/>
              <a:gd name="connsiteX620" fmla="*/ 2006251 w 4682585"/>
              <a:gd name="connsiteY620" fmla="*/ 1100899 h 2174272"/>
              <a:gd name="connsiteX621" fmla="*/ 2006251 w 4682585"/>
              <a:gd name="connsiteY621" fmla="*/ 1247489 h 2174272"/>
              <a:gd name="connsiteX622" fmla="*/ 2163985 w 4682585"/>
              <a:gd name="connsiteY622" fmla="*/ 1247489 h 2174272"/>
              <a:gd name="connsiteX623" fmla="*/ 2163985 w 4682585"/>
              <a:gd name="connsiteY623" fmla="*/ 1100899 h 2174272"/>
              <a:gd name="connsiteX624" fmla="*/ 1838992 w 4682585"/>
              <a:gd name="connsiteY624" fmla="*/ 1100899 h 2174272"/>
              <a:gd name="connsiteX625" fmla="*/ 1838992 w 4682585"/>
              <a:gd name="connsiteY625" fmla="*/ 1247489 h 2174272"/>
              <a:gd name="connsiteX626" fmla="*/ 1996726 w 4682585"/>
              <a:gd name="connsiteY626" fmla="*/ 1247489 h 2174272"/>
              <a:gd name="connsiteX627" fmla="*/ 1996726 w 4682585"/>
              <a:gd name="connsiteY627" fmla="*/ 1100899 h 2174272"/>
              <a:gd name="connsiteX628" fmla="*/ 1671733 w 4682585"/>
              <a:gd name="connsiteY628" fmla="*/ 1100899 h 2174272"/>
              <a:gd name="connsiteX629" fmla="*/ 1671733 w 4682585"/>
              <a:gd name="connsiteY629" fmla="*/ 1247489 h 2174272"/>
              <a:gd name="connsiteX630" fmla="*/ 1829467 w 4682585"/>
              <a:gd name="connsiteY630" fmla="*/ 1247489 h 2174272"/>
              <a:gd name="connsiteX631" fmla="*/ 1829467 w 4682585"/>
              <a:gd name="connsiteY631" fmla="*/ 1100899 h 2174272"/>
              <a:gd name="connsiteX632" fmla="*/ 1504474 w 4682585"/>
              <a:gd name="connsiteY632" fmla="*/ 1100899 h 2174272"/>
              <a:gd name="connsiteX633" fmla="*/ 1504474 w 4682585"/>
              <a:gd name="connsiteY633" fmla="*/ 1247489 h 2174272"/>
              <a:gd name="connsiteX634" fmla="*/ 1662208 w 4682585"/>
              <a:gd name="connsiteY634" fmla="*/ 1247489 h 2174272"/>
              <a:gd name="connsiteX635" fmla="*/ 1662208 w 4682585"/>
              <a:gd name="connsiteY635" fmla="*/ 1100899 h 2174272"/>
              <a:gd name="connsiteX636" fmla="*/ 1337215 w 4682585"/>
              <a:gd name="connsiteY636" fmla="*/ 1100899 h 2174272"/>
              <a:gd name="connsiteX637" fmla="*/ 1337215 w 4682585"/>
              <a:gd name="connsiteY637" fmla="*/ 1247489 h 2174272"/>
              <a:gd name="connsiteX638" fmla="*/ 1494949 w 4682585"/>
              <a:gd name="connsiteY638" fmla="*/ 1247489 h 2174272"/>
              <a:gd name="connsiteX639" fmla="*/ 1494949 w 4682585"/>
              <a:gd name="connsiteY639" fmla="*/ 1100899 h 2174272"/>
              <a:gd name="connsiteX640" fmla="*/ 1169956 w 4682585"/>
              <a:gd name="connsiteY640" fmla="*/ 1100899 h 2174272"/>
              <a:gd name="connsiteX641" fmla="*/ 1169956 w 4682585"/>
              <a:gd name="connsiteY641" fmla="*/ 1247489 h 2174272"/>
              <a:gd name="connsiteX642" fmla="*/ 1327690 w 4682585"/>
              <a:gd name="connsiteY642" fmla="*/ 1247489 h 2174272"/>
              <a:gd name="connsiteX643" fmla="*/ 1327690 w 4682585"/>
              <a:gd name="connsiteY643" fmla="*/ 1100899 h 2174272"/>
              <a:gd name="connsiteX644" fmla="*/ 1002697 w 4682585"/>
              <a:gd name="connsiteY644" fmla="*/ 1100899 h 2174272"/>
              <a:gd name="connsiteX645" fmla="*/ 1002697 w 4682585"/>
              <a:gd name="connsiteY645" fmla="*/ 1247489 h 2174272"/>
              <a:gd name="connsiteX646" fmla="*/ 1160431 w 4682585"/>
              <a:gd name="connsiteY646" fmla="*/ 1247489 h 2174272"/>
              <a:gd name="connsiteX647" fmla="*/ 1160431 w 4682585"/>
              <a:gd name="connsiteY647" fmla="*/ 1100899 h 2174272"/>
              <a:gd name="connsiteX648" fmla="*/ 835438 w 4682585"/>
              <a:gd name="connsiteY648" fmla="*/ 1100899 h 2174272"/>
              <a:gd name="connsiteX649" fmla="*/ 835438 w 4682585"/>
              <a:gd name="connsiteY649" fmla="*/ 1247489 h 2174272"/>
              <a:gd name="connsiteX650" fmla="*/ 993172 w 4682585"/>
              <a:gd name="connsiteY650" fmla="*/ 1247489 h 2174272"/>
              <a:gd name="connsiteX651" fmla="*/ 993172 w 4682585"/>
              <a:gd name="connsiteY651" fmla="*/ 1100899 h 2174272"/>
              <a:gd name="connsiteX652" fmla="*/ 668179 w 4682585"/>
              <a:gd name="connsiteY652" fmla="*/ 1100899 h 2174272"/>
              <a:gd name="connsiteX653" fmla="*/ 668179 w 4682585"/>
              <a:gd name="connsiteY653" fmla="*/ 1247489 h 2174272"/>
              <a:gd name="connsiteX654" fmla="*/ 825913 w 4682585"/>
              <a:gd name="connsiteY654" fmla="*/ 1247489 h 2174272"/>
              <a:gd name="connsiteX655" fmla="*/ 825913 w 4682585"/>
              <a:gd name="connsiteY655" fmla="*/ 1100899 h 2174272"/>
              <a:gd name="connsiteX656" fmla="*/ 500920 w 4682585"/>
              <a:gd name="connsiteY656" fmla="*/ 1100899 h 2174272"/>
              <a:gd name="connsiteX657" fmla="*/ 500920 w 4682585"/>
              <a:gd name="connsiteY657" fmla="*/ 1247489 h 2174272"/>
              <a:gd name="connsiteX658" fmla="*/ 658654 w 4682585"/>
              <a:gd name="connsiteY658" fmla="*/ 1247489 h 2174272"/>
              <a:gd name="connsiteX659" fmla="*/ 658654 w 4682585"/>
              <a:gd name="connsiteY659" fmla="*/ 1100899 h 2174272"/>
              <a:gd name="connsiteX660" fmla="*/ 333566 w 4682585"/>
              <a:gd name="connsiteY660" fmla="*/ 1100899 h 2174272"/>
              <a:gd name="connsiteX661" fmla="*/ 333566 w 4682585"/>
              <a:gd name="connsiteY661" fmla="*/ 1247489 h 2174272"/>
              <a:gd name="connsiteX662" fmla="*/ 491395 w 4682585"/>
              <a:gd name="connsiteY662" fmla="*/ 1247489 h 2174272"/>
              <a:gd name="connsiteX663" fmla="*/ 491395 w 4682585"/>
              <a:gd name="connsiteY663" fmla="*/ 1100899 h 2174272"/>
              <a:gd name="connsiteX664" fmla="*/ 166307 w 4682585"/>
              <a:gd name="connsiteY664" fmla="*/ 1100899 h 2174272"/>
              <a:gd name="connsiteX665" fmla="*/ 166307 w 4682585"/>
              <a:gd name="connsiteY665" fmla="*/ 1247489 h 2174272"/>
              <a:gd name="connsiteX666" fmla="*/ 324041 w 4682585"/>
              <a:gd name="connsiteY666" fmla="*/ 1247489 h 2174272"/>
              <a:gd name="connsiteX667" fmla="*/ 324041 w 4682585"/>
              <a:gd name="connsiteY667" fmla="*/ 1100899 h 2174272"/>
              <a:gd name="connsiteX668" fmla="*/ 9525 w 4682585"/>
              <a:gd name="connsiteY668" fmla="*/ 1100899 h 2174272"/>
              <a:gd name="connsiteX669" fmla="*/ 9525 w 4682585"/>
              <a:gd name="connsiteY669" fmla="*/ 1247489 h 2174272"/>
              <a:gd name="connsiteX670" fmla="*/ 156782 w 4682585"/>
              <a:gd name="connsiteY670" fmla="*/ 1247489 h 2174272"/>
              <a:gd name="connsiteX671" fmla="*/ 156782 w 4682585"/>
              <a:gd name="connsiteY671" fmla="*/ 1100899 h 2174272"/>
              <a:gd name="connsiteX672" fmla="*/ 4515326 w 4682585"/>
              <a:gd name="connsiteY672" fmla="*/ 944784 h 2174272"/>
              <a:gd name="connsiteX673" fmla="*/ 4515326 w 4682585"/>
              <a:gd name="connsiteY673" fmla="*/ 1091374 h 2174272"/>
              <a:gd name="connsiteX674" fmla="*/ 4673060 w 4682585"/>
              <a:gd name="connsiteY674" fmla="*/ 1091374 h 2174272"/>
              <a:gd name="connsiteX675" fmla="*/ 4673060 w 4682585"/>
              <a:gd name="connsiteY675" fmla="*/ 944784 h 2174272"/>
              <a:gd name="connsiteX676" fmla="*/ 4348068 w 4682585"/>
              <a:gd name="connsiteY676" fmla="*/ 944784 h 2174272"/>
              <a:gd name="connsiteX677" fmla="*/ 4348068 w 4682585"/>
              <a:gd name="connsiteY677" fmla="*/ 1091374 h 2174272"/>
              <a:gd name="connsiteX678" fmla="*/ 4505801 w 4682585"/>
              <a:gd name="connsiteY678" fmla="*/ 1091374 h 2174272"/>
              <a:gd name="connsiteX679" fmla="*/ 4505801 w 4682585"/>
              <a:gd name="connsiteY679" fmla="*/ 944784 h 2174272"/>
              <a:gd name="connsiteX680" fmla="*/ 4180809 w 4682585"/>
              <a:gd name="connsiteY680" fmla="*/ 944784 h 2174272"/>
              <a:gd name="connsiteX681" fmla="*/ 4180809 w 4682585"/>
              <a:gd name="connsiteY681" fmla="*/ 1091374 h 2174272"/>
              <a:gd name="connsiteX682" fmla="*/ 4338543 w 4682585"/>
              <a:gd name="connsiteY682" fmla="*/ 1091374 h 2174272"/>
              <a:gd name="connsiteX683" fmla="*/ 4338543 w 4682585"/>
              <a:gd name="connsiteY683" fmla="*/ 944784 h 2174272"/>
              <a:gd name="connsiteX684" fmla="*/ 4013550 w 4682585"/>
              <a:gd name="connsiteY684" fmla="*/ 944784 h 2174272"/>
              <a:gd name="connsiteX685" fmla="*/ 4013550 w 4682585"/>
              <a:gd name="connsiteY685" fmla="*/ 1091374 h 2174272"/>
              <a:gd name="connsiteX686" fmla="*/ 4171284 w 4682585"/>
              <a:gd name="connsiteY686" fmla="*/ 1091374 h 2174272"/>
              <a:gd name="connsiteX687" fmla="*/ 4171284 w 4682585"/>
              <a:gd name="connsiteY687" fmla="*/ 944784 h 2174272"/>
              <a:gd name="connsiteX688" fmla="*/ 3846291 w 4682585"/>
              <a:gd name="connsiteY688" fmla="*/ 944784 h 2174272"/>
              <a:gd name="connsiteX689" fmla="*/ 3846291 w 4682585"/>
              <a:gd name="connsiteY689" fmla="*/ 1091374 h 2174272"/>
              <a:gd name="connsiteX690" fmla="*/ 4004025 w 4682585"/>
              <a:gd name="connsiteY690" fmla="*/ 1091374 h 2174272"/>
              <a:gd name="connsiteX691" fmla="*/ 4004025 w 4682585"/>
              <a:gd name="connsiteY691" fmla="*/ 944784 h 2174272"/>
              <a:gd name="connsiteX692" fmla="*/ 3678936 w 4682585"/>
              <a:gd name="connsiteY692" fmla="*/ 944784 h 2174272"/>
              <a:gd name="connsiteX693" fmla="*/ 3678936 w 4682585"/>
              <a:gd name="connsiteY693" fmla="*/ 1091374 h 2174272"/>
              <a:gd name="connsiteX694" fmla="*/ 3836766 w 4682585"/>
              <a:gd name="connsiteY694" fmla="*/ 1091374 h 2174272"/>
              <a:gd name="connsiteX695" fmla="*/ 3836766 w 4682585"/>
              <a:gd name="connsiteY695" fmla="*/ 944784 h 2174272"/>
              <a:gd name="connsiteX696" fmla="*/ 3511677 w 4682585"/>
              <a:gd name="connsiteY696" fmla="*/ 944784 h 2174272"/>
              <a:gd name="connsiteX697" fmla="*/ 3511677 w 4682585"/>
              <a:gd name="connsiteY697" fmla="*/ 1091374 h 2174272"/>
              <a:gd name="connsiteX698" fmla="*/ 3669411 w 4682585"/>
              <a:gd name="connsiteY698" fmla="*/ 1091374 h 2174272"/>
              <a:gd name="connsiteX699" fmla="*/ 3669411 w 4682585"/>
              <a:gd name="connsiteY699" fmla="*/ 944784 h 2174272"/>
              <a:gd name="connsiteX700" fmla="*/ 3344418 w 4682585"/>
              <a:gd name="connsiteY700" fmla="*/ 944784 h 2174272"/>
              <a:gd name="connsiteX701" fmla="*/ 3344418 w 4682585"/>
              <a:gd name="connsiteY701" fmla="*/ 1091374 h 2174272"/>
              <a:gd name="connsiteX702" fmla="*/ 3502152 w 4682585"/>
              <a:gd name="connsiteY702" fmla="*/ 1091374 h 2174272"/>
              <a:gd name="connsiteX703" fmla="*/ 3502152 w 4682585"/>
              <a:gd name="connsiteY703" fmla="*/ 944784 h 2174272"/>
              <a:gd name="connsiteX704" fmla="*/ 3177159 w 4682585"/>
              <a:gd name="connsiteY704" fmla="*/ 944784 h 2174272"/>
              <a:gd name="connsiteX705" fmla="*/ 3177159 w 4682585"/>
              <a:gd name="connsiteY705" fmla="*/ 1091374 h 2174272"/>
              <a:gd name="connsiteX706" fmla="*/ 3334893 w 4682585"/>
              <a:gd name="connsiteY706" fmla="*/ 1091374 h 2174272"/>
              <a:gd name="connsiteX707" fmla="*/ 3334893 w 4682585"/>
              <a:gd name="connsiteY707" fmla="*/ 944784 h 2174272"/>
              <a:gd name="connsiteX708" fmla="*/ 3009900 w 4682585"/>
              <a:gd name="connsiteY708" fmla="*/ 944784 h 2174272"/>
              <a:gd name="connsiteX709" fmla="*/ 3009900 w 4682585"/>
              <a:gd name="connsiteY709" fmla="*/ 1091374 h 2174272"/>
              <a:gd name="connsiteX710" fmla="*/ 3167634 w 4682585"/>
              <a:gd name="connsiteY710" fmla="*/ 1091374 h 2174272"/>
              <a:gd name="connsiteX711" fmla="*/ 3167634 w 4682585"/>
              <a:gd name="connsiteY711" fmla="*/ 944784 h 2174272"/>
              <a:gd name="connsiteX712" fmla="*/ 2842641 w 4682585"/>
              <a:gd name="connsiteY712" fmla="*/ 944784 h 2174272"/>
              <a:gd name="connsiteX713" fmla="*/ 2842641 w 4682585"/>
              <a:gd name="connsiteY713" fmla="*/ 1091374 h 2174272"/>
              <a:gd name="connsiteX714" fmla="*/ 3000375 w 4682585"/>
              <a:gd name="connsiteY714" fmla="*/ 1091374 h 2174272"/>
              <a:gd name="connsiteX715" fmla="*/ 3000375 w 4682585"/>
              <a:gd name="connsiteY715" fmla="*/ 944784 h 2174272"/>
              <a:gd name="connsiteX716" fmla="*/ 2675382 w 4682585"/>
              <a:gd name="connsiteY716" fmla="*/ 944784 h 2174272"/>
              <a:gd name="connsiteX717" fmla="*/ 2675382 w 4682585"/>
              <a:gd name="connsiteY717" fmla="*/ 1091374 h 2174272"/>
              <a:gd name="connsiteX718" fmla="*/ 2833116 w 4682585"/>
              <a:gd name="connsiteY718" fmla="*/ 1091374 h 2174272"/>
              <a:gd name="connsiteX719" fmla="*/ 2833116 w 4682585"/>
              <a:gd name="connsiteY719" fmla="*/ 944784 h 2174272"/>
              <a:gd name="connsiteX720" fmla="*/ 2508123 w 4682585"/>
              <a:gd name="connsiteY720" fmla="*/ 944784 h 2174272"/>
              <a:gd name="connsiteX721" fmla="*/ 2508123 w 4682585"/>
              <a:gd name="connsiteY721" fmla="*/ 1091374 h 2174272"/>
              <a:gd name="connsiteX722" fmla="*/ 2665857 w 4682585"/>
              <a:gd name="connsiteY722" fmla="*/ 1091374 h 2174272"/>
              <a:gd name="connsiteX723" fmla="*/ 2665857 w 4682585"/>
              <a:gd name="connsiteY723" fmla="*/ 944784 h 2174272"/>
              <a:gd name="connsiteX724" fmla="*/ 2340864 w 4682585"/>
              <a:gd name="connsiteY724" fmla="*/ 944784 h 2174272"/>
              <a:gd name="connsiteX725" fmla="*/ 2340864 w 4682585"/>
              <a:gd name="connsiteY725" fmla="*/ 1091374 h 2174272"/>
              <a:gd name="connsiteX726" fmla="*/ 2498598 w 4682585"/>
              <a:gd name="connsiteY726" fmla="*/ 1091374 h 2174272"/>
              <a:gd name="connsiteX727" fmla="*/ 2498598 w 4682585"/>
              <a:gd name="connsiteY727" fmla="*/ 944784 h 2174272"/>
              <a:gd name="connsiteX728" fmla="*/ 2173510 w 4682585"/>
              <a:gd name="connsiteY728" fmla="*/ 944784 h 2174272"/>
              <a:gd name="connsiteX729" fmla="*/ 2173510 w 4682585"/>
              <a:gd name="connsiteY729" fmla="*/ 1091374 h 2174272"/>
              <a:gd name="connsiteX730" fmla="*/ 2331339 w 4682585"/>
              <a:gd name="connsiteY730" fmla="*/ 1091374 h 2174272"/>
              <a:gd name="connsiteX731" fmla="*/ 2331339 w 4682585"/>
              <a:gd name="connsiteY731" fmla="*/ 944784 h 2174272"/>
              <a:gd name="connsiteX732" fmla="*/ 2006251 w 4682585"/>
              <a:gd name="connsiteY732" fmla="*/ 944784 h 2174272"/>
              <a:gd name="connsiteX733" fmla="*/ 2006251 w 4682585"/>
              <a:gd name="connsiteY733" fmla="*/ 1091374 h 2174272"/>
              <a:gd name="connsiteX734" fmla="*/ 2163985 w 4682585"/>
              <a:gd name="connsiteY734" fmla="*/ 1091374 h 2174272"/>
              <a:gd name="connsiteX735" fmla="*/ 2163985 w 4682585"/>
              <a:gd name="connsiteY735" fmla="*/ 944784 h 2174272"/>
              <a:gd name="connsiteX736" fmla="*/ 1838992 w 4682585"/>
              <a:gd name="connsiteY736" fmla="*/ 944784 h 2174272"/>
              <a:gd name="connsiteX737" fmla="*/ 1838992 w 4682585"/>
              <a:gd name="connsiteY737" fmla="*/ 1091374 h 2174272"/>
              <a:gd name="connsiteX738" fmla="*/ 1996726 w 4682585"/>
              <a:gd name="connsiteY738" fmla="*/ 1091374 h 2174272"/>
              <a:gd name="connsiteX739" fmla="*/ 1996726 w 4682585"/>
              <a:gd name="connsiteY739" fmla="*/ 944784 h 2174272"/>
              <a:gd name="connsiteX740" fmla="*/ 1671733 w 4682585"/>
              <a:gd name="connsiteY740" fmla="*/ 944784 h 2174272"/>
              <a:gd name="connsiteX741" fmla="*/ 1671733 w 4682585"/>
              <a:gd name="connsiteY741" fmla="*/ 1091374 h 2174272"/>
              <a:gd name="connsiteX742" fmla="*/ 1829467 w 4682585"/>
              <a:gd name="connsiteY742" fmla="*/ 1091374 h 2174272"/>
              <a:gd name="connsiteX743" fmla="*/ 1829467 w 4682585"/>
              <a:gd name="connsiteY743" fmla="*/ 944784 h 2174272"/>
              <a:gd name="connsiteX744" fmla="*/ 1504474 w 4682585"/>
              <a:gd name="connsiteY744" fmla="*/ 944784 h 2174272"/>
              <a:gd name="connsiteX745" fmla="*/ 1504474 w 4682585"/>
              <a:gd name="connsiteY745" fmla="*/ 1091374 h 2174272"/>
              <a:gd name="connsiteX746" fmla="*/ 1662208 w 4682585"/>
              <a:gd name="connsiteY746" fmla="*/ 1091374 h 2174272"/>
              <a:gd name="connsiteX747" fmla="*/ 1662208 w 4682585"/>
              <a:gd name="connsiteY747" fmla="*/ 944784 h 2174272"/>
              <a:gd name="connsiteX748" fmla="*/ 1337215 w 4682585"/>
              <a:gd name="connsiteY748" fmla="*/ 944784 h 2174272"/>
              <a:gd name="connsiteX749" fmla="*/ 1337215 w 4682585"/>
              <a:gd name="connsiteY749" fmla="*/ 1091374 h 2174272"/>
              <a:gd name="connsiteX750" fmla="*/ 1494949 w 4682585"/>
              <a:gd name="connsiteY750" fmla="*/ 1091374 h 2174272"/>
              <a:gd name="connsiteX751" fmla="*/ 1494949 w 4682585"/>
              <a:gd name="connsiteY751" fmla="*/ 944784 h 2174272"/>
              <a:gd name="connsiteX752" fmla="*/ 1169956 w 4682585"/>
              <a:gd name="connsiteY752" fmla="*/ 944784 h 2174272"/>
              <a:gd name="connsiteX753" fmla="*/ 1169956 w 4682585"/>
              <a:gd name="connsiteY753" fmla="*/ 1091374 h 2174272"/>
              <a:gd name="connsiteX754" fmla="*/ 1327690 w 4682585"/>
              <a:gd name="connsiteY754" fmla="*/ 1091374 h 2174272"/>
              <a:gd name="connsiteX755" fmla="*/ 1327690 w 4682585"/>
              <a:gd name="connsiteY755" fmla="*/ 944784 h 2174272"/>
              <a:gd name="connsiteX756" fmla="*/ 1002697 w 4682585"/>
              <a:gd name="connsiteY756" fmla="*/ 944784 h 2174272"/>
              <a:gd name="connsiteX757" fmla="*/ 1002697 w 4682585"/>
              <a:gd name="connsiteY757" fmla="*/ 1091374 h 2174272"/>
              <a:gd name="connsiteX758" fmla="*/ 1160431 w 4682585"/>
              <a:gd name="connsiteY758" fmla="*/ 1091374 h 2174272"/>
              <a:gd name="connsiteX759" fmla="*/ 1160431 w 4682585"/>
              <a:gd name="connsiteY759" fmla="*/ 944784 h 2174272"/>
              <a:gd name="connsiteX760" fmla="*/ 835438 w 4682585"/>
              <a:gd name="connsiteY760" fmla="*/ 944784 h 2174272"/>
              <a:gd name="connsiteX761" fmla="*/ 835438 w 4682585"/>
              <a:gd name="connsiteY761" fmla="*/ 1091374 h 2174272"/>
              <a:gd name="connsiteX762" fmla="*/ 993172 w 4682585"/>
              <a:gd name="connsiteY762" fmla="*/ 1091374 h 2174272"/>
              <a:gd name="connsiteX763" fmla="*/ 993172 w 4682585"/>
              <a:gd name="connsiteY763" fmla="*/ 944784 h 2174272"/>
              <a:gd name="connsiteX764" fmla="*/ 668179 w 4682585"/>
              <a:gd name="connsiteY764" fmla="*/ 944784 h 2174272"/>
              <a:gd name="connsiteX765" fmla="*/ 668179 w 4682585"/>
              <a:gd name="connsiteY765" fmla="*/ 1091374 h 2174272"/>
              <a:gd name="connsiteX766" fmla="*/ 825913 w 4682585"/>
              <a:gd name="connsiteY766" fmla="*/ 1091374 h 2174272"/>
              <a:gd name="connsiteX767" fmla="*/ 825913 w 4682585"/>
              <a:gd name="connsiteY767" fmla="*/ 944784 h 2174272"/>
              <a:gd name="connsiteX768" fmla="*/ 500920 w 4682585"/>
              <a:gd name="connsiteY768" fmla="*/ 944784 h 2174272"/>
              <a:gd name="connsiteX769" fmla="*/ 500920 w 4682585"/>
              <a:gd name="connsiteY769" fmla="*/ 1091374 h 2174272"/>
              <a:gd name="connsiteX770" fmla="*/ 658654 w 4682585"/>
              <a:gd name="connsiteY770" fmla="*/ 1091374 h 2174272"/>
              <a:gd name="connsiteX771" fmla="*/ 658654 w 4682585"/>
              <a:gd name="connsiteY771" fmla="*/ 944784 h 2174272"/>
              <a:gd name="connsiteX772" fmla="*/ 333566 w 4682585"/>
              <a:gd name="connsiteY772" fmla="*/ 944784 h 2174272"/>
              <a:gd name="connsiteX773" fmla="*/ 333566 w 4682585"/>
              <a:gd name="connsiteY773" fmla="*/ 1091374 h 2174272"/>
              <a:gd name="connsiteX774" fmla="*/ 491395 w 4682585"/>
              <a:gd name="connsiteY774" fmla="*/ 1091374 h 2174272"/>
              <a:gd name="connsiteX775" fmla="*/ 491395 w 4682585"/>
              <a:gd name="connsiteY775" fmla="*/ 944784 h 2174272"/>
              <a:gd name="connsiteX776" fmla="*/ 166307 w 4682585"/>
              <a:gd name="connsiteY776" fmla="*/ 944784 h 2174272"/>
              <a:gd name="connsiteX777" fmla="*/ 166307 w 4682585"/>
              <a:gd name="connsiteY777" fmla="*/ 1091374 h 2174272"/>
              <a:gd name="connsiteX778" fmla="*/ 324041 w 4682585"/>
              <a:gd name="connsiteY778" fmla="*/ 1091374 h 2174272"/>
              <a:gd name="connsiteX779" fmla="*/ 324041 w 4682585"/>
              <a:gd name="connsiteY779" fmla="*/ 944784 h 2174272"/>
              <a:gd name="connsiteX780" fmla="*/ 9525 w 4682585"/>
              <a:gd name="connsiteY780" fmla="*/ 944784 h 2174272"/>
              <a:gd name="connsiteX781" fmla="*/ 9525 w 4682585"/>
              <a:gd name="connsiteY781" fmla="*/ 1091374 h 2174272"/>
              <a:gd name="connsiteX782" fmla="*/ 156782 w 4682585"/>
              <a:gd name="connsiteY782" fmla="*/ 1091374 h 2174272"/>
              <a:gd name="connsiteX783" fmla="*/ 156782 w 4682585"/>
              <a:gd name="connsiteY783" fmla="*/ 944784 h 2174272"/>
              <a:gd name="connsiteX784" fmla="*/ 4515326 w 4682585"/>
              <a:gd name="connsiteY784" fmla="*/ 788670 h 2174272"/>
              <a:gd name="connsiteX785" fmla="*/ 4515326 w 4682585"/>
              <a:gd name="connsiteY785" fmla="*/ 935259 h 2174272"/>
              <a:gd name="connsiteX786" fmla="*/ 4673060 w 4682585"/>
              <a:gd name="connsiteY786" fmla="*/ 935259 h 2174272"/>
              <a:gd name="connsiteX787" fmla="*/ 4673060 w 4682585"/>
              <a:gd name="connsiteY787" fmla="*/ 788670 h 2174272"/>
              <a:gd name="connsiteX788" fmla="*/ 4348068 w 4682585"/>
              <a:gd name="connsiteY788" fmla="*/ 788670 h 2174272"/>
              <a:gd name="connsiteX789" fmla="*/ 4348068 w 4682585"/>
              <a:gd name="connsiteY789" fmla="*/ 935259 h 2174272"/>
              <a:gd name="connsiteX790" fmla="*/ 4505801 w 4682585"/>
              <a:gd name="connsiteY790" fmla="*/ 935259 h 2174272"/>
              <a:gd name="connsiteX791" fmla="*/ 4505801 w 4682585"/>
              <a:gd name="connsiteY791" fmla="*/ 788670 h 2174272"/>
              <a:gd name="connsiteX792" fmla="*/ 4180809 w 4682585"/>
              <a:gd name="connsiteY792" fmla="*/ 788670 h 2174272"/>
              <a:gd name="connsiteX793" fmla="*/ 4180809 w 4682585"/>
              <a:gd name="connsiteY793" fmla="*/ 935259 h 2174272"/>
              <a:gd name="connsiteX794" fmla="*/ 4338543 w 4682585"/>
              <a:gd name="connsiteY794" fmla="*/ 935259 h 2174272"/>
              <a:gd name="connsiteX795" fmla="*/ 4338543 w 4682585"/>
              <a:gd name="connsiteY795" fmla="*/ 788670 h 2174272"/>
              <a:gd name="connsiteX796" fmla="*/ 4013550 w 4682585"/>
              <a:gd name="connsiteY796" fmla="*/ 788670 h 2174272"/>
              <a:gd name="connsiteX797" fmla="*/ 4013550 w 4682585"/>
              <a:gd name="connsiteY797" fmla="*/ 935259 h 2174272"/>
              <a:gd name="connsiteX798" fmla="*/ 4171284 w 4682585"/>
              <a:gd name="connsiteY798" fmla="*/ 935259 h 2174272"/>
              <a:gd name="connsiteX799" fmla="*/ 4171284 w 4682585"/>
              <a:gd name="connsiteY799" fmla="*/ 788670 h 2174272"/>
              <a:gd name="connsiteX800" fmla="*/ 3846291 w 4682585"/>
              <a:gd name="connsiteY800" fmla="*/ 788670 h 2174272"/>
              <a:gd name="connsiteX801" fmla="*/ 3846291 w 4682585"/>
              <a:gd name="connsiteY801" fmla="*/ 935259 h 2174272"/>
              <a:gd name="connsiteX802" fmla="*/ 4004025 w 4682585"/>
              <a:gd name="connsiteY802" fmla="*/ 935259 h 2174272"/>
              <a:gd name="connsiteX803" fmla="*/ 4004025 w 4682585"/>
              <a:gd name="connsiteY803" fmla="*/ 788670 h 2174272"/>
              <a:gd name="connsiteX804" fmla="*/ 3678936 w 4682585"/>
              <a:gd name="connsiteY804" fmla="*/ 788670 h 2174272"/>
              <a:gd name="connsiteX805" fmla="*/ 3678936 w 4682585"/>
              <a:gd name="connsiteY805" fmla="*/ 935259 h 2174272"/>
              <a:gd name="connsiteX806" fmla="*/ 3836766 w 4682585"/>
              <a:gd name="connsiteY806" fmla="*/ 935259 h 2174272"/>
              <a:gd name="connsiteX807" fmla="*/ 3836766 w 4682585"/>
              <a:gd name="connsiteY807" fmla="*/ 788670 h 2174272"/>
              <a:gd name="connsiteX808" fmla="*/ 3511677 w 4682585"/>
              <a:gd name="connsiteY808" fmla="*/ 788670 h 2174272"/>
              <a:gd name="connsiteX809" fmla="*/ 3511677 w 4682585"/>
              <a:gd name="connsiteY809" fmla="*/ 935259 h 2174272"/>
              <a:gd name="connsiteX810" fmla="*/ 3669411 w 4682585"/>
              <a:gd name="connsiteY810" fmla="*/ 935259 h 2174272"/>
              <a:gd name="connsiteX811" fmla="*/ 3669411 w 4682585"/>
              <a:gd name="connsiteY811" fmla="*/ 788670 h 2174272"/>
              <a:gd name="connsiteX812" fmla="*/ 3344418 w 4682585"/>
              <a:gd name="connsiteY812" fmla="*/ 788670 h 2174272"/>
              <a:gd name="connsiteX813" fmla="*/ 3344418 w 4682585"/>
              <a:gd name="connsiteY813" fmla="*/ 935259 h 2174272"/>
              <a:gd name="connsiteX814" fmla="*/ 3502152 w 4682585"/>
              <a:gd name="connsiteY814" fmla="*/ 935259 h 2174272"/>
              <a:gd name="connsiteX815" fmla="*/ 3502152 w 4682585"/>
              <a:gd name="connsiteY815" fmla="*/ 788670 h 2174272"/>
              <a:gd name="connsiteX816" fmla="*/ 3177159 w 4682585"/>
              <a:gd name="connsiteY816" fmla="*/ 788670 h 2174272"/>
              <a:gd name="connsiteX817" fmla="*/ 3177159 w 4682585"/>
              <a:gd name="connsiteY817" fmla="*/ 935259 h 2174272"/>
              <a:gd name="connsiteX818" fmla="*/ 3334893 w 4682585"/>
              <a:gd name="connsiteY818" fmla="*/ 935259 h 2174272"/>
              <a:gd name="connsiteX819" fmla="*/ 3334893 w 4682585"/>
              <a:gd name="connsiteY819" fmla="*/ 788670 h 2174272"/>
              <a:gd name="connsiteX820" fmla="*/ 3009900 w 4682585"/>
              <a:gd name="connsiteY820" fmla="*/ 788670 h 2174272"/>
              <a:gd name="connsiteX821" fmla="*/ 3009900 w 4682585"/>
              <a:gd name="connsiteY821" fmla="*/ 935259 h 2174272"/>
              <a:gd name="connsiteX822" fmla="*/ 3167634 w 4682585"/>
              <a:gd name="connsiteY822" fmla="*/ 935259 h 2174272"/>
              <a:gd name="connsiteX823" fmla="*/ 3167634 w 4682585"/>
              <a:gd name="connsiteY823" fmla="*/ 788670 h 2174272"/>
              <a:gd name="connsiteX824" fmla="*/ 2842641 w 4682585"/>
              <a:gd name="connsiteY824" fmla="*/ 788670 h 2174272"/>
              <a:gd name="connsiteX825" fmla="*/ 2842641 w 4682585"/>
              <a:gd name="connsiteY825" fmla="*/ 935259 h 2174272"/>
              <a:gd name="connsiteX826" fmla="*/ 3000375 w 4682585"/>
              <a:gd name="connsiteY826" fmla="*/ 935259 h 2174272"/>
              <a:gd name="connsiteX827" fmla="*/ 3000375 w 4682585"/>
              <a:gd name="connsiteY827" fmla="*/ 788670 h 2174272"/>
              <a:gd name="connsiteX828" fmla="*/ 2675382 w 4682585"/>
              <a:gd name="connsiteY828" fmla="*/ 788670 h 2174272"/>
              <a:gd name="connsiteX829" fmla="*/ 2675382 w 4682585"/>
              <a:gd name="connsiteY829" fmla="*/ 935259 h 2174272"/>
              <a:gd name="connsiteX830" fmla="*/ 2833116 w 4682585"/>
              <a:gd name="connsiteY830" fmla="*/ 935259 h 2174272"/>
              <a:gd name="connsiteX831" fmla="*/ 2833116 w 4682585"/>
              <a:gd name="connsiteY831" fmla="*/ 788670 h 2174272"/>
              <a:gd name="connsiteX832" fmla="*/ 2508123 w 4682585"/>
              <a:gd name="connsiteY832" fmla="*/ 788670 h 2174272"/>
              <a:gd name="connsiteX833" fmla="*/ 2508123 w 4682585"/>
              <a:gd name="connsiteY833" fmla="*/ 935259 h 2174272"/>
              <a:gd name="connsiteX834" fmla="*/ 2665857 w 4682585"/>
              <a:gd name="connsiteY834" fmla="*/ 935259 h 2174272"/>
              <a:gd name="connsiteX835" fmla="*/ 2665857 w 4682585"/>
              <a:gd name="connsiteY835" fmla="*/ 788670 h 2174272"/>
              <a:gd name="connsiteX836" fmla="*/ 2340864 w 4682585"/>
              <a:gd name="connsiteY836" fmla="*/ 788670 h 2174272"/>
              <a:gd name="connsiteX837" fmla="*/ 2340864 w 4682585"/>
              <a:gd name="connsiteY837" fmla="*/ 935259 h 2174272"/>
              <a:gd name="connsiteX838" fmla="*/ 2498598 w 4682585"/>
              <a:gd name="connsiteY838" fmla="*/ 935259 h 2174272"/>
              <a:gd name="connsiteX839" fmla="*/ 2498598 w 4682585"/>
              <a:gd name="connsiteY839" fmla="*/ 788670 h 2174272"/>
              <a:gd name="connsiteX840" fmla="*/ 2173510 w 4682585"/>
              <a:gd name="connsiteY840" fmla="*/ 788670 h 2174272"/>
              <a:gd name="connsiteX841" fmla="*/ 2173510 w 4682585"/>
              <a:gd name="connsiteY841" fmla="*/ 935259 h 2174272"/>
              <a:gd name="connsiteX842" fmla="*/ 2331339 w 4682585"/>
              <a:gd name="connsiteY842" fmla="*/ 935259 h 2174272"/>
              <a:gd name="connsiteX843" fmla="*/ 2331339 w 4682585"/>
              <a:gd name="connsiteY843" fmla="*/ 788670 h 2174272"/>
              <a:gd name="connsiteX844" fmla="*/ 2006251 w 4682585"/>
              <a:gd name="connsiteY844" fmla="*/ 788670 h 2174272"/>
              <a:gd name="connsiteX845" fmla="*/ 2006251 w 4682585"/>
              <a:gd name="connsiteY845" fmla="*/ 935259 h 2174272"/>
              <a:gd name="connsiteX846" fmla="*/ 2163985 w 4682585"/>
              <a:gd name="connsiteY846" fmla="*/ 935259 h 2174272"/>
              <a:gd name="connsiteX847" fmla="*/ 2163985 w 4682585"/>
              <a:gd name="connsiteY847" fmla="*/ 788670 h 2174272"/>
              <a:gd name="connsiteX848" fmla="*/ 1838992 w 4682585"/>
              <a:gd name="connsiteY848" fmla="*/ 788670 h 2174272"/>
              <a:gd name="connsiteX849" fmla="*/ 1838992 w 4682585"/>
              <a:gd name="connsiteY849" fmla="*/ 935259 h 2174272"/>
              <a:gd name="connsiteX850" fmla="*/ 1996726 w 4682585"/>
              <a:gd name="connsiteY850" fmla="*/ 935259 h 2174272"/>
              <a:gd name="connsiteX851" fmla="*/ 1996726 w 4682585"/>
              <a:gd name="connsiteY851" fmla="*/ 788670 h 2174272"/>
              <a:gd name="connsiteX852" fmla="*/ 1671733 w 4682585"/>
              <a:gd name="connsiteY852" fmla="*/ 788670 h 2174272"/>
              <a:gd name="connsiteX853" fmla="*/ 1671733 w 4682585"/>
              <a:gd name="connsiteY853" fmla="*/ 935259 h 2174272"/>
              <a:gd name="connsiteX854" fmla="*/ 1829467 w 4682585"/>
              <a:gd name="connsiteY854" fmla="*/ 935259 h 2174272"/>
              <a:gd name="connsiteX855" fmla="*/ 1829467 w 4682585"/>
              <a:gd name="connsiteY855" fmla="*/ 788670 h 2174272"/>
              <a:gd name="connsiteX856" fmla="*/ 1504474 w 4682585"/>
              <a:gd name="connsiteY856" fmla="*/ 788670 h 2174272"/>
              <a:gd name="connsiteX857" fmla="*/ 1504474 w 4682585"/>
              <a:gd name="connsiteY857" fmla="*/ 935259 h 2174272"/>
              <a:gd name="connsiteX858" fmla="*/ 1662208 w 4682585"/>
              <a:gd name="connsiteY858" fmla="*/ 935259 h 2174272"/>
              <a:gd name="connsiteX859" fmla="*/ 1662208 w 4682585"/>
              <a:gd name="connsiteY859" fmla="*/ 788670 h 2174272"/>
              <a:gd name="connsiteX860" fmla="*/ 1337215 w 4682585"/>
              <a:gd name="connsiteY860" fmla="*/ 788670 h 2174272"/>
              <a:gd name="connsiteX861" fmla="*/ 1337215 w 4682585"/>
              <a:gd name="connsiteY861" fmla="*/ 935259 h 2174272"/>
              <a:gd name="connsiteX862" fmla="*/ 1494949 w 4682585"/>
              <a:gd name="connsiteY862" fmla="*/ 935259 h 2174272"/>
              <a:gd name="connsiteX863" fmla="*/ 1494949 w 4682585"/>
              <a:gd name="connsiteY863" fmla="*/ 788670 h 2174272"/>
              <a:gd name="connsiteX864" fmla="*/ 1169956 w 4682585"/>
              <a:gd name="connsiteY864" fmla="*/ 788670 h 2174272"/>
              <a:gd name="connsiteX865" fmla="*/ 1169956 w 4682585"/>
              <a:gd name="connsiteY865" fmla="*/ 935259 h 2174272"/>
              <a:gd name="connsiteX866" fmla="*/ 1327690 w 4682585"/>
              <a:gd name="connsiteY866" fmla="*/ 935259 h 2174272"/>
              <a:gd name="connsiteX867" fmla="*/ 1327690 w 4682585"/>
              <a:gd name="connsiteY867" fmla="*/ 788670 h 2174272"/>
              <a:gd name="connsiteX868" fmla="*/ 1002697 w 4682585"/>
              <a:gd name="connsiteY868" fmla="*/ 788670 h 2174272"/>
              <a:gd name="connsiteX869" fmla="*/ 1002697 w 4682585"/>
              <a:gd name="connsiteY869" fmla="*/ 935259 h 2174272"/>
              <a:gd name="connsiteX870" fmla="*/ 1160431 w 4682585"/>
              <a:gd name="connsiteY870" fmla="*/ 935259 h 2174272"/>
              <a:gd name="connsiteX871" fmla="*/ 1160431 w 4682585"/>
              <a:gd name="connsiteY871" fmla="*/ 788670 h 2174272"/>
              <a:gd name="connsiteX872" fmla="*/ 835438 w 4682585"/>
              <a:gd name="connsiteY872" fmla="*/ 788670 h 2174272"/>
              <a:gd name="connsiteX873" fmla="*/ 835438 w 4682585"/>
              <a:gd name="connsiteY873" fmla="*/ 935259 h 2174272"/>
              <a:gd name="connsiteX874" fmla="*/ 993172 w 4682585"/>
              <a:gd name="connsiteY874" fmla="*/ 935259 h 2174272"/>
              <a:gd name="connsiteX875" fmla="*/ 993172 w 4682585"/>
              <a:gd name="connsiteY875" fmla="*/ 788670 h 2174272"/>
              <a:gd name="connsiteX876" fmla="*/ 668179 w 4682585"/>
              <a:gd name="connsiteY876" fmla="*/ 788670 h 2174272"/>
              <a:gd name="connsiteX877" fmla="*/ 668179 w 4682585"/>
              <a:gd name="connsiteY877" fmla="*/ 935259 h 2174272"/>
              <a:gd name="connsiteX878" fmla="*/ 825913 w 4682585"/>
              <a:gd name="connsiteY878" fmla="*/ 935259 h 2174272"/>
              <a:gd name="connsiteX879" fmla="*/ 825913 w 4682585"/>
              <a:gd name="connsiteY879" fmla="*/ 788670 h 2174272"/>
              <a:gd name="connsiteX880" fmla="*/ 500920 w 4682585"/>
              <a:gd name="connsiteY880" fmla="*/ 788670 h 2174272"/>
              <a:gd name="connsiteX881" fmla="*/ 500920 w 4682585"/>
              <a:gd name="connsiteY881" fmla="*/ 935259 h 2174272"/>
              <a:gd name="connsiteX882" fmla="*/ 658654 w 4682585"/>
              <a:gd name="connsiteY882" fmla="*/ 935259 h 2174272"/>
              <a:gd name="connsiteX883" fmla="*/ 658654 w 4682585"/>
              <a:gd name="connsiteY883" fmla="*/ 788670 h 2174272"/>
              <a:gd name="connsiteX884" fmla="*/ 333566 w 4682585"/>
              <a:gd name="connsiteY884" fmla="*/ 788670 h 2174272"/>
              <a:gd name="connsiteX885" fmla="*/ 333566 w 4682585"/>
              <a:gd name="connsiteY885" fmla="*/ 935259 h 2174272"/>
              <a:gd name="connsiteX886" fmla="*/ 491395 w 4682585"/>
              <a:gd name="connsiteY886" fmla="*/ 935259 h 2174272"/>
              <a:gd name="connsiteX887" fmla="*/ 491395 w 4682585"/>
              <a:gd name="connsiteY887" fmla="*/ 788670 h 2174272"/>
              <a:gd name="connsiteX888" fmla="*/ 166307 w 4682585"/>
              <a:gd name="connsiteY888" fmla="*/ 788670 h 2174272"/>
              <a:gd name="connsiteX889" fmla="*/ 166307 w 4682585"/>
              <a:gd name="connsiteY889" fmla="*/ 935259 h 2174272"/>
              <a:gd name="connsiteX890" fmla="*/ 324041 w 4682585"/>
              <a:gd name="connsiteY890" fmla="*/ 935259 h 2174272"/>
              <a:gd name="connsiteX891" fmla="*/ 324041 w 4682585"/>
              <a:gd name="connsiteY891" fmla="*/ 788670 h 2174272"/>
              <a:gd name="connsiteX892" fmla="*/ 9525 w 4682585"/>
              <a:gd name="connsiteY892" fmla="*/ 788670 h 2174272"/>
              <a:gd name="connsiteX893" fmla="*/ 9525 w 4682585"/>
              <a:gd name="connsiteY893" fmla="*/ 935259 h 2174272"/>
              <a:gd name="connsiteX894" fmla="*/ 156782 w 4682585"/>
              <a:gd name="connsiteY894" fmla="*/ 935259 h 2174272"/>
              <a:gd name="connsiteX895" fmla="*/ 156782 w 4682585"/>
              <a:gd name="connsiteY895" fmla="*/ 788670 h 2174272"/>
              <a:gd name="connsiteX896" fmla="*/ 4515326 w 4682585"/>
              <a:gd name="connsiteY896" fmla="*/ 632555 h 2174272"/>
              <a:gd name="connsiteX897" fmla="*/ 4515326 w 4682585"/>
              <a:gd name="connsiteY897" fmla="*/ 779145 h 2174272"/>
              <a:gd name="connsiteX898" fmla="*/ 4673060 w 4682585"/>
              <a:gd name="connsiteY898" fmla="*/ 779145 h 2174272"/>
              <a:gd name="connsiteX899" fmla="*/ 4673060 w 4682585"/>
              <a:gd name="connsiteY899" fmla="*/ 632555 h 2174272"/>
              <a:gd name="connsiteX900" fmla="*/ 4348068 w 4682585"/>
              <a:gd name="connsiteY900" fmla="*/ 632555 h 2174272"/>
              <a:gd name="connsiteX901" fmla="*/ 4348068 w 4682585"/>
              <a:gd name="connsiteY901" fmla="*/ 779145 h 2174272"/>
              <a:gd name="connsiteX902" fmla="*/ 4505801 w 4682585"/>
              <a:gd name="connsiteY902" fmla="*/ 779145 h 2174272"/>
              <a:gd name="connsiteX903" fmla="*/ 4505801 w 4682585"/>
              <a:gd name="connsiteY903" fmla="*/ 632555 h 2174272"/>
              <a:gd name="connsiteX904" fmla="*/ 4180809 w 4682585"/>
              <a:gd name="connsiteY904" fmla="*/ 632555 h 2174272"/>
              <a:gd name="connsiteX905" fmla="*/ 4180809 w 4682585"/>
              <a:gd name="connsiteY905" fmla="*/ 779145 h 2174272"/>
              <a:gd name="connsiteX906" fmla="*/ 4338543 w 4682585"/>
              <a:gd name="connsiteY906" fmla="*/ 779145 h 2174272"/>
              <a:gd name="connsiteX907" fmla="*/ 4338543 w 4682585"/>
              <a:gd name="connsiteY907" fmla="*/ 632555 h 2174272"/>
              <a:gd name="connsiteX908" fmla="*/ 4013550 w 4682585"/>
              <a:gd name="connsiteY908" fmla="*/ 632555 h 2174272"/>
              <a:gd name="connsiteX909" fmla="*/ 4013550 w 4682585"/>
              <a:gd name="connsiteY909" fmla="*/ 779145 h 2174272"/>
              <a:gd name="connsiteX910" fmla="*/ 4171284 w 4682585"/>
              <a:gd name="connsiteY910" fmla="*/ 779145 h 2174272"/>
              <a:gd name="connsiteX911" fmla="*/ 4171284 w 4682585"/>
              <a:gd name="connsiteY911" fmla="*/ 632555 h 2174272"/>
              <a:gd name="connsiteX912" fmla="*/ 3846291 w 4682585"/>
              <a:gd name="connsiteY912" fmla="*/ 632555 h 2174272"/>
              <a:gd name="connsiteX913" fmla="*/ 3846291 w 4682585"/>
              <a:gd name="connsiteY913" fmla="*/ 779145 h 2174272"/>
              <a:gd name="connsiteX914" fmla="*/ 4004025 w 4682585"/>
              <a:gd name="connsiteY914" fmla="*/ 779145 h 2174272"/>
              <a:gd name="connsiteX915" fmla="*/ 4004025 w 4682585"/>
              <a:gd name="connsiteY915" fmla="*/ 632555 h 2174272"/>
              <a:gd name="connsiteX916" fmla="*/ 3678936 w 4682585"/>
              <a:gd name="connsiteY916" fmla="*/ 632555 h 2174272"/>
              <a:gd name="connsiteX917" fmla="*/ 3678936 w 4682585"/>
              <a:gd name="connsiteY917" fmla="*/ 779145 h 2174272"/>
              <a:gd name="connsiteX918" fmla="*/ 3836766 w 4682585"/>
              <a:gd name="connsiteY918" fmla="*/ 779145 h 2174272"/>
              <a:gd name="connsiteX919" fmla="*/ 3836766 w 4682585"/>
              <a:gd name="connsiteY919" fmla="*/ 632555 h 2174272"/>
              <a:gd name="connsiteX920" fmla="*/ 3511677 w 4682585"/>
              <a:gd name="connsiteY920" fmla="*/ 632555 h 2174272"/>
              <a:gd name="connsiteX921" fmla="*/ 3511677 w 4682585"/>
              <a:gd name="connsiteY921" fmla="*/ 779145 h 2174272"/>
              <a:gd name="connsiteX922" fmla="*/ 3669411 w 4682585"/>
              <a:gd name="connsiteY922" fmla="*/ 779145 h 2174272"/>
              <a:gd name="connsiteX923" fmla="*/ 3669411 w 4682585"/>
              <a:gd name="connsiteY923" fmla="*/ 632555 h 2174272"/>
              <a:gd name="connsiteX924" fmla="*/ 3344418 w 4682585"/>
              <a:gd name="connsiteY924" fmla="*/ 632555 h 2174272"/>
              <a:gd name="connsiteX925" fmla="*/ 3344418 w 4682585"/>
              <a:gd name="connsiteY925" fmla="*/ 779145 h 2174272"/>
              <a:gd name="connsiteX926" fmla="*/ 3502152 w 4682585"/>
              <a:gd name="connsiteY926" fmla="*/ 779145 h 2174272"/>
              <a:gd name="connsiteX927" fmla="*/ 3502152 w 4682585"/>
              <a:gd name="connsiteY927" fmla="*/ 632555 h 2174272"/>
              <a:gd name="connsiteX928" fmla="*/ 3177159 w 4682585"/>
              <a:gd name="connsiteY928" fmla="*/ 632555 h 2174272"/>
              <a:gd name="connsiteX929" fmla="*/ 3177159 w 4682585"/>
              <a:gd name="connsiteY929" fmla="*/ 779145 h 2174272"/>
              <a:gd name="connsiteX930" fmla="*/ 3334893 w 4682585"/>
              <a:gd name="connsiteY930" fmla="*/ 779145 h 2174272"/>
              <a:gd name="connsiteX931" fmla="*/ 3334893 w 4682585"/>
              <a:gd name="connsiteY931" fmla="*/ 632555 h 2174272"/>
              <a:gd name="connsiteX932" fmla="*/ 3009900 w 4682585"/>
              <a:gd name="connsiteY932" fmla="*/ 632555 h 2174272"/>
              <a:gd name="connsiteX933" fmla="*/ 3009900 w 4682585"/>
              <a:gd name="connsiteY933" fmla="*/ 779145 h 2174272"/>
              <a:gd name="connsiteX934" fmla="*/ 3167634 w 4682585"/>
              <a:gd name="connsiteY934" fmla="*/ 779145 h 2174272"/>
              <a:gd name="connsiteX935" fmla="*/ 3167634 w 4682585"/>
              <a:gd name="connsiteY935" fmla="*/ 632555 h 2174272"/>
              <a:gd name="connsiteX936" fmla="*/ 2842641 w 4682585"/>
              <a:gd name="connsiteY936" fmla="*/ 632555 h 2174272"/>
              <a:gd name="connsiteX937" fmla="*/ 2842641 w 4682585"/>
              <a:gd name="connsiteY937" fmla="*/ 779145 h 2174272"/>
              <a:gd name="connsiteX938" fmla="*/ 3000375 w 4682585"/>
              <a:gd name="connsiteY938" fmla="*/ 779145 h 2174272"/>
              <a:gd name="connsiteX939" fmla="*/ 3000375 w 4682585"/>
              <a:gd name="connsiteY939" fmla="*/ 632555 h 2174272"/>
              <a:gd name="connsiteX940" fmla="*/ 2675382 w 4682585"/>
              <a:gd name="connsiteY940" fmla="*/ 632555 h 2174272"/>
              <a:gd name="connsiteX941" fmla="*/ 2675382 w 4682585"/>
              <a:gd name="connsiteY941" fmla="*/ 779145 h 2174272"/>
              <a:gd name="connsiteX942" fmla="*/ 2833116 w 4682585"/>
              <a:gd name="connsiteY942" fmla="*/ 779145 h 2174272"/>
              <a:gd name="connsiteX943" fmla="*/ 2833116 w 4682585"/>
              <a:gd name="connsiteY943" fmla="*/ 632555 h 2174272"/>
              <a:gd name="connsiteX944" fmla="*/ 2508123 w 4682585"/>
              <a:gd name="connsiteY944" fmla="*/ 632555 h 2174272"/>
              <a:gd name="connsiteX945" fmla="*/ 2508123 w 4682585"/>
              <a:gd name="connsiteY945" fmla="*/ 779145 h 2174272"/>
              <a:gd name="connsiteX946" fmla="*/ 2665857 w 4682585"/>
              <a:gd name="connsiteY946" fmla="*/ 779145 h 2174272"/>
              <a:gd name="connsiteX947" fmla="*/ 2665857 w 4682585"/>
              <a:gd name="connsiteY947" fmla="*/ 632555 h 2174272"/>
              <a:gd name="connsiteX948" fmla="*/ 2340864 w 4682585"/>
              <a:gd name="connsiteY948" fmla="*/ 632555 h 2174272"/>
              <a:gd name="connsiteX949" fmla="*/ 2340864 w 4682585"/>
              <a:gd name="connsiteY949" fmla="*/ 779145 h 2174272"/>
              <a:gd name="connsiteX950" fmla="*/ 2498598 w 4682585"/>
              <a:gd name="connsiteY950" fmla="*/ 779145 h 2174272"/>
              <a:gd name="connsiteX951" fmla="*/ 2498598 w 4682585"/>
              <a:gd name="connsiteY951" fmla="*/ 632555 h 2174272"/>
              <a:gd name="connsiteX952" fmla="*/ 2173510 w 4682585"/>
              <a:gd name="connsiteY952" fmla="*/ 632555 h 2174272"/>
              <a:gd name="connsiteX953" fmla="*/ 2173510 w 4682585"/>
              <a:gd name="connsiteY953" fmla="*/ 779145 h 2174272"/>
              <a:gd name="connsiteX954" fmla="*/ 2331339 w 4682585"/>
              <a:gd name="connsiteY954" fmla="*/ 779145 h 2174272"/>
              <a:gd name="connsiteX955" fmla="*/ 2331339 w 4682585"/>
              <a:gd name="connsiteY955" fmla="*/ 632555 h 2174272"/>
              <a:gd name="connsiteX956" fmla="*/ 2006251 w 4682585"/>
              <a:gd name="connsiteY956" fmla="*/ 632555 h 2174272"/>
              <a:gd name="connsiteX957" fmla="*/ 2006251 w 4682585"/>
              <a:gd name="connsiteY957" fmla="*/ 779145 h 2174272"/>
              <a:gd name="connsiteX958" fmla="*/ 2163985 w 4682585"/>
              <a:gd name="connsiteY958" fmla="*/ 779145 h 2174272"/>
              <a:gd name="connsiteX959" fmla="*/ 2163985 w 4682585"/>
              <a:gd name="connsiteY959" fmla="*/ 632555 h 2174272"/>
              <a:gd name="connsiteX960" fmla="*/ 1838992 w 4682585"/>
              <a:gd name="connsiteY960" fmla="*/ 632555 h 2174272"/>
              <a:gd name="connsiteX961" fmla="*/ 1838992 w 4682585"/>
              <a:gd name="connsiteY961" fmla="*/ 779145 h 2174272"/>
              <a:gd name="connsiteX962" fmla="*/ 1996726 w 4682585"/>
              <a:gd name="connsiteY962" fmla="*/ 779145 h 2174272"/>
              <a:gd name="connsiteX963" fmla="*/ 1996726 w 4682585"/>
              <a:gd name="connsiteY963" fmla="*/ 632555 h 2174272"/>
              <a:gd name="connsiteX964" fmla="*/ 1671733 w 4682585"/>
              <a:gd name="connsiteY964" fmla="*/ 632555 h 2174272"/>
              <a:gd name="connsiteX965" fmla="*/ 1671733 w 4682585"/>
              <a:gd name="connsiteY965" fmla="*/ 779145 h 2174272"/>
              <a:gd name="connsiteX966" fmla="*/ 1829467 w 4682585"/>
              <a:gd name="connsiteY966" fmla="*/ 779145 h 2174272"/>
              <a:gd name="connsiteX967" fmla="*/ 1829467 w 4682585"/>
              <a:gd name="connsiteY967" fmla="*/ 632555 h 2174272"/>
              <a:gd name="connsiteX968" fmla="*/ 1504474 w 4682585"/>
              <a:gd name="connsiteY968" fmla="*/ 632555 h 2174272"/>
              <a:gd name="connsiteX969" fmla="*/ 1504474 w 4682585"/>
              <a:gd name="connsiteY969" fmla="*/ 779145 h 2174272"/>
              <a:gd name="connsiteX970" fmla="*/ 1662208 w 4682585"/>
              <a:gd name="connsiteY970" fmla="*/ 779145 h 2174272"/>
              <a:gd name="connsiteX971" fmla="*/ 1662208 w 4682585"/>
              <a:gd name="connsiteY971" fmla="*/ 632555 h 2174272"/>
              <a:gd name="connsiteX972" fmla="*/ 1337215 w 4682585"/>
              <a:gd name="connsiteY972" fmla="*/ 632555 h 2174272"/>
              <a:gd name="connsiteX973" fmla="*/ 1337215 w 4682585"/>
              <a:gd name="connsiteY973" fmla="*/ 779145 h 2174272"/>
              <a:gd name="connsiteX974" fmla="*/ 1494949 w 4682585"/>
              <a:gd name="connsiteY974" fmla="*/ 779145 h 2174272"/>
              <a:gd name="connsiteX975" fmla="*/ 1494949 w 4682585"/>
              <a:gd name="connsiteY975" fmla="*/ 632555 h 2174272"/>
              <a:gd name="connsiteX976" fmla="*/ 1169956 w 4682585"/>
              <a:gd name="connsiteY976" fmla="*/ 632555 h 2174272"/>
              <a:gd name="connsiteX977" fmla="*/ 1169956 w 4682585"/>
              <a:gd name="connsiteY977" fmla="*/ 779145 h 2174272"/>
              <a:gd name="connsiteX978" fmla="*/ 1327690 w 4682585"/>
              <a:gd name="connsiteY978" fmla="*/ 779145 h 2174272"/>
              <a:gd name="connsiteX979" fmla="*/ 1327690 w 4682585"/>
              <a:gd name="connsiteY979" fmla="*/ 632555 h 2174272"/>
              <a:gd name="connsiteX980" fmla="*/ 1002697 w 4682585"/>
              <a:gd name="connsiteY980" fmla="*/ 632555 h 2174272"/>
              <a:gd name="connsiteX981" fmla="*/ 1002697 w 4682585"/>
              <a:gd name="connsiteY981" fmla="*/ 779145 h 2174272"/>
              <a:gd name="connsiteX982" fmla="*/ 1160431 w 4682585"/>
              <a:gd name="connsiteY982" fmla="*/ 779145 h 2174272"/>
              <a:gd name="connsiteX983" fmla="*/ 1160431 w 4682585"/>
              <a:gd name="connsiteY983" fmla="*/ 632555 h 2174272"/>
              <a:gd name="connsiteX984" fmla="*/ 835438 w 4682585"/>
              <a:gd name="connsiteY984" fmla="*/ 632555 h 2174272"/>
              <a:gd name="connsiteX985" fmla="*/ 835438 w 4682585"/>
              <a:gd name="connsiteY985" fmla="*/ 779145 h 2174272"/>
              <a:gd name="connsiteX986" fmla="*/ 993172 w 4682585"/>
              <a:gd name="connsiteY986" fmla="*/ 779145 h 2174272"/>
              <a:gd name="connsiteX987" fmla="*/ 993172 w 4682585"/>
              <a:gd name="connsiteY987" fmla="*/ 632555 h 2174272"/>
              <a:gd name="connsiteX988" fmla="*/ 668179 w 4682585"/>
              <a:gd name="connsiteY988" fmla="*/ 632555 h 2174272"/>
              <a:gd name="connsiteX989" fmla="*/ 668179 w 4682585"/>
              <a:gd name="connsiteY989" fmla="*/ 779145 h 2174272"/>
              <a:gd name="connsiteX990" fmla="*/ 825913 w 4682585"/>
              <a:gd name="connsiteY990" fmla="*/ 779145 h 2174272"/>
              <a:gd name="connsiteX991" fmla="*/ 825913 w 4682585"/>
              <a:gd name="connsiteY991" fmla="*/ 632555 h 2174272"/>
              <a:gd name="connsiteX992" fmla="*/ 500920 w 4682585"/>
              <a:gd name="connsiteY992" fmla="*/ 632555 h 2174272"/>
              <a:gd name="connsiteX993" fmla="*/ 500920 w 4682585"/>
              <a:gd name="connsiteY993" fmla="*/ 779145 h 2174272"/>
              <a:gd name="connsiteX994" fmla="*/ 658654 w 4682585"/>
              <a:gd name="connsiteY994" fmla="*/ 779145 h 2174272"/>
              <a:gd name="connsiteX995" fmla="*/ 658654 w 4682585"/>
              <a:gd name="connsiteY995" fmla="*/ 632555 h 2174272"/>
              <a:gd name="connsiteX996" fmla="*/ 333566 w 4682585"/>
              <a:gd name="connsiteY996" fmla="*/ 632555 h 2174272"/>
              <a:gd name="connsiteX997" fmla="*/ 333566 w 4682585"/>
              <a:gd name="connsiteY997" fmla="*/ 779145 h 2174272"/>
              <a:gd name="connsiteX998" fmla="*/ 491395 w 4682585"/>
              <a:gd name="connsiteY998" fmla="*/ 779145 h 2174272"/>
              <a:gd name="connsiteX999" fmla="*/ 491395 w 4682585"/>
              <a:gd name="connsiteY999" fmla="*/ 632555 h 2174272"/>
              <a:gd name="connsiteX1000" fmla="*/ 166307 w 4682585"/>
              <a:gd name="connsiteY1000" fmla="*/ 632555 h 2174272"/>
              <a:gd name="connsiteX1001" fmla="*/ 166307 w 4682585"/>
              <a:gd name="connsiteY1001" fmla="*/ 779145 h 2174272"/>
              <a:gd name="connsiteX1002" fmla="*/ 324041 w 4682585"/>
              <a:gd name="connsiteY1002" fmla="*/ 779145 h 2174272"/>
              <a:gd name="connsiteX1003" fmla="*/ 324041 w 4682585"/>
              <a:gd name="connsiteY1003" fmla="*/ 632555 h 2174272"/>
              <a:gd name="connsiteX1004" fmla="*/ 9525 w 4682585"/>
              <a:gd name="connsiteY1004" fmla="*/ 632555 h 2174272"/>
              <a:gd name="connsiteX1005" fmla="*/ 9525 w 4682585"/>
              <a:gd name="connsiteY1005" fmla="*/ 779145 h 2174272"/>
              <a:gd name="connsiteX1006" fmla="*/ 156782 w 4682585"/>
              <a:gd name="connsiteY1006" fmla="*/ 779145 h 2174272"/>
              <a:gd name="connsiteX1007" fmla="*/ 156782 w 4682585"/>
              <a:gd name="connsiteY1007" fmla="*/ 632555 h 2174272"/>
              <a:gd name="connsiteX1008" fmla="*/ 4515326 w 4682585"/>
              <a:gd name="connsiteY1008" fmla="*/ 476440 h 2174272"/>
              <a:gd name="connsiteX1009" fmla="*/ 4515326 w 4682585"/>
              <a:gd name="connsiteY1009" fmla="*/ 623030 h 2174272"/>
              <a:gd name="connsiteX1010" fmla="*/ 4673060 w 4682585"/>
              <a:gd name="connsiteY1010" fmla="*/ 623030 h 2174272"/>
              <a:gd name="connsiteX1011" fmla="*/ 4673060 w 4682585"/>
              <a:gd name="connsiteY1011" fmla="*/ 476440 h 2174272"/>
              <a:gd name="connsiteX1012" fmla="*/ 4348068 w 4682585"/>
              <a:gd name="connsiteY1012" fmla="*/ 476440 h 2174272"/>
              <a:gd name="connsiteX1013" fmla="*/ 4348068 w 4682585"/>
              <a:gd name="connsiteY1013" fmla="*/ 623030 h 2174272"/>
              <a:gd name="connsiteX1014" fmla="*/ 4505801 w 4682585"/>
              <a:gd name="connsiteY1014" fmla="*/ 623030 h 2174272"/>
              <a:gd name="connsiteX1015" fmla="*/ 4505801 w 4682585"/>
              <a:gd name="connsiteY1015" fmla="*/ 476440 h 2174272"/>
              <a:gd name="connsiteX1016" fmla="*/ 4180809 w 4682585"/>
              <a:gd name="connsiteY1016" fmla="*/ 476440 h 2174272"/>
              <a:gd name="connsiteX1017" fmla="*/ 4180809 w 4682585"/>
              <a:gd name="connsiteY1017" fmla="*/ 623030 h 2174272"/>
              <a:gd name="connsiteX1018" fmla="*/ 4338543 w 4682585"/>
              <a:gd name="connsiteY1018" fmla="*/ 623030 h 2174272"/>
              <a:gd name="connsiteX1019" fmla="*/ 4338543 w 4682585"/>
              <a:gd name="connsiteY1019" fmla="*/ 476440 h 2174272"/>
              <a:gd name="connsiteX1020" fmla="*/ 4013550 w 4682585"/>
              <a:gd name="connsiteY1020" fmla="*/ 476440 h 2174272"/>
              <a:gd name="connsiteX1021" fmla="*/ 4013550 w 4682585"/>
              <a:gd name="connsiteY1021" fmla="*/ 623030 h 2174272"/>
              <a:gd name="connsiteX1022" fmla="*/ 4171284 w 4682585"/>
              <a:gd name="connsiteY1022" fmla="*/ 623030 h 2174272"/>
              <a:gd name="connsiteX1023" fmla="*/ 4171284 w 4682585"/>
              <a:gd name="connsiteY1023" fmla="*/ 476440 h 2174272"/>
              <a:gd name="connsiteX1024" fmla="*/ 3846291 w 4682585"/>
              <a:gd name="connsiteY1024" fmla="*/ 476440 h 2174272"/>
              <a:gd name="connsiteX1025" fmla="*/ 3846291 w 4682585"/>
              <a:gd name="connsiteY1025" fmla="*/ 623030 h 2174272"/>
              <a:gd name="connsiteX1026" fmla="*/ 4004025 w 4682585"/>
              <a:gd name="connsiteY1026" fmla="*/ 623030 h 2174272"/>
              <a:gd name="connsiteX1027" fmla="*/ 4004025 w 4682585"/>
              <a:gd name="connsiteY1027" fmla="*/ 476440 h 2174272"/>
              <a:gd name="connsiteX1028" fmla="*/ 3678936 w 4682585"/>
              <a:gd name="connsiteY1028" fmla="*/ 476440 h 2174272"/>
              <a:gd name="connsiteX1029" fmla="*/ 3678936 w 4682585"/>
              <a:gd name="connsiteY1029" fmla="*/ 623030 h 2174272"/>
              <a:gd name="connsiteX1030" fmla="*/ 3836766 w 4682585"/>
              <a:gd name="connsiteY1030" fmla="*/ 623030 h 2174272"/>
              <a:gd name="connsiteX1031" fmla="*/ 3836766 w 4682585"/>
              <a:gd name="connsiteY1031" fmla="*/ 476440 h 2174272"/>
              <a:gd name="connsiteX1032" fmla="*/ 3511677 w 4682585"/>
              <a:gd name="connsiteY1032" fmla="*/ 476440 h 2174272"/>
              <a:gd name="connsiteX1033" fmla="*/ 3511677 w 4682585"/>
              <a:gd name="connsiteY1033" fmla="*/ 623030 h 2174272"/>
              <a:gd name="connsiteX1034" fmla="*/ 3669411 w 4682585"/>
              <a:gd name="connsiteY1034" fmla="*/ 623030 h 2174272"/>
              <a:gd name="connsiteX1035" fmla="*/ 3669411 w 4682585"/>
              <a:gd name="connsiteY1035" fmla="*/ 476440 h 2174272"/>
              <a:gd name="connsiteX1036" fmla="*/ 3344418 w 4682585"/>
              <a:gd name="connsiteY1036" fmla="*/ 476440 h 2174272"/>
              <a:gd name="connsiteX1037" fmla="*/ 3344418 w 4682585"/>
              <a:gd name="connsiteY1037" fmla="*/ 623030 h 2174272"/>
              <a:gd name="connsiteX1038" fmla="*/ 3502152 w 4682585"/>
              <a:gd name="connsiteY1038" fmla="*/ 623030 h 2174272"/>
              <a:gd name="connsiteX1039" fmla="*/ 3502152 w 4682585"/>
              <a:gd name="connsiteY1039" fmla="*/ 476440 h 2174272"/>
              <a:gd name="connsiteX1040" fmla="*/ 3177159 w 4682585"/>
              <a:gd name="connsiteY1040" fmla="*/ 476440 h 2174272"/>
              <a:gd name="connsiteX1041" fmla="*/ 3177159 w 4682585"/>
              <a:gd name="connsiteY1041" fmla="*/ 623030 h 2174272"/>
              <a:gd name="connsiteX1042" fmla="*/ 3334893 w 4682585"/>
              <a:gd name="connsiteY1042" fmla="*/ 623030 h 2174272"/>
              <a:gd name="connsiteX1043" fmla="*/ 3334893 w 4682585"/>
              <a:gd name="connsiteY1043" fmla="*/ 476440 h 2174272"/>
              <a:gd name="connsiteX1044" fmla="*/ 3009900 w 4682585"/>
              <a:gd name="connsiteY1044" fmla="*/ 476440 h 2174272"/>
              <a:gd name="connsiteX1045" fmla="*/ 3009900 w 4682585"/>
              <a:gd name="connsiteY1045" fmla="*/ 623030 h 2174272"/>
              <a:gd name="connsiteX1046" fmla="*/ 3167634 w 4682585"/>
              <a:gd name="connsiteY1046" fmla="*/ 623030 h 2174272"/>
              <a:gd name="connsiteX1047" fmla="*/ 3167634 w 4682585"/>
              <a:gd name="connsiteY1047" fmla="*/ 476440 h 2174272"/>
              <a:gd name="connsiteX1048" fmla="*/ 2842641 w 4682585"/>
              <a:gd name="connsiteY1048" fmla="*/ 476440 h 2174272"/>
              <a:gd name="connsiteX1049" fmla="*/ 2842641 w 4682585"/>
              <a:gd name="connsiteY1049" fmla="*/ 623030 h 2174272"/>
              <a:gd name="connsiteX1050" fmla="*/ 3000375 w 4682585"/>
              <a:gd name="connsiteY1050" fmla="*/ 623030 h 2174272"/>
              <a:gd name="connsiteX1051" fmla="*/ 3000375 w 4682585"/>
              <a:gd name="connsiteY1051" fmla="*/ 476440 h 2174272"/>
              <a:gd name="connsiteX1052" fmla="*/ 2675382 w 4682585"/>
              <a:gd name="connsiteY1052" fmla="*/ 476440 h 2174272"/>
              <a:gd name="connsiteX1053" fmla="*/ 2675382 w 4682585"/>
              <a:gd name="connsiteY1053" fmla="*/ 623030 h 2174272"/>
              <a:gd name="connsiteX1054" fmla="*/ 2833116 w 4682585"/>
              <a:gd name="connsiteY1054" fmla="*/ 623030 h 2174272"/>
              <a:gd name="connsiteX1055" fmla="*/ 2833116 w 4682585"/>
              <a:gd name="connsiteY1055" fmla="*/ 476440 h 2174272"/>
              <a:gd name="connsiteX1056" fmla="*/ 2508123 w 4682585"/>
              <a:gd name="connsiteY1056" fmla="*/ 476440 h 2174272"/>
              <a:gd name="connsiteX1057" fmla="*/ 2508123 w 4682585"/>
              <a:gd name="connsiteY1057" fmla="*/ 623030 h 2174272"/>
              <a:gd name="connsiteX1058" fmla="*/ 2665857 w 4682585"/>
              <a:gd name="connsiteY1058" fmla="*/ 623030 h 2174272"/>
              <a:gd name="connsiteX1059" fmla="*/ 2665857 w 4682585"/>
              <a:gd name="connsiteY1059" fmla="*/ 476440 h 2174272"/>
              <a:gd name="connsiteX1060" fmla="*/ 2340864 w 4682585"/>
              <a:gd name="connsiteY1060" fmla="*/ 476440 h 2174272"/>
              <a:gd name="connsiteX1061" fmla="*/ 2340864 w 4682585"/>
              <a:gd name="connsiteY1061" fmla="*/ 623030 h 2174272"/>
              <a:gd name="connsiteX1062" fmla="*/ 2498598 w 4682585"/>
              <a:gd name="connsiteY1062" fmla="*/ 623030 h 2174272"/>
              <a:gd name="connsiteX1063" fmla="*/ 2498598 w 4682585"/>
              <a:gd name="connsiteY1063" fmla="*/ 476440 h 2174272"/>
              <a:gd name="connsiteX1064" fmla="*/ 2173510 w 4682585"/>
              <a:gd name="connsiteY1064" fmla="*/ 476440 h 2174272"/>
              <a:gd name="connsiteX1065" fmla="*/ 2173510 w 4682585"/>
              <a:gd name="connsiteY1065" fmla="*/ 623030 h 2174272"/>
              <a:gd name="connsiteX1066" fmla="*/ 2331339 w 4682585"/>
              <a:gd name="connsiteY1066" fmla="*/ 623030 h 2174272"/>
              <a:gd name="connsiteX1067" fmla="*/ 2331339 w 4682585"/>
              <a:gd name="connsiteY1067" fmla="*/ 476440 h 2174272"/>
              <a:gd name="connsiteX1068" fmla="*/ 2006251 w 4682585"/>
              <a:gd name="connsiteY1068" fmla="*/ 476440 h 2174272"/>
              <a:gd name="connsiteX1069" fmla="*/ 2006251 w 4682585"/>
              <a:gd name="connsiteY1069" fmla="*/ 623030 h 2174272"/>
              <a:gd name="connsiteX1070" fmla="*/ 2163985 w 4682585"/>
              <a:gd name="connsiteY1070" fmla="*/ 623030 h 2174272"/>
              <a:gd name="connsiteX1071" fmla="*/ 2163985 w 4682585"/>
              <a:gd name="connsiteY1071" fmla="*/ 476440 h 2174272"/>
              <a:gd name="connsiteX1072" fmla="*/ 1838992 w 4682585"/>
              <a:gd name="connsiteY1072" fmla="*/ 476440 h 2174272"/>
              <a:gd name="connsiteX1073" fmla="*/ 1838992 w 4682585"/>
              <a:gd name="connsiteY1073" fmla="*/ 623030 h 2174272"/>
              <a:gd name="connsiteX1074" fmla="*/ 1996726 w 4682585"/>
              <a:gd name="connsiteY1074" fmla="*/ 623030 h 2174272"/>
              <a:gd name="connsiteX1075" fmla="*/ 1996726 w 4682585"/>
              <a:gd name="connsiteY1075" fmla="*/ 476440 h 2174272"/>
              <a:gd name="connsiteX1076" fmla="*/ 1671733 w 4682585"/>
              <a:gd name="connsiteY1076" fmla="*/ 476440 h 2174272"/>
              <a:gd name="connsiteX1077" fmla="*/ 1671733 w 4682585"/>
              <a:gd name="connsiteY1077" fmla="*/ 623030 h 2174272"/>
              <a:gd name="connsiteX1078" fmla="*/ 1829467 w 4682585"/>
              <a:gd name="connsiteY1078" fmla="*/ 623030 h 2174272"/>
              <a:gd name="connsiteX1079" fmla="*/ 1829467 w 4682585"/>
              <a:gd name="connsiteY1079" fmla="*/ 476440 h 2174272"/>
              <a:gd name="connsiteX1080" fmla="*/ 1504474 w 4682585"/>
              <a:gd name="connsiteY1080" fmla="*/ 476440 h 2174272"/>
              <a:gd name="connsiteX1081" fmla="*/ 1504474 w 4682585"/>
              <a:gd name="connsiteY1081" fmla="*/ 623030 h 2174272"/>
              <a:gd name="connsiteX1082" fmla="*/ 1662208 w 4682585"/>
              <a:gd name="connsiteY1082" fmla="*/ 623030 h 2174272"/>
              <a:gd name="connsiteX1083" fmla="*/ 1662208 w 4682585"/>
              <a:gd name="connsiteY1083" fmla="*/ 476440 h 2174272"/>
              <a:gd name="connsiteX1084" fmla="*/ 1337215 w 4682585"/>
              <a:gd name="connsiteY1084" fmla="*/ 476440 h 2174272"/>
              <a:gd name="connsiteX1085" fmla="*/ 1337215 w 4682585"/>
              <a:gd name="connsiteY1085" fmla="*/ 623030 h 2174272"/>
              <a:gd name="connsiteX1086" fmla="*/ 1494949 w 4682585"/>
              <a:gd name="connsiteY1086" fmla="*/ 623030 h 2174272"/>
              <a:gd name="connsiteX1087" fmla="*/ 1494949 w 4682585"/>
              <a:gd name="connsiteY1087" fmla="*/ 476440 h 2174272"/>
              <a:gd name="connsiteX1088" fmla="*/ 1169956 w 4682585"/>
              <a:gd name="connsiteY1088" fmla="*/ 476440 h 2174272"/>
              <a:gd name="connsiteX1089" fmla="*/ 1169956 w 4682585"/>
              <a:gd name="connsiteY1089" fmla="*/ 623030 h 2174272"/>
              <a:gd name="connsiteX1090" fmla="*/ 1327690 w 4682585"/>
              <a:gd name="connsiteY1090" fmla="*/ 623030 h 2174272"/>
              <a:gd name="connsiteX1091" fmla="*/ 1327690 w 4682585"/>
              <a:gd name="connsiteY1091" fmla="*/ 476440 h 2174272"/>
              <a:gd name="connsiteX1092" fmla="*/ 1002697 w 4682585"/>
              <a:gd name="connsiteY1092" fmla="*/ 476440 h 2174272"/>
              <a:gd name="connsiteX1093" fmla="*/ 1002697 w 4682585"/>
              <a:gd name="connsiteY1093" fmla="*/ 623030 h 2174272"/>
              <a:gd name="connsiteX1094" fmla="*/ 1160431 w 4682585"/>
              <a:gd name="connsiteY1094" fmla="*/ 623030 h 2174272"/>
              <a:gd name="connsiteX1095" fmla="*/ 1160431 w 4682585"/>
              <a:gd name="connsiteY1095" fmla="*/ 476440 h 2174272"/>
              <a:gd name="connsiteX1096" fmla="*/ 835438 w 4682585"/>
              <a:gd name="connsiteY1096" fmla="*/ 476440 h 2174272"/>
              <a:gd name="connsiteX1097" fmla="*/ 835438 w 4682585"/>
              <a:gd name="connsiteY1097" fmla="*/ 623030 h 2174272"/>
              <a:gd name="connsiteX1098" fmla="*/ 993172 w 4682585"/>
              <a:gd name="connsiteY1098" fmla="*/ 623030 h 2174272"/>
              <a:gd name="connsiteX1099" fmla="*/ 993172 w 4682585"/>
              <a:gd name="connsiteY1099" fmla="*/ 476440 h 2174272"/>
              <a:gd name="connsiteX1100" fmla="*/ 668179 w 4682585"/>
              <a:gd name="connsiteY1100" fmla="*/ 476440 h 2174272"/>
              <a:gd name="connsiteX1101" fmla="*/ 668179 w 4682585"/>
              <a:gd name="connsiteY1101" fmla="*/ 623030 h 2174272"/>
              <a:gd name="connsiteX1102" fmla="*/ 825913 w 4682585"/>
              <a:gd name="connsiteY1102" fmla="*/ 623030 h 2174272"/>
              <a:gd name="connsiteX1103" fmla="*/ 825913 w 4682585"/>
              <a:gd name="connsiteY1103" fmla="*/ 476440 h 2174272"/>
              <a:gd name="connsiteX1104" fmla="*/ 500920 w 4682585"/>
              <a:gd name="connsiteY1104" fmla="*/ 476440 h 2174272"/>
              <a:gd name="connsiteX1105" fmla="*/ 500920 w 4682585"/>
              <a:gd name="connsiteY1105" fmla="*/ 623030 h 2174272"/>
              <a:gd name="connsiteX1106" fmla="*/ 658654 w 4682585"/>
              <a:gd name="connsiteY1106" fmla="*/ 623030 h 2174272"/>
              <a:gd name="connsiteX1107" fmla="*/ 658654 w 4682585"/>
              <a:gd name="connsiteY1107" fmla="*/ 476440 h 2174272"/>
              <a:gd name="connsiteX1108" fmla="*/ 333566 w 4682585"/>
              <a:gd name="connsiteY1108" fmla="*/ 476440 h 2174272"/>
              <a:gd name="connsiteX1109" fmla="*/ 333566 w 4682585"/>
              <a:gd name="connsiteY1109" fmla="*/ 623030 h 2174272"/>
              <a:gd name="connsiteX1110" fmla="*/ 491395 w 4682585"/>
              <a:gd name="connsiteY1110" fmla="*/ 623030 h 2174272"/>
              <a:gd name="connsiteX1111" fmla="*/ 491395 w 4682585"/>
              <a:gd name="connsiteY1111" fmla="*/ 476440 h 2174272"/>
              <a:gd name="connsiteX1112" fmla="*/ 166307 w 4682585"/>
              <a:gd name="connsiteY1112" fmla="*/ 476440 h 2174272"/>
              <a:gd name="connsiteX1113" fmla="*/ 166307 w 4682585"/>
              <a:gd name="connsiteY1113" fmla="*/ 623030 h 2174272"/>
              <a:gd name="connsiteX1114" fmla="*/ 324041 w 4682585"/>
              <a:gd name="connsiteY1114" fmla="*/ 623030 h 2174272"/>
              <a:gd name="connsiteX1115" fmla="*/ 324041 w 4682585"/>
              <a:gd name="connsiteY1115" fmla="*/ 476440 h 2174272"/>
              <a:gd name="connsiteX1116" fmla="*/ 9525 w 4682585"/>
              <a:gd name="connsiteY1116" fmla="*/ 476440 h 2174272"/>
              <a:gd name="connsiteX1117" fmla="*/ 9525 w 4682585"/>
              <a:gd name="connsiteY1117" fmla="*/ 623030 h 2174272"/>
              <a:gd name="connsiteX1118" fmla="*/ 156782 w 4682585"/>
              <a:gd name="connsiteY1118" fmla="*/ 623030 h 2174272"/>
              <a:gd name="connsiteX1119" fmla="*/ 156782 w 4682585"/>
              <a:gd name="connsiteY1119" fmla="*/ 476440 h 2174272"/>
              <a:gd name="connsiteX1120" fmla="*/ 4515326 w 4682585"/>
              <a:gd name="connsiteY1120" fmla="*/ 320325 h 2174272"/>
              <a:gd name="connsiteX1121" fmla="*/ 4515326 w 4682585"/>
              <a:gd name="connsiteY1121" fmla="*/ 466915 h 2174272"/>
              <a:gd name="connsiteX1122" fmla="*/ 4673060 w 4682585"/>
              <a:gd name="connsiteY1122" fmla="*/ 466915 h 2174272"/>
              <a:gd name="connsiteX1123" fmla="*/ 4673060 w 4682585"/>
              <a:gd name="connsiteY1123" fmla="*/ 320325 h 2174272"/>
              <a:gd name="connsiteX1124" fmla="*/ 4348068 w 4682585"/>
              <a:gd name="connsiteY1124" fmla="*/ 320325 h 2174272"/>
              <a:gd name="connsiteX1125" fmla="*/ 4348068 w 4682585"/>
              <a:gd name="connsiteY1125" fmla="*/ 466915 h 2174272"/>
              <a:gd name="connsiteX1126" fmla="*/ 4505801 w 4682585"/>
              <a:gd name="connsiteY1126" fmla="*/ 466915 h 2174272"/>
              <a:gd name="connsiteX1127" fmla="*/ 4505801 w 4682585"/>
              <a:gd name="connsiteY1127" fmla="*/ 320325 h 2174272"/>
              <a:gd name="connsiteX1128" fmla="*/ 4180809 w 4682585"/>
              <a:gd name="connsiteY1128" fmla="*/ 320325 h 2174272"/>
              <a:gd name="connsiteX1129" fmla="*/ 4180809 w 4682585"/>
              <a:gd name="connsiteY1129" fmla="*/ 466915 h 2174272"/>
              <a:gd name="connsiteX1130" fmla="*/ 4338543 w 4682585"/>
              <a:gd name="connsiteY1130" fmla="*/ 466915 h 2174272"/>
              <a:gd name="connsiteX1131" fmla="*/ 4338543 w 4682585"/>
              <a:gd name="connsiteY1131" fmla="*/ 320325 h 2174272"/>
              <a:gd name="connsiteX1132" fmla="*/ 4013550 w 4682585"/>
              <a:gd name="connsiteY1132" fmla="*/ 320325 h 2174272"/>
              <a:gd name="connsiteX1133" fmla="*/ 4013550 w 4682585"/>
              <a:gd name="connsiteY1133" fmla="*/ 466915 h 2174272"/>
              <a:gd name="connsiteX1134" fmla="*/ 4171284 w 4682585"/>
              <a:gd name="connsiteY1134" fmla="*/ 466915 h 2174272"/>
              <a:gd name="connsiteX1135" fmla="*/ 4171284 w 4682585"/>
              <a:gd name="connsiteY1135" fmla="*/ 320325 h 2174272"/>
              <a:gd name="connsiteX1136" fmla="*/ 3846291 w 4682585"/>
              <a:gd name="connsiteY1136" fmla="*/ 320325 h 2174272"/>
              <a:gd name="connsiteX1137" fmla="*/ 3846291 w 4682585"/>
              <a:gd name="connsiteY1137" fmla="*/ 466915 h 2174272"/>
              <a:gd name="connsiteX1138" fmla="*/ 4004025 w 4682585"/>
              <a:gd name="connsiteY1138" fmla="*/ 466915 h 2174272"/>
              <a:gd name="connsiteX1139" fmla="*/ 4004025 w 4682585"/>
              <a:gd name="connsiteY1139" fmla="*/ 320325 h 2174272"/>
              <a:gd name="connsiteX1140" fmla="*/ 3678936 w 4682585"/>
              <a:gd name="connsiteY1140" fmla="*/ 320325 h 2174272"/>
              <a:gd name="connsiteX1141" fmla="*/ 3678936 w 4682585"/>
              <a:gd name="connsiteY1141" fmla="*/ 466915 h 2174272"/>
              <a:gd name="connsiteX1142" fmla="*/ 3836766 w 4682585"/>
              <a:gd name="connsiteY1142" fmla="*/ 466915 h 2174272"/>
              <a:gd name="connsiteX1143" fmla="*/ 3836766 w 4682585"/>
              <a:gd name="connsiteY1143" fmla="*/ 320325 h 2174272"/>
              <a:gd name="connsiteX1144" fmla="*/ 3511677 w 4682585"/>
              <a:gd name="connsiteY1144" fmla="*/ 320325 h 2174272"/>
              <a:gd name="connsiteX1145" fmla="*/ 3511677 w 4682585"/>
              <a:gd name="connsiteY1145" fmla="*/ 466915 h 2174272"/>
              <a:gd name="connsiteX1146" fmla="*/ 3669411 w 4682585"/>
              <a:gd name="connsiteY1146" fmla="*/ 466915 h 2174272"/>
              <a:gd name="connsiteX1147" fmla="*/ 3669411 w 4682585"/>
              <a:gd name="connsiteY1147" fmla="*/ 320325 h 2174272"/>
              <a:gd name="connsiteX1148" fmla="*/ 3344418 w 4682585"/>
              <a:gd name="connsiteY1148" fmla="*/ 320325 h 2174272"/>
              <a:gd name="connsiteX1149" fmla="*/ 3344418 w 4682585"/>
              <a:gd name="connsiteY1149" fmla="*/ 466915 h 2174272"/>
              <a:gd name="connsiteX1150" fmla="*/ 3502152 w 4682585"/>
              <a:gd name="connsiteY1150" fmla="*/ 466915 h 2174272"/>
              <a:gd name="connsiteX1151" fmla="*/ 3502152 w 4682585"/>
              <a:gd name="connsiteY1151" fmla="*/ 320325 h 2174272"/>
              <a:gd name="connsiteX1152" fmla="*/ 3177159 w 4682585"/>
              <a:gd name="connsiteY1152" fmla="*/ 320325 h 2174272"/>
              <a:gd name="connsiteX1153" fmla="*/ 3177159 w 4682585"/>
              <a:gd name="connsiteY1153" fmla="*/ 466915 h 2174272"/>
              <a:gd name="connsiteX1154" fmla="*/ 3334893 w 4682585"/>
              <a:gd name="connsiteY1154" fmla="*/ 466915 h 2174272"/>
              <a:gd name="connsiteX1155" fmla="*/ 3334893 w 4682585"/>
              <a:gd name="connsiteY1155" fmla="*/ 320325 h 2174272"/>
              <a:gd name="connsiteX1156" fmla="*/ 3009900 w 4682585"/>
              <a:gd name="connsiteY1156" fmla="*/ 320325 h 2174272"/>
              <a:gd name="connsiteX1157" fmla="*/ 3009900 w 4682585"/>
              <a:gd name="connsiteY1157" fmla="*/ 466915 h 2174272"/>
              <a:gd name="connsiteX1158" fmla="*/ 3167634 w 4682585"/>
              <a:gd name="connsiteY1158" fmla="*/ 466915 h 2174272"/>
              <a:gd name="connsiteX1159" fmla="*/ 3167634 w 4682585"/>
              <a:gd name="connsiteY1159" fmla="*/ 320325 h 2174272"/>
              <a:gd name="connsiteX1160" fmla="*/ 2842641 w 4682585"/>
              <a:gd name="connsiteY1160" fmla="*/ 320325 h 2174272"/>
              <a:gd name="connsiteX1161" fmla="*/ 2842641 w 4682585"/>
              <a:gd name="connsiteY1161" fmla="*/ 466915 h 2174272"/>
              <a:gd name="connsiteX1162" fmla="*/ 3000375 w 4682585"/>
              <a:gd name="connsiteY1162" fmla="*/ 466915 h 2174272"/>
              <a:gd name="connsiteX1163" fmla="*/ 3000375 w 4682585"/>
              <a:gd name="connsiteY1163" fmla="*/ 320325 h 2174272"/>
              <a:gd name="connsiteX1164" fmla="*/ 2675382 w 4682585"/>
              <a:gd name="connsiteY1164" fmla="*/ 320325 h 2174272"/>
              <a:gd name="connsiteX1165" fmla="*/ 2675382 w 4682585"/>
              <a:gd name="connsiteY1165" fmla="*/ 466915 h 2174272"/>
              <a:gd name="connsiteX1166" fmla="*/ 2833116 w 4682585"/>
              <a:gd name="connsiteY1166" fmla="*/ 466915 h 2174272"/>
              <a:gd name="connsiteX1167" fmla="*/ 2833116 w 4682585"/>
              <a:gd name="connsiteY1167" fmla="*/ 320325 h 2174272"/>
              <a:gd name="connsiteX1168" fmla="*/ 2508123 w 4682585"/>
              <a:gd name="connsiteY1168" fmla="*/ 320325 h 2174272"/>
              <a:gd name="connsiteX1169" fmla="*/ 2508123 w 4682585"/>
              <a:gd name="connsiteY1169" fmla="*/ 466915 h 2174272"/>
              <a:gd name="connsiteX1170" fmla="*/ 2665857 w 4682585"/>
              <a:gd name="connsiteY1170" fmla="*/ 466915 h 2174272"/>
              <a:gd name="connsiteX1171" fmla="*/ 2665857 w 4682585"/>
              <a:gd name="connsiteY1171" fmla="*/ 320325 h 2174272"/>
              <a:gd name="connsiteX1172" fmla="*/ 2340864 w 4682585"/>
              <a:gd name="connsiteY1172" fmla="*/ 320325 h 2174272"/>
              <a:gd name="connsiteX1173" fmla="*/ 2340864 w 4682585"/>
              <a:gd name="connsiteY1173" fmla="*/ 466915 h 2174272"/>
              <a:gd name="connsiteX1174" fmla="*/ 2498598 w 4682585"/>
              <a:gd name="connsiteY1174" fmla="*/ 466915 h 2174272"/>
              <a:gd name="connsiteX1175" fmla="*/ 2498598 w 4682585"/>
              <a:gd name="connsiteY1175" fmla="*/ 320325 h 2174272"/>
              <a:gd name="connsiteX1176" fmla="*/ 2173510 w 4682585"/>
              <a:gd name="connsiteY1176" fmla="*/ 320325 h 2174272"/>
              <a:gd name="connsiteX1177" fmla="*/ 2173510 w 4682585"/>
              <a:gd name="connsiteY1177" fmla="*/ 466915 h 2174272"/>
              <a:gd name="connsiteX1178" fmla="*/ 2331339 w 4682585"/>
              <a:gd name="connsiteY1178" fmla="*/ 466915 h 2174272"/>
              <a:gd name="connsiteX1179" fmla="*/ 2331339 w 4682585"/>
              <a:gd name="connsiteY1179" fmla="*/ 320325 h 2174272"/>
              <a:gd name="connsiteX1180" fmla="*/ 2006251 w 4682585"/>
              <a:gd name="connsiteY1180" fmla="*/ 320325 h 2174272"/>
              <a:gd name="connsiteX1181" fmla="*/ 2006251 w 4682585"/>
              <a:gd name="connsiteY1181" fmla="*/ 466915 h 2174272"/>
              <a:gd name="connsiteX1182" fmla="*/ 2163985 w 4682585"/>
              <a:gd name="connsiteY1182" fmla="*/ 466915 h 2174272"/>
              <a:gd name="connsiteX1183" fmla="*/ 2163985 w 4682585"/>
              <a:gd name="connsiteY1183" fmla="*/ 320325 h 2174272"/>
              <a:gd name="connsiteX1184" fmla="*/ 1838992 w 4682585"/>
              <a:gd name="connsiteY1184" fmla="*/ 320325 h 2174272"/>
              <a:gd name="connsiteX1185" fmla="*/ 1838992 w 4682585"/>
              <a:gd name="connsiteY1185" fmla="*/ 466915 h 2174272"/>
              <a:gd name="connsiteX1186" fmla="*/ 1996726 w 4682585"/>
              <a:gd name="connsiteY1186" fmla="*/ 466915 h 2174272"/>
              <a:gd name="connsiteX1187" fmla="*/ 1996726 w 4682585"/>
              <a:gd name="connsiteY1187" fmla="*/ 320325 h 2174272"/>
              <a:gd name="connsiteX1188" fmla="*/ 1671733 w 4682585"/>
              <a:gd name="connsiteY1188" fmla="*/ 320325 h 2174272"/>
              <a:gd name="connsiteX1189" fmla="*/ 1671733 w 4682585"/>
              <a:gd name="connsiteY1189" fmla="*/ 466915 h 2174272"/>
              <a:gd name="connsiteX1190" fmla="*/ 1829467 w 4682585"/>
              <a:gd name="connsiteY1190" fmla="*/ 466915 h 2174272"/>
              <a:gd name="connsiteX1191" fmla="*/ 1829467 w 4682585"/>
              <a:gd name="connsiteY1191" fmla="*/ 320325 h 2174272"/>
              <a:gd name="connsiteX1192" fmla="*/ 1504474 w 4682585"/>
              <a:gd name="connsiteY1192" fmla="*/ 320325 h 2174272"/>
              <a:gd name="connsiteX1193" fmla="*/ 1504474 w 4682585"/>
              <a:gd name="connsiteY1193" fmla="*/ 466915 h 2174272"/>
              <a:gd name="connsiteX1194" fmla="*/ 1662208 w 4682585"/>
              <a:gd name="connsiteY1194" fmla="*/ 466915 h 2174272"/>
              <a:gd name="connsiteX1195" fmla="*/ 1662208 w 4682585"/>
              <a:gd name="connsiteY1195" fmla="*/ 320325 h 2174272"/>
              <a:gd name="connsiteX1196" fmla="*/ 1337215 w 4682585"/>
              <a:gd name="connsiteY1196" fmla="*/ 320325 h 2174272"/>
              <a:gd name="connsiteX1197" fmla="*/ 1337215 w 4682585"/>
              <a:gd name="connsiteY1197" fmla="*/ 466915 h 2174272"/>
              <a:gd name="connsiteX1198" fmla="*/ 1494949 w 4682585"/>
              <a:gd name="connsiteY1198" fmla="*/ 466915 h 2174272"/>
              <a:gd name="connsiteX1199" fmla="*/ 1494949 w 4682585"/>
              <a:gd name="connsiteY1199" fmla="*/ 320325 h 2174272"/>
              <a:gd name="connsiteX1200" fmla="*/ 1169956 w 4682585"/>
              <a:gd name="connsiteY1200" fmla="*/ 320325 h 2174272"/>
              <a:gd name="connsiteX1201" fmla="*/ 1169956 w 4682585"/>
              <a:gd name="connsiteY1201" fmla="*/ 466915 h 2174272"/>
              <a:gd name="connsiteX1202" fmla="*/ 1327690 w 4682585"/>
              <a:gd name="connsiteY1202" fmla="*/ 466915 h 2174272"/>
              <a:gd name="connsiteX1203" fmla="*/ 1327690 w 4682585"/>
              <a:gd name="connsiteY1203" fmla="*/ 320325 h 2174272"/>
              <a:gd name="connsiteX1204" fmla="*/ 1002697 w 4682585"/>
              <a:gd name="connsiteY1204" fmla="*/ 320325 h 2174272"/>
              <a:gd name="connsiteX1205" fmla="*/ 1002697 w 4682585"/>
              <a:gd name="connsiteY1205" fmla="*/ 466915 h 2174272"/>
              <a:gd name="connsiteX1206" fmla="*/ 1160431 w 4682585"/>
              <a:gd name="connsiteY1206" fmla="*/ 466915 h 2174272"/>
              <a:gd name="connsiteX1207" fmla="*/ 1160431 w 4682585"/>
              <a:gd name="connsiteY1207" fmla="*/ 320325 h 2174272"/>
              <a:gd name="connsiteX1208" fmla="*/ 835438 w 4682585"/>
              <a:gd name="connsiteY1208" fmla="*/ 320325 h 2174272"/>
              <a:gd name="connsiteX1209" fmla="*/ 835438 w 4682585"/>
              <a:gd name="connsiteY1209" fmla="*/ 466915 h 2174272"/>
              <a:gd name="connsiteX1210" fmla="*/ 993172 w 4682585"/>
              <a:gd name="connsiteY1210" fmla="*/ 466915 h 2174272"/>
              <a:gd name="connsiteX1211" fmla="*/ 993172 w 4682585"/>
              <a:gd name="connsiteY1211" fmla="*/ 320325 h 2174272"/>
              <a:gd name="connsiteX1212" fmla="*/ 668179 w 4682585"/>
              <a:gd name="connsiteY1212" fmla="*/ 320325 h 2174272"/>
              <a:gd name="connsiteX1213" fmla="*/ 668179 w 4682585"/>
              <a:gd name="connsiteY1213" fmla="*/ 466915 h 2174272"/>
              <a:gd name="connsiteX1214" fmla="*/ 825913 w 4682585"/>
              <a:gd name="connsiteY1214" fmla="*/ 466915 h 2174272"/>
              <a:gd name="connsiteX1215" fmla="*/ 825913 w 4682585"/>
              <a:gd name="connsiteY1215" fmla="*/ 320325 h 2174272"/>
              <a:gd name="connsiteX1216" fmla="*/ 500920 w 4682585"/>
              <a:gd name="connsiteY1216" fmla="*/ 320325 h 2174272"/>
              <a:gd name="connsiteX1217" fmla="*/ 500920 w 4682585"/>
              <a:gd name="connsiteY1217" fmla="*/ 466915 h 2174272"/>
              <a:gd name="connsiteX1218" fmla="*/ 658654 w 4682585"/>
              <a:gd name="connsiteY1218" fmla="*/ 466915 h 2174272"/>
              <a:gd name="connsiteX1219" fmla="*/ 658654 w 4682585"/>
              <a:gd name="connsiteY1219" fmla="*/ 320325 h 2174272"/>
              <a:gd name="connsiteX1220" fmla="*/ 333566 w 4682585"/>
              <a:gd name="connsiteY1220" fmla="*/ 320325 h 2174272"/>
              <a:gd name="connsiteX1221" fmla="*/ 333566 w 4682585"/>
              <a:gd name="connsiteY1221" fmla="*/ 466915 h 2174272"/>
              <a:gd name="connsiteX1222" fmla="*/ 491395 w 4682585"/>
              <a:gd name="connsiteY1222" fmla="*/ 466915 h 2174272"/>
              <a:gd name="connsiteX1223" fmla="*/ 491395 w 4682585"/>
              <a:gd name="connsiteY1223" fmla="*/ 320325 h 2174272"/>
              <a:gd name="connsiteX1224" fmla="*/ 166307 w 4682585"/>
              <a:gd name="connsiteY1224" fmla="*/ 320325 h 2174272"/>
              <a:gd name="connsiteX1225" fmla="*/ 166307 w 4682585"/>
              <a:gd name="connsiteY1225" fmla="*/ 466915 h 2174272"/>
              <a:gd name="connsiteX1226" fmla="*/ 324041 w 4682585"/>
              <a:gd name="connsiteY1226" fmla="*/ 466915 h 2174272"/>
              <a:gd name="connsiteX1227" fmla="*/ 324041 w 4682585"/>
              <a:gd name="connsiteY1227" fmla="*/ 320325 h 2174272"/>
              <a:gd name="connsiteX1228" fmla="*/ 9525 w 4682585"/>
              <a:gd name="connsiteY1228" fmla="*/ 320325 h 2174272"/>
              <a:gd name="connsiteX1229" fmla="*/ 9525 w 4682585"/>
              <a:gd name="connsiteY1229" fmla="*/ 466915 h 2174272"/>
              <a:gd name="connsiteX1230" fmla="*/ 156782 w 4682585"/>
              <a:gd name="connsiteY1230" fmla="*/ 466915 h 2174272"/>
              <a:gd name="connsiteX1231" fmla="*/ 156782 w 4682585"/>
              <a:gd name="connsiteY1231" fmla="*/ 320325 h 2174272"/>
              <a:gd name="connsiteX1232" fmla="*/ 4515326 w 4682585"/>
              <a:gd name="connsiteY1232" fmla="*/ 164211 h 2174272"/>
              <a:gd name="connsiteX1233" fmla="*/ 4515326 w 4682585"/>
              <a:gd name="connsiteY1233" fmla="*/ 310800 h 2174272"/>
              <a:gd name="connsiteX1234" fmla="*/ 4673060 w 4682585"/>
              <a:gd name="connsiteY1234" fmla="*/ 310800 h 2174272"/>
              <a:gd name="connsiteX1235" fmla="*/ 4673060 w 4682585"/>
              <a:gd name="connsiteY1235" fmla="*/ 164211 h 2174272"/>
              <a:gd name="connsiteX1236" fmla="*/ 4348068 w 4682585"/>
              <a:gd name="connsiteY1236" fmla="*/ 164211 h 2174272"/>
              <a:gd name="connsiteX1237" fmla="*/ 4348068 w 4682585"/>
              <a:gd name="connsiteY1237" fmla="*/ 310800 h 2174272"/>
              <a:gd name="connsiteX1238" fmla="*/ 4505801 w 4682585"/>
              <a:gd name="connsiteY1238" fmla="*/ 310800 h 2174272"/>
              <a:gd name="connsiteX1239" fmla="*/ 4505801 w 4682585"/>
              <a:gd name="connsiteY1239" fmla="*/ 164211 h 2174272"/>
              <a:gd name="connsiteX1240" fmla="*/ 4180809 w 4682585"/>
              <a:gd name="connsiteY1240" fmla="*/ 164211 h 2174272"/>
              <a:gd name="connsiteX1241" fmla="*/ 4180809 w 4682585"/>
              <a:gd name="connsiteY1241" fmla="*/ 310800 h 2174272"/>
              <a:gd name="connsiteX1242" fmla="*/ 4338543 w 4682585"/>
              <a:gd name="connsiteY1242" fmla="*/ 310800 h 2174272"/>
              <a:gd name="connsiteX1243" fmla="*/ 4338543 w 4682585"/>
              <a:gd name="connsiteY1243" fmla="*/ 164211 h 2174272"/>
              <a:gd name="connsiteX1244" fmla="*/ 4013550 w 4682585"/>
              <a:gd name="connsiteY1244" fmla="*/ 164211 h 2174272"/>
              <a:gd name="connsiteX1245" fmla="*/ 4013550 w 4682585"/>
              <a:gd name="connsiteY1245" fmla="*/ 310800 h 2174272"/>
              <a:gd name="connsiteX1246" fmla="*/ 4171284 w 4682585"/>
              <a:gd name="connsiteY1246" fmla="*/ 310800 h 2174272"/>
              <a:gd name="connsiteX1247" fmla="*/ 4171284 w 4682585"/>
              <a:gd name="connsiteY1247" fmla="*/ 164211 h 2174272"/>
              <a:gd name="connsiteX1248" fmla="*/ 3846291 w 4682585"/>
              <a:gd name="connsiteY1248" fmla="*/ 164211 h 2174272"/>
              <a:gd name="connsiteX1249" fmla="*/ 3846291 w 4682585"/>
              <a:gd name="connsiteY1249" fmla="*/ 310800 h 2174272"/>
              <a:gd name="connsiteX1250" fmla="*/ 4004025 w 4682585"/>
              <a:gd name="connsiteY1250" fmla="*/ 310800 h 2174272"/>
              <a:gd name="connsiteX1251" fmla="*/ 4004025 w 4682585"/>
              <a:gd name="connsiteY1251" fmla="*/ 164211 h 2174272"/>
              <a:gd name="connsiteX1252" fmla="*/ 3678936 w 4682585"/>
              <a:gd name="connsiteY1252" fmla="*/ 164211 h 2174272"/>
              <a:gd name="connsiteX1253" fmla="*/ 3678936 w 4682585"/>
              <a:gd name="connsiteY1253" fmla="*/ 310800 h 2174272"/>
              <a:gd name="connsiteX1254" fmla="*/ 3836766 w 4682585"/>
              <a:gd name="connsiteY1254" fmla="*/ 310800 h 2174272"/>
              <a:gd name="connsiteX1255" fmla="*/ 3836766 w 4682585"/>
              <a:gd name="connsiteY1255" fmla="*/ 164211 h 2174272"/>
              <a:gd name="connsiteX1256" fmla="*/ 3511677 w 4682585"/>
              <a:gd name="connsiteY1256" fmla="*/ 164211 h 2174272"/>
              <a:gd name="connsiteX1257" fmla="*/ 3511677 w 4682585"/>
              <a:gd name="connsiteY1257" fmla="*/ 310800 h 2174272"/>
              <a:gd name="connsiteX1258" fmla="*/ 3669411 w 4682585"/>
              <a:gd name="connsiteY1258" fmla="*/ 310800 h 2174272"/>
              <a:gd name="connsiteX1259" fmla="*/ 3669411 w 4682585"/>
              <a:gd name="connsiteY1259" fmla="*/ 164211 h 2174272"/>
              <a:gd name="connsiteX1260" fmla="*/ 3344418 w 4682585"/>
              <a:gd name="connsiteY1260" fmla="*/ 164211 h 2174272"/>
              <a:gd name="connsiteX1261" fmla="*/ 3344418 w 4682585"/>
              <a:gd name="connsiteY1261" fmla="*/ 310800 h 2174272"/>
              <a:gd name="connsiteX1262" fmla="*/ 3502152 w 4682585"/>
              <a:gd name="connsiteY1262" fmla="*/ 310800 h 2174272"/>
              <a:gd name="connsiteX1263" fmla="*/ 3502152 w 4682585"/>
              <a:gd name="connsiteY1263" fmla="*/ 164211 h 2174272"/>
              <a:gd name="connsiteX1264" fmla="*/ 3177159 w 4682585"/>
              <a:gd name="connsiteY1264" fmla="*/ 164211 h 2174272"/>
              <a:gd name="connsiteX1265" fmla="*/ 3177159 w 4682585"/>
              <a:gd name="connsiteY1265" fmla="*/ 310800 h 2174272"/>
              <a:gd name="connsiteX1266" fmla="*/ 3334893 w 4682585"/>
              <a:gd name="connsiteY1266" fmla="*/ 310800 h 2174272"/>
              <a:gd name="connsiteX1267" fmla="*/ 3334893 w 4682585"/>
              <a:gd name="connsiteY1267" fmla="*/ 164211 h 2174272"/>
              <a:gd name="connsiteX1268" fmla="*/ 3009900 w 4682585"/>
              <a:gd name="connsiteY1268" fmla="*/ 164211 h 2174272"/>
              <a:gd name="connsiteX1269" fmla="*/ 3009900 w 4682585"/>
              <a:gd name="connsiteY1269" fmla="*/ 310800 h 2174272"/>
              <a:gd name="connsiteX1270" fmla="*/ 3167634 w 4682585"/>
              <a:gd name="connsiteY1270" fmla="*/ 310800 h 2174272"/>
              <a:gd name="connsiteX1271" fmla="*/ 3167634 w 4682585"/>
              <a:gd name="connsiteY1271" fmla="*/ 164211 h 2174272"/>
              <a:gd name="connsiteX1272" fmla="*/ 2842641 w 4682585"/>
              <a:gd name="connsiteY1272" fmla="*/ 164211 h 2174272"/>
              <a:gd name="connsiteX1273" fmla="*/ 2842641 w 4682585"/>
              <a:gd name="connsiteY1273" fmla="*/ 310800 h 2174272"/>
              <a:gd name="connsiteX1274" fmla="*/ 3000375 w 4682585"/>
              <a:gd name="connsiteY1274" fmla="*/ 310800 h 2174272"/>
              <a:gd name="connsiteX1275" fmla="*/ 3000375 w 4682585"/>
              <a:gd name="connsiteY1275" fmla="*/ 164211 h 2174272"/>
              <a:gd name="connsiteX1276" fmla="*/ 2675382 w 4682585"/>
              <a:gd name="connsiteY1276" fmla="*/ 164211 h 2174272"/>
              <a:gd name="connsiteX1277" fmla="*/ 2675382 w 4682585"/>
              <a:gd name="connsiteY1277" fmla="*/ 310800 h 2174272"/>
              <a:gd name="connsiteX1278" fmla="*/ 2833116 w 4682585"/>
              <a:gd name="connsiteY1278" fmla="*/ 310800 h 2174272"/>
              <a:gd name="connsiteX1279" fmla="*/ 2833116 w 4682585"/>
              <a:gd name="connsiteY1279" fmla="*/ 164211 h 2174272"/>
              <a:gd name="connsiteX1280" fmla="*/ 2508123 w 4682585"/>
              <a:gd name="connsiteY1280" fmla="*/ 164211 h 2174272"/>
              <a:gd name="connsiteX1281" fmla="*/ 2508123 w 4682585"/>
              <a:gd name="connsiteY1281" fmla="*/ 310800 h 2174272"/>
              <a:gd name="connsiteX1282" fmla="*/ 2665857 w 4682585"/>
              <a:gd name="connsiteY1282" fmla="*/ 310800 h 2174272"/>
              <a:gd name="connsiteX1283" fmla="*/ 2665857 w 4682585"/>
              <a:gd name="connsiteY1283" fmla="*/ 164211 h 2174272"/>
              <a:gd name="connsiteX1284" fmla="*/ 2340864 w 4682585"/>
              <a:gd name="connsiteY1284" fmla="*/ 164211 h 2174272"/>
              <a:gd name="connsiteX1285" fmla="*/ 2340864 w 4682585"/>
              <a:gd name="connsiteY1285" fmla="*/ 310800 h 2174272"/>
              <a:gd name="connsiteX1286" fmla="*/ 2498598 w 4682585"/>
              <a:gd name="connsiteY1286" fmla="*/ 310800 h 2174272"/>
              <a:gd name="connsiteX1287" fmla="*/ 2498598 w 4682585"/>
              <a:gd name="connsiteY1287" fmla="*/ 164211 h 2174272"/>
              <a:gd name="connsiteX1288" fmla="*/ 2173510 w 4682585"/>
              <a:gd name="connsiteY1288" fmla="*/ 164211 h 2174272"/>
              <a:gd name="connsiteX1289" fmla="*/ 2173510 w 4682585"/>
              <a:gd name="connsiteY1289" fmla="*/ 310800 h 2174272"/>
              <a:gd name="connsiteX1290" fmla="*/ 2331339 w 4682585"/>
              <a:gd name="connsiteY1290" fmla="*/ 310800 h 2174272"/>
              <a:gd name="connsiteX1291" fmla="*/ 2331339 w 4682585"/>
              <a:gd name="connsiteY1291" fmla="*/ 164211 h 2174272"/>
              <a:gd name="connsiteX1292" fmla="*/ 2006251 w 4682585"/>
              <a:gd name="connsiteY1292" fmla="*/ 164211 h 2174272"/>
              <a:gd name="connsiteX1293" fmla="*/ 2006251 w 4682585"/>
              <a:gd name="connsiteY1293" fmla="*/ 310800 h 2174272"/>
              <a:gd name="connsiteX1294" fmla="*/ 2163985 w 4682585"/>
              <a:gd name="connsiteY1294" fmla="*/ 310800 h 2174272"/>
              <a:gd name="connsiteX1295" fmla="*/ 2163985 w 4682585"/>
              <a:gd name="connsiteY1295" fmla="*/ 164211 h 2174272"/>
              <a:gd name="connsiteX1296" fmla="*/ 1838992 w 4682585"/>
              <a:gd name="connsiteY1296" fmla="*/ 164211 h 2174272"/>
              <a:gd name="connsiteX1297" fmla="*/ 1838992 w 4682585"/>
              <a:gd name="connsiteY1297" fmla="*/ 310800 h 2174272"/>
              <a:gd name="connsiteX1298" fmla="*/ 1996726 w 4682585"/>
              <a:gd name="connsiteY1298" fmla="*/ 310800 h 2174272"/>
              <a:gd name="connsiteX1299" fmla="*/ 1996726 w 4682585"/>
              <a:gd name="connsiteY1299" fmla="*/ 164211 h 2174272"/>
              <a:gd name="connsiteX1300" fmla="*/ 1671733 w 4682585"/>
              <a:gd name="connsiteY1300" fmla="*/ 164211 h 2174272"/>
              <a:gd name="connsiteX1301" fmla="*/ 1671733 w 4682585"/>
              <a:gd name="connsiteY1301" fmla="*/ 310800 h 2174272"/>
              <a:gd name="connsiteX1302" fmla="*/ 1829467 w 4682585"/>
              <a:gd name="connsiteY1302" fmla="*/ 310800 h 2174272"/>
              <a:gd name="connsiteX1303" fmla="*/ 1829467 w 4682585"/>
              <a:gd name="connsiteY1303" fmla="*/ 164211 h 2174272"/>
              <a:gd name="connsiteX1304" fmla="*/ 1504474 w 4682585"/>
              <a:gd name="connsiteY1304" fmla="*/ 164211 h 2174272"/>
              <a:gd name="connsiteX1305" fmla="*/ 1504474 w 4682585"/>
              <a:gd name="connsiteY1305" fmla="*/ 310800 h 2174272"/>
              <a:gd name="connsiteX1306" fmla="*/ 1662208 w 4682585"/>
              <a:gd name="connsiteY1306" fmla="*/ 310800 h 2174272"/>
              <a:gd name="connsiteX1307" fmla="*/ 1662208 w 4682585"/>
              <a:gd name="connsiteY1307" fmla="*/ 164211 h 2174272"/>
              <a:gd name="connsiteX1308" fmla="*/ 1337215 w 4682585"/>
              <a:gd name="connsiteY1308" fmla="*/ 164211 h 2174272"/>
              <a:gd name="connsiteX1309" fmla="*/ 1337215 w 4682585"/>
              <a:gd name="connsiteY1309" fmla="*/ 310800 h 2174272"/>
              <a:gd name="connsiteX1310" fmla="*/ 1494949 w 4682585"/>
              <a:gd name="connsiteY1310" fmla="*/ 310800 h 2174272"/>
              <a:gd name="connsiteX1311" fmla="*/ 1494949 w 4682585"/>
              <a:gd name="connsiteY1311" fmla="*/ 164211 h 2174272"/>
              <a:gd name="connsiteX1312" fmla="*/ 1169956 w 4682585"/>
              <a:gd name="connsiteY1312" fmla="*/ 164211 h 2174272"/>
              <a:gd name="connsiteX1313" fmla="*/ 1169956 w 4682585"/>
              <a:gd name="connsiteY1313" fmla="*/ 310800 h 2174272"/>
              <a:gd name="connsiteX1314" fmla="*/ 1327690 w 4682585"/>
              <a:gd name="connsiteY1314" fmla="*/ 310800 h 2174272"/>
              <a:gd name="connsiteX1315" fmla="*/ 1327690 w 4682585"/>
              <a:gd name="connsiteY1315" fmla="*/ 164211 h 2174272"/>
              <a:gd name="connsiteX1316" fmla="*/ 1002697 w 4682585"/>
              <a:gd name="connsiteY1316" fmla="*/ 164211 h 2174272"/>
              <a:gd name="connsiteX1317" fmla="*/ 1002697 w 4682585"/>
              <a:gd name="connsiteY1317" fmla="*/ 310800 h 2174272"/>
              <a:gd name="connsiteX1318" fmla="*/ 1160431 w 4682585"/>
              <a:gd name="connsiteY1318" fmla="*/ 310800 h 2174272"/>
              <a:gd name="connsiteX1319" fmla="*/ 1160431 w 4682585"/>
              <a:gd name="connsiteY1319" fmla="*/ 164211 h 2174272"/>
              <a:gd name="connsiteX1320" fmla="*/ 835438 w 4682585"/>
              <a:gd name="connsiteY1320" fmla="*/ 164211 h 2174272"/>
              <a:gd name="connsiteX1321" fmla="*/ 835438 w 4682585"/>
              <a:gd name="connsiteY1321" fmla="*/ 310800 h 2174272"/>
              <a:gd name="connsiteX1322" fmla="*/ 993172 w 4682585"/>
              <a:gd name="connsiteY1322" fmla="*/ 310800 h 2174272"/>
              <a:gd name="connsiteX1323" fmla="*/ 993172 w 4682585"/>
              <a:gd name="connsiteY1323" fmla="*/ 164211 h 2174272"/>
              <a:gd name="connsiteX1324" fmla="*/ 668179 w 4682585"/>
              <a:gd name="connsiteY1324" fmla="*/ 164211 h 2174272"/>
              <a:gd name="connsiteX1325" fmla="*/ 668179 w 4682585"/>
              <a:gd name="connsiteY1325" fmla="*/ 310800 h 2174272"/>
              <a:gd name="connsiteX1326" fmla="*/ 825913 w 4682585"/>
              <a:gd name="connsiteY1326" fmla="*/ 310800 h 2174272"/>
              <a:gd name="connsiteX1327" fmla="*/ 825913 w 4682585"/>
              <a:gd name="connsiteY1327" fmla="*/ 164211 h 2174272"/>
              <a:gd name="connsiteX1328" fmla="*/ 500920 w 4682585"/>
              <a:gd name="connsiteY1328" fmla="*/ 164211 h 2174272"/>
              <a:gd name="connsiteX1329" fmla="*/ 500920 w 4682585"/>
              <a:gd name="connsiteY1329" fmla="*/ 310800 h 2174272"/>
              <a:gd name="connsiteX1330" fmla="*/ 658654 w 4682585"/>
              <a:gd name="connsiteY1330" fmla="*/ 310800 h 2174272"/>
              <a:gd name="connsiteX1331" fmla="*/ 658654 w 4682585"/>
              <a:gd name="connsiteY1331" fmla="*/ 164211 h 2174272"/>
              <a:gd name="connsiteX1332" fmla="*/ 333566 w 4682585"/>
              <a:gd name="connsiteY1332" fmla="*/ 164211 h 2174272"/>
              <a:gd name="connsiteX1333" fmla="*/ 333566 w 4682585"/>
              <a:gd name="connsiteY1333" fmla="*/ 310800 h 2174272"/>
              <a:gd name="connsiteX1334" fmla="*/ 491395 w 4682585"/>
              <a:gd name="connsiteY1334" fmla="*/ 310800 h 2174272"/>
              <a:gd name="connsiteX1335" fmla="*/ 491395 w 4682585"/>
              <a:gd name="connsiteY1335" fmla="*/ 164211 h 2174272"/>
              <a:gd name="connsiteX1336" fmla="*/ 166307 w 4682585"/>
              <a:gd name="connsiteY1336" fmla="*/ 164211 h 2174272"/>
              <a:gd name="connsiteX1337" fmla="*/ 166307 w 4682585"/>
              <a:gd name="connsiteY1337" fmla="*/ 310800 h 2174272"/>
              <a:gd name="connsiteX1338" fmla="*/ 324041 w 4682585"/>
              <a:gd name="connsiteY1338" fmla="*/ 310800 h 2174272"/>
              <a:gd name="connsiteX1339" fmla="*/ 324041 w 4682585"/>
              <a:gd name="connsiteY1339" fmla="*/ 164211 h 2174272"/>
              <a:gd name="connsiteX1340" fmla="*/ 9525 w 4682585"/>
              <a:gd name="connsiteY1340" fmla="*/ 164211 h 2174272"/>
              <a:gd name="connsiteX1341" fmla="*/ 9525 w 4682585"/>
              <a:gd name="connsiteY1341" fmla="*/ 310800 h 2174272"/>
              <a:gd name="connsiteX1342" fmla="*/ 156782 w 4682585"/>
              <a:gd name="connsiteY1342" fmla="*/ 310800 h 2174272"/>
              <a:gd name="connsiteX1343" fmla="*/ 156782 w 4682585"/>
              <a:gd name="connsiteY1343" fmla="*/ 164211 h 2174272"/>
              <a:gd name="connsiteX1344" fmla="*/ 0 w 4682585"/>
              <a:gd name="connsiteY1344" fmla="*/ 0 h 2174272"/>
              <a:gd name="connsiteX1345" fmla="*/ 9525 w 4682585"/>
              <a:gd name="connsiteY1345" fmla="*/ 0 h 2174272"/>
              <a:gd name="connsiteX1346" fmla="*/ 9525 w 4682585"/>
              <a:gd name="connsiteY1346" fmla="*/ 154686 h 2174272"/>
              <a:gd name="connsiteX1347" fmla="*/ 156782 w 4682585"/>
              <a:gd name="connsiteY1347" fmla="*/ 154686 h 2174272"/>
              <a:gd name="connsiteX1348" fmla="*/ 156782 w 4682585"/>
              <a:gd name="connsiteY1348" fmla="*/ 0 h 2174272"/>
              <a:gd name="connsiteX1349" fmla="*/ 166307 w 4682585"/>
              <a:gd name="connsiteY1349" fmla="*/ 0 h 2174272"/>
              <a:gd name="connsiteX1350" fmla="*/ 166307 w 4682585"/>
              <a:gd name="connsiteY1350" fmla="*/ 154686 h 2174272"/>
              <a:gd name="connsiteX1351" fmla="*/ 324041 w 4682585"/>
              <a:gd name="connsiteY1351" fmla="*/ 154686 h 2174272"/>
              <a:gd name="connsiteX1352" fmla="*/ 324041 w 4682585"/>
              <a:gd name="connsiteY1352" fmla="*/ 0 h 2174272"/>
              <a:gd name="connsiteX1353" fmla="*/ 333566 w 4682585"/>
              <a:gd name="connsiteY1353" fmla="*/ 0 h 2174272"/>
              <a:gd name="connsiteX1354" fmla="*/ 333566 w 4682585"/>
              <a:gd name="connsiteY1354" fmla="*/ 154686 h 2174272"/>
              <a:gd name="connsiteX1355" fmla="*/ 491395 w 4682585"/>
              <a:gd name="connsiteY1355" fmla="*/ 154686 h 2174272"/>
              <a:gd name="connsiteX1356" fmla="*/ 491395 w 4682585"/>
              <a:gd name="connsiteY1356" fmla="*/ 0 h 2174272"/>
              <a:gd name="connsiteX1357" fmla="*/ 500920 w 4682585"/>
              <a:gd name="connsiteY1357" fmla="*/ 0 h 2174272"/>
              <a:gd name="connsiteX1358" fmla="*/ 500920 w 4682585"/>
              <a:gd name="connsiteY1358" fmla="*/ 154686 h 2174272"/>
              <a:gd name="connsiteX1359" fmla="*/ 658654 w 4682585"/>
              <a:gd name="connsiteY1359" fmla="*/ 154686 h 2174272"/>
              <a:gd name="connsiteX1360" fmla="*/ 658654 w 4682585"/>
              <a:gd name="connsiteY1360" fmla="*/ 0 h 2174272"/>
              <a:gd name="connsiteX1361" fmla="*/ 668179 w 4682585"/>
              <a:gd name="connsiteY1361" fmla="*/ 0 h 2174272"/>
              <a:gd name="connsiteX1362" fmla="*/ 668179 w 4682585"/>
              <a:gd name="connsiteY1362" fmla="*/ 154686 h 2174272"/>
              <a:gd name="connsiteX1363" fmla="*/ 825913 w 4682585"/>
              <a:gd name="connsiteY1363" fmla="*/ 154686 h 2174272"/>
              <a:gd name="connsiteX1364" fmla="*/ 825913 w 4682585"/>
              <a:gd name="connsiteY1364" fmla="*/ 0 h 2174272"/>
              <a:gd name="connsiteX1365" fmla="*/ 835438 w 4682585"/>
              <a:gd name="connsiteY1365" fmla="*/ 0 h 2174272"/>
              <a:gd name="connsiteX1366" fmla="*/ 835438 w 4682585"/>
              <a:gd name="connsiteY1366" fmla="*/ 154686 h 2174272"/>
              <a:gd name="connsiteX1367" fmla="*/ 993172 w 4682585"/>
              <a:gd name="connsiteY1367" fmla="*/ 154686 h 2174272"/>
              <a:gd name="connsiteX1368" fmla="*/ 993172 w 4682585"/>
              <a:gd name="connsiteY1368" fmla="*/ 0 h 2174272"/>
              <a:gd name="connsiteX1369" fmla="*/ 1002697 w 4682585"/>
              <a:gd name="connsiteY1369" fmla="*/ 0 h 2174272"/>
              <a:gd name="connsiteX1370" fmla="*/ 1002697 w 4682585"/>
              <a:gd name="connsiteY1370" fmla="*/ 154686 h 2174272"/>
              <a:gd name="connsiteX1371" fmla="*/ 1160431 w 4682585"/>
              <a:gd name="connsiteY1371" fmla="*/ 154686 h 2174272"/>
              <a:gd name="connsiteX1372" fmla="*/ 1160431 w 4682585"/>
              <a:gd name="connsiteY1372" fmla="*/ 0 h 2174272"/>
              <a:gd name="connsiteX1373" fmla="*/ 1169956 w 4682585"/>
              <a:gd name="connsiteY1373" fmla="*/ 0 h 2174272"/>
              <a:gd name="connsiteX1374" fmla="*/ 1169956 w 4682585"/>
              <a:gd name="connsiteY1374" fmla="*/ 154686 h 2174272"/>
              <a:gd name="connsiteX1375" fmla="*/ 1327690 w 4682585"/>
              <a:gd name="connsiteY1375" fmla="*/ 154686 h 2174272"/>
              <a:gd name="connsiteX1376" fmla="*/ 1327690 w 4682585"/>
              <a:gd name="connsiteY1376" fmla="*/ 0 h 2174272"/>
              <a:gd name="connsiteX1377" fmla="*/ 1337215 w 4682585"/>
              <a:gd name="connsiteY1377" fmla="*/ 0 h 2174272"/>
              <a:gd name="connsiteX1378" fmla="*/ 1337215 w 4682585"/>
              <a:gd name="connsiteY1378" fmla="*/ 154686 h 2174272"/>
              <a:gd name="connsiteX1379" fmla="*/ 1494949 w 4682585"/>
              <a:gd name="connsiteY1379" fmla="*/ 154686 h 2174272"/>
              <a:gd name="connsiteX1380" fmla="*/ 1494949 w 4682585"/>
              <a:gd name="connsiteY1380" fmla="*/ 0 h 2174272"/>
              <a:gd name="connsiteX1381" fmla="*/ 1504474 w 4682585"/>
              <a:gd name="connsiteY1381" fmla="*/ 0 h 2174272"/>
              <a:gd name="connsiteX1382" fmla="*/ 1504474 w 4682585"/>
              <a:gd name="connsiteY1382" fmla="*/ 154686 h 2174272"/>
              <a:gd name="connsiteX1383" fmla="*/ 1662208 w 4682585"/>
              <a:gd name="connsiteY1383" fmla="*/ 154686 h 2174272"/>
              <a:gd name="connsiteX1384" fmla="*/ 1662208 w 4682585"/>
              <a:gd name="connsiteY1384" fmla="*/ 0 h 2174272"/>
              <a:gd name="connsiteX1385" fmla="*/ 1671733 w 4682585"/>
              <a:gd name="connsiteY1385" fmla="*/ 0 h 2174272"/>
              <a:gd name="connsiteX1386" fmla="*/ 1671733 w 4682585"/>
              <a:gd name="connsiteY1386" fmla="*/ 154686 h 2174272"/>
              <a:gd name="connsiteX1387" fmla="*/ 1829467 w 4682585"/>
              <a:gd name="connsiteY1387" fmla="*/ 154686 h 2174272"/>
              <a:gd name="connsiteX1388" fmla="*/ 1829467 w 4682585"/>
              <a:gd name="connsiteY1388" fmla="*/ 0 h 2174272"/>
              <a:gd name="connsiteX1389" fmla="*/ 1838992 w 4682585"/>
              <a:gd name="connsiteY1389" fmla="*/ 0 h 2174272"/>
              <a:gd name="connsiteX1390" fmla="*/ 1838992 w 4682585"/>
              <a:gd name="connsiteY1390" fmla="*/ 154686 h 2174272"/>
              <a:gd name="connsiteX1391" fmla="*/ 1996726 w 4682585"/>
              <a:gd name="connsiteY1391" fmla="*/ 154686 h 2174272"/>
              <a:gd name="connsiteX1392" fmla="*/ 1996726 w 4682585"/>
              <a:gd name="connsiteY1392" fmla="*/ 0 h 2174272"/>
              <a:gd name="connsiteX1393" fmla="*/ 2006251 w 4682585"/>
              <a:gd name="connsiteY1393" fmla="*/ 0 h 2174272"/>
              <a:gd name="connsiteX1394" fmla="*/ 2006251 w 4682585"/>
              <a:gd name="connsiteY1394" fmla="*/ 154686 h 2174272"/>
              <a:gd name="connsiteX1395" fmla="*/ 2163985 w 4682585"/>
              <a:gd name="connsiteY1395" fmla="*/ 154686 h 2174272"/>
              <a:gd name="connsiteX1396" fmla="*/ 2163985 w 4682585"/>
              <a:gd name="connsiteY1396" fmla="*/ 0 h 2174272"/>
              <a:gd name="connsiteX1397" fmla="*/ 2173510 w 4682585"/>
              <a:gd name="connsiteY1397" fmla="*/ 0 h 2174272"/>
              <a:gd name="connsiteX1398" fmla="*/ 2173510 w 4682585"/>
              <a:gd name="connsiteY1398" fmla="*/ 154686 h 2174272"/>
              <a:gd name="connsiteX1399" fmla="*/ 2331339 w 4682585"/>
              <a:gd name="connsiteY1399" fmla="*/ 154686 h 2174272"/>
              <a:gd name="connsiteX1400" fmla="*/ 2331339 w 4682585"/>
              <a:gd name="connsiteY1400" fmla="*/ 0 h 2174272"/>
              <a:gd name="connsiteX1401" fmla="*/ 2340864 w 4682585"/>
              <a:gd name="connsiteY1401" fmla="*/ 0 h 2174272"/>
              <a:gd name="connsiteX1402" fmla="*/ 2340864 w 4682585"/>
              <a:gd name="connsiteY1402" fmla="*/ 154686 h 2174272"/>
              <a:gd name="connsiteX1403" fmla="*/ 2498598 w 4682585"/>
              <a:gd name="connsiteY1403" fmla="*/ 154686 h 2174272"/>
              <a:gd name="connsiteX1404" fmla="*/ 2498598 w 4682585"/>
              <a:gd name="connsiteY1404" fmla="*/ 0 h 2174272"/>
              <a:gd name="connsiteX1405" fmla="*/ 2508123 w 4682585"/>
              <a:gd name="connsiteY1405" fmla="*/ 0 h 2174272"/>
              <a:gd name="connsiteX1406" fmla="*/ 2508123 w 4682585"/>
              <a:gd name="connsiteY1406" fmla="*/ 154686 h 2174272"/>
              <a:gd name="connsiteX1407" fmla="*/ 2665857 w 4682585"/>
              <a:gd name="connsiteY1407" fmla="*/ 154686 h 2174272"/>
              <a:gd name="connsiteX1408" fmla="*/ 2665857 w 4682585"/>
              <a:gd name="connsiteY1408" fmla="*/ 0 h 2174272"/>
              <a:gd name="connsiteX1409" fmla="*/ 2675382 w 4682585"/>
              <a:gd name="connsiteY1409" fmla="*/ 0 h 2174272"/>
              <a:gd name="connsiteX1410" fmla="*/ 2675382 w 4682585"/>
              <a:gd name="connsiteY1410" fmla="*/ 154686 h 2174272"/>
              <a:gd name="connsiteX1411" fmla="*/ 2833116 w 4682585"/>
              <a:gd name="connsiteY1411" fmla="*/ 154686 h 2174272"/>
              <a:gd name="connsiteX1412" fmla="*/ 2833116 w 4682585"/>
              <a:gd name="connsiteY1412" fmla="*/ 0 h 2174272"/>
              <a:gd name="connsiteX1413" fmla="*/ 2842641 w 4682585"/>
              <a:gd name="connsiteY1413" fmla="*/ 0 h 2174272"/>
              <a:gd name="connsiteX1414" fmla="*/ 2842641 w 4682585"/>
              <a:gd name="connsiteY1414" fmla="*/ 154686 h 2174272"/>
              <a:gd name="connsiteX1415" fmla="*/ 3000375 w 4682585"/>
              <a:gd name="connsiteY1415" fmla="*/ 154686 h 2174272"/>
              <a:gd name="connsiteX1416" fmla="*/ 3000375 w 4682585"/>
              <a:gd name="connsiteY1416" fmla="*/ 0 h 2174272"/>
              <a:gd name="connsiteX1417" fmla="*/ 3009900 w 4682585"/>
              <a:gd name="connsiteY1417" fmla="*/ 0 h 2174272"/>
              <a:gd name="connsiteX1418" fmla="*/ 3009900 w 4682585"/>
              <a:gd name="connsiteY1418" fmla="*/ 154686 h 2174272"/>
              <a:gd name="connsiteX1419" fmla="*/ 3167634 w 4682585"/>
              <a:gd name="connsiteY1419" fmla="*/ 154686 h 2174272"/>
              <a:gd name="connsiteX1420" fmla="*/ 3167634 w 4682585"/>
              <a:gd name="connsiteY1420" fmla="*/ 0 h 2174272"/>
              <a:gd name="connsiteX1421" fmla="*/ 3177159 w 4682585"/>
              <a:gd name="connsiteY1421" fmla="*/ 0 h 2174272"/>
              <a:gd name="connsiteX1422" fmla="*/ 3177159 w 4682585"/>
              <a:gd name="connsiteY1422" fmla="*/ 154686 h 2174272"/>
              <a:gd name="connsiteX1423" fmla="*/ 3334893 w 4682585"/>
              <a:gd name="connsiteY1423" fmla="*/ 154686 h 2174272"/>
              <a:gd name="connsiteX1424" fmla="*/ 3334893 w 4682585"/>
              <a:gd name="connsiteY1424" fmla="*/ 0 h 2174272"/>
              <a:gd name="connsiteX1425" fmla="*/ 3344418 w 4682585"/>
              <a:gd name="connsiteY1425" fmla="*/ 0 h 2174272"/>
              <a:gd name="connsiteX1426" fmla="*/ 3344418 w 4682585"/>
              <a:gd name="connsiteY1426" fmla="*/ 154686 h 2174272"/>
              <a:gd name="connsiteX1427" fmla="*/ 3502152 w 4682585"/>
              <a:gd name="connsiteY1427" fmla="*/ 154686 h 2174272"/>
              <a:gd name="connsiteX1428" fmla="*/ 3502152 w 4682585"/>
              <a:gd name="connsiteY1428" fmla="*/ 0 h 2174272"/>
              <a:gd name="connsiteX1429" fmla="*/ 3511677 w 4682585"/>
              <a:gd name="connsiteY1429" fmla="*/ 0 h 2174272"/>
              <a:gd name="connsiteX1430" fmla="*/ 3511677 w 4682585"/>
              <a:gd name="connsiteY1430" fmla="*/ 154686 h 2174272"/>
              <a:gd name="connsiteX1431" fmla="*/ 3669411 w 4682585"/>
              <a:gd name="connsiteY1431" fmla="*/ 154686 h 2174272"/>
              <a:gd name="connsiteX1432" fmla="*/ 3669411 w 4682585"/>
              <a:gd name="connsiteY1432" fmla="*/ 0 h 2174272"/>
              <a:gd name="connsiteX1433" fmla="*/ 3678936 w 4682585"/>
              <a:gd name="connsiteY1433" fmla="*/ 0 h 2174272"/>
              <a:gd name="connsiteX1434" fmla="*/ 3678936 w 4682585"/>
              <a:gd name="connsiteY1434" fmla="*/ 154686 h 2174272"/>
              <a:gd name="connsiteX1435" fmla="*/ 3836766 w 4682585"/>
              <a:gd name="connsiteY1435" fmla="*/ 154686 h 2174272"/>
              <a:gd name="connsiteX1436" fmla="*/ 3836766 w 4682585"/>
              <a:gd name="connsiteY1436" fmla="*/ 0 h 2174272"/>
              <a:gd name="connsiteX1437" fmla="*/ 3846291 w 4682585"/>
              <a:gd name="connsiteY1437" fmla="*/ 0 h 2174272"/>
              <a:gd name="connsiteX1438" fmla="*/ 3846291 w 4682585"/>
              <a:gd name="connsiteY1438" fmla="*/ 154686 h 2174272"/>
              <a:gd name="connsiteX1439" fmla="*/ 4004025 w 4682585"/>
              <a:gd name="connsiteY1439" fmla="*/ 154686 h 2174272"/>
              <a:gd name="connsiteX1440" fmla="*/ 4004025 w 4682585"/>
              <a:gd name="connsiteY1440" fmla="*/ 0 h 2174272"/>
              <a:gd name="connsiteX1441" fmla="*/ 4013550 w 4682585"/>
              <a:gd name="connsiteY1441" fmla="*/ 0 h 2174272"/>
              <a:gd name="connsiteX1442" fmla="*/ 4013550 w 4682585"/>
              <a:gd name="connsiteY1442" fmla="*/ 154686 h 2174272"/>
              <a:gd name="connsiteX1443" fmla="*/ 4171284 w 4682585"/>
              <a:gd name="connsiteY1443" fmla="*/ 154686 h 2174272"/>
              <a:gd name="connsiteX1444" fmla="*/ 4171284 w 4682585"/>
              <a:gd name="connsiteY1444" fmla="*/ 0 h 2174272"/>
              <a:gd name="connsiteX1445" fmla="*/ 4180809 w 4682585"/>
              <a:gd name="connsiteY1445" fmla="*/ 0 h 2174272"/>
              <a:gd name="connsiteX1446" fmla="*/ 4180809 w 4682585"/>
              <a:gd name="connsiteY1446" fmla="*/ 154686 h 2174272"/>
              <a:gd name="connsiteX1447" fmla="*/ 4338543 w 4682585"/>
              <a:gd name="connsiteY1447" fmla="*/ 154686 h 2174272"/>
              <a:gd name="connsiteX1448" fmla="*/ 4338543 w 4682585"/>
              <a:gd name="connsiteY1448" fmla="*/ 0 h 2174272"/>
              <a:gd name="connsiteX1449" fmla="*/ 4348068 w 4682585"/>
              <a:gd name="connsiteY1449" fmla="*/ 0 h 2174272"/>
              <a:gd name="connsiteX1450" fmla="*/ 4348068 w 4682585"/>
              <a:gd name="connsiteY1450" fmla="*/ 154686 h 2174272"/>
              <a:gd name="connsiteX1451" fmla="*/ 4505801 w 4682585"/>
              <a:gd name="connsiteY1451" fmla="*/ 154686 h 2174272"/>
              <a:gd name="connsiteX1452" fmla="*/ 4505801 w 4682585"/>
              <a:gd name="connsiteY1452" fmla="*/ 0 h 2174272"/>
              <a:gd name="connsiteX1453" fmla="*/ 4515326 w 4682585"/>
              <a:gd name="connsiteY1453" fmla="*/ 0 h 2174272"/>
              <a:gd name="connsiteX1454" fmla="*/ 4515326 w 4682585"/>
              <a:gd name="connsiteY1454" fmla="*/ 154686 h 2174272"/>
              <a:gd name="connsiteX1455" fmla="*/ 4673060 w 4682585"/>
              <a:gd name="connsiteY1455" fmla="*/ 154686 h 2174272"/>
              <a:gd name="connsiteX1456" fmla="*/ 4673060 w 4682585"/>
              <a:gd name="connsiteY1456" fmla="*/ 0 h 2174272"/>
              <a:gd name="connsiteX1457" fmla="*/ 4682585 w 4682585"/>
              <a:gd name="connsiteY1457" fmla="*/ 0 h 2174272"/>
              <a:gd name="connsiteX1458" fmla="*/ 4682585 w 4682585"/>
              <a:gd name="connsiteY1458" fmla="*/ 2174272 h 2174272"/>
              <a:gd name="connsiteX1459" fmla="*/ 4673060 w 4682585"/>
              <a:gd name="connsiteY1459" fmla="*/ 2174272 h 2174272"/>
              <a:gd name="connsiteX1460" fmla="*/ 4673060 w 4682585"/>
              <a:gd name="connsiteY1460" fmla="*/ 2037588 h 2174272"/>
              <a:gd name="connsiteX1461" fmla="*/ 4515326 w 4682585"/>
              <a:gd name="connsiteY1461" fmla="*/ 2037588 h 2174272"/>
              <a:gd name="connsiteX1462" fmla="*/ 4515326 w 4682585"/>
              <a:gd name="connsiteY1462" fmla="*/ 2174272 h 2174272"/>
              <a:gd name="connsiteX1463" fmla="*/ 4505801 w 4682585"/>
              <a:gd name="connsiteY1463" fmla="*/ 2174272 h 2174272"/>
              <a:gd name="connsiteX1464" fmla="*/ 4505801 w 4682585"/>
              <a:gd name="connsiteY1464" fmla="*/ 2037588 h 2174272"/>
              <a:gd name="connsiteX1465" fmla="*/ 4348068 w 4682585"/>
              <a:gd name="connsiteY1465" fmla="*/ 2037588 h 2174272"/>
              <a:gd name="connsiteX1466" fmla="*/ 4348068 w 4682585"/>
              <a:gd name="connsiteY1466" fmla="*/ 2174272 h 2174272"/>
              <a:gd name="connsiteX1467" fmla="*/ 4338543 w 4682585"/>
              <a:gd name="connsiteY1467" fmla="*/ 2174272 h 2174272"/>
              <a:gd name="connsiteX1468" fmla="*/ 4338543 w 4682585"/>
              <a:gd name="connsiteY1468" fmla="*/ 2037588 h 2174272"/>
              <a:gd name="connsiteX1469" fmla="*/ 4180809 w 4682585"/>
              <a:gd name="connsiteY1469" fmla="*/ 2037588 h 2174272"/>
              <a:gd name="connsiteX1470" fmla="*/ 4180809 w 4682585"/>
              <a:gd name="connsiteY1470" fmla="*/ 2174272 h 2174272"/>
              <a:gd name="connsiteX1471" fmla="*/ 4171284 w 4682585"/>
              <a:gd name="connsiteY1471" fmla="*/ 2174272 h 2174272"/>
              <a:gd name="connsiteX1472" fmla="*/ 4171284 w 4682585"/>
              <a:gd name="connsiteY1472" fmla="*/ 2037588 h 2174272"/>
              <a:gd name="connsiteX1473" fmla="*/ 4013550 w 4682585"/>
              <a:gd name="connsiteY1473" fmla="*/ 2037588 h 2174272"/>
              <a:gd name="connsiteX1474" fmla="*/ 4013550 w 4682585"/>
              <a:gd name="connsiteY1474" fmla="*/ 2174272 h 2174272"/>
              <a:gd name="connsiteX1475" fmla="*/ 4004025 w 4682585"/>
              <a:gd name="connsiteY1475" fmla="*/ 2174272 h 2174272"/>
              <a:gd name="connsiteX1476" fmla="*/ 4004025 w 4682585"/>
              <a:gd name="connsiteY1476" fmla="*/ 2037588 h 2174272"/>
              <a:gd name="connsiteX1477" fmla="*/ 3846291 w 4682585"/>
              <a:gd name="connsiteY1477" fmla="*/ 2037588 h 2174272"/>
              <a:gd name="connsiteX1478" fmla="*/ 3846291 w 4682585"/>
              <a:gd name="connsiteY1478" fmla="*/ 2174272 h 2174272"/>
              <a:gd name="connsiteX1479" fmla="*/ 3836766 w 4682585"/>
              <a:gd name="connsiteY1479" fmla="*/ 2174272 h 2174272"/>
              <a:gd name="connsiteX1480" fmla="*/ 3836766 w 4682585"/>
              <a:gd name="connsiteY1480" fmla="*/ 2037588 h 2174272"/>
              <a:gd name="connsiteX1481" fmla="*/ 3678936 w 4682585"/>
              <a:gd name="connsiteY1481" fmla="*/ 2037588 h 2174272"/>
              <a:gd name="connsiteX1482" fmla="*/ 3678936 w 4682585"/>
              <a:gd name="connsiteY1482" fmla="*/ 2174272 h 2174272"/>
              <a:gd name="connsiteX1483" fmla="*/ 3669411 w 4682585"/>
              <a:gd name="connsiteY1483" fmla="*/ 2174272 h 2174272"/>
              <a:gd name="connsiteX1484" fmla="*/ 3669411 w 4682585"/>
              <a:gd name="connsiteY1484" fmla="*/ 2037588 h 2174272"/>
              <a:gd name="connsiteX1485" fmla="*/ 3511677 w 4682585"/>
              <a:gd name="connsiteY1485" fmla="*/ 2037588 h 2174272"/>
              <a:gd name="connsiteX1486" fmla="*/ 3511677 w 4682585"/>
              <a:gd name="connsiteY1486" fmla="*/ 2174272 h 2174272"/>
              <a:gd name="connsiteX1487" fmla="*/ 3502152 w 4682585"/>
              <a:gd name="connsiteY1487" fmla="*/ 2174272 h 2174272"/>
              <a:gd name="connsiteX1488" fmla="*/ 3502152 w 4682585"/>
              <a:gd name="connsiteY1488" fmla="*/ 2037588 h 2174272"/>
              <a:gd name="connsiteX1489" fmla="*/ 3344418 w 4682585"/>
              <a:gd name="connsiteY1489" fmla="*/ 2037588 h 2174272"/>
              <a:gd name="connsiteX1490" fmla="*/ 3344418 w 4682585"/>
              <a:gd name="connsiteY1490" fmla="*/ 2174272 h 2174272"/>
              <a:gd name="connsiteX1491" fmla="*/ 3334893 w 4682585"/>
              <a:gd name="connsiteY1491" fmla="*/ 2174272 h 2174272"/>
              <a:gd name="connsiteX1492" fmla="*/ 3334893 w 4682585"/>
              <a:gd name="connsiteY1492" fmla="*/ 2037588 h 2174272"/>
              <a:gd name="connsiteX1493" fmla="*/ 3177159 w 4682585"/>
              <a:gd name="connsiteY1493" fmla="*/ 2037588 h 2174272"/>
              <a:gd name="connsiteX1494" fmla="*/ 3177159 w 4682585"/>
              <a:gd name="connsiteY1494" fmla="*/ 2174272 h 2174272"/>
              <a:gd name="connsiteX1495" fmla="*/ 3167634 w 4682585"/>
              <a:gd name="connsiteY1495" fmla="*/ 2174272 h 2174272"/>
              <a:gd name="connsiteX1496" fmla="*/ 3167634 w 4682585"/>
              <a:gd name="connsiteY1496" fmla="*/ 2037588 h 2174272"/>
              <a:gd name="connsiteX1497" fmla="*/ 3009900 w 4682585"/>
              <a:gd name="connsiteY1497" fmla="*/ 2037588 h 2174272"/>
              <a:gd name="connsiteX1498" fmla="*/ 3009900 w 4682585"/>
              <a:gd name="connsiteY1498" fmla="*/ 2174272 h 2174272"/>
              <a:gd name="connsiteX1499" fmla="*/ 3000375 w 4682585"/>
              <a:gd name="connsiteY1499" fmla="*/ 2174272 h 2174272"/>
              <a:gd name="connsiteX1500" fmla="*/ 3000375 w 4682585"/>
              <a:gd name="connsiteY1500" fmla="*/ 2037588 h 2174272"/>
              <a:gd name="connsiteX1501" fmla="*/ 2842641 w 4682585"/>
              <a:gd name="connsiteY1501" fmla="*/ 2037588 h 2174272"/>
              <a:gd name="connsiteX1502" fmla="*/ 2842641 w 4682585"/>
              <a:gd name="connsiteY1502" fmla="*/ 2174272 h 2174272"/>
              <a:gd name="connsiteX1503" fmla="*/ 2833116 w 4682585"/>
              <a:gd name="connsiteY1503" fmla="*/ 2174272 h 2174272"/>
              <a:gd name="connsiteX1504" fmla="*/ 2833116 w 4682585"/>
              <a:gd name="connsiteY1504" fmla="*/ 2037588 h 2174272"/>
              <a:gd name="connsiteX1505" fmla="*/ 2675382 w 4682585"/>
              <a:gd name="connsiteY1505" fmla="*/ 2037588 h 2174272"/>
              <a:gd name="connsiteX1506" fmla="*/ 2675382 w 4682585"/>
              <a:gd name="connsiteY1506" fmla="*/ 2174272 h 2174272"/>
              <a:gd name="connsiteX1507" fmla="*/ 2665857 w 4682585"/>
              <a:gd name="connsiteY1507" fmla="*/ 2174272 h 2174272"/>
              <a:gd name="connsiteX1508" fmla="*/ 2665857 w 4682585"/>
              <a:gd name="connsiteY1508" fmla="*/ 2037588 h 2174272"/>
              <a:gd name="connsiteX1509" fmla="*/ 2508123 w 4682585"/>
              <a:gd name="connsiteY1509" fmla="*/ 2037588 h 2174272"/>
              <a:gd name="connsiteX1510" fmla="*/ 2508123 w 4682585"/>
              <a:gd name="connsiteY1510" fmla="*/ 2174272 h 2174272"/>
              <a:gd name="connsiteX1511" fmla="*/ 2498598 w 4682585"/>
              <a:gd name="connsiteY1511" fmla="*/ 2174272 h 2174272"/>
              <a:gd name="connsiteX1512" fmla="*/ 2498598 w 4682585"/>
              <a:gd name="connsiteY1512" fmla="*/ 2037588 h 2174272"/>
              <a:gd name="connsiteX1513" fmla="*/ 2340864 w 4682585"/>
              <a:gd name="connsiteY1513" fmla="*/ 2037588 h 2174272"/>
              <a:gd name="connsiteX1514" fmla="*/ 2340864 w 4682585"/>
              <a:gd name="connsiteY1514" fmla="*/ 2174272 h 2174272"/>
              <a:gd name="connsiteX1515" fmla="*/ 2331339 w 4682585"/>
              <a:gd name="connsiteY1515" fmla="*/ 2174272 h 2174272"/>
              <a:gd name="connsiteX1516" fmla="*/ 2331339 w 4682585"/>
              <a:gd name="connsiteY1516" fmla="*/ 2037588 h 2174272"/>
              <a:gd name="connsiteX1517" fmla="*/ 2173510 w 4682585"/>
              <a:gd name="connsiteY1517" fmla="*/ 2037588 h 2174272"/>
              <a:gd name="connsiteX1518" fmla="*/ 2173510 w 4682585"/>
              <a:gd name="connsiteY1518" fmla="*/ 2174272 h 2174272"/>
              <a:gd name="connsiteX1519" fmla="*/ 2163985 w 4682585"/>
              <a:gd name="connsiteY1519" fmla="*/ 2174272 h 2174272"/>
              <a:gd name="connsiteX1520" fmla="*/ 2163985 w 4682585"/>
              <a:gd name="connsiteY1520" fmla="*/ 2037588 h 2174272"/>
              <a:gd name="connsiteX1521" fmla="*/ 2006251 w 4682585"/>
              <a:gd name="connsiteY1521" fmla="*/ 2037588 h 2174272"/>
              <a:gd name="connsiteX1522" fmla="*/ 2006251 w 4682585"/>
              <a:gd name="connsiteY1522" fmla="*/ 2174272 h 2174272"/>
              <a:gd name="connsiteX1523" fmla="*/ 1996726 w 4682585"/>
              <a:gd name="connsiteY1523" fmla="*/ 2174272 h 2174272"/>
              <a:gd name="connsiteX1524" fmla="*/ 1996726 w 4682585"/>
              <a:gd name="connsiteY1524" fmla="*/ 2037588 h 2174272"/>
              <a:gd name="connsiteX1525" fmla="*/ 1838992 w 4682585"/>
              <a:gd name="connsiteY1525" fmla="*/ 2037588 h 2174272"/>
              <a:gd name="connsiteX1526" fmla="*/ 1838992 w 4682585"/>
              <a:gd name="connsiteY1526" fmla="*/ 2174272 h 2174272"/>
              <a:gd name="connsiteX1527" fmla="*/ 1829467 w 4682585"/>
              <a:gd name="connsiteY1527" fmla="*/ 2174272 h 2174272"/>
              <a:gd name="connsiteX1528" fmla="*/ 1829467 w 4682585"/>
              <a:gd name="connsiteY1528" fmla="*/ 2037588 h 2174272"/>
              <a:gd name="connsiteX1529" fmla="*/ 1671733 w 4682585"/>
              <a:gd name="connsiteY1529" fmla="*/ 2037588 h 2174272"/>
              <a:gd name="connsiteX1530" fmla="*/ 1671733 w 4682585"/>
              <a:gd name="connsiteY1530" fmla="*/ 2174272 h 2174272"/>
              <a:gd name="connsiteX1531" fmla="*/ 1662208 w 4682585"/>
              <a:gd name="connsiteY1531" fmla="*/ 2174272 h 2174272"/>
              <a:gd name="connsiteX1532" fmla="*/ 1662208 w 4682585"/>
              <a:gd name="connsiteY1532" fmla="*/ 2037588 h 2174272"/>
              <a:gd name="connsiteX1533" fmla="*/ 1504474 w 4682585"/>
              <a:gd name="connsiteY1533" fmla="*/ 2037588 h 2174272"/>
              <a:gd name="connsiteX1534" fmla="*/ 1504474 w 4682585"/>
              <a:gd name="connsiteY1534" fmla="*/ 2174272 h 2174272"/>
              <a:gd name="connsiteX1535" fmla="*/ 1494949 w 4682585"/>
              <a:gd name="connsiteY1535" fmla="*/ 2174272 h 2174272"/>
              <a:gd name="connsiteX1536" fmla="*/ 1494949 w 4682585"/>
              <a:gd name="connsiteY1536" fmla="*/ 2037588 h 2174272"/>
              <a:gd name="connsiteX1537" fmla="*/ 1337215 w 4682585"/>
              <a:gd name="connsiteY1537" fmla="*/ 2037588 h 2174272"/>
              <a:gd name="connsiteX1538" fmla="*/ 1337215 w 4682585"/>
              <a:gd name="connsiteY1538" fmla="*/ 2174272 h 2174272"/>
              <a:gd name="connsiteX1539" fmla="*/ 1327690 w 4682585"/>
              <a:gd name="connsiteY1539" fmla="*/ 2174272 h 2174272"/>
              <a:gd name="connsiteX1540" fmla="*/ 1327690 w 4682585"/>
              <a:gd name="connsiteY1540" fmla="*/ 2037588 h 2174272"/>
              <a:gd name="connsiteX1541" fmla="*/ 1169956 w 4682585"/>
              <a:gd name="connsiteY1541" fmla="*/ 2037588 h 2174272"/>
              <a:gd name="connsiteX1542" fmla="*/ 1169956 w 4682585"/>
              <a:gd name="connsiteY1542" fmla="*/ 2174272 h 2174272"/>
              <a:gd name="connsiteX1543" fmla="*/ 1160431 w 4682585"/>
              <a:gd name="connsiteY1543" fmla="*/ 2174272 h 2174272"/>
              <a:gd name="connsiteX1544" fmla="*/ 1160431 w 4682585"/>
              <a:gd name="connsiteY1544" fmla="*/ 2037588 h 2174272"/>
              <a:gd name="connsiteX1545" fmla="*/ 1002697 w 4682585"/>
              <a:gd name="connsiteY1545" fmla="*/ 2037588 h 2174272"/>
              <a:gd name="connsiteX1546" fmla="*/ 1002697 w 4682585"/>
              <a:gd name="connsiteY1546" fmla="*/ 2174272 h 2174272"/>
              <a:gd name="connsiteX1547" fmla="*/ 993172 w 4682585"/>
              <a:gd name="connsiteY1547" fmla="*/ 2174272 h 2174272"/>
              <a:gd name="connsiteX1548" fmla="*/ 993172 w 4682585"/>
              <a:gd name="connsiteY1548" fmla="*/ 2037588 h 2174272"/>
              <a:gd name="connsiteX1549" fmla="*/ 835438 w 4682585"/>
              <a:gd name="connsiteY1549" fmla="*/ 2037588 h 2174272"/>
              <a:gd name="connsiteX1550" fmla="*/ 835438 w 4682585"/>
              <a:gd name="connsiteY1550" fmla="*/ 2174272 h 2174272"/>
              <a:gd name="connsiteX1551" fmla="*/ 825913 w 4682585"/>
              <a:gd name="connsiteY1551" fmla="*/ 2174272 h 2174272"/>
              <a:gd name="connsiteX1552" fmla="*/ 825913 w 4682585"/>
              <a:gd name="connsiteY1552" fmla="*/ 2037588 h 2174272"/>
              <a:gd name="connsiteX1553" fmla="*/ 668179 w 4682585"/>
              <a:gd name="connsiteY1553" fmla="*/ 2037588 h 2174272"/>
              <a:gd name="connsiteX1554" fmla="*/ 668179 w 4682585"/>
              <a:gd name="connsiteY1554" fmla="*/ 2174272 h 2174272"/>
              <a:gd name="connsiteX1555" fmla="*/ 658654 w 4682585"/>
              <a:gd name="connsiteY1555" fmla="*/ 2174272 h 2174272"/>
              <a:gd name="connsiteX1556" fmla="*/ 658654 w 4682585"/>
              <a:gd name="connsiteY1556" fmla="*/ 2037588 h 2174272"/>
              <a:gd name="connsiteX1557" fmla="*/ 500920 w 4682585"/>
              <a:gd name="connsiteY1557" fmla="*/ 2037588 h 2174272"/>
              <a:gd name="connsiteX1558" fmla="*/ 500920 w 4682585"/>
              <a:gd name="connsiteY1558" fmla="*/ 2174272 h 2174272"/>
              <a:gd name="connsiteX1559" fmla="*/ 491395 w 4682585"/>
              <a:gd name="connsiteY1559" fmla="*/ 2174272 h 2174272"/>
              <a:gd name="connsiteX1560" fmla="*/ 491395 w 4682585"/>
              <a:gd name="connsiteY1560" fmla="*/ 2037588 h 2174272"/>
              <a:gd name="connsiteX1561" fmla="*/ 333566 w 4682585"/>
              <a:gd name="connsiteY1561" fmla="*/ 2037588 h 2174272"/>
              <a:gd name="connsiteX1562" fmla="*/ 333566 w 4682585"/>
              <a:gd name="connsiteY1562" fmla="*/ 2174272 h 2174272"/>
              <a:gd name="connsiteX1563" fmla="*/ 324041 w 4682585"/>
              <a:gd name="connsiteY1563" fmla="*/ 2174272 h 2174272"/>
              <a:gd name="connsiteX1564" fmla="*/ 324041 w 4682585"/>
              <a:gd name="connsiteY1564" fmla="*/ 2037588 h 2174272"/>
              <a:gd name="connsiteX1565" fmla="*/ 166307 w 4682585"/>
              <a:gd name="connsiteY1565" fmla="*/ 2037588 h 2174272"/>
              <a:gd name="connsiteX1566" fmla="*/ 166307 w 4682585"/>
              <a:gd name="connsiteY1566" fmla="*/ 2174272 h 2174272"/>
              <a:gd name="connsiteX1567" fmla="*/ 156782 w 4682585"/>
              <a:gd name="connsiteY1567" fmla="*/ 2174272 h 2174272"/>
              <a:gd name="connsiteX1568" fmla="*/ 156782 w 4682585"/>
              <a:gd name="connsiteY1568" fmla="*/ 2037588 h 2174272"/>
              <a:gd name="connsiteX1569" fmla="*/ 9525 w 4682585"/>
              <a:gd name="connsiteY1569" fmla="*/ 2037588 h 2174272"/>
              <a:gd name="connsiteX1570" fmla="*/ 9525 w 4682585"/>
              <a:gd name="connsiteY1570" fmla="*/ 2174272 h 2174272"/>
              <a:gd name="connsiteX1571" fmla="*/ 0 w 4682585"/>
              <a:gd name="connsiteY1571" fmla="*/ 2174272 h 2174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Lst>
            <a:rect l="l" t="t" r="r" b="b"/>
            <a:pathLst>
              <a:path w="15164" h="6460">
                <a:moveTo>
                  <a:pt x="15133" y="6460"/>
                </a:moveTo>
                <a:lnTo>
                  <a:pt x="15164" y="6460"/>
                </a:lnTo>
                <a:lnTo>
                  <a:pt x="15164" y="6460"/>
                </a:lnTo>
                <a:lnTo>
                  <a:pt x="15133" y="6460"/>
                </a:lnTo>
                <a:lnTo>
                  <a:pt x="15133" y="6460"/>
                </a:lnTo>
                <a:close/>
                <a:moveTo>
                  <a:pt x="14592" y="6460"/>
                </a:moveTo>
                <a:lnTo>
                  <a:pt x="14622" y="6460"/>
                </a:lnTo>
                <a:lnTo>
                  <a:pt x="14622" y="6460"/>
                </a:lnTo>
                <a:lnTo>
                  <a:pt x="14592" y="6460"/>
                </a:lnTo>
                <a:lnTo>
                  <a:pt x="14592" y="6460"/>
                </a:lnTo>
                <a:close/>
                <a:moveTo>
                  <a:pt x="14050" y="6460"/>
                </a:moveTo>
                <a:lnTo>
                  <a:pt x="14081" y="6460"/>
                </a:lnTo>
                <a:lnTo>
                  <a:pt x="14081" y="6460"/>
                </a:lnTo>
                <a:lnTo>
                  <a:pt x="14050" y="6460"/>
                </a:lnTo>
                <a:lnTo>
                  <a:pt x="14050" y="6460"/>
                </a:lnTo>
                <a:close/>
                <a:moveTo>
                  <a:pt x="13539" y="5590"/>
                </a:moveTo>
                <a:lnTo>
                  <a:pt x="13539" y="6026"/>
                </a:lnTo>
                <a:lnTo>
                  <a:pt x="14050" y="6026"/>
                </a:lnTo>
                <a:lnTo>
                  <a:pt x="14050" y="5590"/>
                </a:lnTo>
                <a:lnTo>
                  <a:pt x="13539" y="5590"/>
                </a:lnTo>
                <a:close/>
                <a:moveTo>
                  <a:pt x="12997" y="5590"/>
                </a:moveTo>
                <a:lnTo>
                  <a:pt x="12997" y="6026"/>
                </a:lnTo>
                <a:lnTo>
                  <a:pt x="13508" y="6026"/>
                </a:lnTo>
                <a:lnTo>
                  <a:pt x="13508" y="5590"/>
                </a:lnTo>
                <a:lnTo>
                  <a:pt x="12997" y="5590"/>
                </a:lnTo>
                <a:close/>
                <a:moveTo>
                  <a:pt x="12456" y="5590"/>
                </a:moveTo>
                <a:lnTo>
                  <a:pt x="12456" y="6026"/>
                </a:lnTo>
                <a:lnTo>
                  <a:pt x="12967" y="6026"/>
                </a:lnTo>
                <a:lnTo>
                  <a:pt x="12967" y="5590"/>
                </a:lnTo>
                <a:lnTo>
                  <a:pt x="12456" y="5590"/>
                </a:lnTo>
                <a:close/>
                <a:moveTo>
                  <a:pt x="11914" y="5590"/>
                </a:moveTo>
                <a:lnTo>
                  <a:pt x="11914" y="6026"/>
                </a:lnTo>
                <a:lnTo>
                  <a:pt x="12425" y="6026"/>
                </a:lnTo>
                <a:lnTo>
                  <a:pt x="12425" y="5590"/>
                </a:lnTo>
                <a:lnTo>
                  <a:pt x="11914" y="5590"/>
                </a:lnTo>
                <a:close/>
                <a:moveTo>
                  <a:pt x="11372" y="5590"/>
                </a:moveTo>
                <a:lnTo>
                  <a:pt x="11372" y="6026"/>
                </a:lnTo>
                <a:lnTo>
                  <a:pt x="11883" y="6026"/>
                </a:lnTo>
                <a:lnTo>
                  <a:pt x="11883" y="5590"/>
                </a:lnTo>
                <a:lnTo>
                  <a:pt x="11372" y="5590"/>
                </a:lnTo>
                <a:close/>
                <a:moveTo>
                  <a:pt x="10831" y="5590"/>
                </a:moveTo>
                <a:lnTo>
                  <a:pt x="10831" y="6026"/>
                </a:lnTo>
                <a:lnTo>
                  <a:pt x="11341" y="6026"/>
                </a:lnTo>
                <a:lnTo>
                  <a:pt x="11341" y="5590"/>
                </a:lnTo>
                <a:lnTo>
                  <a:pt x="10831" y="5590"/>
                </a:lnTo>
                <a:close/>
                <a:moveTo>
                  <a:pt x="10289" y="5590"/>
                </a:moveTo>
                <a:lnTo>
                  <a:pt x="10289" y="6026"/>
                </a:lnTo>
                <a:lnTo>
                  <a:pt x="10800" y="6026"/>
                </a:lnTo>
                <a:lnTo>
                  <a:pt x="10800" y="5590"/>
                </a:lnTo>
                <a:lnTo>
                  <a:pt x="10289" y="5590"/>
                </a:lnTo>
                <a:close/>
                <a:moveTo>
                  <a:pt x="9747" y="5590"/>
                </a:moveTo>
                <a:lnTo>
                  <a:pt x="9747" y="6026"/>
                </a:lnTo>
                <a:lnTo>
                  <a:pt x="10258" y="6026"/>
                </a:lnTo>
                <a:lnTo>
                  <a:pt x="10258" y="5590"/>
                </a:lnTo>
                <a:lnTo>
                  <a:pt x="9747" y="5590"/>
                </a:lnTo>
                <a:close/>
                <a:moveTo>
                  <a:pt x="9206" y="5590"/>
                </a:moveTo>
                <a:lnTo>
                  <a:pt x="9206" y="6026"/>
                </a:lnTo>
                <a:lnTo>
                  <a:pt x="9716" y="6026"/>
                </a:lnTo>
                <a:lnTo>
                  <a:pt x="9716" y="5590"/>
                </a:lnTo>
                <a:lnTo>
                  <a:pt x="9206" y="5590"/>
                </a:lnTo>
                <a:close/>
                <a:moveTo>
                  <a:pt x="8664" y="5590"/>
                </a:moveTo>
                <a:lnTo>
                  <a:pt x="8664" y="6026"/>
                </a:lnTo>
                <a:lnTo>
                  <a:pt x="9175" y="6026"/>
                </a:lnTo>
                <a:lnTo>
                  <a:pt x="9175" y="5590"/>
                </a:lnTo>
                <a:lnTo>
                  <a:pt x="8664" y="5590"/>
                </a:lnTo>
                <a:close/>
                <a:moveTo>
                  <a:pt x="8122" y="5590"/>
                </a:moveTo>
                <a:lnTo>
                  <a:pt x="8122" y="6026"/>
                </a:lnTo>
                <a:lnTo>
                  <a:pt x="8633" y="6026"/>
                </a:lnTo>
                <a:lnTo>
                  <a:pt x="8633" y="5590"/>
                </a:lnTo>
                <a:lnTo>
                  <a:pt x="8122" y="5590"/>
                </a:lnTo>
                <a:close/>
                <a:moveTo>
                  <a:pt x="7581" y="5590"/>
                </a:moveTo>
                <a:lnTo>
                  <a:pt x="7581" y="6026"/>
                </a:lnTo>
                <a:lnTo>
                  <a:pt x="8091" y="6026"/>
                </a:lnTo>
                <a:lnTo>
                  <a:pt x="8091" y="5590"/>
                </a:lnTo>
                <a:lnTo>
                  <a:pt x="7581" y="5590"/>
                </a:lnTo>
                <a:close/>
                <a:moveTo>
                  <a:pt x="7039" y="5590"/>
                </a:moveTo>
                <a:lnTo>
                  <a:pt x="7039" y="6026"/>
                </a:lnTo>
                <a:lnTo>
                  <a:pt x="7550" y="6026"/>
                </a:lnTo>
                <a:lnTo>
                  <a:pt x="7550" y="5590"/>
                </a:lnTo>
                <a:lnTo>
                  <a:pt x="7039" y="5590"/>
                </a:lnTo>
                <a:close/>
                <a:moveTo>
                  <a:pt x="6497" y="5590"/>
                </a:moveTo>
                <a:lnTo>
                  <a:pt x="6497" y="6026"/>
                </a:lnTo>
                <a:lnTo>
                  <a:pt x="7008" y="6026"/>
                </a:lnTo>
                <a:lnTo>
                  <a:pt x="7008" y="5590"/>
                </a:lnTo>
                <a:lnTo>
                  <a:pt x="6497" y="5590"/>
                </a:lnTo>
                <a:close/>
                <a:moveTo>
                  <a:pt x="5955" y="5590"/>
                </a:moveTo>
                <a:lnTo>
                  <a:pt x="5955" y="6026"/>
                </a:lnTo>
                <a:lnTo>
                  <a:pt x="6466" y="6026"/>
                </a:lnTo>
                <a:lnTo>
                  <a:pt x="6466" y="5590"/>
                </a:lnTo>
                <a:lnTo>
                  <a:pt x="5955" y="5590"/>
                </a:lnTo>
                <a:close/>
                <a:moveTo>
                  <a:pt x="5414" y="5590"/>
                </a:moveTo>
                <a:lnTo>
                  <a:pt x="5414" y="6026"/>
                </a:lnTo>
                <a:lnTo>
                  <a:pt x="5925" y="6026"/>
                </a:lnTo>
                <a:lnTo>
                  <a:pt x="5925" y="5590"/>
                </a:lnTo>
                <a:lnTo>
                  <a:pt x="5414" y="5590"/>
                </a:lnTo>
                <a:close/>
                <a:moveTo>
                  <a:pt x="4872" y="5590"/>
                </a:moveTo>
                <a:lnTo>
                  <a:pt x="4872" y="6026"/>
                </a:lnTo>
                <a:lnTo>
                  <a:pt x="5383" y="6026"/>
                </a:lnTo>
                <a:lnTo>
                  <a:pt x="5383" y="5590"/>
                </a:lnTo>
                <a:lnTo>
                  <a:pt x="4872" y="5590"/>
                </a:lnTo>
                <a:close/>
                <a:moveTo>
                  <a:pt x="4330" y="5590"/>
                </a:moveTo>
                <a:lnTo>
                  <a:pt x="4330" y="6026"/>
                </a:lnTo>
                <a:lnTo>
                  <a:pt x="4841" y="6026"/>
                </a:lnTo>
                <a:lnTo>
                  <a:pt x="4841" y="5590"/>
                </a:lnTo>
                <a:lnTo>
                  <a:pt x="4330" y="5590"/>
                </a:lnTo>
                <a:close/>
                <a:moveTo>
                  <a:pt x="3789" y="5590"/>
                </a:moveTo>
                <a:lnTo>
                  <a:pt x="3789" y="6026"/>
                </a:lnTo>
                <a:lnTo>
                  <a:pt x="4300" y="6026"/>
                </a:lnTo>
                <a:lnTo>
                  <a:pt x="4300" y="5590"/>
                </a:lnTo>
                <a:lnTo>
                  <a:pt x="3789" y="5590"/>
                </a:lnTo>
                <a:close/>
                <a:moveTo>
                  <a:pt x="3247" y="5590"/>
                </a:moveTo>
                <a:lnTo>
                  <a:pt x="3247" y="6026"/>
                </a:lnTo>
                <a:lnTo>
                  <a:pt x="3758" y="6026"/>
                </a:lnTo>
                <a:lnTo>
                  <a:pt x="3758" y="5590"/>
                </a:lnTo>
                <a:lnTo>
                  <a:pt x="3247" y="5590"/>
                </a:lnTo>
                <a:close/>
                <a:moveTo>
                  <a:pt x="2705" y="5590"/>
                </a:moveTo>
                <a:lnTo>
                  <a:pt x="2705" y="6026"/>
                </a:lnTo>
                <a:lnTo>
                  <a:pt x="3216" y="6026"/>
                </a:lnTo>
                <a:lnTo>
                  <a:pt x="3216" y="5590"/>
                </a:lnTo>
                <a:lnTo>
                  <a:pt x="2705" y="5590"/>
                </a:lnTo>
                <a:close/>
                <a:moveTo>
                  <a:pt x="2164" y="5590"/>
                </a:moveTo>
                <a:lnTo>
                  <a:pt x="2164" y="6026"/>
                </a:lnTo>
                <a:lnTo>
                  <a:pt x="2675" y="6026"/>
                </a:lnTo>
                <a:lnTo>
                  <a:pt x="2675" y="5590"/>
                </a:lnTo>
                <a:lnTo>
                  <a:pt x="2164" y="5590"/>
                </a:lnTo>
                <a:close/>
                <a:moveTo>
                  <a:pt x="1622" y="5590"/>
                </a:moveTo>
                <a:lnTo>
                  <a:pt x="1622" y="6026"/>
                </a:lnTo>
                <a:lnTo>
                  <a:pt x="2133" y="6026"/>
                </a:lnTo>
                <a:lnTo>
                  <a:pt x="2133" y="5590"/>
                </a:lnTo>
                <a:lnTo>
                  <a:pt x="1622" y="5590"/>
                </a:lnTo>
                <a:close/>
                <a:moveTo>
                  <a:pt x="1080" y="5590"/>
                </a:moveTo>
                <a:lnTo>
                  <a:pt x="1080" y="6026"/>
                </a:lnTo>
                <a:lnTo>
                  <a:pt x="1591" y="6026"/>
                </a:lnTo>
                <a:lnTo>
                  <a:pt x="1591" y="5590"/>
                </a:lnTo>
                <a:lnTo>
                  <a:pt x="1080" y="5590"/>
                </a:lnTo>
                <a:close/>
                <a:moveTo>
                  <a:pt x="539" y="5590"/>
                </a:moveTo>
                <a:lnTo>
                  <a:pt x="539" y="6026"/>
                </a:lnTo>
                <a:lnTo>
                  <a:pt x="1049" y="6026"/>
                </a:lnTo>
                <a:lnTo>
                  <a:pt x="1049" y="5590"/>
                </a:lnTo>
                <a:lnTo>
                  <a:pt x="539" y="5590"/>
                </a:lnTo>
                <a:close/>
                <a:moveTo>
                  <a:pt x="31" y="5590"/>
                </a:moveTo>
                <a:lnTo>
                  <a:pt x="31" y="6026"/>
                </a:lnTo>
                <a:lnTo>
                  <a:pt x="508" y="6026"/>
                </a:lnTo>
                <a:lnTo>
                  <a:pt x="508" y="5590"/>
                </a:lnTo>
                <a:lnTo>
                  <a:pt x="31" y="5590"/>
                </a:lnTo>
                <a:close/>
                <a:moveTo>
                  <a:pt x="14081" y="5126"/>
                </a:moveTo>
                <a:lnTo>
                  <a:pt x="14081" y="5562"/>
                </a:lnTo>
                <a:lnTo>
                  <a:pt x="14592" y="5562"/>
                </a:lnTo>
                <a:lnTo>
                  <a:pt x="14592" y="5126"/>
                </a:lnTo>
                <a:lnTo>
                  <a:pt x="14081" y="5126"/>
                </a:lnTo>
                <a:close/>
                <a:moveTo>
                  <a:pt x="13539" y="5126"/>
                </a:moveTo>
                <a:lnTo>
                  <a:pt x="13539" y="5562"/>
                </a:lnTo>
                <a:lnTo>
                  <a:pt x="14050" y="5562"/>
                </a:lnTo>
                <a:lnTo>
                  <a:pt x="14050" y="5126"/>
                </a:lnTo>
                <a:lnTo>
                  <a:pt x="13539" y="5126"/>
                </a:lnTo>
                <a:close/>
                <a:moveTo>
                  <a:pt x="12997" y="5126"/>
                </a:moveTo>
                <a:lnTo>
                  <a:pt x="12997" y="5562"/>
                </a:lnTo>
                <a:lnTo>
                  <a:pt x="13508" y="5562"/>
                </a:lnTo>
                <a:lnTo>
                  <a:pt x="13508" y="5126"/>
                </a:lnTo>
                <a:lnTo>
                  <a:pt x="12997" y="5126"/>
                </a:lnTo>
                <a:close/>
                <a:moveTo>
                  <a:pt x="12456" y="5126"/>
                </a:moveTo>
                <a:lnTo>
                  <a:pt x="12456" y="5562"/>
                </a:lnTo>
                <a:lnTo>
                  <a:pt x="12967" y="5562"/>
                </a:lnTo>
                <a:lnTo>
                  <a:pt x="12967" y="5126"/>
                </a:lnTo>
                <a:lnTo>
                  <a:pt x="12456" y="5126"/>
                </a:lnTo>
                <a:close/>
                <a:moveTo>
                  <a:pt x="11914" y="5126"/>
                </a:moveTo>
                <a:lnTo>
                  <a:pt x="11914" y="5562"/>
                </a:lnTo>
                <a:lnTo>
                  <a:pt x="12425" y="5562"/>
                </a:lnTo>
                <a:lnTo>
                  <a:pt x="12425" y="5126"/>
                </a:lnTo>
                <a:lnTo>
                  <a:pt x="11914" y="5126"/>
                </a:lnTo>
                <a:close/>
                <a:moveTo>
                  <a:pt x="11372" y="5126"/>
                </a:moveTo>
                <a:lnTo>
                  <a:pt x="11372" y="5562"/>
                </a:lnTo>
                <a:lnTo>
                  <a:pt x="11883" y="5562"/>
                </a:lnTo>
                <a:lnTo>
                  <a:pt x="11883" y="5126"/>
                </a:lnTo>
                <a:lnTo>
                  <a:pt x="11372" y="5126"/>
                </a:lnTo>
                <a:close/>
                <a:moveTo>
                  <a:pt x="10831" y="5126"/>
                </a:moveTo>
                <a:lnTo>
                  <a:pt x="10831" y="5562"/>
                </a:lnTo>
                <a:lnTo>
                  <a:pt x="11341" y="5562"/>
                </a:lnTo>
                <a:lnTo>
                  <a:pt x="11341" y="5126"/>
                </a:lnTo>
                <a:lnTo>
                  <a:pt x="10831" y="5126"/>
                </a:lnTo>
                <a:close/>
                <a:moveTo>
                  <a:pt x="10289" y="5126"/>
                </a:moveTo>
                <a:lnTo>
                  <a:pt x="10289" y="5562"/>
                </a:lnTo>
                <a:lnTo>
                  <a:pt x="10800" y="5562"/>
                </a:lnTo>
                <a:lnTo>
                  <a:pt x="10800" y="5126"/>
                </a:lnTo>
                <a:lnTo>
                  <a:pt x="10289" y="5126"/>
                </a:lnTo>
                <a:close/>
                <a:moveTo>
                  <a:pt x="9747" y="5126"/>
                </a:moveTo>
                <a:lnTo>
                  <a:pt x="9747" y="5562"/>
                </a:lnTo>
                <a:lnTo>
                  <a:pt x="10258" y="5562"/>
                </a:lnTo>
                <a:lnTo>
                  <a:pt x="10258" y="5126"/>
                </a:lnTo>
                <a:lnTo>
                  <a:pt x="9747" y="5126"/>
                </a:lnTo>
                <a:close/>
                <a:moveTo>
                  <a:pt x="9206" y="5126"/>
                </a:moveTo>
                <a:lnTo>
                  <a:pt x="9206" y="5562"/>
                </a:lnTo>
                <a:lnTo>
                  <a:pt x="9716" y="5562"/>
                </a:lnTo>
                <a:lnTo>
                  <a:pt x="9716" y="5126"/>
                </a:lnTo>
                <a:lnTo>
                  <a:pt x="9206" y="5126"/>
                </a:lnTo>
                <a:close/>
                <a:moveTo>
                  <a:pt x="8664" y="5126"/>
                </a:moveTo>
                <a:lnTo>
                  <a:pt x="8664" y="5562"/>
                </a:lnTo>
                <a:lnTo>
                  <a:pt x="9175" y="5562"/>
                </a:lnTo>
                <a:lnTo>
                  <a:pt x="9175" y="5126"/>
                </a:lnTo>
                <a:lnTo>
                  <a:pt x="8664" y="5126"/>
                </a:lnTo>
                <a:close/>
                <a:moveTo>
                  <a:pt x="8122" y="5126"/>
                </a:moveTo>
                <a:lnTo>
                  <a:pt x="8122" y="5562"/>
                </a:lnTo>
                <a:lnTo>
                  <a:pt x="8633" y="5562"/>
                </a:lnTo>
                <a:lnTo>
                  <a:pt x="8633" y="5126"/>
                </a:lnTo>
                <a:lnTo>
                  <a:pt x="8122" y="5126"/>
                </a:lnTo>
                <a:close/>
                <a:moveTo>
                  <a:pt x="7581" y="5126"/>
                </a:moveTo>
                <a:lnTo>
                  <a:pt x="7581" y="5562"/>
                </a:lnTo>
                <a:lnTo>
                  <a:pt x="8091" y="5562"/>
                </a:lnTo>
                <a:lnTo>
                  <a:pt x="8091" y="5126"/>
                </a:lnTo>
                <a:lnTo>
                  <a:pt x="7581" y="5126"/>
                </a:lnTo>
                <a:close/>
                <a:moveTo>
                  <a:pt x="7039" y="5126"/>
                </a:moveTo>
                <a:lnTo>
                  <a:pt x="7039" y="5562"/>
                </a:lnTo>
                <a:lnTo>
                  <a:pt x="7550" y="5562"/>
                </a:lnTo>
                <a:lnTo>
                  <a:pt x="7550" y="5126"/>
                </a:lnTo>
                <a:lnTo>
                  <a:pt x="7039" y="5126"/>
                </a:lnTo>
                <a:close/>
                <a:moveTo>
                  <a:pt x="6497" y="5126"/>
                </a:moveTo>
                <a:lnTo>
                  <a:pt x="6497" y="5562"/>
                </a:lnTo>
                <a:lnTo>
                  <a:pt x="7008" y="5562"/>
                </a:lnTo>
                <a:lnTo>
                  <a:pt x="7008" y="5126"/>
                </a:lnTo>
                <a:lnTo>
                  <a:pt x="6497" y="5126"/>
                </a:lnTo>
                <a:close/>
                <a:moveTo>
                  <a:pt x="5955" y="5126"/>
                </a:moveTo>
                <a:lnTo>
                  <a:pt x="5955" y="5562"/>
                </a:lnTo>
                <a:lnTo>
                  <a:pt x="6466" y="5562"/>
                </a:lnTo>
                <a:lnTo>
                  <a:pt x="6466" y="5126"/>
                </a:lnTo>
                <a:lnTo>
                  <a:pt x="5955" y="5126"/>
                </a:lnTo>
                <a:close/>
                <a:moveTo>
                  <a:pt x="5414" y="5126"/>
                </a:moveTo>
                <a:lnTo>
                  <a:pt x="5414" y="5562"/>
                </a:lnTo>
                <a:lnTo>
                  <a:pt x="5925" y="5562"/>
                </a:lnTo>
                <a:lnTo>
                  <a:pt x="5925" y="5126"/>
                </a:lnTo>
                <a:lnTo>
                  <a:pt x="5414" y="5126"/>
                </a:lnTo>
                <a:close/>
                <a:moveTo>
                  <a:pt x="4872" y="5126"/>
                </a:moveTo>
                <a:lnTo>
                  <a:pt x="4872" y="5562"/>
                </a:lnTo>
                <a:lnTo>
                  <a:pt x="5383" y="5562"/>
                </a:lnTo>
                <a:lnTo>
                  <a:pt x="5383" y="5126"/>
                </a:lnTo>
                <a:lnTo>
                  <a:pt x="4872" y="5126"/>
                </a:lnTo>
                <a:close/>
                <a:moveTo>
                  <a:pt x="4330" y="5126"/>
                </a:moveTo>
                <a:lnTo>
                  <a:pt x="4330" y="5562"/>
                </a:lnTo>
                <a:lnTo>
                  <a:pt x="4841" y="5562"/>
                </a:lnTo>
                <a:lnTo>
                  <a:pt x="4841" y="5126"/>
                </a:lnTo>
                <a:lnTo>
                  <a:pt x="4330" y="5126"/>
                </a:lnTo>
                <a:close/>
                <a:moveTo>
                  <a:pt x="3789" y="5126"/>
                </a:moveTo>
                <a:lnTo>
                  <a:pt x="3789" y="5562"/>
                </a:lnTo>
                <a:lnTo>
                  <a:pt x="4300" y="5562"/>
                </a:lnTo>
                <a:lnTo>
                  <a:pt x="4300" y="5126"/>
                </a:lnTo>
                <a:lnTo>
                  <a:pt x="3789" y="5126"/>
                </a:lnTo>
                <a:close/>
                <a:moveTo>
                  <a:pt x="3247" y="5126"/>
                </a:moveTo>
                <a:lnTo>
                  <a:pt x="3247" y="5562"/>
                </a:lnTo>
                <a:lnTo>
                  <a:pt x="3758" y="5562"/>
                </a:lnTo>
                <a:lnTo>
                  <a:pt x="3758" y="5126"/>
                </a:lnTo>
                <a:lnTo>
                  <a:pt x="3247" y="5126"/>
                </a:lnTo>
                <a:close/>
                <a:moveTo>
                  <a:pt x="2705" y="5126"/>
                </a:moveTo>
                <a:lnTo>
                  <a:pt x="2705" y="5562"/>
                </a:lnTo>
                <a:lnTo>
                  <a:pt x="3216" y="5562"/>
                </a:lnTo>
                <a:lnTo>
                  <a:pt x="3216" y="5126"/>
                </a:lnTo>
                <a:lnTo>
                  <a:pt x="2705" y="5126"/>
                </a:lnTo>
                <a:close/>
                <a:moveTo>
                  <a:pt x="2164" y="5126"/>
                </a:moveTo>
                <a:lnTo>
                  <a:pt x="2164" y="5562"/>
                </a:lnTo>
                <a:lnTo>
                  <a:pt x="2675" y="5562"/>
                </a:lnTo>
                <a:lnTo>
                  <a:pt x="2675" y="5126"/>
                </a:lnTo>
                <a:lnTo>
                  <a:pt x="2164" y="5126"/>
                </a:lnTo>
                <a:close/>
                <a:moveTo>
                  <a:pt x="1622" y="5126"/>
                </a:moveTo>
                <a:lnTo>
                  <a:pt x="1622" y="5562"/>
                </a:lnTo>
                <a:lnTo>
                  <a:pt x="2133" y="5562"/>
                </a:lnTo>
                <a:lnTo>
                  <a:pt x="2133" y="5126"/>
                </a:lnTo>
                <a:lnTo>
                  <a:pt x="1622" y="5126"/>
                </a:lnTo>
                <a:close/>
                <a:moveTo>
                  <a:pt x="1080" y="5126"/>
                </a:moveTo>
                <a:lnTo>
                  <a:pt x="1080" y="5562"/>
                </a:lnTo>
                <a:lnTo>
                  <a:pt x="1591" y="5562"/>
                </a:lnTo>
                <a:lnTo>
                  <a:pt x="1591" y="5126"/>
                </a:lnTo>
                <a:lnTo>
                  <a:pt x="1080" y="5126"/>
                </a:lnTo>
                <a:close/>
                <a:moveTo>
                  <a:pt x="539" y="5126"/>
                </a:moveTo>
                <a:lnTo>
                  <a:pt x="539" y="5562"/>
                </a:lnTo>
                <a:lnTo>
                  <a:pt x="1049" y="5562"/>
                </a:lnTo>
                <a:lnTo>
                  <a:pt x="1049" y="5126"/>
                </a:lnTo>
                <a:lnTo>
                  <a:pt x="539" y="5126"/>
                </a:lnTo>
                <a:close/>
                <a:moveTo>
                  <a:pt x="31" y="5126"/>
                </a:moveTo>
                <a:lnTo>
                  <a:pt x="31" y="5562"/>
                </a:lnTo>
                <a:lnTo>
                  <a:pt x="508" y="5562"/>
                </a:lnTo>
                <a:lnTo>
                  <a:pt x="508" y="5126"/>
                </a:lnTo>
                <a:lnTo>
                  <a:pt x="31" y="5126"/>
                </a:lnTo>
                <a:close/>
                <a:moveTo>
                  <a:pt x="14622" y="4662"/>
                </a:moveTo>
                <a:lnTo>
                  <a:pt x="14622" y="5098"/>
                </a:lnTo>
                <a:lnTo>
                  <a:pt x="15133" y="5098"/>
                </a:lnTo>
                <a:lnTo>
                  <a:pt x="15133" y="4662"/>
                </a:lnTo>
                <a:lnTo>
                  <a:pt x="14622" y="4662"/>
                </a:lnTo>
                <a:close/>
                <a:moveTo>
                  <a:pt x="14081" y="4662"/>
                </a:moveTo>
                <a:lnTo>
                  <a:pt x="14081" y="5098"/>
                </a:lnTo>
                <a:lnTo>
                  <a:pt x="14592" y="5098"/>
                </a:lnTo>
                <a:lnTo>
                  <a:pt x="14592" y="4662"/>
                </a:lnTo>
                <a:lnTo>
                  <a:pt x="14081" y="4662"/>
                </a:lnTo>
                <a:close/>
                <a:moveTo>
                  <a:pt x="13539" y="4662"/>
                </a:moveTo>
                <a:lnTo>
                  <a:pt x="13539" y="5098"/>
                </a:lnTo>
                <a:lnTo>
                  <a:pt x="14050" y="5098"/>
                </a:lnTo>
                <a:lnTo>
                  <a:pt x="14050" y="4662"/>
                </a:lnTo>
                <a:lnTo>
                  <a:pt x="13539" y="4662"/>
                </a:lnTo>
                <a:close/>
                <a:moveTo>
                  <a:pt x="12997" y="4662"/>
                </a:moveTo>
                <a:lnTo>
                  <a:pt x="12997" y="5098"/>
                </a:lnTo>
                <a:lnTo>
                  <a:pt x="13508" y="5098"/>
                </a:lnTo>
                <a:lnTo>
                  <a:pt x="13508" y="4662"/>
                </a:lnTo>
                <a:lnTo>
                  <a:pt x="12997" y="4662"/>
                </a:lnTo>
                <a:close/>
                <a:moveTo>
                  <a:pt x="12456" y="4662"/>
                </a:moveTo>
                <a:lnTo>
                  <a:pt x="12456" y="5098"/>
                </a:lnTo>
                <a:lnTo>
                  <a:pt x="12967" y="5098"/>
                </a:lnTo>
                <a:lnTo>
                  <a:pt x="12967" y="4662"/>
                </a:lnTo>
                <a:lnTo>
                  <a:pt x="12456" y="4662"/>
                </a:lnTo>
                <a:close/>
                <a:moveTo>
                  <a:pt x="11914" y="4662"/>
                </a:moveTo>
                <a:lnTo>
                  <a:pt x="11914" y="5098"/>
                </a:lnTo>
                <a:lnTo>
                  <a:pt x="12425" y="5098"/>
                </a:lnTo>
                <a:lnTo>
                  <a:pt x="12425" y="4662"/>
                </a:lnTo>
                <a:lnTo>
                  <a:pt x="11914" y="4662"/>
                </a:lnTo>
                <a:close/>
                <a:moveTo>
                  <a:pt x="11372" y="4662"/>
                </a:moveTo>
                <a:lnTo>
                  <a:pt x="11372" y="5098"/>
                </a:lnTo>
                <a:lnTo>
                  <a:pt x="11883" y="5098"/>
                </a:lnTo>
                <a:lnTo>
                  <a:pt x="11883" y="4662"/>
                </a:lnTo>
                <a:lnTo>
                  <a:pt x="11372" y="4662"/>
                </a:lnTo>
                <a:close/>
                <a:moveTo>
                  <a:pt x="10831" y="4662"/>
                </a:moveTo>
                <a:lnTo>
                  <a:pt x="10831" y="5098"/>
                </a:lnTo>
                <a:lnTo>
                  <a:pt x="11341" y="5098"/>
                </a:lnTo>
                <a:lnTo>
                  <a:pt x="11341" y="4662"/>
                </a:lnTo>
                <a:lnTo>
                  <a:pt x="10831" y="4662"/>
                </a:lnTo>
                <a:close/>
                <a:moveTo>
                  <a:pt x="10289" y="4662"/>
                </a:moveTo>
                <a:lnTo>
                  <a:pt x="10289" y="5098"/>
                </a:lnTo>
                <a:lnTo>
                  <a:pt x="10800" y="5098"/>
                </a:lnTo>
                <a:lnTo>
                  <a:pt x="10800" y="4662"/>
                </a:lnTo>
                <a:lnTo>
                  <a:pt x="10289" y="4662"/>
                </a:lnTo>
                <a:close/>
                <a:moveTo>
                  <a:pt x="9747" y="4662"/>
                </a:moveTo>
                <a:lnTo>
                  <a:pt x="9747" y="5098"/>
                </a:lnTo>
                <a:lnTo>
                  <a:pt x="10258" y="5098"/>
                </a:lnTo>
                <a:lnTo>
                  <a:pt x="10258" y="4662"/>
                </a:lnTo>
                <a:lnTo>
                  <a:pt x="9747" y="4662"/>
                </a:lnTo>
                <a:close/>
                <a:moveTo>
                  <a:pt x="9206" y="4662"/>
                </a:moveTo>
                <a:lnTo>
                  <a:pt x="9206" y="5098"/>
                </a:lnTo>
                <a:lnTo>
                  <a:pt x="9716" y="5098"/>
                </a:lnTo>
                <a:lnTo>
                  <a:pt x="9716" y="4662"/>
                </a:lnTo>
                <a:lnTo>
                  <a:pt x="9206" y="4662"/>
                </a:lnTo>
                <a:close/>
                <a:moveTo>
                  <a:pt x="8664" y="4662"/>
                </a:moveTo>
                <a:lnTo>
                  <a:pt x="8664" y="5098"/>
                </a:lnTo>
                <a:lnTo>
                  <a:pt x="9175" y="5098"/>
                </a:lnTo>
                <a:lnTo>
                  <a:pt x="9175" y="4662"/>
                </a:lnTo>
                <a:lnTo>
                  <a:pt x="8664" y="4662"/>
                </a:lnTo>
                <a:close/>
                <a:moveTo>
                  <a:pt x="8122" y="4662"/>
                </a:moveTo>
                <a:lnTo>
                  <a:pt x="8122" y="5098"/>
                </a:lnTo>
                <a:lnTo>
                  <a:pt x="8633" y="5098"/>
                </a:lnTo>
                <a:lnTo>
                  <a:pt x="8633" y="4662"/>
                </a:lnTo>
                <a:lnTo>
                  <a:pt x="8122" y="4662"/>
                </a:lnTo>
                <a:close/>
                <a:moveTo>
                  <a:pt x="7581" y="4662"/>
                </a:moveTo>
                <a:lnTo>
                  <a:pt x="7581" y="5098"/>
                </a:lnTo>
                <a:lnTo>
                  <a:pt x="8091" y="5098"/>
                </a:lnTo>
                <a:lnTo>
                  <a:pt x="8091" y="4662"/>
                </a:lnTo>
                <a:lnTo>
                  <a:pt x="7581" y="4662"/>
                </a:lnTo>
                <a:close/>
                <a:moveTo>
                  <a:pt x="7039" y="4662"/>
                </a:moveTo>
                <a:lnTo>
                  <a:pt x="7039" y="5098"/>
                </a:lnTo>
                <a:lnTo>
                  <a:pt x="7550" y="5098"/>
                </a:lnTo>
                <a:lnTo>
                  <a:pt x="7550" y="4662"/>
                </a:lnTo>
                <a:lnTo>
                  <a:pt x="7039" y="4662"/>
                </a:lnTo>
                <a:close/>
                <a:moveTo>
                  <a:pt x="6497" y="4662"/>
                </a:moveTo>
                <a:lnTo>
                  <a:pt x="6497" y="5098"/>
                </a:lnTo>
                <a:lnTo>
                  <a:pt x="7008" y="5098"/>
                </a:lnTo>
                <a:lnTo>
                  <a:pt x="7008" y="4662"/>
                </a:lnTo>
                <a:lnTo>
                  <a:pt x="6497" y="4662"/>
                </a:lnTo>
                <a:close/>
                <a:moveTo>
                  <a:pt x="5955" y="4662"/>
                </a:moveTo>
                <a:lnTo>
                  <a:pt x="5955" y="5098"/>
                </a:lnTo>
                <a:lnTo>
                  <a:pt x="6466" y="5098"/>
                </a:lnTo>
                <a:lnTo>
                  <a:pt x="6466" y="4662"/>
                </a:lnTo>
                <a:lnTo>
                  <a:pt x="5955" y="4662"/>
                </a:lnTo>
                <a:close/>
                <a:moveTo>
                  <a:pt x="5414" y="4662"/>
                </a:moveTo>
                <a:lnTo>
                  <a:pt x="5414" y="5098"/>
                </a:lnTo>
                <a:lnTo>
                  <a:pt x="5925" y="5098"/>
                </a:lnTo>
                <a:lnTo>
                  <a:pt x="5925" y="4662"/>
                </a:lnTo>
                <a:lnTo>
                  <a:pt x="5414" y="4662"/>
                </a:lnTo>
                <a:close/>
                <a:moveTo>
                  <a:pt x="4872" y="4662"/>
                </a:moveTo>
                <a:lnTo>
                  <a:pt x="4872" y="5098"/>
                </a:lnTo>
                <a:lnTo>
                  <a:pt x="5383" y="5098"/>
                </a:lnTo>
                <a:lnTo>
                  <a:pt x="5383" y="4662"/>
                </a:lnTo>
                <a:lnTo>
                  <a:pt x="4872" y="4662"/>
                </a:lnTo>
                <a:close/>
                <a:moveTo>
                  <a:pt x="4330" y="4662"/>
                </a:moveTo>
                <a:lnTo>
                  <a:pt x="4330" y="5098"/>
                </a:lnTo>
                <a:lnTo>
                  <a:pt x="4841" y="5098"/>
                </a:lnTo>
                <a:lnTo>
                  <a:pt x="4841" y="4662"/>
                </a:lnTo>
                <a:lnTo>
                  <a:pt x="4330" y="4662"/>
                </a:lnTo>
                <a:close/>
                <a:moveTo>
                  <a:pt x="3789" y="4662"/>
                </a:moveTo>
                <a:lnTo>
                  <a:pt x="3789" y="5098"/>
                </a:lnTo>
                <a:lnTo>
                  <a:pt x="4300" y="5098"/>
                </a:lnTo>
                <a:lnTo>
                  <a:pt x="4300" y="4662"/>
                </a:lnTo>
                <a:lnTo>
                  <a:pt x="3789" y="4662"/>
                </a:lnTo>
                <a:close/>
                <a:moveTo>
                  <a:pt x="3247" y="4662"/>
                </a:moveTo>
                <a:lnTo>
                  <a:pt x="3247" y="5098"/>
                </a:lnTo>
                <a:lnTo>
                  <a:pt x="3758" y="5098"/>
                </a:lnTo>
                <a:lnTo>
                  <a:pt x="3758" y="4662"/>
                </a:lnTo>
                <a:lnTo>
                  <a:pt x="3247" y="4662"/>
                </a:lnTo>
                <a:close/>
                <a:moveTo>
                  <a:pt x="2705" y="4662"/>
                </a:moveTo>
                <a:lnTo>
                  <a:pt x="2705" y="5098"/>
                </a:lnTo>
                <a:lnTo>
                  <a:pt x="3216" y="5098"/>
                </a:lnTo>
                <a:lnTo>
                  <a:pt x="3216" y="4662"/>
                </a:lnTo>
                <a:lnTo>
                  <a:pt x="2705" y="4662"/>
                </a:lnTo>
                <a:close/>
                <a:moveTo>
                  <a:pt x="2164" y="4662"/>
                </a:moveTo>
                <a:lnTo>
                  <a:pt x="2164" y="5098"/>
                </a:lnTo>
                <a:lnTo>
                  <a:pt x="2675" y="5098"/>
                </a:lnTo>
                <a:lnTo>
                  <a:pt x="2675" y="4662"/>
                </a:lnTo>
                <a:lnTo>
                  <a:pt x="2164" y="4662"/>
                </a:lnTo>
                <a:close/>
                <a:moveTo>
                  <a:pt x="1622" y="4662"/>
                </a:moveTo>
                <a:lnTo>
                  <a:pt x="1622" y="5098"/>
                </a:lnTo>
                <a:lnTo>
                  <a:pt x="2133" y="5098"/>
                </a:lnTo>
                <a:lnTo>
                  <a:pt x="2133" y="4662"/>
                </a:lnTo>
                <a:lnTo>
                  <a:pt x="1622" y="4662"/>
                </a:lnTo>
                <a:close/>
                <a:moveTo>
                  <a:pt x="1080" y="4662"/>
                </a:moveTo>
                <a:lnTo>
                  <a:pt x="1080" y="5098"/>
                </a:lnTo>
                <a:lnTo>
                  <a:pt x="1591" y="5098"/>
                </a:lnTo>
                <a:lnTo>
                  <a:pt x="1591" y="4662"/>
                </a:lnTo>
                <a:lnTo>
                  <a:pt x="1080" y="4662"/>
                </a:lnTo>
                <a:close/>
                <a:moveTo>
                  <a:pt x="539" y="4662"/>
                </a:moveTo>
                <a:lnTo>
                  <a:pt x="539" y="5098"/>
                </a:lnTo>
                <a:lnTo>
                  <a:pt x="1049" y="5098"/>
                </a:lnTo>
                <a:lnTo>
                  <a:pt x="1049" y="4662"/>
                </a:lnTo>
                <a:lnTo>
                  <a:pt x="539" y="4662"/>
                </a:lnTo>
                <a:close/>
                <a:moveTo>
                  <a:pt x="31" y="4662"/>
                </a:moveTo>
                <a:lnTo>
                  <a:pt x="31" y="5098"/>
                </a:lnTo>
                <a:lnTo>
                  <a:pt x="508" y="5098"/>
                </a:lnTo>
                <a:lnTo>
                  <a:pt x="508" y="4662"/>
                </a:lnTo>
                <a:lnTo>
                  <a:pt x="31" y="4662"/>
                </a:lnTo>
                <a:close/>
                <a:moveTo>
                  <a:pt x="14622" y="4199"/>
                </a:moveTo>
                <a:lnTo>
                  <a:pt x="14622" y="4634"/>
                </a:lnTo>
                <a:lnTo>
                  <a:pt x="15133" y="4634"/>
                </a:lnTo>
                <a:lnTo>
                  <a:pt x="15133" y="4199"/>
                </a:lnTo>
                <a:lnTo>
                  <a:pt x="14622" y="4199"/>
                </a:lnTo>
                <a:close/>
                <a:moveTo>
                  <a:pt x="14081" y="4199"/>
                </a:moveTo>
                <a:lnTo>
                  <a:pt x="14081" y="4634"/>
                </a:lnTo>
                <a:lnTo>
                  <a:pt x="14592" y="4634"/>
                </a:lnTo>
                <a:lnTo>
                  <a:pt x="14592" y="4199"/>
                </a:lnTo>
                <a:lnTo>
                  <a:pt x="14081" y="4199"/>
                </a:lnTo>
                <a:close/>
                <a:moveTo>
                  <a:pt x="13539" y="4199"/>
                </a:moveTo>
                <a:lnTo>
                  <a:pt x="13539" y="4634"/>
                </a:lnTo>
                <a:lnTo>
                  <a:pt x="14050" y="4634"/>
                </a:lnTo>
                <a:lnTo>
                  <a:pt x="14050" y="4199"/>
                </a:lnTo>
                <a:lnTo>
                  <a:pt x="13539" y="4199"/>
                </a:lnTo>
                <a:close/>
                <a:moveTo>
                  <a:pt x="12997" y="4199"/>
                </a:moveTo>
                <a:lnTo>
                  <a:pt x="12997" y="4634"/>
                </a:lnTo>
                <a:lnTo>
                  <a:pt x="13508" y="4634"/>
                </a:lnTo>
                <a:lnTo>
                  <a:pt x="13508" y="4199"/>
                </a:lnTo>
                <a:lnTo>
                  <a:pt x="12997" y="4199"/>
                </a:lnTo>
                <a:close/>
                <a:moveTo>
                  <a:pt x="12456" y="4199"/>
                </a:moveTo>
                <a:lnTo>
                  <a:pt x="12456" y="4634"/>
                </a:lnTo>
                <a:lnTo>
                  <a:pt x="12967" y="4634"/>
                </a:lnTo>
                <a:lnTo>
                  <a:pt x="12967" y="4199"/>
                </a:lnTo>
                <a:lnTo>
                  <a:pt x="12456" y="4199"/>
                </a:lnTo>
                <a:close/>
                <a:moveTo>
                  <a:pt x="11914" y="4199"/>
                </a:moveTo>
                <a:lnTo>
                  <a:pt x="11914" y="4634"/>
                </a:lnTo>
                <a:lnTo>
                  <a:pt x="12425" y="4634"/>
                </a:lnTo>
                <a:lnTo>
                  <a:pt x="12425" y="4199"/>
                </a:lnTo>
                <a:lnTo>
                  <a:pt x="11914" y="4199"/>
                </a:lnTo>
                <a:close/>
                <a:moveTo>
                  <a:pt x="11372" y="4199"/>
                </a:moveTo>
                <a:lnTo>
                  <a:pt x="11372" y="4634"/>
                </a:lnTo>
                <a:lnTo>
                  <a:pt x="11883" y="4634"/>
                </a:lnTo>
                <a:lnTo>
                  <a:pt x="11883" y="4199"/>
                </a:lnTo>
                <a:lnTo>
                  <a:pt x="11372" y="4199"/>
                </a:lnTo>
                <a:close/>
                <a:moveTo>
                  <a:pt x="10831" y="4199"/>
                </a:moveTo>
                <a:lnTo>
                  <a:pt x="10831" y="4634"/>
                </a:lnTo>
                <a:lnTo>
                  <a:pt x="11341" y="4634"/>
                </a:lnTo>
                <a:lnTo>
                  <a:pt x="11341" y="4199"/>
                </a:lnTo>
                <a:lnTo>
                  <a:pt x="10831" y="4199"/>
                </a:lnTo>
                <a:close/>
                <a:moveTo>
                  <a:pt x="10289" y="4199"/>
                </a:moveTo>
                <a:lnTo>
                  <a:pt x="10289" y="4634"/>
                </a:lnTo>
                <a:lnTo>
                  <a:pt x="10800" y="4634"/>
                </a:lnTo>
                <a:lnTo>
                  <a:pt x="10800" y="4199"/>
                </a:lnTo>
                <a:lnTo>
                  <a:pt x="10289" y="4199"/>
                </a:lnTo>
                <a:close/>
                <a:moveTo>
                  <a:pt x="9747" y="4199"/>
                </a:moveTo>
                <a:lnTo>
                  <a:pt x="9747" y="4634"/>
                </a:lnTo>
                <a:lnTo>
                  <a:pt x="10258" y="4634"/>
                </a:lnTo>
                <a:lnTo>
                  <a:pt x="10258" y="4199"/>
                </a:lnTo>
                <a:lnTo>
                  <a:pt x="9747" y="4199"/>
                </a:lnTo>
                <a:close/>
                <a:moveTo>
                  <a:pt x="9206" y="4199"/>
                </a:moveTo>
                <a:lnTo>
                  <a:pt x="9206" y="4634"/>
                </a:lnTo>
                <a:lnTo>
                  <a:pt x="9716" y="4634"/>
                </a:lnTo>
                <a:lnTo>
                  <a:pt x="9716" y="4199"/>
                </a:lnTo>
                <a:lnTo>
                  <a:pt x="9206" y="4199"/>
                </a:lnTo>
                <a:close/>
                <a:moveTo>
                  <a:pt x="8664" y="4199"/>
                </a:moveTo>
                <a:lnTo>
                  <a:pt x="8664" y="4634"/>
                </a:lnTo>
                <a:lnTo>
                  <a:pt x="9175" y="4634"/>
                </a:lnTo>
                <a:lnTo>
                  <a:pt x="9175" y="4199"/>
                </a:lnTo>
                <a:lnTo>
                  <a:pt x="8664" y="4199"/>
                </a:lnTo>
                <a:close/>
                <a:moveTo>
                  <a:pt x="8122" y="4199"/>
                </a:moveTo>
                <a:lnTo>
                  <a:pt x="8122" y="4634"/>
                </a:lnTo>
                <a:lnTo>
                  <a:pt x="8633" y="4634"/>
                </a:lnTo>
                <a:lnTo>
                  <a:pt x="8633" y="4199"/>
                </a:lnTo>
                <a:lnTo>
                  <a:pt x="8122" y="4199"/>
                </a:lnTo>
                <a:close/>
                <a:moveTo>
                  <a:pt x="7581" y="4199"/>
                </a:moveTo>
                <a:lnTo>
                  <a:pt x="7581" y="4634"/>
                </a:lnTo>
                <a:lnTo>
                  <a:pt x="8091" y="4634"/>
                </a:lnTo>
                <a:lnTo>
                  <a:pt x="8091" y="4199"/>
                </a:lnTo>
                <a:lnTo>
                  <a:pt x="7581" y="4199"/>
                </a:lnTo>
                <a:close/>
                <a:moveTo>
                  <a:pt x="7039" y="4199"/>
                </a:moveTo>
                <a:lnTo>
                  <a:pt x="7039" y="4634"/>
                </a:lnTo>
                <a:lnTo>
                  <a:pt x="7550" y="4634"/>
                </a:lnTo>
                <a:lnTo>
                  <a:pt x="7550" y="4199"/>
                </a:lnTo>
                <a:lnTo>
                  <a:pt x="7039" y="4199"/>
                </a:lnTo>
                <a:close/>
                <a:moveTo>
                  <a:pt x="6497" y="4199"/>
                </a:moveTo>
                <a:lnTo>
                  <a:pt x="6497" y="4634"/>
                </a:lnTo>
                <a:lnTo>
                  <a:pt x="7008" y="4634"/>
                </a:lnTo>
                <a:lnTo>
                  <a:pt x="7008" y="4199"/>
                </a:lnTo>
                <a:lnTo>
                  <a:pt x="6497" y="4199"/>
                </a:lnTo>
                <a:close/>
                <a:moveTo>
                  <a:pt x="5955" y="4199"/>
                </a:moveTo>
                <a:lnTo>
                  <a:pt x="5955" y="4634"/>
                </a:lnTo>
                <a:lnTo>
                  <a:pt x="6466" y="4634"/>
                </a:lnTo>
                <a:lnTo>
                  <a:pt x="6466" y="4199"/>
                </a:lnTo>
                <a:lnTo>
                  <a:pt x="5955" y="4199"/>
                </a:lnTo>
                <a:close/>
                <a:moveTo>
                  <a:pt x="5414" y="4199"/>
                </a:moveTo>
                <a:lnTo>
                  <a:pt x="5414" y="4634"/>
                </a:lnTo>
                <a:lnTo>
                  <a:pt x="5925" y="4634"/>
                </a:lnTo>
                <a:lnTo>
                  <a:pt x="5925" y="4199"/>
                </a:lnTo>
                <a:lnTo>
                  <a:pt x="5414" y="4199"/>
                </a:lnTo>
                <a:close/>
                <a:moveTo>
                  <a:pt x="4872" y="4199"/>
                </a:moveTo>
                <a:lnTo>
                  <a:pt x="4872" y="4634"/>
                </a:lnTo>
                <a:lnTo>
                  <a:pt x="5383" y="4634"/>
                </a:lnTo>
                <a:lnTo>
                  <a:pt x="5383" y="4199"/>
                </a:lnTo>
                <a:lnTo>
                  <a:pt x="4872" y="4199"/>
                </a:lnTo>
                <a:close/>
                <a:moveTo>
                  <a:pt x="4330" y="4199"/>
                </a:moveTo>
                <a:lnTo>
                  <a:pt x="4330" y="4634"/>
                </a:lnTo>
                <a:lnTo>
                  <a:pt x="4841" y="4634"/>
                </a:lnTo>
                <a:lnTo>
                  <a:pt x="4841" y="4199"/>
                </a:lnTo>
                <a:lnTo>
                  <a:pt x="4330" y="4199"/>
                </a:lnTo>
                <a:close/>
                <a:moveTo>
                  <a:pt x="3789" y="4199"/>
                </a:moveTo>
                <a:lnTo>
                  <a:pt x="3789" y="4634"/>
                </a:lnTo>
                <a:lnTo>
                  <a:pt x="4300" y="4634"/>
                </a:lnTo>
                <a:lnTo>
                  <a:pt x="4300" y="4199"/>
                </a:lnTo>
                <a:lnTo>
                  <a:pt x="3789" y="4199"/>
                </a:lnTo>
                <a:close/>
                <a:moveTo>
                  <a:pt x="3247" y="4199"/>
                </a:moveTo>
                <a:lnTo>
                  <a:pt x="3247" y="4634"/>
                </a:lnTo>
                <a:lnTo>
                  <a:pt x="3758" y="4634"/>
                </a:lnTo>
                <a:lnTo>
                  <a:pt x="3758" y="4199"/>
                </a:lnTo>
                <a:lnTo>
                  <a:pt x="3247" y="4199"/>
                </a:lnTo>
                <a:close/>
                <a:moveTo>
                  <a:pt x="2705" y="4199"/>
                </a:moveTo>
                <a:lnTo>
                  <a:pt x="2705" y="4634"/>
                </a:lnTo>
                <a:lnTo>
                  <a:pt x="3216" y="4634"/>
                </a:lnTo>
                <a:lnTo>
                  <a:pt x="3216" y="4199"/>
                </a:lnTo>
                <a:lnTo>
                  <a:pt x="2705" y="4199"/>
                </a:lnTo>
                <a:close/>
                <a:moveTo>
                  <a:pt x="2164" y="4199"/>
                </a:moveTo>
                <a:lnTo>
                  <a:pt x="2164" y="4634"/>
                </a:lnTo>
                <a:lnTo>
                  <a:pt x="2675" y="4634"/>
                </a:lnTo>
                <a:lnTo>
                  <a:pt x="2675" y="4199"/>
                </a:lnTo>
                <a:lnTo>
                  <a:pt x="2164" y="4199"/>
                </a:lnTo>
                <a:close/>
                <a:moveTo>
                  <a:pt x="1622" y="4199"/>
                </a:moveTo>
                <a:lnTo>
                  <a:pt x="1622" y="4634"/>
                </a:lnTo>
                <a:lnTo>
                  <a:pt x="2133" y="4634"/>
                </a:lnTo>
                <a:lnTo>
                  <a:pt x="2133" y="4199"/>
                </a:lnTo>
                <a:lnTo>
                  <a:pt x="1622" y="4199"/>
                </a:lnTo>
                <a:close/>
                <a:moveTo>
                  <a:pt x="1080" y="4199"/>
                </a:moveTo>
                <a:lnTo>
                  <a:pt x="1080" y="4634"/>
                </a:lnTo>
                <a:lnTo>
                  <a:pt x="1591" y="4634"/>
                </a:lnTo>
                <a:lnTo>
                  <a:pt x="1591" y="4199"/>
                </a:lnTo>
                <a:lnTo>
                  <a:pt x="1080" y="4199"/>
                </a:lnTo>
                <a:close/>
                <a:moveTo>
                  <a:pt x="539" y="4199"/>
                </a:moveTo>
                <a:lnTo>
                  <a:pt x="539" y="4634"/>
                </a:lnTo>
                <a:lnTo>
                  <a:pt x="1049" y="4634"/>
                </a:lnTo>
                <a:lnTo>
                  <a:pt x="1049" y="4199"/>
                </a:lnTo>
                <a:lnTo>
                  <a:pt x="539" y="4199"/>
                </a:lnTo>
                <a:close/>
                <a:moveTo>
                  <a:pt x="31" y="4199"/>
                </a:moveTo>
                <a:lnTo>
                  <a:pt x="31" y="4634"/>
                </a:lnTo>
                <a:lnTo>
                  <a:pt x="508" y="4634"/>
                </a:lnTo>
                <a:lnTo>
                  <a:pt x="508" y="4199"/>
                </a:lnTo>
                <a:lnTo>
                  <a:pt x="31" y="4199"/>
                </a:lnTo>
                <a:close/>
                <a:moveTo>
                  <a:pt x="14622" y="3735"/>
                </a:moveTo>
                <a:lnTo>
                  <a:pt x="14622" y="4170"/>
                </a:lnTo>
                <a:lnTo>
                  <a:pt x="15133" y="4170"/>
                </a:lnTo>
                <a:lnTo>
                  <a:pt x="15133" y="3735"/>
                </a:lnTo>
                <a:lnTo>
                  <a:pt x="14622" y="3735"/>
                </a:lnTo>
                <a:close/>
                <a:moveTo>
                  <a:pt x="14081" y="3735"/>
                </a:moveTo>
                <a:lnTo>
                  <a:pt x="14081" y="4170"/>
                </a:lnTo>
                <a:lnTo>
                  <a:pt x="14592" y="4170"/>
                </a:lnTo>
                <a:lnTo>
                  <a:pt x="14592" y="3735"/>
                </a:lnTo>
                <a:lnTo>
                  <a:pt x="14081" y="3735"/>
                </a:lnTo>
                <a:close/>
                <a:moveTo>
                  <a:pt x="13539" y="3735"/>
                </a:moveTo>
                <a:lnTo>
                  <a:pt x="13539" y="4170"/>
                </a:lnTo>
                <a:lnTo>
                  <a:pt x="14050" y="4170"/>
                </a:lnTo>
                <a:lnTo>
                  <a:pt x="14050" y="3735"/>
                </a:lnTo>
                <a:lnTo>
                  <a:pt x="13539" y="3735"/>
                </a:lnTo>
                <a:close/>
                <a:moveTo>
                  <a:pt x="12997" y="3735"/>
                </a:moveTo>
                <a:lnTo>
                  <a:pt x="12997" y="4170"/>
                </a:lnTo>
                <a:lnTo>
                  <a:pt x="13508" y="4170"/>
                </a:lnTo>
                <a:lnTo>
                  <a:pt x="13508" y="3735"/>
                </a:lnTo>
                <a:lnTo>
                  <a:pt x="12997" y="3735"/>
                </a:lnTo>
                <a:close/>
                <a:moveTo>
                  <a:pt x="12456" y="3735"/>
                </a:moveTo>
                <a:lnTo>
                  <a:pt x="12456" y="4170"/>
                </a:lnTo>
                <a:lnTo>
                  <a:pt x="12967" y="4170"/>
                </a:lnTo>
                <a:lnTo>
                  <a:pt x="12967" y="3735"/>
                </a:lnTo>
                <a:lnTo>
                  <a:pt x="12456" y="3735"/>
                </a:lnTo>
                <a:close/>
                <a:moveTo>
                  <a:pt x="11914" y="3735"/>
                </a:moveTo>
                <a:lnTo>
                  <a:pt x="11914" y="4170"/>
                </a:lnTo>
                <a:lnTo>
                  <a:pt x="12425" y="4170"/>
                </a:lnTo>
                <a:lnTo>
                  <a:pt x="12425" y="3735"/>
                </a:lnTo>
                <a:lnTo>
                  <a:pt x="11914" y="3735"/>
                </a:lnTo>
                <a:close/>
                <a:moveTo>
                  <a:pt x="11372" y="3735"/>
                </a:moveTo>
                <a:lnTo>
                  <a:pt x="11372" y="4170"/>
                </a:lnTo>
                <a:lnTo>
                  <a:pt x="11883" y="4170"/>
                </a:lnTo>
                <a:lnTo>
                  <a:pt x="11883" y="3735"/>
                </a:lnTo>
                <a:lnTo>
                  <a:pt x="11372" y="3735"/>
                </a:lnTo>
                <a:close/>
                <a:moveTo>
                  <a:pt x="10831" y="3735"/>
                </a:moveTo>
                <a:lnTo>
                  <a:pt x="10831" y="4170"/>
                </a:lnTo>
                <a:lnTo>
                  <a:pt x="11341" y="4170"/>
                </a:lnTo>
                <a:lnTo>
                  <a:pt x="11341" y="3735"/>
                </a:lnTo>
                <a:lnTo>
                  <a:pt x="10831" y="3735"/>
                </a:lnTo>
                <a:close/>
                <a:moveTo>
                  <a:pt x="10289" y="3735"/>
                </a:moveTo>
                <a:lnTo>
                  <a:pt x="10289" y="4170"/>
                </a:lnTo>
                <a:lnTo>
                  <a:pt x="10800" y="4170"/>
                </a:lnTo>
                <a:lnTo>
                  <a:pt x="10800" y="3735"/>
                </a:lnTo>
                <a:lnTo>
                  <a:pt x="10289" y="3735"/>
                </a:lnTo>
                <a:close/>
                <a:moveTo>
                  <a:pt x="9747" y="3735"/>
                </a:moveTo>
                <a:lnTo>
                  <a:pt x="9747" y="4170"/>
                </a:lnTo>
                <a:lnTo>
                  <a:pt x="10258" y="4170"/>
                </a:lnTo>
                <a:lnTo>
                  <a:pt x="10258" y="3735"/>
                </a:lnTo>
                <a:lnTo>
                  <a:pt x="9747" y="3735"/>
                </a:lnTo>
                <a:close/>
                <a:moveTo>
                  <a:pt x="9206" y="3735"/>
                </a:moveTo>
                <a:lnTo>
                  <a:pt x="9206" y="4170"/>
                </a:lnTo>
                <a:lnTo>
                  <a:pt x="9716" y="4170"/>
                </a:lnTo>
                <a:lnTo>
                  <a:pt x="9716" y="3735"/>
                </a:lnTo>
                <a:lnTo>
                  <a:pt x="9206" y="3735"/>
                </a:lnTo>
                <a:close/>
                <a:moveTo>
                  <a:pt x="8664" y="3735"/>
                </a:moveTo>
                <a:lnTo>
                  <a:pt x="8664" y="4170"/>
                </a:lnTo>
                <a:lnTo>
                  <a:pt x="9175" y="4170"/>
                </a:lnTo>
                <a:lnTo>
                  <a:pt x="9175" y="3735"/>
                </a:lnTo>
                <a:lnTo>
                  <a:pt x="8664" y="3735"/>
                </a:lnTo>
                <a:close/>
                <a:moveTo>
                  <a:pt x="8122" y="3735"/>
                </a:moveTo>
                <a:lnTo>
                  <a:pt x="8122" y="4170"/>
                </a:lnTo>
                <a:lnTo>
                  <a:pt x="8633" y="4170"/>
                </a:lnTo>
                <a:lnTo>
                  <a:pt x="8633" y="3735"/>
                </a:lnTo>
                <a:lnTo>
                  <a:pt x="8122" y="3735"/>
                </a:lnTo>
                <a:close/>
                <a:moveTo>
                  <a:pt x="7581" y="3735"/>
                </a:moveTo>
                <a:lnTo>
                  <a:pt x="7581" y="4170"/>
                </a:lnTo>
                <a:lnTo>
                  <a:pt x="8091" y="4170"/>
                </a:lnTo>
                <a:lnTo>
                  <a:pt x="8091" y="3735"/>
                </a:lnTo>
                <a:lnTo>
                  <a:pt x="7581" y="3735"/>
                </a:lnTo>
                <a:close/>
                <a:moveTo>
                  <a:pt x="7039" y="3735"/>
                </a:moveTo>
                <a:lnTo>
                  <a:pt x="7039" y="4170"/>
                </a:lnTo>
                <a:lnTo>
                  <a:pt x="7550" y="4170"/>
                </a:lnTo>
                <a:lnTo>
                  <a:pt x="7550" y="3735"/>
                </a:lnTo>
                <a:lnTo>
                  <a:pt x="7039" y="3735"/>
                </a:lnTo>
                <a:close/>
                <a:moveTo>
                  <a:pt x="6497" y="3735"/>
                </a:moveTo>
                <a:lnTo>
                  <a:pt x="6497" y="4170"/>
                </a:lnTo>
                <a:lnTo>
                  <a:pt x="7008" y="4170"/>
                </a:lnTo>
                <a:lnTo>
                  <a:pt x="7008" y="3735"/>
                </a:lnTo>
                <a:lnTo>
                  <a:pt x="6497" y="3735"/>
                </a:lnTo>
                <a:close/>
                <a:moveTo>
                  <a:pt x="5955" y="3735"/>
                </a:moveTo>
                <a:lnTo>
                  <a:pt x="5955" y="4170"/>
                </a:lnTo>
                <a:lnTo>
                  <a:pt x="6466" y="4170"/>
                </a:lnTo>
                <a:lnTo>
                  <a:pt x="6466" y="3735"/>
                </a:lnTo>
                <a:lnTo>
                  <a:pt x="5955" y="3735"/>
                </a:lnTo>
                <a:close/>
                <a:moveTo>
                  <a:pt x="5414" y="3735"/>
                </a:moveTo>
                <a:lnTo>
                  <a:pt x="5414" y="4170"/>
                </a:lnTo>
                <a:lnTo>
                  <a:pt x="5925" y="4170"/>
                </a:lnTo>
                <a:lnTo>
                  <a:pt x="5925" y="3735"/>
                </a:lnTo>
                <a:lnTo>
                  <a:pt x="5414" y="3735"/>
                </a:lnTo>
                <a:close/>
                <a:moveTo>
                  <a:pt x="4872" y="3735"/>
                </a:moveTo>
                <a:lnTo>
                  <a:pt x="4872" y="4170"/>
                </a:lnTo>
                <a:lnTo>
                  <a:pt x="5383" y="4170"/>
                </a:lnTo>
                <a:lnTo>
                  <a:pt x="5383" y="3735"/>
                </a:lnTo>
                <a:lnTo>
                  <a:pt x="4872" y="3735"/>
                </a:lnTo>
                <a:close/>
                <a:moveTo>
                  <a:pt x="4330" y="3735"/>
                </a:moveTo>
                <a:lnTo>
                  <a:pt x="4330" y="4170"/>
                </a:lnTo>
                <a:lnTo>
                  <a:pt x="4841" y="4170"/>
                </a:lnTo>
                <a:lnTo>
                  <a:pt x="4841" y="3735"/>
                </a:lnTo>
                <a:lnTo>
                  <a:pt x="4330" y="3735"/>
                </a:lnTo>
                <a:close/>
                <a:moveTo>
                  <a:pt x="3789" y="3735"/>
                </a:moveTo>
                <a:lnTo>
                  <a:pt x="3789" y="4170"/>
                </a:lnTo>
                <a:lnTo>
                  <a:pt x="4300" y="4170"/>
                </a:lnTo>
                <a:lnTo>
                  <a:pt x="4300" y="3735"/>
                </a:lnTo>
                <a:lnTo>
                  <a:pt x="3789" y="3735"/>
                </a:lnTo>
                <a:close/>
                <a:moveTo>
                  <a:pt x="3247" y="3735"/>
                </a:moveTo>
                <a:lnTo>
                  <a:pt x="3247" y="4170"/>
                </a:lnTo>
                <a:lnTo>
                  <a:pt x="3758" y="4170"/>
                </a:lnTo>
                <a:lnTo>
                  <a:pt x="3758" y="3735"/>
                </a:lnTo>
                <a:lnTo>
                  <a:pt x="3247" y="3735"/>
                </a:lnTo>
                <a:close/>
                <a:moveTo>
                  <a:pt x="2705" y="3735"/>
                </a:moveTo>
                <a:lnTo>
                  <a:pt x="2705" y="4170"/>
                </a:lnTo>
                <a:lnTo>
                  <a:pt x="3216" y="4170"/>
                </a:lnTo>
                <a:lnTo>
                  <a:pt x="3216" y="3735"/>
                </a:lnTo>
                <a:lnTo>
                  <a:pt x="2705" y="3735"/>
                </a:lnTo>
                <a:close/>
                <a:moveTo>
                  <a:pt x="2164" y="3735"/>
                </a:moveTo>
                <a:lnTo>
                  <a:pt x="2164" y="4170"/>
                </a:lnTo>
                <a:lnTo>
                  <a:pt x="2675" y="4170"/>
                </a:lnTo>
                <a:lnTo>
                  <a:pt x="2675" y="3735"/>
                </a:lnTo>
                <a:lnTo>
                  <a:pt x="2164" y="3735"/>
                </a:lnTo>
                <a:close/>
                <a:moveTo>
                  <a:pt x="1622" y="3735"/>
                </a:moveTo>
                <a:lnTo>
                  <a:pt x="1622" y="4170"/>
                </a:lnTo>
                <a:lnTo>
                  <a:pt x="2133" y="4170"/>
                </a:lnTo>
                <a:lnTo>
                  <a:pt x="2133" y="3735"/>
                </a:lnTo>
                <a:lnTo>
                  <a:pt x="1622" y="3735"/>
                </a:lnTo>
                <a:close/>
                <a:moveTo>
                  <a:pt x="1080" y="3735"/>
                </a:moveTo>
                <a:lnTo>
                  <a:pt x="1080" y="4170"/>
                </a:lnTo>
                <a:lnTo>
                  <a:pt x="1591" y="4170"/>
                </a:lnTo>
                <a:lnTo>
                  <a:pt x="1591" y="3735"/>
                </a:lnTo>
                <a:lnTo>
                  <a:pt x="1080" y="3735"/>
                </a:lnTo>
                <a:close/>
                <a:moveTo>
                  <a:pt x="539" y="3735"/>
                </a:moveTo>
                <a:lnTo>
                  <a:pt x="539" y="4170"/>
                </a:lnTo>
                <a:lnTo>
                  <a:pt x="1049" y="4170"/>
                </a:lnTo>
                <a:lnTo>
                  <a:pt x="1049" y="3735"/>
                </a:lnTo>
                <a:lnTo>
                  <a:pt x="539" y="3735"/>
                </a:lnTo>
                <a:close/>
                <a:moveTo>
                  <a:pt x="31" y="3735"/>
                </a:moveTo>
                <a:lnTo>
                  <a:pt x="31" y="4170"/>
                </a:lnTo>
                <a:lnTo>
                  <a:pt x="508" y="4170"/>
                </a:lnTo>
                <a:lnTo>
                  <a:pt x="508" y="3735"/>
                </a:lnTo>
                <a:lnTo>
                  <a:pt x="31" y="3735"/>
                </a:lnTo>
                <a:close/>
                <a:moveTo>
                  <a:pt x="14622" y="3271"/>
                </a:moveTo>
                <a:lnTo>
                  <a:pt x="14622" y="3706"/>
                </a:lnTo>
                <a:lnTo>
                  <a:pt x="15133" y="3706"/>
                </a:lnTo>
                <a:lnTo>
                  <a:pt x="15133" y="3271"/>
                </a:lnTo>
                <a:lnTo>
                  <a:pt x="14622" y="3271"/>
                </a:lnTo>
                <a:close/>
                <a:moveTo>
                  <a:pt x="14081" y="3271"/>
                </a:moveTo>
                <a:lnTo>
                  <a:pt x="14081" y="3706"/>
                </a:lnTo>
                <a:lnTo>
                  <a:pt x="14592" y="3706"/>
                </a:lnTo>
                <a:lnTo>
                  <a:pt x="14592" y="3271"/>
                </a:lnTo>
                <a:lnTo>
                  <a:pt x="14081" y="3271"/>
                </a:lnTo>
                <a:close/>
                <a:moveTo>
                  <a:pt x="13539" y="3271"/>
                </a:moveTo>
                <a:lnTo>
                  <a:pt x="13539" y="3706"/>
                </a:lnTo>
                <a:lnTo>
                  <a:pt x="14050" y="3706"/>
                </a:lnTo>
                <a:lnTo>
                  <a:pt x="14050" y="3271"/>
                </a:lnTo>
                <a:lnTo>
                  <a:pt x="13539" y="3271"/>
                </a:lnTo>
                <a:close/>
                <a:moveTo>
                  <a:pt x="12997" y="3271"/>
                </a:moveTo>
                <a:lnTo>
                  <a:pt x="12997" y="3706"/>
                </a:lnTo>
                <a:lnTo>
                  <a:pt x="13508" y="3706"/>
                </a:lnTo>
                <a:lnTo>
                  <a:pt x="13508" y="3271"/>
                </a:lnTo>
                <a:lnTo>
                  <a:pt x="12997" y="3271"/>
                </a:lnTo>
                <a:close/>
                <a:moveTo>
                  <a:pt x="12456" y="3271"/>
                </a:moveTo>
                <a:lnTo>
                  <a:pt x="12456" y="3706"/>
                </a:lnTo>
                <a:lnTo>
                  <a:pt x="12967" y="3706"/>
                </a:lnTo>
                <a:lnTo>
                  <a:pt x="12967" y="3271"/>
                </a:lnTo>
                <a:lnTo>
                  <a:pt x="12456" y="3271"/>
                </a:lnTo>
                <a:close/>
                <a:moveTo>
                  <a:pt x="11914" y="3271"/>
                </a:moveTo>
                <a:lnTo>
                  <a:pt x="11914" y="3706"/>
                </a:lnTo>
                <a:lnTo>
                  <a:pt x="12425" y="3706"/>
                </a:lnTo>
                <a:lnTo>
                  <a:pt x="12425" y="3271"/>
                </a:lnTo>
                <a:lnTo>
                  <a:pt x="11914" y="3271"/>
                </a:lnTo>
                <a:close/>
                <a:moveTo>
                  <a:pt x="11372" y="3271"/>
                </a:moveTo>
                <a:lnTo>
                  <a:pt x="11372" y="3706"/>
                </a:lnTo>
                <a:lnTo>
                  <a:pt x="11883" y="3706"/>
                </a:lnTo>
                <a:lnTo>
                  <a:pt x="11883" y="3271"/>
                </a:lnTo>
                <a:lnTo>
                  <a:pt x="11372" y="3271"/>
                </a:lnTo>
                <a:close/>
                <a:moveTo>
                  <a:pt x="10831" y="3271"/>
                </a:moveTo>
                <a:lnTo>
                  <a:pt x="10831" y="3706"/>
                </a:lnTo>
                <a:lnTo>
                  <a:pt x="11341" y="3706"/>
                </a:lnTo>
                <a:lnTo>
                  <a:pt x="11341" y="3271"/>
                </a:lnTo>
                <a:lnTo>
                  <a:pt x="10831" y="3271"/>
                </a:lnTo>
                <a:close/>
                <a:moveTo>
                  <a:pt x="10289" y="3271"/>
                </a:moveTo>
                <a:lnTo>
                  <a:pt x="10289" y="3706"/>
                </a:lnTo>
                <a:lnTo>
                  <a:pt x="10800" y="3706"/>
                </a:lnTo>
                <a:lnTo>
                  <a:pt x="10800" y="3271"/>
                </a:lnTo>
                <a:lnTo>
                  <a:pt x="10289" y="3271"/>
                </a:lnTo>
                <a:close/>
                <a:moveTo>
                  <a:pt x="9747" y="3271"/>
                </a:moveTo>
                <a:lnTo>
                  <a:pt x="9747" y="3706"/>
                </a:lnTo>
                <a:lnTo>
                  <a:pt x="10258" y="3706"/>
                </a:lnTo>
                <a:lnTo>
                  <a:pt x="10258" y="3271"/>
                </a:lnTo>
                <a:lnTo>
                  <a:pt x="9747" y="3271"/>
                </a:lnTo>
                <a:close/>
                <a:moveTo>
                  <a:pt x="9206" y="3271"/>
                </a:moveTo>
                <a:lnTo>
                  <a:pt x="9206" y="3706"/>
                </a:lnTo>
                <a:lnTo>
                  <a:pt x="9716" y="3706"/>
                </a:lnTo>
                <a:lnTo>
                  <a:pt x="9716" y="3271"/>
                </a:lnTo>
                <a:lnTo>
                  <a:pt x="9206" y="3271"/>
                </a:lnTo>
                <a:close/>
                <a:moveTo>
                  <a:pt x="8664" y="3271"/>
                </a:moveTo>
                <a:lnTo>
                  <a:pt x="8664" y="3706"/>
                </a:lnTo>
                <a:lnTo>
                  <a:pt x="9175" y="3706"/>
                </a:lnTo>
                <a:lnTo>
                  <a:pt x="9175" y="3271"/>
                </a:lnTo>
                <a:lnTo>
                  <a:pt x="8664" y="3271"/>
                </a:lnTo>
                <a:close/>
                <a:moveTo>
                  <a:pt x="8122" y="3271"/>
                </a:moveTo>
                <a:lnTo>
                  <a:pt x="8122" y="3706"/>
                </a:lnTo>
                <a:lnTo>
                  <a:pt x="8633" y="3706"/>
                </a:lnTo>
                <a:lnTo>
                  <a:pt x="8633" y="3271"/>
                </a:lnTo>
                <a:lnTo>
                  <a:pt x="8122" y="3271"/>
                </a:lnTo>
                <a:close/>
                <a:moveTo>
                  <a:pt x="7581" y="3271"/>
                </a:moveTo>
                <a:lnTo>
                  <a:pt x="7581" y="3706"/>
                </a:lnTo>
                <a:lnTo>
                  <a:pt x="8091" y="3706"/>
                </a:lnTo>
                <a:lnTo>
                  <a:pt x="8091" y="3271"/>
                </a:lnTo>
                <a:lnTo>
                  <a:pt x="7581" y="3271"/>
                </a:lnTo>
                <a:close/>
                <a:moveTo>
                  <a:pt x="7039" y="3271"/>
                </a:moveTo>
                <a:lnTo>
                  <a:pt x="7039" y="3706"/>
                </a:lnTo>
                <a:lnTo>
                  <a:pt x="7550" y="3706"/>
                </a:lnTo>
                <a:lnTo>
                  <a:pt x="7550" y="3271"/>
                </a:lnTo>
                <a:lnTo>
                  <a:pt x="7039" y="3271"/>
                </a:lnTo>
                <a:close/>
                <a:moveTo>
                  <a:pt x="6497" y="3271"/>
                </a:moveTo>
                <a:lnTo>
                  <a:pt x="6497" y="3706"/>
                </a:lnTo>
                <a:lnTo>
                  <a:pt x="7008" y="3706"/>
                </a:lnTo>
                <a:lnTo>
                  <a:pt x="7008" y="3271"/>
                </a:lnTo>
                <a:lnTo>
                  <a:pt x="6497" y="3271"/>
                </a:lnTo>
                <a:close/>
                <a:moveTo>
                  <a:pt x="5955" y="3271"/>
                </a:moveTo>
                <a:lnTo>
                  <a:pt x="5955" y="3706"/>
                </a:lnTo>
                <a:lnTo>
                  <a:pt x="6466" y="3706"/>
                </a:lnTo>
                <a:lnTo>
                  <a:pt x="6466" y="3271"/>
                </a:lnTo>
                <a:lnTo>
                  <a:pt x="5955" y="3271"/>
                </a:lnTo>
                <a:close/>
                <a:moveTo>
                  <a:pt x="5414" y="3271"/>
                </a:moveTo>
                <a:lnTo>
                  <a:pt x="5414" y="3706"/>
                </a:lnTo>
                <a:lnTo>
                  <a:pt x="5925" y="3706"/>
                </a:lnTo>
                <a:lnTo>
                  <a:pt x="5925" y="3271"/>
                </a:lnTo>
                <a:lnTo>
                  <a:pt x="5414" y="3271"/>
                </a:lnTo>
                <a:close/>
                <a:moveTo>
                  <a:pt x="4872" y="3271"/>
                </a:moveTo>
                <a:lnTo>
                  <a:pt x="4872" y="3706"/>
                </a:lnTo>
                <a:lnTo>
                  <a:pt x="5383" y="3706"/>
                </a:lnTo>
                <a:lnTo>
                  <a:pt x="5383" y="3271"/>
                </a:lnTo>
                <a:lnTo>
                  <a:pt x="4872" y="3271"/>
                </a:lnTo>
                <a:close/>
                <a:moveTo>
                  <a:pt x="4330" y="3271"/>
                </a:moveTo>
                <a:lnTo>
                  <a:pt x="4330" y="3706"/>
                </a:lnTo>
                <a:lnTo>
                  <a:pt x="4841" y="3706"/>
                </a:lnTo>
                <a:lnTo>
                  <a:pt x="4841" y="3271"/>
                </a:lnTo>
                <a:lnTo>
                  <a:pt x="4330" y="3271"/>
                </a:lnTo>
                <a:close/>
                <a:moveTo>
                  <a:pt x="3789" y="3271"/>
                </a:moveTo>
                <a:lnTo>
                  <a:pt x="3789" y="3706"/>
                </a:lnTo>
                <a:lnTo>
                  <a:pt x="4300" y="3706"/>
                </a:lnTo>
                <a:lnTo>
                  <a:pt x="4300" y="3271"/>
                </a:lnTo>
                <a:lnTo>
                  <a:pt x="3789" y="3271"/>
                </a:lnTo>
                <a:close/>
                <a:moveTo>
                  <a:pt x="3247" y="3271"/>
                </a:moveTo>
                <a:lnTo>
                  <a:pt x="3247" y="3706"/>
                </a:lnTo>
                <a:lnTo>
                  <a:pt x="3758" y="3706"/>
                </a:lnTo>
                <a:lnTo>
                  <a:pt x="3758" y="3271"/>
                </a:lnTo>
                <a:lnTo>
                  <a:pt x="3247" y="3271"/>
                </a:lnTo>
                <a:close/>
                <a:moveTo>
                  <a:pt x="2705" y="3271"/>
                </a:moveTo>
                <a:lnTo>
                  <a:pt x="2705" y="3706"/>
                </a:lnTo>
                <a:lnTo>
                  <a:pt x="3216" y="3706"/>
                </a:lnTo>
                <a:lnTo>
                  <a:pt x="3216" y="3271"/>
                </a:lnTo>
                <a:lnTo>
                  <a:pt x="2705" y="3271"/>
                </a:lnTo>
                <a:close/>
                <a:moveTo>
                  <a:pt x="2164" y="3271"/>
                </a:moveTo>
                <a:lnTo>
                  <a:pt x="2164" y="3706"/>
                </a:lnTo>
                <a:lnTo>
                  <a:pt x="2675" y="3706"/>
                </a:lnTo>
                <a:lnTo>
                  <a:pt x="2675" y="3271"/>
                </a:lnTo>
                <a:lnTo>
                  <a:pt x="2164" y="3271"/>
                </a:lnTo>
                <a:close/>
                <a:moveTo>
                  <a:pt x="1622" y="3271"/>
                </a:moveTo>
                <a:lnTo>
                  <a:pt x="1622" y="3706"/>
                </a:lnTo>
                <a:lnTo>
                  <a:pt x="2133" y="3706"/>
                </a:lnTo>
                <a:lnTo>
                  <a:pt x="2133" y="3271"/>
                </a:lnTo>
                <a:lnTo>
                  <a:pt x="1622" y="3271"/>
                </a:lnTo>
                <a:close/>
                <a:moveTo>
                  <a:pt x="1080" y="3271"/>
                </a:moveTo>
                <a:lnTo>
                  <a:pt x="1080" y="3706"/>
                </a:lnTo>
                <a:lnTo>
                  <a:pt x="1591" y="3706"/>
                </a:lnTo>
                <a:lnTo>
                  <a:pt x="1591" y="3271"/>
                </a:lnTo>
                <a:lnTo>
                  <a:pt x="1080" y="3271"/>
                </a:lnTo>
                <a:close/>
                <a:moveTo>
                  <a:pt x="539" y="3271"/>
                </a:moveTo>
                <a:lnTo>
                  <a:pt x="539" y="3706"/>
                </a:lnTo>
                <a:lnTo>
                  <a:pt x="1049" y="3706"/>
                </a:lnTo>
                <a:lnTo>
                  <a:pt x="1049" y="3271"/>
                </a:lnTo>
                <a:lnTo>
                  <a:pt x="539" y="3271"/>
                </a:lnTo>
                <a:close/>
                <a:moveTo>
                  <a:pt x="31" y="3271"/>
                </a:moveTo>
                <a:lnTo>
                  <a:pt x="31" y="3706"/>
                </a:lnTo>
                <a:lnTo>
                  <a:pt x="508" y="3706"/>
                </a:lnTo>
                <a:lnTo>
                  <a:pt x="508" y="3271"/>
                </a:lnTo>
                <a:lnTo>
                  <a:pt x="31" y="3271"/>
                </a:lnTo>
                <a:close/>
                <a:moveTo>
                  <a:pt x="14622" y="2807"/>
                </a:moveTo>
                <a:lnTo>
                  <a:pt x="14622" y="3243"/>
                </a:lnTo>
                <a:lnTo>
                  <a:pt x="15133" y="3243"/>
                </a:lnTo>
                <a:lnTo>
                  <a:pt x="15133" y="2807"/>
                </a:lnTo>
                <a:lnTo>
                  <a:pt x="14622" y="2807"/>
                </a:lnTo>
                <a:close/>
                <a:moveTo>
                  <a:pt x="14081" y="2807"/>
                </a:moveTo>
                <a:lnTo>
                  <a:pt x="14081" y="3243"/>
                </a:lnTo>
                <a:lnTo>
                  <a:pt x="14592" y="3243"/>
                </a:lnTo>
                <a:lnTo>
                  <a:pt x="14592" y="2807"/>
                </a:lnTo>
                <a:lnTo>
                  <a:pt x="14081" y="2807"/>
                </a:lnTo>
                <a:close/>
                <a:moveTo>
                  <a:pt x="13539" y="2807"/>
                </a:moveTo>
                <a:lnTo>
                  <a:pt x="13539" y="3243"/>
                </a:lnTo>
                <a:lnTo>
                  <a:pt x="14050" y="3243"/>
                </a:lnTo>
                <a:lnTo>
                  <a:pt x="14050" y="2807"/>
                </a:lnTo>
                <a:lnTo>
                  <a:pt x="13539" y="2807"/>
                </a:lnTo>
                <a:close/>
                <a:moveTo>
                  <a:pt x="12997" y="2807"/>
                </a:moveTo>
                <a:lnTo>
                  <a:pt x="12997" y="3243"/>
                </a:lnTo>
                <a:lnTo>
                  <a:pt x="13508" y="3243"/>
                </a:lnTo>
                <a:lnTo>
                  <a:pt x="13508" y="2807"/>
                </a:lnTo>
                <a:lnTo>
                  <a:pt x="12997" y="2807"/>
                </a:lnTo>
                <a:close/>
                <a:moveTo>
                  <a:pt x="12456" y="2807"/>
                </a:moveTo>
                <a:lnTo>
                  <a:pt x="12456" y="3243"/>
                </a:lnTo>
                <a:lnTo>
                  <a:pt x="12967" y="3243"/>
                </a:lnTo>
                <a:lnTo>
                  <a:pt x="12967" y="2807"/>
                </a:lnTo>
                <a:lnTo>
                  <a:pt x="12456" y="2807"/>
                </a:lnTo>
                <a:close/>
                <a:moveTo>
                  <a:pt x="11914" y="2807"/>
                </a:moveTo>
                <a:lnTo>
                  <a:pt x="11914" y="3243"/>
                </a:lnTo>
                <a:lnTo>
                  <a:pt x="12425" y="3243"/>
                </a:lnTo>
                <a:lnTo>
                  <a:pt x="12425" y="2807"/>
                </a:lnTo>
                <a:lnTo>
                  <a:pt x="11914" y="2807"/>
                </a:lnTo>
                <a:close/>
                <a:moveTo>
                  <a:pt x="11372" y="2807"/>
                </a:moveTo>
                <a:lnTo>
                  <a:pt x="11372" y="3243"/>
                </a:lnTo>
                <a:lnTo>
                  <a:pt x="11883" y="3243"/>
                </a:lnTo>
                <a:lnTo>
                  <a:pt x="11883" y="2807"/>
                </a:lnTo>
                <a:lnTo>
                  <a:pt x="11372" y="2807"/>
                </a:lnTo>
                <a:close/>
                <a:moveTo>
                  <a:pt x="10831" y="2807"/>
                </a:moveTo>
                <a:lnTo>
                  <a:pt x="10831" y="3243"/>
                </a:lnTo>
                <a:lnTo>
                  <a:pt x="11341" y="3243"/>
                </a:lnTo>
                <a:lnTo>
                  <a:pt x="11341" y="2807"/>
                </a:lnTo>
                <a:lnTo>
                  <a:pt x="10831" y="2807"/>
                </a:lnTo>
                <a:close/>
                <a:moveTo>
                  <a:pt x="10289" y="2807"/>
                </a:moveTo>
                <a:lnTo>
                  <a:pt x="10289" y="3243"/>
                </a:lnTo>
                <a:lnTo>
                  <a:pt x="10800" y="3243"/>
                </a:lnTo>
                <a:lnTo>
                  <a:pt x="10800" y="2807"/>
                </a:lnTo>
                <a:lnTo>
                  <a:pt x="10289" y="2807"/>
                </a:lnTo>
                <a:close/>
                <a:moveTo>
                  <a:pt x="9747" y="2807"/>
                </a:moveTo>
                <a:lnTo>
                  <a:pt x="9747" y="3243"/>
                </a:lnTo>
                <a:lnTo>
                  <a:pt x="10258" y="3243"/>
                </a:lnTo>
                <a:lnTo>
                  <a:pt x="10258" y="2807"/>
                </a:lnTo>
                <a:lnTo>
                  <a:pt x="9747" y="2807"/>
                </a:lnTo>
                <a:close/>
                <a:moveTo>
                  <a:pt x="9206" y="2807"/>
                </a:moveTo>
                <a:lnTo>
                  <a:pt x="9206" y="3243"/>
                </a:lnTo>
                <a:lnTo>
                  <a:pt x="9716" y="3243"/>
                </a:lnTo>
                <a:lnTo>
                  <a:pt x="9716" y="2807"/>
                </a:lnTo>
                <a:lnTo>
                  <a:pt x="9206" y="2807"/>
                </a:lnTo>
                <a:close/>
                <a:moveTo>
                  <a:pt x="8664" y="2807"/>
                </a:moveTo>
                <a:lnTo>
                  <a:pt x="8664" y="3243"/>
                </a:lnTo>
                <a:lnTo>
                  <a:pt x="9175" y="3243"/>
                </a:lnTo>
                <a:lnTo>
                  <a:pt x="9175" y="2807"/>
                </a:lnTo>
                <a:lnTo>
                  <a:pt x="8664" y="2807"/>
                </a:lnTo>
                <a:close/>
                <a:moveTo>
                  <a:pt x="8122" y="2807"/>
                </a:moveTo>
                <a:lnTo>
                  <a:pt x="8122" y="3243"/>
                </a:lnTo>
                <a:lnTo>
                  <a:pt x="8633" y="3243"/>
                </a:lnTo>
                <a:lnTo>
                  <a:pt x="8633" y="2807"/>
                </a:lnTo>
                <a:lnTo>
                  <a:pt x="8122" y="2807"/>
                </a:lnTo>
                <a:close/>
                <a:moveTo>
                  <a:pt x="7581" y="2807"/>
                </a:moveTo>
                <a:lnTo>
                  <a:pt x="7581" y="3243"/>
                </a:lnTo>
                <a:lnTo>
                  <a:pt x="8091" y="3243"/>
                </a:lnTo>
                <a:lnTo>
                  <a:pt x="8091" y="2807"/>
                </a:lnTo>
                <a:lnTo>
                  <a:pt x="7581" y="2807"/>
                </a:lnTo>
                <a:close/>
                <a:moveTo>
                  <a:pt x="7039" y="2807"/>
                </a:moveTo>
                <a:lnTo>
                  <a:pt x="7039" y="3243"/>
                </a:lnTo>
                <a:lnTo>
                  <a:pt x="7550" y="3243"/>
                </a:lnTo>
                <a:lnTo>
                  <a:pt x="7550" y="2807"/>
                </a:lnTo>
                <a:lnTo>
                  <a:pt x="7039" y="2807"/>
                </a:lnTo>
                <a:close/>
                <a:moveTo>
                  <a:pt x="6497" y="2807"/>
                </a:moveTo>
                <a:lnTo>
                  <a:pt x="6497" y="3243"/>
                </a:lnTo>
                <a:lnTo>
                  <a:pt x="7008" y="3243"/>
                </a:lnTo>
                <a:lnTo>
                  <a:pt x="7008" y="2807"/>
                </a:lnTo>
                <a:lnTo>
                  <a:pt x="6497" y="2807"/>
                </a:lnTo>
                <a:close/>
                <a:moveTo>
                  <a:pt x="5955" y="2807"/>
                </a:moveTo>
                <a:lnTo>
                  <a:pt x="5955" y="3243"/>
                </a:lnTo>
                <a:lnTo>
                  <a:pt x="6466" y="3243"/>
                </a:lnTo>
                <a:lnTo>
                  <a:pt x="6466" y="2807"/>
                </a:lnTo>
                <a:lnTo>
                  <a:pt x="5955" y="2807"/>
                </a:lnTo>
                <a:close/>
                <a:moveTo>
                  <a:pt x="5414" y="2807"/>
                </a:moveTo>
                <a:lnTo>
                  <a:pt x="5414" y="3243"/>
                </a:lnTo>
                <a:lnTo>
                  <a:pt x="5925" y="3243"/>
                </a:lnTo>
                <a:lnTo>
                  <a:pt x="5925" y="2807"/>
                </a:lnTo>
                <a:lnTo>
                  <a:pt x="5414" y="2807"/>
                </a:lnTo>
                <a:close/>
                <a:moveTo>
                  <a:pt x="4872" y="2807"/>
                </a:moveTo>
                <a:lnTo>
                  <a:pt x="4872" y="3243"/>
                </a:lnTo>
                <a:lnTo>
                  <a:pt x="5383" y="3243"/>
                </a:lnTo>
                <a:lnTo>
                  <a:pt x="5383" y="2807"/>
                </a:lnTo>
                <a:lnTo>
                  <a:pt x="4872" y="2807"/>
                </a:lnTo>
                <a:close/>
                <a:moveTo>
                  <a:pt x="4330" y="2807"/>
                </a:moveTo>
                <a:lnTo>
                  <a:pt x="4330" y="3243"/>
                </a:lnTo>
                <a:lnTo>
                  <a:pt x="4841" y="3243"/>
                </a:lnTo>
                <a:lnTo>
                  <a:pt x="4841" y="2807"/>
                </a:lnTo>
                <a:lnTo>
                  <a:pt x="4330" y="2807"/>
                </a:lnTo>
                <a:close/>
                <a:moveTo>
                  <a:pt x="3789" y="2807"/>
                </a:moveTo>
                <a:lnTo>
                  <a:pt x="3789" y="3243"/>
                </a:lnTo>
                <a:lnTo>
                  <a:pt x="4300" y="3243"/>
                </a:lnTo>
                <a:lnTo>
                  <a:pt x="4300" y="2807"/>
                </a:lnTo>
                <a:lnTo>
                  <a:pt x="3789" y="2807"/>
                </a:lnTo>
                <a:close/>
                <a:moveTo>
                  <a:pt x="3247" y="2807"/>
                </a:moveTo>
                <a:lnTo>
                  <a:pt x="3247" y="3243"/>
                </a:lnTo>
                <a:lnTo>
                  <a:pt x="3758" y="3243"/>
                </a:lnTo>
                <a:lnTo>
                  <a:pt x="3758" y="2807"/>
                </a:lnTo>
                <a:lnTo>
                  <a:pt x="3247" y="2807"/>
                </a:lnTo>
                <a:close/>
                <a:moveTo>
                  <a:pt x="2705" y="2807"/>
                </a:moveTo>
                <a:lnTo>
                  <a:pt x="2705" y="3243"/>
                </a:lnTo>
                <a:lnTo>
                  <a:pt x="3216" y="3243"/>
                </a:lnTo>
                <a:lnTo>
                  <a:pt x="3216" y="2807"/>
                </a:lnTo>
                <a:lnTo>
                  <a:pt x="2705" y="2807"/>
                </a:lnTo>
                <a:close/>
                <a:moveTo>
                  <a:pt x="2164" y="2807"/>
                </a:moveTo>
                <a:lnTo>
                  <a:pt x="2164" y="3243"/>
                </a:lnTo>
                <a:lnTo>
                  <a:pt x="2675" y="3243"/>
                </a:lnTo>
                <a:lnTo>
                  <a:pt x="2675" y="2807"/>
                </a:lnTo>
                <a:lnTo>
                  <a:pt x="2164" y="2807"/>
                </a:lnTo>
                <a:close/>
                <a:moveTo>
                  <a:pt x="1622" y="2807"/>
                </a:moveTo>
                <a:lnTo>
                  <a:pt x="1622" y="3243"/>
                </a:lnTo>
                <a:lnTo>
                  <a:pt x="2133" y="3243"/>
                </a:lnTo>
                <a:lnTo>
                  <a:pt x="2133" y="2807"/>
                </a:lnTo>
                <a:lnTo>
                  <a:pt x="1622" y="2807"/>
                </a:lnTo>
                <a:close/>
                <a:moveTo>
                  <a:pt x="1080" y="2807"/>
                </a:moveTo>
                <a:lnTo>
                  <a:pt x="1080" y="3243"/>
                </a:lnTo>
                <a:lnTo>
                  <a:pt x="1591" y="3243"/>
                </a:lnTo>
                <a:lnTo>
                  <a:pt x="1591" y="2807"/>
                </a:lnTo>
                <a:lnTo>
                  <a:pt x="1080" y="2807"/>
                </a:lnTo>
                <a:close/>
                <a:moveTo>
                  <a:pt x="539" y="2807"/>
                </a:moveTo>
                <a:lnTo>
                  <a:pt x="539" y="3243"/>
                </a:lnTo>
                <a:lnTo>
                  <a:pt x="1049" y="3243"/>
                </a:lnTo>
                <a:lnTo>
                  <a:pt x="1049" y="2807"/>
                </a:lnTo>
                <a:lnTo>
                  <a:pt x="539" y="2807"/>
                </a:lnTo>
                <a:close/>
                <a:moveTo>
                  <a:pt x="31" y="2807"/>
                </a:moveTo>
                <a:lnTo>
                  <a:pt x="31" y="3243"/>
                </a:lnTo>
                <a:lnTo>
                  <a:pt x="508" y="3243"/>
                </a:lnTo>
                <a:lnTo>
                  <a:pt x="508" y="2807"/>
                </a:lnTo>
                <a:lnTo>
                  <a:pt x="31" y="2807"/>
                </a:lnTo>
                <a:close/>
                <a:moveTo>
                  <a:pt x="14622" y="2343"/>
                </a:moveTo>
                <a:lnTo>
                  <a:pt x="14622" y="2779"/>
                </a:lnTo>
                <a:lnTo>
                  <a:pt x="15133" y="2779"/>
                </a:lnTo>
                <a:lnTo>
                  <a:pt x="15133" y="2343"/>
                </a:lnTo>
                <a:lnTo>
                  <a:pt x="14622" y="2343"/>
                </a:lnTo>
                <a:close/>
                <a:moveTo>
                  <a:pt x="14081" y="2343"/>
                </a:moveTo>
                <a:lnTo>
                  <a:pt x="14081" y="2779"/>
                </a:lnTo>
                <a:lnTo>
                  <a:pt x="14592" y="2779"/>
                </a:lnTo>
                <a:lnTo>
                  <a:pt x="14592" y="2343"/>
                </a:lnTo>
                <a:lnTo>
                  <a:pt x="14081" y="2343"/>
                </a:lnTo>
                <a:close/>
                <a:moveTo>
                  <a:pt x="13539" y="2343"/>
                </a:moveTo>
                <a:lnTo>
                  <a:pt x="13539" y="2779"/>
                </a:lnTo>
                <a:lnTo>
                  <a:pt x="14050" y="2779"/>
                </a:lnTo>
                <a:lnTo>
                  <a:pt x="14050" y="2343"/>
                </a:lnTo>
                <a:lnTo>
                  <a:pt x="13539" y="2343"/>
                </a:lnTo>
                <a:close/>
                <a:moveTo>
                  <a:pt x="12997" y="2343"/>
                </a:moveTo>
                <a:lnTo>
                  <a:pt x="12997" y="2779"/>
                </a:lnTo>
                <a:lnTo>
                  <a:pt x="13508" y="2779"/>
                </a:lnTo>
                <a:lnTo>
                  <a:pt x="13508" y="2343"/>
                </a:lnTo>
                <a:lnTo>
                  <a:pt x="12997" y="2343"/>
                </a:lnTo>
                <a:close/>
                <a:moveTo>
                  <a:pt x="12456" y="2343"/>
                </a:moveTo>
                <a:lnTo>
                  <a:pt x="12456" y="2779"/>
                </a:lnTo>
                <a:lnTo>
                  <a:pt x="12967" y="2779"/>
                </a:lnTo>
                <a:lnTo>
                  <a:pt x="12967" y="2343"/>
                </a:lnTo>
                <a:lnTo>
                  <a:pt x="12456" y="2343"/>
                </a:lnTo>
                <a:close/>
                <a:moveTo>
                  <a:pt x="11914" y="2343"/>
                </a:moveTo>
                <a:lnTo>
                  <a:pt x="11914" y="2779"/>
                </a:lnTo>
                <a:lnTo>
                  <a:pt x="12425" y="2779"/>
                </a:lnTo>
                <a:lnTo>
                  <a:pt x="12425" y="2343"/>
                </a:lnTo>
                <a:lnTo>
                  <a:pt x="11914" y="2343"/>
                </a:lnTo>
                <a:close/>
                <a:moveTo>
                  <a:pt x="11372" y="2343"/>
                </a:moveTo>
                <a:lnTo>
                  <a:pt x="11372" y="2779"/>
                </a:lnTo>
                <a:lnTo>
                  <a:pt x="11883" y="2779"/>
                </a:lnTo>
                <a:lnTo>
                  <a:pt x="11883" y="2343"/>
                </a:lnTo>
                <a:lnTo>
                  <a:pt x="11372" y="2343"/>
                </a:lnTo>
                <a:close/>
                <a:moveTo>
                  <a:pt x="10831" y="2343"/>
                </a:moveTo>
                <a:lnTo>
                  <a:pt x="10831" y="2779"/>
                </a:lnTo>
                <a:lnTo>
                  <a:pt x="11341" y="2779"/>
                </a:lnTo>
                <a:lnTo>
                  <a:pt x="11341" y="2343"/>
                </a:lnTo>
                <a:lnTo>
                  <a:pt x="10831" y="2343"/>
                </a:lnTo>
                <a:close/>
                <a:moveTo>
                  <a:pt x="10289" y="2343"/>
                </a:moveTo>
                <a:lnTo>
                  <a:pt x="10289" y="2779"/>
                </a:lnTo>
                <a:lnTo>
                  <a:pt x="10800" y="2779"/>
                </a:lnTo>
                <a:lnTo>
                  <a:pt x="10800" y="2343"/>
                </a:lnTo>
                <a:lnTo>
                  <a:pt x="10289" y="2343"/>
                </a:lnTo>
                <a:close/>
                <a:moveTo>
                  <a:pt x="9747" y="2343"/>
                </a:moveTo>
                <a:lnTo>
                  <a:pt x="9747" y="2779"/>
                </a:lnTo>
                <a:lnTo>
                  <a:pt x="10258" y="2779"/>
                </a:lnTo>
                <a:lnTo>
                  <a:pt x="10258" y="2343"/>
                </a:lnTo>
                <a:lnTo>
                  <a:pt x="9747" y="2343"/>
                </a:lnTo>
                <a:close/>
                <a:moveTo>
                  <a:pt x="9206" y="2343"/>
                </a:moveTo>
                <a:lnTo>
                  <a:pt x="9206" y="2779"/>
                </a:lnTo>
                <a:lnTo>
                  <a:pt x="9716" y="2779"/>
                </a:lnTo>
                <a:lnTo>
                  <a:pt x="9716" y="2343"/>
                </a:lnTo>
                <a:lnTo>
                  <a:pt x="9206" y="2343"/>
                </a:lnTo>
                <a:close/>
                <a:moveTo>
                  <a:pt x="8664" y="2343"/>
                </a:moveTo>
                <a:lnTo>
                  <a:pt x="8664" y="2779"/>
                </a:lnTo>
                <a:lnTo>
                  <a:pt x="9175" y="2779"/>
                </a:lnTo>
                <a:lnTo>
                  <a:pt x="9175" y="2343"/>
                </a:lnTo>
                <a:lnTo>
                  <a:pt x="8664" y="2343"/>
                </a:lnTo>
                <a:close/>
                <a:moveTo>
                  <a:pt x="8122" y="2343"/>
                </a:moveTo>
                <a:lnTo>
                  <a:pt x="8122" y="2779"/>
                </a:lnTo>
                <a:lnTo>
                  <a:pt x="8633" y="2779"/>
                </a:lnTo>
                <a:lnTo>
                  <a:pt x="8633" y="2343"/>
                </a:lnTo>
                <a:lnTo>
                  <a:pt x="8122" y="2343"/>
                </a:lnTo>
                <a:close/>
                <a:moveTo>
                  <a:pt x="7581" y="2343"/>
                </a:moveTo>
                <a:lnTo>
                  <a:pt x="7581" y="2779"/>
                </a:lnTo>
                <a:lnTo>
                  <a:pt x="8091" y="2779"/>
                </a:lnTo>
                <a:lnTo>
                  <a:pt x="8091" y="2343"/>
                </a:lnTo>
                <a:lnTo>
                  <a:pt x="7581" y="2343"/>
                </a:lnTo>
                <a:close/>
                <a:moveTo>
                  <a:pt x="7039" y="2343"/>
                </a:moveTo>
                <a:lnTo>
                  <a:pt x="7039" y="2779"/>
                </a:lnTo>
                <a:lnTo>
                  <a:pt x="7550" y="2779"/>
                </a:lnTo>
                <a:lnTo>
                  <a:pt x="7550" y="2343"/>
                </a:lnTo>
                <a:lnTo>
                  <a:pt x="7039" y="2343"/>
                </a:lnTo>
                <a:close/>
                <a:moveTo>
                  <a:pt x="6497" y="2343"/>
                </a:moveTo>
                <a:lnTo>
                  <a:pt x="6497" y="2779"/>
                </a:lnTo>
                <a:lnTo>
                  <a:pt x="7008" y="2779"/>
                </a:lnTo>
                <a:lnTo>
                  <a:pt x="7008" y="2343"/>
                </a:lnTo>
                <a:lnTo>
                  <a:pt x="6497" y="2343"/>
                </a:lnTo>
                <a:close/>
                <a:moveTo>
                  <a:pt x="5955" y="2343"/>
                </a:moveTo>
                <a:lnTo>
                  <a:pt x="5955" y="2779"/>
                </a:lnTo>
                <a:lnTo>
                  <a:pt x="6466" y="2779"/>
                </a:lnTo>
                <a:lnTo>
                  <a:pt x="6466" y="2343"/>
                </a:lnTo>
                <a:lnTo>
                  <a:pt x="5955" y="2343"/>
                </a:lnTo>
                <a:close/>
                <a:moveTo>
                  <a:pt x="5414" y="2343"/>
                </a:moveTo>
                <a:lnTo>
                  <a:pt x="5414" y="2779"/>
                </a:lnTo>
                <a:lnTo>
                  <a:pt x="5925" y="2779"/>
                </a:lnTo>
                <a:lnTo>
                  <a:pt x="5925" y="2343"/>
                </a:lnTo>
                <a:lnTo>
                  <a:pt x="5414" y="2343"/>
                </a:lnTo>
                <a:close/>
                <a:moveTo>
                  <a:pt x="4872" y="2343"/>
                </a:moveTo>
                <a:lnTo>
                  <a:pt x="4872" y="2779"/>
                </a:lnTo>
                <a:lnTo>
                  <a:pt x="5383" y="2779"/>
                </a:lnTo>
                <a:lnTo>
                  <a:pt x="5383" y="2343"/>
                </a:lnTo>
                <a:lnTo>
                  <a:pt x="4872" y="2343"/>
                </a:lnTo>
                <a:close/>
                <a:moveTo>
                  <a:pt x="4330" y="2343"/>
                </a:moveTo>
                <a:lnTo>
                  <a:pt x="4330" y="2779"/>
                </a:lnTo>
                <a:lnTo>
                  <a:pt x="4841" y="2779"/>
                </a:lnTo>
                <a:lnTo>
                  <a:pt x="4841" y="2343"/>
                </a:lnTo>
                <a:lnTo>
                  <a:pt x="4330" y="2343"/>
                </a:lnTo>
                <a:close/>
                <a:moveTo>
                  <a:pt x="3789" y="2343"/>
                </a:moveTo>
                <a:lnTo>
                  <a:pt x="3789" y="2779"/>
                </a:lnTo>
                <a:lnTo>
                  <a:pt x="4300" y="2779"/>
                </a:lnTo>
                <a:lnTo>
                  <a:pt x="4300" y="2343"/>
                </a:lnTo>
                <a:lnTo>
                  <a:pt x="3789" y="2343"/>
                </a:lnTo>
                <a:close/>
                <a:moveTo>
                  <a:pt x="3247" y="2343"/>
                </a:moveTo>
                <a:lnTo>
                  <a:pt x="3247" y="2779"/>
                </a:lnTo>
                <a:lnTo>
                  <a:pt x="3758" y="2779"/>
                </a:lnTo>
                <a:lnTo>
                  <a:pt x="3758" y="2343"/>
                </a:lnTo>
                <a:lnTo>
                  <a:pt x="3247" y="2343"/>
                </a:lnTo>
                <a:close/>
                <a:moveTo>
                  <a:pt x="2705" y="2343"/>
                </a:moveTo>
                <a:lnTo>
                  <a:pt x="2705" y="2779"/>
                </a:lnTo>
                <a:lnTo>
                  <a:pt x="3216" y="2779"/>
                </a:lnTo>
                <a:lnTo>
                  <a:pt x="3216" y="2343"/>
                </a:lnTo>
                <a:lnTo>
                  <a:pt x="2705" y="2343"/>
                </a:lnTo>
                <a:close/>
                <a:moveTo>
                  <a:pt x="2164" y="2343"/>
                </a:moveTo>
                <a:lnTo>
                  <a:pt x="2164" y="2779"/>
                </a:lnTo>
                <a:lnTo>
                  <a:pt x="2675" y="2779"/>
                </a:lnTo>
                <a:lnTo>
                  <a:pt x="2675" y="2343"/>
                </a:lnTo>
                <a:lnTo>
                  <a:pt x="2164" y="2343"/>
                </a:lnTo>
                <a:close/>
                <a:moveTo>
                  <a:pt x="1622" y="2343"/>
                </a:moveTo>
                <a:lnTo>
                  <a:pt x="1622" y="2779"/>
                </a:lnTo>
                <a:lnTo>
                  <a:pt x="2133" y="2779"/>
                </a:lnTo>
                <a:lnTo>
                  <a:pt x="2133" y="2343"/>
                </a:lnTo>
                <a:lnTo>
                  <a:pt x="1622" y="2343"/>
                </a:lnTo>
                <a:close/>
                <a:moveTo>
                  <a:pt x="1080" y="2343"/>
                </a:moveTo>
                <a:lnTo>
                  <a:pt x="1080" y="2779"/>
                </a:lnTo>
                <a:lnTo>
                  <a:pt x="1591" y="2779"/>
                </a:lnTo>
                <a:lnTo>
                  <a:pt x="1591" y="2343"/>
                </a:lnTo>
                <a:lnTo>
                  <a:pt x="1080" y="2343"/>
                </a:lnTo>
                <a:close/>
                <a:moveTo>
                  <a:pt x="539" y="2343"/>
                </a:moveTo>
                <a:lnTo>
                  <a:pt x="539" y="2779"/>
                </a:lnTo>
                <a:lnTo>
                  <a:pt x="1049" y="2779"/>
                </a:lnTo>
                <a:lnTo>
                  <a:pt x="1049" y="2343"/>
                </a:lnTo>
                <a:lnTo>
                  <a:pt x="539" y="2343"/>
                </a:lnTo>
                <a:close/>
                <a:moveTo>
                  <a:pt x="31" y="2343"/>
                </a:moveTo>
                <a:lnTo>
                  <a:pt x="31" y="2779"/>
                </a:lnTo>
                <a:lnTo>
                  <a:pt x="508" y="2779"/>
                </a:lnTo>
                <a:lnTo>
                  <a:pt x="508" y="2343"/>
                </a:lnTo>
                <a:lnTo>
                  <a:pt x="31" y="2343"/>
                </a:lnTo>
                <a:close/>
                <a:moveTo>
                  <a:pt x="14622" y="1879"/>
                </a:moveTo>
                <a:lnTo>
                  <a:pt x="14622" y="2315"/>
                </a:lnTo>
                <a:lnTo>
                  <a:pt x="15133" y="2315"/>
                </a:lnTo>
                <a:lnTo>
                  <a:pt x="15133" y="1879"/>
                </a:lnTo>
                <a:lnTo>
                  <a:pt x="14622" y="1879"/>
                </a:lnTo>
                <a:close/>
                <a:moveTo>
                  <a:pt x="14081" y="1879"/>
                </a:moveTo>
                <a:lnTo>
                  <a:pt x="14081" y="2315"/>
                </a:lnTo>
                <a:lnTo>
                  <a:pt x="14592" y="2315"/>
                </a:lnTo>
                <a:lnTo>
                  <a:pt x="14592" y="1879"/>
                </a:lnTo>
                <a:lnTo>
                  <a:pt x="14081" y="1879"/>
                </a:lnTo>
                <a:close/>
                <a:moveTo>
                  <a:pt x="13539" y="1879"/>
                </a:moveTo>
                <a:lnTo>
                  <a:pt x="13539" y="2315"/>
                </a:lnTo>
                <a:lnTo>
                  <a:pt x="14050" y="2315"/>
                </a:lnTo>
                <a:lnTo>
                  <a:pt x="14050" y="1879"/>
                </a:lnTo>
                <a:lnTo>
                  <a:pt x="13539" y="1879"/>
                </a:lnTo>
                <a:close/>
                <a:moveTo>
                  <a:pt x="12997" y="1879"/>
                </a:moveTo>
                <a:lnTo>
                  <a:pt x="12997" y="2315"/>
                </a:lnTo>
                <a:lnTo>
                  <a:pt x="13508" y="2315"/>
                </a:lnTo>
                <a:lnTo>
                  <a:pt x="13508" y="1879"/>
                </a:lnTo>
                <a:lnTo>
                  <a:pt x="12997" y="1879"/>
                </a:lnTo>
                <a:close/>
                <a:moveTo>
                  <a:pt x="12456" y="1879"/>
                </a:moveTo>
                <a:lnTo>
                  <a:pt x="12456" y="2315"/>
                </a:lnTo>
                <a:lnTo>
                  <a:pt x="12967" y="2315"/>
                </a:lnTo>
                <a:lnTo>
                  <a:pt x="12967" y="1879"/>
                </a:lnTo>
                <a:lnTo>
                  <a:pt x="12456" y="1879"/>
                </a:lnTo>
                <a:close/>
                <a:moveTo>
                  <a:pt x="11914" y="1879"/>
                </a:moveTo>
                <a:lnTo>
                  <a:pt x="11914" y="2315"/>
                </a:lnTo>
                <a:lnTo>
                  <a:pt x="12425" y="2315"/>
                </a:lnTo>
                <a:lnTo>
                  <a:pt x="12425" y="1879"/>
                </a:lnTo>
                <a:lnTo>
                  <a:pt x="11914" y="1879"/>
                </a:lnTo>
                <a:close/>
                <a:moveTo>
                  <a:pt x="11372" y="1879"/>
                </a:moveTo>
                <a:lnTo>
                  <a:pt x="11372" y="2315"/>
                </a:lnTo>
                <a:lnTo>
                  <a:pt x="11883" y="2315"/>
                </a:lnTo>
                <a:lnTo>
                  <a:pt x="11883" y="1879"/>
                </a:lnTo>
                <a:lnTo>
                  <a:pt x="11372" y="1879"/>
                </a:lnTo>
                <a:close/>
                <a:moveTo>
                  <a:pt x="10831" y="1879"/>
                </a:moveTo>
                <a:lnTo>
                  <a:pt x="10831" y="2315"/>
                </a:lnTo>
                <a:lnTo>
                  <a:pt x="11341" y="2315"/>
                </a:lnTo>
                <a:lnTo>
                  <a:pt x="11341" y="1879"/>
                </a:lnTo>
                <a:lnTo>
                  <a:pt x="10831" y="1879"/>
                </a:lnTo>
                <a:close/>
                <a:moveTo>
                  <a:pt x="10289" y="1879"/>
                </a:moveTo>
                <a:lnTo>
                  <a:pt x="10289" y="2315"/>
                </a:lnTo>
                <a:lnTo>
                  <a:pt x="10800" y="2315"/>
                </a:lnTo>
                <a:lnTo>
                  <a:pt x="10800" y="1879"/>
                </a:lnTo>
                <a:lnTo>
                  <a:pt x="10289" y="1879"/>
                </a:lnTo>
                <a:close/>
                <a:moveTo>
                  <a:pt x="9747" y="1879"/>
                </a:moveTo>
                <a:lnTo>
                  <a:pt x="9747" y="2315"/>
                </a:lnTo>
                <a:lnTo>
                  <a:pt x="10258" y="2315"/>
                </a:lnTo>
                <a:lnTo>
                  <a:pt x="10258" y="1879"/>
                </a:lnTo>
                <a:lnTo>
                  <a:pt x="9747" y="1879"/>
                </a:lnTo>
                <a:close/>
                <a:moveTo>
                  <a:pt x="9206" y="1879"/>
                </a:moveTo>
                <a:lnTo>
                  <a:pt x="9206" y="2315"/>
                </a:lnTo>
                <a:lnTo>
                  <a:pt x="9716" y="2315"/>
                </a:lnTo>
                <a:lnTo>
                  <a:pt x="9716" y="1879"/>
                </a:lnTo>
                <a:lnTo>
                  <a:pt x="9206" y="1879"/>
                </a:lnTo>
                <a:close/>
                <a:moveTo>
                  <a:pt x="8664" y="1879"/>
                </a:moveTo>
                <a:lnTo>
                  <a:pt x="8664" y="2315"/>
                </a:lnTo>
                <a:lnTo>
                  <a:pt x="9175" y="2315"/>
                </a:lnTo>
                <a:lnTo>
                  <a:pt x="9175" y="1879"/>
                </a:lnTo>
                <a:lnTo>
                  <a:pt x="8664" y="1879"/>
                </a:lnTo>
                <a:close/>
                <a:moveTo>
                  <a:pt x="8122" y="1879"/>
                </a:moveTo>
                <a:lnTo>
                  <a:pt x="8122" y="2315"/>
                </a:lnTo>
                <a:lnTo>
                  <a:pt x="8633" y="2315"/>
                </a:lnTo>
                <a:lnTo>
                  <a:pt x="8633" y="1879"/>
                </a:lnTo>
                <a:lnTo>
                  <a:pt x="8122" y="1879"/>
                </a:lnTo>
                <a:close/>
                <a:moveTo>
                  <a:pt x="7581" y="1879"/>
                </a:moveTo>
                <a:lnTo>
                  <a:pt x="7581" y="2315"/>
                </a:lnTo>
                <a:lnTo>
                  <a:pt x="8091" y="2315"/>
                </a:lnTo>
                <a:lnTo>
                  <a:pt x="8091" y="1879"/>
                </a:lnTo>
                <a:lnTo>
                  <a:pt x="7581" y="1879"/>
                </a:lnTo>
                <a:close/>
                <a:moveTo>
                  <a:pt x="7039" y="1879"/>
                </a:moveTo>
                <a:lnTo>
                  <a:pt x="7039" y="2315"/>
                </a:lnTo>
                <a:lnTo>
                  <a:pt x="7550" y="2315"/>
                </a:lnTo>
                <a:lnTo>
                  <a:pt x="7550" y="1879"/>
                </a:lnTo>
                <a:lnTo>
                  <a:pt x="7039" y="1879"/>
                </a:lnTo>
                <a:close/>
                <a:moveTo>
                  <a:pt x="6497" y="1879"/>
                </a:moveTo>
                <a:lnTo>
                  <a:pt x="6497" y="2315"/>
                </a:lnTo>
                <a:lnTo>
                  <a:pt x="7008" y="2315"/>
                </a:lnTo>
                <a:lnTo>
                  <a:pt x="7008" y="1879"/>
                </a:lnTo>
                <a:lnTo>
                  <a:pt x="6497" y="1879"/>
                </a:lnTo>
                <a:close/>
                <a:moveTo>
                  <a:pt x="5955" y="1879"/>
                </a:moveTo>
                <a:lnTo>
                  <a:pt x="5955" y="2315"/>
                </a:lnTo>
                <a:lnTo>
                  <a:pt x="6466" y="2315"/>
                </a:lnTo>
                <a:lnTo>
                  <a:pt x="6466" y="1879"/>
                </a:lnTo>
                <a:lnTo>
                  <a:pt x="5955" y="1879"/>
                </a:lnTo>
                <a:close/>
                <a:moveTo>
                  <a:pt x="5414" y="1879"/>
                </a:moveTo>
                <a:lnTo>
                  <a:pt x="5414" y="2315"/>
                </a:lnTo>
                <a:lnTo>
                  <a:pt x="5925" y="2315"/>
                </a:lnTo>
                <a:lnTo>
                  <a:pt x="5925" y="1879"/>
                </a:lnTo>
                <a:lnTo>
                  <a:pt x="5414" y="1879"/>
                </a:lnTo>
                <a:close/>
                <a:moveTo>
                  <a:pt x="4872" y="1879"/>
                </a:moveTo>
                <a:lnTo>
                  <a:pt x="4872" y="2315"/>
                </a:lnTo>
                <a:lnTo>
                  <a:pt x="5383" y="2315"/>
                </a:lnTo>
                <a:lnTo>
                  <a:pt x="5383" y="1879"/>
                </a:lnTo>
                <a:lnTo>
                  <a:pt x="4872" y="1879"/>
                </a:lnTo>
                <a:close/>
                <a:moveTo>
                  <a:pt x="4330" y="1879"/>
                </a:moveTo>
                <a:lnTo>
                  <a:pt x="4330" y="2315"/>
                </a:lnTo>
                <a:lnTo>
                  <a:pt x="4841" y="2315"/>
                </a:lnTo>
                <a:lnTo>
                  <a:pt x="4841" y="1879"/>
                </a:lnTo>
                <a:lnTo>
                  <a:pt x="4330" y="1879"/>
                </a:lnTo>
                <a:close/>
                <a:moveTo>
                  <a:pt x="3789" y="1879"/>
                </a:moveTo>
                <a:lnTo>
                  <a:pt x="3789" y="2315"/>
                </a:lnTo>
                <a:lnTo>
                  <a:pt x="4300" y="2315"/>
                </a:lnTo>
                <a:lnTo>
                  <a:pt x="4300" y="1879"/>
                </a:lnTo>
                <a:lnTo>
                  <a:pt x="3789" y="1879"/>
                </a:lnTo>
                <a:close/>
                <a:moveTo>
                  <a:pt x="3247" y="1879"/>
                </a:moveTo>
                <a:lnTo>
                  <a:pt x="3247" y="2315"/>
                </a:lnTo>
                <a:lnTo>
                  <a:pt x="3758" y="2315"/>
                </a:lnTo>
                <a:lnTo>
                  <a:pt x="3758" y="1879"/>
                </a:lnTo>
                <a:lnTo>
                  <a:pt x="3247" y="1879"/>
                </a:lnTo>
                <a:close/>
                <a:moveTo>
                  <a:pt x="2705" y="1879"/>
                </a:moveTo>
                <a:lnTo>
                  <a:pt x="2705" y="2315"/>
                </a:lnTo>
                <a:lnTo>
                  <a:pt x="3216" y="2315"/>
                </a:lnTo>
                <a:lnTo>
                  <a:pt x="3216" y="1879"/>
                </a:lnTo>
                <a:lnTo>
                  <a:pt x="2705" y="1879"/>
                </a:lnTo>
                <a:close/>
                <a:moveTo>
                  <a:pt x="2164" y="1879"/>
                </a:moveTo>
                <a:lnTo>
                  <a:pt x="2164" y="2315"/>
                </a:lnTo>
                <a:lnTo>
                  <a:pt x="2675" y="2315"/>
                </a:lnTo>
                <a:lnTo>
                  <a:pt x="2675" y="1879"/>
                </a:lnTo>
                <a:lnTo>
                  <a:pt x="2164" y="1879"/>
                </a:lnTo>
                <a:close/>
                <a:moveTo>
                  <a:pt x="1622" y="1879"/>
                </a:moveTo>
                <a:lnTo>
                  <a:pt x="1622" y="2315"/>
                </a:lnTo>
                <a:lnTo>
                  <a:pt x="2133" y="2315"/>
                </a:lnTo>
                <a:lnTo>
                  <a:pt x="2133" y="1879"/>
                </a:lnTo>
                <a:lnTo>
                  <a:pt x="1622" y="1879"/>
                </a:lnTo>
                <a:close/>
                <a:moveTo>
                  <a:pt x="1080" y="1879"/>
                </a:moveTo>
                <a:lnTo>
                  <a:pt x="1080" y="2315"/>
                </a:lnTo>
                <a:lnTo>
                  <a:pt x="1591" y="2315"/>
                </a:lnTo>
                <a:lnTo>
                  <a:pt x="1591" y="1879"/>
                </a:lnTo>
                <a:lnTo>
                  <a:pt x="1080" y="1879"/>
                </a:lnTo>
                <a:close/>
                <a:moveTo>
                  <a:pt x="539" y="1879"/>
                </a:moveTo>
                <a:lnTo>
                  <a:pt x="539" y="2315"/>
                </a:lnTo>
                <a:lnTo>
                  <a:pt x="1049" y="2315"/>
                </a:lnTo>
                <a:lnTo>
                  <a:pt x="1049" y="1879"/>
                </a:lnTo>
                <a:lnTo>
                  <a:pt x="539" y="1879"/>
                </a:lnTo>
                <a:close/>
                <a:moveTo>
                  <a:pt x="31" y="1879"/>
                </a:moveTo>
                <a:lnTo>
                  <a:pt x="31" y="2315"/>
                </a:lnTo>
                <a:lnTo>
                  <a:pt x="508" y="2315"/>
                </a:lnTo>
                <a:lnTo>
                  <a:pt x="508" y="1879"/>
                </a:lnTo>
                <a:lnTo>
                  <a:pt x="31" y="1879"/>
                </a:lnTo>
                <a:close/>
                <a:moveTo>
                  <a:pt x="14622" y="1416"/>
                </a:moveTo>
                <a:lnTo>
                  <a:pt x="14622" y="1851"/>
                </a:lnTo>
                <a:lnTo>
                  <a:pt x="15133" y="1851"/>
                </a:lnTo>
                <a:lnTo>
                  <a:pt x="15133" y="1416"/>
                </a:lnTo>
                <a:lnTo>
                  <a:pt x="14622" y="1416"/>
                </a:lnTo>
                <a:close/>
                <a:moveTo>
                  <a:pt x="14081" y="1416"/>
                </a:moveTo>
                <a:lnTo>
                  <a:pt x="14081" y="1851"/>
                </a:lnTo>
                <a:lnTo>
                  <a:pt x="14592" y="1851"/>
                </a:lnTo>
                <a:lnTo>
                  <a:pt x="14592" y="1416"/>
                </a:lnTo>
                <a:lnTo>
                  <a:pt x="14081" y="1416"/>
                </a:lnTo>
                <a:close/>
                <a:moveTo>
                  <a:pt x="13539" y="1416"/>
                </a:moveTo>
                <a:lnTo>
                  <a:pt x="13539" y="1851"/>
                </a:lnTo>
                <a:lnTo>
                  <a:pt x="14050" y="1851"/>
                </a:lnTo>
                <a:lnTo>
                  <a:pt x="14050" y="1416"/>
                </a:lnTo>
                <a:lnTo>
                  <a:pt x="13539" y="1416"/>
                </a:lnTo>
                <a:close/>
                <a:moveTo>
                  <a:pt x="12997" y="1416"/>
                </a:moveTo>
                <a:lnTo>
                  <a:pt x="12997" y="1851"/>
                </a:lnTo>
                <a:lnTo>
                  <a:pt x="13508" y="1851"/>
                </a:lnTo>
                <a:lnTo>
                  <a:pt x="13508" y="1416"/>
                </a:lnTo>
                <a:lnTo>
                  <a:pt x="12997" y="1416"/>
                </a:lnTo>
                <a:close/>
                <a:moveTo>
                  <a:pt x="12456" y="1416"/>
                </a:moveTo>
                <a:lnTo>
                  <a:pt x="12456" y="1851"/>
                </a:lnTo>
                <a:lnTo>
                  <a:pt x="12967" y="1851"/>
                </a:lnTo>
                <a:lnTo>
                  <a:pt x="12967" y="1416"/>
                </a:lnTo>
                <a:lnTo>
                  <a:pt x="12456" y="1416"/>
                </a:lnTo>
                <a:close/>
                <a:moveTo>
                  <a:pt x="11914" y="1416"/>
                </a:moveTo>
                <a:lnTo>
                  <a:pt x="11914" y="1851"/>
                </a:lnTo>
                <a:lnTo>
                  <a:pt x="12425" y="1851"/>
                </a:lnTo>
                <a:lnTo>
                  <a:pt x="12425" y="1416"/>
                </a:lnTo>
                <a:lnTo>
                  <a:pt x="11914" y="1416"/>
                </a:lnTo>
                <a:close/>
                <a:moveTo>
                  <a:pt x="11372" y="1416"/>
                </a:moveTo>
                <a:lnTo>
                  <a:pt x="11372" y="1851"/>
                </a:lnTo>
                <a:lnTo>
                  <a:pt x="11883" y="1851"/>
                </a:lnTo>
                <a:lnTo>
                  <a:pt x="11883" y="1416"/>
                </a:lnTo>
                <a:lnTo>
                  <a:pt x="11372" y="1416"/>
                </a:lnTo>
                <a:close/>
                <a:moveTo>
                  <a:pt x="10831" y="1416"/>
                </a:moveTo>
                <a:lnTo>
                  <a:pt x="10831" y="1851"/>
                </a:lnTo>
                <a:lnTo>
                  <a:pt x="11341" y="1851"/>
                </a:lnTo>
                <a:lnTo>
                  <a:pt x="11341" y="1416"/>
                </a:lnTo>
                <a:lnTo>
                  <a:pt x="10831" y="1416"/>
                </a:lnTo>
                <a:close/>
                <a:moveTo>
                  <a:pt x="10289" y="1416"/>
                </a:moveTo>
                <a:lnTo>
                  <a:pt x="10289" y="1851"/>
                </a:lnTo>
                <a:lnTo>
                  <a:pt x="10800" y="1851"/>
                </a:lnTo>
                <a:lnTo>
                  <a:pt x="10800" y="1416"/>
                </a:lnTo>
                <a:lnTo>
                  <a:pt x="10289" y="1416"/>
                </a:lnTo>
                <a:close/>
                <a:moveTo>
                  <a:pt x="9747" y="1416"/>
                </a:moveTo>
                <a:lnTo>
                  <a:pt x="9747" y="1851"/>
                </a:lnTo>
                <a:lnTo>
                  <a:pt x="10258" y="1851"/>
                </a:lnTo>
                <a:lnTo>
                  <a:pt x="10258" y="1416"/>
                </a:lnTo>
                <a:lnTo>
                  <a:pt x="9747" y="1416"/>
                </a:lnTo>
                <a:close/>
                <a:moveTo>
                  <a:pt x="9206" y="1416"/>
                </a:moveTo>
                <a:lnTo>
                  <a:pt x="9206" y="1851"/>
                </a:lnTo>
                <a:lnTo>
                  <a:pt x="9716" y="1851"/>
                </a:lnTo>
                <a:lnTo>
                  <a:pt x="9716" y="1416"/>
                </a:lnTo>
                <a:lnTo>
                  <a:pt x="9206" y="1416"/>
                </a:lnTo>
                <a:close/>
                <a:moveTo>
                  <a:pt x="8664" y="1416"/>
                </a:moveTo>
                <a:lnTo>
                  <a:pt x="8664" y="1851"/>
                </a:lnTo>
                <a:lnTo>
                  <a:pt x="9175" y="1851"/>
                </a:lnTo>
                <a:lnTo>
                  <a:pt x="9175" y="1416"/>
                </a:lnTo>
                <a:lnTo>
                  <a:pt x="8664" y="1416"/>
                </a:lnTo>
                <a:close/>
                <a:moveTo>
                  <a:pt x="8122" y="1416"/>
                </a:moveTo>
                <a:lnTo>
                  <a:pt x="8122" y="1851"/>
                </a:lnTo>
                <a:lnTo>
                  <a:pt x="8633" y="1851"/>
                </a:lnTo>
                <a:lnTo>
                  <a:pt x="8633" y="1416"/>
                </a:lnTo>
                <a:lnTo>
                  <a:pt x="8122" y="1416"/>
                </a:lnTo>
                <a:close/>
                <a:moveTo>
                  <a:pt x="7581" y="1416"/>
                </a:moveTo>
                <a:lnTo>
                  <a:pt x="7581" y="1851"/>
                </a:lnTo>
                <a:lnTo>
                  <a:pt x="8091" y="1851"/>
                </a:lnTo>
                <a:lnTo>
                  <a:pt x="8091" y="1416"/>
                </a:lnTo>
                <a:lnTo>
                  <a:pt x="7581" y="1416"/>
                </a:lnTo>
                <a:close/>
                <a:moveTo>
                  <a:pt x="7039" y="1416"/>
                </a:moveTo>
                <a:lnTo>
                  <a:pt x="7039" y="1851"/>
                </a:lnTo>
                <a:lnTo>
                  <a:pt x="7550" y="1851"/>
                </a:lnTo>
                <a:lnTo>
                  <a:pt x="7550" y="1416"/>
                </a:lnTo>
                <a:lnTo>
                  <a:pt x="7039" y="1416"/>
                </a:lnTo>
                <a:close/>
                <a:moveTo>
                  <a:pt x="6497" y="1416"/>
                </a:moveTo>
                <a:lnTo>
                  <a:pt x="6497" y="1851"/>
                </a:lnTo>
                <a:lnTo>
                  <a:pt x="7008" y="1851"/>
                </a:lnTo>
                <a:lnTo>
                  <a:pt x="7008" y="1416"/>
                </a:lnTo>
                <a:lnTo>
                  <a:pt x="6497" y="1416"/>
                </a:lnTo>
                <a:close/>
                <a:moveTo>
                  <a:pt x="5955" y="1416"/>
                </a:moveTo>
                <a:lnTo>
                  <a:pt x="5955" y="1851"/>
                </a:lnTo>
                <a:lnTo>
                  <a:pt x="6466" y="1851"/>
                </a:lnTo>
                <a:lnTo>
                  <a:pt x="6466" y="1416"/>
                </a:lnTo>
                <a:lnTo>
                  <a:pt x="5955" y="1416"/>
                </a:lnTo>
                <a:close/>
                <a:moveTo>
                  <a:pt x="5414" y="1416"/>
                </a:moveTo>
                <a:lnTo>
                  <a:pt x="5414" y="1851"/>
                </a:lnTo>
                <a:lnTo>
                  <a:pt x="5925" y="1851"/>
                </a:lnTo>
                <a:lnTo>
                  <a:pt x="5925" y="1416"/>
                </a:lnTo>
                <a:lnTo>
                  <a:pt x="5414" y="1416"/>
                </a:lnTo>
                <a:close/>
                <a:moveTo>
                  <a:pt x="4872" y="1416"/>
                </a:moveTo>
                <a:lnTo>
                  <a:pt x="4872" y="1851"/>
                </a:lnTo>
                <a:lnTo>
                  <a:pt x="5383" y="1851"/>
                </a:lnTo>
                <a:lnTo>
                  <a:pt x="5383" y="1416"/>
                </a:lnTo>
                <a:lnTo>
                  <a:pt x="4872" y="1416"/>
                </a:lnTo>
                <a:close/>
                <a:moveTo>
                  <a:pt x="4330" y="1416"/>
                </a:moveTo>
                <a:lnTo>
                  <a:pt x="4330" y="1851"/>
                </a:lnTo>
                <a:lnTo>
                  <a:pt x="4841" y="1851"/>
                </a:lnTo>
                <a:lnTo>
                  <a:pt x="4841" y="1416"/>
                </a:lnTo>
                <a:lnTo>
                  <a:pt x="4330" y="1416"/>
                </a:lnTo>
                <a:close/>
                <a:moveTo>
                  <a:pt x="3789" y="1416"/>
                </a:moveTo>
                <a:lnTo>
                  <a:pt x="3789" y="1851"/>
                </a:lnTo>
                <a:lnTo>
                  <a:pt x="4300" y="1851"/>
                </a:lnTo>
                <a:lnTo>
                  <a:pt x="4300" y="1416"/>
                </a:lnTo>
                <a:lnTo>
                  <a:pt x="3789" y="1416"/>
                </a:lnTo>
                <a:close/>
                <a:moveTo>
                  <a:pt x="3247" y="1416"/>
                </a:moveTo>
                <a:lnTo>
                  <a:pt x="3247" y="1851"/>
                </a:lnTo>
                <a:lnTo>
                  <a:pt x="3758" y="1851"/>
                </a:lnTo>
                <a:lnTo>
                  <a:pt x="3758" y="1416"/>
                </a:lnTo>
                <a:lnTo>
                  <a:pt x="3247" y="1416"/>
                </a:lnTo>
                <a:close/>
                <a:moveTo>
                  <a:pt x="2705" y="1416"/>
                </a:moveTo>
                <a:lnTo>
                  <a:pt x="2705" y="1851"/>
                </a:lnTo>
                <a:lnTo>
                  <a:pt x="3216" y="1851"/>
                </a:lnTo>
                <a:lnTo>
                  <a:pt x="3216" y="1416"/>
                </a:lnTo>
                <a:lnTo>
                  <a:pt x="2705" y="1416"/>
                </a:lnTo>
                <a:close/>
                <a:moveTo>
                  <a:pt x="2164" y="1416"/>
                </a:moveTo>
                <a:lnTo>
                  <a:pt x="2164" y="1851"/>
                </a:lnTo>
                <a:lnTo>
                  <a:pt x="2675" y="1851"/>
                </a:lnTo>
                <a:lnTo>
                  <a:pt x="2675" y="1416"/>
                </a:lnTo>
                <a:lnTo>
                  <a:pt x="2164" y="1416"/>
                </a:lnTo>
                <a:close/>
                <a:moveTo>
                  <a:pt x="1622" y="1416"/>
                </a:moveTo>
                <a:lnTo>
                  <a:pt x="1622" y="1851"/>
                </a:lnTo>
                <a:lnTo>
                  <a:pt x="2133" y="1851"/>
                </a:lnTo>
                <a:lnTo>
                  <a:pt x="2133" y="1416"/>
                </a:lnTo>
                <a:lnTo>
                  <a:pt x="1622" y="1416"/>
                </a:lnTo>
                <a:close/>
                <a:moveTo>
                  <a:pt x="1080" y="1416"/>
                </a:moveTo>
                <a:lnTo>
                  <a:pt x="1080" y="1851"/>
                </a:lnTo>
                <a:lnTo>
                  <a:pt x="1591" y="1851"/>
                </a:lnTo>
                <a:lnTo>
                  <a:pt x="1591" y="1416"/>
                </a:lnTo>
                <a:lnTo>
                  <a:pt x="1080" y="1416"/>
                </a:lnTo>
                <a:close/>
                <a:moveTo>
                  <a:pt x="539" y="1416"/>
                </a:moveTo>
                <a:lnTo>
                  <a:pt x="539" y="1851"/>
                </a:lnTo>
                <a:lnTo>
                  <a:pt x="1049" y="1851"/>
                </a:lnTo>
                <a:lnTo>
                  <a:pt x="1049" y="1416"/>
                </a:lnTo>
                <a:lnTo>
                  <a:pt x="539" y="1416"/>
                </a:lnTo>
                <a:close/>
                <a:moveTo>
                  <a:pt x="31" y="1416"/>
                </a:moveTo>
                <a:lnTo>
                  <a:pt x="31" y="1851"/>
                </a:lnTo>
                <a:lnTo>
                  <a:pt x="508" y="1851"/>
                </a:lnTo>
                <a:lnTo>
                  <a:pt x="508" y="1416"/>
                </a:lnTo>
                <a:lnTo>
                  <a:pt x="31" y="1416"/>
                </a:lnTo>
                <a:close/>
                <a:moveTo>
                  <a:pt x="14622" y="952"/>
                </a:moveTo>
                <a:lnTo>
                  <a:pt x="14622" y="1387"/>
                </a:lnTo>
                <a:lnTo>
                  <a:pt x="15133" y="1387"/>
                </a:lnTo>
                <a:lnTo>
                  <a:pt x="15133" y="952"/>
                </a:lnTo>
                <a:lnTo>
                  <a:pt x="14622" y="952"/>
                </a:lnTo>
                <a:close/>
                <a:moveTo>
                  <a:pt x="14081" y="952"/>
                </a:moveTo>
                <a:lnTo>
                  <a:pt x="14081" y="1387"/>
                </a:lnTo>
                <a:lnTo>
                  <a:pt x="14592" y="1387"/>
                </a:lnTo>
                <a:lnTo>
                  <a:pt x="14592" y="952"/>
                </a:lnTo>
                <a:lnTo>
                  <a:pt x="14081" y="952"/>
                </a:lnTo>
                <a:close/>
                <a:moveTo>
                  <a:pt x="13539" y="952"/>
                </a:moveTo>
                <a:lnTo>
                  <a:pt x="13539" y="1387"/>
                </a:lnTo>
                <a:lnTo>
                  <a:pt x="14050" y="1387"/>
                </a:lnTo>
                <a:lnTo>
                  <a:pt x="14050" y="952"/>
                </a:lnTo>
                <a:lnTo>
                  <a:pt x="13539" y="952"/>
                </a:lnTo>
                <a:close/>
                <a:moveTo>
                  <a:pt x="12997" y="952"/>
                </a:moveTo>
                <a:lnTo>
                  <a:pt x="12997" y="1387"/>
                </a:lnTo>
                <a:lnTo>
                  <a:pt x="13508" y="1387"/>
                </a:lnTo>
                <a:lnTo>
                  <a:pt x="13508" y="952"/>
                </a:lnTo>
                <a:lnTo>
                  <a:pt x="12997" y="952"/>
                </a:lnTo>
                <a:close/>
                <a:moveTo>
                  <a:pt x="12456" y="952"/>
                </a:moveTo>
                <a:lnTo>
                  <a:pt x="12456" y="1387"/>
                </a:lnTo>
                <a:lnTo>
                  <a:pt x="12967" y="1387"/>
                </a:lnTo>
                <a:lnTo>
                  <a:pt x="12967" y="952"/>
                </a:lnTo>
                <a:lnTo>
                  <a:pt x="12456" y="952"/>
                </a:lnTo>
                <a:close/>
                <a:moveTo>
                  <a:pt x="11914" y="952"/>
                </a:moveTo>
                <a:lnTo>
                  <a:pt x="11914" y="1387"/>
                </a:lnTo>
                <a:lnTo>
                  <a:pt x="12425" y="1387"/>
                </a:lnTo>
                <a:lnTo>
                  <a:pt x="12425" y="952"/>
                </a:lnTo>
                <a:lnTo>
                  <a:pt x="11914" y="952"/>
                </a:lnTo>
                <a:close/>
                <a:moveTo>
                  <a:pt x="11372" y="952"/>
                </a:moveTo>
                <a:lnTo>
                  <a:pt x="11372" y="1387"/>
                </a:lnTo>
                <a:lnTo>
                  <a:pt x="11883" y="1387"/>
                </a:lnTo>
                <a:lnTo>
                  <a:pt x="11883" y="952"/>
                </a:lnTo>
                <a:lnTo>
                  <a:pt x="11372" y="952"/>
                </a:lnTo>
                <a:close/>
                <a:moveTo>
                  <a:pt x="10831" y="952"/>
                </a:moveTo>
                <a:lnTo>
                  <a:pt x="10831" y="1387"/>
                </a:lnTo>
                <a:lnTo>
                  <a:pt x="11341" y="1387"/>
                </a:lnTo>
                <a:lnTo>
                  <a:pt x="11341" y="952"/>
                </a:lnTo>
                <a:lnTo>
                  <a:pt x="10831" y="952"/>
                </a:lnTo>
                <a:close/>
                <a:moveTo>
                  <a:pt x="10289" y="952"/>
                </a:moveTo>
                <a:lnTo>
                  <a:pt x="10289" y="1387"/>
                </a:lnTo>
                <a:lnTo>
                  <a:pt x="10800" y="1387"/>
                </a:lnTo>
                <a:lnTo>
                  <a:pt x="10800" y="952"/>
                </a:lnTo>
                <a:lnTo>
                  <a:pt x="10289" y="952"/>
                </a:lnTo>
                <a:close/>
                <a:moveTo>
                  <a:pt x="9747" y="952"/>
                </a:moveTo>
                <a:lnTo>
                  <a:pt x="9747" y="1387"/>
                </a:lnTo>
                <a:lnTo>
                  <a:pt x="10258" y="1387"/>
                </a:lnTo>
                <a:lnTo>
                  <a:pt x="10258" y="952"/>
                </a:lnTo>
                <a:lnTo>
                  <a:pt x="9747" y="952"/>
                </a:lnTo>
                <a:close/>
                <a:moveTo>
                  <a:pt x="9206" y="952"/>
                </a:moveTo>
                <a:lnTo>
                  <a:pt x="9206" y="1387"/>
                </a:lnTo>
                <a:lnTo>
                  <a:pt x="9716" y="1387"/>
                </a:lnTo>
                <a:lnTo>
                  <a:pt x="9716" y="952"/>
                </a:lnTo>
                <a:lnTo>
                  <a:pt x="9206" y="952"/>
                </a:lnTo>
                <a:close/>
                <a:moveTo>
                  <a:pt x="8664" y="952"/>
                </a:moveTo>
                <a:lnTo>
                  <a:pt x="8664" y="1387"/>
                </a:lnTo>
                <a:lnTo>
                  <a:pt x="9175" y="1387"/>
                </a:lnTo>
                <a:lnTo>
                  <a:pt x="9175" y="952"/>
                </a:lnTo>
                <a:lnTo>
                  <a:pt x="8664" y="952"/>
                </a:lnTo>
                <a:close/>
                <a:moveTo>
                  <a:pt x="8122" y="952"/>
                </a:moveTo>
                <a:lnTo>
                  <a:pt x="8122" y="1387"/>
                </a:lnTo>
                <a:lnTo>
                  <a:pt x="8633" y="1387"/>
                </a:lnTo>
                <a:lnTo>
                  <a:pt x="8633" y="952"/>
                </a:lnTo>
                <a:lnTo>
                  <a:pt x="8122" y="952"/>
                </a:lnTo>
                <a:close/>
                <a:moveTo>
                  <a:pt x="7581" y="952"/>
                </a:moveTo>
                <a:lnTo>
                  <a:pt x="7581" y="1387"/>
                </a:lnTo>
                <a:lnTo>
                  <a:pt x="8091" y="1387"/>
                </a:lnTo>
                <a:lnTo>
                  <a:pt x="8091" y="952"/>
                </a:lnTo>
                <a:lnTo>
                  <a:pt x="7581" y="952"/>
                </a:lnTo>
                <a:close/>
                <a:moveTo>
                  <a:pt x="7039" y="952"/>
                </a:moveTo>
                <a:lnTo>
                  <a:pt x="7039" y="1387"/>
                </a:lnTo>
                <a:lnTo>
                  <a:pt x="7550" y="1387"/>
                </a:lnTo>
                <a:lnTo>
                  <a:pt x="7550" y="952"/>
                </a:lnTo>
                <a:lnTo>
                  <a:pt x="7039" y="952"/>
                </a:lnTo>
                <a:close/>
                <a:moveTo>
                  <a:pt x="6497" y="952"/>
                </a:moveTo>
                <a:lnTo>
                  <a:pt x="6497" y="1387"/>
                </a:lnTo>
                <a:lnTo>
                  <a:pt x="7008" y="1387"/>
                </a:lnTo>
                <a:lnTo>
                  <a:pt x="7008" y="952"/>
                </a:lnTo>
                <a:lnTo>
                  <a:pt x="6497" y="952"/>
                </a:lnTo>
                <a:close/>
                <a:moveTo>
                  <a:pt x="5955" y="952"/>
                </a:moveTo>
                <a:lnTo>
                  <a:pt x="5955" y="1387"/>
                </a:lnTo>
                <a:lnTo>
                  <a:pt x="6466" y="1387"/>
                </a:lnTo>
                <a:lnTo>
                  <a:pt x="6466" y="952"/>
                </a:lnTo>
                <a:lnTo>
                  <a:pt x="5955" y="952"/>
                </a:lnTo>
                <a:close/>
                <a:moveTo>
                  <a:pt x="5414" y="952"/>
                </a:moveTo>
                <a:lnTo>
                  <a:pt x="5414" y="1387"/>
                </a:lnTo>
                <a:lnTo>
                  <a:pt x="5925" y="1387"/>
                </a:lnTo>
                <a:lnTo>
                  <a:pt x="5925" y="952"/>
                </a:lnTo>
                <a:lnTo>
                  <a:pt x="5414" y="952"/>
                </a:lnTo>
                <a:close/>
                <a:moveTo>
                  <a:pt x="4872" y="952"/>
                </a:moveTo>
                <a:lnTo>
                  <a:pt x="4872" y="1387"/>
                </a:lnTo>
                <a:lnTo>
                  <a:pt x="5383" y="1387"/>
                </a:lnTo>
                <a:lnTo>
                  <a:pt x="5383" y="952"/>
                </a:lnTo>
                <a:lnTo>
                  <a:pt x="4872" y="952"/>
                </a:lnTo>
                <a:close/>
                <a:moveTo>
                  <a:pt x="4330" y="952"/>
                </a:moveTo>
                <a:lnTo>
                  <a:pt x="4330" y="1387"/>
                </a:lnTo>
                <a:lnTo>
                  <a:pt x="4841" y="1387"/>
                </a:lnTo>
                <a:lnTo>
                  <a:pt x="4841" y="952"/>
                </a:lnTo>
                <a:lnTo>
                  <a:pt x="4330" y="952"/>
                </a:lnTo>
                <a:close/>
                <a:moveTo>
                  <a:pt x="3789" y="952"/>
                </a:moveTo>
                <a:lnTo>
                  <a:pt x="3789" y="1387"/>
                </a:lnTo>
                <a:lnTo>
                  <a:pt x="4300" y="1387"/>
                </a:lnTo>
                <a:lnTo>
                  <a:pt x="4300" y="952"/>
                </a:lnTo>
                <a:lnTo>
                  <a:pt x="3789" y="952"/>
                </a:lnTo>
                <a:close/>
                <a:moveTo>
                  <a:pt x="3247" y="952"/>
                </a:moveTo>
                <a:lnTo>
                  <a:pt x="3247" y="1387"/>
                </a:lnTo>
                <a:lnTo>
                  <a:pt x="3758" y="1387"/>
                </a:lnTo>
                <a:lnTo>
                  <a:pt x="3758" y="952"/>
                </a:lnTo>
                <a:lnTo>
                  <a:pt x="3247" y="952"/>
                </a:lnTo>
                <a:close/>
                <a:moveTo>
                  <a:pt x="2705" y="952"/>
                </a:moveTo>
                <a:lnTo>
                  <a:pt x="2705" y="1387"/>
                </a:lnTo>
                <a:lnTo>
                  <a:pt x="3216" y="1387"/>
                </a:lnTo>
                <a:lnTo>
                  <a:pt x="3216" y="952"/>
                </a:lnTo>
                <a:lnTo>
                  <a:pt x="2705" y="952"/>
                </a:lnTo>
                <a:close/>
                <a:moveTo>
                  <a:pt x="2164" y="952"/>
                </a:moveTo>
                <a:lnTo>
                  <a:pt x="2164" y="1387"/>
                </a:lnTo>
                <a:lnTo>
                  <a:pt x="2675" y="1387"/>
                </a:lnTo>
                <a:lnTo>
                  <a:pt x="2675" y="952"/>
                </a:lnTo>
                <a:lnTo>
                  <a:pt x="2164" y="952"/>
                </a:lnTo>
                <a:close/>
                <a:moveTo>
                  <a:pt x="1622" y="952"/>
                </a:moveTo>
                <a:lnTo>
                  <a:pt x="1622" y="1387"/>
                </a:lnTo>
                <a:lnTo>
                  <a:pt x="2133" y="1387"/>
                </a:lnTo>
                <a:lnTo>
                  <a:pt x="2133" y="952"/>
                </a:lnTo>
                <a:lnTo>
                  <a:pt x="1622" y="952"/>
                </a:lnTo>
                <a:close/>
                <a:moveTo>
                  <a:pt x="1080" y="952"/>
                </a:moveTo>
                <a:lnTo>
                  <a:pt x="1080" y="1387"/>
                </a:lnTo>
                <a:lnTo>
                  <a:pt x="1591" y="1387"/>
                </a:lnTo>
                <a:lnTo>
                  <a:pt x="1591" y="952"/>
                </a:lnTo>
                <a:lnTo>
                  <a:pt x="1080" y="952"/>
                </a:lnTo>
                <a:close/>
                <a:moveTo>
                  <a:pt x="539" y="952"/>
                </a:moveTo>
                <a:lnTo>
                  <a:pt x="539" y="1387"/>
                </a:lnTo>
                <a:lnTo>
                  <a:pt x="1049" y="1387"/>
                </a:lnTo>
                <a:lnTo>
                  <a:pt x="1049" y="952"/>
                </a:lnTo>
                <a:lnTo>
                  <a:pt x="539" y="952"/>
                </a:lnTo>
                <a:close/>
                <a:moveTo>
                  <a:pt x="31" y="952"/>
                </a:moveTo>
                <a:lnTo>
                  <a:pt x="31" y="1387"/>
                </a:lnTo>
                <a:lnTo>
                  <a:pt x="508" y="1387"/>
                </a:lnTo>
                <a:lnTo>
                  <a:pt x="508" y="952"/>
                </a:lnTo>
                <a:lnTo>
                  <a:pt x="31" y="952"/>
                </a:lnTo>
                <a:close/>
                <a:moveTo>
                  <a:pt x="14622" y="488"/>
                </a:moveTo>
                <a:lnTo>
                  <a:pt x="14622" y="923"/>
                </a:lnTo>
                <a:lnTo>
                  <a:pt x="15133" y="923"/>
                </a:lnTo>
                <a:lnTo>
                  <a:pt x="15133" y="488"/>
                </a:lnTo>
                <a:lnTo>
                  <a:pt x="14622" y="488"/>
                </a:lnTo>
                <a:close/>
                <a:moveTo>
                  <a:pt x="14081" y="488"/>
                </a:moveTo>
                <a:lnTo>
                  <a:pt x="14081" y="923"/>
                </a:lnTo>
                <a:lnTo>
                  <a:pt x="14592" y="923"/>
                </a:lnTo>
                <a:lnTo>
                  <a:pt x="14592" y="488"/>
                </a:lnTo>
                <a:lnTo>
                  <a:pt x="14081" y="488"/>
                </a:lnTo>
                <a:close/>
                <a:moveTo>
                  <a:pt x="13539" y="488"/>
                </a:moveTo>
                <a:lnTo>
                  <a:pt x="13539" y="923"/>
                </a:lnTo>
                <a:lnTo>
                  <a:pt x="14050" y="923"/>
                </a:lnTo>
                <a:lnTo>
                  <a:pt x="14050" y="488"/>
                </a:lnTo>
                <a:lnTo>
                  <a:pt x="13539" y="488"/>
                </a:lnTo>
                <a:close/>
                <a:moveTo>
                  <a:pt x="12997" y="488"/>
                </a:moveTo>
                <a:lnTo>
                  <a:pt x="12997" y="923"/>
                </a:lnTo>
                <a:lnTo>
                  <a:pt x="13508" y="923"/>
                </a:lnTo>
                <a:lnTo>
                  <a:pt x="13508" y="488"/>
                </a:lnTo>
                <a:lnTo>
                  <a:pt x="12997" y="488"/>
                </a:lnTo>
                <a:close/>
                <a:moveTo>
                  <a:pt x="12456" y="488"/>
                </a:moveTo>
                <a:lnTo>
                  <a:pt x="12456" y="923"/>
                </a:lnTo>
                <a:lnTo>
                  <a:pt x="12967" y="923"/>
                </a:lnTo>
                <a:lnTo>
                  <a:pt x="12967" y="488"/>
                </a:lnTo>
                <a:lnTo>
                  <a:pt x="12456" y="488"/>
                </a:lnTo>
                <a:close/>
                <a:moveTo>
                  <a:pt x="11914" y="488"/>
                </a:moveTo>
                <a:lnTo>
                  <a:pt x="11914" y="923"/>
                </a:lnTo>
                <a:lnTo>
                  <a:pt x="12425" y="923"/>
                </a:lnTo>
                <a:lnTo>
                  <a:pt x="12425" y="488"/>
                </a:lnTo>
                <a:lnTo>
                  <a:pt x="11914" y="488"/>
                </a:lnTo>
                <a:close/>
                <a:moveTo>
                  <a:pt x="11372" y="488"/>
                </a:moveTo>
                <a:lnTo>
                  <a:pt x="11372" y="923"/>
                </a:lnTo>
                <a:lnTo>
                  <a:pt x="11883" y="923"/>
                </a:lnTo>
                <a:lnTo>
                  <a:pt x="11883" y="488"/>
                </a:lnTo>
                <a:lnTo>
                  <a:pt x="11372" y="488"/>
                </a:lnTo>
                <a:close/>
                <a:moveTo>
                  <a:pt x="10831" y="488"/>
                </a:moveTo>
                <a:lnTo>
                  <a:pt x="10831" y="923"/>
                </a:lnTo>
                <a:lnTo>
                  <a:pt x="11341" y="923"/>
                </a:lnTo>
                <a:lnTo>
                  <a:pt x="11341" y="488"/>
                </a:lnTo>
                <a:lnTo>
                  <a:pt x="10831" y="488"/>
                </a:lnTo>
                <a:close/>
                <a:moveTo>
                  <a:pt x="10289" y="488"/>
                </a:moveTo>
                <a:lnTo>
                  <a:pt x="10289" y="923"/>
                </a:lnTo>
                <a:lnTo>
                  <a:pt x="10800" y="923"/>
                </a:lnTo>
                <a:lnTo>
                  <a:pt x="10800" y="488"/>
                </a:lnTo>
                <a:lnTo>
                  <a:pt x="10289" y="488"/>
                </a:lnTo>
                <a:close/>
                <a:moveTo>
                  <a:pt x="9747" y="488"/>
                </a:moveTo>
                <a:lnTo>
                  <a:pt x="9747" y="923"/>
                </a:lnTo>
                <a:lnTo>
                  <a:pt x="10258" y="923"/>
                </a:lnTo>
                <a:lnTo>
                  <a:pt x="10258" y="488"/>
                </a:lnTo>
                <a:lnTo>
                  <a:pt x="9747" y="488"/>
                </a:lnTo>
                <a:close/>
                <a:moveTo>
                  <a:pt x="9206" y="488"/>
                </a:moveTo>
                <a:lnTo>
                  <a:pt x="9206" y="923"/>
                </a:lnTo>
                <a:lnTo>
                  <a:pt x="9716" y="923"/>
                </a:lnTo>
                <a:lnTo>
                  <a:pt x="9716" y="488"/>
                </a:lnTo>
                <a:lnTo>
                  <a:pt x="9206" y="488"/>
                </a:lnTo>
                <a:close/>
                <a:moveTo>
                  <a:pt x="8664" y="488"/>
                </a:moveTo>
                <a:lnTo>
                  <a:pt x="8664" y="923"/>
                </a:lnTo>
                <a:lnTo>
                  <a:pt x="9175" y="923"/>
                </a:lnTo>
                <a:lnTo>
                  <a:pt x="9175" y="488"/>
                </a:lnTo>
                <a:lnTo>
                  <a:pt x="8664" y="488"/>
                </a:lnTo>
                <a:close/>
                <a:moveTo>
                  <a:pt x="8122" y="488"/>
                </a:moveTo>
                <a:lnTo>
                  <a:pt x="8122" y="923"/>
                </a:lnTo>
                <a:lnTo>
                  <a:pt x="8633" y="923"/>
                </a:lnTo>
                <a:lnTo>
                  <a:pt x="8633" y="488"/>
                </a:lnTo>
                <a:lnTo>
                  <a:pt x="8122" y="488"/>
                </a:lnTo>
                <a:close/>
                <a:moveTo>
                  <a:pt x="7581" y="488"/>
                </a:moveTo>
                <a:lnTo>
                  <a:pt x="7581" y="923"/>
                </a:lnTo>
                <a:lnTo>
                  <a:pt x="8091" y="923"/>
                </a:lnTo>
                <a:lnTo>
                  <a:pt x="8091" y="488"/>
                </a:lnTo>
                <a:lnTo>
                  <a:pt x="7581" y="488"/>
                </a:lnTo>
                <a:close/>
                <a:moveTo>
                  <a:pt x="7039" y="488"/>
                </a:moveTo>
                <a:lnTo>
                  <a:pt x="7039" y="923"/>
                </a:lnTo>
                <a:lnTo>
                  <a:pt x="7550" y="923"/>
                </a:lnTo>
                <a:lnTo>
                  <a:pt x="7550" y="488"/>
                </a:lnTo>
                <a:lnTo>
                  <a:pt x="7039" y="488"/>
                </a:lnTo>
                <a:close/>
                <a:moveTo>
                  <a:pt x="6497" y="488"/>
                </a:moveTo>
                <a:lnTo>
                  <a:pt x="6497" y="923"/>
                </a:lnTo>
                <a:lnTo>
                  <a:pt x="7008" y="923"/>
                </a:lnTo>
                <a:lnTo>
                  <a:pt x="7008" y="488"/>
                </a:lnTo>
                <a:lnTo>
                  <a:pt x="6497" y="488"/>
                </a:lnTo>
                <a:close/>
                <a:moveTo>
                  <a:pt x="5955" y="488"/>
                </a:moveTo>
                <a:lnTo>
                  <a:pt x="5955" y="923"/>
                </a:lnTo>
                <a:lnTo>
                  <a:pt x="6466" y="923"/>
                </a:lnTo>
                <a:lnTo>
                  <a:pt x="6466" y="488"/>
                </a:lnTo>
                <a:lnTo>
                  <a:pt x="5955" y="488"/>
                </a:lnTo>
                <a:close/>
                <a:moveTo>
                  <a:pt x="5414" y="488"/>
                </a:moveTo>
                <a:lnTo>
                  <a:pt x="5414" y="923"/>
                </a:lnTo>
                <a:lnTo>
                  <a:pt x="5925" y="923"/>
                </a:lnTo>
                <a:lnTo>
                  <a:pt x="5925" y="488"/>
                </a:lnTo>
                <a:lnTo>
                  <a:pt x="5414" y="488"/>
                </a:lnTo>
                <a:close/>
                <a:moveTo>
                  <a:pt x="4872" y="488"/>
                </a:moveTo>
                <a:lnTo>
                  <a:pt x="4872" y="923"/>
                </a:lnTo>
                <a:lnTo>
                  <a:pt x="5383" y="923"/>
                </a:lnTo>
                <a:lnTo>
                  <a:pt x="5383" y="488"/>
                </a:lnTo>
                <a:lnTo>
                  <a:pt x="4872" y="488"/>
                </a:lnTo>
                <a:close/>
                <a:moveTo>
                  <a:pt x="4330" y="488"/>
                </a:moveTo>
                <a:lnTo>
                  <a:pt x="4330" y="923"/>
                </a:lnTo>
                <a:lnTo>
                  <a:pt x="4841" y="923"/>
                </a:lnTo>
                <a:lnTo>
                  <a:pt x="4841" y="488"/>
                </a:lnTo>
                <a:lnTo>
                  <a:pt x="4330" y="488"/>
                </a:lnTo>
                <a:close/>
                <a:moveTo>
                  <a:pt x="3789" y="488"/>
                </a:moveTo>
                <a:lnTo>
                  <a:pt x="3789" y="923"/>
                </a:lnTo>
                <a:lnTo>
                  <a:pt x="4300" y="923"/>
                </a:lnTo>
                <a:lnTo>
                  <a:pt x="4300" y="488"/>
                </a:lnTo>
                <a:lnTo>
                  <a:pt x="3789" y="488"/>
                </a:lnTo>
                <a:close/>
                <a:moveTo>
                  <a:pt x="3247" y="488"/>
                </a:moveTo>
                <a:lnTo>
                  <a:pt x="3247" y="923"/>
                </a:lnTo>
                <a:lnTo>
                  <a:pt x="3758" y="923"/>
                </a:lnTo>
                <a:lnTo>
                  <a:pt x="3758" y="488"/>
                </a:lnTo>
                <a:lnTo>
                  <a:pt x="3247" y="488"/>
                </a:lnTo>
                <a:close/>
                <a:moveTo>
                  <a:pt x="2705" y="488"/>
                </a:moveTo>
                <a:lnTo>
                  <a:pt x="2705" y="923"/>
                </a:lnTo>
                <a:lnTo>
                  <a:pt x="3216" y="923"/>
                </a:lnTo>
                <a:lnTo>
                  <a:pt x="3216" y="488"/>
                </a:lnTo>
                <a:lnTo>
                  <a:pt x="2705" y="488"/>
                </a:lnTo>
                <a:close/>
                <a:moveTo>
                  <a:pt x="2164" y="488"/>
                </a:moveTo>
                <a:lnTo>
                  <a:pt x="2164" y="923"/>
                </a:lnTo>
                <a:lnTo>
                  <a:pt x="2675" y="923"/>
                </a:lnTo>
                <a:lnTo>
                  <a:pt x="2675" y="488"/>
                </a:lnTo>
                <a:lnTo>
                  <a:pt x="2164" y="488"/>
                </a:lnTo>
                <a:close/>
                <a:moveTo>
                  <a:pt x="1622" y="488"/>
                </a:moveTo>
                <a:lnTo>
                  <a:pt x="1622" y="923"/>
                </a:lnTo>
                <a:lnTo>
                  <a:pt x="2133" y="923"/>
                </a:lnTo>
                <a:lnTo>
                  <a:pt x="2133" y="488"/>
                </a:lnTo>
                <a:lnTo>
                  <a:pt x="1622" y="488"/>
                </a:lnTo>
                <a:close/>
                <a:moveTo>
                  <a:pt x="1080" y="488"/>
                </a:moveTo>
                <a:lnTo>
                  <a:pt x="1080" y="923"/>
                </a:lnTo>
                <a:lnTo>
                  <a:pt x="1591" y="923"/>
                </a:lnTo>
                <a:lnTo>
                  <a:pt x="1591" y="488"/>
                </a:lnTo>
                <a:lnTo>
                  <a:pt x="1080" y="488"/>
                </a:lnTo>
                <a:close/>
                <a:moveTo>
                  <a:pt x="539" y="488"/>
                </a:moveTo>
                <a:lnTo>
                  <a:pt x="539" y="923"/>
                </a:lnTo>
                <a:lnTo>
                  <a:pt x="1049" y="923"/>
                </a:lnTo>
                <a:lnTo>
                  <a:pt x="1049" y="488"/>
                </a:lnTo>
                <a:lnTo>
                  <a:pt x="539" y="488"/>
                </a:lnTo>
                <a:close/>
                <a:moveTo>
                  <a:pt x="31" y="488"/>
                </a:moveTo>
                <a:lnTo>
                  <a:pt x="31" y="923"/>
                </a:lnTo>
                <a:lnTo>
                  <a:pt x="508" y="923"/>
                </a:lnTo>
                <a:lnTo>
                  <a:pt x="508" y="488"/>
                </a:lnTo>
                <a:lnTo>
                  <a:pt x="31" y="488"/>
                </a:lnTo>
                <a:close/>
                <a:moveTo>
                  <a:pt x="0" y="0"/>
                </a:moveTo>
                <a:lnTo>
                  <a:pt x="31" y="0"/>
                </a:lnTo>
                <a:lnTo>
                  <a:pt x="31" y="460"/>
                </a:lnTo>
                <a:lnTo>
                  <a:pt x="508" y="460"/>
                </a:lnTo>
                <a:lnTo>
                  <a:pt x="508" y="0"/>
                </a:lnTo>
                <a:lnTo>
                  <a:pt x="539" y="0"/>
                </a:lnTo>
                <a:lnTo>
                  <a:pt x="539" y="460"/>
                </a:lnTo>
                <a:lnTo>
                  <a:pt x="1049" y="460"/>
                </a:lnTo>
                <a:lnTo>
                  <a:pt x="1049" y="0"/>
                </a:lnTo>
                <a:lnTo>
                  <a:pt x="1080" y="0"/>
                </a:lnTo>
                <a:lnTo>
                  <a:pt x="1080" y="460"/>
                </a:lnTo>
                <a:lnTo>
                  <a:pt x="1591" y="460"/>
                </a:lnTo>
                <a:lnTo>
                  <a:pt x="1591" y="0"/>
                </a:lnTo>
                <a:lnTo>
                  <a:pt x="1622" y="0"/>
                </a:lnTo>
                <a:lnTo>
                  <a:pt x="1622" y="460"/>
                </a:lnTo>
                <a:lnTo>
                  <a:pt x="2133" y="460"/>
                </a:lnTo>
                <a:lnTo>
                  <a:pt x="2133" y="0"/>
                </a:lnTo>
                <a:lnTo>
                  <a:pt x="2164" y="0"/>
                </a:lnTo>
                <a:lnTo>
                  <a:pt x="2164" y="460"/>
                </a:lnTo>
                <a:lnTo>
                  <a:pt x="2675" y="460"/>
                </a:lnTo>
                <a:lnTo>
                  <a:pt x="2675" y="0"/>
                </a:lnTo>
                <a:lnTo>
                  <a:pt x="2705" y="0"/>
                </a:lnTo>
                <a:lnTo>
                  <a:pt x="2705" y="460"/>
                </a:lnTo>
                <a:lnTo>
                  <a:pt x="3216" y="460"/>
                </a:lnTo>
                <a:lnTo>
                  <a:pt x="3216" y="0"/>
                </a:lnTo>
                <a:lnTo>
                  <a:pt x="3247" y="0"/>
                </a:lnTo>
                <a:lnTo>
                  <a:pt x="3247" y="460"/>
                </a:lnTo>
                <a:lnTo>
                  <a:pt x="3758" y="460"/>
                </a:lnTo>
                <a:lnTo>
                  <a:pt x="3758" y="0"/>
                </a:lnTo>
                <a:lnTo>
                  <a:pt x="3789" y="0"/>
                </a:lnTo>
                <a:lnTo>
                  <a:pt x="3789" y="460"/>
                </a:lnTo>
                <a:lnTo>
                  <a:pt x="4300" y="460"/>
                </a:lnTo>
                <a:lnTo>
                  <a:pt x="4300" y="0"/>
                </a:lnTo>
                <a:lnTo>
                  <a:pt x="4330" y="0"/>
                </a:lnTo>
                <a:lnTo>
                  <a:pt x="4330" y="460"/>
                </a:lnTo>
                <a:lnTo>
                  <a:pt x="4841" y="460"/>
                </a:lnTo>
                <a:lnTo>
                  <a:pt x="4841" y="0"/>
                </a:lnTo>
                <a:lnTo>
                  <a:pt x="4872" y="0"/>
                </a:lnTo>
                <a:lnTo>
                  <a:pt x="4872" y="460"/>
                </a:lnTo>
                <a:lnTo>
                  <a:pt x="5383" y="460"/>
                </a:lnTo>
                <a:lnTo>
                  <a:pt x="5383" y="0"/>
                </a:lnTo>
                <a:lnTo>
                  <a:pt x="5414" y="0"/>
                </a:lnTo>
                <a:lnTo>
                  <a:pt x="5414" y="460"/>
                </a:lnTo>
                <a:lnTo>
                  <a:pt x="5925" y="460"/>
                </a:lnTo>
                <a:lnTo>
                  <a:pt x="5925" y="0"/>
                </a:lnTo>
                <a:lnTo>
                  <a:pt x="5955" y="0"/>
                </a:lnTo>
                <a:lnTo>
                  <a:pt x="5955" y="460"/>
                </a:lnTo>
                <a:lnTo>
                  <a:pt x="6466" y="460"/>
                </a:lnTo>
                <a:lnTo>
                  <a:pt x="6466" y="0"/>
                </a:lnTo>
                <a:lnTo>
                  <a:pt x="6497" y="0"/>
                </a:lnTo>
                <a:lnTo>
                  <a:pt x="6497" y="460"/>
                </a:lnTo>
                <a:lnTo>
                  <a:pt x="7008" y="460"/>
                </a:lnTo>
                <a:lnTo>
                  <a:pt x="7008" y="0"/>
                </a:lnTo>
                <a:lnTo>
                  <a:pt x="7039" y="0"/>
                </a:lnTo>
                <a:lnTo>
                  <a:pt x="7039" y="460"/>
                </a:lnTo>
                <a:lnTo>
                  <a:pt x="7550" y="460"/>
                </a:lnTo>
                <a:lnTo>
                  <a:pt x="7550" y="0"/>
                </a:lnTo>
                <a:lnTo>
                  <a:pt x="7581" y="0"/>
                </a:lnTo>
                <a:lnTo>
                  <a:pt x="7581" y="460"/>
                </a:lnTo>
                <a:lnTo>
                  <a:pt x="8091" y="460"/>
                </a:lnTo>
                <a:lnTo>
                  <a:pt x="8091" y="0"/>
                </a:lnTo>
                <a:lnTo>
                  <a:pt x="8122" y="0"/>
                </a:lnTo>
                <a:lnTo>
                  <a:pt x="8122" y="460"/>
                </a:lnTo>
                <a:lnTo>
                  <a:pt x="8633" y="460"/>
                </a:lnTo>
                <a:lnTo>
                  <a:pt x="8633" y="0"/>
                </a:lnTo>
                <a:lnTo>
                  <a:pt x="8664" y="0"/>
                </a:lnTo>
                <a:lnTo>
                  <a:pt x="8664" y="460"/>
                </a:lnTo>
                <a:lnTo>
                  <a:pt x="9175" y="460"/>
                </a:lnTo>
                <a:lnTo>
                  <a:pt x="9175" y="0"/>
                </a:lnTo>
                <a:lnTo>
                  <a:pt x="9206" y="0"/>
                </a:lnTo>
                <a:lnTo>
                  <a:pt x="9206" y="460"/>
                </a:lnTo>
                <a:lnTo>
                  <a:pt x="9716" y="460"/>
                </a:lnTo>
                <a:lnTo>
                  <a:pt x="9716" y="0"/>
                </a:lnTo>
                <a:lnTo>
                  <a:pt x="9747" y="0"/>
                </a:lnTo>
                <a:lnTo>
                  <a:pt x="9747" y="460"/>
                </a:lnTo>
                <a:lnTo>
                  <a:pt x="10258" y="460"/>
                </a:lnTo>
                <a:lnTo>
                  <a:pt x="10258" y="0"/>
                </a:lnTo>
                <a:lnTo>
                  <a:pt x="10289" y="0"/>
                </a:lnTo>
                <a:lnTo>
                  <a:pt x="10289" y="460"/>
                </a:lnTo>
                <a:lnTo>
                  <a:pt x="10800" y="460"/>
                </a:lnTo>
                <a:lnTo>
                  <a:pt x="10800" y="0"/>
                </a:lnTo>
                <a:lnTo>
                  <a:pt x="10831" y="0"/>
                </a:lnTo>
                <a:lnTo>
                  <a:pt x="10831" y="460"/>
                </a:lnTo>
                <a:lnTo>
                  <a:pt x="11341" y="460"/>
                </a:lnTo>
                <a:lnTo>
                  <a:pt x="11341" y="0"/>
                </a:lnTo>
                <a:lnTo>
                  <a:pt x="11372" y="0"/>
                </a:lnTo>
                <a:lnTo>
                  <a:pt x="11372" y="460"/>
                </a:lnTo>
                <a:lnTo>
                  <a:pt x="11883" y="460"/>
                </a:lnTo>
                <a:lnTo>
                  <a:pt x="11883" y="0"/>
                </a:lnTo>
                <a:lnTo>
                  <a:pt x="11914" y="0"/>
                </a:lnTo>
                <a:lnTo>
                  <a:pt x="11914" y="460"/>
                </a:lnTo>
                <a:lnTo>
                  <a:pt x="12425" y="460"/>
                </a:lnTo>
                <a:lnTo>
                  <a:pt x="12425" y="0"/>
                </a:lnTo>
                <a:lnTo>
                  <a:pt x="12456" y="0"/>
                </a:lnTo>
                <a:lnTo>
                  <a:pt x="12456" y="460"/>
                </a:lnTo>
                <a:lnTo>
                  <a:pt x="12967" y="460"/>
                </a:lnTo>
                <a:lnTo>
                  <a:pt x="12967" y="0"/>
                </a:lnTo>
                <a:lnTo>
                  <a:pt x="12997" y="0"/>
                </a:lnTo>
                <a:lnTo>
                  <a:pt x="12997" y="460"/>
                </a:lnTo>
                <a:lnTo>
                  <a:pt x="13508" y="460"/>
                </a:lnTo>
                <a:lnTo>
                  <a:pt x="13508" y="0"/>
                </a:lnTo>
                <a:lnTo>
                  <a:pt x="13539" y="0"/>
                </a:lnTo>
                <a:lnTo>
                  <a:pt x="13539" y="460"/>
                </a:lnTo>
                <a:lnTo>
                  <a:pt x="14050" y="460"/>
                </a:lnTo>
                <a:lnTo>
                  <a:pt x="14050" y="0"/>
                </a:lnTo>
                <a:lnTo>
                  <a:pt x="14081" y="0"/>
                </a:lnTo>
                <a:lnTo>
                  <a:pt x="14081" y="460"/>
                </a:lnTo>
                <a:lnTo>
                  <a:pt x="14592" y="460"/>
                </a:lnTo>
                <a:lnTo>
                  <a:pt x="14592" y="0"/>
                </a:lnTo>
                <a:lnTo>
                  <a:pt x="14622" y="0"/>
                </a:lnTo>
                <a:lnTo>
                  <a:pt x="14622" y="460"/>
                </a:lnTo>
                <a:lnTo>
                  <a:pt x="15133" y="460"/>
                </a:lnTo>
                <a:lnTo>
                  <a:pt x="15133" y="0"/>
                </a:lnTo>
                <a:lnTo>
                  <a:pt x="15164" y="0"/>
                </a:lnTo>
                <a:lnTo>
                  <a:pt x="15164" y="5228"/>
                </a:lnTo>
                <a:lnTo>
                  <a:pt x="15133" y="5257"/>
                </a:lnTo>
                <a:lnTo>
                  <a:pt x="15133" y="5126"/>
                </a:lnTo>
                <a:lnTo>
                  <a:pt x="14622" y="5126"/>
                </a:lnTo>
                <a:lnTo>
                  <a:pt x="14622" y="5562"/>
                </a:lnTo>
                <a:lnTo>
                  <a:pt x="14810" y="5562"/>
                </a:lnTo>
                <a:lnTo>
                  <a:pt x="14780" y="5590"/>
                </a:lnTo>
                <a:lnTo>
                  <a:pt x="14622" y="5590"/>
                </a:lnTo>
                <a:lnTo>
                  <a:pt x="14622" y="5739"/>
                </a:lnTo>
                <a:lnTo>
                  <a:pt x="14592" y="5768"/>
                </a:lnTo>
                <a:lnTo>
                  <a:pt x="14592" y="5590"/>
                </a:lnTo>
                <a:lnTo>
                  <a:pt x="14081" y="5590"/>
                </a:lnTo>
                <a:lnTo>
                  <a:pt x="14081" y="6026"/>
                </a:lnTo>
                <a:lnTo>
                  <a:pt x="14319" y="6026"/>
                </a:lnTo>
                <a:lnTo>
                  <a:pt x="14289" y="6054"/>
                </a:lnTo>
                <a:lnTo>
                  <a:pt x="14081" y="6054"/>
                </a:lnTo>
                <a:lnTo>
                  <a:pt x="14081" y="6251"/>
                </a:lnTo>
                <a:lnTo>
                  <a:pt x="14050" y="6280"/>
                </a:lnTo>
                <a:lnTo>
                  <a:pt x="14050" y="6054"/>
                </a:lnTo>
                <a:lnTo>
                  <a:pt x="13539" y="6054"/>
                </a:lnTo>
                <a:lnTo>
                  <a:pt x="13539" y="6460"/>
                </a:lnTo>
                <a:lnTo>
                  <a:pt x="13508" y="6460"/>
                </a:lnTo>
                <a:lnTo>
                  <a:pt x="13508" y="6054"/>
                </a:lnTo>
                <a:lnTo>
                  <a:pt x="12997" y="6054"/>
                </a:lnTo>
                <a:lnTo>
                  <a:pt x="12997" y="6460"/>
                </a:lnTo>
                <a:lnTo>
                  <a:pt x="12967" y="6460"/>
                </a:lnTo>
                <a:lnTo>
                  <a:pt x="12967" y="6054"/>
                </a:lnTo>
                <a:lnTo>
                  <a:pt x="12456" y="6054"/>
                </a:lnTo>
                <a:lnTo>
                  <a:pt x="12456" y="6460"/>
                </a:lnTo>
                <a:lnTo>
                  <a:pt x="12425" y="6460"/>
                </a:lnTo>
                <a:lnTo>
                  <a:pt x="12425" y="6054"/>
                </a:lnTo>
                <a:lnTo>
                  <a:pt x="11914" y="6054"/>
                </a:lnTo>
                <a:lnTo>
                  <a:pt x="11914" y="6460"/>
                </a:lnTo>
                <a:lnTo>
                  <a:pt x="11883" y="6460"/>
                </a:lnTo>
                <a:lnTo>
                  <a:pt x="11883" y="6054"/>
                </a:lnTo>
                <a:lnTo>
                  <a:pt x="11372" y="6054"/>
                </a:lnTo>
                <a:lnTo>
                  <a:pt x="11372" y="6460"/>
                </a:lnTo>
                <a:lnTo>
                  <a:pt x="11341" y="6460"/>
                </a:lnTo>
                <a:lnTo>
                  <a:pt x="11341" y="6054"/>
                </a:lnTo>
                <a:lnTo>
                  <a:pt x="10831" y="6054"/>
                </a:lnTo>
                <a:lnTo>
                  <a:pt x="10831" y="6460"/>
                </a:lnTo>
                <a:lnTo>
                  <a:pt x="10800" y="6460"/>
                </a:lnTo>
                <a:lnTo>
                  <a:pt x="10800" y="6054"/>
                </a:lnTo>
                <a:lnTo>
                  <a:pt x="10289" y="6054"/>
                </a:lnTo>
                <a:lnTo>
                  <a:pt x="10289" y="6460"/>
                </a:lnTo>
                <a:lnTo>
                  <a:pt x="10258" y="6460"/>
                </a:lnTo>
                <a:lnTo>
                  <a:pt x="10258" y="6054"/>
                </a:lnTo>
                <a:lnTo>
                  <a:pt x="9747" y="6054"/>
                </a:lnTo>
                <a:lnTo>
                  <a:pt x="9747" y="6460"/>
                </a:lnTo>
                <a:lnTo>
                  <a:pt x="9716" y="6460"/>
                </a:lnTo>
                <a:lnTo>
                  <a:pt x="9716" y="6054"/>
                </a:lnTo>
                <a:lnTo>
                  <a:pt x="9206" y="6054"/>
                </a:lnTo>
                <a:lnTo>
                  <a:pt x="9206" y="6460"/>
                </a:lnTo>
                <a:lnTo>
                  <a:pt x="9175" y="6460"/>
                </a:lnTo>
                <a:lnTo>
                  <a:pt x="9175" y="6054"/>
                </a:lnTo>
                <a:lnTo>
                  <a:pt x="8664" y="6054"/>
                </a:lnTo>
                <a:lnTo>
                  <a:pt x="8664" y="6460"/>
                </a:lnTo>
                <a:lnTo>
                  <a:pt x="8633" y="6460"/>
                </a:lnTo>
                <a:lnTo>
                  <a:pt x="8633" y="6054"/>
                </a:lnTo>
                <a:lnTo>
                  <a:pt x="8122" y="6054"/>
                </a:lnTo>
                <a:lnTo>
                  <a:pt x="8122" y="6460"/>
                </a:lnTo>
                <a:lnTo>
                  <a:pt x="8091" y="6460"/>
                </a:lnTo>
                <a:lnTo>
                  <a:pt x="8091" y="6054"/>
                </a:lnTo>
                <a:lnTo>
                  <a:pt x="7581" y="6054"/>
                </a:lnTo>
                <a:lnTo>
                  <a:pt x="7581" y="6460"/>
                </a:lnTo>
                <a:lnTo>
                  <a:pt x="7550" y="6460"/>
                </a:lnTo>
                <a:lnTo>
                  <a:pt x="7550" y="6054"/>
                </a:lnTo>
                <a:lnTo>
                  <a:pt x="7039" y="6054"/>
                </a:lnTo>
                <a:lnTo>
                  <a:pt x="7039" y="6460"/>
                </a:lnTo>
                <a:lnTo>
                  <a:pt x="7008" y="6460"/>
                </a:lnTo>
                <a:lnTo>
                  <a:pt x="7008" y="6054"/>
                </a:lnTo>
                <a:lnTo>
                  <a:pt x="6497" y="6054"/>
                </a:lnTo>
                <a:lnTo>
                  <a:pt x="6497" y="6460"/>
                </a:lnTo>
                <a:lnTo>
                  <a:pt x="6466" y="6460"/>
                </a:lnTo>
                <a:lnTo>
                  <a:pt x="6466" y="6054"/>
                </a:lnTo>
                <a:lnTo>
                  <a:pt x="5955" y="6054"/>
                </a:lnTo>
                <a:lnTo>
                  <a:pt x="5955" y="6460"/>
                </a:lnTo>
                <a:lnTo>
                  <a:pt x="5925" y="6460"/>
                </a:lnTo>
                <a:lnTo>
                  <a:pt x="5925" y="6054"/>
                </a:lnTo>
                <a:lnTo>
                  <a:pt x="5414" y="6054"/>
                </a:lnTo>
                <a:lnTo>
                  <a:pt x="5414" y="6460"/>
                </a:lnTo>
                <a:lnTo>
                  <a:pt x="5383" y="6460"/>
                </a:lnTo>
                <a:lnTo>
                  <a:pt x="5383" y="6054"/>
                </a:lnTo>
                <a:lnTo>
                  <a:pt x="4872" y="6054"/>
                </a:lnTo>
                <a:lnTo>
                  <a:pt x="4872" y="6460"/>
                </a:lnTo>
                <a:lnTo>
                  <a:pt x="4841" y="6460"/>
                </a:lnTo>
                <a:lnTo>
                  <a:pt x="4841" y="6054"/>
                </a:lnTo>
                <a:lnTo>
                  <a:pt x="4330" y="6054"/>
                </a:lnTo>
                <a:lnTo>
                  <a:pt x="4330" y="6460"/>
                </a:lnTo>
                <a:lnTo>
                  <a:pt x="4300" y="6460"/>
                </a:lnTo>
                <a:lnTo>
                  <a:pt x="4300" y="6054"/>
                </a:lnTo>
                <a:lnTo>
                  <a:pt x="3789" y="6054"/>
                </a:lnTo>
                <a:lnTo>
                  <a:pt x="3789" y="6460"/>
                </a:lnTo>
                <a:lnTo>
                  <a:pt x="3758" y="6460"/>
                </a:lnTo>
                <a:lnTo>
                  <a:pt x="3758" y="6054"/>
                </a:lnTo>
                <a:lnTo>
                  <a:pt x="3247" y="6054"/>
                </a:lnTo>
                <a:lnTo>
                  <a:pt x="3247" y="6460"/>
                </a:lnTo>
                <a:lnTo>
                  <a:pt x="3216" y="6460"/>
                </a:lnTo>
                <a:lnTo>
                  <a:pt x="3216" y="6054"/>
                </a:lnTo>
                <a:lnTo>
                  <a:pt x="2705" y="6054"/>
                </a:lnTo>
                <a:lnTo>
                  <a:pt x="2705" y="6460"/>
                </a:lnTo>
                <a:lnTo>
                  <a:pt x="2675" y="6460"/>
                </a:lnTo>
                <a:lnTo>
                  <a:pt x="2675" y="6054"/>
                </a:lnTo>
                <a:lnTo>
                  <a:pt x="2164" y="6054"/>
                </a:lnTo>
                <a:lnTo>
                  <a:pt x="2164" y="6460"/>
                </a:lnTo>
                <a:lnTo>
                  <a:pt x="2133" y="6460"/>
                </a:lnTo>
                <a:lnTo>
                  <a:pt x="2133" y="6054"/>
                </a:lnTo>
                <a:lnTo>
                  <a:pt x="1622" y="6054"/>
                </a:lnTo>
                <a:lnTo>
                  <a:pt x="1622" y="6460"/>
                </a:lnTo>
                <a:lnTo>
                  <a:pt x="1591" y="6460"/>
                </a:lnTo>
                <a:lnTo>
                  <a:pt x="1591" y="6054"/>
                </a:lnTo>
                <a:lnTo>
                  <a:pt x="1080" y="6054"/>
                </a:lnTo>
                <a:lnTo>
                  <a:pt x="1080" y="6460"/>
                </a:lnTo>
                <a:lnTo>
                  <a:pt x="1049" y="6460"/>
                </a:lnTo>
                <a:lnTo>
                  <a:pt x="1049" y="6054"/>
                </a:lnTo>
                <a:lnTo>
                  <a:pt x="539" y="6054"/>
                </a:lnTo>
                <a:lnTo>
                  <a:pt x="539" y="6460"/>
                </a:lnTo>
                <a:lnTo>
                  <a:pt x="508" y="6460"/>
                </a:lnTo>
                <a:lnTo>
                  <a:pt x="508" y="6054"/>
                </a:lnTo>
                <a:lnTo>
                  <a:pt x="31" y="6054"/>
                </a:lnTo>
                <a:lnTo>
                  <a:pt x="31" y="6460"/>
                </a:lnTo>
                <a:lnTo>
                  <a:pt x="0" y="6460"/>
                </a:lnTo>
                <a:lnTo>
                  <a:pt x="0" y="0"/>
                </a:lnTo>
                <a:close/>
              </a:path>
            </a:pathLst>
          </a:custGeom>
          <a:solidFill>
            <a:schemeClr val="accent1">
              <a:alpha val="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0" name="任意多边形: 形状 359"/>
          <p:cNvSpPr/>
          <p:nvPr>
            <p:custDataLst>
              <p:tags r:id="rId4"/>
            </p:custDataLst>
          </p:nvPr>
        </p:nvSpPr>
        <p:spPr>
          <a:xfrm>
            <a:off x="10784840" y="5510530"/>
            <a:ext cx="800100" cy="800100"/>
          </a:xfrm>
          <a:custGeom>
            <a:avLst/>
            <a:gdLst>
              <a:gd name="connsiteX0" fmla="*/ 0 w 800100"/>
              <a:gd name="connsiteY0" fmla="*/ 0 h 800100"/>
              <a:gd name="connsiteX1" fmla="*/ 800100 w 800100"/>
              <a:gd name="connsiteY1" fmla="*/ 0 h 800100"/>
              <a:gd name="connsiteX2" fmla="*/ 0 w 800100"/>
              <a:gd name="connsiteY2" fmla="*/ 800100 h 800100"/>
              <a:gd name="connsiteX3" fmla="*/ 0 w 800100"/>
              <a:gd name="connsiteY3" fmla="*/ 0 h 800100"/>
            </a:gdLst>
            <a:ahLst/>
            <a:cxnLst>
              <a:cxn ang="0">
                <a:pos x="connsiteX0" y="connsiteY0"/>
              </a:cxn>
              <a:cxn ang="0">
                <a:pos x="connsiteX1" y="connsiteY1"/>
              </a:cxn>
              <a:cxn ang="0">
                <a:pos x="connsiteX2" y="connsiteY2"/>
              </a:cxn>
              <a:cxn ang="0">
                <a:pos x="connsiteX3" y="connsiteY3"/>
              </a:cxn>
            </a:cxnLst>
            <a:rect l="l" t="t" r="r" b="b"/>
            <a:pathLst>
              <a:path w="800100" h="800100">
                <a:moveTo>
                  <a:pt x="0" y="0"/>
                </a:moveTo>
                <a:lnTo>
                  <a:pt x="800100" y="0"/>
                </a:lnTo>
                <a:lnTo>
                  <a:pt x="0" y="800100"/>
                </a:lnTo>
                <a:lnTo>
                  <a:pt x="0" y="0"/>
                </a:lnTo>
                <a:close/>
              </a:path>
            </a:pathLst>
          </a:custGeom>
          <a:solidFill>
            <a:schemeClr val="accent1">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1800"/>
          </a:p>
        </p:txBody>
      </p:sp>
      <p:sp>
        <p:nvSpPr>
          <p:cNvPr id="14" name="任意多边形: 形状 356"/>
          <p:cNvSpPr/>
          <p:nvPr>
            <p:custDataLst>
              <p:tags r:id="rId5"/>
            </p:custDataLst>
          </p:nvPr>
        </p:nvSpPr>
        <p:spPr>
          <a:xfrm>
            <a:off x="676910" y="181165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solidFill>
            <a:srgbClr val="FFFFFF">
              <a:alpha val="10000"/>
            </a:srgbClr>
          </a:solidFill>
          <a:ln w="25400">
            <a:solidFill>
              <a:schemeClr val="accent1">
                <a:lumMod val="40000"/>
                <a:lumOff val="60000"/>
              </a:schemeClr>
            </a:solid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sz="1800" kern="0" spc="0" dirty="0">
              <a:ln>
                <a:noFill/>
                <a:prstDash val="sysDot"/>
              </a:ln>
              <a:solidFill>
                <a:srgbClr val="262626"/>
              </a:solidFill>
              <a:latin typeface="+mn-ea"/>
              <a:ea typeface="+mn-ea"/>
              <a:sym typeface="+mn-ea"/>
            </a:endParaRPr>
          </a:p>
        </p:txBody>
      </p:sp>
      <p:sp>
        <p:nvSpPr>
          <p:cNvPr id="22" name="矩形: 圆角 21"/>
          <p:cNvSpPr/>
          <p:nvPr>
            <p:custDataLst>
              <p:tags r:id="rId6"/>
            </p:custDataLst>
          </p:nvPr>
        </p:nvSpPr>
        <p:spPr>
          <a:xfrm>
            <a:off x="672465" y="1255395"/>
            <a:ext cx="10904855" cy="567690"/>
          </a:xfrm>
          <a:prstGeom prst="roundRect">
            <a:avLst>
              <a:gd name="adj" fmla="val 0"/>
            </a:avLst>
          </a:prstGeom>
          <a:solidFill>
            <a:schemeClr val="accent1">
              <a:lumMod val="20000"/>
              <a:lumOff val="80000"/>
            </a:schemeClr>
          </a:solidFill>
          <a:ln w="25400">
            <a:solidFill>
              <a:schemeClr val="accent1">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 name="椭圆 1"/>
          <p:cNvSpPr/>
          <p:nvPr>
            <p:custDataLst>
              <p:tags r:id="rId7"/>
            </p:custDataLst>
          </p:nvPr>
        </p:nvSpPr>
        <p:spPr>
          <a:xfrm flipH="1">
            <a:off x="1030922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3" name="弧形 2"/>
          <p:cNvSpPr/>
          <p:nvPr>
            <p:custDataLst>
              <p:tags r:id="rId8"/>
            </p:custDataLst>
          </p:nvPr>
        </p:nvSpPr>
        <p:spPr>
          <a:xfrm flipH="1">
            <a:off x="1025779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4" name="椭圆 3"/>
          <p:cNvSpPr/>
          <p:nvPr>
            <p:custDataLst>
              <p:tags r:id="rId9"/>
            </p:custDataLst>
          </p:nvPr>
        </p:nvSpPr>
        <p:spPr>
          <a:xfrm flipH="1">
            <a:off x="970661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5" name="弧形 4"/>
          <p:cNvSpPr/>
          <p:nvPr>
            <p:custDataLst>
              <p:tags r:id="rId10"/>
            </p:custDataLst>
          </p:nvPr>
        </p:nvSpPr>
        <p:spPr>
          <a:xfrm flipH="1">
            <a:off x="9655175"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6" name="椭圆 5"/>
          <p:cNvSpPr/>
          <p:nvPr>
            <p:custDataLst>
              <p:tags r:id="rId11"/>
            </p:custDataLst>
          </p:nvPr>
        </p:nvSpPr>
        <p:spPr>
          <a:xfrm flipH="1">
            <a:off x="91039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7" name="弧形 6"/>
          <p:cNvSpPr/>
          <p:nvPr>
            <p:custDataLst>
              <p:tags r:id="rId12"/>
            </p:custDataLst>
          </p:nvPr>
        </p:nvSpPr>
        <p:spPr>
          <a:xfrm flipH="1">
            <a:off x="905256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9" name="椭圆 8"/>
          <p:cNvSpPr/>
          <p:nvPr>
            <p:custDataLst>
              <p:tags r:id="rId13"/>
            </p:custDataLst>
          </p:nvPr>
        </p:nvSpPr>
        <p:spPr>
          <a:xfrm>
            <a:off x="159956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10" name="弧形 9"/>
          <p:cNvSpPr/>
          <p:nvPr>
            <p:custDataLst>
              <p:tags r:id="rId14"/>
            </p:custDataLst>
          </p:nvPr>
        </p:nvSpPr>
        <p:spPr>
          <a:xfrm>
            <a:off x="157607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12" name="椭圆 11"/>
          <p:cNvSpPr/>
          <p:nvPr>
            <p:custDataLst>
              <p:tags r:id="rId15"/>
            </p:custDataLst>
          </p:nvPr>
        </p:nvSpPr>
        <p:spPr>
          <a:xfrm>
            <a:off x="220218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19" name="弧形 18"/>
          <p:cNvSpPr/>
          <p:nvPr>
            <p:custDataLst>
              <p:tags r:id="rId16"/>
            </p:custDataLst>
          </p:nvPr>
        </p:nvSpPr>
        <p:spPr>
          <a:xfrm>
            <a:off x="217932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20" name="椭圆 19"/>
          <p:cNvSpPr/>
          <p:nvPr>
            <p:custDataLst>
              <p:tags r:id="rId17"/>
            </p:custDataLst>
          </p:nvPr>
        </p:nvSpPr>
        <p:spPr>
          <a:xfrm>
            <a:off x="28047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21" name="弧形 20"/>
          <p:cNvSpPr/>
          <p:nvPr>
            <p:custDataLst>
              <p:tags r:id="rId18"/>
            </p:custDataLst>
          </p:nvPr>
        </p:nvSpPr>
        <p:spPr>
          <a:xfrm>
            <a:off x="2780665"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18" name="文本框 17"/>
          <p:cNvSpPr txBox="1"/>
          <p:nvPr>
            <p:custDataLst>
              <p:tags r:id="rId19"/>
            </p:custDataLst>
          </p:nvPr>
        </p:nvSpPr>
        <p:spPr>
          <a:xfrm>
            <a:off x="1158875" y="2002790"/>
            <a:ext cx="9409430" cy="4307840"/>
          </a:xfrm>
          <a:prstGeom prst="rect">
            <a:avLst/>
          </a:prstGeom>
          <a:noFill/>
        </p:spPr>
        <p:txBody>
          <a:bodyPr wrap="square" rtlCol="0" anchor="ctr" anchorCtr="0"/>
          <a:lstStyle/>
          <a:p>
            <a:pPr indent="0" algn="just" fontAlgn="auto">
              <a:lnSpc>
                <a:spcPct val="150000"/>
              </a:lnSpc>
            </a:pPr>
            <a:r>
              <a:rPr lang="en-US" altLang="en-US" sz="1400" b="1">
                <a:solidFill>
                  <a:schemeClr val="tx1"/>
                </a:solidFill>
              </a:rPr>
              <a:t>Python </a:t>
            </a:r>
            <a:r>
              <a:rPr lang="zh-CN" altLang="en-US" sz="1400" b="1">
                <a:solidFill>
                  <a:schemeClr val="tx1"/>
                </a:solidFill>
              </a:rPr>
              <a:t>简介</a:t>
            </a:r>
            <a:endParaRPr lang="en-US" altLang="zh-CN" sz="1400" b="1">
              <a:solidFill>
                <a:schemeClr val="tx1"/>
              </a:solidFill>
            </a:endParaRPr>
          </a:p>
          <a:p>
            <a:pPr lvl="1" indent="0" algn="just" fontAlgn="auto">
              <a:lnSpc>
                <a:spcPct val="150000"/>
              </a:lnSpc>
            </a:pPr>
            <a:r>
              <a:rPr lang="en-US" altLang="zh-CN" sz="1400">
                <a:solidFill>
                  <a:schemeClr val="tx1"/>
                </a:solidFill>
              </a:rPr>
              <a:t>Python: 1991</a:t>
            </a:r>
            <a:r>
              <a:rPr lang="zh-CN" altLang="en-US" sz="1400">
                <a:solidFill>
                  <a:schemeClr val="tx1"/>
                </a:solidFill>
              </a:rPr>
              <a:t>年首发，语法简洁，应用广泛。特性包括免费开源，面向对象，跨平台，功能强大。应用于</a:t>
            </a:r>
            <a:r>
              <a:rPr lang="en-US" altLang="zh-CN" sz="1400">
                <a:solidFill>
                  <a:schemeClr val="tx1"/>
                </a:solidFill>
              </a:rPr>
              <a:t>Web</a:t>
            </a:r>
            <a:r>
              <a:rPr lang="zh-CN" altLang="en-US" sz="1400">
                <a:solidFill>
                  <a:schemeClr val="tx1"/>
                </a:solidFill>
              </a:rPr>
              <a:t>开发，科学计算，游戏开发等。支持交互式和文件式运行。</a:t>
            </a:r>
            <a:endParaRPr lang="zh-CN" altLang="en-US" sz="1400">
              <a:solidFill>
                <a:schemeClr val="tx1"/>
              </a:solidFill>
            </a:endParaRPr>
          </a:p>
          <a:p>
            <a:pPr lvl="0" indent="0" algn="just" fontAlgn="auto">
              <a:lnSpc>
                <a:spcPct val="150000"/>
              </a:lnSpc>
            </a:pPr>
            <a:r>
              <a:rPr lang="zh-CN" altLang="en-US" sz="1400" b="1">
                <a:solidFill>
                  <a:schemeClr val="tx1"/>
                </a:solidFill>
              </a:rPr>
              <a:t>（一）</a:t>
            </a:r>
            <a:r>
              <a:rPr lang="en-US" altLang="zh-CN" sz="1400" b="1">
                <a:solidFill>
                  <a:schemeClr val="tx1"/>
                </a:solidFill>
              </a:rPr>
              <a:t>Python </a:t>
            </a:r>
            <a:r>
              <a:rPr lang="zh-CN" altLang="en-US" sz="1400" b="1">
                <a:solidFill>
                  <a:schemeClr val="tx1"/>
                </a:solidFill>
              </a:rPr>
              <a:t>语言的特点</a:t>
            </a:r>
            <a:endParaRPr lang="zh-CN" altLang="en-US" sz="1400" b="1">
              <a:solidFill>
                <a:schemeClr val="tx1"/>
              </a:solidFill>
            </a:endParaRPr>
          </a:p>
          <a:p>
            <a:pPr lvl="1" indent="0" algn="just" fontAlgn="auto">
              <a:lnSpc>
                <a:spcPct val="150000"/>
              </a:lnSpc>
            </a:pPr>
            <a:r>
              <a:rPr lang="en-US" altLang="zh-CN" sz="1400">
                <a:solidFill>
                  <a:schemeClr val="tx1"/>
                </a:solidFill>
              </a:rPr>
              <a:t>1. Python </a:t>
            </a:r>
            <a:r>
              <a:rPr lang="zh-CN" altLang="en-US" sz="1400">
                <a:solidFill>
                  <a:schemeClr val="tx1"/>
                </a:solidFill>
              </a:rPr>
              <a:t>是免费的开源自由软件</a:t>
            </a:r>
            <a:endParaRPr lang="zh-CN" altLang="en-US" sz="1400">
              <a:solidFill>
                <a:schemeClr val="tx1"/>
              </a:solidFill>
            </a:endParaRPr>
          </a:p>
          <a:p>
            <a:pPr lvl="1" indent="0" algn="just" fontAlgn="auto">
              <a:lnSpc>
                <a:spcPct val="150000"/>
              </a:lnSpc>
            </a:pPr>
            <a:r>
              <a:rPr lang="en-US" altLang="zh-CN" sz="1400">
                <a:solidFill>
                  <a:schemeClr val="tx1"/>
                </a:solidFill>
              </a:rPr>
              <a:t>Python </a:t>
            </a:r>
            <a:r>
              <a:rPr lang="zh-CN" altLang="en-US" sz="1400">
                <a:solidFill>
                  <a:schemeClr val="tx1"/>
                </a:solidFill>
              </a:rPr>
              <a:t>遵循</a:t>
            </a:r>
            <a:r>
              <a:rPr lang="en-US" altLang="zh-CN" sz="1400">
                <a:solidFill>
                  <a:schemeClr val="tx1"/>
                </a:solidFill>
              </a:rPr>
              <a:t> GPL </a:t>
            </a:r>
            <a:r>
              <a:rPr lang="zh-CN" altLang="en-US" sz="1400">
                <a:solidFill>
                  <a:schemeClr val="tx1"/>
                </a:solidFill>
              </a:rPr>
              <a:t>协议，是免费和开源的，不管用于何种用</a:t>
            </a:r>
            <a:r>
              <a:rPr lang="en-US" altLang="zh-CN" sz="1400">
                <a:solidFill>
                  <a:schemeClr val="tx1"/>
                </a:solidFill>
              </a:rPr>
              <a:t> </a:t>
            </a:r>
            <a:r>
              <a:rPr lang="zh-CN" altLang="en-US" sz="1400">
                <a:solidFill>
                  <a:schemeClr val="tx1"/>
                </a:solidFill>
              </a:rPr>
              <a:t>途，开发人员都无须支付任何费用，也不用担心版权问题。</a:t>
            </a:r>
            <a:endParaRPr lang="zh-CN" altLang="en-US" sz="1400">
              <a:solidFill>
                <a:schemeClr val="tx1"/>
              </a:solidFill>
            </a:endParaRPr>
          </a:p>
          <a:p>
            <a:pPr lvl="1" indent="0" algn="just" fontAlgn="auto">
              <a:lnSpc>
                <a:spcPct val="150000"/>
              </a:lnSpc>
            </a:pPr>
            <a:r>
              <a:rPr lang="en-US" altLang="zh-CN" sz="1400">
                <a:solidFill>
                  <a:schemeClr val="tx1"/>
                </a:solidFill>
              </a:rPr>
              <a:t>2. Python </a:t>
            </a:r>
            <a:r>
              <a:rPr lang="zh-CN" altLang="en-US" sz="1400">
                <a:solidFill>
                  <a:schemeClr val="tx1"/>
                </a:solidFill>
              </a:rPr>
              <a:t>是面向对象的</a:t>
            </a:r>
            <a:endParaRPr lang="zh-CN" altLang="en-US" sz="1400">
              <a:solidFill>
                <a:schemeClr val="tx1"/>
              </a:solidFill>
            </a:endParaRPr>
          </a:p>
          <a:p>
            <a:pPr lvl="1" indent="0" algn="just" fontAlgn="auto">
              <a:lnSpc>
                <a:spcPct val="150000"/>
              </a:lnSpc>
            </a:pPr>
            <a:r>
              <a:rPr lang="zh-CN" altLang="en-US" sz="1400">
                <a:solidFill>
                  <a:schemeClr val="tx1"/>
                </a:solidFill>
              </a:rPr>
              <a:t>面向对象（</a:t>
            </a:r>
            <a:r>
              <a:rPr lang="en-US" altLang="zh-CN" sz="1400">
                <a:solidFill>
                  <a:schemeClr val="tx1"/>
                </a:solidFill>
              </a:rPr>
              <a:t>Object Oriented </a:t>
            </a:r>
            <a:r>
              <a:rPr lang="zh-CN" altLang="en-US" sz="1400">
                <a:solidFill>
                  <a:schemeClr val="tx1"/>
                </a:solidFill>
              </a:rPr>
              <a:t>，</a:t>
            </a:r>
            <a:r>
              <a:rPr lang="en-US" altLang="zh-CN" sz="1400">
                <a:solidFill>
                  <a:schemeClr val="tx1"/>
                </a:solidFill>
              </a:rPr>
              <a:t>OO</a:t>
            </a:r>
            <a:r>
              <a:rPr lang="zh-CN" altLang="en-US" sz="1400">
                <a:solidFill>
                  <a:schemeClr val="tx1"/>
                </a:solidFill>
              </a:rPr>
              <a:t>）是现代高级程序设计语</a:t>
            </a:r>
            <a:r>
              <a:rPr lang="en-US" altLang="zh-CN" sz="1400">
                <a:solidFill>
                  <a:schemeClr val="tx1"/>
                </a:solidFill>
              </a:rPr>
              <a:t>  	 </a:t>
            </a:r>
            <a:r>
              <a:rPr lang="zh-CN" altLang="en-US" sz="1400">
                <a:solidFill>
                  <a:schemeClr val="tx1"/>
                </a:solidFill>
              </a:rPr>
              <a:t>言的一个重要特征。</a:t>
            </a:r>
            <a:r>
              <a:rPr lang="en-US" altLang="zh-CN" sz="1400">
                <a:solidFill>
                  <a:schemeClr val="tx1"/>
                </a:solidFill>
              </a:rPr>
              <a:t>Python </a:t>
            </a:r>
            <a:r>
              <a:rPr lang="zh-CN" altLang="en-US" sz="1400">
                <a:solidFill>
                  <a:schemeClr val="tx1"/>
                </a:solidFill>
              </a:rPr>
              <a:t>具有多态、运算符重载、继承和多重继承等面向对象编程</a:t>
            </a:r>
            <a:r>
              <a:rPr lang="en-US" altLang="zh-CN" sz="1400">
                <a:solidFill>
                  <a:schemeClr val="tx1"/>
                </a:solidFill>
              </a:rPr>
              <a:t> </a:t>
            </a:r>
            <a:r>
              <a:rPr lang="zh-CN" altLang="en-US" sz="1400">
                <a:solidFill>
                  <a:schemeClr val="tx1"/>
                </a:solidFill>
              </a:rPr>
              <a:t>（</a:t>
            </a:r>
            <a:r>
              <a:rPr lang="en-US" altLang="zh-CN" sz="1400">
                <a:solidFill>
                  <a:schemeClr val="tx1"/>
                </a:solidFill>
              </a:rPr>
              <a:t>Object Oriented Programming </a:t>
            </a:r>
            <a:r>
              <a:rPr lang="zh-CN" altLang="en-US" sz="1400">
                <a:solidFill>
                  <a:schemeClr val="tx1"/>
                </a:solidFill>
              </a:rPr>
              <a:t>，</a:t>
            </a:r>
            <a:r>
              <a:rPr lang="en-US" altLang="zh-CN" sz="1400">
                <a:solidFill>
                  <a:schemeClr val="tx1"/>
                </a:solidFill>
              </a:rPr>
              <a:t>OOP</a:t>
            </a:r>
            <a:r>
              <a:rPr lang="zh-CN" altLang="en-US" sz="1400">
                <a:solidFill>
                  <a:schemeClr val="tx1"/>
                </a:solidFill>
              </a:rPr>
              <a:t>）的主要特征。</a:t>
            </a:r>
            <a:endParaRPr lang="zh-CN" altLang="en-US" sz="1400">
              <a:solidFill>
                <a:schemeClr val="tx1"/>
              </a:solidFill>
            </a:endParaRPr>
          </a:p>
          <a:p>
            <a:pPr lvl="1" indent="0" algn="just" fontAlgn="auto">
              <a:lnSpc>
                <a:spcPct val="150000"/>
              </a:lnSpc>
            </a:pPr>
            <a:r>
              <a:rPr lang="en-US" altLang="zh-CN" sz="1400">
                <a:solidFill>
                  <a:schemeClr val="tx1"/>
                </a:solidFill>
              </a:rPr>
              <a:t>3. Python </a:t>
            </a:r>
            <a:r>
              <a:rPr lang="zh-CN" altLang="en-US" sz="1400">
                <a:solidFill>
                  <a:schemeClr val="tx1"/>
                </a:solidFill>
              </a:rPr>
              <a:t>具有良好的跨平台特性</a:t>
            </a:r>
            <a:endParaRPr lang="zh-CN" altLang="en-US" sz="1400">
              <a:solidFill>
                <a:schemeClr val="tx1"/>
              </a:solidFill>
            </a:endParaRPr>
          </a:p>
          <a:p>
            <a:pPr lvl="1" indent="0" algn="just" fontAlgn="auto">
              <a:lnSpc>
                <a:spcPct val="150000"/>
              </a:lnSpc>
            </a:pPr>
            <a:r>
              <a:rPr lang="en-US" altLang="zh-CN" sz="1400">
                <a:solidFill>
                  <a:schemeClr val="tx1"/>
                </a:solidFill>
              </a:rPr>
              <a:t>Python </a:t>
            </a:r>
            <a:r>
              <a:rPr lang="zh-CN" altLang="en-US" sz="1400">
                <a:solidFill>
                  <a:schemeClr val="tx1"/>
                </a:solidFill>
              </a:rPr>
              <a:t>是用</a:t>
            </a:r>
            <a:r>
              <a:rPr lang="en-US" altLang="zh-CN" sz="1400">
                <a:solidFill>
                  <a:schemeClr val="tx1"/>
                </a:solidFill>
              </a:rPr>
              <a:t> ANSI C </a:t>
            </a:r>
            <a:r>
              <a:rPr lang="zh-CN" altLang="en-US" sz="1400">
                <a:solidFill>
                  <a:schemeClr val="tx1"/>
                </a:solidFill>
              </a:rPr>
              <a:t>语言实现的，具有良好的跨平台性和可移植性。</a:t>
            </a:r>
            <a:endParaRPr lang="zh-CN" altLang="en-US" sz="1400">
              <a:solidFill>
                <a:schemeClr val="tx1"/>
              </a:solidFill>
            </a:endParaRPr>
          </a:p>
          <a:p>
            <a:pPr lvl="1" indent="0" algn="just" fontAlgn="auto">
              <a:lnSpc>
                <a:spcPct val="150000"/>
              </a:lnSpc>
            </a:pPr>
            <a:endParaRPr lang="zh-CN" altLang="en-US" sz="1400">
              <a:solidFill>
                <a:schemeClr val="tx1"/>
              </a:solidFill>
            </a:endParaRPr>
          </a:p>
        </p:txBody>
      </p:sp>
      <p:sp>
        <p:nvSpPr>
          <p:cNvPr id="2062" name="Rectangle 14"/>
          <p:cNvSpPr>
            <a:spLocks noGrp="1" noChangeArrowheads="1"/>
          </p:cNvSpPr>
          <p:nvPr>
            <p:custDataLst>
              <p:tags r:id="rId20"/>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任务实施：一</a:t>
            </a:r>
            <a:r>
              <a:rPr lang="en-US" altLang="zh-CN" sz="3200" dirty="0">
                <a:solidFill>
                  <a:srgbClr val="FF0000"/>
                </a:solidFill>
                <a:latin typeface="楷体_GB2312" charset="-122"/>
              </a:rPr>
              <a:t>.</a:t>
            </a:r>
            <a:r>
              <a:rPr lang="zh-CN" altLang="en-US" sz="3200" dirty="0">
                <a:solidFill>
                  <a:srgbClr val="FF0000"/>
                </a:solidFill>
                <a:latin typeface="楷体_GB2312" charset="-122"/>
                <a:sym typeface="+mn-ea"/>
              </a:rPr>
              <a:t>Python 简介</a:t>
            </a:r>
            <a:endParaRPr lang="en-US" altLang="zh-CN" sz="3200" dirty="0">
              <a:solidFill>
                <a:srgbClr val="FF0000"/>
              </a:solidFill>
              <a:latin typeface="楷体_GB2312" charset="-122"/>
            </a:endParaRPr>
          </a:p>
        </p:txBody>
      </p:sp>
    </p:spTree>
    <p:custDataLst>
      <p:tags r:id="rId21"/>
    </p:custDataLst>
  </p:cSld>
  <p:clrMapOvr>
    <a:masterClrMapping/>
  </p:clrMapOvr>
  <p:transition>
    <p:cut/>
  </p:transition>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sp useBgFill="1">
        <p:nvSpPr>
          <p:cNvPr id="357" name="任意多边形: 形状 356"/>
          <p:cNvSpPr/>
          <p:nvPr>
            <p:custDataLst>
              <p:tags r:id="rId2"/>
            </p:custDataLst>
          </p:nvPr>
        </p:nvSpPr>
        <p:spPr>
          <a:xfrm>
            <a:off x="673100" y="180149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ln w="25400">
            <a:no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sz="1800" kern="0" spc="0" dirty="0">
              <a:ln>
                <a:noFill/>
                <a:prstDash val="sysDot"/>
              </a:ln>
              <a:solidFill>
                <a:srgbClr val="262626"/>
              </a:solidFill>
              <a:latin typeface="+mn-ea"/>
              <a:ea typeface="+mn-ea"/>
              <a:sym typeface="+mn-ea"/>
            </a:endParaRPr>
          </a:p>
        </p:txBody>
      </p:sp>
      <p:sp>
        <p:nvSpPr>
          <p:cNvPr id="11" name="任意多边形: 形状 1388"/>
          <p:cNvSpPr/>
          <p:nvPr>
            <p:custDataLst>
              <p:tags r:id="rId3"/>
            </p:custDataLst>
          </p:nvPr>
        </p:nvSpPr>
        <p:spPr>
          <a:xfrm>
            <a:off x="673100" y="1717675"/>
            <a:ext cx="10904220" cy="4562475"/>
          </a:xfrm>
          <a:custGeom>
            <a:avLst/>
            <a:gdLst>
              <a:gd name="connsiteX0" fmla="*/ 4515326 w 4682585"/>
              <a:gd name="connsiteY0" fmla="*/ 1881473 h 2174272"/>
              <a:gd name="connsiteX1" fmla="*/ 4515326 w 4682585"/>
              <a:gd name="connsiteY1" fmla="*/ 2028063 h 2174272"/>
              <a:gd name="connsiteX2" fmla="*/ 4673060 w 4682585"/>
              <a:gd name="connsiteY2" fmla="*/ 2028063 h 2174272"/>
              <a:gd name="connsiteX3" fmla="*/ 4673060 w 4682585"/>
              <a:gd name="connsiteY3" fmla="*/ 1881473 h 2174272"/>
              <a:gd name="connsiteX4" fmla="*/ 4348068 w 4682585"/>
              <a:gd name="connsiteY4" fmla="*/ 1881473 h 2174272"/>
              <a:gd name="connsiteX5" fmla="*/ 4348068 w 4682585"/>
              <a:gd name="connsiteY5" fmla="*/ 2028063 h 2174272"/>
              <a:gd name="connsiteX6" fmla="*/ 4505801 w 4682585"/>
              <a:gd name="connsiteY6" fmla="*/ 2028063 h 2174272"/>
              <a:gd name="connsiteX7" fmla="*/ 4505801 w 4682585"/>
              <a:gd name="connsiteY7" fmla="*/ 1881473 h 2174272"/>
              <a:gd name="connsiteX8" fmla="*/ 4180809 w 4682585"/>
              <a:gd name="connsiteY8" fmla="*/ 1881473 h 2174272"/>
              <a:gd name="connsiteX9" fmla="*/ 4180809 w 4682585"/>
              <a:gd name="connsiteY9" fmla="*/ 2028063 h 2174272"/>
              <a:gd name="connsiteX10" fmla="*/ 4338543 w 4682585"/>
              <a:gd name="connsiteY10" fmla="*/ 2028063 h 2174272"/>
              <a:gd name="connsiteX11" fmla="*/ 4338543 w 4682585"/>
              <a:gd name="connsiteY11" fmla="*/ 1881473 h 2174272"/>
              <a:gd name="connsiteX12" fmla="*/ 4013550 w 4682585"/>
              <a:gd name="connsiteY12" fmla="*/ 1881473 h 2174272"/>
              <a:gd name="connsiteX13" fmla="*/ 4013550 w 4682585"/>
              <a:gd name="connsiteY13" fmla="*/ 2028063 h 2174272"/>
              <a:gd name="connsiteX14" fmla="*/ 4171284 w 4682585"/>
              <a:gd name="connsiteY14" fmla="*/ 2028063 h 2174272"/>
              <a:gd name="connsiteX15" fmla="*/ 4171284 w 4682585"/>
              <a:gd name="connsiteY15" fmla="*/ 1881473 h 2174272"/>
              <a:gd name="connsiteX16" fmla="*/ 3846291 w 4682585"/>
              <a:gd name="connsiteY16" fmla="*/ 1881473 h 2174272"/>
              <a:gd name="connsiteX17" fmla="*/ 3846291 w 4682585"/>
              <a:gd name="connsiteY17" fmla="*/ 2028063 h 2174272"/>
              <a:gd name="connsiteX18" fmla="*/ 4004025 w 4682585"/>
              <a:gd name="connsiteY18" fmla="*/ 2028063 h 2174272"/>
              <a:gd name="connsiteX19" fmla="*/ 4004025 w 4682585"/>
              <a:gd name="connsiteY19" fmla="*/ 1881473 h 2174272"/>
              <a:gd name="connsiteX20" fmla="*/ 3678936 w 4682585"/>
              <a:gd name="connsiteY20" fmla="*/ 1881473 h 2174272"/>
              <a:gd name="connsiteX21" fmla="*/ 3678936 w 4682585"/>
              <a:gd name="connsiteY21" fmla="*/ 2028063 h 2174272"/>
              <a:gd name="connsiteX22" fmla="*/ 3836766 w 4682585"/>
              <a:gd name="connsiteY22" fmla="*/ 2028063 h 2174272"/>
              <a:gd name="connsiteX23" fmla="*/ 3836766 w 4682585"/>
              <a:gd name="connsiteY23" fmla="*/ 1881473 h 2174272"/>
              <a:gd name="connsiteX24" fmla="*/ 3511677 w 4682585"/>
              <a:gd name="connsiteY24" fmla="*/ 1881473 h 2174272"/>
              <a:gd name="connsiteX25" fmla="*/ 3511677 w 4682585"/>
              <a:gd name="connsiteY25" fmla="*/ 2028063 h 2174272"/>
              <a:gd name="connsiteX26" fmla="*/ 3669411 w 4682585"/>
              <a:gd name="connsiteY26" fmla="*/ 2028063 h 2174272"/>
              <a:gd name="connsiteX27" fmla="*/ 3669411 w 4682585"/>
              <a:gd name="connsiteY27" fmla="*/ 1881473 h 2174272"/>
              <a:gd name="connsiteX28" fmla="*/ 3344418 w 4682585"/>
              <a:gd name="connsiteY28" fmla="*/ 1881473 h 2174272"/>
              <a:gd name="connsiteX29" fmla="*/ 3344418 w 4682585"/>
              <a:gd name="connsiteY29" fmla="*/ 2028063 h 2174272"/>
              <a:gd name="connsiteX30" fmla="*/ 3502152 w 4682585"/>
              <a:gd name="connsiteY30" fmla="*/ 2028063 h 2174272"/>
              <a:gd name="connsiteX31" fmla="*/ 3502152 w 4682585"/>
              <a:gd name="connsiteY31" fmla="*/ 1881473 h 2174272"/>
              <a:gd name="connsiteX32" fmla="*/ 3177159 w 4682585"/>
              <a:gd name="connsiteY32" fmla="*/ 1881473 h 2174272"/>
              <a:gd name="connsiteX33" fmla="*/ 3177159 w 4682585"/>
              <a:gd name="connsiteY33" fmla="*/ 2028063 h 2174272"/>
              <a:gd name="connsiteX34" fmla="*/ 3334893 w 4682585"/>
              <a:gd name="connsiteY34" fmla="*/ 2028063 h 2174272"/>
              <a:gd name="connsiteX35" fmla="*/ 3334893 w 4682585"/>
              <a:gd name="connsiteY35" fmla="*/ 1881473 h 2174272"/>
              <a:gd name="connsiteX36" fmla="*/ 3009900 w 4682585"/>
              <a:gd name="connsiteY36" fmla="*/ 1881473 h 2174272"/>
              <a:gd name="connsiteX37" fmla="*/ 3009900 w 4682585"/>
              <a:gd name="connsiteY37" fmla="*/ 2028063 h 2174272"/>
              <a:gd name="connsiteX38" fmla="*/ 3167634 w 4682585"/>
              <a:gd name="connsiteY38" fmla="*/ 2028063 h 2174272"/>
              <a:gd name="connsiteX39" fmla="*/ 3167634 w 4682585"/>
              <a:gd name="connsiteY39" fmla="*/ 1881473 h 2174272"/>
              <a:gd name="connsiteX40" fmla="*/ 2842641 w 4682585"/>
              <a:gd name="connsiteY40" fmla="*/ 1881473 h 2174272"/>
              <a:gd name="connsiteX41" fmla="*/ 2842641 w 4682585"/>
              <a:gd name="connsiteY41" fmla="*/ 2028063 h 2174272"/>
              <a:gd name="connsiteX42" fmla="*/ 3000375 w 4682585"/>
              <a:gd name="connsiteY42" fmla="*/ 2028063 h 2174272"/>
              <a:gd name="connsiteX43" fmla="*/ 3000375 w 4682585"/>
              <a:gd name="connsiteY43" fmla="*/ 1881473 h 2174272"/>
              <a:gd name="connsiteX44" fmla="*/ 2675382 w 4682585"/>
              <a:gd name="connsiteY44" fmla="*/ 1881473 h 2174272"/>
              <a:gd name="connsiteX45" fmla="*/ 2675382 w 4682585"/>
              <a:gd name="connsiteY45" fmla="*/ 2028063 h 2174272"/>
              <a:gd name="connsiteX46" fmla="*/ 2833116 w 4682585"/>
              <a:gd name="connsiteY46" fmla="*/ 2028063 h 2174272"/>
              <a:gd name="connsiteX47" fmla="*/ 2833116 w 4682585"/>
              <a:gd name="connsiteY47" fmla="*/ 1881473 h 2174272"/>
              <a:gd name="connsiteX48" fmla="*/ 2508123 w 4682585"/>
              <a:gd name="connsiteY48" fmla="*/ 1881473 h 2174272"/>
              <a:gd name="connsiteX49" fmla="*/ 2508123 w 4682585"/>
              <a:gd name="connsiteY49" fmla="*/ 2028063 h 2174272"/>
              <a:gd name="connsiteX50" fmla="*/ 2665857 w 4682585"/>
              <a:gd name="connsiteY50" fmla="*/ 2028063 h 2174272"/>
              <a:gd name="connsiteX51" fmla="*/ 2665857 w 4682585"/>
              <a:gd name="connsiteY51" fmla="*/ 1881473 h 2174272"/>
              <a:gd name="connsiteX52" fmla="*/ 2340864 w 4682585"/>
              <a:gd name="connsiteY52" fmla="*/ 1881473 h 2174272"/>
              <a:gd name="connsiteX53" fmla="*/ 2340864 w 4682585"/>
              <a:gd name="connsiteY53" fmla="*/ 2028063 h 2174272"/>
              <a:gd name="connsiteX54" fmla="*/ 2498598 w 4682585"/>
              <a:gd name="connsiteY54" fmla="*/ 2028063 h 2174272"/>
              <a:gd name="connsiteX55" fmla="*/ 2498598 w 4682585"/>
              <a:gd name="connsiteY55" fmla="*/ 1881473 h 2174272"/>
              <a:gd name="connsiteX56" fmla="*/ 2173510 w 4682585"/>
              <a:gd name="connsiteY56" fmla="*/ 1881473 h 2174272"/>
              <a:gd name="connsiteX57" fmla="*/ 2173510 w 4682585"/>
              <a:gd name="connsiteY57" fmla="*/ 2028063 h 2174272"/>
              <a:gd name="connsiteX58" fmla="*/ 2331339 w 4682585"/>
              <a:gd name="connsiteY58" fmla="*/ 2028063 h 2174272"/>
              <a:gd name="connsiteX59" fmla="*/ 2331339 w 4682585"/>
              <a:gd name="connsiteY59" fmla="*/ 1881473 h 2174272"/>
              <a:gd name="connsiteX60" fmla="*/ 2006251 w 4682585"/>
              <a:gd name="connsiteY60" fmla="*/ 1881473 h 2174272"/>
              <a:gd name="connsiteX61" fmla="*/ 2006251 w 4682585"/>
              <a:gd name="connsiteY61" fmla="*/ 2028063 h 2174272"/>
              <a:gd name="connsiteX62" fmla="*/ 2163985 w 4682585"/>
              <a:gd name="connsiteY62" fmla="*/ 2028063 h 2174272"/>
              <a:gd name="connsiteX63" fmla="*/ 2163985 w 4682585"/>
              <a:gd name="connsiteY63" fmla="*/ 1881473 h 2174272"/>
              <a:gd name="connsiteX64" fmla="*/ 1838992 w 4682585"/>
              <a:gd name="connsiteY64" fmla="*/ 1881473 h 2174272"/>
              <a:gd name="connsiteX65" fmla="*/ 1838992 w 4682585"/>
              <a:gd name="connsiteY65" fmla="*/ 2028063 h 2174272"/>
              <a:gd name="connsiteX66" fmla="*/ 1996726 w 4682585"/>
              <a:gd name="connsiteY66" fmla="*/ 2028063 h 2174272"/>
              <a:gd name="connsiteX67" fmla="*/ 1996726 w 4682585"/>
              <a:gd name="connsiteY67" fmla="*/ 1881473 h 2174272"/>
              <a:gd name="connsiteX68" fmla="*/ 1671733 w 4682585"/>
              <a:gd name="connsiteY68" fmla="*/ 1881473 h 2174272"/>
              <a:gd name="connsiteX69" fmla="*/ 1671733 w 4682585"/>
              <a:gd name="connsiteY69" fmla="*/ 2028063 h 2174272"/>
              <a:gd name="connsiteX70" fmla="*/ 1829467 w 4682585"/>
              <a:gd name="connsiteY70" fmla="*/ 2028063 h 2174272"/>
              <a:gd name="connsiteX71" fmla="*/ 1829467 w 4682585"/>
              <a:gd name="connsiteY71" fmla="*/ 1881473 h 2174272"/>
              <a:gd name="connsiteX72" fmla="*/ 1504474 w 4682585"/>
              <a:gd name="connsiteY72" fmla="*/ 1881473 h 2174272"/>
              <a:gd name="connsiteX73" fmla="*/ 1504474 w 4682585"/>
              <a:gd name="connsiteY73" fmla="*/ 2028063 h 2174272"/>
              <a:gd name="connsiteX74" fmla="*/ 1662208 w 4682585"/>
              <a:gd name="connsiteY74" fmla="*/ 2028063 h 2174272"/>
              <a:gd name="connsiteX75" fmla="*/ 1662208 w 4682585"/>
              <a:gd name="connsiteY75" fmla="*/ 1881473 h 2174272"/>
              <a:gd name="connsiteX76" fmla="*/ 1337215 w 4682585"/>
              <a:gd name="connsiteY76" fmla="*/ 1881473 h 2174272"/>
              <a:gd name="connsiteX77" fmla="*/ 1337215 w 4682585"/>
              <a:gd name="connsiteY77" fmla="*/ 2028063 h 2174272"/>
              <a:gd name="connsiteX78" fmla="*/ 1494949 w 4682585"/>
              <a:gd name="connsiteY78" fmla="*/ 2028063 h 2174272"/>
              <a:gd name="connsiteX79" fmla="*/ 1494949 w 4682585"/>
              <a:gd name="connsiteY79" fmla="*/ 1881473 h 2174272"/>
              <a:gd name="connsiteX80" fmla="*/ 1169956 w 4682585"/>
              <a:gd name="connsiteY80" fmla="*/ 1881473 h 2174272"/>
              <a:gd name="connsiteX81" fmla="*/ 1169956 w 4682585"/>
              <a:gd name="connsiteY81" fmla="*/ 2028063 h 2174272"/>
              <a:gd name="connsiteX82" fmla="*/ 1327690 w 4682585"/>
              <a:gd name="connsiteY82" fmla="*/ 2028063 h 2174272"/>
              <a:gd name="connsiteX83" fmla="*/ 1327690 w 4682585"/>
              <a:gd name="connsiteY83" fmla="*/ 1881473 h 2174272"/>
              <a:gd name="connsiteX84" fmla="*/ 1002697 w 4682585"/>
              <a:gd name="connsiteY84" fmla="*/ 1881473 h 2174272"/>
              <a:gd name="connsiteX85" fmla="*/ 1002697 w 4682585"/>
              <a:gd name="connsiteY85" fmla="*/ 2028063 h 2174272"/>
              <a:gd name="connsiteX86" fmla="*/ 1160431 w 4682585"/>
              <a:gd name="connsiteY86" fmla="*/ 2028063 h 2174272"/>
              <a:gd name="connsiteX87" fmla="*/ 1160431 w 4682585"/>
              <a:gd name="connsiteY87" fmla="*/ 1881473 h 2174272"/>
              <a:gd name="connsiteX88" fmla="*/ 835438 w 4682585"/>
              <a:gd name="connsiteY88" fmla="*/ 1881473 h 2174272"/>
              <a:gd name="connsiteX89" fmla="*/ 835438 w 4682585"/>
              <a:gd name="connsiteY89" fmla="*/ 2028063 h 2174272"/>
              <a:gd name="connsiteX90" fmla="*/ 993172 w 4682585"/>
              <a:gd name="connsiteY90" fmla="*/ 2028063 h 2174272"/>
              <a:gd name="connsiteX91" fmla="*/ 993172 w 4682585"/>
              <a:gd name="connsiteY91" fmla="*/ 1881473 h 2174272"/>
              <a:gd name="connsiteX92" fmla="*/ 668179 w 4682585"/>
              <a:gd name="connsiteY92" fmla="*/ 1881473 h 2174272"/>
              <a:gd name="connsiteX93" fmla="*/ 668179 w 4682585"/>
              <a:gd name="connsiteY93" fmla="*/ 2028063 h 2174272"/>
              <a:gd name="connsiteX94" fmla="*/ 825913 w 4682585"/>
              <a:gd name="connsiteY94" fmla="*/ 2028063 h 2174272"/>
              <a:gd name="connsiteX95" fmla="*/ 825913 w 4682585"/>
              <a:gd name="connsiteY95" fmla="*/ 1881473 h 2174272"/>
              <a:gd name="connsiteX96" fmla="*/ 500920 w 4682585"/>
              <a:gd name="connsiteY96" fmla="*/ 1881473 h 2174272"/>
              <a:gd name="connsiteX97" fmla="*/ 500920 w 4682585"/>
              <a:gd name="connsiteY97" fmla="*/ 2028063 h 2174272"/>
              <a:gd name="connsiteX98" fmla="*/ 658654 w 4682585"/>
              <a:gd name="connsiteY98" fmla="*/ 2028063 h 2174272"/>
              <a:gd name="connsiteX99" fmla="*/ 658654 w 4682585"/>
              <a:gd name="connsiteY99" fmla="*/ 1881473 h 2174272"/>
              <a:gd name="connsiteX100" fmla="*/ 333566 w 4682585"/>
              <a:gd name="connsiteY100" fmla="*/ 1881473 h 2174272"/>
              <a:gd name="connsiteX101" fmla="*/ 333566 w 4682585"/>
              <a:gd name="connsiteY101" fmla="*/ 2028063 h 2174272"/>
              <a:gd name="connsiteX102" fmla="*/ 491395 w 4682585"/>
              <a:gd name="connsiteY102" fmla="*/ 2028063 h 2174272"/>
              <a:gd name="connsiteX103" fmla="*/ 491395 w 4682585"/>
              <a:gd name="connsiteY103" fmla="*/ 1881473 h 2174272"/>
              <a:gd name="connsiteX104" fmla="*/ 166307 w 4682585"/>
              <a:gd name="connsiteY104" fmla="*/ 1881473 h 2174272"/>
              <a:gd name="connsiteX105" fmla="*/ 166307 w 4682585"/>
              <a:gd name="connsiteY105" fmla="*/ 2028063 h 2174272"/>
              <a:gd name="connsiteX106" fmla="*/ 324041 w 4682585"/>
              <a:gd name="connsiteY106" fmla="*/ 2028063 h 2174272"/>
              <a:gd name="connsiteX107" fmla="*/ 324041 w 4682585"/>
              <a:gd name="connsiteY107" fmla="*/ 1881473 h 2174272"/>
              <a:gd name="connsiteX108" fmla="*/ 9525 w 4682585"/>
              <a:gd name="connsiteY108" fmla="*/ 1881473 h 2174272"/>
              <a:gd name="connsiteX109" fmla="*/ 9525 w 4682585"/>
              <a:gd name="connsiteY109" fmla="*/ 2028063 h 2174272"/>
              <a:gd name="connsiteX110" fmla="*/ 156782 w 4682585"/>
              <a:gd name="connsiteY110" fmla="*/ 2028063 h 2174272"/>
              <a:gd name="connsiteX111" fmla="*/ 156782 w 4682585"/>
              <a:gd name="connsiteY111" fmla="*/ 1881473 h 2174272"/>
              <a:gd name="connsiteX112" fmla="*/ 4515326 w 4682585"/>
              <a:gd name="connsiteY112" fmla="*/ 1725358 h 2174272"/>
              <a:gd name="connsiteX113" fmla="*/ 4515326 w 4682585"/>
              <a:gd name="connsiteY113" fmla="*/ 1871948 h 2174272"/>
              <a:gd name="connsiteX114" fmla="*/ 4673060 w 4682585"/>
              <a:gd name="connsiteY114" fmla="*/ 1871948 h 2174272"/>
              <a:gd name="connsiteX115" fmla="*/ 4673060 w 4682585"/>
              <a:gd name="connsiteY115" fmla="*/ 1725358 h 2174272"/>
              <a:gd name="connsiteX116" fmla="*/ 4348068 w 4682585"/>
              <a:gd name="connsiteY116" fmla="*/ 1725358 h 2174272"/>
              <a:gd name="connsiteX117" fmla="*/ 4348068 w 4682585"/>
              <a:gd name="connsiteY117" fmla="*/ 1871948 h 2174272"/>
              <a:gd name="connsiteX118" fmla="*/ 4505801 w 4682585"/>
              <a:gd name="connsiteY118" fmla="*/ 1871948 h 2174272"/>
              <a:gd name="connsiteX119" fmla="*/ 4505801 w 4682585"/>
              <a:gd name="connsiteY119" fmla="*/ 1725358 h 2174272"/>
              <a:gd name="connsiteX120" fmla="*/ 4180809 w 4682585"/>
              <a:gd name="connsiteY120" fmla="*/ 1725358 h 2174272"/>
              <a:gd name="connsiteX121" fmla="*/ 4180809 w 4682585"/>
              <a:gd name="connsiteY121" fmla="*/ 1871948 h 2174272"/>
              <a:gd name="connsiteX122" fmla="*/ 4338543 w 4682585"/>
              <a:gd name="connsiteY122" fmla="*/ 1871948 h 2174272"/>
              <a:gd name="connsiteX123" fmla="*/ 4338543 w 4682585"/>
              <a:gd name="connsiteY123" fmla="*/ 1725358 h 2174272"/>
              <a:gd name="connsiteX124" fmla="*/ 4013550 w 4682585"/>
              <a:gd name="connsiteY124" fmla="*/ 1725358 h 2174272"/>
              <a:gd name="connsiteX125" fmla="*/ 4013550 w 4682585"/>
              <a:gd name="connsiteY125" fmla="*/ 1871948 h 2174272"/>
              <a:gd name="connsiteX126" fmla="*/ 4171284 w 4682585"/>
              <a:gd name="connsiteY126" fmla="*/ 1871948 h 2174272"/>
              <a:gd name="connsiteX127" fmla="*/ 4171284 w 4682585"/>
              <a:gd name="connsiteY127" fmla="*/ 1725358 h 2174272"/>
              <a:gd name="connsiteX128" fmla="*/ 3846291 w 4682585"/>
              <a:gd name="connsiteY128" fmla="*/ 1725358 h 2174272"/>
              <a:gd name="connsiteX129" fmla="*/ 3846291 w 4682585"/>
              <a:gd name="connsiteY129" fmla="*/ 1871948 h 2174272"/>
              <a:gd name="connsiteX130" fmla="*/ 4004025 w 4682585"/>
              <a:gd name="connsiteY130" fmla="*/ 1871948 h 2174272"/>
              <a:gd name="connsiteX131" fmla="*/ 4004025 w 4682585"/>
              <a:gd name="connsiteY131" fmla="*/ 1725358 h 2174272"/>
              <a:gd name="connsiteX132" fmla="*/ 3678936 w 4682585"/>
              <a:gd name="connsiteY132" fmla="*/ 1725358 h 2174272"/>
              <a:gd name="connsiteX133" fmla="*/ 3678936 w 4682585"/>
              <a:gd name="connsiteY133" fmla="*/ 1871948 h 2174272"/>
              <a:gd name="connsiteX134" fmla="*/ 3836766 w 4682585"/>
              <a:gd name="connsiteY134" fmla="*/ 1871948 h 2174272"/>
              <a:gd name="connsiteX135" fmla="*/ 3836766 w 4682585"/>
              <a:gd name="connsiteY135" fmla="*/ 1725358 h 2174272"/>
              <a:gd name="connsiteX136" fmla="*/ 3511677 w 4682585"/>
              <a:gd name="connsiteY136" fmla="*/ 1725358 h 2174272"/>
              <a:gd name="connsiteX137" fmla="*/ 3511677 w 4682585"/>
              <a:gd name="connsiteY137" fmla="*/ 1871948 h 2174272"/>
              <a:gd name="connsiteX138" fmla="*/ 3669411 w 4682585"/>
              <a:gd name="connsiteY138" fmla="*/ 1871948 h 2174272"/>
              <a:gd name="connsiteX139" fmla="*/ 3669411 w 4682585"/>
              <a:gd name="connsiteY139" fmla="*/ 1725358 h 2174272"/>
              <a:gd name="connsiteX140" fmla="*/ 3344418 w 4682585"/>
              <a:gd name="connsiteY140" fmla="*/ 1725358 h 2174272"/>
              <a:gd name="connsiteX141" fmla="*/ 3344418 w 4682585"/>
              <a:gd name="connsiteY141" fmla="*/ 1871948 h 2174272"/>
              <a:gd name="connsiteX142" fmla="*/ 3502152 w 4682585"/>
              <a:gd name="connsiteY142" fmla="*/ 1871948 h 2174272"/>
              <a:gd name="connsiteX143" fmla="*/ 3502152 w 4682585"/>
              <a:gd name="connsiteY143" fmla="*/ 1725358 h 2174272"/>
              <a:gd name="connsiteX144" fmla="*/ 3177159 w 4682585"/>
              <a:gd name="connsiteY144" fmla="*/ 1725358 h 2174272"/>
              <a:gd name="connsiteX145" fmla="*/ 3177159 w 4682585"/>
              <a:gd name="connsiteY145" fmla="*/ 1871948 h 2174272"/>
              <a:gd name="connsiteX146" fmla="*/ 3334893 w 4682585"/>
              <a:gd name="connsiteY146" fmla="*/ 1871948 h 2174272"/>
              <a:gd name="connsiteX147" fmla="*/ 3334893 w 4682585"/>
              <a:gd name="connsiteY147" fmla="*/ 1725358 h 2174272"/>
              <a:gd name="connsiteX148" fmla="*/ 3009900 w 4682585"/>
              <a:gd name="connsiteY148" fmla="*/ 1725358 h 2174272"/>
              <a:gd name="connsiteX149" fmla="*/ 3009900 w 4682585"/>
              <a:gd name="connsiteY149" fmla="*/ 1871948 h 2174272"/>
              <a:gd name="connsiteX150" fmla="*/ 3167634 w 4682585"/>
              <a:gd name="connsiteY150" fmla="*/ 1871948 h 2174272"/>
              <a:gd name="connsiteX151" fmla="*/ 3167634 w 4682585"/>
              <a:gd name="connsiteY151" fmla="*/ 1725358 h 2174272"/>
              <a:gd name="connsiteX152" fmla="*/ 2842641 w 4682585"/>
              <a:gd name="connsiteY152" fmla="*/ 1725358 h 2174272"/>
              <a:gd name="connsiteX153" fmla="*/ 2842641 w 4682585"/>
              <a:gd name="connsiteY153" fmla="*/ 1871948 h 2174272"/>
              <a:gd name="connsiteX154" fmla="*/ 3000375 w 4682585"/>
              <a:gd name="connsiteY154" fmla="*/ 1871948 h 2174272"/>
              <a:gd name="connsiteX155" fmla="*/ 3000375 w 4682585"/>
              <a:gd name="connsiteY155" fmla="*/ 1725358 h 2174272"/>
              <a:gd name="connsiteX156" fmla="*/ 2675382 w 4682585"/>
              <a:gd name="connsiteY156" fmla="*/ 1725358 h 2174272"/>
              <a:gd name="connsiteX157" fmla="*/ 2675382 w 4682585"/>
              <a:gd name="connsiteY157" fmla="*/ 1871948 h 2174272"/>
              <a:gd name="connsiteX158" fmla="*/ 2833116 w 4682585"/>
              <a:gd name="connsiteY158" fmla="*/ 1871948 h 2174272"/>
              <a:gd name="connsiteX159" fmla="*/ 2833116 w 4682585"/>
              <a:gd name="connsiteY159" fmla="*/ 1725358 h 2174272"/>
              <a:gd name="connsiteX160" fmla="*/ 2508123 w 4682585"/>
              <a:gd name="connsiteY160" fmla="*/ 1725358 h 2174272"/>
              <a:gd name="connsiteX161" fmla="*/ 2508123 w 4682585"/>
              <a:gd name="connsiteY161" fmla="*/ 1871948 h 2174272"/>
              <a:gd name="connsiteX162" fmla="*/ 2665857 w 4682585"/>
              <a:gd name="connsiteY162" fmla="*/ 1871948 h 2174272"/>
              <a:gd name="connsiteX163" fmla="*/ 2665857 w 4682585"/>
              <a:gd name="connsiteY163" fmla="*/ 1725358 h 2174272"/>
              <a:gd name="connsiteX164" fmla="*/ 2340864 w 4682585"/>
              <a:gd name="connsiteY164" fmla="*/ 1725358 h 2174272"/>
              <a:gd name="connsiteX165" fmla="*/ 2340864 w 4682585"/>
              <a:gd name="connsiteY165" fmla="*/ 1871948 h 2174272"/>
              <a:gd name="connsiteX166" fmla="*/ 2498598 w 4682585"/>
              <a:gd name="connsiteY166" fmla="*/ 1871948 h 2174272"/>
              <a:gd name="connsiteX167" fmla="*/ 2498598 w 4682585"/>
              <a:gd name="connsiteY167" fmla="*/ 1725358 h 2174272"/>
              <a:gd name="connsiteX168" fmla="*/ 2173510 w 4682585"/>
              <a:gd name="connsiteY168" fmla="*/ 1725358 h 2174272"/>
              <a:gd name="connsiteX169" fmla="*/ 2173510 w 4682585"/>
              <a:gd name="connsiteY169" fmla="*/ 1871948 h 2174272"/>
              <a:gd name="connsiteX170" fmla="*/ 2331339 w 4682585"/>
              <a:gd name="connsiteY170" fmla="*/ 1871948 h 2174272"/>
              <a:gd name="connsiteX171" fmla="*/ 2331339 w 4682585"/>
              <a:gd name="connsiteY171" fmla="*/ 1725358 h 2174272"/>
              <a:gd name="connsiteX172" fmla="*/ 2006251 w 4682585"/>
              <a:gd name="connsiteY172" fmla="*/ 1725358 h 2174272"/>
              <a:gd name="connsiteX173" fmla="*/ 2006251 w 4682585"/>
              <a:gd name="connsiteY173" fmla="*/ 1871948 h 2174272"/>
              <a:gd name="connsiteX174" fmla="*/ 2163985 w 4682585"/>
              <a:gd name="connsiteY174" fmla="*/ 1871948 h 2174272"/>
              <a:gd name="connsiteX175" fmla="*/ 2163985 w 4682585"/>
              <a:gd name="connsiteY175" fmla="*/ 1725358 h 2174272"/>
              <a:gd name="connsiteX176" fmla="*/ 1838992 w 4682585"/>
              <a:gd name="connsiteY176" fmla="*/ 1725358 h 2174272"/>
              <a:gd name="connsiteX177" fmla="*/ 1838992 w 4682585"/>
              <a:gd name="connsiteY177" fmla="*/ 1871948 h 2174272"/>
              <a:gd name="connsiteX178" fmla="*/ 1996726 w 4682585"/>
              <a:gd name="connsiteY178" fmla="*/ 1871948 h 2174272"/>
              <a:gd name="connsiteX179" fmla="*/ 1996726 w 4682585"/>
              <a:gd name="connsiteY179" fmla="*/ 1725358 h 2174272"/>
              <a:gd name="connsiteX180" fmla="*/ 1671733 w 4682585"/>
              <a:gd name="connsiteY180" fmla="*/ 1725358 h 2174272"/>
              <a:gd name="connsiteX181" fmla="*/ 1671733 w 4682585"/>
              <a:gd name="connsiteY181" fmla="*/ 1871948 h 2174272"/>
              <a:gd name="connsiteX182" fmla="*/ 1829467 w 4682585"/>
              <a:gd name="connsiteY182" fmla="*/ 1871948 h 2174272"/>
              <a:gd name="connsiteX183" fmla="*/ 1829467 w 4682585"/>
              <a:gd name="connsiteY183" fmla="*/ 1725358 h 2174272"/>
              <a:gd name="connsiteX184" fmla="*/ 1504474 w 4682585"/>
              <a:gd name="connsiteY184" fmla="*/ 1725358 h 2174272"/>
              <a:gd name="connsiteX185" fmla="*/ 1504474 w 4682585"/>
              <a:gd name="connsiteY185" fmla="*/ 1871948 h 2174272"/>
              <a:gd name="connsiteX186" fmla="*/ 1662208 w 4682585"/>
              <a:gd name="connsiteY186" fmla="*/ 1871948 h 2174272"/>
              <a:gd name="connsiteX187" fmla="*/ 1662208 w 4682585"/>
              <a:gd name="connsiteY187" fmla="*/ 1725358 h 2174272"/>
              <a:gd name="connsiteX188" fmla="*/ 1337215 w 4682585"/>
              <a:gd name="connsiteY188" fmla="*/ 1725358 h 2174272"/>
              <a:gd name="connsiteX189" fmla="*/ 1337215 w 4682585"/>
              <a:gd name="connsiteY189" fmla="*/ 1871948 h 2174272"/>
              <a:gd name="connsiteX190" fmla="*/ 1494949 w 4682585"/>
              <a:gd name="connsiteY190" fmla="*/ 1871948 h 2174272"/>
              <a:gd name="connsiteX191" fmla="*/ 1494949 w 4682585"/>
              <a:gd name="connsiteY191" fmla="*/ 1725358 h 2174272"/>
              <a:gd name="connsiteX192" fmla="*/ 1169956 w 4682585"/>
              <a:gd name="connsiteY192" fmla="*/ 1725358 h 2174272"/>
              <a:gd name="connsiteX193" fmla="*/ 1169956 w 4682585"/>
              <a:gd name="connsiteY193" fmla="*/ 1871948 h 2174272"/>
              <a:gd name="connsiteX194" fmla="*/ 1327690 w 4682585"/>
              <a:gd name="connsiteY194" fmla="*/ 1871948 h 2174272"/>
              <a:gd name="connsiteX195" fmla="*/ 1327690 w 4682585"/>
              <a:gd name="connsiteY195" fmla="*/ 1725358 h 2174272"/>
              <a:gd name="connsiteX196" fmla="*/ 1002697 w 4682585"/>
              <a:gd name="connsiteY196" fmla="*/ 1725358 h 2174272"/>
              <a:gd name="connsiteX197" fmla="*/ 1002697 w 4682585"/>
              <a:gd name="connsiteY197" fmla="*/ 1871948 h 2174272"/>
              <a:gd name="connsiteX198" fmla="*/ 1160431 w 4682585"/>
              <a:gd name="connsiteY198" fmla="*/ 1871948 h 2174272"/>
              <a:gd name="connsiteX199" fmla="*/ 1160431 w 4682585"/>
              <a:gd name="connsiteY199" fmla="*/ 1725358 h 2174272"/>
              <a:gd name="connsiteX200" fmla="*/ 835438 w 4682585"/>
              <a:gd name="connsiteY200" fmla="*/ 1725358 h 2174272"/>
              <a:gd name="connsiteX201" fmla="*/ 835438 w 4682585"/>
              <a:gd name="connsiteY201" fmla="*/ 1871948 h 2174272"/>
              <a:gd name="connsiteX202" fmla="*/ 993172 w 4682585"/>
              <a:gd name="connsiteY202" fmla="*/ 1871948 h 2174272"/>
              <a:gd name="connsiteX203" fmla="*/ 993172 w 4682585"/>
              <a:gd name="connsiteY203" fmla="*/ 1725358 h 2174272"/>
              <a:gd name="connsiteX204" fmla="*/ 668179 w 4682585"/>
              <a:gd name="connsiteY204" fmla="*/ 1725358 h 2174272"/>
              <a:gd name="connsiteX205" fmla="*/ 668179 w 4682585"/>
              <a:gd name="connsiteY205" fmla="*/ 1871948 h 2174272"/>
              <a:gd name="connsiteX206" fmla="*/ 825913 w 4682585"/>
              <a:gd name="connsiteY206" fmla="*/ 1871948 h 2174272"/>
              <a:gd name="connsiteX207" fmla="*/ 825913 w 4682585"/>
              <a:gd name="connsiteY207" fmla="*/ 1725358 h 2174272"/>
              <a:gd name="connsiteX208" fmla="*/ 500920 w 4682585"/>
              <a:gd name="connsiteY208" fmla="*/ 1725358 h 2174272"/>
              <a:gd name="connsiteX209" fmla="*/ 500920 w 4682585"/>
              <a:gd name="connsiteY209" fmla="*/ 1871948 h 2174272"/>
              <a:gd name="connsiteX210" fmla="*/ 658654 w 4682585"/>
              <a:gd name="connsiteY210" fmla="*/ 1871948 h 2174272"/>
              <a:gd name="connsiteX211" fmla="*/ 658654 w 4682585"/>
              <a:gd name="connsiteY211" fmla="*/ 1725358 h 2174272"/>
              <a:gd name="connsiteX212" fmla="*/ 333566 w 4682585"/>
              <a:gd name="connsiteY212" fmla="*/ 1725358 h 2174272"/>
              <a:gd name="connsiteX213" fmla="*/ 333566 w 4682585"/>
              <a:gd name="connsiteY213" fmla="*/ 1871948 h 2174272"/>
              <a:gd name="connsiteX214" fmla="*/ 491395 w 4682585"/>
              <a:gd name="connsiteY214" fmla="*/ 1871948 h 2174272"/>
              <a:gd name="connsiteX215" fmla="*/ 491395 w 4682585"/>
              <a:gd name="connsiteY215" fmla="*/ 1725358 h 2174272"/>
              <a:gd name="connsiteX216" fmla="*/ 166307 w 4682585"/>
              <a:gd name="connsiteY216" fmla="*/ 1725358 h 2174272"/>
              <a:gd name="connsiteX217" fmla="*/ 166307 w 4682585"/>
              <a:gd name="connsiteY217" fmla="*/ 1871948 h 2174272"/>
              <a:gd name="connsiteX218" fmla="*/ 324041 w 4682585"/>
              <a:gd name="connsiteY218" fmla="*/ 1871948 h 2174272"/>
              <a:gd name="connsiteX219" fmla="*/ 324041 w 4682585"/>
              <a:gd name="connsiteY219" fmla="*/ 1725358 h 2174272"/>
              <a:gd name="connsiteX220" fmla="*/ 9525 w 4682585"/>
              <a:gd name="connsiteY220" fmla="*/ 1725358 h 2174272"/>
              <a:gd name="connsiteX221" fmla="*/ 9525 w 4682585"/>
              <a:gd name="connsiteY221" fmla="*/ 1871948 h 2174272"/>
              <a:gd name="connsiteX222" fmla="*/ 156782 w 4682585"/>
              <a:gd name="connsiteY222" fmla="*/ 1871948 h 2174272"/>
              <a:gd name="connsiteX223" fmla="*/ 156782 w 4682585"/>
              <a:gd name="connsiteY223" fmla="*/ 1725358 h 2174272"/>
              <a:gd name="connsiteX224" fmla="*/ 4515326 w 4682585"/>
              <a:gd name="connsiteY224" fmla="*/ 1569243 h 2174272"/>
              <a:gd name="connsiteX225" fmla="*/ 4515326 w 4682585"/>
              <a:gd name="connsiteY225" fmla="*/ 1715833 h 2174272"/>
              <a:gd name="connsiteX226" fmla="*/ 4673060 w 4682585"/>
              <a:gd name="connsiteY226" fmla="*/ 1715833 h 2174272"/>
              <a:gd name="connsiteX227" fmla="*/ 4673060 w 4682585"/>
              <a:gd name="connsiteY227" fmla="*/ 1569243 h 2174272"/>
              <a:gd name="connsiteX228" fmla="*/ 4348068 w 4682585"/>
              <a:gd name="connsiteY228" fmla="*/ 1569243 h 2174272"/>
              <a:gd name="connsiteX229" fmla="*/ 4348068 w 4682585"/>
              <a:gd name="connsiteY229" fmla="*/ 1715833 h 2174272"/>
              <a:gd name="connsiteX230" fmla="*/ 4505801 w 4682585"/>
              <a:gd name="connsiteY230" fmla="*/ 1715833 h 2174272"/>
              <a:gd name="connsiteX231" fmla="*/ 4505801 w 4682585"/>
              <a:gd name="connsiteY231" fmla="*/ 1569243 h 2174272"/>
              <a:gd name="connsiteX232" fmla="*/ 4180809 w 4682585"/>
              <a:gd name="connsiteY232" fmla="*/ 1569243 h 2174272"/>
              <a:gd name="connsiteX233" fmla="*/ 4180809 w 4682585"/>
              <a:gd name="connsiteY233" fmla="*/ 1715833 h 2174272"/>
              <a:gd name="connsiteX234" fmla="*/ 4338543 w 4682585"/>
              <a:gd name="connsiteY234" fmla="*/ 1715833 h 2174272"/>
              <a:gd name="connsiteX235" fmla="*/ 4338543 w 4682585"/>
              <a:gd name="connsiteY235" fmla="*/ 1569243 h 2174272"/>
              <a:gd name="connsiteX236" fmla="*/ 4013550 w 4682585"/>
              <a:gd name="connsiteY236" fmla="*/ 1569243 h 2174272"/>
              <a:gd name="connsiteX237" fmla="*/ 4013550 w 4682585"/>
              <a:gd name="connsiteY237" fmla="*/ 1715833 h 2174272"/>
              <a:gd name="connsiteX238" fmla="*/ 4171284 w 4682585"/>
              <a:gd name="connsiteY238" fmla="*/ 1715833 h 2174272"/>
              <a:gd name="connsiteX239" fmla="*/ 4171284 w 4682585"/>
              <a:gd name="connsiteY239" fmla="*/ 1569243 h 2174272"/>
              <a:gd name="connsiteX240" fmla="*/ 3846291 w 4682585"/>
              <a:gd name="connsiteY240" fmla="*/ 1569243 h 2174272"/>
              <a:gd name="connsiteX241" fmla="*/ 3846291 w 4682585"/>
              <a:gd name="connsiteY241" fmla="*/ 1715833 h 2174272"/>
              <a:gd name="connsiteX242" fmla="*/ 4004025 w 4682585"/>
              <a:gd name="connsiteY242" fmla="*/ 1715833 h 2174272"/>
              <a:gd name="connsiteX243" fmla="*/ 4004025 w 4682585"/>
              <a:gd name="connsiteY243" fmla="*/ 1569243 h 2174272"/>
              <a:gd name="connsiteX244" fmla="*/ 3678936 w 4682585"/>
              <a:gd name="connsiteY244" fmla="*/ 1569243 h 2174272"/>
              <a:gd name="connsiteX245" fmla="*/ 3678936 w 4682585"/>
              <a:gd name="connsiteY245" fmla="*/ 1715833 h 2174272"/>
              <a:gd name="connsiteX246" fmla="*/ 3836766 w 4682585"/>
              <a:gd name="connsiteY246" fmla="*/ 1715833 h 2174272"/>
              <a:gd name="connsiteX247" fmla="*/ 3836766 w 4682585"/>
              <a:gd name="connsiteY247" fmla="*/ 1569243 h 2174272"/>
              <a:gd name="connsiteX248" fmla="*/ 3511677 w 4682585"/>
              <a:gd name="connsiteY248" fmla="*/ 1569243 h 2174272"/>
              <a:gd name="connsiteX249" fmla="*/ 3511677 w 4682585"/>
              <a:gd name="connsiteY249" fmla="*/ 1715833 h 2174272"/>
              <a:gd name="connsiteX250" fmla="*/ 3669411 w 4682585"/>
              <a:gd name="connsiteY250" fmla="*/ 1715833 h 2174272"/>
              <a:gd name="connsiteX251" fmla="*/ 3669411 w 4682585"/>
              <a:gd name="connsiteY251" fmla="*/ 1569243 h 2174272"/>
              <a:gd name="connsiteX252" fmla="*/ 3344418 w 4682585"/>
              <a:gd name="connsiteY252" fmla="*/ 1569243 h 2174272"/>
              <a:gd name="connsiteX253" fmla="*/ 3344418 w 4682585"/>
              <a:gd name="connsiteY253" fmla="*/ 1715833 h 2174272"/>
              <a:gd name="connsiteX254" fmla="*/ 3502152 w 4682585"/>
              <a:gd name="connsiteY254" fmla="*/ 1715833 h 2174272"/>
              <a:gd name="connsiteX255" fmla="*/ 3502152 w 4682585"/>
              <a:gd name="connsiteY255" fmla="*/ 1569243 h 2174272"/>
              <a:gd name="connsiteX256" fmla="*/ 3177159 w 4682585"/>
              <a:gd name="connsiteY256" fmla="*/ 1569243 h 2174272"/>
              <a:gd name="connsiteX257" fmla="*/ 3177159 w 4682585"/>
              <a:gd name="connsiteY257" fmla="*/ 1715833 h 2174272"/>
              <a:gd name="connsiteX258" fmla="*/ 3334893 w 4682585"/>
              <a:gd name="connsiteY258" fmla="*/ 1715833 h 2174272"/>
              <a:gd name="connsiteX259" fmla="*/ 3334893 w 4682585"/>
              <a:gd name="connsiteY259" fmla="*/ 1569243 h 2174272"/>
              <a:gd name="connsiteX260" fmla="*/ 3009900 w 4682585"/>
              <a:gd name="connsiteY260" fmla="*/ 1569243 h 2174272"/>
              <a:gd name="connsiteX261" fmla="*/ 3009900 w 4682585"/>
              <a:gd name="connsiteY261" fmla="*/ 1715833 h 2174272"/>
              <a:gd name="connsiteX262" fmla="*/ 3167634 w 4682585"/>
              <a:gd name="connsiteY262" fmla="*/ 1715833 h 2174272"/>
              <a:gd name="connsiteX263" fmla="*/ 3167634 w 4682585"/>
              <a:gd name="connsiteY263" fmla="*/ 1569243 h 2174272"/>
              <a:gd name="connsiteX264" fmla="*/ 2842641 w 4682585"/>
              <a:gd name="connsiteY264" fmla="*/ 1569243 h 2174272"/>
              <a:gd name="connsiteX265" fmla="*/ 2842641 w 4682585"/>
              <a:gd name="connsiteY265" fmla="*/ 1715833 h 2174272"/>
              <a:gd name="connsiteX266" fmla="*/ 3000375 w 4682585"/>
              <a:gd name="connsiteY266" fmla="*/ 1715833 h 2174272"/>
              <a:gd name="connsiteX267" fmla="*/ 3000375 w 4682585"/>
              <a:gd name="connsiteY267" fmla="*/ 1569243 h 2174272"/>
              <a:gd name="connsiteX268" fmla="*/ 2675382 w 4682585"/>
              <a:gd name="connsiteY268" fmla="*/ 1569243 h 2174272"/>
              <a:gd name="connsiteX269" fmla="*/ 2675382 w 4682585"/>
              <a:gd name="connsiteY269" fmla="*/ 1715833 h 2174272"/>
              <a:gd name="connsiteX270" fmla="*/ 2833116 w 4682585"/>
              <a:gd name="connsiteY270" fmla="*/ 1715833 h 2174272"/>
              <a:gd name="connsiteX271" fmla="*/ 2833116 w 4682585"/>
              <a:gd name="connsiteY271" fmla="*/ 1569243 h 2174272"/>
              <a:gd name="connsiteX272" fmla="*/ 2508123 w 4682585"/>
              <a:gd name="connsiteY272" fmla="*/ 1569243 h 2174272"/>
              <a:gd name="connsiteX273" fmla="*/ 2508123 w 4682585"/>
              <a:gd name="connsiteY273" fmla="*/ 1715833 h 2174272"/>
              <a:gd name="connsiteX274" fmla="*/ 2665857 w 4682585"/>
              <a:gd name="connsiteY274" fmla="*/ 1715833 h 2174272"/>
              <a:gd name="connsiteX275" fmla="*/ 2665857 w 4682585"/>
              <a:gd name="connsiteY275" fmla="*/ 1569243 h 2174272"/>
              <a:gd name="connsiteX276" fmla="*/ 2340864 w 4682585"/>
              <a:gd name="connsiteY276" fmla="*/ 1569243 h 2174272"/>
              <a:gd name="connsiteX277" fmla="*/ 2340864 w 4682585"/>
              <a:gd name="connsiteY277" fmla="*/ 1715833 h 2174272"/>
              <a:gd name="connsiteX278" fmla="*/ 2498598 w 4682585"/>
              <a:gd name="connsiteY278" fmla="*/ 1715833 h 2174272"/>
              <a:gd name="connsiteX279" fmla="*/ 2498598 w 4682585"/>
              <a:gd name="connsiteY279" fmla="*/ 1569243 h 2174272"/>
              <a:gd name="connsiteX280" fmla="*/ 2173510 w 4682585"/>
              <a:gd name="connsiteY280" fmla="*/ 1569243 h 2174272"/>
              <a:gd name="connsiteX281" fmla="*/ 2173510 w 4682585"/>
              <a:gd name="connsiteY281" fmla="*/ 1715833 h 2174272"/>
              <a:gd name="connsiteX282" fmla="*/ 2331339 w 4682585"/>
              <a:gd name="connsiteY282" fmla="*/ 1715833 h 2174272"/>
              <a:gd name="connsiteX283" fmla="*/ 2331339 w 4682585"/>
              <a:gd name="connsiteY283" fmla="*/ 1569243 h 2174272"/>
              <a:gd name="connsiteX284" fmla="*/ 2006251 w 4682585"/>
              <a:gd name="connsiteY284" fmla="*/ 1569243 h 2174272"/>
              <a:gd name="connsiteX285" fmla="*/ 2006251 w 4682585"/>
              <a:gd name="connsiteY285" fmla="*/ 1715833 h 2174272"/>
              <a:gd name="connsiteX286" fmla="*/ 2163985 w 4682585"/>
              <a:gd name="connsiteY286" fmla="*/ 1715833 h 2174272"/>
              <a:gd name="connsiteX287" fmla="*/ 2163985 w 4682585"/>
              <a:gd name="connsiteY287" fmla="*/ 1569243 h 2174272"/>
              <a:gd name="connsiteX288" fmla="*/ 1838992 w 4682585"/>
              <a:gd name="connsiteY288" fmla="*/ 1569243 h 2174272"/>
              <a:gd name="connsiteX289" fmla="*/ 1838992 w 4682585"/>
              <a:gd name="connsiteY289" fmla="*/ 1715833 h 2174272"/>
              <a:gd name="connsiteX290" fmla="*/ 1996726 w 4682585"/>
              <a:gd name="connsiteY290" fmla="*/ 1715833 h 2174272"/>
              <a:gd name="connsiteX291" fmla="*/ 1996726 w 4682585"/>
              <a:gd name="connsiteY291" fmla="*/ 1569243 h 2174272"/>
              <a:gd name="connsiteX292" fmla="*/ 1671733 w 4682585"/>
              <a:gd name="connsiteY292" fmla="*/ 1569243 h 2174272"/>
              <a:gd name="connsiteX293" fmla="*/ 1671733 w 4682585"/>
              <a:gd name="connsiteY293" fmla="*/ 1715833 h 2174272"/>
              <a:gd name="connsiteX294" fmla="*/ 1829467 w 4682585"/>
              <a:gd name="connsiteY294" fmla="*/ 1715833 h 2174272"/>
              <a:gd name="connsiteX295" fmla="*/ 1829467 w 4682585"/>
              <a:gd name="connsiteY295" fmla="*/ 1569243 h 2174272"/>
              <a:gd name="connsiteX296" fmla="*/ 1504474 w 4682585"/>
              <a:gd name="connsiteY296" fmla="*/ 1569243 h 2174272"/>
              <a:gd name="connsiteX297" fmla="*/ 1504474 w 4682585"/>
              <a:gd name="connsiteY297" fmla="*/ 1715833 h 2174272"/>
              <a:gd name="connsiteX298" fmla="*/ 1662208 w 4682585"/>
              <a:gd name="connsiteY298" fmla="*/ 1715833 h 2174272"/>
              <a:gd name="connsiteX299" fmla="*/ 1662208 w 4682585"/>
              <a:gd name="connsiteY299" fmla="*/ 1569243 h 2174272"/>
              <a:gd name="connsiteX300" fmla="*/ 1337215 w 4682585"/>
              <a:gd name="connsiteY300" fmla="*/ 1569243 h 2174272"/>
              <a:gd name="connsiteX301" fmla="*/ 1337215 w 4682585"/>
              <a:gd name="connsiteY301" fmla="*/ 1715833 h 2174272"/>
              <a:gd name="connsiteX302" fmla="*/ 1494949 w 4682585"/>
              <a:gd name="connsiteY302" fmla="*/ 1715833 h 2174272"/>
              <a:gd name="connsiteX303" fmla="*/ 1494949 w 4682585"/>
              <a:gd name="connsiteY303" fmla="*/ 1569243 h 2174272"/>
              <a:gd name="connsiteX304" fmla="*/ 1169956 w 4682585"/>
              <a:gd name="connsiteY304" fmla="*/ 1569243 h 2174272"/>
              <a:gd name="connsiteX305" fmla="*/ 1169956 w 4682585"/>
              <a:gd name="connsiteY305" fmla="*/ 1715833 h 2174272"/>
              <a:gd name="connsiteX306" fmla="*/ 1327690 w 4682585"/>
              <a:gd name="connsiteY306" fmla="*/ 1715833 h 2174272"/>
              <a:gd name="connsiteX307" fmla="*/ 1327690 w 4682585"/>
              <a:gd name="connsiteY307" fmla="*/ 1569243 h 2174272"/>
              <a:gd name="connsiteX308" fmla="*/ 1002697 w 4682585"/>
              <a:gd name="connsiteY308" fmla="*/ 1569243 h 2174272"/>
              <a:gd name="connsiteX309" fmla="*/ 1002697 w 4682585"/>
              <a:gd name="connsiteY309" fmla="*/ 1715833 h 2174272"/>
              <a:gd name="connsiteX310" fmla="*/ 1160431 w 4682585"/>
              <a:gd name="connsiteY310" fmla="*/ 1715833 h 2174272"/>
              <a:gd name="connsiteX311" fmla="*/ 1160431 w 4682585"/>
              <a:gd name="connsiteY311" fmla="*/ 1569243 h 2174272"/>
              <a:gd name="connsiteX312" fmla="*/ 835438 w 4682585"/>
              <a:gd name="connsiteY312" fmla="*/ 1569243 h 2174272"/>
              <a:gd name="connsiteX313" fmla="*/ 835438 w 4682585"/>
              <a:gd name="connsiteY313" fmla="*/ 1715833 h 2174272"/>
              <a:gd name="connsiteX314" fmla="*/ 993172 w 4682585"/>
              <a:gd name="connsiteY314" fmla="*/ 1715833 h 2174272"/>
              <a:gd name="connsiteX315" fmla="*/ 993172 w 4682585"/>
              <a:gd name="connsiteY315" fmla="*/ 1569243 h 2174272"/>
              <a:gd name="connsiteX316" fmla="*/ 668179 w 4682585"/>
              <a:gd name="connsiteY316" fmla="*/ 1569243 h 2174272"/>
              <a:gd name="connsiteX317" fmla="*/ 668179 w 4682585"/>
              <a:gd name="connsiteY317" fmla="*/ 1715833 h 2174272"/>
              <a:gd name="connsiteX318" fmla="*/ 825913 w 4682585"/>
              <a:gd name="connsiteY318" fmla="*/ 1715833 h 2174272"/>
              <a:gd name="connsiteX319" fmla="*/ 825913 w 4682585"/>
              <a:gd name="connsiteY319" fmla="*/ 1569243 h 2174272"/>
              <a:gd name="connsiteX320" fmla="*/ 500920 w 4682585"/>
              <a:gd name="connsiteY320" fmla="*/ 1569243 h 2174272"/>
              <a:gd name="connsiteX321" fmla="*/ 500920 w 4682585"/>
              <a:gd name="connsiteY321" fmla="*/ 1715833 h 2174272"/>
              <a:gd name="connsiteX322" fmla="*/ 658654 w 4682585"/>
              <a:gd name="connsiteY322" fmla="*/ 1715833 h 2174272"/>
              <a:gd name="connsiteX323" fmla="*/ 658654 w 4682585"/>
              <a:gd name="connsiteY323" fmla="*/ 1569243 h 2174272"/>
              <a:gd name="connsiteX324" fmla="*/ 333566 w 4682585"/>
              <a:gd name="connsiteY324" fmla="*/ 1569243 h 2174272"/>
              <a:gd name="connsiteX325" fmla="*/ 333566 w 4682585"/>
              <a:gd name="connsiteY325" fmla="*/ 1715833 h 2174272"/>
              <a:gd name="connsiteX326" fmla="*/ 491395 w 4682585"/>
              <a:gd name="connsiteY326" fmla="*/ 1715833 h 2174272"/>
              <a:gd name="connsiteX327" fmla="*/ 491395 w 4682585"/>
              <a:gd name="connsiteY327" fmla="*/ 1569243 h 2174272"/>
              <a:gd name="connsiteX328" fmla="*/ 166307 w 4682585"/>
              <a:gd name="connsiteY328" fmla="*/ 1569243 h 2174272"/>
              <a:gd name="connsiteX329" fmla="*/ 166307 w 4682585"/>
              <a:gd name="connsiteY329" fmla="*/ 1715833 h 2174272"/>
              <a:gd name="connsiteX330" fmla="*/ 324041 w 4682585"/>
              <a:gd name="connsiteY330" fmla="*/ 1715833 h 2174272"/>
              <a:gd name="connsiteX331" fmla="*/ 324041 w 4682585"/>
              <a:gd name="connsiteY331" fmla="*/ 1569243 h 2174272"/>
              <a:gd name="connsiteX332" fmla="*/ 9525 w 4682585"/>
              <a:gd name="connsiteY332" fmla="*/ 1569243 h 2174272"/>
              <a:gd name="connsiteX333" fmla="*/ 9525 w 4682585"/>
              <a:gd name="connsiteY333" fmla="*/ 1715833 h 2174272"/>
              <a:gd name="connsiteX334" fmla="*/ 156782 w 4682585"/>
              <a:gd name="connsiteY334" fmla="*/ 1715833 h 2174272"/>
              <a:gd name="connsiteX335" fmla="*/ 156782 w 4682585"/>
              <a:gd name="connsiteY335" fmla="*/ 1569243 h 2174272"/>
              <a:gd name="connsiteX336" fmla="*/ 4515326 w 4682585"/>
              <a:gd name="connsiteY336" fmla="*/ 1413129 h 2174272"/>
              <a:gd name="connsiteX337" fmla="*/ 4515326 w 4682585"/>
              <a:gd name="connsiteY337" fmla="*/ 1559718 h 2174272"/>
              <a:gd name="connsiteX338" fmla="*/ 4673060 w 4682585"/>
              <a:gd name="connsiteY338" fmla="*/ 1559718 h 2174272"/>
              <a:gd name="connsiteX339" fmla="*/ 4673060 w 4682585"/>
              <a:gd name="connsiteY339" fmla="*/ 1413129 h 2174272"/>
              <a:gd name="connsiteX340" fmla="*/ 4348068 w 4682585"/>
              <a:gd name="connsiteY340" fmla="*/ 1413129 h 2174272"/>
              <a:gd name="connsiteX341" fmla="*/ 4348068 w 4682585"/>
              <a:gd name="connsiteY341" fmla="*/ 1559718 h 2174272"/>
              <a:gd name="connsiteX342" fmla="*/ 4505801 w 4682585"/>
              <a:gd name="connsiteY342" fmla="*/ 1559718 h 2174272"/>
              <a:gd name="connsiteX343" fmla="*/ 4505801 w 4682585"/>
              <a:gd name="connsiteY343" fmla="*/ 1413129 h 2174272"/>
              <a:gd name="connsiteX344" fmla="*/ 4180809 w 4682585"/>
              <a:gd name="connsiteY344" fmla="*/ 1413129 h 2174272"/>
              <a:gd name="connsiteX345" fmla="*/ 4180809 w 4682585"/>
              <a:gd name="connsiteY345" fmla="*/ 1559718 h 2174272"/>
              <a:gd name="connsiteX346" fmla="*/ 4338543 w 4682585"/>
              <a:gd name="connsiteY346" fmla="*/ 1559718 h 2174272"/>
              <a:gd name="connsiteX347" fmla="*/ 4338543 w 4682585"/>
              <a:gd name="connsiteY347" fmla="*/ 1413129 h 2174272"/>
              <a:gd name="connsiteX348" fmla="*/ 4013550 w 4682585"/>
              <a:gd name="connsiteY348" fmla="*/ 1413129 h 2174272"/>
              <a:gd name="connsiteX349" fmla="*/ 4013550 w 4682585"/>
              <a:gd name="connsiteY349" fmla="*/ 1559718 h 2174272"/>
              <a:gd name="connsiteX350" fmla="*/ 4171284 w 4682585"/>
              <a:gd name="connsiteY350" fmla="*/ 1559718 h 2174272"/>
              <a:gd name="connsiteX351" fmla="*/ 4171284 w 4682585"/>
              <a:gd name="connsiteY351" fmla="*/ 1413129 h 2174272"/>
              <a:gd name="connsiteX352" fmla="*/ 3846291 w 4682585"/>
              <a:gd name="connsiteY352" fmla="*/ 1413129 h 2174272"/>
              <a:gd name="connsiteX353" fmla="*/ 3846291 w 4682585"/>
              <a:gd name="connsiteY353" fmla="*/ 1559718 h 2174272"/>
              <a:gd name="connsiteX354" fmla="*/ 4004025 w 4682585"/>
              <a:gd name="connsiteY354" fmla="*/ 1559718 h 2174272"/>
              <a:gd name="connsiteX355" fmla="*/ 4004025 w 4682585"/>
              <a:gd name="connsiteY355" fmla="*/ 1413129 h 2174272"/>
              <a:gd name="connsiteX356" fmla="*/ 3678936 w 4682585"/>
              <a:gd name="connsiteY356" fmla="*/ 1413129 h 2174272"/>
              <a:gd name="connsiteX357" fmla="*/ 3678936 w 4682585"/>
              <a:gd name="connsiteY357" fmla="*/ 1559718 h 2174272"/>
              <a:gd name="connsiteX358" fmla="*/ 3836766 w 4682585"/>
              <a:gd name="connsiteY358" fmla="*/ 1559718 h 2174272"/>
              <a:gd name="connsiteX359" fmla="*/ 3836766 w 4682585"/>
              <a:gd name="connsiteY359" fmla="*/ 1413129 h 2174272"/>
              <a:gd name="connsiteX360" fmla="*/ 3511677 w 4682585"/>
              <a:gd name="connsiteY360" fmla="*/ 1413129 h 2174272"/>
              <a:gd name="connsiteX361" fmla="*/ 3511677 w 4682585"/>
              <a:gd name="connsiteY361" fmla="*/ 1559718 h 2174272"/>
              <a:gd name="connsiteX362" fmla="*/ 3669411 w 4682585"/>
              <a:gd name="connsiteY362" fmla="*/ 1559718 h 2174272"/>
              <a:gd name="connsiteX363" fmla="*/ 3669411 w 4682585"/>
              <a:gd name="connsiteY363" fmla="*/ 1413129 h 2174272"/>
              <a:gd name="connsiteX364" fmla="*/ 3344418 w 4682585"/>
              <a:gd name="connsiteY364" fmla="*/ 1413129 h 2174272"/>
              <a:gd name="connsiteX365" fmla="*/ 3344418 w 4682585"/>
              <a:gd name="connsiteY365" fmla="*/ 1559718 h 2174272"/>
              <a:gd name="connsiteX366" fmla="*/ 3502152 w 4682585"/>
              <a:gd name="connsiteY366" fmla="*/ 1559718 h 2174272"/>
              <a:gd name="connsiteX367" fmla="*/ 3502152 w 4682585"/>
              <a:gd name="connsiteY367" fmla="*/ 1413129 h 2174272"/>
              <a:gd name="connsiteX368" fmla="*/ 3177159 w 4682585"/>
              <a:gd name="connsiteY368" fmla="*/ 1413129 h 2174272"/>
              <a:gd name="connsiteX369" fmla="*/ 3177159 w 4682585"/>
              <a:gd name="connsiteY369" fmla="*/ 1559718 h 2174272"/>
              <a:gd name="connsiteX370" fmla="*/ 3334893 w 4682585"/>
              <a:gd name="connsiteY370" fmla="*/ 1559718 h 2174272"/>
              <a:gd name="connsiteX371" fmla="*/ 3334893 w 4682585"/>
              <a:gd name="connsiteY371" fmla="*/ 1413129 h 2174272"/>
              <a:gd name="connsiteX372" fmla="*/ 3009900 w 4682585"/>
              <a:gd name="connsiteY372" fmla="*/ 1413129 h 2174272"/>
              <a:gd name="connsiteX373" fmla="*/ 3009900 w 4682585"/>
              <a:gd name="connsiteY373" fmla="*/ 1559718 h 2174272"/>
              <a:gd name="connsiteX374" fmla="*/ 3167634 w 4682585"/>
              <a:gd name="connsiteY374" fmla="*/ 1559718 h 2174272"/>
              <a:gd name="connsiteX375" fmla="*/ 3167634 w 4682585"/>
              <a:gd name="connsiteY375" fmla="*/ 1413129 h 2174272"/>
              <a:gd name="connsiteX376" fmla="*/ 2842641 w 4682585"/>
              <a:gd name="connsiteY376" fmla="*/ 1413129 h 2174272"/>
              <a:gd name="connsiteX377" fmla="*/ 2842641 w 4682585"/>
              <a:gd name="connsiteY377" fmla="*/ 1559718 h 2174272"/>
              <a:gd name="connsiteX378" fmla="*/ 3000375 w 4682585"/>
              <a:gd name="connsiteY378" fmla="*/ 1559718 h 2174272"/>
              <a:gd name="connsiteX379" fmla="*/ 3000375 w 4682585"/>
              <a:gd name="connsiteY379" fmla="*/ 1413129 h 2174272"/>
              <a:gd name="connsiteX380" fmla="*/ 2675382 w 4682585"/>
              <a:gd name="connsiteY380" fmla="*/ 1413129 h 2174272"/>
              <a:gd name="connsiteX381" fmla="*/ 2675382 w 4682585"/>
              <a:gd name="connsiteY381" fmla="*/ 1559718 h 2174272"/>
              <a:gd name="connsiteX382" fmla="*/ 2833116 w 4682585"/>
              <a:gd name="connsiteY382" fmla="*/ 1559718 h 2174272"/>
              <a:gd name="connsiteX383" fmla="*/ 2833116 w 4682585"/>
              <a:gd name="connsiteY383" fmla="*/ 1413129 h 2174272"/>
              <a:gd name="connsiteX384" fmla="*/ 2508123 w 4682585"/>
              <a:gd name="connsiteY384" fmla="*/ 1413129 h 2174272"/>
              <a:gd name="connsiteX385" fmla="*/ 2508123 w 4682585"/>
              <a:gd name="connsiteY385" fmla="*/ 1559718 h 2174272"/>
              <a:gd name="connsiteX386" fmla="*/ 2665857 w 4682585"/>
              <a:gd name="connsiteY386" fmla="*/ 1559718 h 2174272"/>
              <a:gd name="connsiteX387" fmla="*/ 2665857 w 4682585"/>
              <a:gd name="connsiteY387" fmla="*/ 1413129 h 2174272"/>
              <a:gd name="connsiteX388" fmla="*/ 2340864 w 4682585"/>
              <a:gd name="connsiteY388" fmla="*/ 1413129 h 2174272"/>
              <a:gd name="connsiteX389" fmla="*/ 2340864 w 4682585"/>
              <a:gd name="connsiteY389" fmla="*/ 1559718 h 2174272"/>
              <a:gd name="connsiteX390" fmla="*/ 2498598 w 4682585"/>
              <a:gd name="connsiteY390" fmla="*/ 1559718 h 2174272"/>
              <a:gd name="connsiteX391" fmla="*/ 2498598 w 4682585"/>
              <a:gd name="connsiteY391" fmla="*/ 1413129 h 2174272"/>
              <a:gd name="connsiteX392" fmla="*/ 2173510 w 4682585"/>
              <a:gd name="connsiteY392" fmla="*/ 1413129 h 2174272"/>
              <a:gd name="connsiteX393" fmla="*/ 2173510 w 4682585"/>
              <a:gd name="connsiteY393" fmla="*/ 1559718 h 2174272"/>
              <a:gd name="connsiteX394" fmla="*/ 2331339 w 4682585"/>
              <a:gd name="connsiteY394" fmla="*/ 1559718 h 2174272"/>
              <a:gd name="connsiteX395" fmla="*/ 2331339 w 4682585"/>
              <a:gd name="connsiteY395" fmla="*/ 1413129 h 2174272"/>
              <a:gd name="connsiteX396" fmla="*/ 2006251 w 4682585"/>
              <a:gd name="connsiteY396" fmla="*/ 1413129 h 2174272"/>
              <a:gd name="connsiteX397" fmla="*/ 2006251 w 4682585"/>
              <a:gd name="connsiteY397" fmla="*/ 1559718 h 2174272"/>
              <a:gd name="connsiteX398" fmla="*/ 2163985 w 4682585"/>
              <a:gd name="connsiteY398" fmla="*/ 1559718 h 2174272"/>
              <a:gd name="connsiteX399" fmla="*/ 2163985 w 4682585"/>
              <a:gd name="connsiteY399" fmla="*/ 1413129 h 2174272"/>
              <a:gd name="connsiteX400" fmla="*/ 1838992 w 4682585"/>
              <a:gd name="connsiteY400" fmla="*/ 1413129 h 2174272"/>
              <a:gd name="connsiteX401" fmla="*/ 1838992 w 4682585"/>
              <a:gd name="connsiteY401" fmla="*/ 1559718 h 2174272"/>
              <a:gd name="connsiteX402" fmla="*/ 1996726 w 4682585"/>
              <a:gd name="connsiteY402" fmla="*/ 1559718 h 2174272"/>
              <a:gd name="connsiteX403" fmla="*/ 1996726 w 4682585"/>
              <a:gd name="connsiteY403" fmla="*/ 1413129 h 2174272"/>
              <a:gd name="connsiteX404" fmla="*/ 1671733 w 4682585"/>
              <a:gd name="connsiteY404" fmla="*/ 1413129 h 2174272"/>
              <a:gd name="connsiteX405" fmla="*/ 1671733 w 4682585"/>
              <a:gd name="connsiteY405" fmla="*/ 1559718 h 2174272"/>
              <a:gd name="connsiteX406" fmla="*/ 1829467 w 4682585"/>
              <a:gd name="connsiteY406" fmla="*/ 1559718 h 2174272"/>
              <a:gd name="connsiteX407" fmla="*/ 1829467 w 4682585"/>
              <a:gd name="connsiteY407" fmla="*/ 1413129 h 2174272"/>
              <a:gd name="connsiteX408" fmla="*/ 1504474 w 4682585"/>
              <a:gd name="connsiteY408" fmla="*/ 1413129 h 2174272"/>
              <a:gd name="connsiteX409" fmla="*/ 1504474 w 4682585"/>
              <a:gd name="connsiteY409" fmla="*/ 1559718 h 2174272"/>
              <a:gd name="connsiteX410" fmla="*/ 1662208 w 4682585"/>
              <a:gd name="connsiteY410" fmla="*/ 1559718 h 2174272"/>
              <a:gd name="connsiteX411" fmla="*/ 1662208 w 4682585"/>
              <a:gd name="connsiteY411" fmla="*/ 1413129 h 2174272"/>
              <a:gd name="connsiteX412" fmla="*/ 1337215 w 4682585"/>
              <a:gd name="connsiteY412" fmla="*/ 1413129 h 2174272"/>
              <a:gd name="connsiteX413" fmla="*/ 1337215 w 4682585"/>
              <a:gd name="connsiteY413" fmla="*/ 1559718 h 2174272"/>
              <a:gd name="connsiteX414" fmla="*/ 1494949 w 4682585"/>
              <a:gd name="connsiteY414" fmla="*/ 1559718 h 2174272"/>
              <a:gd name="connsiteX415" fmla="*/ 1494949 w 4682585"/>
              <a:gd name="connsiteY415" fmla="*/ 1413129 h 2174272"/>
              <a:gd name="connsiteX416" fmla="*/ 1169956 w 4682585"/>
              <a:gd name="connsiteY416" fmla="*/ 1413129 h 2174272"/>
              <a:gd name="connsiteX417" fmla="*/ 1169956 w 4682585"/>
              <a:gd name="connsiteY417" fmla="*/ 1559718 h 2174272"/>
              <a:gd name="connsiteX418" fmla="*/ 1327690 w 4682585"/>
              <a:gd name="connsiteY418" fmla="*/ 1559718 h 2174272"/>
              <a:gd name="connsiteX419" fmla="*/ 1327690 w 4682585"/>
              <a:gd name="connsiteY419" fmla="*/ 1413129 h 2174272"/>
              <a:gd name="connsiteX420" fmla="*/ 1002697 w 4682585"/>
              <a:gd name="connsiteY420" fmla="*/ 1413129 h 2174272"/>
              <a:gd name="connsiteX421" fmla="*/ 1002697 w 4682585"/>
              <a:gd name="connsiteY421" fmla="*/ 1559718 h 2174272"/>
              <a:gd name="connsiteX422" fmla="*/ 1160431 w 4682585"/>
              <a:gd name="connsiteY422" fmla="*/ 1559718 h 2174272"/>
              <a:gd name="connsiteX423" fmla="*/ 1160431 w 4682585"/>
              <a:gd name="connsiteY423" fmla="*/ 1413129 h 2174272"/>
              <a:gd name="connsiteX424" fmla="*/ 835438 w 4682585"/>
              <a:gd name="connsiteY424" fmla="*/ 1413129 h 2174272"/>
              <a:gd name="connsiteX425" fmla="*/ 835438 w 4682585"/>
              <a:gd name="connsiteY425" fmla="*/ 1559718 h 2174272"/>
              <a:gd name="connsiteX426" fmla="*/ 993172 w 4682585"/>
              <a:gd name="connsiteY426" fmla="*/ 1559718 h 2174272"/>
              <a:gd name="connsiteX427" fmla="*/ 993172 w 4682585"/>
              <a:gd name="connsiteY427" fmla="*/ 1413129 h 2174272"/>
              <a:gd name="connsiteX428" fmla="*/ 668179 w 4682585"/>
              <a:gd name="connsiteY428" fmla="*/ 1413129 h 2174272"/>
              <a:gd name="connsiteX429" fmla="*/ 668179 w 4682585"/>
              <a:gd name="connsiteY429" fmla="*/ 1559718 h 2174272"/>
              <a:gd name="connsiteX430" fmla="*/ 825913 w 4682585"/>
              <a:gd name="connsiteY430" fmla="*/ 1559718 h 2174272"/>
              <a:gd name="connsiteX431" fmla="*/ 825913 w 4682585"/>
              <a:gd name="connsiteY431" fmla="*/ 1413129 h 2174272"/>
              <a:gd name="connsiteX432" fmla="*/ 500920 w 4682585"/>
              <a:gd name="connsiteY432" fmla="*/ 1413129 h 2174272"/>
              <a:gd name="connsiteX433" fmla="*/ 500920 w 4682585"/>
              <a:gd name="connsiteY433" fmla="*/ 1559718 h 2174272"/>
              <a:gd name="connsiteX434" fmla="*/ 658654 w 4682585"/>
              <a:gd name="connsiteY434" fmla="*/ 1559718 h 2174272"/>
              <a:gd name="connsiteX435" fmla="*/ 658654 w 4682585"/>
              <a:gd name="connsiteY435" fmla="*/ 1413129 h 2174272"/>
              <a:gd name="connsiteX436" fmla="*/ 333566 w 4682585"/>
              <a:gd name="connsiteY436" fmla="*/ 1413129 h 2174272"/>
              <a:gd name="connsiteX437" fmla="*/ 333566 w 4682585"/>
              <a:gd name="connsiteY437" fmla="*/ 1559718 h 2174272"/>
              <a:gd name="connsiteX438" fmla="*/ 491395 w 4682585"/>
              <a:gd name="connsiteY438" fmla="*/ 1559718 h 2174272"/>
              <a:gd name="connsiteX439" fmla="*/ 491395 w 4682585"/>
              <a:gd name="connsiteY439" fmla="*/ 1413129 h 2174272"/>
              <a:gd name="connsiteX440" fmla="*/ 166307 w 4682585"/>
              <a:gd name="connsiteY440" fmla="*/ 1413129 h 2174272"/>
              <a:gd name="connsiteX441" fmla="*/ 166307 w 4682585"/>
              <a:gd name="connsiteY441" fmla="*/ 1559718 h 2174272"/>
              <a:gd name="connsiteX442" fmla="*/ 324041 w 4682585"/>
              <a:gd name="connsiteY442" fmla="*/ 1559718 h 2174272"/>
              <a:gd name="connsiteX443" fmla="*/ 324041 w 4682585"/>
              <a:gd name="connsiteY443" fmla="*/ 1413129 h 2174272"/>
              <a:gd name="connsiteX444" fmla="*/ 9525 w 4682585"/>
              <a:gd name="connsiteY444" fmla="*/ 1413129 h 2174272"/>
              <a:gd name="connsiteX445" fmla="*/ 9525 w 4682585"/>
              <a:gd name="connsiteY445" fmla="*/ 1559718 h 2174272"/>
              <a:gd name="connsiteX446" fmla="*/ 156782 w 4682585"/>
              <a:gd name="connsiteY446" fmla="*/ 1559718 h 2174272"/>
              <a:gd name="connsiteX447" fmla="*/ 156782 w 4682585"/>
              <a:gd name="connsiteY447" fmla="*/ 1413129 h 2174272"/>
              <a:gd name="connsiteX448" fmla="*/ 4515326 w 4682585"/>
              <a:gd name="connsiteY448" fmla="*/ 1257014 h 2174272"/>
              <a:gd name="connsiteX449" fmla="*/ 4515326 w 4682585"/>
              <a:gd name="connsiteY449" fmla="*/ 1403604 h 2174272"/>
              <a:gd name="connsiteX450" fmla="*/ 4673060 w 4682585"/>
              <a:gd name="connsiteY450" fmla="*/ 1403604 h 2174272"/>
              <a:gd name="connsiteX451" fmla="*/ 4673060 w 4682585"/>
              <a:gd name="connsiteY451" fmla="*/ 1257014 h 2174272"/>
              <a:gd name="connsiteX452" fmla="*/ 4348068 w 4682585"/>
              <a:gd name="connsiteY452" fmla="*/ 1257014 h 2174272"/>
              <a:gd name="connsiteX453" fmla="*/ 4348068 w 4682585"/>
              <a:gd name="connsiteY453" fmla="*/ 1403604 h 2174272"/>
              <a:gd name="connsiteX454" fmla="*/ 4505801 w 4682585"/>
              <a:gd name="connsiteY454" fmla="*/ 1403604 h 2174272"/>
              <a:gd name="connsiteX455" fmla="*/ 4505801 w 4682585"/>
              <a:gd name="connsiteY455" fmla="*/ 1257014 h 2174272"/>
              <a:gd name="connsiteX456" fmla="*/ 4180809 w 4682585"/>
              <a:gd name="connsiteY456" fmla="*/ 1257014 h 2174272"/>
              <a:gd name="connsiteX457" fmla="*/ 4180809 w 4682585"/>
              <a:gd name="connsiteY457" fmla="*/ 1403604 h 2174272"/>
              <a:gd name="connsiteX458" fmla="*/ 4338543 w 4682585"/>
              <a:gd name="connsiteY458" fmla="*/ 1403604 h 2174272"/>
              <a:gd name="connsiteX459" fmla="*/ 4338543 w 4682585"/>
              <a:gd name="connsiteY459" fmla="*/ 1257014 h 2174272"/>
              <a:gd name="connsiteX460" fmla="*/ 4013550 w 4682585"/>
              <a:gd name="connsiteY460" fmla="*/ 1257014 h 2174272"/>
              <a:gd name="connsiteX461" fmla="*/ 4013550 w 4682585"/>
              <a:gd name="connsiteY461" fmla="*/ 1403604 h 2174272"/>
              <a:gd name="connsiteX462" fmla="*/ 4171284 w 4682585"/>
              <a:gd name="connsiteY462" fmla="*/ 1403604 h 2174272"/>
              <a:gd name="connsiteX463" fmla="*/ 4171284 w 4682585"/>
              <a:gd name="connsiteY463" fmla="*/ 1257014 h 2174272"/>
              <a:gd name="connsiteX464" fmla="*/ 3846291 w 4682585"/>
              <a:gd name="connsiteY464" fmla="*/ 1257014 h 2174272"/>
              <a:gd name="connsiteX465" fmla="*/ 3846291 w 4682585"/>
              <a:gd name="connsiteY465" fmla="*/ 1403604 h 2174272"/>
              <a:gd name="connsiteX466" fmla="*/ 4004025 w 4682585"/>
              <a:gd name="connsiteY466" fmla="*/ 1403604 h 2174272"/>
              <a:gd name="connsiteX467" fmla="*/ 4004025 w 4682585"/>
              <a:gd name="connsiteY467" fmla="*/ 1257014 h 2174272"/>
              <a:gd name="connsiteX468" fmla="*/ 3678936 w 4682585"/>
              <a:gd name="connsiteY468" fmla="*/ 1257014 h 2174272"/>
              <a:gd name="connsiteX469" fmla="*/ 3678936 w 4682585"/>
              <a:gd name="connsiteY469" fmla="*/ 1403604 h 2174272"/>
              <a:gd name="connsiteX470" fmla="*/ 3836766 w 4682585"/>
              <a:gd name="connsiteY470" fmla="*/ 1403604 h 2174272"/>
              <a:gd name="connsiteX471" fmla="*/ 3836766 w 4682585"/>
              <a:gd name="connsiteY471" fmla="*/ 1257014 h 2174272"/>
              <a:gd name="connsiteX472" fmla="*/ 3511677 w 4682585"/>
              <a:gd name="connsiteY472" fmla="*/ 1257014 h 2174272"/>
              <a:gd name="connsiteX473" fmla="*/ 3511677 w 4682585"/>
              <a:gd name="connsiteY473" fmla="*/ 1403604 h 2174272"/>
              <a:gd name="connsiteX474" fmla="*/ 3669411 w 4682585"/>
              <a:gd name="connsiteY474" fmla="*/ 1403604 h 2174272"/>
              <a:gd name="connsiteX475" fmla="*/ 3669411 w 4682585"/>
              <a:gd name="connsiteY475" fmla="*/ 1257014 h 2174272"/>
              <a:gd name="connsiteX476" fmla="*/ 3344418 w 4682585"/>
              <a:gd name="connsiteY476" fmla="*/ 1257014 h 2174272"/>
              <a:gd name="connsiteX477" fmla="*/ 3344418 w 4682585"/>
              <a:gd name="connsiteY477" fmla="*/ 1403604 h 2174272"/>
              <a:gd name="connsiteX478" fmla="*/ 3502152 w 4682585"/>
              <a:gd name="connsiteY478" fmla="*/ 1403604 h 2174272"/>
              <a:gd name="connsiteX479" fmla="*/ 3502152 w 4682585"/>
              <a:gd name="connsiteY479" fmla="*/ 1257014 h 2174272"/>
              <a:gd name="connsiteX480" fmla="*/ 3177159 w 4682585"/>
              <a:gd name="connsiteY480" fmla="*/ 1257014 h 2174272"/>
              <a:gd name="connsiteX481" fmla="*/ 3177159 w 4682585"/>
              <a:gd name="connsiteY481" fmla="*/ 1403604 h 2174272"/>
              <a:gd name="connsiteX482" fmla="*/ 3334893 w 4682585"/>
              <a:gd name="connsiteY482" fmla="*/ 1403604 h 2174272"/>
              <a:gd name="connsiteX483" fmla="*/ 3334893 w 4682585"/>
              <a:gd name="connsiteY483" fmla="*/ 1257014 h 2174272"/>
              <a:gd name="connsiteX484" fmla="*/ 3009900 w 4682585"/>
              <a:gd name="connsiteY484" fmla="*/ 1257014 h 2174272"/>
              <a:gd name="connsiteX485" fmla="*/ 3009900 w 4682585"/>
              <a:gd name="connsiteY485" fmla="*/ 1403604 h 2174272"/>
              <a:gd name="connsiteX486" fmla="*/ 3167634 w 4682585"/>
              <a:gd name="connsiteY486" fmla="*/ 1403604 h 2174272"/>
              <a:gd name="connsiteX487" fmla="*/ 3167634 w 4682585"/>
              <a:gd name="connsiteY487" fmla="*/ 1257014 h 2174272"/>
              <a:gd name="connsiteX488" fmla="*/ 2842641 w 4682585"/>
              <a:gd name="connsiteY488" fmla="*/ 1257014 h 2174272"/>
              <a:gd name="connsiteX489" fmla="*/ 2842641 w 4682585"/>
              <a:gd name="connsiteY489" fmla="*/ 1403604 h 2174272"/>
              <a:gd name="connsiteX490" fmla="*/ 3000375 w 4682585"/>
              <a:gd name="connsiteY490" fmla="*/ 1403604 h 2174272"/>
              <a:gd name="connsiteX491" fmla="*/ 3000375 w 4682585"/>
              <a:gd name="connsiteY491" fmla="*/ 1257014 h 2174272"/>
              <a:gd name="connsiteX492" fmla="*/ 2675382 w 4682585"/>
              <a:gd name="connsiteY492" fmla="*/ 1257014 h 2174272"/>
              <a:gd name="connsiteX493" fmla="*/ 2675382 w 4682585"/>
              <a:gd name="connsiteY493" fmla="*/ 1403604 h 2174272"/>
              <a:gd name="connsiteX494" fmla="*/ 2833116 w 4682585"/>
              <a:gd name="connsiteY494" fmla="*/ 1403604 h 2174272"/>
              <a:gd name="connsiteX495" fmla="*/ 2833116 w 4682585"/>
              <a:gd name="connsiteY495" fmla="*/ 1257014 h 2174272"/>
              <a:gd name="connsiteX496" fmla="*/ 2508123 w 4682585"/>
              <a:gd name="connsiteY496" fmla="*/ 1257014 h 2174272"/>
              <a:gd name="connsiteX497" fmla="*/ 2508123 w 4682585"/>
              <a:gd name="connsiteY497" fmla="*/ 1403604 h 2174272"/>
              <a:gd name="connsiteX498" fmla="*/ 2665857 w 4682585"/>
              <a:gd name="connsiteY498" fmla="*/ 1403604 h 2174272"/>
              <a:gd name="connsiteX499" fmla="*/ 2665857 w 4682585"/>
              <a:gd name="connsiteY499" fmla="*/ 1257014 h 2174272"/>
              <a:gd name="connsiteX500" fmla="*/ 2340864 w 4682585"/>
              <a:gd name="connsiteY500" fmla="*/ 1257014 h 2174272"/>
              <a:gd name="connsiteX501" fmla="*/ 2340864 w 4682585"/>
              <a:gd name="connsiteY501" fmla="*/ 1403604 h 2174272"/>
              <a:gd name="connsiteX502" fmla="*/ 2498598 w 4682585"/>
              <a:gd name="connsiteY502" fmla="*/ 1403604 h 2174272"/>
              <a:gd name="connsiteX503" fmla="*/ 2498598 w 4682585"/>
              <a:gd name="connsiteY503" fmla="*/ 1257014 h 2174272"/>
              <a:gd name="connsiteX504" fmla="*/ 2173510 w 4682585"/>
              <a:gd name="connsiteY504" fmla="*/ 1257014 h 2174272"/>
              <a:gd name="connsiteX505" fmla="*/ 2173510 w 4682585"/>
              <a:gd name="connsiteY505" fmla="*/ 1403604 h 2174272"/>
              <a:gd name="connsiteX506" fmla="*/ 2331339 w 4682585"/>
              <a:gd name="connsiteY506" fmla="*/ 1403604 h 2174272"/>
              <a:gd name="connsiteX507" fmla="*/ 2331339 w 4682585"/>
              <a:gd name="connsiteY507" fmla="*/ 1257014 h 2174272"/>
              <a:gd name="connsiteX508" fmla="*/ 2006251 w 4682585"/>
              <a:gd name="connsiteY508" fmla="*/ 1257014 h 2174272"/>
              <a:gd name="connsiteX509" fmla="*/ 2006251 w 4682585"/>
              <a:gd name="connsiteY509" fmla="*/ 1403604 h 2174272"/>
              <a:gd name="connsiteX510" fmla="*/ 2163985 w 4682585"/>
              <a:gd name="connsiteY510" fmla="*/ 1403604 h 2174272"/>
              <a:gd name="connsiteX511" fmla="*/ 2163985 w 4682585"/>
              <a:gd name="connsiteY511" fmla="*/ 1257014 h 2174272"/>
              <a:gd name="connsiteX512" fmla="*/ 1838992 w 4682585"/>
              <a:gd name="connsiteY512" fmla="*/ 1257014 h 2174272"/>
              <a:gd name="connsiteX513" fmla="*/ 1838992 w 4682585"/>
              <a:gd name="connsiteY513" fmla="*/ 1403604 h 2174272"/>
              <a:gd name="connsiteX514" fmla="*/ 1996726 w 4682585"/>
              <a:gd name="connsiteY514" fmla="*/ 1403604 h 2174272"/>
              <a:gd name="connsiteX515" fmla="*/ 1996726 w 4682585"/>
              <a:gd name="connsiteY515" fmla="*/ 1257014 h 2174272"/>
              <a:gd name="connsiteX516" fmla="*/ 1671733 w 4682585"/>
              <a:gd name="connsiteY516" fmla="*/ 1257014 h 2174272"/>
              <a:gd name="connsiteX517" fmla="*/ 1671733 w 4682585"/>
              <a:gd name="connsiteY517" fmla="*/ 1403604 h 2174272"/>
              <a:gd name="connsiteX518" fmla="*/ 1829467 w 4682585"/>
              <a:gd name="connsiteY518" fmla="*/ 1403604 h 2174272"/>
              <a:gd name="connsiteX519" fmla="*/ 1829467 w 4682585"/>
              <a:gd name="connsiteY519" fmla="*/ 1257014 h 2174272"/>
              <a:gd name="connsiteX520" fmla="*/ 1504474 w 4682585"/>
              <a:gd name="connsiteY520" fmla="*/ 1257014 h 2174272"/>
              <a:gd name="connsiteX521" fmla="*/ 1504474 w 4682585"/>
              <a:gd name="connsiteY521" fmla="*/ 1403604 h 2174272"/>
              <a:gd name="connsiteX522" fmla="*/ 1662208 w 4682585"/>
              <a:gd name="connsiteY522" fmla="*/ 1403604 h 2174272"/>
              <a:gd name="connsiteX523" fmla="*/ 1662208 w 4682585"/>
              <a:gd name="connsiteY523" fmla="*/ 1257014 h 2174272"/>
              <a:gd name="connsiteX524" fmla="*/ 1337215 w 4682585"/>
              <a:gd name="connsiteY524" fmla="*/ 1257014 h 2174272"/>
              <a:gd name="connsiteX525" fmla="*/ 1337215 w 4682585"/>
              <a:gd name="connsiteY525" fmla="*/ 1403604 h 2174272"/>
              <a:gd name="connsiteX526" fmla="*/ 1494949 w 4682585"/>
              <a:gd name="connsiteY526" fmla="*/ 1403604 h 2174272"/>
              <a:gd name="connsiteX527" fmla="*/ 1494949 w 4682585"/>
              <a:gd name="connsiteY527" fmla="*/ 1257014 h 2174272"/>
              <a:gd name="connsiteX528" fmla="*/ 1169956 w 4682585"/>
              <a:gd name="connsiteY528" fmla="*/ 1257014 h 2174272"/>
              <a:gd name="connsiteX529" fmla="*/ 1169956 w 4682585"/>
              <a:gd name="connsiteY529" fmla="*/ 1403604 h 2174272"/>
              <a:gd name="connsiteX530" fmla="*/ 1327690 w 4682585"/>
              <a:gd name="connsiteY530" fmla="*/ 1403604 h 2174272"/>
              <a:gd name="connsiteX531" fmla="*/ 1327690 w 4682585"/>
              <a:gd name="connsiteY531" fmla="*/ 1257014 h 2174272"/>
              <a:gd name="connsiteX532" fmla="*/ 1002697 w 4682585"/>
              <a:gd name="connsiteY532" fmla="*/ 1257014 h 2174272"/>
              <a:gd name="connsiteX533" fmla="*/ 1002697 w 4682585"/>
              <a:gd name="connsiteY533" fmla="*/ 1403604 h 2174272"/>
              <a:gd name="connsiteX534" fmla="*/ 1160431 w 4682585"/>
              <a:gd name="connsiteY534" fmla="*/ 1403604 h 2174272"/>
              <a:gd name="connsiteX535" fmla="*/ 1160431 w 4682585"/>
              <a:gd name="connsiteY535" fmla="*/ 1257014 h 2174272"/>
              <a:gd name="connsiteX536" fmla="*/ 835438 w 4682585"/>
              <a:gd name="connsiteY536" fmla="*/ 1257014 h 2174272"/>
              <a:gd name="connsiteX537" fmla="*/ 835438 w 4682585"/>
              <a:gd name="connsiteY537" fmla="*/ 1403604 h 2174272"/>
              <a:gd name="connsiteX538" fmla="*/ 993172 w 4682585"/>
              <a:gd name="connsiteY538" fmla="*/ 1403604 h 2174272"/>
              <a:gd name="connsiteX539" fmla="*/ 993172 w 4682585"/>
              <a:gd name="connsiteY539" fmla="*/ 1257014 h 2174272"/>
              <a:gd name="connsiteX540" fmla="*/ 668179 w 4682585"/>
              <a:gd name="connsiteY540" fmla="*/ 1257014 h 2174272"/>
              <a:gd name="connsiteX541" fmla="*/ 668179 w 4682585"/>
              <a:gd name="connsiteY541" fmla="*/ 1403604 h 2174272"/>
              <a:gd name="connsiteX542" fmla="*/ 825913 w 4682585"/>
              <a:gd name="connsiteY542" fmla="*/ 1403604 h 2174272"/>
              <a:gd name="connsiteX543" fmla="*/ 825913 w 4682585"/>
              <a:gd name="connsiteY543" fmla="*/ 1257014 h 2174272"/>
              <a:gd name="connsiteX544" fmla="*/ 500920 w 4682585"/>
              <a:gd name="connsiteY544" fmla="*/ 1257014 h 2174272"/>
              <a:gd name="connsiteX545" fmla="*/ 500920 w 4682585"/>
              <a:gd name="connsiteY545" fmla="*/ 1403604 h 2174272"/>
              <a:gd name="connsiteX546" fmla="*/ 658654 w 4682585"/>
              <a:gd name="connsiteY546" fmla="*/ 1403604 h 2174272"/>
              <a:gd name="connsiteX547" fmla="*/ 658654 w 4682585"/>
              <a:gd name="connsiteY547" fmla="*/ 1257014 h 2174272"/>
              <a:gd name="connsiteX548" fmla="*/ 333566 w 4682585"/>
              <a:gd name="connsiteY548" fmla="*/ 1257014 h 2174272"/>
              <a:gd name="connsiteX549" fmla="*/ 333566 w 4682585"/>
              <a:gd name="connsiteY549" fmla="*/ 1403604 h 2174272"/>
              <a:gd name="connsiteX550" fmla="*/ 491395 w 4682585"/>
              <a:gd name="connsiteY550" fmla="*/ 1403604 h 2174272"/>
              <a:gd name="connsiteX551" fmla="*/ 491395 w 4682585"/>
              <a:gd name="connsiteY551" fmla="*/ 1257014 h 2174272"/>
              <a:gd name="connsiteX552" fmla="*/ 166307 w 4682585"/>
              <a:gd name="connsiteY552" fmla="*/ 1257014 h 2174272"/>
              <a:gd name="connsiteX553" fmla="*/ 166307 w 4682585"/>
              <a:gd name="connsiteY553" fmla="*/ 1403604 h 2174272"/>
              <a:gd name="connsiteX554" fmla="*/ 324041 w 4682585"/>
              <a:gd name="connsiteY554" fmla="*/ 1403604 h 2174272"/>
              <a:gd name="connsiteX555" fmla="*/ 324041 w 4682585"/>
              <a:gd name="connsiteY555" fmla="*/ 1257014 h 2174272"/>
              <a:gd name="connsiteX556" fmla="*/ 9525 w 4682585"/>
              <a:gd name="connsiteY556" fmla="*/ 1257014 h 2174272"/>
              <a:gd name="connsiteX557" fmla="*/ 9525 w 4682585"/>
              <a:gd name="connsiteY557" fmla="*/ 1403604 h 2174272"/>
              <a:gd name="connsiteX558" fmla="*/ 156782 w 4682585"/>
              <a:gd name="connsiteY558" fmla="*/ 1403604 h 2174272"/>
              <a:gd name="connsiteX559" fmla="*/ 156782 w 4682585"/>
              <a:gd name="connsiteY559" fmla="*/ 1257014 h 2174272"/>
              <a:gd name="connsiteX560" fmla="*/ 4515326 w 4682585"/>
              <a:gd name="connsiteY560" fmla="*/ 1100899 h 2174272"/>
              <a:gd name="connsiteX561" fmla="*/ 4515326 w 4682585"/>
              <a:gd name="connsiteY561" fmla="*/ 1247489 h 2174272"/>
              <a:gd name="connsiteX562" fmla="*/ 4673060 w 4682585"/>
              <a:gd name="connsiteY562" fmla="*/ 1247489 h 2174272"/>
              <a:gd name="connsiteX563" fmla="*/ 4673060 w 4682585"/>
              <a:gd name="connsiteY563" fmla="*/ 1100899 h 2174272"/>
              <a:gd name="connsiteX564" fmla="*/ 4348068 w 4682585"/>
              <a:gd name="connsiteY564" fmla="*/ 1100899 h 2174272"/>
              <a:gd name="connsiteX565" fmla="*/ 4348068 w 4682585"/>
              <a:gd name="connsiteY565" fmla="*/ 1247489 h 2174272"/>
              <a:gd name="connsiteX566" fmla="*/ 4505801 w 4682585"/>
              <a:gd name="connsiteY566" fmla="*/ 1247489 h 2174272"/>
              <a:gd name="connsiteX567" fmla="*/ 4505801 w 4682585"/>
              <a:gd name="connsiteY567" fmla="*/ 1100899 h 2174272"/>
              <a:gd name="connsiteX568" fmla="*/ 4180809 w 4682585"/>
              <a:gd name="connsiteY568" fmla="*/ 1100899 h 2174272"/>
              <a:gd name="connsiteX569" fmla="*/ 4180809 w 4682585"/>
              <a:gd name="connsiteY569" fmla="*/ 1247489 h 2174272"/>
              <a:gd name="connsiteX570" fmla="*/ 4338543 w 4682585"/>
              <a:gd name="connsiteY570" fmla="*/ 1247489 h 2174272"/>
              <a:gd name="connsiteX571" fmla="*/ 4338543 w 4682585"/>
              <a:gd name="connsiteY571" fmla="*/ 1100899 h 2174272"/>
              <a:gd name="connsiteX572" fmla="*/ 4013550 w 4682585"/>
              <a:gd name="connsiteY572" fmla="*/ 1100899 h 2174272"/>
              <a:gd name="connsiteX573" fmla="*/ 4013550 w 4682585"/>
              <a:gd name="connsiteY573" fmla="*/ 1247489 h 2174272"/>
              <a:gd name="connsiteX574" fmla="*/ 4171284 w 4682585"/>
              <a:gd name="connsiteY574" fmla="*/ 1247489 h 2174272"/>
              <a:gd name="connsiteX575" fmla="*/ 4171284 w 4682585"/>
              <a:gd name="connsiteY575" fmla="*/ 1100899 h 2174272"/>
              <a:gd name="connsiteX576" fmla="*/ 3846291 w 4682585"/>
              <a:gd name="connsiteY576" fmla="*/ 1100899 h 2174272"/>
              <a:gd name="connsiteX577" fmla="*/ 3846291 w 4682585"/>
              <a:gd name="connsiteY577" fmla="*/ 1247489 h 2174272"/>
              <a:gd name="connsiteX578" fmla="*/ 4004025 w 4682585"/>
              <a:gd name="connsiteY578" fmla="*/ 1247489 h 2174272"/>
              <a:gd name="connsiteX579" fmla="*/ 4004025 w 4682585"/>
              <a:gd name="connsiteY579" fmla="*/ 1100899 h 2174272"/>
              <a:gd name="connsiteX580" fmla="*/ 3678936 w 4682585"/>
              <a:gd name="connsiteY580" fmla="*/ 1100899 h 2174272"/>
              <a:gd name="connsiteX581" fmla="*/ 3678936 w 4682585"/>
              <a:gd name="connsiteY581" fmla="*/ 1247489 h 2174272"/>
              <a:gd name="connsiteX582" fmla="*/ 3836766 w 4682585"/>
              <a:gd name="connsiteY582" fmla="*/ 1247489 h 2174272"/>
              <a:gd name="connsiteX583" fmla="*/ 3836766 w 4682585"/>
              <a:gd name="connsiteY583" fmla="*/ 1100899 h 2174272"/>
              <a:gd name="connsiteX584" fmla="*/ 3511677 w 4682585"/>
              <a:gd name="connsiteY584" fmla="*/ 1100899 h 2174272"/>
              <a:gd name="connsiteX585" fmla="*/ 3511677 w 4682585"/>
              <a:gd name="connsiteY585" fmla="*/ 1247489 h 2174272"/>
              <a:gd name="connsiteX586" fmla="*/ 3669411 w 4682585"/>
              <a:gd name="connsiteY586" fmla="*/ 1247489 h 2174272"/>
              <a:gd name="connsiteX587" fmla="*/ 3669411 w 4682585"/>
              <a:gd name="connsiteY587" fmla="*/ 1100899 h 2174272"/>
              <a:gd name="connsiteX588" fmla="*/ 3344418 w 4682585"/>
              <a:gd name="connsiteY588" fmla="*/ 1100899 h 2174272"/>
              <a:gd name="connsiteX589" fmla="*/ 3344418 w 4682585"/>
              <a:gd name="connsiteY589" fmla="*/ 1247489 h 2174272"/>
              <a:gd name="connsiteX590" fmla="*/ 3502152 w 4682585"/>
              <a:gd name="connsiteY590" fmla="*/ 1247489 h 2174272"/>
              <a:gd name="connsiteX591" fmla="*/ 3502152 w 4682585"/>
              <a:gd name="connsiteY591" fmla="*/ 1100899 h 2174272"/>
              <a:gd name="connsiteX592" fmla="*/ 3177159 w 4682585"/>
              <a:gd name="connsiteY592" fmla="*/ 1100899 h 2174272"/>
              <a:gd name="connsiteX593" fmla="*/ 3177159 w 4682585"/>
              <a:gd name="connsiteY593" fmla="*/ 1247489 h 2174272"/>
              <a:gd name="connsiteX594" fmla="*/ 3334893 w 4682585"/>
              <a:gd name="connsiteY594" fmla="*/ 1247489 h 2174272"/>
              <a:gd name="connsiteX595" fmla="*/ 3334893 w 4682585"/>
              <a:gd name="connsiteY595" fmla="*/ 1100899 h 2174272"/>
              <a:gd name="connsiteX596" fmla="*/ 3009900 w 4682585"/>
              <a:gd name="connsiteY596" fmla="*/ 1100899 h 2174272"/>
              <a:gd name="connsiteX597" fmla="*/ 3009900 w 4682585"/>
              <a:gd name="connsiteY597" fmla="*/ 1247489 h 2174272"/>
              <a:gd name="connsiteX598" fmla="*/ 3167634 w 4682585"/>
              <a:gd name="connsiteY598" fmla="*/ 1247489 h 2174272"/>
              <a:gd name="connsiteX599" fmla="*/ 3167634 w 4682585"/>
              <a:gd name="connsiteY599" fmla="*/ 1100899 h 2174272"/>
              <a:gd name="connsiteX600" fmla="*/ 2842641 w 4682585"/>
              <a:gd name="connsiteY600" fmla="*/ 1100899 h 2174272"/>
              <a:gd name="connsiteX601" fmla="*/ 2842641 w 4682585"/>
              <a:gd name="connsiteY601" fmla="*/ 1247489 h 2174272"/>
              <a:gd name="connsiteX602" fmla="*/ 3000375 w 4682585"/>
              <a:gd name="connsiteY602" fmla="*/ 1247489 h 2174272"/>
              <a:gd name="connsiteX603" fmla="*/ 3000375 w 4682585"/>
              <a:gd name="connsiteY603" fmla="*/ 1100899 h 2174272"/>
              <a:gd name="connsiteX604" fmla="*/ 2675382 w 4682585"/>
              <a:gd name="connsiteY604" fmla="*/ 1100899 h 2174272"/>
              <a:gd name="connsiteX605" fmla="*/ 2675382 w 4682585"/>
              <a:gd name="connsiteY605" fmla="*/ 1247489 h 2174272"/>
              <a:gd name="connsiteX606" fmla="*/ 2833116 w 4682585"/>
              <a:gd name="connsiteY606" fmla="*/ 1247489 h 2174272"/>
              <a:gd name="connsiteX607" fmla="*/ 2833116 w 4682585"/>
              <a:gd name="connsiteY607" fmla="*/ 1100899 h 2174272"/>
              <a:gd name="connsiteX608" fmla="*/ 2508123 w 4682585"/>
              <a:gd name="connsiteY608" fmla="*/ 1100899 h 2174272"/>
              <a:gd name="connsiteX609" fmla="*/ 2508123 w 4682585"/>
              <a:gd name="connsiteY609" fmla="*/ 1247489 h 2174272"/>
              <a:gd name="connsiteX610" fmla="*/ 2665857 w 4682585"/>
              <a:gd name="connsiteY610" fmla="*/ 1247489 h 2174272"/>
              <a:gd name="connsiteX611" fmla="*/ 2665857 w 4682585"/>
              <a:gd name="connsiteY611" fmla="*/ 1100899 h 2174272"/>
              <a:gd name="connsiteX612" fmla="*/ 2340864 w 4682585"/>
              <a:gd name="connsiteY612" fmla="*/ 1100899 h 2174272"/>
              <a:gd name="connsiteX613" fmla="*/ 2340864 w 4682585"/>
              <a:gd name="connsiteY613" fmla="*/ 1247489 h 2174272"/>
              <a:gd name="connsiteX614" fmla="*/ 2498598 w 4682585"/>
              <a:gd name="connsiteY614" fmla="*/ 1247489 h 2174272"/>
              <a:gd name="connsiteX615" fmla="*/ 2498598 w 4682585"/>
              <a:gd name="connsiteY615" fmla="*/ 1100899 h 2174272"/>
              <a:gd name="connsiteX616" fmla="*/ 2173510 w 4682585"/>
              <a:gd name="connsiteY616" fmla="*/ 1100899 h 2174272"/>
              <a:gd name="connsiteX617" fmla="*/ 2173510 w 4682585"/>
              <a:gd name="connsiteY617" fmla="*/ 1247489 h 2174272"/>
              <a:gd name="connsiteX618" fmla="*/ 2331339 w 4682585"/>
              <a:gd name="connsiteY618" fmla="*/ 1247489 h 2174272"/>
              <a:gd name="connsiteX619" fmla="*/ 2331339 w 4682585"/>
              <a:gd name="connsiteY619" fmla="*/ 1100899 h 2174272"/>
              <a:gd name="connsiteX620" fmla="*/ 2006251 w 4682585"/>
              <a:gd name="connsiteY620" fmla="*/ 1100899 h 2174272"/>
              <a:gd name="connsiteX621" fmla="*/ 2006251 w 4682585"/>
              <a:gd name="connsiteY621" fmla="*/ 1247489 h 2174272"/>
              <a:gd name="connsiteX622" fmla="*/ 2163985 w 4682585"/>
              <a:gd name="connsiteY622" fmla="*/ 1247489 h 2174272"/>
              <a:gd name="connsiteX623" fmla="*/ 2163985 w 4682585"/>
              <a:gd name="connsiteY623" fmla="*/ 1100899 h 2174272"/>
              <a:gd name="connsiteX624" fmla="*/ 1838992 w 4682585"/>
              <a:gd name="connsiteY624" fmla="*/ 1100899 h 2174272"/>
              <a:gd name="connsiteX625" fmla="*/ 1838992 w 4682585"/>
              <a:gd name="connsiteY625" fmla="*/ 1247489 h 2174272"/>
              <a:gd name="connsiteX626" fmla="*/ 1996726 w 4682585"/>
              <a:gd name="connsiteY626" fmla="*/ 1247489 h 2174272"/>
              <a:gd name="connsiteX627" fmla="*/ 1996726 w 4682585"/>
              <a:gd name="connsiteY627" fmla="*/ 1100899 h 2174272"/>
              <a:gd name="connsiteX628" fmla="*/ 1671733 w 4682585"/>
              <a:gd name="connsiteY628" fmla="*/ 1100899 h 2174272"/>
              <a:gd name="connsiteX629" fmla="*/ 1671733 w 4682585"/>
              <a:gd name="connsiteY629" fmla="*/ 1247489 h 2174272"/>
              <a:gd name="connsiteX630" fmla="*/ 1829467 w 4682585"/>
              <a:gd name="connsiteY630" fmla="*/ 1247489 h 2174272"/>
              <a:gd name="connsiteX631" fmla="*/ 1829467 w 4682585"/>
              <a:gd name="connsiteY631" fmla="*/ 1100899 h 2174272"/>
              <a:gd name="connsiteX632" fmla="*/ 1504474 w 4682585"/>
              <a:gd name="connsiteY632" fmla="*/ 1100899 h 2174272"/>
              <a:gd name="connsiteX633" fmla="*/ 1504474 w 4682585"/>
              <a:gd name="connsiteY633" fmla="*/ 1247489 h 2174272"/>
              <a:gd name="connsiteX634" fmla="*/ 1662208 w 4682585"/>
              <a:gd name="connsiteY634" fmla="*/ 1247489 h 2174272"/>
              <a:gd name="connsiteX635" fmla="*/ 1662208 w 4682585"/>
              <a:gd name="connsiteY635" fmla="*/ 1100899 h 2174272"/>
              <a:gd name="connsiteX636" fmla="*/ 1337215 w 4682585"/>
              <a:gd name="connsiteY636" fmla="*/ 1100899 h 2174272"/>
              <a:gd name="connsiteX637" fmla="*/ 1337215 w 4682585"/>
              <a:gd name="connsiteY637" fmla="*/ 1247489 h 2174272"/>
              <a:gd name="connsiteX638" fmla="*/ 1494949 w 4682585"/>
              <a:gd name="connsiteY638" fmla="*/ 1247489 h 2174272"/>
              <a:gd name="connsiteX639" fmla="*/ 1494949 w 4682585"/>
              <a:gd name="connsiteY639" fmla="*/ 1100899 h 2174272"/>
              <a:gd name="connsiteX640" fmla="*/ 1169956 w 4682585"/>
              <a:gd name="connsiteY640" fmla="*/ 1100899 h 2174272"/>
              <a:gd name="connsiteX641" fmla="*/ 1169956 w 4682585"/>
              <a:gd name="connsiteY641" fmla="*/ 1247489 h 2174272"/>
              <a:gd name="connsiteX642" fmla="*/ 1327690 w 4682585"/>
              <a:gd name="connsiteY642" fmla="*/ 1247489 h 2174272"/>
              <a:gd name="connsiteX643" fmla="*/ 1327690 w 4682585"/>
              <a:gd name="connsiteY643" fmla="*/ 1100899 h 2174272"/>
              <a:gd name="connsiteX644" fmla="*/ 1002697 w 4682585"/>
              <a:gd name="connsiteY644" fmla="*/ 1100899 h 2174272"/>
              <a:gd name="connsiteX645" fmla="*/ 1002697 w 4682585"/>
              <a:gd name="connsiteY645" fmla="*/ 1247489 h 2174272"/>
              <a:gd name="connsiteX646" fmla="*/ 1160431 w 4682585"/>
              <a:gd name="connsiteY646" fmla="*/ 1247489 h 2174272"/>
              <a:gd name="connsiteX647" fmla="*/ 1160431 w 4682585"/>
              <a:gd name="connsiteY647" fmla="*/ 1100899 h 2174272"/>
              <a:gd name="connsiteX648" fmla="*/ 835438 w 4682585"/>
              <a:gd name="connsiteY648" fmla="*/ 1100899 h 2174272"/>
              <a:gd name="connsiteX649" fmla="*/ 835438 w 4682585"/>
              <a:gd name="connsiteY649" fmla="*/ 1247489 h 2174272"/>
              <a:gd name="connsiteX650" fmla="*/ 993172 w 4682585"/>
              <a:gd name="connsiteY650" fmla="*/ 1247489 h 2174272"/>
              <a:gd name="connsiteX651" fmla="*/ 993172 w 4682585"/>
              <a:gd name="connsiteY651" fmla="*/ 1100899 h 2174272"/>
              <a:gd name="connsiteX652" fmla="*/ 668179 w 4682585"/>
              <a:gd name="connsiteY652" fmla="*/ 1100899 h 2174272"/>
              <a:gd name="connsiteX653" fmla="*/ 668179 w 4682585"/>
              <a:gd name="connsiteY653" fmla="*/ 1247489 h 2174272"/>
              <a:gd name="connsiteX654" fmla="*/ 825913 w 4682585"/>
              <a:gd name="connsiteY654" fmla="*/ 1247489 h 2174272"/>
              <a:gd name="connsiteX655" fmla="*/ 825913 w 4682585"/>
              <a:gd name="connsiteY655" fmla="*/ 1100899 h 2174272"/>
              <a:gd name="connsiteX656" fmla="*/ 500920 w 4682585"/>
              <a:gd name="connsiteY656" fmla="*/ 1100899 h 2174272"/>
              <a:gd name="connsiteX657" fmla="*/ 500920 w 4682585"/>
              <a:gd name="connsiteY657" fmla="*/ 1247489 h 2174272"/>
              <a:gd name="connsiteX658" fmla="*/ 658654 w 4682585"/>
              <a:gd name="connsiteY658" fmla="*/ 1247489 h 2174272"/>
              <a:gd name="connsiteX659" fmla="*/ 658654 w 4682585"/>
              <a:gd name="connsiteY659" fmla="*/ 1100899 h 2174272"/>
              <a:gd name="connsiteX660" fmla="*/ 333566 w 4682585"/>
              <a:gd name="connsiteY660" fmla="*/ 1100899 h 2174272"/>
              <a:gd name="connsiteX661" fmla="*/ 333566 w 4682585"/>
              <a:gd name="connsiteY661" fmla="*/ 1247489 h 2174272"/>
              <a:gd name="connsiteX662" fmla="*/ 491395 w 4682585"/>
              <a:gd name="connsiteY662" fmla="*/ 1247489 h 2174272"/>
              <a:gd name="connsiteX663" fmla="*/ 491395 w 4682585"/>
              <a:gd name="connsiteY663" fmla="*/ 1100899 h 2174272"/>
              <a:gd name="connsiteX664" fmla="*/ 166307 w 4682585"/>
              <a:gd name="connsiteY664" fmla="*/ 1100899 h 2174272"/>
              <a:gd name="connsiteX665" fmla="*/ 166307 w 4682585"/>
              <a:gd name="connsiteY665" fmla="*/ 1247489 h 2174272"/>
              <a:gd name="connsiteX666" fmla="*/ 324041 w 4682585"/>
              <a:gd name="connsiteY666" fmla="*/ 1247489 h 2174272"/>
              <a:gd name="connsiteX667" fmla="*/ 324041 w 4682585"/>
              <a:gd name="connsiteY667" fmla="*/ 1100899 h 2174272"/>
              <a:gd name="connsiteX668" fmla="*/ 9525 w 4682585"/>
              <a:gd name="connsiteY668" fmla="*/ 1100899 h 2174272"/>
              <a:gd name="connsiteX669" fmla="*/ 9525 w 4682585"/>
              <a:gd name="connsiteY669" fmla="*/ 1247489 h 2174272"/>
              <a:gd name="connsiteX670" fmla="*/ 156782 w 4682585"/>
              <a:gd name="connsiteY670" fmla="*/ 1247489 h 2174272"/>
              <a:gd name="connsiteX671" fmla="*/ 156782 w 4682585"/>
              <a:gd name="connsiteY671" fmla="*/ 1100899 h 2174272"/>
              <a:gd name="connsiteX672" fmla="*/ 4515326 w 4682585"/>
              <a:gd name="connsiteY672" fmla="*/ 944784 h 2174272"/>
              <a:gd name="connsiteX673" fmla="*/ 4515326 w 4682585"/>
              <a:gd name="connsiteY673" fmla="*/ 1091374 h 2174272"/>
              <a:gd name="connsiteX674" fmla="*/ 4673060 w 4682585"/>
              <a:gd name="connsiteY674" fmla="*/ 1091374 h 2174272"/>
              <a:gd name="connsiteX675" fmla="*/ 4673060 w 4682585"/>
              <a:gd name="connsiteY675" fmla="*/ 944784 h 2174272"/>
              <a:gd name="connsiteX676" fmla="*/ 4348068 w 4682585"/>
              <a:gd name="connsiteY676" fmla="*/ 944784 h 2174272"/>
              <a:gd name="connsiteX677" fmla="*/ 4348068 w 4682585"/>
              <a:gd name="connsiteY677" fmla="*/ 1091374 h 2174272"/>
              <a:gd name="connsiteX678" fmla="*/ 4505801 w 4682585"/>
              <a:gd name="connsiteY678" fmla="*/ 1091374 h 2174272"/>
              <a:gd name="connsiteX679" fmla="*/ 4505801 w 4682585"/>
              <a:gd name="connsiteY679" fmla="*/ 944784 h 2174272"/>
              <a:gd name="connsiteX680" fmla="*/ 4180809 w 4682585"/>
              <a:gd name="connsiteY680" fmla="*/ 944784 h 2174272"/>
              <a:gd name="connsiteX681" fmla="*/ 4180809 w 4682585"/>
              <a:gd name="connsiteY681" fmla="*/ 1091374 h 2174272"/>
              <a:gd name="connsiteX682" fmla="*/ 4338543 w 4682585"/>
              <a:gd name="connsiteY682" fmla="*/ 1091374 h 2174272"/>
              <a:gd name="connsiteX683" fmla="*/ 4338543 w 4682585"/>
              <a:gd name="connsiteY683" fmla="*/ 944784 h 2174272"/>
              <a:gd name="connsiteX684" fmla="*/ 4013550 w 4682585"/>
              <a:gd name="connsiteY684" fmla="*/ 944784 h 2174272"/>
              <a:gd name="connsiteX685" fmla="*/ 4013550 w 4682585"/>
              <a:gd name="connsiteY685" fmla="*/ 1091374 h 2174272"/>
              <a:gd name="connsiteX686" fmla="*/ 4171284 w 4682585"/>
              <a:gd name="connsiteY686" fmla="*/ 1091374 h 2174272"/>
              <a:gd name="connsiteX687" fmla="*/ 4171284 w 4682585"/>
              <a:gd name="connsiteY687" fmla="*/ 944784 h 2174272"/>
              <a:gd name="connsiteX688" fmla="*/ 3846291 w 4682585"/>
              <a:gd name="connsiteY688" fmla="*/ 944784 h 2174272"/>
              <a:gd name="connsiteX689" fmla="*/ 3846291 w 4682585"/>
              <a:gd name="connsiteY689" fmla="*/ 1091374 h 2174272"/>
              <a:gd name="connsiteX690" fmla="*/ 4004025 w 4682585"/>
              <a:gd name="connsiteY690" fmla="*/ 1091374 h 2174272"/>
              <a:gd name="connsiteX691" fmla="*/ 4004025 w 4682585"/>
              <a:gd name="connsiteY691" fmla="*/ 944784 h 2174272"/>
              <a:gd name="connsiteX692" fmla="*/ 3678936 w 4682585"/>
              <a:gd name="connsiteY692" fmla="*/ 944784 h 2174272"/>
              <a:gd name="connsiteX693" fmla="*/ 3678936 w 4682585"/>
              <a:gd name="connsiteY693" fmla="*/ 1091374 h 2174272"/>
              <a:gd name="connsiteX694" fmla="*/ 3836766 w 4682585"/>
              <a:gd name="connsiteY694" fmla="*/ 1091374 h 2174272"/>
              <a:gd name="connsiteX695" fmla="*/ 3836766 w 4682585"/>
              <a:gd name="connsiteY695" fmla="*/ 944784 h 2174272"/>
              <a:gd name="connsiteX696" fmla="*/ 3511677 w 4682585"/>
              <a:gd name="connsiteY696" fmla="*/ 944784 h 2174272"/>
              <a:gd name="connsiteX697" fmla="*/ 3511677 w 4682585"/>
              <a:gd name="connsiteY697" fmla="*/ 1091374 h 2174272"/>
              <a:gd name="connsiteX698" fmla="*/ 3669411 w 4682585"/>
              <a:gd name="connsiteY698" fmla="*/ 1091374 h 2174272"/>
              <a:gd name="connsiteX699" fmla="*/ 3669411 w 4682585"/>
              <a:gd name="connsiteY699" fmla="*/ 944784 h 2174272"/>
              <a:gd name="connsiteX700" fmla="*/ 3344418 w 4682585"/>
              <a:gd name="connsiteY700" fmla="*/ 944784 h 2174272"/>
              <a:gd name="connsiteX701" fmla="*/ 3344418 w 4682585"/>
              <a:gd name="connsiteY701" fmla="*/ 1091374 h 2174272"/>
              <a:gd name="connsiteX702" fmla="*/ 3502152 w 4682585"/>
              <a:gd name="connsiteY702" fmla="*/ 1091374 h 2174272"/>
              <a:gd name="connsiteX703" fmla="*/ 3502152 w 4682585"/>
              <a:gd name="connsiteY703" fmla="*/ 944784 h 2174272"/>
              <a:gd name="connsiteX704" fmla="*/ 3177159 w 4682585"/>
              <a:gd name="connsiteY704" fmla="*/ 944784 h 2174272"/>
              <a:gd name="connsiteX705" fmla="*/ 3177159 w 4682585"/>
              <a:gd name="connsiteY705" fmla="*/ 1091374 h 2174272"/>
              <a:gd name="connsiteX706" fmla="*/ 3334893 w 4682585"/>
              <a:gd name="connsiteY706" fmla="*/ 1091374 h 2174272"/>
              <a:gd name="connsiteX707" fmla="*/ 3334893 w 4682585"/>
              <a:gd name="connsiteY707" fmla="*/ 944784 h 2174272"/>
              <a:gd name="connsiteX708" fmla="*/ 3009900 w 4682585"/>
              <a:gd name="connsiteY708" fmla="*/ 944784 h 2174272"/>
              <a:gd name="connsiteX709" fmla="*/ 3009900 w 4682585"/>
              <a:gd name="connsiteY709" fmla="*/ 1091374 h 2174272"/>
              <a:gd name="connsiteX710" fmla="*/ 3167634 w 4682585"/>
              <a:gd name="connsiteY710" fmla="*/ 1091374 h 2174272"/>
              <a:gd name="connsiteX711" fmla="*/ 3167634 w 4682585"/>
              <a:gd name="connsiteY711" fmla="*/ 944784 h 2174272"/>
              <a:gd name="connsiteX712" fmla="*/ 2842641 w 4682585"/>
              <a:gd name="connsiteY712" fmla="*/ 944784 h 2174272"/>
              <a:gd name="connsiteX713" fmla="*/ 2842641 w 4682585"/>
              <a:gd name="connsiteY713" fmla="*/ 1091374 h 2174272"/>
              <a:gd name="connsiteX714" fmla="*/ 3000375 w 4682585"/>
              <a:gd name="connsiteY714" fmla="*/ 1091374 h 2174272"/>
              <a:gd name="connsiteX715" fmla="*/ 3000375 w 4682585"/>
              <a:gd name="connsiteY715" fmla="*/ 944784 h 2174272"/>
              <a:gd name="connsiteX716" fmla="*/ 2675382 w 4682585"/>
              <a:gd name="connsiteY716" fmla="*/ 944784 h 2174272"/>
              <a:gd name="connsiteX717" fmla="*/ 2675382 w 4682585"/>
              <a:gd name="connsiteY717" fmla="*/ 1091374 h 2174272"/>
              <a:gd name="connsiteX718" fmla="*/ 2833116 w 4682585"/>
              <a:gd name="connsiteY718" fmla="*/ 1091374 h 2174272"/>
              <a:gd name="connsiteX719" fmla="*/ 2833116 w 4682585"/>
              <a:gd name="connsiteY719" fmla="*/ 944784 h 2174272"/>
              <a:gd name="connsiteX720" fmla="*/ 2508123 w 4682585"/>
              <a:gd name="connsiteY720" fmla="*/ 944784 h 2174272"/>
              <a:gd name="connsiteX721" fmla="*/ 2508123 w 4682585"/>
              <a:gd name="connsiteY721" fmla="*/ 1091374 h 2174272"/>
              <a:gd name="connsiteX722" fmla="*/ 2665857 w 4682585"/>
              <a:gd name="connsiteY722" fmla="*/ 1091374 h 2174272"/>
              <a:gd name="connsiteX723" fmla="*/ 2665857 w 4682585"/>
              <a:gd name="connsiteY723" fmla="*/ 944784 h 2174272"/>
              <a:gd name="connsiteX724" fmla="*/ 2340864 w 4682585"/>
              <a:gd name="connsiteY724" fmla="*/ 944784 h 2174272"/>
              <a:gd name="connsiteX725" fmla="*/ 2340864 w 4682585"/>
              <a:gd name="connsiteY725" fmla="*/ 1091374 h 2174272"/>
              <a:gd name="connsiteX726" fmla="*/ 2498598 w 4682585"/>
              <a:gd name="connsiteY726" fmla="*/ 1091374 h 2174272"/>
              <a:gd name="connsiteX727" fmla="*/ 2498598 w 4682585"/>
              <a:gd name="connsiteY727" fmla="*/ 944784 h 2174272"/>
              <a:gd name="connsiteX728" fmla="*/ 2173510 w 4682585"/>
              <a:gd name="connsiteY728" fmla="*/ 944784 h 2174272"/>
              <a:gd name="connsiteX729" fmla="*/ 2173510 w 4682585"/>
              <a:gd name="connsiteY729" fmla="*/ 1091374 h 2174272"/>
              <a:gd name="connsiteX730" fmla="*/ 2331339 w 4682585"/>
              <a:gd name="connsiteY730" fmla="*/ 1091374 h 2174272"/>
              <a:gd name="connsiteX731" fmla="*/ 2331339 w 4682585"/>
              <a:gd name="connsiteY731" fmla="*/ 944784 h 2174272"/>
              <a:gd name="connsiteX732" fmla="*/ 2006251 w 4682585"/>
              <a:gd name="connsiteY732" fmla="*/ 944784 h 2174272"/>
              <a:gd name="connsiteX733" fmla="*/ 2006251 w 4682585"/>
              <a:gd name="connsiteY733" fmla="*/ 1091374 h 2174272"/>
              <a:gd name="connsiteX734" fmla="*/ 2163985 w 4682585"/>
              <a:gd name="connsiteY734" fmla="*/ 1091374 h 2174272"/>
              <a:gd name="connsiteX735" fmla="*/ 2163985 w 4682585"/>
              <a:gd name="connsiteY735" fmla="*/ 944784 h 2174272"/>
              <a:gd name="connsiteX736" fmla="*/ 1838992 w 4682585"/>
              <a:gd name="connsiteY736" fmla="*/ 944784 h 2174272"/>
              <a:gd name="connsiteX737" fmla="*/ 1838992 w 4682585"/>
              <a:gd name="connsiteY737" fmla="*/ 1091374 h 2174272"/>
              <a:gd name="connsiteX738" fmla="*/ 1996726 w 4682585"/>
              <a:gd name="connsiteY738" fmla="*/ 1091374 h 2174272"/>
              <a:gd name="connsiteX739" fmla="*/ 1996726 w 4682585"/>
              <a:gd name="connsiteY739" fmla="*/ 944784 h 2174272"/>
              <a:gd name="connsiteX740" fmla="*/ 1671733 w 4682585"/>
              <a:gd name="connsiteY740" fmla="*/ 944784 h 2174272"/>
              <a:gd name="connsiteX741" fmla="*/ 1671733 w 4682585"/>
              <a:gd name="connsiteY741" fmla="*/ 1091374 h 2174272"/>
              <a:gd name="connsiteX742" fmla="*/ 1829467 w 4682585"/>
              <a:gd name="connsiteY742" fmla="*/ 1091374 h 2174272"/>
              <a:gd name="connsiteX743" fmla="*/ 1829467 w 4682585"/>
              <a:gd name="connsiteY743" fmla="*/ 944784 h 2174272"/>
              <a:gd name="connsiteX744" fmla="*/ 1504474 w 4682585"/>
              <a:gd name="connsiteY744" fmla="*/ 944784 h 2174272"/>
              <a:gd name="connsiteX745" fmla="*/ 1504474 w 4682585"/>
              <a:gd name="connsiteY745" fmla="*/ 1091374 h 2174272"/>
              <a:gd name="connsiteX746" fmla="*/ 1662208 w 4682585"/>
              <a:gd name="connsiteY746" fmla="*/ 1091374 h 2174272"/>
              <a:gd name="connsiteX747" fmla="*/ 1662208 w 4682585"/>
              <a:gd name="connsiteY747" fmla="*/ 944784 h 2174272"/>
              <a:gd name="connsiteX748" fmla="*/ 1337215 w 4682585"/>
              <a:gd name="connsiteY748" fmla="*/ 944784 h 2174272"/>
              <a:gd name="connsiteX749" fmla="*/ 1337215 w 4682585"/>
              <a:gd name="connsiteY749" fmla="*/ 1091374 h 2174272"/>
              <a:gd name="connsiteX750" fmla="*/ 1494949 w 4682585"/>
              <a:gd name="connsiteY750" fmla="*/ 1091374 h 2174272"/>
              <a:gd name="connsiteX751" fmla="*/ 1494949 w 4682585"/>
              <a:gd name="connsiteY751" fmla="*/ 944784 h 2174272"/>
              <a:gd name="connsiteX752" fmla="*/ 1169956 w 4682585"/>
              <a:gd name="connsiteY752" fmla="*/ 944784 h 2174272"/>
              <a:gd name="connsiteX753" fmla="*/ 1169956 w 4682585"/>
              <a:gd name="connsiteY753" fmla="*/ 1091374 h 2174272"/>
              <a:gd name="connsiteX754" fmla="*/ 1327690 w 4682585"/>
              <a:gd name="connsiteY754" fmla="*/ 1091374 h 2174272"/>
              <a:gd name="connsiteX755" fmla="*/ 1327690 w 4682585"/>
              <a:gd name="connsiteY755" fmla="*/ 944784 h 2174272"/>
              <a:gd name="connsiteX756" fmla="*/ 1002697 w 4682585"/>
              <a:gd name="connsiteY756" fmla="*/ 944784 h 2174272"/>
              <a:gd name="connsiteX757" fmla="*/ 1002697 w 4682585"/>
              <a:gd name="connsiteY757" fmla="*/ 1091374 h 2174272"/>
              <a:gd name="connsiteX758" fmla="*/ 1160431 w 4682585"/>
              <a:gd name="connsiteY758" fmla="*/ 1091374 h 2174272"/>
              <a:gd name="connsiteX759" fmla="*/ 1160431 w 4682585"/>
              <a:gd name="connsiteY759" fmla="*/ 944784 h 2174272"/>
              <a:gd name="connsiteX760" fmla="*/ 835438 w 4682585"/>
              <a:gd name="connsiteY760" fmla="*/ 944784 h 2174272"/>
              <a:gd name="connsiteX761" fmla="*/ 835438 w 4682585"/>
              <a:gd name="connsiteY761" fmla="*/ 1091374 h 2174272"/>
              <a:gd name="connsiteX762" fmla="*/ 993172 w 4682585"/>
              <a:gd name="connsiteY762" fmla="*/ 1091374 h 2174272"/>
              <a:gd name="connsiteX763" fmla="*/ 993172 w 4682585"/>
              <a:gd name="connsiteY763" fmla="*/ 944784 h 2174272"/>
              <a:gd name="connsiteX764" fmla="*/ 668179 w 4682585"/>
              <a:gd name="connsiteY764" fmla="*/ 944784 h 2174272"/>
              <a:gd name="connsiteX765" fmla="*/ 668179 w 4682585"/>
              <a:gd name="connsiteY765" fmla="*/ 1091374 h 2174272"/>
              <a:gd name="connsiteX766" fmla="*/ 825913 w 4682585"/>
              <a:gd name="connsiteY766" fmla="*/ 1091374 h 2174272"/>
              <a:gd name="connsiteX767" fmla="*/ 825913 w 4682585"/>
              <a:gd name="connsiteY767" fmla="*/ 944784 h 2174272"/>
              <a:gd name="connsiteX768" fmla="*/ 500920 w 4682585"/>
              <a:gd name="connsiteY768" fmla="*/ 944784 h 2174272"/>
              <a:gd name="connsiteX769" fmla="*/ 500920 w 4682585"/>
              <a:gd name="connsiteY769" fmla="*/ 1091374 h 2174272"/>
              <a:gd name="connsiteX770" fmla="*/ 658654 w 4682585"/>
              <a:gd name="connsiteY770" fmla="*/ 1091374 h 2174272"/>
              <a:gd name="connsiteX771" fmla="*/ 658654 w 4682585"/>
              <a:gd name="connsiteY771" fmla="*/ 944784 h 2174272"/>
              <a:gd name="connsiteX772" fmla="*/ 333566 w 4682585"/>
              <a:gd name="connsiteY772" fmla="*/ 944784 h 2174272"/>
              <a:gd name="connsiteX773" fmla="*/ 333566 w 4682585"/>
              <a:gd name="connsiteY773" fmla="*/ 1091374 h 2174272"/>
              <a:gd name="connsiteX774" fmla="*/ 491395 w 4682585"/>
              <a:gd name="connsiteY774" fmla="*/ 1091374 h 2174272"/>
              <a:gd name="connsiteX775" fmla="*/ 491395 w 4682585"/>
              <a:gd name="connsiteY775" fmla="*/ 944784 h 2174272"/>
              <a:gd name="connsiteX776" fmla="*/ 166307 w 4682585"/>
              <a:gd name="connsiteY776" fmla="*/ 944784 h 2174272"/>
              <a:gd name="connsiteX777" fmla="*/ 166307 w 4682585"/>
              <a:gd name="connsiteY777" fmla="*/ 1091374 h 2174272"/>
              <a:gd name="connsiteX778" fmla="*/ 324041 w 4682585"/>
              <a:gd name="connsiteY778" fmla="*/ 1091374 h 2174272"/>
              <a:gd name="connsiteX779" fmla="*/ 324041 w 4682585"/>
              <a:gd name="connsiteY779" fmla="*/ 944784 h 2174272"/>
              <a:gd name="connsiteX780" fmla="*/ 9525 w 4682585"/>
              <a:gd name="connsiteY780" fmla="*/ 944784 h 2174272"/>
              <a:gd name="connsiteX781" fmla="*/ 9525 w 4682585"/>
              <a:gd name="connsiteY781" fmla="*/ 1091374 h 2174272"/>
              <a:gd name="connsiteX782" fmla="*/ 156782 w 4682585"/>
              <a:gd name="connsiteY782" fmla="*/ 1091374 h 2174272"/>
              <a:gd name="connsiteX783" fmla="*/ 156782 w 4682585"/>
              <a:gd name="connsiteY783" fmla="*/ 944784 h 2174272"/>
              <a:gd name="connsiteX784" fmla="*/ 4515326 w 4682585"/>
              <a:gd name="connsiteY784" fmla="*/ 788670 h 2174272"/>
              <a:gd name="connsiteX785" fmla="*/ 4515326 w 4682585"/>
              <a:gd name="connsiteY785" fmla="*/ 935259 h 2174272"/>
              <a:gd name="connsiteX786" fmla="*/ 4673060 w 4682585"/>
              <a:gd name="connsiteY786" fmla="*/ 935259 h 2174272"/>
              <a:gd name="connsiteX787" fmla="*/ 4673060 w 4682585"/>
              <a:gd name="connsiteY787" fmla="*/ 788670 h 2174272"/>
              <a:gd name="connsiteX788" fmla="*/ 4348068 w 4682585"/>
              <a:gd name="connsiteY788" fmla="*/ 788670 h 2174272"/>
              <a:gd name="connsiteX789" fmla="*/ 4348068 w 4682585"/>
              <a:gd name="connsiteY789" fmla="*/ 935259 h 2174272"/>
              <a:gd name="connsiteX790" fmla="*/ 4505801 w 4682585"/>
              <a:gd name="connsiteY790" fmla="*/ 935259 h 2174272"/>
              <a:gd name="connsiteX791" fmla="*/ 4505801 w 4682585"/>
              <a:gd name="connsiteY791" fmla="*/ 788670 h 2174272"/>
              <a:gd name="connsiteX792" fmla="*/ 4180809 w 4682585"/>
              <a:gd name="connsiteY792" fmla="*/ 788670 h 2174272"/>
              <a:gd name="connsiteX793" fmla="*/ 4180809 w 4682585"/>
              <a:gd name="connsiteY793" fmla="*/ 935259 h 2174272"/>
              <a:gd name="connsiteX794" fmla="*/ 4338543 w 4682585"/>
              <a:gd name="connsiteY794" fmla="*/ 935259 h 2174272"/>
              <a:gd name="connsiteX795" fmla="*/ 4338543 w 4682585"/>
              <a:gd name="connsiteY795" fmla="*/ 788670 h 2174272"/>
              <a:gd name="connsiteX796" fmla="*/ 4013550 w 4682585"/>
              <a:gd name="connsiteY796" fmla="*/ 788670 h 2174272"/>
              <a:gd name="connsiteX797" fmla="*/ 4013550 w 4682585"/>
              <a:gd name="connsiteY797" fmla="*/ 935259 h 2174272"/>
              <a:gd name="connsiteX798" fmla="*/ 4171284 w 4682585"/>
              <a:gd name="connsiteY798" fmla="*/ 935259 h 2174272"/>
              <a:gd name="connsiteX799" fmla="*/ 4171284 w 4682585"/>
              <a:gd name="connsiteY799" fmla="*/ 788670 h 2174272"/>
              <a:gd name="connsiteX800" fmla="*/ 3846291 w 4682585"/>
              <a:gd name="connsiteY800" fmla="*/ 788670 h 2174272"/>
              <a:gd name="connsiteX801" fmla="*/ 3846291 w 4682585"/>
              <a:gd name="connsiteY801" fmla="*/ 935259 h 2174272"/>
              <a:gd name="connsiteX802" fmla="*/ 4004025 w 4682585"/>
              <a:gd name="connsiteY802" fmla="*/ 935259 h 2174272"/>
              <a:gd name="connsiteX803" fmla="*/ 4004025 w 4682585"/>
              <a:gd name="connsiteY803" fmla="*/ 788670 h 2174272"/>
              <a:gd name="connsiteX804" fmla="*/ 3678936 w 4682585"/>
              <a:gd name="connsiteY804" fmla="*/ 788670 h 2174272"/>
              <a:gd name="connsiteX805" fmla="*/ 3678936 w 4682585"/>
              <a:gd name="connsiteY805" fmla="*/ 935259 h 2174272"/>
              <a:gd name="connsiteX806" fmla="*/ 3836766 w 4682585"/>
              <a:gd name="connsiteY806" fmla="*/ 935259 h 2174272"/>
              <a:gd name="connsiteX807" fmla="*/ 3836766 w 4682585"/>
              <a:gd name="connsiteY807" fmla="*/ 788670 h 2174272"/>
              <a:gd name="connsiteX808" fmla="*/ 3511677 w 4682585"/>
              <a:gd name="connsiteY808" fmla="*/ 788670 h 2174272"/>
              <a:gd name="connsiteX809" fmla="*/ 3511677 w 4682585"/>
              <a:gd name="connsiteY809" fmla="*/ 935259 h 2174272"/>
              <a:gd name="connsiteX810" fmla="*/ 3669411 w 4682585"/>
              <a:gd name="connsiteY810" fmla="*/ 935259 h 2174272"/>
              <a:gd name="connsiteX811" fmla="*/ 3669411 w 4682585"/>
              <a:gd name="connsiteY811" fmla="*/ 788670 h 2174272"/>
              <a:gd name="connsiteX812" fmla="*/ 3344418 w 4682585"/>
              <a:gd name="connsiteY812" fmla="*/ 788670 h 2174272"/>
              <a:gd name="connsiteX813" fmla="*/ 3344418 w 4682585"/>
              <a:gd name="connsiteY813" fmla="*/ 935259 h 2174272"/>
              <a:gd name="connsiteX814" fmla="*/ 3502152 w 4682585"/>
              <a:gd name="connsiteY814" fmla="*/ 935259 h 2174272"/>
              <a:gd name="connsiteX815" fmla="*/ 3502152 w 4682585"/>
              <a:gd name="connsiteY815" fmla="*/ 788670 h 2174272"/>
              <a:gd name="connsiteX816" fmla="*/ 3177159 w 4682585"/>
              <a:gd name="connsiteY816" fmla="*/ 788670 h 2174272"/>
              <a:gd name="connsiteX817" fmla="*/ 3177159 w 4682585"/>
              <a:gd name="connsiteY817" fmla="*/ 935259 h 2174272"/>
              <a:gd name="connsiteX818" fmla="*/ 3334893 w 4682585"/>
              <a:gd name="connsiteY818" fmla="*/ 935259 h 2174272"/>
              <a:gd name="connsiteX819" fmla="*/ 3334893 w 4682585"/>
              <a:gd name="connsiteY819" fmla="*/ 788670 h 2174272"/>
              <a:gd name="connsiteX820" fmla="*/ 3009900 w 4682585"/>
              <a:gd name="connsiteY820" fmla="*/ 788670 h 2174272"/>
              <a:gd name="connsiteX821" fmla="*/ 3009900 w 4682585"/>
              <a:gd name="connsiteY821" fmla="*/ 935259 h 2174272"/>
              <a:gd name="connsiteX822" fmla="*/ 3167634 w 4682585"/>
              <a:gd name="connsiteY822" fmla="*/ 935259 h 2174272"/>
              <a:gd name="connsiteX823" fmla="*/ 3167634 w 4682585"/>
              <a:gd name="connsiteY823" fmla="*/ 788670 h 2174272"/>
              <a:gd name="connsiteX824" fmla="*/ 2842641 w 4682585"/>
              <a:gd name="connsiteY824" fmla="*/ 788670 h 2174272"/>
              <a:gd name="connsiteX825" fmla="*/ 2842641 w 4682585"/>
              <a:gd name="connsiteY825" fmla="*/ 935259 h 2174272"/>
              <a:gd name="connsiteX826" fmla="*/ 3000375 w 4682585"/>
              <a:gd name="connsiteY826" fmla="*/ 935259 h 2174272"/>
              <a:gd name="connsiteX827" fmla="*/ 3000375 w 4682585"/>
              <a:gd name="connsiteY827" fmla="*/ 788670 h 2174272"/>
              <a:gd name="connsiteX828" fmla="*/ 2675382 w 4682585"/>
              <a:gd name="connsiteY828" fmla="*/ 788670 h 2174272"/>
              <a:gd name="connsiteX829" fmla="*/ 2675382 w 4682585"/>
              <a:gd name="connsiteY829" fmla="*/ 935259 h 2174272"/>
              <a:gd name="connsiteX830" fmla="*/ 2833116 w 4682585"/>
              <a:gd name="connsiteY830" fmla="*/ 935259 h 2174272"/>
              <a:gd name="connsiteX831" fmla="*/ 2833116 w 4682585"/>
              <a:gd name="connsiteY831" fmla="*/ 788670 h 2174272"/>
              <a:gd name="connsiteX832" fmla="*/ 2508123 w 4682585"/>
              <a:gd name="connsiteY832" fmla="*/ 788670 h 2174272"/>
              <a:gd name="connsiteX833" fmla="*/ 2508123 w 4682585"/>
              <a:gd name="connsiteY833" fmla="*/ 935259 h 2174272"/>
              <a:gd name="connsiteX834" fmla="*/ 2665857 w 4682585"/>
              <a:gd name="connsiteY834" fmla="*/ 935259 h 2174272"/>
              <a:gd name="connsiteX835" fmla="*/ 2665857 w 4682585"/>
              <a:gd name="connsiteY835" fmla="*/ 788670 h 2174272"/>
              <a:gd name="connsiteX836" fmla="*/ 2340864 w 4682585"/>
              <a:gd name="connsiteY836" fmla="*/ 788670 h 2174272"/>
              <a:gd name="connsiteX837" fmla="*/ 2340864 w 4682585"/>
              <a:gd name="connsiteY837" fmla="*/ 935259 h 2174272"/>
              <a:gd name="connsiteX838" fmla="*/ 2498598 w 4682585"/>
              <a:gd name="connsiteY838" fmla="*/ 935259 h 2174272"/>
              <a:gd name="connsiteX839" fmla="*/ 2498598 w 4682585"/>
              <a:gd name="connsiteY839" fmla="*/ 788670 h 2174272"/>
              <a:gd name="connsiteX840" fmla="*/ 2173510 w 4682585"/>
              <a:gd name="connsiteY840" fmla="*/ 788670 h 2174272"/>
              <a:gd name="connsiteX841" fmla="*/ 2173510 w 4682585"/>
              <a:gd name="connsiteY841" fmla="*/ 935259 h 2174272"/>
              <a:gd name="connsiteX842" fmla="*/ 2331339 w 4682585"/>
              <a:gd name="connsiteY842" fmla="*/ 935259 h 2174272"/>
              <a:gd name="connsiteX843" fmla="*/ 2331339 w 4682585"/>
              <a:gd name="connsiteY843" fmla="*/ 788670 h 2174272"/>
              <a:gd name="connsiteX844" fmla="*/ 2006251 w 4682585"/>
              <a:gd name="connsiteY844" fmla="*/ 788670 h 2174272"/>
              <a:gd name="connsiteX845" fmla="*/ 2006251 w 4682585"/>
              <a:gd name="connsiteY845" fmla="*/ 935259 h 2174272"/>
              <a:gd name="connsiteX846" fmla="*/ 2163985 w 4682585"/>
              <a:gd name="connsiteY846" fmla="*/ 935259 h 2174272"/>
              <a:gd name="connsiteX847" fmla="*/ 2163985 w 4682585"/>
              <a:gd name="connsiteY847" fmla="*/ 788670 h 2174272"/>
              <a:gd name="connsiteX848" fmla="*/ 1838992 w 4682585"/>
              <a:gd name="connsiteY848" fmla="*/ 788670 h 2174272"/>
              <a:gd name="connsiteX849" fmla="*/ 1838992 w 4682585"/>
              <a:gd name="connsiteY849" fmla="*/ 935259 h 2174272"/>
              <a:gd name="connsiteX850" fmla="*/ 1996726 w 4682585"/>
              <a:gd name="connsiteY850" fmla="*/ 935259 h 2174272"/>
              <a:gd name="connsiteX851" fmla="*/ 1996726 w 4682585"/>
              <a:gd name="connsiteY851" fmla="*/ 788670 h 2174272"/>
              <a:gd name="connsiteX852" fmla="*/ 1671733 w 4682585"/>
              <a:gd name="connsiteY852" fmla="*/ 788670 h 2174272"/>
              <a:gd name="connsiteX853" fmla="*/ 1671733 w 4682585"/>
              <a:gd name="connsiteY853" fmla="*/ 935259 h 2174272"/>
              <a:gd name="connsiteX854" fmla="*/ 1829467 w 4682585"/>
              <a:gd name="connsiteY854" fmla="*/ 935259 h 2174272"/>
              <a:gd name="connsiteX855" fmla="*/ 1829467 w 4682585"/>
              <a:gd name="connsiteY855" fmla="*/ 788670 h 2174272"/>
              <a:gd name="connsiteX856" fmla="*/ 1504474 w 4682585"/>
              <a:gd name="connsiteY856" fmla="*/ 788670 h 2174272"/>
              <a:gd name="connsiteX857" fmla="*/ 1504474 w 4682585"/>
              <a:gd name="connsiteY857" fmla="*/ 935259 h 2174272"/>
              <a:gd name="connsiteX858" fmla="*/ 1662208 w 4682585"/>
              <a:gd name="connsiteY858" fmla="*/ 935259 h 2174272"/>
              <a:gd name="connsiteX859" fmla="*/ 1662208 w 4682585"/>
              <a:gd name="connsiteY859" fmla="*/ 788670 h 2174272"/>
              <a:gd name="connsiteX860" fmla="*/ 1337215 w 4682585"/>
              <a:gd name="connsiteY860" fmla="*/ 788670 h 2174272"/>
              <a:gd name="connsiteX861" fmla="*/ 1337215 w 4682585"/>
              <a:gd name="connsiteY861" fmla="*/ 935259 h 2174272"/>
              <a:gd name="connsiteX862" fmla="*/ 1494949 w 4682585"/>
              <a:gd name="connsiteY862" fmla="*/ 935259 h 2174272"/>
              <a:gd name="connsiteX863" fmla="*/ 1494949 w 4682585"/>
              <a:gd name="connsiteY863" fmla="*/ 788670 h 2174272"/>
              <a:gd name="connsiteX864" fmla="*/ 1169956 w 4682585"/>
              <a:gd name="connsiteY864" fmla="*/ 788670 h 2174272"/>
              <a:gd name="connsiteX865" fmla="*/ 1169956 w 4682585"/>
              <a:gd name="connsiteY865" fmla="*/ 935259 h 2174272"/>
              <a:gd name="connsiteX866" fmla="*/ 1327690 w 4682585"/>
              <a:gd name="connsiteY866" fmla="*/ 935259 h 2174272"/>
              <a:gd name="connsiteX867" fmla="*/ 1327690 w 4682585"/>
              <a:gd name="connsiteY867" fmla="*/ 788670 h 2174272"/>
              <a:gd name="connsiteX868" fmla="*/ 1002697 w 4682585"/>
              <a:gd name="connsiteY868" fmla="*/ 788670 h 2174272"/>
              <a:gd name="connsiteX869" fmla="*/ 1002697 w 4682585"/>
              <a:gd name="connsiteY869" fmla="*/ 935259 h 2174272"/>
              <a:gd name="connsiteX870" fmla="*/ 1160431 w 4682585"/>
              <a:gd name="connsiteY870" fmla="*/ 935259 h 2174272"/>
              <a:gd name="connsiteX871" fmla="*/ 1160431 w 4682585"/>
              <a:gd name="connsiteY871" fmla="*/ 788670 h 2174272"/>
              <a:gd name="connsiteX872" fmla="*/ 835438 w 4682585"/>
              <a:gd name="connsiteY872" fmla="*/ 788670 h 2174272"/>
              <a:gd name="connsiteX873" fmla="*/ 835438 w 4682585"/>
              <a:gd name="connsiteY873" fmla="*/ 935259 h 2174272"/>
              <a:gd name="connsiteX874" fmla="*/ 993172 w 4682585"/>
              <a:gd name="connsiteY874" fmla="*/ 935259 h 2174272"/>
              <a:gd name="connsiteX875" fmla="*/ 993172 w 4682585"/>
              <a:gd name="connsiteY875" fmla="*/ 788670 h 2174272"/>
              <a:gd name="connsiteX876" fmla="*/ 668179 w 4682585"/>
              <a:gd name="connsiteY876" fmla="*/ 788670 h 2174272"/>
              <a:gd name="connsiteX877" fmla="*/ 668179 w 4682585"/>
              <a:gd name="connsiteY877" fmla="*/ 935259 h 2174272"/>
              <a:gd name="connsiteX878" fmla="*/ 825913 w 4682585"/>
              <a:gd name="connsiteY878" fmla="*/ 935259 h 2174272"/>
              <a:gd name="connsiteX879" fmla="*/ 825913 w 4682585"/>
              <a:gd name="connsiteY879" fmla="*/ 788670 h 2174272"/>
              <a:gd name="connsiteX880" fmla="*/ 500920 w 4682585"/>
              <a:gd name="connsiteY880" fmla="*/ 788670 h 2174272"/>
              <a:gd name="connsiteX881" fmla="*/ 500920 w 4682585"/>
              <a:gd name="connsiteY881" fmla="*/ 935259 h 2174272"/>
              <a:gd name="connsiteX882" fmla="*/ 658654 w 4682585"/>
              <a:gd name="connsiteY882" fmla="*/ 935259 h 2174272"/>
              <a:gd name="connsiteX883" fmla="*/ 658654 w 4682585"/>
              <a:gd name="connsiteY883" fmla="*/ 788670 h 2174272"/>
              <a:gd name="connsiteX884" fmla="*/ 333566 w 4682585"/>
              <a:gd name="connsiteY884" fmla="*/ 788670 h 2174272"/>
              <a:gd name="connsiteX885" fmla="*/ 333566 w 4682585"/>
              <a:gd name="connsiteY885" fmla="*/ 935259 h 2174272"/>
              <a:gd name="connsiteX886" fmla="*/ 491395 w 4682585"/>
              <a:gd name="connsiteY886" fmla="*/ 935259 h 2174272"/>
              <a:gd name="connsiteX887" fmla="*/ 491395 w 4682585"/>
              <a:gd name="connsiteY887" fmla="*/ 788670 h 2174272"/>
              <a:gd name="connsiteX888" fmla="*/ 166307 w 4682585"/>
              <a:gd name="connsiteY888" fmla="*/ 788670 h 2174272"/>
              <a:gd name="connsiteX889" fmla="*/ 166307 w 4682585"/>
              <a:gd name="connsiteY889" fmla="*/ 935259 h 2174272"/>
              <a:gd name="connsiteX890" fmla="*/ 324041 w 4682585"/>
              <a:gd name="connsiteY890" fmla="*/ 935259 h 2174272"/>
              <a:gd name="connsiteX891" fmla="*/ 324041 w 4682585"/>
              <a:gd name="connsiteY891" fmla="*/ 788670 h 2174272"/>
              <a:gd name="connsiteX892" fmla="*/ 9525 w 4682585"/>
              <a:gd name="connsiteY892" fmla="*/ 788670 h 2174272"/>
              <a:gd name="connsiteX893" fmla="*/ 9525 w 4682585"/>
              <a:gd name="connsiteY893" fmla="*/ 935259 h 2174272"/>
              <a:gd name="connsiteX894" fmla="*/ 156782 w 4682585"/>
              <a:gd name="connsiteY894" fmla="*/ 935259 h 2174272"/>
              <a:gd name="connsiteX895" fmla="*/ 156782 w 4682585"/>
              <a:gd name="connsiteY895" fmla="*/ 788670 h 2174272"/>
              <a:gd name="connsiteX896" fmla="*/ 4515326 w 4682585"/>
              <a:gd name="connsiteY896" fmla="*/ 632555 h 2174272"/>
              <a:gd name="connsiteX897" fmla="*/ 4515326 w 4682585"/>
              <a:gd name="connsiteY897" fmla="*/ 779145 h 2174272"/>
              <a:gd name="connsiteX898" fmla="*/ 4673060 w 4682585"/>
              <a:gd name="connsiteY898" fmla="*/ 779145 h 2174272"/>
              <a:gd name="connsiteX899" fmla="*/ 4673060 w 4682585"/>
              <a:gd name="connsiteY899" fmla="*/ 632555 h 2174272"/>
              <a:gd name="connsiteX900" fmla="*/ 4348068 w 4682585"/>
              <a:gd name="connsiteY900" fmla="*/ 632555 h 2174272"/>
              <a:gd name="connsiteX901" fmla="*/ 4348068 w 4682585"/>
              <a:gd name="connsiteY901" fmla="*/ 779145 h 2174272"/>
              <a:gd name="connsiteX902" fmla="*/ 4505801 w 4682585"/>
              <a:gd name="connsiteY902" fmla="*/ 779145 h 2174272"/>
              <a:gd name="connsiteX903" fmla="*/ 4505801 w 4682585"/>
              <a:gd name="connsiteY903" fmla="*/ 632555 h 2174272"/>
              <a:gd name="connsiteX904" fmla="*/ 4180809 w 4682585"/>
              <a:gd name="connsiteY904" fmla="*/ 632555 h 2174272"/>
              <a:gd name="connsiteX905" fmla="*/ 4180809 w 4682585"/>
              <a:gd name="connsiteY905" fmla="*/ 779145 h 2174272"/>
              <a:gd name="connsiteX906" fmla="*/ 4338543 w 4682585"/>
              <a:gd name="connsiteY906" fmla="*/ 779145 h 2174272"/>
              <a:gd name="connsiteX907" fmla="*/ 4338543 w 4682585"/>
              <a:gd name="connsiteY907" fmla="*/ 632555 h 2174272"/>
              <a:gd name="connsiteX908" fmla="*/ 4013550 w 4682585"/>
              <a:gd name="connsiteY908" fmla="*/ 632555 h 2174272"/>
              <a:gd name="connsiteX909" fmla="*/ 4013550 w 4682585"/>
              <a:gd name="connsiteY909" fmla="*/ 779145 h 2174272"/>
              <a:gd name="connsiteX910" fmla="*/ 4171284 w 4682585"/>
              <a:gd name="connsiteY910" fmla="*/ 779145 h 2174272"/>
              <a:gd name="connsiteX911" fmla="*/ 4171284 w 4682585"/>
              <a:gd name="connsiteY911" fmla="*/ 632555 h 2174272"/>
              <a:gd name="connsiteX912" fmla="*/ 3846291 w 4682585"/>
              <a:gd name="connsiteY912" fmla="*/ 632555 h 2174272"/>
              <a:gd name="connsiteX913" fmla="*/ 3846291 w 4682585"/>
              <a:gd name="connsiteY913" fmla="*/ 779145 h 2174272"/>
              <a:gd name="connsiteX914" fmla="*/ 4004025 w 4682585"/>
              <a:gd name="connsiteY914" fmla="*/ 779145 h 2174272"/>
              <a:gd name="connsiteX915" fmla="*/ 4004025 w 4682585"/>
              <a:gd name="connsiteY915" fmla="*/ 632555 h 2174272"/>
              <a:gd name="connsiteX916" fmla="*/ 3678936 w 4682585"/>
              <a:gd name="connsiteY916" fmla="*/ 632555 h 2174272"/>
              <a:gd name="connsiteX917" fmla="*/ 3678936 w 4682585"/>
              <a:gd name="connsiteY917" fmla="*/ 779145 h 2174272"/>
              <a:gd name="connsiteX918" fmla="*/ 3836766 w 4682585"/>
              <a:gd name="connsiteY918" fmla="*/ 779145 h 2174272"/>
              <a:gd name="connsiteX919" fmla="*/ 3836766 w 4682585"/>
              <a:gd name="connsiteY919" fmla="*/ 632555 h 2174272"/>
              <a:gd name="connsiteX920" fmla="*/ 3511677 w 4682585"/>
              <a:gd name="connsiteY920" fmla="*/ 632555 h 2174272"/>
              <a:gd name="connsiteX921" fmla="*/ 3511677 w 4682585"/>
              <a:gd name="connsiteY921" fmla="*/ 779145 h 2174272"/>
              <a:gd name="connsiteX922" fmla="*/ 3669411 w 4682585"/>
              <a:gd name="connsiteY922" fmla="*/ 779145 h 2174272"/>
              <a:gd name="connsiteX923" fmla="*/ 3669411 w 4682585"/>
              <a:gd name="connsiteY923" fmla="*/ 632555 h 2174272"/>
              <a:gd name="connsiteX924" fmla="*/ 3344418 w 4682585"/>
              <a:gd name="connsiteY924" fmla="*/ 632555 h 2174272"/>
              <a:gd name="connsiteX925" fmla="*/ 3344418 w 4682585"/>
              <a:gd name="connsiteY925" fmla="*/ 779145 h 2174272"/>
              <a:gd name="connsiteX926" fmla="*/ 3502152 w 4682585"/>
              <a:gd name="connsiteY926" fmla="*/ 779145 h 2174272"/>
              <a:gd name="connsiteX927" fmla="*/ 3502152 w 4682585"/>
              <a:gd name="connsiteY927" fmla="*/ 632555 h 2174272"/>
              <a:gd name="connsiteX928" fmla="*/ 3177159 w 4682585"/>
              <a:gd name="connsiteY928" fmla="*/ 632555 h 2174272"/>
              <a:gd name="connsiteX929" fmla="*/ 3177159 w 4682585"/>
              <a:gd name="connsiteY929" fmla="*/ 779145 h 2174272"/>
              <a:gd name="connsiteX930" fmla="*/ 3334893 w 4682585"/>
              <a:gd name="connsiteY930" fmla="*/ 779145 h 2174272"/>
              <a:gd name="connsiteX931" fmla="*/ 3334893 w 4682585"/>
              <a:gd name="connsiteY931" fmla="*/ 632555 h 2174272"/>
              <a:gd name="connsiteX932" fmla="*/ 3009900 w 4682585"/>
              <a:gd name="connsiteY932" fmla="*/ 632555 h 2174272"/>
              <a:gd name="connsiteX933" fmla="*/ 3009900 w 4682585"/>
              <a:gd name="connsiteY933" fmla="*/ 779145 h 2174272"/>
              <a:gd name="connsiteX934" fmla="*/ 3167634 w 4682585"/>
              <a:gd name="connsiteY934" fmla="*/ 779145 h 2174272"/>
              <a:gd name="connsiteX935" fmla="*/ 3167634 w 4682585"/>
              <a:gd name="connsiteY935" fmla="*/ 632555 h 2174272"/>
              <a:gd name="connsiteX936" fmla="*/ 2842641 w 4682585"/>
              <a:gd name="connsiteY936" fmla="*/ 632555 h 2174272"/>
              <a:gd name="connsiteX937" fmla="*/ 2842641 w 4682585"/>
              <a:gd name="connsiteY937" fmla="*/ 779145 h 2174272"/>
              <a:gd name="connsiteX938" fmla="*/ 3000375 w 4682585"/>
              <a:gd name="connsiteY938" fmla="*/ 779145 h 2174272"/>
              <a:gd name="connsiteX939" fmla="*/ 3000375 w 4682585"/>
              <a:gd name="connsiteY939" fmla="*/ 632555 h 2174272"/>
              <a:gd name="connsiteX940" fmla="*/ 2675382 w 4682585"/>
              <a:gd name="connsiteY940" fmla="*/ 632555 h 2174272"/>
              <a:gd name="connsiteX941" fmla="*/ 2675382 w 4682585"/>
              <a:gd name="connsiteY941" fmla="*/ 779145 h 2174272"/>
              <a:gd name="connsiteX942" fmla="*/ 2833116 w 4682585"/>
              <a:gd name="connsiteY942" fmla="*/ 779145 h 2174272"/>
              <a:gd name="connsiteX943" fmla="*/ 2833116 w 4682585"/>
              <a:gd name="connsiteY943" fmla="*/ 632555 h 2174272"/>
              <a:gd name="connsiteX944" fmla="*/ 2508123 w 4682585"/>
              <a:gd name="connsiteY944" fmla="*/ 632555 h 2174272"/>
              <a:gd name="connsiteX945" fmla="*/ 2508123 w 4682585"/>
              <a:gd name="connsiteY945" fmla="*/ 779145 h 2174272"/>
              <a:gd name="connsiteX946" fmla="*/ 2665857 w 4682585"/>
              <a:gd name="connsiteY946" fmla="*/ 779145 h 2174272"/>
              <a:gd name="connsiteX947" fmla="*/ 2665857 w 4682585"/>
              <a:gd name="connsiteY947" fmla="*/ 632555 h 2174272"/>
              <a:gd name="connsiteX948" fmla="*/ 2340864 w 4682585"/>
              <a:gd name="connsiteY948" fmla="*/ 632555 h 2174272"/>
              <a:gd name="connsiteX949" fmla="*/ 2340864 w 4682585"/>
              <a:gd name="connsiteY949" fmla="*/ 779145 h 2174272"/>
              <a:gd name="connsiteX950" fmla="*/ 2498598 w 4682585"/>
              <a:gd name="connsiteY950" fmla="*/ 779145 h 2174272"/>
              <a:gd name="connsiteX951" fmla="*/ 2498598 w 4682585"/>
              <a:gd name="connsiteY951" fmla="*/ 632555 h 2174272"/>
              <a:gd name="connsiteX952" fmla="*/ 2173510 w 4682585"/>
              <a:gd name="connsiteY952" fmla="*/ 632555 h 2174272"/>
              <a:gd name="connsiteX953" fmla="*/ 2173510 w 4682585"/>
              <a:gd name="connsiteY953" fmla="*/ 779145 h 2174272"/>
              <a:gd name="connsiteX954" fmla="*/ 2331339 w 4682585"/>
              <a:gd name="connsiteY954" fmla="*/ 779145 h 2174272"/>
              <a:gd name="connsiteX955" fmla="*/ 2331339 w 4682585"/>
              <a:gd name="connsiteY955" fmla="*/ 632555 h 2174272"/>
              <a:gd name="connsiteX956" fmla="*/ 2006251 w 4682585"/>
              <a:gd name="connsiteY956" fmla="*/ 632555 h 2174272"/>
              <a:gd name="connsiteX957" fmla="*/ 2006251 w 4682585"/>
              <a:gd name="connsiteY957" fmla="*/ 779145 h 2174272"/>
              <a:gd name="connsiteX958" fmla="*/ 2163985 w 4682585"/>
              <a:gd name="connsiteY958" fmla="*/ 779145 h 2174272"/>
              <a:gd name="connsiteX959" fmla="*/ 2163985 w 4682585"/>
              <a:gd name="connsiteY959" fmla="*/ 632555 h 2174272"/>
              <a:gd name="connsiteX960" fmla="*/ 1838992 w 4682585"/>
              <a:gd name="connsiteY960" fmla="*/ 632555 h 2174272"/>
              <a:gd name="connsiteX961" fmla="*/ 1838992 w 4682585"/>
              <a:gd name="connsiteY961" fmla="*/ 779145 h 2174272"/>
              <a:gd name="connsiteX962" fmla="*/ 1996726 w 4682585"/>
              <a:gd name="connsiteY962" fmla="*/ 779145 h 2174272"/>
              <a:gd name="connsiteX963" fmla="*/ 1996726 w 4682585"/>
              <a:gd name="connsiteY963" fmla="*/ 632555 h 2174272"/>
              <a:gd name="connsiteX964" fmla="*/ 1671733 w 4682585"/>
              <a:gd name="connsiteY964" fmla="*/ 632555 h 2174272"/>
              <a:gd name="connsiteX965" fmla="*/ 1671733 w 4682585"/>
              <a:gd name="connsiteY965" fmla="*/ 779145 h 2174272"/>
              <a:gd name="connsiteX966" fmla="*/ 1829467 w 4682585"/>
              <a:gd name="connsiteY966" fmla="*/ 779145 h 2174272"/>
              <a:gd name="connsiteX967" fmla="*/ 1829467 w 4682585"/>
              <a:gd name="connsiteY967" fmla="*/ 632555 h 2174272"/>
              <a:gd name="connsiteX968" fmla="*/ 1504474 w 4682585"/>
              <a:gd name="connsiteY968" fmla="*/ 632555 h 2174272"/>
              <a:gd name="connsiteX969" fmla="*/ 1504474 w 4682585"/>
              <a:gd name="connsiteY969" fmla="*/ 779145 h 2174272"/>
              <a:gd name="connsiteX970" fmla="*/ 1662208 w 4682585"/>
              <a:gd name="connsiteY970" fmla="*/ 779145 h 2174272"/>
              <a:gd name="connsiteX971" fmla="*/ 1662208 w 4682585"/>
              <a:gd name="connsiteY971" fmla="*/ 632555 h 2174272"/>
              <a:gd name="connsiteX972" fmla="*/ 1337215 w 4682585"/>
              <a:gd name="connsiteY972" fmla="*/ 632555 h 2174272"/>
              <a:gd name="connsiteX973" fmla="*/ 1337215 w 4682585"/>
              <a:gd name="connsiteY973" fmla="*/ 779145 h 2174272"/>
              <a:gd name="connsiteX974" fmla="*/ 1494949 w 4682585"/>
              <a:gd name="connsiteY974" fmla="*/ 779145 h 2174272"/>
              <a:gd name="connsiteX975" fmla="*/ 1494949 w 4682585"/>
              <a:gd name="connsiteY975" fmla="*/ 632555 h 2174272"/>
              <a:gd name="connsiteX976" fmla="*/ 1169956 w 4682585"/>
              <a:gd name="connsiteY976" fmla="*/ 632555 h 2174272"/>
              <a:gd name="connsiteX977" fmla="*/ 1169956 w 4682585"/>
              <a:gd name="connsiteY977" fmla="*/ 779145 h 2174272"/>
              <a:gd name="connsiteX978" fmla="*/ 1327690 w 4682585"/>
              <a:gd name="connsiteY978" fmla="*/ 779145 h 2174272"/>
              <a:gd name="connsiteX979" fmla="*/ 1327690 w 4682585"/>
              <a:gd name="connsiteY979" fmla="*/ 632555 h 2174272"/>
              <a:gd name="connsiteX980" fmla="*/ 1002697 w 4682585"/>
              <a:gd name="connsiteY980" fmla="*/ 632555 h 2174272"/>
              <a:gd name="connsiteX981" fmla="*/ 1002697 w 4682585"/>
              <a:gd name="connsiteY981" fmla="*/ 779145 h 2174272"/>
              <a:gd name="connsiteX982" fmla="*/ 1160431 w 4682585"/>
              <a:gd name="connsiteY982" fmla="*/ 779145 h 2174272"/>
              <a:gd name="connsiteX983" fmla="*/ 1160431 w 4682585"/>
              <a:gd name="connsiteY983" fmla="*/ 632555 h 2174272"/>
              <a:gd name="connsiteX984" fmla="*/ 835438 w 4682585"/>
              <a:gd name="connsiteY984" fmla="*/ 632555 h 2174272"/>
              <a:gd name="connsiteX985" fmla="*/ 835438 w 4682585"/>
              <a:gd name="connsiteY985" fmla="*/ 779145 h 2174272"/>
              <a:gd name="connsiteX986" fmla="*/ 993172 w 4682585"/>
              <a:gd name="connsiteY986" fmla="*/ 779145 h 2174272"/>
              <a:gd name="connsiteX987" fmla="*/ 993172 w 4682585"/>
              <a:gd name="connsiteY987" fmla="*/ 632555 h 2174272"/>
              <a:gd name="connsiteX988" fmla="*/ 668179 w 4682585"/>
              <a:gd name="connsiteY988" fmla="*/ 632555 h 2174272"/>
              <a:gd name="connsiteX989" fmla="*/ 668179 w 4682585"/>
              <a:gd name="connsiteY989" fmla="*/ 779145 h 2174272"/>
              <a:gd name="connsiteX990" fmla="*/ 825913 w 4682585"/>
              <a:gd name="connsiteY990" fmla="*/ 779145 h 2174272"/>
              <a:gd name="connsiteX991" fmla="*/ 825913 w 4682585"/>
              <a:gd name="connsiteY991" fmla="*/ 632555 h 2174272"/>
              <a:gd name="connsiteX992" fmla="*/ 500920 w 4682585"/>
              <a:gd name="connsiteY992" fmla="*/ 632555 h 2174272"/>
              <a:gd name="connsiteX993" fmla="*/ 500920 w 4682585"/>
              <a:gd name="connsiteY993" fmla="*/ 779145 h 2174272"/>
              <a:gd name="connsiteX994" fmla="*/ 658654 w 4682585"/>
              <a:gd name="connsiteY994" fmla="*/ 779145 h 2174272"/>
              <a:gd name="connsiteX995" fmla="*/ 658654 w 4682585"/>
              <a:gd name="connsiteY995" fmla="*/ 632555 h 2174272"/>
              <a:gd name="connsiteX996" fmla="*/ 333566 w 4682585"/>
              <a:gd name="connsiteY996" fmla="*/ 632555 h 2174272"/>
              <a:gd name="connsiteX997" fmla="*/ 333566 w 4682585"/>
              <a:gd name="connsiteY997" fmla="*/ 779145 h 2174272"/>
              <a:gd name="connsiteX998" fmla="*/ 491395 w 4682585"/>
              <a:gd name="connsiteY998" fmla="*/ 779145 h 2174272"/>
              <a:gd name="connsiteX999" fmla="*/ 491395 w 4682585"/>
              <a:gd name="connsiteY999" fmla="*/ 632555 h 2174272"/>
              <a:gd name="connsiteX1000" fmla="*/ 166307 w 4682585"/>
              <a:gd name="connsiteY1000" fmla="*/ 632555 h 2174272"/>
              <a:gd name="connsiteX1001" fmla="*/ 166307 w 4682585"/>
              <a:gd name="connsiteY1001" fmla="*/ 779145 h 2174272"/>
              <a:gd name="connsiteX1002" fmla="*/ 324041 w 4682585"/>
              <a:gd name="connsiteY1002" fmla="*/ 779145 h 2174272"/>
              <a:gd name="connsiteX1003" fmla="*/ 324041 w 4682585"/>
              <a:gd name="connsiteY1003" fmla="*/ 632555 h 2174272"/>
              <a:gd name="connsiteX1004" fmla="*/ 9525 w 4682585"/>
              <a:gd name="connsiteY1004" fmla="*/ 632555 h 2174272"/>
              <a:gd name="connsiteX1005" fmla="*/ 9525 w 4682585"/>
              <a:gd name="connsiteY1005" fmla="*/ 779145 h 2174272"/>
              <a:gd name="connsiteX1006" fmla="*/ 156782 w 4682585"/>
              <a:gd name="connsiteY1006" fmla="*/ 779145 h 2174272"/>
              <a:gd name="connsiteX1007" fmla="*/ 156782 w 4682585"/>
              <a:gd name="connsiteY1007" fmla="*/ 632555 h 2174272"/>
              <a:gd name="connsiteX1008" fmla="*/ 4515326 w 4682585"/>
              <a:gd name="connsiteY1008" fmla="*/ 476440 h 2174272"/>
              <a:gd name="connsiteX1009" fmla="*/ 4515326 w 4682585"/>
              <a:gd name="connsiteY1009" fmla="*/ 623030 h 2174272"/>
              <a:gd name="connsiteX1010" fmla="*/ 4673060 w 4682585"/>
              <a:gd name="connsiteY1010" fmla="*/ 623030 h 2174272"/>
              <a:gd name="connsiteX1011" fmla="*/ 4673060 w 4682585"/>
              <a:gd name="connsiteY1011" fmla="*/ 476440 h 2174272"/>
              <a:gd name="connsiteX1012" fmla="*/ 4348068 w 4682585"/>
              <a:gd name="connsiteY1012" fmla="*/ 476440 h 2174272"/>
              <a:gd name="connsiteX1013" fmla="*/ 4348068 w 4682585"/>
              <a:gd name="connsiteY1013" fmla="*/ 623030 h 2174272"/>
              <a:gd name="connsiteX1014" fmla="*/ 4505801 w 4682585"/>
              <a:gd name="connsiteY1014" fmla="*/ 623030 h 2174272"/>
              <a:gd name="connsiteX1015" fmla="*/ 4505801 w 4682585"/>
              <a:gd name="connsiteY1015" fmla="*/ 476440 h 2174272"/>
              <a:gd name="connsiteX1016" fmla="*/ 4180809 w 4682585"/>
              <a:gd name="connsiteY1016" fmla="*/ 476440 h 2174272"/>
              <a:gd name="connsiteX1017" fmla="*/ 4180809 w 4682585"/>
              <a:gd name="connsiteY1017" fmla="*/ 623030 h 2174272"/>
              <a:gd name="connsiteX1018" fmla="*/ 4338543 w 4682585"/>
              <a:gd name="connsiteY1018" fmla="*/ 623030 h 2174272"/>
              <a:gd name="connsiteX1019" fmla="*/ 4338543 w 4682585"/>
              <a:gd name="connsiteY1019" fmla="*/ 476440 h 2174272"/>
              <a:gd name="connsiteX1020" fmla="*/ 4013550 w 4682585"/>
              <a:gd name="connsiteY1020" fmla="*/ 476440 h 2174272"/>
              <a:gd name="connsiteX1021" fmla="*/ 4013550 w 4682585"/>
              <a:gd name="connsiteY1021" fmla="*/ 623030 h 2174272"/>
              <a:gd name="connsiteX1022" fmla="*/ 4171284 w 4682585"/>
              <a:gd name="connsiteY1022" fmla="*/ 623030 h 2174272"/>
              <a:gd name="connsiteX1023" fmla="*/ 4171284 w 4682585"/>
              <a:gd name="connsiteY1023" fmla="*/ 476440 h 2174272"/>
              <a:gd name="connsiteX1024" fmla="*/ 3846291 w 4682585"/>
              <a:gd name="connsiteY1024" fmla="*/ 476440 h 2174272"/>
              <a:gd name="connsiteX1025" fmla="*/ 3846291 w 4682585"/>
              <a:gd name="connsiteY1025" fmla="*/ 623030 h 2174272"/>
              <a:gd name="connsiteX1026" fmla="*/ 4004025 w 4682585"/>
              <a:gd name="connsiteY1026" fmla="*/ 623030 h 2174272"/>
              <a:gd name="connsiteX1027" fmla="*/ 4004025 w 4682585"/>
              <a:gd name="connsiteY1027" fmla="*/ 476440 h 2174272"/>
              <a:gd name="connsiteX1028" fmla="*/ 3678936 w 4682585"/>
              <a:gd name="connsiteY1028" fmla="*/ 476440 h 2174272"/>
              <a:gd name="connsiteX1029" fmla="*/ 3678936 w 4682585"/>
              <a:gd name="connsiteY1029" fmla="*/ 623030 h 2174272"/>
              <a:gd name="connsiteX1030" fmla="*/ 3836766 w 4682585"/>
              <a:gd name="connsiteY1030" fmla="*/ 623030 h 2174272"/>
              <a:gd name="connsiteX1031" fmla="*/ 3836766 w 4682585"/>
              <a:gd name="connsiteY1031" fmla="*/ 476440 h 2174272"/>
              <a:gd name="connsiteX1032" fmla="*/ 3511677 w 4682585"/>
              <a:gd name="connsiteY1032" fmla="*/ 476440 h 2174272"/>
              <a:gd name="connsiteX1033" fmla="*/ 3511677 w 4682585"/>
              <a:gd name="connsiteY1033" fmla="*/ 623030 h 2174272"/>
              <a:gd name="connsiteX1034" fmla="*/ 3669411 w 4682585"/>
              <a:gd name="connsiteY1034" fmla="*/ 623030 h 2174272"/>
              <a:gd name="connsiteX1035" fmla="*/ 3669411 w 4682585"/>
              <a:gd name="connsiteY1035" fmla="*/ 476440 h 2174272"/>
              <a:gd name="connsiteX1036" fmla="*/ 3344418 w 4682585"/>
              <a:gd name="connsiteY1036" fmla="*/ 476440 h 2174272"/>
              <a:gd name="connsiteX1037" fmla="*/ 3344418 w 4682585"/>
              <a:gd name="connsiteY1037" fmla="*/ 623030 h 2174272"/>
              <a:gd name="connsiteX1038" fmla="*/ 3502152 w 4682585"/>
              <a:gd name="connsiteY1038" fmla="*/ 623030 h 2174272"/>
              <a:gd name="connsiteX1039" fmla="*/ 3502152 w 4682585"/>
              <a:gd name="connsiteY1039" fmla="*/ 476440 h 2174272"/>
              <a:gd name="connsiteX1040" fmla="*/ 3177159 w 4682585"/>
              <a:gd name="connsiteY1040" fmla="*/ 476440 h 2174272"/>
              <a:gd name="connsiteX1041" fmla="*/ 3177159 w 4682585"/>
              <a:gd name="connsiteY1041" fmla="*/ 623030 h 2174272"/>
              <a:gd name="connsiteX1042" fmla="*/ 3334893 w 4682585"/>
              <a:gd name="connsiteY1042" fmla="*/ 623030 h 2174272"/>
              <a:gd name="connsiteX1043" fmla="*/ 3334893 w 4682585"/>
              <a:gd name="connsiteY1043" fmla="*/ 476440 h 2174272"/>
              <a:gd name="connsiteX1044" fmla="*/ 3009900 w 4682585"/>
              <a:gd name="connsiteY1044" fmla="*/ 476440 h 2174272"/>
              <a:gd name="connsiteX1045" fmla="*/ 3009900 w 4682585"/>
              <a:gd name="connsiteY1045" fmla="*/ 623030 h 2174272"/>
              <a:gd name="connsiteX1046" fmla="*/ 3167634 w 4682585"/>
              <a:gd name="connsiteY1046" fmla="*/ 623030 h 2174272"/>
              <a:gd name="connsiteX1047" fmla="*/ 3167634 w 4682585"/>
              <a:gd name="connsiteY1047" fmla="*/ 476440 h 2174272"/>
              <a:gd name="connsiteX1048" fmla="*/ 2842641 w 4682585"/>
              <a:gd name="connsiteY1048" fmla="*/ 476440 h 2174272"/>
              <a:gd name="connsiteX1049" fmla="*/ 2842641 w 4682585"/>
              <a:gd name="connsiteY1049" fmla="*/ 623030 h 2174272"/>
              <a:gd name="connsiteX1050" fmla="*/ 3000375 w 4682585"/>
              <a:gd name="connsiteY1050" fmla="*/ 623030 h 2174272"/>
              <a:gd name="connsiteX1051" fmla="*/ 3000375 w 4682585"/>
              <a:gd name="connsiteY1051" fmla="*/ 476440 h 2174272"/>
              <a:gd name="connsiteX1052" fmla="*/ 2675382 w 4682585"/>
              <a:gd name="connsiteY1052" fmla="*/ 476440 h 2174272"/>
              <a:gd name="connsiteX1053" fmla="*/ 2675382 w 4682585"/>
              <a:gd name="connsiteY1053" fmla="*/ 623030 h 2174272"/>
              <a:gd name="connsiteX1054" fmla="*/ 2833116 w 4682585"/>
              <a:gd name="connsiteY1054" fmla="*/ 623030 h 2174272"/>
              <a:gd name="connsiteX1055" fmla="*/ 2833116 w 4682585"/>
              <a:gd name="connsiteY1055" fmla="*/ 476440 h 2174272"/>
              <a:gd name="connsiteX1056" fmla="*/ 2508123 w 4682585"/>
              <a:gd name="connsiteY1056" fmla="*/ 476440 h 2174272"/>
              <a:gd name="connsiteX1057" fmla="*/ 2508123 w 4682585"/>
              <a:gd name="connsiteY1057" fmla="*/ 623030 h 2174272"/>
              <a:gd name="connsiteX1058" fmla="*/ 2665857 w 4682585"/>
              <a:gd name="connsiteY1058" fmla="*/ 623030 h 2174272"/>
              <a:gd name="connsiteX1059" fmla="*/ 2665857 w 4682585"/>
              <a:gd name="connsiteY1059" fmla="*/ 476440 h 2174272"/>
              <a:gd name="connsiteX1060" fmla="*/ 2340864 w 4682585"/>
              <a:gd name="connsiteY1060" fmla="*/ 476440 h 2174272"/>
              <a:gd name="connsiteX1061" fmla="*/ 2340864 w 4682585"/>
              <a:gd name="connsiteY1061" fmla="*/ 623030 h 2174272"/>
              <a:gd name="connsiteX1062" fmla="*/ 2498598 w 4682585"/>
              <a:gd name="connsiteY1062" fmla="*/ 623030 h 2174272"/>
              <a:gd name="connsiteX1063" fmla="*/ 2498598 w 4682585"/>
              <a:gd name="connsiteY1063" fmla="*/ 476440 h 2174272"/>
              <a:gd name="connsiteX1064" fmla="*/ 2173510 w 4682585"/>
              <a:gd name="connsiteY1064" fmla="*/ 476440 h 2174272"/>
              <a:gd name="connsiteX1065" fmla="*/ 2173510 w 4682585"/>
              <a:gd name="connsiteY1065" fmla="*/ 623030 h 2174272"/>
              <a:gd name="connsiteX1066" fmla="*/ 2331339 w 4682585"/>
              <a:gd name="connsiteY1066" fmla="*/ 623030 h 2174272"/>
              <a:gd name="connsiteX1067" fmla="*/ 2331339 w 4682585"/>
              <a:gd name="connsiteY1067" fmla="*/ 476440 h 2174272"/>
              <a:gd name="connsiteX1068" fmla="*/ 2006251 w 4682585"/>
              <a:gd name="connsiteY1068" fmla="*/ 476440 h 2174272"/>
              <a:gd name="connsiteX1069" fmla="*/ 2006251 w 4682585"/>
              <a:gd name="connsiteY1069" fmla="*/ 623030 h 2174272"/>
              <a:gd name="connsiteX1070" fmla="*/ 2163985 w 4682585"/>
              <a:gd name="connsiteY1070" fmla="*/ 623030 h 2174272"/>
              <a:gd name="connsiteX1071" fmla="*/ 2163985 w 4682585"/>
              <a:gd name="connsiteY1071" fmla="*/ 476440 h 2174272"/>
              <a:gd name="connsiteX1072" fmla="*/ 1838992 w 4682585"/>
              <a:gd name="connsiteY1072" fmla="*/ 476440 h 2174272"/>
              <a:gd name="connsiteX1073" fmla="*/ 1838992 w 4682585"/>
              <a:gd name="connsiteY1073" fmla="*/ 623030 h 2174272"/>
              <a:gd name="connsiteX1074" fmla="*/ 1996726 w 4682585"/>
              <a:gd name="connsiteY1074" fmla="*/ 623030 h 2174272"/>
              <a:gd name="connsiteX1075" fmla="*/ 1996726 w 4682585"/>
              <a:gd name="connsiteY1075" fmla="*/ 476440 h 2174272"/>
              <a:gd name="connsiteX1076" fmla="*/ 1671733 w 4682585"/>
              <a:gd name="connsiteY1076" fmla="*/ 476440 h 2174272"/>
              <a:gd name="connsiteX1077" fmla="*/ 1671733 w 4682585"/>
              <a:gd name="connsiteY1077" fmla="*/ 623030 h 2174272"/>
              <a:gd name="connsiteX1078" fmla="*/ 1829467 w 4682585"/>
              <a:gd name="connsiteY1078" fmla="*/ 623030 h 2174272"/>
              <a:gd name="connsiteX1079" fmla="*/ 1829467 w 4682585"/>
              <a:gd name="connsiteY1079" fmla="*/ 476440 h 2174272"/>
              <a:gd name="connsiteX1080" fmla="*/ 1504474 w 4682585"/>
              <a:gd name="connsiteY1080" fmla="*/ 476440 h 2174272"/>
              <a:gd name="connsiteX1081" fmla="*/ 1504474 w 4682585"/>
              <a:gd name="connsiteY1081" fmla="*/ 623030 h 2174272"/>
              <a:gd name="connsiteX1082" fmla="*/ 1662208 w 4682585"/>
              <a:gd name="connsiteY1082" fmla="*/ 623030 h 2174272"/>
              <a:gd name="connsiteX1083" fmla="*/ 1662208 w 4682585"/>
              <a:gd name="connsiteY1083" fmla="*/ 476440 h 2174272"/>
              <a:gd name="connsiteX1084" fmla="*/ 1337215 w 4682585"/>
              <a:gd name="connsiteY1084" fmla="*/ 476440 h 2174272"/>
              <a:gd name="connsiteX1085" fmla="*/ 1337215 w 4682585"/>
              <a:gd name="connsiteY1085" fmla="*/ 623030 h 2174272"/>
              <a:gd name="connsiteX1086" fmla="*/ 1494949 w 4682585"/>
              <a:gd name="connsiteY1086" fmla="*/ 623030 h 2174272"/>
              <a:gd name="connsiteX1087" fmla="*/ 1494949 w 4682585"/>
              <a:gd name="connsiteY1087" fmla="*/ 476440 h 2174272"/>
              <a:gd name="connsiteX1088" fmla="*/ 1169956 w 4682585"/>
              <a:gd name="connsiteY1088" fmla="*/ 476440 h 2174272"/>
              <a:gd name="connsiteX1089" fmla="*/ 1169956 w 4682585"/>
              <a:gd name="connsiteY1089" fmla="*/ 623030 h 2174272"/>
              <a:gd name="connsiteX1090" fmla="*/ 1327690 w 4682585"/>
              <a:gd name="connsiteY1090" fmla="*/ 623030 h 2174272"/>
              <a:gd name="connsiteX1091" fmla="*/ 1327690 w 4682585"/>
              <a:gd name="connsiteY1091" fmla="*/ 476440 h 2174272"/>
              <a:gd name="connsiteX1092" fmla="*/ 1002697 w 4682585"/>
              <a:gd name="connsiteY1092" fmla="*/ 476440 h 2174272"/>
              <a:gd name="connsiteX1093" fmla="*/ 1002697 w 4682585"/>
              <a:gd name="connsiteY1093" fmla="*/ 623030 h 2174272"/>
              <a:gd name="connsiteX1094" fmla="*/ 1160431 w 4682585"/>
              <a:gd name="connsiteY1094" fmla="*/ 623030 h 2174272"/>
              <a:gd name="connsiteX1095" fmla="*/ 1160431 w 4682585"/>
              <a:gd name="connsiteY1095" fmla="*/ 476440 h 2174272"/>
              <a:gd name="connsiteX1096" fmla="*/ 835438 w 4682585"/>
              <a:gd name="connsiteY1096" fmla="*/ 476440 h 2174272"/>
              <a:gd name="connsiteX1097" fmla="*/ 835438 w 4682585"/>
              <a:gd name="connsiteY1097" fmla="*/ 623030 h 2174272"/>
              <a:gd name="connsiteX1098" fmla="*/ 993172 w 4682585"/>
              <a:gd name="connsiteY1098" fmla="*/ 623030 h 2174272"/>
              <a:gd name="connsiteX1099" fmla="*/ 993172 w 4682585"/>
              <a:gd name="connsiteY1099" fmla="*/ 476440 h 2174272"/>
              <a:gd name="connsiteX1100" fmla="*/ 668179 w 4682585"/>
              <a:gd name="connsiteY1100" fmla="*/ 476440 h 2174272"/>
              <a:gd name="connsiteX1101" fmla="*/ 668179 w 4682585"/>
              <a:gd name="connsiteY1101" fmla="*/ 623030 h 2174272"/>
              <a:gd name="connsiteX1102" fmla="*/ 825913 w 4682585"/>
              <a:gd name="connsiteY1102" fmla="*/ 623030 h 2174272"/>
              <a:gd name="connsiteX1103" fmla="*/ 825913 w 4682585"/>
              <a:gd name="connsiteY1103" fmla="*/ 476440 h 2174272"/>
              <a:gd name="connsiteX1104" fmla="*/ 500920 w 4682585"/>
              <a:gd name="connsiteY1104" fmla="*/ 476440 h 2174272"/>
              <a:gd name="connsiteX1105" fmla="*/ 500920 w 4682585"/>
              <a:gd name="connsiteY1105" fmla="*/ 623030 h 2174272"/>
              <a:gd name="connsiteX1106" fmla="*/ 658654 w 4682585"/>
              <a:gd name="connsiteY1106" fmla="*/ 623030 h 2174272"/>
              <a:gd name="connsiteX1107" fmla="*/ 658654 w 4682585"/>
              <a:gd name="connsiteY1107" fmla="*/ 476440 h 2174272"/>
              <a:gd name="connsiteX1108" fmla="*/ 333566 w 4682585"/>
              <a:gd name="connsiteY1108" fmla="*/ 476440 h 2174272"/>
              <a:gd name="connsiteX1109" fmla="*/ 333566 w 4682585"/>
              <a:gd name="connsiteY1109" fmla="*/ 623030 h 2174272"/>
              <a:gd name="connsiteX1110" fmla="*/ 491395 w 4682585"/>
              <a:gd name="connsiteY1110" fmla="*/ 623030 h 2174272"/>
              <a:gd name="connsiteX1111" fmla="*/ 491395 w 4682585"/>
              <a:gd name="connsiteY1111" fmla="*/ 476440 h 2174272"/>
              <a:gd name="connsiteX1112" fmla="*/ 166307 w 4682585"/>
              <a:gd name="connsiteY1112" fmla="*/ 476440 h 2174272"/>
              <a:gd name="connsiteX1113" fmla="*/ 166307 w 4682585"/>
              <a:gd name="connsiteY1113" fmla="*/ 623030 h 2174272"/>
              <a:gd name="connsiteX1114" fmla="*/ 324041 w 4682585"/>
              <a:gd name="connsiteY1114" fmla="*/ 623030 h 2174272"/>
              <a:gd name="connsiteX1115" fmla="*/ 324041 w 4682585"/>
              <a:gd name="connsiteY1115" fmla="*/ 476440 h 2174272"/>
              <a:gd name="connsiteX1116" fmla="*/ 9525 w 4682585"/>
              <a:gd name="connsiteY1116" fmla="*/ 476440 h 2174272"/>
              <a:gd name="connsiteX1117" fmla="*/ 9525 w 4682585"/>
              <a:gd name="connsiteY1117" fmla="*/ 623030 h 2174272"/>
              <a:gd name="connsiteX1118" fmla="*/ 156782 w 4682585"/>
              <a:gd name="connsiteY1118" fmla="*/ 623030 h 2174272"/>
              <a:gd name="connsiteX1119" fmla="*/ 156782 w 4682585"/>
              <a:gd name="connsiteY1119" fmla="*/ 476440 h 2174272"/>
              <a:gd name="connsiteX1120" fmla="*/ 4515326 w 4682585"/>
              <a:gd name="connsiteY1120" fmla="*/ 320325 h 2174272"/>
              <a:gd name="connsiteX1121" fmla="*/ 4515326 w 4682585"/>
              <a:gd name="connsiteY1121" fmla="*/ 466915 h 2174272"/>
              <a:gd name="connsiteX1122" fmla="*/ 4673060 w 4682585"/>
              <a:gd name="connsiteY1122" fmla="*/ 466915 h 2174272"/>
              <a:gd name="connsiteX1123" fmla="*/ 4673060 w 4682585"/>
              <a:gd name="connsiteY1123" fmla="*/ 320325 h 2174272"/>
              <a:gd name="connsiteX1124" fmla="*/ 4348068 w 4682585"/>
              <a:gd name="connsiteY1124" fmla="*/ 320325 h 2174272"/>
              <a:gd name="connsiteX1125" fmla="*/ 4348068 w 4682585"/>
              <a:gd name="connsiteY1125" fmla="*/ 466915 h 2174272"/>
              <a:gd name="connsiteX1126" fmla="*/ 4505801 w 4682585"/>
              <a:gd name="connsiteY1126" fmla="*/ 466915 h 2174272"/>
              <a:gd name="connsiteX1127" fmla="*/ 4505801 w 4682585"/>
              <a:gd name="connsiteY1127" fmla="*/ 320325 h 2174272"/>
              <a:gd name="connsiteX1128" fmla="*/ 4180809 w 4682585"/>
              <a:gd name="connsiteY1128" fmla="*/ 320325 h 2174272"/>
              <a:gd name="connsiteX1129" fmla="*/ 4180809 w 4682585"/>
              <a:gd name="connsiteY1129" fmla="*/ 466915 h 2174272"/>
              <a:gd name="connsiteX1130" fmla="*/ 4338543 w 4682585"/>
              <a:gd name="connsiteY1130" fmla="*/ 466915 h 2174272"/>
              <a:gd name="connsiteX1131" fmla="*/ 4338543 w 4682585"/>
              <a:gd name="connsiteY1131" fmla="*/ 320325 h 2174272"/>
              <a:gd name="connsiteX1132" fmla="*/ 4013550 w 4682585"/>
              <a:gd name="connsiteY1132" fmla="*/ 320325 h 2174272"/>
              <a:gd name="connsiteX1133" fmla="*/ 4013550 w 4682585"/>
              <a:gd name="connsiteY1133" fmla="*/ 466915 h 2174272"/>
              <a:gd name="connsiteX1134" fmla="*/ 4171284 w 4682585"/>
              <a:gd name="connsiteY1134" fmla="*/ 466915 h 2174272"/>
              <a:gd name="connsiteX1135" fmla="*/ 4171284 w 4682585"/>
              <a:gd name="connsiteY1135" fmla="*/ 320325 h 2174272"/>
              <a:gd name="connsiteX1136" fmla="*/ 3846291 w 4682585"/>
              <a:gd name="connsiteY1136" fmla="*/ 320325 h 2174272"/>
              <a:gd name="connsiteX1137" fmla="*/ 3846291 w 4682585"/>
              <a:gd name="connsiteY1137" fmla="*/ 466915 h 2174272"/>
              <a:gd name="connsiteX1138" fmla="*/ 4004025 w 4682585"/>
              <a:gd name="connsiteY1138" fmla="*/ 466915 h 2174272"/>
              <a:gd name="connsiteX1139" fmla="*/ 4004025 w 4682585"/>
              <a:gd name="connsiteY1139" fmla="*/ 320325 h 2174272"/>
              <a:gd name="connsiteX1140" fmla="*/ 3678936 w 4682585"/>
              <a:gd name="connsiteY1140" fmla="*/ 320325 h 2174272"/>
              <a:gd name="connsiteX1141" fmla="*/ 3678936 w 4682585"/>
              <a:gd name="connsiteY1141" fmla="*/ 466915 h 2174272"/>
              <a:gd name="connsiteX1142" fmla="*/ 3836766 w 4682585"/>
              <a:gd name="connsiteY1142" fmla="*/ 466915 h 2174272"/>
              <a:gd name="connsiteX1143" fmla="*/ 3836766 w 4682585"/>
              <a:gd name="connsiteY1143" fmla="*/ 320325 h 2174272"/>
              <a:gd name="connsiteX1144" fmla="*/ 3511677 w 4682585"/>
              <a:gd name="connsiteY1144" fmla="*/ 320325 h 2174272"/>
              <a:gd name="connsiteX1145" fmla="*/ 3511677 w 4682585"/>
              <a:gd name="connsiteY1145" fmla="*/ 466915 h 2174272"/>
              <a:gd name="connsiteX1146" fmla="*/ 3669411 w 4682585"/>
              <a:gd name="connsiteY1146" fmla="*/ 466915 h 2174272"/>
              <a:gd name="connsiteX1147" fmla="*/ 3669411 w 4682585"/>
              <a:gd name="connsiteY1147" fmla="*/ 320325 h 2174272"/>
              <a:gd name="connsiteX1148" fmla="*/ 3344418 w 4682585"/>
              <a:gd name="connsiteY1148" fmla="*/ 320325 h 2174272"/>
              <a:gd name="connsiteX1149" fmla="*/ 3344418 w 4682585"/>
              <a:gd name="connsiteY1149" fmla="*/ 466915 h 2174272"/>
              <a:gd name="connsiteX1150" fmla="*/ 3502152 w 4682585"/>
              <a:gd name="connsiteY1150" fmla="*/ 466915 h 2174272"/>
              <a:gd name="connsiteX1151" fmla="*/ 3502152 w 4682585"/>
              <a:gd name="connsiteY1151" fmla="*/ 320325 h 2174272"/>
              <a:gd name="connsiteX1152" fmla="*/ 3177159 w 4682585"/>
              <a:gd name="connsiteY1152" fmla="*/ 320325 h 2174272"/>
              <a:gd name="connsiteX1153" fmla="*/ 3177159 w 4682585"/>
              <a:gd name="connsiteY1153" fmla="*/ 466915 h 2174272"/>
              <a:gd name="connsiteX1154" fmla="*/ 3334893 w 4682585"/>
              <a:gd name="connsiteY1154" fmla="*/ 466915 h 2174272"/>
              <a:gd name="connsiteX1155" fmla="*/ 3334893 w 4682585"/>
              <a:gd name="connsiteY1155" fmla="*/ 320325 h 2174272"/>
              <a:gd name="connsiteX1156" fmla="*/ 3009900 w 4682585"/>
              <a:gd name="connsiteY1156" fmla="*/ 320325 h 2174272"/>
              <a:gd name="connsiteX1157" fmla="*/ 3009900 w 4682585"/>
              <a:gd name="connsiteY1157" fmla="*/ 466915 h 2174272"/>
              <a:gd name="connsiteX1158" fmla="*/ 3167634 w 4682585"/>
              <a:gd name="connsiteY1158" fmla="*/ 466915 h 2174272"/>
              <a:gd name="connsiteX1159" fmla="*/ 3167634 w 4682585"/>
              <a:gd name="connsiteY1159" fmla="*/ 320325 h 2174272"/>
              <a:gd name="connsiteX1160" fmla="*/ 2842641 w 4682585"/>
              <a:gd name="connsiteY1160" fmla="*/ 320325 h 2174272"/>
              <a:gd name="connsiteX1161" fmla="*/ 2842641 w 4682585"/>
              <a:gd name="connsiteY1161" fmla="*/ 466915 h 2174272"/>
              <a:gd name="connsiteX1162" fmla="*/ 3000375 w 4682585"/>
              <a:gd name="connsiteY1162" fmla="*/ 466915 h 2174272"/>
              <a:gd name="connsiteX1163" fmla="*/ 3000375 w 4682585"/>
              <a:gd name="connsiteY1163" fmla="*/ 320325 h 2174272"/>
              <a:gd name="connsiteX1164" fmla="*/ 2675382 w 4682585"/>
              <a:gd name="connsiteY1164" fmla="*/ 320325 h 2174272"/>
              <a:gd name="connsiteX1165" fmla="*/ 2675382 w 4682585"/>
              <a:gd name="connsiteY1165" fmla="*/ 466915 h 2174272"/>
              <a:gd name="connsiteX1166" fmla="*/ 2833116 w 4682585"/>
              <a:gd name="connsiteY1166" fmla="*/ 466915 h 2174272"/>
              <a:gd name="connsiteX1167" fmla="*/ 2833116 w 4682585"/>
              <a:gd name="connsiteY1167" fmla="*/ 320325 h 2174272"/>
              <a:gd name="connsiteX1168" fmla="*/ 2508123 w 4682585"/>
              <a:gd name="connsiteY1168" fmla="*/ 320325 h 2174272"/>
              <a:gd name="connsiteX1169" fmla="*/ 2508123 w 4682585"/>
              <a:gd name="connsiteY1169" fmla="*/ 466915 h 2174272"/>
              <a:gd name="connsiteX1170" fmla="*/ 2665857 w 4682585"/>
              <a:gd name="connsiteY1170" fmla="*/ 466915 h 2174272"/>
              <a:gd name="connsiteX1171" fmla="*/ 2665857 w 4682585"/>
              <a:gd name="connsiteY1171" fmla="*/ 320325 h 2174272"/>
              <a:gd name="connsiteX1172" fmla="*/ 2340864 w 4682585"/>
              <a:gd name="connsiteY1172" fmla="*/ 320325 h 2174272"/>
              <a:gd name="connsiteX1173" fmla="*/ 2340864 w 4682585"/>
              <a:gd name="connsiteY1173" fmla="*/ 466915 h 2174272"/>
              <a:gd name="connsiteX1174" fmla="*/ 2498598 w 4682585"/>
              <a:gd name="connsiteY1174" fmla="*/ 466915 h 2174272"/>
              <a:gd name="connsiteX1175" fmla="*/ 2498598 w 4682585"/>
              <a:gd name="connsiteY1175" fmla="*/ 320325 h 2174272"/>
              <a:gd name="connsiteX1176" fmla="*/ 2173510 w 4682585"/>
              <a:gd name="connsiteY1176" fmla="*/ 320325 h 2174272"/>
              <a:gd name="connsiteX1177" fmla="*/ 2173510 w 4682585"/>
              <a:gd name="connsiteY1177" fmla="*/ 466915 h 2174272"/>
              <a:gd name="connsiteX1178" fmla="*/ 2331339 w 4682585"/>
              <a:gd name="connsiteY1178" fmla="*/ 466915 h 2174272"/>
              <a:gd name="connsiteX1179" fmla="*/ 2331339 w 4682585"/>
              <a:gd name="connsiteY1179" fmla="*/ 320325 h 2174272"/>
              <a:gd name="connsiteX1180" fmla="*/ 2006251 w 4682585"/>
              <a:gd name="connsiteY1180" fmla="*/ 320325 h 2174272"/>
              <a:gd name="connsiteX1181" fmla="*/ 2006251 w 4682585"/>
              <a:gd name="connsiteY1181" fmla="*/ 466915 h 2174272"/>
              <a:gd name="connsiteX1182" fmla="*/ 2163985 w 4682585"/>
              <a:gd name="connsiteY1182" fmla="*/ 466915 h 2174272"/>
              <a:gd name="connsiteX1183" fmla="*/ 2163985 w 4682585"/>
              <a:gd name="connsiteY1183" fmla="*/ 320325 h 2174272"/>
              <a:gd name="connsiteX1184" fmla="*/ 1838992 w 4682585"/>
              <a:gd name="connsiteY1184" fmla="*/ 320325 h 2174272"/>
              <a:gd name="connsiteX1185" fmla="*/ 1838992 w 4682585"/>
              <a:gd name="connsiteY1185" fmla="*/ 466915 h 2174272"/>
              <a:gd name="connsiteX1186" fmla="*/ 1996726 w 4682585"/>
              <a:gd name="connsiteY1186" fmla="*/ 466915 h 2174272"/>
              <a:gd name="connsiteX1187" fmla="*/ 1996726 w 4682585"/>
              <a:gd name="connsiteY1187" fmla="*/ 320325 h 2174272"/>
              <a:gd name="connsiteX1188" fmla="*/ 1671733 w 4682585"/>
              <a:gd name="connsiteY1188" fmla="*/ 320325 h 2174272"/>
              <a:gd name="connsiteX1189" fmla="*/ 1671733 w 4682585"/>
              <a:gd name="connsiteY1189" fmla="*/ 466915 h 2174272"/>
              <a:gd name="connsiteX1190" fmla="*/ 1829467 w 4682585"/>
              <a:gd name="connsiteY1190" fmla="*/ 466915 h 2174272"/>
              <a:gd name="connsiteX1191" fmla="*/ 1829467 w 4682585"/>
              <a:gd name="connsiteY1191" fmla="*/ 320325 h 2174272"/>
              <a:gd name="connsiteX1192" fmla="*/ 1504474 w 4682585"/>
              <a:gd name="connsiteY1192" fmla="*/ 320325 h 2174272"/>
              <a:gd name="connsiteX1193" fmla="*/ 1504474 w 4682585"/>
              <a:gd name="connsiteY1193" fmla="*/ 466915 h 2174272"/>
              <a:gd name="connsiteX1194" fmla="*/ 1662208 w 4682585"/>
              <a:gd name="connsiteY1194" fmla="*/ 466915 h 2174272"/>
              <a:gd name="connsiteX1195" fmla="*/ 1662208 w 4682585"/>
              <a:gd name="connsiteY1195" fmla="*/ 320325 h 2174272"/>
              <a:gd name="connsiteX1196" fmla="*/ 1337215 w 4682585"/>
              <a:gd name="connsiteY1196" fmla="*/ 320325 h 2174272"/>
              <a:gd name="connsiteX1197" fmla="*/ 1337215 w 4682585"/>
              <a:gd name="connsiteY1197" fmla="*/ 466915 h 2174272"/>
              <a:gd name="connsiteX1198" fmla="*/ 1494949 w 4682585"/>
              <a:gd name="connsiteY1198" fmla="*/ 466915 h 2174272"/>
              <a:gd name="connsiteX1199" fmla="*/ 1494949 w 4682585"/>
              <a:gd name="connsiteY1199" fmla="*/ 320325 h 2174272"/>
              <a:gd name="connsiteX1200" fmla="*/ 1169956 w 4682585"/>
              <a:gd name="connsiteY1200" fmla="*/ 320325 h 2174272"/>
              <a:gd name="connsiteX1201" fmla="*/ 1169956 w 4682585"/>
              <a:gd name="connsiteY1201" fmla="*/ 466915 h 2174272"/>
              <a:gd name="connsiteX1202" fmla="*/ 1327690 w 4682585"/>
              <a:gd name="connsiteY1202" fmla="*/ 466915 h 2174272"/>
              <a:gd name="connsiteX1203" fmla="*/ 1327690 w 4682585"/>
              <a:gd name="connsiteY1203" fmla="*/ 320325 h 2174272"/>
              <a:gd name="connsiteX1204" fmla="*/ 1002697 w 4682585"/>
              <a:gd name="connsiteY1204" fmla="*/ 320325 h 2174272"/>
              <a:gd name="connsiteX1205" fmla="*/ 1002697 w 4682585"/>
              <a:gd name="connsiteY1205" fmla="*/ 466915 h 2174272"/>
              <a:gd name="connsiteX1206" fmla="*/ 1160431 w 4682585"/>
              <a:gd name="connsiteY1206" fmla="*/ 466915 h 2174272"/>
              <a:gd name="connsiteX1207" fmla="*/ 1160431 w 4682585"/>
              <a:gd name="connsiteY1207" fmla="*/ 320325 h 2174272"/>
              <a:gd name="connsiteX1208" fmla="*/ 835438 w 4682585"/>
              <a:gd name="connsiteY1208" fmla="*/ 320325 h 2174272"/>
              <a:gd name="connsiteX1209" fmla="*/ 835438 w 4682585"/>
              <a:gd name="connsiteY1209" fmla="*/ 466915 h 2174272"/>
              <a:gd name="connsiteX1210" fmla="*/ 993172 w 4682585"/>
              <a:gd name="connsiteY1210" fmla="*/ 466915 h 2174272"/>
              <a:gd name="connsiteX1211" fmla="*/ 993172 w 4682585"/>
              <a:gd name="connsiteY1211" fmla="*/ 320325 h 2174272"/>
              <a:gd name="connsiteX1212" fmla="*/ 668179 w 4682585"/>
              <a:gd name="connsiteY1212" fmla="*/ 320325 h 2174272"/>
              <a:gd name="connsiteX1213" fmla="*/ 668179 w 4682585"/>
              <a:gd name="connsiteY1213" fmla="*/ 466915 h 2174272"/>
              <a:gd name="connsiteX1214" fmla="*/ 825913 w 4682585"/>
              <a:gd name="connsiteY1214" fmla="*/ 466915 h 2174272"/>
              <a:gd name="connsiteX1215" fmla="*/ 825913 w 4682585"/>
              <a:gd name="connsiteY1215" fmla="*/ 320325 h 2174272"/>
              <a:gd name="connsiteX1216" fmla="*/ 500920 w 4682585"/>
              <a:gd name="connsiteY1216" fmla="*/ 320325 h 2174272"/>
              <a:gd name="connsiteX1217" fmla="*/ 500920 w 4682585"/>
              <a:gd name="connsiteY1217" fmla="*/ 466915 h 2174272"/>
              <a:gd name="connsiteX1218" fmla="*/ 658654 w 4682585"/>
              <a:gd name="connsiteY1218" fmla="*/ 466915 h 2174272"/>
              <a:gd name="connsiteX1219" fmla="*/ 658654 w 4682585"/>
              <a:gd name="connsiteY1219" fmla="*/ 320325 h 2174272"/>
              <a:gd name="connsiteX1220" fmla="*/ 333566 w 4682585"/>
              <a:gd name="connsiteY1220" fmla="*/ 320325 h 2174272"/>
              <a:gd name="connsiteX1221" fmla="*/ 333566 w 4682585"/>
              <a:gd name="connsiteY1221" fmla="*/ 466915 h 2174272"/>
              <a:gd name="connsiteX1222" fmla="*/ 491395 w 4682585"/>
              <a:gd name="connsiteY1222" fmla="*/ 466915 h 2174272"/>
              <a:gd name="connsiteX1223" fmla="*/ 491395 w 4682585"/>
              <a:gd name="connsiteY1223" fmla="*/ 320325 h 2174272"/>
              <a:gd name="connsiteX1224" fmla="*/ 166307 w 4682585"/>
              <a:gd name="connsiteY1224" fmla="*/ 320325 h 2174272"/>
              <a:gd name="connsiteX1225" fmla="*/ 166307 w 4682585"/>
              <a:gd name="connsiteY1225" fmla="*/ 466915 h 2174272"/>
              <a:gd name="connsiteX1226" fmla="*/ 324041 w 4682585"/>
              <a:gd name="connsiteY1226" fmla="*/ 466915 h 2174272"/>
              <a:gd name="connsiteX1227" fmla="*/ 324041 w 4682585"/>
              <a:gd name="connsiteY1227" fmla="*/ 320325 h 2174272"/>
              <a:gd name="connsiteX1228" fmla="*/ 9525 w 4682585"/>
              <a:gd name="connsiteY1228" fmla="*/ 320325 h 2174272"/>
              <a:gd name="connsiteX1229" fmla="*/ 9525 w 4682585"/>
              <a:gd name="connsiteY1229" fmla="*/ 466915 h 2174272"/>
              <a:gd name="connsiteX1230" fmla="*/ 156782 w 4682585"/>
              <a:gd name="connsiteY1230" fmla="*/ 466915 h 2174272"/>
              <a:gd name="connsiteX1231" fmla="*/ 156782 w 4682585"/>
              <a:gd name="connsiteY1231" fmla="*/ 320325 h 2174272"/>
              <a:gd name="connsiteX1232" fmla="*/ 4515326 w 4682585"/>
              <a:gd name="connsiteY1232" fmla="*/ 164211 h 2174272"/>
              <a:gd name="connsiteX1233" fmla="*/ 4515326 w 4682585"/>
              <a:gd name="connsiteY1233" fmla="*/ 310800 h 2174272"/>
              <a:gd name="connsiteX1234" fmla="*/ 4673060 w 4682585"/>
              <a:gd name="connsiteY1234" fmla="*/ 310800 h 2174272"/>
              <a:gd name="connsiteX1235" fmla="*/ 4673060 w 4682585"/>
              <a:gd name="connsiteY1235" fmla="*/ 164211 h 2174272"/>
              <a:gd name="connsiteX1236" fmla="*/ 4348068 w 4682585"/>
              <a:gd name="connsiteY1236" fmla="*/ 164211 h 2174272"/>
              <a:gd name="connsiteX1237" fmla="*/ 4348068 w 4682585"/>
              <a:gd name="connsiteY1237" fmla="*/ 310800 h 2174272"/>
              <a:gd name="connsiteX1238" fmla="*/ 4505801 w 4682585"/>
              <a:gd name="connsiteY1238" fmla="*/ 310800 h 2174272"/>
              <a:gd name="connsiteX1239" fmla="*/ 4505801 w 4682585"/>
              <a:gd name="connsiteY1239" fmla="*/ 164211 h 2174272"/>
              <a:gd name="connsiteX1240" fmla="*/ 4180809 w 4682585"/>
              <a:gd name="connsiteY1240" fmla="*/ 164211 h 2174272"/>
              <a:gd name="connsiteX1241" fmla="*/ 4180809 w 4682585"/>
              <a:gd name="connsiteY1241" fmla="*/ 310800 h 2174272"/>
              <a:gd name="connsiteX1242" fmla="*/ 4338543 w 4682585"/>
              <a:gd name="connsiteY1242" fmla="*/ 310800 h 2174272"/>
              <a:gd name="connsiteX1243" fmla="*/ 4338543 w 4682585"/>
              <a:gd name="connsiteY1243" fmla="*/ 164211 h 2174272"/>
              <a:gd name="connsiteX1244" fmla="*/ 4013550 w 4682585"/>
              <a:gd name="connsiteY1244" fmla="*/ 164211 h 2174272"/>
              <a:gd name="connsiteX1245" fmla="*/ 4013550 w 4682585"/>
              <a:gd name="connsiteY1245" fmla="*/ 310800 h 2174272"/>
              <a:gd name="connsiteX1246" fmla="*/ 4171284 w 4682585"/>
              <a:gd name="connsiteY1246" fmla="*/ 310800 h 2174272"/>
              <a:gd name="connsiteX1247" fmla="*/ 4171284 w 4682585"/>
              <a:gd name="connsiteY1247" fmla="*/ 164211 h 2174272"/>
              <a:gd name="connsiteX1248" fmla="*/ 3846291 w 4682585"/>
              <a:gd name="connsiteY1248" fmla="*/ 164211 h 2174272"/>
              <a:gd name="connsiteX1249" fmla="*/ 3846291 w 4682585"/>
              <a:gd name="connsiteY1249" fmla="*/ 310800 h 2174272"/>
              <a:gd name="connsiteX1250" fmla="*/ 4004025 w 4682585"/>
              <a:gd name="connsiteY1250" fmla="*/ 310800 h 2174272"/>
              <a:gd name="connsiteX1251" fmla="*/ 4004025 w 4682585"/>
              <a:gd name="connsiteY1251" fmla="*/ 164211 h 2174272"/>
              <a:gd name="connsiteX1252" fmla="*/ 3678936 w 4682585"/>
              <a:gd name="connsiteY1252" fmla="*/ 164211 h 2174272"/>
              <a:gd name="connsiteX1253" fmla="*/ 3678936 w 4682585"/>
              <a:gd name="connsiteY1253" fmla="*/ 310800 h 2174272"/>
              <a:gd name="connsiteX1254" fmla="*/ 3836766 w 4682585"/>
              <a:gd name="connsiteY1254" fmla="*/ 310800 h 2174272"/>
              <a:gd name="connsiteX1255" fmla="*/ 3836766 w 4682585"/>
              <a:gd name="connsiteY1255" fmla="*/ 164211 h 2174272"/>
              <a:gd name="connsiteX1256" fmla="*/ 3511677 w 4682585"/>
              <a:gd name="connsiteY1256" fmla="*/ 164211 h 2174272"/>
              <a:gd name="connsiteX1257" fmla="*/ 3511677 w 4682585"/>
              <a:gd name="connsiteY1257" fmla="*/ 310800 h 2174272"/>
              <a:gd name="connsiteX1258" fmla="*/ 3669411 w 4682585"/>
              <a:gd name="connsiteY1258" fmla="*/ 310800 h 2174272"/>
              <a:gd name="connsiteX1259" fmla="*/ 3669411 w 4682585"/>
              <a:gd name="connsiteY1259" fmla="*/ 164211 h 2174272"/>
              <a:gd name="connsiteX1260" fmla="*/ 3344418 w 4682585"/>
              <a:gd name="connsiteY1260" fmla="*/ 164211 h 2174272"/>
              <a:gd name="connsiteX1261" fmla="*/ 3344418 w 4682585"/>
              <a:gd name="connsiteY1261" fmla="*/ 310800 h 2174272"/>
              <a:gd name="connsiteX1262" fmla="*/ 3502152 w 4682585"/>
              <a:gd name="connsiteY1262" fmla="*/ 310800 h 2174272"/>
              <a:gd name="connsiteX1263" fmla="*/ 3502152 w 4682585"/>
              <a:gd name="connsiteY1263" fmla="*/ 164211 h 2174272"/>
              <a:gd name="connsiteX1264" fmla="*/ 3177159 w 4682585"/>
              <a:gd name="connsiteY1264" fmla="*/ 164211 h 2174272"/>
              <a:gd name="connsiteX1265" fmla="*/ 3177159 w 4682585"/>
              <a:gd name="connsiteY1265" fmla="*/ 310800 h 2174272"/>
              <a:gd name="connsiteX1266" fmla="*/ 3334893 w 4682585"/>
              <a:gd name="connsiteY1266" fmla="*/ 310800 h 2174272"/>
              <a:gd name="connsiteX1267" fmla="*/ 3334893 w 4682585"/>
              <a:gd name="connsiteY1267" fmla="*/ 164211 h 2174272"/>
              <a:gd name="connsiteX1268" fmla="*/ 3009900 w 4682585"/>
              <a:gd name="connsiteY1268" fmla="*/ 164211 h 2174272"/>
              <a:gd name="connsiteX1269" fmla="*/ 3009900 w 4682585"/>
              <a:gd name="connsiteY1269" fmla="*/ 310800 h 2174272"/>
              <a:gd name="connsiteX1270" fmla="*/ 3167634 w 4682585"/>
              <a:gd name="connsiteY1270" fmla="*/ 310800 h 2174272"/>
              <a:gd name="connsiteX1271" fmla="*/ 3167634 w 4682585"/>
              <a:gd name="connsiteY1271" fmla="*/ 164211 h 2174272"/>
              <a:gd name="connsiteX1272" fmla="*/ 2842641 w 4682585"/>
              <a:gd name="connsiteY1272" fmla="*/ 164211 h 2174272"/>
              <a:gd name="connsiteX1273" fmla="*/ 2842641 w 4682585"/>
              <a:gd name="connsiteY1273" fmla="*/ 310800 h 2174272"/>
              <a:gd name="connsiteX1274" fmla="*/ 3000375 w 4682585"/>
              <a:gd name="connsiteY1274" fmla="*/ 310800 h 2174272"/>
              <a:gd name="connsiteX1275" fmla="*/ 3000375 w 4682585"/>
              <a:gd name="connsiteY1275" fmla="*/ 164211 h 2174272"/>
              <a:gd name="connsiteX1276" fmla="*/ 2675382 w 4682585"/>
              <a:gd name="connsiteY1276" fmla="*/ 164211 h 2174272"/>
              <a:gd name="connsiteX1277" fmla="*/ 2675382 w 4682585"/>
              <a:gd name="connsiteY1277" fmla="*/ 310800 h 2174272"/>
              <a:gd name="connsiteX1278" fmla="*/ 2833116 w 4682585"/>
              <a:gd name="connsiteY1278" fmla="*/ 310800 h 2174272"/>
              <a:gd name="connsiteX1279" fmla="*/ 2833116 w 4682585"/>
              <a:gd name="connsiteY1279" fmla="*/ 164211 h 2174272"/>
              <a:gd name="connsiteX1280" fmla="*/ 2508123 w 4682585"/>
              <a:gd name="connsiteY1280" fmla="*/ 164211 h 2174272"/>
              <a:gd name="connsiteX1281" fmla="*/ 2508123 w 4682585"/>
              <a:gd name="connsiteY1281" fmla="*/ 310800 h 2174272"/>
              <a:gd name="connsiteX1282" fmla="*/ 2665857 w 4682585"/>
              <a:gd name="connsiteY1282" fmla="*/ 310800 h 2174272"/>
              <a:gd name="connsiteX1283" fmla="*/ 2665857 w 4682585"/>
              <a:gd name="connsiteY1283" fmla="*/ 164211 h 2174272"/>
              <a:gd name="connsiteX1284" fmla="*/ 2340864 w 4682585"/>
              <a:gd name="connsiteY1284" fmla="*/ 164211 h 2174272"/>
              <a:gd name="connsiteX1285" fmla="*/ 2340864 w 4682585"/>
              <a:gd name="connsiteY1285" fmla="*/ 310800 h 2174272"/>
              <a:gd name="connsiteX1286" fmla="*/ 2498598 w 4682585"/>
              <a:gd name="connsiteY1286" fmla="*/ 310800 h 2174272"/>
              <a:gd name="connsiteX1287" fmla="*/ 2498598 w 4682585"/>
              <a:gd name="connsiteY1287" fmla="*/ 164211 h 2174272"/>
              <a:gd name="connsiteX1288" fmla="*/ 2173510 w 4682585"/>
              <a:gd name="connsiteY1288" fmla="*/ 164211 h 2174272"/>
              <a:gd name="connsiteX1289" fmla="*/ 2173510 w 4682585"/>
              <a:gd name="connsiteY1289" fmla="*/ 310800 h 2174272"/>
              <a:gd name="connsiteX1290" fmla="*/ 2331339 w 4682585"/>
              <a:gd name="connsiteY1290" fmla="*/ 310800 h 2174272"/>
              <a:gd name="connsiteX1291" fmla="*/ 2331339 w 4682585"/>
              <a:gd name="connsiteY1291" fmla="*/ 164211 h 2174272"/>
              <a:gd name="connsiteX1292" fmla="*/ 2006251 w 4682585"/>
              <a:gd name="connsiteY1292" fmla="*/ 164211 h 2174272"/>
              <a:gd name="connsiteX1293" fmla="*/ 2006251 w 4682585"/>
              <a:gd name="connsiteY1293" fmla="*/ 310800 h 2174272"/>
              <a:gd name="connsiteX1294" fmla="*/ 2163985 w 4682585"/>
              <a:gd name="connsiteY1294" fmla="*/ 310800 h 2174272"/>
              <a:gd name="connsiteX1295" fmla="*/ 2163985 w 4682585"/>
              <a:gd name="connsiteY1295" fmla="*/ 164211 h 2174272"/>
              <a:gd name="connsiteX1296" fmla="*/ 1838992 w 4682585"/>
              <a:gd name="connsiteY1296" fmla="*/ 164211 h 2174272"/>
              <a:gd name="connsiteX1297" fmla="*/ 1838992 w 4682585"/>
              <a:gd name="connsiteY1297" fmla="*/ 310800 h 2174272"/>
              <a:gd name="connsiteX1298" fmla="*/ 1996726 w 4682585"/>
              <a:gd name="connsiteY1298" fmla="*/ 310800 h 2174272"/>
              <a:gd name="connsiteX1299" fmla="*/ 1996726 w 4682585"/>
              <a:gd name="connsiteY1299" fmla="*/ 164211 h 2174272"/>
              <a:gd name="connsiteX1300" fmla="*/ 1671733 w 4682585"/>
              <a:gd name="connsiteY1300" fmla="*/ 164211 h 2174272"/>
              <a:gd name="connsiteX1301" fmla="*/ 1671733 w 4682585"/>
              <a:gd name="connsiteY1301" fmla="*/ 310800 h 2174272"/>
              <a:gd name="connsiteX1302" fmla="*/ 1829467 w 4682585"/>
              <a:gd name="connsiteY1302" fmla="*/ 310800 h 2174272"/>
              <a:gd name="connsiteX1303" fmla="*/ 1829467 w 4682585"/>
              <a:gd name="connsiteY1303" fmla="*/ 164211 h 2174272"/>
              <a:gd name="connsiteX1304" fmla="*/ 1504474 w 4682585"/>
              <a:gd name="connsiteY1304" fmla="*/ 164211 h 2174272"/>
              <a:gd name="connsiteX1305" fmla="*/ 1504474 w 4682585"/>
              <a:gd name="connsiteY1305" fmla="*/ 310800 h 2174272"/>
              <a:gd name="connsiteX1306" fmla="*/ 1662208 w 4682585"/>
              <a:gd name="connsiteY1306" fmla="*/ 310800 h 2174272"/>
              <a:gd name="connsiteX1307" fmla="*/ 1662208 w 4682585"/>
              <a:gd name="connsiteY1307" fmla="*/ 164211 h 2174272"/>
              <a:gd name="connsiteX1308" fmla="*/ 1337215 w 4682585"/>
              <a:gd name="connsiteY1308" fmla="*/ 164211 h 2174272"/>
              <a:gd name="connsiteX1309" fmla="*/ 1337215 w 4682585"/>
              <a:gd name="connsiteY1309" fmla="*/ 310800 h 2174272"/>
              <a:gd name="connsiteX1310" fmla="*/ 1494949 w 4682585"/>
              <a:gd name="connsiteY1310" fmla="*/ 310800 h 2174272"/>
              <a:gd name="connsiteX1311" fmla="*/ 1494949 w 4682585"/>
              <a:gd name="connsiteY1311" fmla="*/ 164211 h 2174272"/>
              <a:gd name="connsiteX1312" fmla="*/ 1169956 w 4682585"/>
              <a:gd name="connsiteY1312" fmla="*/ 164211 h 2174272"/>
              <a:gd name="connsiteX1313" fmla="*/ 1169956 w 4682585"/>
              <a:gd name="connsiteY1313" fmla="*/ 310800 h 2174272"/>
              <a:gd name="connsiteX1314" fmla="*/ 1327690 w 4682585"/>
              <a:gd name="connsiteY1314" fmla="*/ 310800 h 2174272"/>
              <a:gd name="connsiteX1315" fmla="*/ 1327690 w 4682585"/>
              <a:gd name="connsiteY1315" fmla="*/ 164211 h 2174272"/>
              <a:gd name="connsiteX1316" fmla="*/ 1002697 w 4682585"/>
              <a:gd name="connsiteY1316" fmla="*/ 164211 h 2174272"/>
              <a:gd name="connsiteX1317" fmla="*/ 1002697 w 4682585"/>
              <a:gd name="connsiteY1317" fmla="*/ 310800 h 2174272"/>
              <a:gd name="connsiteX1318" fmla="*/ 1160431 w 4682585"/>
              <a:gd name="connsiteY1318" fmla="*/ 310800 h 2174272"/>
              <a:gd name="connsiteX1319" fmla="*/ 1160431 w 4682585"/>
              <a:gd name="connsiteY1319" fmla="*/ 164211 h 2174272"/>
              <a:gd name="connsiteX1320" fmla="*/ 835438 w 4682585"/>
              <a:gd name="connsiteY1320" fmla="*/ 164211 h 2174272"/>
              <a:gd name="connsiteX1321" fmla="*/ 835438 w 4682585"/>
              <a:gd name="connsiteY1321" fmla="*/ 310800 h 2174272"/>
              <a:gd name="connsiteX1322" fmla="*/ 993172 w 4682585"/>
              <a:gd name="connsiteY1322" fmla="*/ 310800 h 2174272"/>
              <a:gd name="connsiteX1323" fmla="*/ 993172 w 4682585"/>
              <a:gd name="connsiteY1323" fmla="*/ 164211 h 2174272"/>
              <a:gd name="connsiteX1324" fmla="*/ 668179 w 4682585"/>
              <a:gd name="connsiteY1324" fmla="*/ 164211 h 2174272"/>
              <a:gd name="connsiteX1325" fmla="*/ 668179 w 4682585"/>
              <a:gd name="connsiteY1325" fmla="*/ 310800 h 2174272"/>
              <a:gd name="connsiteX1326" fmla="*/ 825913 w 4682585"/>
              <a:gd name="connsiteY1326" fmla="*/ 310800 h 2174272"/>
              <a:gd name="connsiteX1327" fmla="*/ 825913 w 4682585"/>
              <a:gd name="connsiteY1327" fmla="*/ 164211 h 2174272"/>
              <a:gd name="connsiteX1328" fmla="*/ 500920 w 4682585"/>
              <a:gd name="connsiteY1328" fmla="*/ 164211 h 2174272"/>
              <a:gd name="connsiteX1329" fmla="*/ 500920 w 4682585"/>
              <a:gd name="connsiteY1329" fmla="*/ 310800 h 2174272"/>
              <a:gd name="connsiteX1330" fmla="*/ 658654 w 4682585"/>
              <a:gd name="connsiteY1330" fmla="*/ 310800 h 2174272"/>
              <a:gd name="connsiteX1331" fmla="*/ 658654 w 4682585"/>
              <a:gd name="connsiteY1331" fmla="*/ 164211 h 2174272"/>
              <a:gd name="connsiteX1332" fmla="*/ 333566 w 4682585"/>
              <a:gd name="connsiteY1332" fmla="*/ 164211 h 2174272"/>
              <a:gd name="connsiteX1333" fmla="*/ 333566 w 4682585"/>
              <a:gd name="connsiteY1333" fmla="*/ 310800 h 2174272"/>
              <a:gd name="connsiteX1334" fmla="*/ 491395 w 4682585"/>
              <a:gd name="connsiteY1334" fmla="*/ 310800 h 2174272"/>
              <a:gd name="connsiteX1335" fmla="*/ 491395 w 4682585"/>
              <a:gd name="connsiteY1335" fmla="*/ 164211 h 2174272"/>
              <a:gd name="connsiteX1336" fmla="*/ 166307 w 4682585"/>
              <a:gd name="connsiteY1336" fmla="*/ 164211 h 2174272"/>
              <a:gd name="connsiteX1337" fmla="*/ 166307 w 4682585"/>
              <a:gd name="connsiteY1337" fmla="*/ 310800 h 2174272"/>
              <a:gd name="connsiteX1338" fmla="*/ 324041 w 4682585"/>
              <a:gd name="connsiteY1338" fmla="*/ 310800 h 2174272"/>
              <a:gd name="connsiteX1339" fmla="*/ 324041 w 4682585"/>
              <a:gd name="connsiteY1339" fmla="*/ 164211 h 2174272"/>
              <a:gd name="connsiteX1340" fmla="*/ 9525 w 4682585"/>
              <a:gd name="connsiteY1340" fmla="*/ 164211 h 2174272"/>
              <a:gd name="connsiteX1341" fmla="*/ 9525 w 4682585"/>
              <a:gd name="connsiteY1341" fmla="*/ 310800 h 2174272"/>
              <a:gd name="connsiteX1342" fmla="*/ 156782 w 4682585"/>
              <a:gd name="connsiteY1342" fmla="*/ 310800 h 2174272"/>
              <a:gd name="connsiteX1343" fmla="*/ 156782 w 4682585"/>
              <a:gd name="connsiteY1343" fmla="*/ 164211 h 2174272"/>
              <a:gd name="connsiteX1344" fmla="*/ 0 w 4682585"/>
              <a:gd name="connsiteY1344" fmla="*/ 0 h 2174272"/>
              <a:gd name="connsiteX1345" fmla="*/ 9525 w 4682585"/>
              <a:gd name="connsiteY1345" fmla="*/ 0 h 2174272"/>
              <a:gd name="connsiteX1346" fmla="*/ 9525 w 4682585"/>
              <a:gd name="connsiteY1346" fmla="*/ 154686 h 2174272"/>
              <a:gd name="connsiteX1347" fmla="*/ 156782 w 4682585"/>
              <a:gd name="connsiteY1347" fmla="*/ 154686 h 2174272"/>
              <a:gd name="connsiteX1348" fmla="*/ 156782 w 4682585"/>
              <a:gd name="connsiteY1348" fmla="*/ 0 h 2174272"/>
              <a:gd name="connsiteX1349" fmla="*/ 166307 w 4682585"/>
              <a:gd name="connsiteY1349" fmla="*/ 0 h 2174272"/>
              <a:gd name="connsiteX1350" fmla="*/ 166307 w 4682585"/>
              <a:gd name="connsiteY1350" fmla="*/ 154686 h 2174272"/>
              <a:gd name="connsiteX1351" fmla="*/ 324041 w 4682585"/>
              <a:gd name="connsiteY1351" fmla="*/ 154686 h 2174272"/>
              <a:gd name="connsiteX1352" fmla="*/ 324041 w 4682585"/>
              <a:gd name="connsiteY1352" fmla="*/ 0 h 2174272"/>
              <a:gd name="connsiteX1353" fmla="*/ 333566 w 4682585"/>
              <a:gd name="connsiteY1353" fmla="*/ 0 h 2174272"/>
              <a:gd name="connsiteX1354" fmla="*/ 333566 w 4682585"/>
              <a:gd name="connsiteY1354" fmla="*/ 154686 h 2174272"/>
              <a:gd name="connsiteX1355" fmla="*/ 491395 w 4682585"/>
              <a:gd name="connsiteY1355" fmla="*/ 154686 h 2174272"/>
              <a:gd name="connsiteX1356" fmla="*/ 491395 w 4682585"/>
              <a:gd name="connsiteY1356" fmla="*/ 0 h 2174272"/>
              <a:gd name="connsiteX1357" fmla="*/ 500920 w 4682585"/>
              <a:gd name="connsiteY1357" fmla="*/ 0 h 2174272"/>
              <a:gd name="connsiteX1358" fmla="*/ 500920 w 4682585"/>
              <a:gd name="connsiteY1358" fmla="*/ 154686 h 2174272"/>
              <a:gd name="connsiteX1359" fmla="*/ 658654 w 4682585"/>
              <a:gd name="connsiteY1359" fmla="*/ 154686 h 2174272"/>
              <a:gd name="connsiteX1360" fmla="*/ 658654 w 4682585"/>
              <a:gd name="connsiteY1360" fmla="*/ 0 h 2174272"/>
              <a:gd name="connsiteX1361" fmla="*/ 668179 w 4682585"/>
              <a:gd name="connsiteY1361" fmla="*/ 0 h 2174272"/>
              <a:gd name="connsiteX1362" fmla="*/ 668179 w 4682585"/>
              <a:gd name="connsiteY1362" fmla="*/ 154686 h 2174272"/>
              <a:gd name="connsiteX1363" fmla="*/ 825913 w 4682585"/>
              <a:gd name="connsiteY1363" fmla="*/ 154686 h 2174272"/>
              <a:gd name="connsiteX1364" fmla="*/ 825913 w 4682585"/>
              <a:gd name="connsiteY1364" fmla="*/ 0 h 2174272"/>
              <a:gd name="connsiteX1365" fmla="*/ 835438 w 4682585"/>
              <a:gd name="connsiteY1365" fmla="*/ 0 h 2174272"/>
              <a:gd name="connsiteX1366" fmla="*/ 835438 w 4682585"/>
              <a:gd name="connsiteY1366" fmla="*/ 154686 h 2174272"/>
              <a:gd name="connsiteX1367" fmla="*/ 993172 w 4682585"/>
              <a:gd name="connsiteY1367" fmla="*/ 154686 h 2174272"/>
              <a:gd name="connsiteX1368" fmla="*/ 993172 w 4682585"/>
              <a:gd name="connsiteY1368" fmla="*/ 0 h 2174272"/>
              <a:gd name="connsiteX1369" fmla="*/ 1002697 w 4682585"/>
              <a:gd name="connsiteY1369" fmla="*/ 0 h 2174272"/>
              <a:gd name="connsiteX1370" fmla="*/ 1002697 w 4682585"/>
              <a:gd name="connsiteY1370" fmla="*/ 154686 h 2174272"/>
              <a:gd name="connsiteX1371" fmla="*/ 1160431 w 4682585"/>
              <a:gd name="connsiteY1371" fmla="*/ 154686 h 2174272"/>
              <a:gd name="connsiteX1372" fmla="*/ 1160431 w 4682585"/>
              <a:gd name="connsiteY1372" fmla="*/ 0 h 2174272"/>
              <a:gd name="connsiteX1373" fmla="*/ 1169956 w 4682585"/>
              <a:gd name="connsiteY1373" fmla="*/ 0 h 2174272"/>
              <a:gd name="connsiteX1374" fmla="*/ 1169956 w 4682585"/>
              <a:gd name="connsiteY1374" fmla="*/ 154686 h 2174272"/>
              <a:gd name="connsiteX1375" fmla="*/ 1327690 w 4682585"/>
              <a:gd name="connsiteY1375" fmla="*/ 154686 h 2174272"/>
              <a:gd name="connsiteX1376" fmla="*/ 1327690 w 4682585"/>
              <a:gd name="connsiteY1376" fmla="*/ 0 h 2174272"/>
              <a:gd name="connsiteX1377" fmla="*/ 1337215 w 4682585"/>
              <a:gd name="connsiteY1377" fmla="*/ 0 h 2174272"/>
              <a:gd name="connsiteX1378" fmla="*/ 1337215 w 4682585"/>
              <a:gd name="connsiteY1378" fmla="*/ 154686 h 2174272"/>
              <a:gd name="connsiteX1379" fmla="*/ 1494949 w 4682585"/>
              <a:gd name="connsiteY1379" fmla="*/ 154686 h 2174272"/>
              <a:gd name="connsiteX1380" fmla="*/ 1494949 w 4682585"/>
              <a:gd name="connsiteY1380" fmla="*/ 0 h 2174272"/>
              <a:gd name="connsiteX1381" fmla="*/ 1504474 w 4682585"/>
              <a:gd name="connsiteY1381" fmla="*/ 0 h 2174272"/>
              <a:gd name="connsiteX1382" fmla="*/ 1504474 w 4682585"/>
              <a:gd name="connsiteY1382" fmla="*/ 154686 h 2174272"/>
              <a:gd name="connsiteX1383" fmla="*/ 1662208 w 4682585"/>
              <a:gd name="connsiteY1383" fmla="*/ 154686 h 2174272"/>
              <a:gd name="connsiteX1384" fmla="*/ 1662208 w 4682585"/>
              <a:gd name="connsiteY1384" fmla="*/ 0 h 2174272"/>
              <a:gd name="connsiteX1385" fmla="*/ 1671733 w 4682585"/>
              <a:gd name="connsiteY1385" fmla="*/ 0 h 2174272"/>
              <a:gd name="connsiteX1386" fmla="*/ 1671733 w 4682585"/>
              <a:gd name="connsiteY1386" fmla="*/ 154686 h 2174272"/>
              <a:gd name="connsiteX1387" fmla="*/ 1829467 w 4682585"/>
              <a:gd name="connsiteY1387" fmla="*/ 154686 h 2174272"/>
              <a:gd name="connsiteX1388" fmla="*/ 1829467 w 4682585"/>
              <a:gd name="connsiteY1388" fmla="*/ 0 h 2174272"/>
              <a:gd name="connsiteX1389" fmla="*/ 1838992 w 4682585"/>
              <a:gd name="connsiteY1389" fmla="*/ 0 h 2174272"/>
              <a:gd name="connsiteX1390" fmla="*/ 1838992 w 4682585"/>
              <a:gd name="connsiteY1390" fmla="*/ 154686 h 2174272"/>
              <a:gd name="connsiteX1391" fmla="*/ 1996726 w 4682585"/>
              <a:gd name="connsiteY1391" fmla="*/ 154686 h 2174272"/>
              <a:gd name="connsiteX1392" fmla="*/ 1996726 w 4682585"/>
              <a:gd name="connsiteY1392" fmla="*/ 0 h 2174272"/>
              <a:gd name="connsiteX1393" fmla="*/ 2006251 w 4682585"/>
              <a:gd name="connsiteY1393" fmla="*/ 0 h 2174272"/>
              <a:gd name="connsiteX1394" fmla="*/ 2006251 w 4682585"/>
              <a:gd name="connsiteY1394" fmla="*/ 154686 h 2174272"/>
              <a:gd name="connsiteX1395" fmla="*/ 2163985 w 4682585"/>
              <a:gd name="connsiteY1395" fmla="*/ 154686 h 2174272"/>
              <a:gd name="connsiteX1396" fmla="*/ 2163985 w 4682585"/>
              <a:gd name="connsiteY1396" fmla="*/ 0 h 2174272"/>
              <a:gd name="connsiteX1397" fmla="*/ 2173510 w 4682585"/>
              <a:gd name="connsiteY1397" fmla="*/ 0 h 2174272"/>
              <a:gd name="connsiteX1398" fmla="*/ 2173510 w 4682585"/>
              <a:gd name="connsiteY1398" fmla="*/ 154686 h 2174272"/>
              <a:gd name="connsiteX1399" fmla="*/ 2331339 w 4682585"/>
              <a:gd name="connsiteY1399" fmla="*/ 154686 h 2174272"/>
              <a:gd name="connsiteX1400" fmla="*/ 2331339 w 4682585"/>
              <a:gd name="connsiteY1400" fmla="*/ 0 h 2174272"/>
              <a:gd name="connsiteX1401" fmla="*/ 2340864 w 4682585"/>
              <a:gd name="connsiteY1401" fmla="*/ 0 h 2174272"/>
              <a:gd name="connsiteX1402" fmla="*/ 2340864 w 4682585"/>
              <a:gd name="connsiteY1402" fmla="*/ 154686 h 2174272"/>
              <a:gd name="connsiteX1403" fmla="*/ 2498598 w 4682585"/>
              <a:gd name="connsiteY1403" fmla="*/ 154686 h 2174272"/>
              <a:gd name="connsiteX1404" fmla="*/ 2498598 w 4682585"/>
              <a:gd name="connsiteY1404" fmla="*/ 0 h 2174272"/>
              <a:gd name="connsiteX1405" fmla="*/ 2508123 w 4682585"/>
              <a:gd name="connsiteY1405" fmla="*/ 0 h 2174272"/>
              <a:gd name="connsiteX1406" fmla="*/ 2508123 w 4682585"/>
              <a:gd name="connsiteY1406" fmla="*/ 154686 h 2174272"/>
              <a:gd name="connsiteX1407" fmla="*/ 2665857 w 4682585"/>
              <a:gd name="connsiteY1407" fmla="*/ 154686 h 2174272"/>
              <a:gd name="connsiteX1408" fmla="*/ 2665857 w 4682585"/>
              <a:gd name="connsiteY1408" fmla="*/ 0 h 2174272"/>
              <a:gd name="connsiteX1409" fmla="*/ 2675382 w 4682585"/>
              <a:gd name="connsiteY1409" fmla="*/ 0 h 2174272"/>
              <a:gd name="connsiteX1410" fmla="*/ 2675382 w 4682585"/>
              <a:gd name="connsiteY1410" fmla="*/ 154686 h 2174272"/>
              <a:gd name="connsiteX1411" fmla="*/ 2833116 w 4682585"/>
              <a:gd name="connsiteY1411" fmla="*/ 154686 h 2174272"/>
              <a:gd name="connsiteX1412" fmla="*/ 2833116 w 4682585"/>
              <a:gd name="connsiteY1412" fmla="*/ 0 h 2174272"/>
              <a:gd name="connsiteX1413" fmla="*/ 2842641 w 4682585"/>
              <a:gd name="connsiteY1413" fmla="*/ 0 h 2174272"/>
              <a:gd name="connsiteX1414" fmla="*/ 2842641 w 4682585"/>
              <a:gd name="connsiteY1414" fmla="*/ 154686 h 2174272"/>
              <a:gd name="connsiteX1415" fmla="*/ 3000375 w 4682585"/>
              <a:gd name="connsiteY1415" fmla="*/ 154686 h 2174272"/>
              <a:gd name="connsiteX1416" fmla="*/ 3000375 w 4682585"/>
              <a:gd name="connsiteY1416" fmla="*/ 0 h 2174272"/>
              <a:gd name="connsiteX1417" fmla="*/ 3009900 w 4682585"/>
              <a:gd name="connsiteY1417" fmla="*/ 0 h 2174272"/>
              <a:gd name="connsiteX1418" fmla="*/ 3009900 w 4682585"/>
              <a:gd name="connsiteY1418" fmla="*/ 154686 h 2174272"/>
              <a:gd name="connsiteX1419" fmla="*/ 3167634 w 4682585"/>
              <a:gd name="connsiteY1419" fmla="*/ 154686 h 2174272"/>
              <a:gd name="connsiteX1420" fmla="*/ 3167634 w 4682585"/>
              <a:gd name="connsiteY1420" fmla="*/ 0 h 2174272"/>
              <a:gd name="connsiteX1421" fmla="*/ 3177159 w 4682585"/>
              <a:gd name="connsiteY1421" fmla="*/ 0 h 2174272"/>
              <a:gd name="connsiteX1422" fmla="*/ 3177159 w 4682585"/>
              <a:gd name="connsiteY1422" fmla="*/ 154686 h 2174272"/>
              <a:gd name="connsiteX1423" fmla="*/ 3334893 w 4682585"/>
              <a:gd name="connsiteY1423" fmla="*/ 154686 h 2174272"/>
              <a:gd name="connsiteX1424" fmla="*/ 3334893 w 4682585"/>
              <a:gd name="connsiteY1424" fmla="*/ 0 h 2174272"/>
              <a:gd name="connsiteX1425" fmla="*/ 3344418 w 4682585"/>
              <a:gd name="connsiteY1425" fmla="*/ 0 h 2174272"/>
              <a:gd name="connsiteX1426" fmla="*/ 3344418 w 4682585"/>
              <a:gd name="connsiteY1426" fmla="*/ 154686 h 2174272"/>
              <a:gd name="connsiteX1427" fmla="*/ 3502152 w 4682585"/>
              <a:gd name="connsiteY1427" fmla="*/ 154686 h 2174272"/>
              <a:gd name="connsiteX1428" fmla="*/ 3502152 w 4682585"/>
              <a:gd name="connsiteY1428" fmla="*/ 0 h 2174272"/>
              <a:gd name="connsiteX1429" fmla="*/ 3511677 w 4682585"/>
              <a:gd name="connsiteY1429" fmla="*/ 0 h 2174272"/>
              <a:gd name="connsiteX1430" fmla="*/ 3511677 w 4682585"/>
              <a:gd name="connsiteY1430" fmla="*/ 154686 h 2174272"/>
              <a:gd name="connsiteX1431" fmla="*/ 3669411 w 4682585"/>
              <a:gd name="connsiteY1431" fmla="*/ 154686 h 2174272"/>
              <a:gd name="connsiteX1432" fmla="*/ 3669411 w 4682585"/>
              <a:gd name="connsiteY1432" fmla="*/ 0 h 2174272"/>
              <a:gd name="connsiteX1433" fmla="*/ 3678936 w 4682585"/>
              <a:gd name="connsiteY1433" fmla="*/ 0 h 2174272"/>
              <a:gd name="connsiteX1434" fmla="*/ 3678936 w 4682585"/>
              <a:gd name="connsiteY1434" fmla="*/ 154686 h 2174272"/>
              <a:gd name="connsiteX1435" fmla="*/ 3836766 w 4682585"/>
              <a:gd name="connsiteY1435" fmla="*/ 154686 h 2174272"/>
              <a:gd name="connsiteX1436" fmla="*/ 3836766 w 4682585"/>
              <a:gd name="connsiteY1436" fmla="*/ 0 h 2174272"/>
              <a:gd name="connsiteX1437" fmla="*/ 3846291 w 4682585"/>
              <a:gd name="connsiteY1437" fmla="*/ 0 h 2174272"/>
              <a:gd name="connsiteX1438" fmla="*/ 3846291 w 4682585"/>
              <a:gd name="connsiteY1438" fmla="*/ 154686 h 2174272"/>
              <a:gd name="connsiteX1439" fmla="*/ 4004025 w 4682585"/>
              <a:gd name="connsiteY1439" fmla="*/ 154686 h 2174272"/>
              <a:gd name="connsiteX1440" fmla="*/ 4004025 w 4682585"/>
              <a:gd name="connsiteY1440" fmla="*/ 0 h 2174272"/>
              <a:gd name="connsiteX1441" fmla="*/ 4013550 w 4682585"/>
              <a:gd name="connsiteY1441" fmla="*/ 0 h 2174272"/>
              <a:gd name="connsiteX1442" fmla="*/ 4013550 w 4682585"/>
              <a:gd name="connsiteY1442" fmla="*/ 154686 h 2174272"/>
              <a:gd name="connsiteX1443" fmla="*/ 4171284 w 4682585"/>
              <a:gd name="connsiteY1443" fmla="*/ 154686 h 2174272"/>
              <a:gd name="connsiteX1444" fmla="*/ 4171284 w 4682585"/>
              <a:gd name="connsiteY1444" fmla="*/ 0 h 2174272"/>
              <a:gd name="connsiteX1445" fmla="*/ 4180809 w 4682585"/>
              <a:gd name="connsiteY1445" fmla="*/ 0 h 2174272"/>
              <a:gd name="connsiteX1446" fmla="*/ 4180809 w 4682585"/>
              <a:gd name="connsiteY1446" fmla="*/ 154686 h 2174272"/>
              <a:gd name="connsiteX1447" fmla="*/ 4338543 w 4682585"/>
              <a:gd name="connsiteY1447" fmla="*/ 154686 h 2174272"/>
              <a:gd name="connsiteX1448" fmla="*/ 4338543 w 4682585"/>
              <a:gd name="connsiteY1448" fmla="*/ 0 h 2174272"/>
              <a:gd name="connsiteX1449" fmla="*/ 4348068 w 4682585"/>
              <a:gd name="connsiteY1449" fmla="*/ 0 h 2174272"/>
              <a:gd name="connsiteX1450" fmla="*/ 4348068 w 4682585"/>
              <a:gd name="connsiteY1450" fmla="*/ 154686 h 2174272"/>
              <a:gd name="connsiteX1451" fmla="*/ 4505801 w 4682585"/>
              <a:gd name="connsiteY1451" fmla="*/ 154686 h 2174272"/>
              <a:gd name="connsiteX1452" fmla="*/ 4505801 w 4682585"/>
              <a:gd name="connsiteY1452" fmla="*/ 0 h 2174272"/>
              <a:gd name="connsiteX1453" fmla="*/ 4515326 w 4682585"/>
              <a:gd name="connsiteY1453" fmla="*/ 0 h 2174272"/>
              <a:gd name="connsiteX1454" fmla="*/ 4515326 w 4682585"/>
              <a:gd name="connsiteY1454" fmla="*/ 154686 h 2174272"/>
              <a:gd name="connsiteX1455" fmla="*/ 4673060 w 4682585"/>
              <a:gd name="connsiteY1455" fmla="*/ 154686 h 2174272"/>
              <a:gd name="connsiteX1456" fmla="*/ 4673060 w 4682585"/>
              <a:gd name="connsiteY1456" fmla="*/ 0 h 2174272"/>
              <a:gd name="connsiteX1457" fmla="*/ 4682585 w 4682585"/>
              <a:gd name="connsiteY1457" fmla="*/ 0 h 2174272"/>
              <a:gd name="connsiteX1458" fmla="*/ 4682585 w 4682585"/>
              <a:gd name="connsiteY1458" fmla="*/ 2174272 h 2174272"/>
              <a:gd name="connsiteX1459" fmla="*/ 4673060 w 4682585"/>
              <a:gd name="connsiteY1459" fmla="*/ 2174272 h 2174272"/>
              <a:gd name="connsiteX1460" fmla="*/ 4673060 w 4682585"/>
              <a:gd name="connsiteY1460" fmla="*/ 2037588 h 2174272"/>
              <a:gd name="connsiteX1461" fmla="*/ 4515326 w 4682585"/>
              <a:gd name="connsiteY1461" fmla="*/ 2037588 h 2174272"/>
              <a:gd name="connsiteX1462" fmla="*/ 4515326 w 4682585"/>
              <a:gd name="connsiteY1462" fmla="*/ 2174272 h 2174272"/>
              <a:gd name="connsiteX1463" fmla="*/ 4505801 w 4682585"/>
              <a:gd name="connsiteY1463" fmla="*/ 2174272 h 2174272"/>
              <a:gd name="connsiteX1464" fmla="*/ 4505801 w 4682585"/>
              <a:gd name="connsiteY1464" fmla="*/ 2037588 h 2174272"/>
              <a:gd name="connsiteX1465" fmla="*/ 4348068 w 4682585"/>
              <a:gd name="connsiteY1465" fmla="*/ 2037588 h 2174272"/>
              <a:gd name="connsiteX1466" fmla="*/ 4348068 w 4682585"/>
              <a:gd name="connsiteY1466" fmla="*/ 2174272 h 2174272"/>
              <a:gd name="connsiteX1467" fmla="*/ 4338543 w 4682585"/>
              <a:gd name="connsiteY1467" fmla="*/ 2174272 h 2174272"/>
              <a:gd name="connsiteX1468" fmla="*/ 4338543 w 4682585"/>
              <a:gd name="connsiteY1468" fmla="*/ 2037588 h 2174272"/>
              <a:gd name="connsiteX1469" fmla="*/ 4180809 w 4682585"/>
              <a:gd name="connsiteY1469" fmla="*/ 2037588 h 2174272"/>
              <a:gd name="connsiteX1470" fmla="*/ 4180809 w 4682585"/>
              <a:gd name="connsiteY1470" fmla="*/ 2174272 h 2174272"/>
              <a:gd name="connsiteX1471" fmla="*/ 4171284 w 4682585"/>
              <a:gd name="connsiteY1471" fmla="*/ 2174272 h 2174272"/>
              <a:gd name="connsiteX1472" fmla="*/ 4171284 w 4682585"/>
              <a:gd name="connsiteY1472" fmla="*/ 2037588 h 2174272"/>
              <a:gd name="connsiteX1473" fmla="*/ 4013550 w 4682585"/>
              <a:gd name="connsiteY1473" fmla="*/ 2037588 h 2174272"/>
              <a:gd name="connsiteX1474" fmla="*/ 4013550 w 4682585"/>
              <a:gd name="connsiteY1474" fmla="*/ 2174272 h 2174272"/>
              <a:gd name="connsiteX1475" fmla="*/ 4004025 w 4682585"/>
              <a:gd name="connsiteY1475" fmla="*/ 2174272 h 2174272"/>
              <a:gd name="connsiteX1476" fmla="*/ 4004025 w 4682585"/>
              <a:gd name="connsiteY1476" fmla="*/ 2037588 h 2174272"/>
              <a:gd name="connsiteX1477" fmla="*/ 3846291 w 4682585"/>
              <a:gd name="connsiteY1477" fmla="*/ 2037588 h 2174272"/>
              <a:gd name="connsiteX1478" fmla="*/ 3846291 w 4682585"/>
              <a:gd name="connsiteY1478" fmla="*/ 2174272 h 2174272"/>
              <a:gd name="connsiteX1479" fmla="*/ 3836766 w 4682585"/>
              <a:gd name="connsiteY1479" fmla="*/ 2174272 h 2174272"/>
              <a:gd name="connsiteX1480" fmla="*/ 3836766 w 4682585"/>
              <a:gd name="connsiteY1480" fmla="*/ 2037588 h 2174272"/>
              <a:gd name="connsiteX1481" fmla="*/ 3678936 w 4682585"/>
              <a:gd name="connsiteY1481" fmla="*/ 2037588 h 2174272"/>
              <a:gd name="connsiteX1482" fmla="*/ 3678936 w 4682585"/>
              <a:gd name="connsiteY1482" fmla="*/ 2174272 h 2174272"/>
              <a:gd name="connsiteX1483" fmla="*/ 3669411 w 4682585"/>
              <a:gd name="connsiteY1483" fmla="*/ 2174272 h 2174272"/>
              <a:gd name="connsiteX1484" fmla="*/ 3669411 w 4682585"/>
              <a:gd name="connsiteY1484" fmla="*/ 2037588 h 2174272"/>
              <a:gd name="connsiteX1485" fmla="*/ 3511677 w 4682585"/>
              <a:gd name="connsiteY1485" fmla="*/ 2037588 h 2174272"/>
              <a:gd name="connsiteX1486" fmla="*/ 3511677 w 4682585"/>
              <a:gd name="connsiteY1486" fmla="*/ 2174272 h 2174272"/>
              <a:gd name="connsiteX1487" fmla="*/ 3502152 w 4682585"/>
              <a:gd name="connsiteY1487" fmla="*/ 2174272 h 2174272"/>
              <a:gd name="connsiteX1488" fmla="*/ 3502152 w 4682585"/>
              <a:gd name="connsiteY1488" fmla="*/ 2037588 h 2174272"/>
              <a:gd name="connsiteX1489" fmla="*/ 3344418 w 4682585"/>
              <a:gd name="connsiteY1489" fmla="*/ 2037588 h 2174272"/>
              <a:gd name="connsiteX1490" fmla="*/ 3344418 w 4682585"/>
              <a:gd name="connsiteY1490" fmla="*/ 2174272 h 2174272"/>
              <a:gd name="connsiteX1491" fmla="*/ 3334893 w 4682585"/>
              <a:gd name="connsiteY1491" fmla="*/ 2174272 h 2174272"/>
              <a:gd name="connsiteX1492" fmla="*/ 3334893 w 4682585"/>
              <a:gd name="connsiteY1492" fmla="*/ 2037588 h 2174272"/>
              <a:gd name="connsiteX1493" fmla="*/ 3177159 w 4682585"/>
              <a:gd name="connsiteY1493" fmla="*/ 2037588 h 2174272"/>
              <a:gd name="connsiteX1494" fmla="*/ 3177159 w 4682585"/>
              <a:gd name="connsiteY1494" fmla="*/ 2174272 h 2174272"/>
              <a:gd name="connsiteX1495" fmla="*/ 3167634 w 4682585"/>
              <a:gd name="connsiteY1495" fmla="*/ 2174272 h 2174272"/>
              <a:gd name="connsiteX1496" fmla="*/ 3167634 w 4682585"/>
              <a:gd name="connsiteY1496" fmla="*/ 2037588 h 2174272"/>
              <a:gd name="connsiteX1497" fmla="*/ 3009900 w 4682585"/>
              <a:gd name="connsiteY1497" fmla="*/ 2037588 h 2174272"/>
              <a:gd name="connsiteX1498" fmla="*/ 3009900 w 4682585"/>
              <a:gd name="connsiteY1498" fmla="*/ 2174272 h 2174272"/>
              <a:gd name="connsiteX1499" fmla="*/ 3000375 w 4682585"/>
              <a:gd name="connsiteY1499" fmla="*/ 2174272 h 2174272"/>
              <a:gd name="connsiteX1500" fmla="*/ 3000375 w 4682585"/>
              <a:gd name="connsiteY1500" fmla="*/ 2037588 h 2174272"/>
              <a:gd name="connsiteX1501" fmla="*/ 2842641 w 4682585"/>
              <a:gd name="connsiteY1501" fmla="*/ 2037588 h 2174272"/>
              <a:gd name="connsiteX1502" fmla="*/ 2842641 w 4682585"/>
              <a:gd name="connsiteY1502" fmla="*/ 2174272 h 2174272"/>
              <a:gd name="connsiteX1503" fmla="*/ 2833116 w 4682585"/>
              <a:gd name="connsiteY1503" fmla="*/ 2174272 h 2174272"/>
              <a:gd name="connsiteX1504" fmla="*/ 2833116 w 4682585"/>
              <a:gd name="connsiteY1504" fmla="*/ 2037588 h 2174272"/>
              <a:gd name="connsiteX1505" fmla="*/ 2675382 w 4682585"/>
              <a:gd name="connsiteY1505" fmla="*/ 2037588 h 2174272"/>
              <a:gd name="connsiteX1506" fmla="*/ 2675382 w 4682585"/>
              <a:gd name="connsiteY1506" fmla="*/ 2174272 h 2174272"/>
              <a:gd name="connsiteX1507" fmla="*/ 2665857 w 4682585"/>
              <a:gd name="connsiteY1507" fmla="*/ 2174272 h 2174272"/>
              <a:gd name="connsiteX1508" fmla="*/ 2665857 w 4682585"/>
              <a:gd name="connsiteY1508" fmla="*/ 2037588 h 2174272"/>
              <a:gd name="connsiteX1509" fmla="*/ 2508123 w 4682585"/>
              <a:gd name="connsiteY1509" fmla="*/ 2037588 h 2174272"/>
              <a:gd name="connsiteX1510" fmla="*/ 2508123 w 4682585"/>
              <a:gd name="connsiteY1510" fmla="*/ 2174272 h 2174272"/>
              <a:gd name="connsiteX1511" fmla="*/ 2498598 w 4682585"/>
              <a:gd name="connsiteY1511" fmla="*/ 2174272 h 2174272"/>
              <a:gd name="connsiteX1512" fmla="*/ 2498598 w 4682585"/>
              <a:gd name="connsiteY1512" fmla="*/ 2037588 h 2174272"/>
              <a:gd name="connsiteX1513" fmla="*/ 2340864 w 4682585"/>
              <a:gd name="connsiteY1513" fmla="*/ 2037588 h 2174272"/>
              <a:gd name="connsiteX1514" fmla="*/ 2340864 w 4682585"/>
              <a:gd name="connsiteY1514" fmla="*/ 2174272 h 2174272"/>
              <a:gd name="connsiteX1515" fmla="*/ 2331339 w 4682585"/>
              <a:gd name="connsiteY1515" fmla="*/ 2174272 h 2174272"/>
              <a:gd name="connsiteX1516" fmla="*/ 2331339 w 4682585"/>
              <a:gd name="connsiteY1516" fmla="*/ 2037588 h 2174272"/>
              <a:gd name="connsiteX1517" fmla="*/ 2173510 w 4682585"/>
              <a:gd name="connsiteY1517" fmla="*/ 2037588 h 2174272"/>
              <a:gd name="connsiteX1518" fmla="*/ 2173510 w 4682585"/>
              <a:gd name="connsiteY1518" fmla="*/ 2174272 h 2174272"/>
              <a:gd name="connsiteX1519" fmla="*/ 2163985 w 4682585"/>
              <a:gd name="connsiteY1519" fmla="*/ 2174272 h 2174272"/>
              <a:gd name="connsiteX1520" fmla="*/ 2163985 w 4682585"/>
              <a:gd name="connsiteY1520" fmla="*/ 2037588 h 2174272"/>
              <a:gd name="connsiteX1521" fmla="*/ 2006251 w 4682585"/>
              <a:gd name="connsiteY1521" fmla="*/ 2037588 h 2174272"/>
              <a:gd name="connsiteX1522" fmla="*/ 2006251 w 4682585"/>
              <a:gd name="connsiteY1522" fmla="*/ 2174272 h 2174272"/>
              <a:gd name="connsiteX1523" fmla="*/ 1996726 w 4682585"/>
              <a:gd name="connsiteY1523" fmla="*/ 2174272 h 2174272"/>
              <a:gd name="connsiteX1524" fmla="*/ 1996726 w 4682585"/>
              <a:gd name="connsiteY1524" fmla="*/ 2037588 h 2174272"/>
              <a:gd name="connsiteX1525" fmla="*/ 1838992 w 4682585"/>
              <a:gd name="connsiteY1525" fmla="*/ 2037588 h 2174272"/>
              <a:gd name="connsiteX1526" fmla="*/ 1838992 w 4682585"/>
              <a:gd name="connsiteY1526" fmla="*/ 2174272 h 2174272"/>
              <a:gd name="connsiteX1527" fmla="*/ 1829467 w 4682585"/>
              <a:gd name="connsiteY1527" fmla="*/ 2174272 h 2174272"/>
              <a:gd name="connsiteX1528" fmla="*/ 1829467 w 4682585"/>
              <a:gd name="connsiteY1528" fmla="*/ 2037588 h 2174272"/>
              <a:gd name="connsiteX1529" fmla="*/ 1671733 w 4682585"/>
              <a:gd name="connsiteY1529" fmla="*/ 2037588 h 2174272"/>
              <a:gd name="connsiteX1530" fmla="*/ 1671733 w 4682585"/>
              <a:gd name="connsiteY1530" fmla="*/ 2174272 h 2174272"/>
              <a:gd name="connsiteX1531" fmla="*/ 1662208 w 4682585"/>
              <a:gd name="connsiteY1531" fmla="*/ 2174272 h 2174272"/>
              <a:gd name="connsiteX1532" fmla="*/ 1662208 w 4682585"/>
              <a:gd name="connsiteY1532" fmla="*/ 2037588 h 2174272"/>
              <a:gd name="connsiteX1533" fmla="*/ 1504474 w 4682585"/>
              <a:gd name="connsiteY1533" fmla="*/ 2037588 h 2174272"/>
              <a:gd name="connsiteX1534" fmla="*/ 1504474 w 4682585"/>
              <a:gd name="connsiteY1534" fmla="*/ 2174272 h 2174272"/>
              <a:gd name="connsiteX1535" fmla="*/ 1494949 w 4682585"/>
              <a:gd name="connsiteY1535" fmla="*/ 2174272 h 2174272"/>
              <a:gd name="connsiteX1536" fmla="*/ 1494949 w 4682585"/>
              <a:gd name="connsiteY1536" fmla="*/ 2037588 h 2174272"/>
              <a:gd name="connsiteX1537" fmla="*/ 1337215 w 4682585"/>
              <a:gd name="connsiteY1537" fmla="*/ 2037588 h 2174272"/>
              <a:gd name="connsiteX1538" fmla="*/ 1337215 w 4682585"/>
              <a:gd name="connsiteY1538" fmla="*/ 2174272 h 2174272"/>
              <a:gd name="connsiteX1539" fmla="*/ 1327690 w 4682585"/>
              <a:gd name="connsiteY1539" fmla="*/ 2174272 h 2174272"/>
              <a:gd name="connsiteX1540" fmla="*/ 1327690 w 4682585"/>
              <a:gd name="connsiteY1540" fmla="*/ 2037588 h 2174272"/>
              <a:gd name="connsiteX1541" fmla="*/ 1169956 w 4682585"/>
              <a:gd name="connsiteY1541" fmla="*/ 2037588 h 2174272"/>
              <a:gd name="connsiteX1542" fmla="*/ 1169956 w 4682585"/>
              <a:gd name="connsiteY1542" fmla="*/ 2174272 h 2174272"/>
              <a:gd name="connsiteX1543" fmla="*/ 1160431 w 4682585"/>
              <a:gd name="connsiteY1543" fmla="*/ 2174272 h 2174272"/>
              <a:gd name="connsiteX1544" fmla="*/ 1160431 w 4682585"/>
              <a:gd name="connsiteY1544" fmla="*/ 2037588 h 2174272"/>
              <a:gd name="connsiteX1545" fmla="*/ 1002697 w 4682585"/>
              <a:gd name="connsiteY1545" fmla="*/ 2037588 h 2174272"/>
              <a:gd name="connsiteX1546" fmla="*/ 1002697 w 4682585"/>
              <a:gd name="connsiteY1546" fmla="*/ 2174272 h 2174272"/>
              <a:gd name="connsiteX1547" fmla="*/ 993172 w 4682585"/>
              <a:gd name="connsiteY1547" fmla="*/ 2174272 h 2174272"/>
              <a:gd name="connsiteX1548" fmla="*/ 993172 w 4682585"/>
              <a:gd name="connsiteY1548" fmla="*/ 2037588 h 2174272"/>
              <a:gd name="connsiteX1549" fmla="*/ 835438 w 4682585"/>
              <a:gd name="connsiteY1549" fmla="*/ 2037588 h 2174272"/>
              <a:gd name="connsiteX1550" fmla="*/ 835438 w 4682585"/>
              <a:gd name="connsiteY1550" fmla="*/ 2174272 h 2174272"/>
              <a:gd name="connsiteX1551" fmla="*/ 825913 w 4682585"/>
              <a:gd name="connsiteY1551" fmla="*/ 2174272 h 2174272"/>
              <a:gd name="connsiteX1552" fmla="*/ 825913 w 4682585"/>
              <a:gd name="connsiteY1552" fmla="*/ 2037588 h 2174272"/>
              <a:gd name="connsiteX1553" fmla="*/ 668179 w 4682585"/>
              <a:gd name="connsiteY1553" fmla="*/ 2037588 h 2174272"/>
              <a:gd name="connsiteX1554" fmla="*/ 668179 w 4682585"/>
              <a:gd name="connsiteY1554" fmla="*/ 2174272 h 2174272"/>
              <a:gd name="connsiteX1555" fmla="*/ 658654 w 4682585"/>
              <a:gd name="connsiteY1555" fmla="*/ 2174272 h 2174272"/>
              <a:gd name="connsiteX1556" fmla="*/ 658654 w 4682585"/>
              <a:gd name="connsiteY1556" fmla="*/ 2037588 h 2174272"/>
              <a:gd name="connsiteX1557" fmla="*/ 500920 w 4682585"/>
              <a:gd name="connsiteY1557" fmla="*/ 2037588 h 2174272"/>
              <a:gd name="connsiteX1558" fmla="*/ 500920 w 4682585"/>
              <a:gd name="connsiteY1558" fmla="*/ 2174272 h 2174272"/>
              <a:gd name="connsiteX1559" fmla="*/ 491395 w 4682585"/>
              <a:gd name="connsiteY1559" fmla="*/ 2174272 h 2174272"/>
              <a:gd name="connsiteX1560" fmla="*/ 491395 w 4682585"/>
              <a:gd name="connsiteY1560" fmla="*/ 2037588 h 2174272"/>
              <a:gd name="connsiteX1561" fmla="*/ 333566 w 4682585"/>
              <a:gd name="connsiteY1561" fmla="*/ 2037588 h 2174272"/>
              <a:gd name="connsiteX1562" fmla="*/ 333566 w 4682585"/>
              <a:gd name="connsiteY1562" fmla="*/ 2174272 h 2174272"/>
              <a:gd name="connsiteX1563" fmla="*/ 324041 w 4682585"/>
              <a:gd name="connsiteY1563" fmla="*/ 2174272 h 2174272"/>
              <a:gd name="connsiteX1564" fmla="*/ 324041 w 4682585"/>
              <a:gd name="connsiteY1564" fmla="*/ 2037588 h 2174272"/>
              <a:gd name="connsiteX1565" fmla="*/ 166307 w 4682585"/>
              <a:gd name="connsiteY1565" fmla="*/ 2037588 h 2174272"/>
              <a:gd name="connsiteX1566" fmla="*/ 166307 w 4682585"/>
              <a:gd name="connsiteY1566" fmla="*/ 2174272 h 2174272"/>
              <a:gd name="connsiteX1567" fmla="*/ 156782 w 4682585"/>
              <a:gd name="connsiteY1567" fmla="*/ 2174272 h 2174272"/>
              <a:gd name="connsiteX1568" fmla="*/ 156782 w 4682585"/>
              <a:gd name="connsiteY1568" fmla="*/ 2037588 h 2174272"/>
              <a:gd name="connsiteX1569" fmla="*/ 9525 w 4682585"/>
              <a:gd name="connsiteY1569" fmla="*/ 2037588 h 2174272"/>
              <a:gd name="connsiteX1570" fmla="*/ 9525 w 4682585"/>
              <a:gd name="connsiteY1570" fmla="*/ 2174272 h 2174272"/>
              <a:gd name="connsiteX1571" fmla="*/ 0 w 4682585"/>
              <a:gd name="connsiteY1571" fmla="*/ 2174272 h 2174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Lst>
            <a:rect l="l" t="t" r="r" b="b"/>
            <a:pathLst>
              <a:path w="15164" h="6460">
                <a:moveTo>
                  <a:pt x="15133" y="6460"/>
                </a:moveTo>
                <a:lnTo>
                  <a:pt x="15164" y="6460"/>
                </a:lnTo>
                <a:lnTo>
                  <a:pt x="15164" y="6460"/>
                </a:lnTo>
                <a:lnTo>
                  <a:pt x="15133" y="6460"/>
                </a:lnTo>
                <a:lnTo>
                  <a:pt x="15133" y="6460"/>
                </a:lnTo>
                <a:close/>
                <a:moveTo>
                  <a:pt x="14592" y="6460"/>
                </a:moveTo>
                <a:lnTo>
                  <a:pt x="14622" y="6460"/>
                </a:lnTo>
                <a:lnTo>
                  <a:pt x="14622" y="6460"/>
                </a:lnTo>
                <a:lnTo>
                  <a:pt x="14592" y="6460"/>
                </a:lnTo>
                <a:lnTo>
                  <a:pt x="14592" y="6460"/>
                </a:lnTo>
                <a:close/>
                <a:moveTo>
                  <a:pt x="14050" y="6460"/>
                </a:moveTo>
                <a:lnTo>
                  <a:pt x="14081" y="6460"/>
                </a:lnTo>
                <a:lnTo>
                  <a:pt x="14081" y="6460"/>
                </a:lnTo>
                <a:lnTo>
                  <a:pt x="14050" y="6460"/>
                </a:lnTo>
                <a:lnTo>
                  <a:pt x="14050" y="6460"/>
                </a:lnTo>
                <a:close/>
                <a:moveTo>
                  <a:pt x="13539" y="5590"/>
                </a:moveTo>
                <a:lnTo>
                  <a:pt x="13539" y="6026"/>
                </a:lnTo>
                <a:lnTo>
                  <a:pt x="14050" y="6026"/>
                </a:lnTo>
                <a:lnTo>
                  <a:pt x="14050" y="5590"/>
                </a:lnTo>
                <a:lnTo>
                  <a:pt x="13539" y="5590"/>
                </a:lnTo>
                <a:close/>
                <a:moveTo>
                  <a:pt x="12997" y="5590"/>
                </a:moveTo>
                <a:lnTo>
                  <a:pt x="12997" y="6026"/>
                </a:lnTo>
                <a:lnTo>
                  <a:pt x="13508" y="6026"/>
                </a:lnTo>
                <a:lnTo>
                  <a:pt x="13508" y="5590"/>
                </a:lnTo>
                <a:lnTo>
                  <a:pt x="12997" y="5590"/>
                </a:lnTo>
                <a:close/>
                <a:moveTo>
                  <a:pt x="12456" y="5590"/>
                </a:moveTo>
                <a:lnTo>
                  <a:pt x="12456" y="6026"/>
                </a:lnTo>
                <a:lnTo>
                  <a:pt x="12967" y="6026"/>
                </a:lnTo>
                <a:lnTo>
                  <a:pt x="12967" y="5590"/>
                </a:lnTo>
                <a:lnTo>
                  <a:pt x="12456" y="5590"/>
                </a:lnTo>
                <a:close/>
                <a:moveTo>
                  <a:pt x="11914" y="5590"/>
                </a:moveTo>
                <a:lnTo>
                  <a:pt x="11914" y="6026"/>
                </a:lnTo>
                <a:lnTo>
                  <a:pt x="12425" y="6026"/>
                </a:lnTo>
                <a:lnTo>
                  <a:pt x="12425" y="5590"/>
                </a:lnTo>
                <a:lnTo>
                  <a:pt x="11914" y="5590"/>
                </a:lnTo>
                <a:close/>
                <a:moveTo>
                  <a:pt x="11372" y="5590"/>
                </a:moveTo>
                <a:lnTo>
                  <a:pt x="11372" y="6026"/>
                </a:lnTo>
                <a:lnTo>
                  <a:pt x="11883" y="6026"/>
                </a:lnTo>
                <a:lnTo>
                  <a:pt x="11883" y="5590"/>
                </a:lnTo>
                <a:lnTo>
                  <a:pt x="11372" y="5590"/>
                </a:lnTo>
                <a:close/>
                <a:moveTo>
                  <a:pt x="10831" y="5590"/>
                </a:moveTo>
                <a:lnTo>
                  <a:pt x="10831" y="6026"/>
                </a:lnTo>
                <a:lnTo>
                  <a:pt x="11341" y="6026"/>
                </a:lnTo>
                <a:lnTo>
                  <a:pt x="11341" y="5590"/>
                </a:lnTo>
                <a:lnTo>
                  <a:pt x="10831" y="5590"/>
                </a:lnTo>
                <a:close/>
                <a:moveTo>
                  <a:pt x="10289" y="5590"/>
                </a:moveTo>
                <a:lnTo>
                  <a:pt x="10289" y="6026"/>
                </a:lnTo>
                <a:lnTo>
                  <a:pt x="10800" y="6026"/>
                </a:lnTo>
                <a:lnTo>
                  <a:pt x="10800" y="5590"/>
                </a:lnTo>
                <a:lnTo>
                  <a:pt x="10289" y="5590"/>
                </a:lnTo>
                <a:close/>
                <a:moveTo>
                  <a:pt x="9747" y="5590"/>
                </a:moveTo>
                <a:lnTo>
                  <a:pt x="9747" y="6026"/>
                </a:lnTo>
                <a:lnTo>
                  <a:pt x="10258" y="6026"/>
                </a:lnTo>
                <a:lnTo>
                  <a:pt x="10258" y="5590"/>
                </a:lnTo>
                <a:lnTo>
                  <a:pt x="9747" y="5590"/>
                </a:lnTo>
                <a:close/>
                <a:moveTo>
                  <a:pt x="9206" y="5590"/>
                </a:moveTo>
                <a:lnTo>
                  <a:pt x="9206" y="6026"/>
                </a:lnTo>
                <a:lnTo>
                  <a:pt x="9716" y="6026"/>
                </a:lnTo>
                <a:lnTo>
                  <a:pt x="9716" y="5590"/>
                </a:lnTo>
                <a:lnTo>
                  <a:pt x="9206" y="5590"/>
                </a:lnTo>
                <a:close/>
                <a:moveTo>
                  <a:pt x="8664" y="5590"/>
                </a:moveTo>
                <a:lnTo>
                  <a:pt x="8664" y="6026"/>
                </a:lnTo>
                <a:lnTo>
                  <a:pt x="9175" y="6026"/>
                </a:lnTo>
                <a:lnTo>
                  <a:pt x="9175" y="5590"/>
                </a:lnTo>
                <a:lnTo>
                  <a:pt x="8664" y="5590"/>
                </a:lnTo>
                <a:close/>
                <a:moveTo>
                  <a:pt x="8122" y="5590"/>
                </a:moveTo>
                <a:lnTo>
                  <a:pt x="8122" y="6026"/>
                </a:lnTo>
                <a:lnTo>
                  <a:pt x="8633" y="6026"/>
                </a:lnTo>
                <a:lnTo>
                  <a:pt x="8633" y="5590"/>
                </a:lnTo>
                <a:lnTo>
                  <a:pt x="8122" y="5590"/>
                </a:lnTo>
                <a:close/>
                <a:moveTo>
                  <a:pt x="7581" y="5590"/>
                </a:moveTo>
                <a:lnTo>
                  <a:pt x="7581" y="6026"/>
                </a:lnTo>
                <a:lnTo>
                  <a:pt x="8091" y="6026"/>
                </a:lnTo>
                <a:lnTo>
                  <a:pt x="8091" y="5590"/>
                </a:lnTo>
                <a:lnTo>
                  <a:pt x="7581" y="5590"/>
                </a:lnTo>
                <a:close/>
                <a:moveTo>
                  <a:pt x="7039" y="5590"/>
                </a:moveTo>
                <a:lnTo>
                  <a:pt x="7039" y="6026"/>
                </a:lnTo>
                <a:lnTo>
                  <a:pt x="7550" y="6026"/>
                </a:lnTo>
                <a:lnTo>
                  <a:pt x="7550" y="5590"/>
                </a:lnTo>
                <a:lnTo>
                  <a:pt x="7039" y="5590"/>
                </a:lnTo>
                <a:close/>
                <a:moveTo>
                  <a:pt x="6497" y="5590"/>
                </a:moveTo>
                <a:lnTo>
                  <a:pt x="6497" y="6026"/>
                </a:lnTo>
                <a:lnTo>
                  <a:pt x="7008" y="6026"/>
                </a:lnTo>
                <a:lnTo>
                  <a:pt x="7008" y="5590"/>
                </a:lnTo>
                <a:lnTo>
                  <a:pt x="6497" y="5590"/>
                </a:lnTo>
                <a:close/>
                <a:moveTo>
                  <a:pt x="5955" y="5590"/>
                </a:moveTo>
                <a:lnTo>
                  <a:pt x="5955" y="6026"/>
                </a:lnTo>
                <a:lnTo>
                  <a:pt x="6466" y="6026"/>
                </a:lnTo>
                <a:lnTo>
                  <a:pt x="6466" y="5590"/>
                </a:lnTo>
                <a:lnTo>
                  <a:pt x="5955" y="5590"/>
                </a:lnTo>
                <a:close/>
                <a:moveTo>
                  <a:pt x="5414" y="5590"/>
                </a:moveTo>
                <a:lnTo>
                  <a:pt x="5414" y="6026"/>
                </a:lnTo>
                <a:lnTo>
                  <a:pt x="5925" y="6026"/>
                </a:lnTo>
                <a:lnTo>
                  <a:pt x="5925" y="5590"/>
                </a:lnTo>
                <a:lnTo>
                  <a:pt x="5414" y="5590"/>
                </a:lnTo>
                <a:close/>
                <a:moveTo>
                  <a:pt x="4872" y="5590"/>
                </a:moveTo>
                <a:lnTo>
                  <a:pt x="4872" y="6026"/>
                </a:lnTo>
                <a:lnTo>
                  <a:pt x="5383" y="6026"/>
                </a:lnTo>
                <a:lnTo>
                  <a:pt x="5383" y="5590"/>
                </a:lnTo>
                <a:lnTo>
                  <a:pt x="4872" y="5590"/>
                </a:lnTo>
                <a:close/>
                <a:moveTo>
                  <a:pt x="4330" y="5590"/>
                </a:moveTo>
                <a:lnTo>
                  <a:pt x="4330" y="6026"/>
                </a:lnTo>
                <a:lnTo>
                  <a:pt x="4841" y="6026"/>
                </a:lnTo>
                <a:lnTo>
                  <a:pt x="4841" y="5590"/>
                </a:lnTo>
                <a:lnTo>
                  <a:pt x="4330" y="5590"/>
                </a:lnTo>
                <a:close/>
                <a:moveTo>
                  <a:pt x="3789" y="5590"/>
                </a:moveTo>
                <a:lnTo>
                  <a:pt x="3789" y="6026"/>
                </a:lnTo>
                <a:lnTo>
                  <a:pt x="4300" y="6026"/>
                </a:lnTo>
                <a:lnTo>
                  <a:pt x="4300" y="5590"/>
                </a:lnTo>
                <a:lnTo>
                  <a:pt x="3789" y="5590"/>
                </a:lnTo>
                <a:close/>
                <a:moveTo>
                  <a:pt x="3247" y="5590"/>
                </a:moveTo>
                <a:lnTo>
                  <a:pt x="3247" y="6026"/>
                </a:lnTo>
                <a:lnTo>
                  <a:pt x="3758" y="6026"/>
                </a:lnTo>
                <a:lnTo>
                  <a:pt x="3758" y="5590"/>
                </a:lnTo>
                <a:lnTo>
                  <a:pt x="3247" y="5590"/>
                </a:lnTo>
                <a:close/>
                <a:moveTo>
                  <a:pt x="2705" y="5590"/>
                </a:moveTo>
                <a:lnTo>
                  <a:pt x="2705" y="6026"/>
                </a:lnTo>
                <a:lnTo>
                  <a:pt x="3216" y="6026"/>
                </a:lnTo>
                <a:lnTo>
                  <a:pt x="3216" y="5590"/>
                </a:lnTo>
                <a:lnTo>
                  <a:pt x="2705" y="5590"/>
                </a:lnTo>
                <a:close/>
                <a:moveTo>
                  <a:pt x="2164" y="5590"/>
                </a:moveTo>
                <a:lnTo>
                  <a:pt x="2164" y="6026"/>
                </a:lnTo>
                <a:lnTo>
                  <a:pt x="2675" y="6026"/>
                </a:lnTo>
                <a:lnTo>
                  <a:pt x="2675" y="5590"/>
                </a:lnTo>
                <a:lnTo>
                  <a:pt x="2164" y="5590"/>
                </a:lnTo>
                <a:close/>
                <a:moveTo>
                  <a:pt x="1622" y="5590"/>
                </a:moveTo>
                <a:lnTo>
                  <a:pt x="1622" y="6026"/>
                </a:lnTo>
                <a:lnTo>
                  <a:pt x="2133" y="6026"/>
                </a:lnTo>
                <a:lnTo>
                  <a:pt x="2133" y="5590"/>
                </a:lnTo>
                <a:lnTo>
                  <a:pt x="1622" y="5590"/>
                </a:lnTo>
                <a:close/>
                <a:moveTo>
                  <a:pt x="1080" y="5590"/>
                </a:moveTo>
                <a:lnTo>
                  <a:pt x="1080" y="6026"/>
                </a:lnTo>
                <a:lnTo>
                  <a:pt x="1591" y="6026"/>
                </a:lnTo>
                <a:lnTo>
                  <a:pt x="1591" y="5590"/>
                </a:lnTo>
                <a:lnTo>
                  <a:pt x="1080" y="5590"/>
                </a:lnTo>
                <a:close/>
                <a:moveTo>
                  <a:pt x="539" y="5590"/>
                </a:moveTo>
                <a:lnTo>
                  <a:pt x="539" y="6026"/>
                </a:lnTo>
                <a:lnTo>
                  <a:pt x="1049" y="6026"/>
                </a:lnTo>
                <a:lnTo>
                  <a:pt x="1049" y="5590"/>
                </a:lnTo>
                <a:lnTo>
                  <a:pt x="539" y="5590"/>
                </a:lnTo>
                <a:close/>
                <a:moveTo>
                  <a:pt x="31" y="5590"/>
                </a:moveTo>
                <a:lnTo>
                  <a:pt x="31" y="6026"/>
                </a:lnTo>
                <a:lnTo>
                  <a:pt x="508" y="6026"/>
                </a:lnTo>
                <a:lnTo>
                  <a:pt x="508" y="5590"/>
                </a:lnTo>
                <a:lnTo>
                  <a:pt x="31" y="5590"/>
                </a:lnTo>
                <a:close/>
                <a:moveTo>
                  <a:pt x="14081" y="5126"/>
                </a:moveTo>
                <a:lnTo>
                  <a:pt x="14081" y="5562"/>
                </a:lnTo>
                <a:lnTo>
                  <a:pt x="14592" y="5562"/>
                </a:lnTo>
                <a:lnTo>
                  <a:pt x="14592" y="5126"/>
                </a:lnTo>
                <a:lnTo>
                  <a:pt x="14081" y="5126"/>
                </a:lnTo>
                <a:close/>
                <a:moveTo>
                  <a:pt x="13539" y="5126"/>
                </a:moveTo>
                <a:lnTo>
                  <a:pt x="13539" y="5562"/>
                </a:lnTo>
                <a:lnTo>
                  <a:pt x="14050" y="5562"/>
                </a:lnTo>
                <a:lnTo>
                  <a:pt x="14050" y="5126"/>
                </a:lnTo>
                <a:lnTo>
                  <a:pt x="13539" y="5126"/>
                </a:lnTo>
                <a:close/>
                <a:moveTo>
                  <a:pt x="12997" y="5126"/>
                </a:moveTo>
                <a:lnTo>
                  <a:pt x="12997" y="5562"/>
                </a:lnTo>
                <a:lnTo>
                  <a:pt x="13508" y="5562"/>
                </a:lnTo>
                <a:lnTo>
                  <a:pt x="13508" y="5126"/>
                </a:lnTo>
                <a:lnTo>
                  <a:pt x="12997" y="5126"/>
                </a:lnTo>
                <a:close/>
                <a:moveTo>
                  <a:pt x="12456" y="5126"/>
                </a:moveTo>
                <a:lnTo>
                  <a:pt x="12456" y="5562"/>
                </a:lnTo>
                <a:lnTo>
                  <a:pt x="12967" y="5562"/>
                </a:lnTo>
                <a:lnTo>
                  <a:pt x="12967" y="5126"/>
                </a:lnTo>
                <a:lnTo>
                  <a:pt x="12456" y="5126"/>
                </a:lnTo>
                <a:close/>
                <a:moveTo>
                  <a:pt x="11914" y="5126"/>
                </a:moveTo>
                <a:lnTo>
                  <a:pt x="11914" y="5562"/>
                </a:lnTo>
                <a:lnTo>
                  <a:pt x="12425" y="5562"/>
                </a:lnTo>
                <a:lnTo>
                  <a:pt x="12425" y="5126"/>
                </a:lnTo>
                <a:lnTo>
                  <a:pt x="11914" y="5126"/>
                </a:lnTo>
                <a:close/>
                <a:moveTo>
                  <a:pt x="11372" y="5126"/>
                </a:moveTo>
                <a:lnTo>
                  <a:pt x="11372" y="5562"/>
                </a:lnTo>
                <a:lnTo>
                  <a:pt x="11883" y="5562"/>
                </a:lnTo>
                <a:lnTo>
                  <a:pt x="11883" y="5126"/>
                </a:lnTo>
                <a:lnTo>
                  <a:pt x="11372" y="5126"/>
                </a:lnTo>
                <a:close/>
                <a:moveTo>
                  <a:pt x="10831" y="5126"/>
                </a:moveTo>
                <a:lnTo>
                  <a:pt x="10831" y="5562"/>
                </a:lnTo>
                <a:lnTo>
                  <a:pt x="11341" y="5562"/>
                </a:lnTo>
                <a:lnTo>
                  <a:pt x="11341" y="5126"/>
                </a:lnTo>
                <a:lnTo>
                  <a:pt x="10831" y="5126"/>
                </a:lnTo>
                <a:close/>
                <a:moveTo>
                  <a:pt x="10289" y="5126"/>
                </a:moveTo>
                <a:lnTo>
                  <a:pt x="10289" y="5562"/>
                </a:lnTo>
                <a:lnTo>
                  <a:pt x="10800" y="5562"/>
                </a:lnTo>
                <a:lnTo>
                  <a:pt x="10800" y="5126"/>
                </a:lnTo>
                <a:lnTo>
                  <a:pt x="10289" y="5126"/>
                </a:lnTo>
                <a:close/>
                <a:moveTo>
                  <a:pt x="9747" y="5126"/>
                </a:moveTo>
                <a:lnTo>
                  <a:pt x="9747" y="5562"/>
                </a:lnTo>
                <a:lnTo>
                  <a:pt x="10258" y="5562"/>
                </a:lnTo>
                <a:lnTo>
                  <a:pt x="10258" y="5126"/>
                </a:lnTo>
                <a:lnTo>
                  <a:pt x="9747" y="5126"/>
                </a:lnTo>
                <a:close/>
                <a:moveTo>
                  <a:pt x="9206" y="5126"/>
                </a:moveTo>
                <a:lnTo>
                  <a:pt x="9206" y="5562"/>
                </a:lnTo>
                <a:lnTo>
                  <a:pt x="9716" y="5562"/>
                </a:lnTo>
                <a:lnTo>
                  <a:pt x="9716" y="5126"/>
                </a:lnTo>
                <a:lnTo>
                  <a:pt x="9206" y="5126"/>
                </a:lnTo>
                <a:close/>
                <a:moveTo>
                  <a:pt x="8664" y="5126"/>
                </a:moveTo>
                <a:lnTo>
                  <a:pt x="8664" y="5562"/>
                </a:lnTo>
                <a:lnTo>
                  <a:pt x="9175" y="5562"/>
                </a:lnTo>
                <a:lnTo>
                  <a:pt x="9175" y="5126"/>
                </a:lnTo>
                <a:lnTo>
                  <a:pt x="8664" y="5126"/>
                </a:lnTo>
                <a:close/>
                <a:moveTo>
                  <a:pt x="8122" y="5126"/>
                </a:moveTo>
                <a:lnTo>
                  <a:pt x="8122" y="5562"/>
                </a:lnTo>
                <a:lnTo>
                  <a:pt x="8633" y="5562"/>
                </a:lnTo>
                <a:lnTo>
                  <a:pt x="8633" y="5126"/>
                </a:lnTo>
                <a:lnTo>
                  <a:pt x="8122" y="5126"/>
                </a:lnTo>
                <a:close/>
                <a:moveTo>
                  <a:pt x="7581" y="5126"/>
                </a:moveTo>
                <a:lnTo>
                  <a:pt x="7581" y="5562"/>
                </a:lnTo>
                <a:lnTo>
                  <a:pt x="8091" y="5562"/>
                </a:lnTo>
                <a:lnTo>
                  <a:pt x="8091" y="5126"/>
                </a:lnTo>
                <a:lnTo>
                  <a:pt x="7581" y="5126"/>
                </a:lnTo>
                <a:close/>
                <a:moveTo>
                  <a:pt x="7039" y="5126"/>
                </a:moveTo>
                <a:lnTo>
                  <a:pt x="7039" y="5562"/>
                </a:lnTo>
                <a:lnTo>
                  <a:pt x="7550" y="5562"/>
                </a:lnTo>
                <a:lnTo>
                  <a:pt x="7550" y="5126"/>
                </a:lnTo>
                <a:lnTo>
                  <a:pt x="7039" y="5126"/>
                </a:lnTo>
                <a:close/>
                <a:moveTo>
                  <a:pt x="6497" y="5126"/>
                </a:moveTo>
                <a:lnTo>
                  <a:pt x="6497" y="5562"/>
                </a:lnTo>
                <a:lnTo>
                  <a:pt x="7008" y="5562"/>
                </a:lnTo>
                <a:lnTo>
                  <a:pt x="7008" y="5126"/>
                </a:lnTo>
                <a:lnTo>
                  <a:pt x="6497" y="5126"/>
                </a:lnTo>
                <a:close/>
                <a:moveTo>
                  <a:pt x="5955" y="5126"/>
                </a:moveTo>
                <a:lnTo>
                  <a:pt x="5955" y="5562"/>
                </a:lnTo>
                <a:lnTo>
                  <a:pt x="6466" y="5562"/>
                </a:lnTo>
                <a:lnTo>
                  <a:pt x="6466" y="5126"/>
                </a:lnTo>
                <a:lnTo>
                  <a:pt x="5955" y="5126"/>
                </a:lnTo>
                <a:close/>
                <a:moveTo>
                  <a:pt x="5414" y="5126"/>
                </a:moveTo>
                <a:lnTo>
                  <a:pt x="5414" y="5562"/>
                </a:lnTo>
                <a:lnTo>
                  <a:pt x="5925" y="5562"/>
                </a:lnTo>
                <a:lnTo>
                  <a:pt x="5925" y="5126"/>
                </a:lnTo>
                <a:lnTo>
                  <a:pt x="5414" y="5126"/>
                </a:lnTo>
                <a:close/>
                <a:moveTo>
                  <a:pt x="4872" y="5126"/>
                </a:moveTo>
                <a:lnTo>
                  <a:pt x="4872" y="5562"/>
                </a:lnTo>
                <a:lnTo>
                  <a:pt x="5383" y="5562"/>
                </a:lnTo>
                <a:lnTo>
                  <a:pt x="5383" y="5126"/>
                </a:lnTo>
                <a:lnTo>
                  <a:pt x="4872" y="5126"/>
                </a:lnTo>
                <a:close/>
                <a:moveTo>
                  <a:pt x="4330" y="5126"/>
                </a:moveTo>
                <a:lnTo>
                  <a:pt x="4330" y="5562"/>
                </a:lnTo>
                <a:lnTo>
                  <a:pt x="4841" y="5562"/>
                </a:lnTo>
                <a:lnTo>
                  <a:pt x="4841" y="5126"/>
                </a:lnTo>
                <a:lnTo>
                  <a:pt x="4330" y="5126"/>
                </a:lnTo>
                <a:close/>
                <a:moveTo>
                  <a:pt x="3789" y="5126"/>
                </a:moveTo>
                <a:lnTo>
                  <a:pt x="3789" y="5562"/>
                </a:lnTo>
                <a:lnTo>
                  <a:pt x="4300" y="5562"/>
                </a:lnTo>
                <a:lnTo>
                  <a:pt x="4300" y="5126"/>
                </a:lnTo>
                <a:lnTo>
                  <a:pt x="3789" y="5126"/>
                </a:lnTo>
                <a:close/>
                <a:moveTo>
                  <a:pt x="3247" y="5126"/>
                </a:moveTo>
                <a:lnTo>
                  <a:pt x="3247" y="5562"/>
                </a:lnTo>
                <a:lnTo>
                  <a:pt x="3758" y="5562"/>
                </a:lnTo>
                <a:lnTo>
                  <a:pt x="3758" y="5126"/>
                </a:lnTo>
                <a:lnTo>
                  <a:pt x="3247" y="5126"/>
                </a:lnTo>
                <a:close/>
                <a:moveTo>
                  <a:pt x="2705" y="5126"/>
                </a:moveTo>
                <a:lnTo>
                  <a:pt x="2705" y="5562"/>
                </a:lnTo>
                <a:lnTo>
                  <a:pt x="3216" y="5562"/>
                </a:lnTo>
                <a:lnTo>
                  <a:pt x="3216" y="5126"/>
                </a:lnTo>
                <a:lnTo>
                  <a:pt x="2705" y="5126"/>
                </a:lnTo>
                <a:close/>
                <a:moveTo>
                  <a:pt x="2164" y="5126"/>
                </a:moveTo>
                <a:lnTo>
                  <a:pt x="2164" y="5562"/>
                </a:lnTo>
                <a:lnTo>
                  <a:pt x="2675" y="5562"/>
                </a:lnTo>
                <a:lnTo>
                  <a:pt x="2675" y="5126"/>
                </a:lnTo>
                <a:lnTo>
                  <a:pt x="2164" y="5126"/>
                </a:lnTo>
                <a:close/>
                <a:moveTo>
                  <a:pt x="1622" y="5126"/>
                </a:moveTo>
                <a:lnTo>
                  <a:pt x="1622" y="5562"/>
                </a:lnTo>
                <a:lnTo>
                  <a:pt x="2133" y="5562"/>
                </a:lnTo>
                <a:lnTo>
                  <a:pt x="2133" y="5126"/>
                </a:lnTo>
                <a:lnTo>
                  <a:pt x="1622" y="5126"/>
                </a:lnTo>
                <a:close/>
                <a:moveTo>
                  <a:pt x="1080" y="5126"/>
                </a:moveTo>
                <a:lnTo>
                  <a:pt x="1080" y="5562"/>
                </a:lnTo>
                <a:lnTo>
                  <a:pt x="1591" y="5562"/>
                </a:lnTo>
                <a:lnTo>
                  <a:pt x="1591" y="5126"/>
                </a:lnTo>
                <a:lnTo>
                  <a:pt x="1080" y="5126"/>
                </a:lnTo>
                <a:close/>
                <a:moveTo>
                  <a:pt x="539" y="5126"/>
                </a:moveTo>
                <a:lnTo>
                  <a:pt x="539" y="5562"/>
                </a:lnTo>
                <a:lnTo>
                  <a:pt x="1049" y="5562"/>
                </a:lnTo>
                <a:lnTo>
                  <a:pt x="1049" y="5126"/>
                </a:lnTo>
                <a:lnTo>
                  <a:pt x="539" y="5126"/>
                </a:lnTo>
                <a:close/>
                <a:moveTo>
                  <a:pt x="31" y="5126"/>
                </a:moveTo>
                <a:lnTo>
                  <a:pt x="31" y="5562"/>
                </a:lnTo>
                <a:lnTo>
                  <a:pt x="508" y="5562"/>
                </a:lnTo>
                <a:lnTo>
                  <a:pt x="508" y="5126"/>
                </a:lnTo>
                <a:lnTo>
                  <a:pt x="31" y="5126"/>
                </a:lnTo>
                <a:close/>
                <a:moveTo>
                  <a:pt x="14622" y="4662"/>
                </a:moveTo>
                <a:lnTo>
                  <a:pt x="14622" y="5098"/>
                </a:lnTo>
                <a:lnTo>
                  <a:pt x="15133" y="5098"/>
                </a:lnTo>
                <a:lnTo>
                  <a:pt x="15133" y="4662"/>
                </a:lnTo>
                <a:lnTo>
                  <a:pt x="14622" y="4662"/>
                </a:lnTo>
                <a:close/>
                <a:moveTo>
                  <a:pt x="14081" y="4662"/>
                </a:moveTo>
                <a:lnTo>
                  <a:pt x="14081" y="5098"/>
                </a:lnTo>
                <a:lnTo>
                  <a:pt x="14592" y="5098"/>
                </a:lnTo>
                <a:lnTo>
                  <a:pt x="14592" y="4662"/>
                </a:lnTo>
                <a:lnTo>
                  <a:pt x="14081" y="4662"/>
                </a:lnTo>
                <a:close/>
                <a:moveTo>
                  <a:pt x="13539" y="4662"/>
                </a:moveTo>
                <a:lnTo>
                  <a:pt x="13539" y="5098"/>
                </a:lnTo>
                <a:lnTo>
                  <a:pt x="14050" y="5098"/>
                </a:lnTo>
                <a:lnTo>
                  <a:pt x="14050" y="4662"/>
                </a:lnTo>
                <a:lnTo>
                  <a:pt x="13539" y="4662"/>
                </a:lnTo>
                <a:close/>
                <a:moveTo>
                  <a:pt x="12997" y="4662"/>
                </a:moveTo>
                <a:lnTo>
                  <a:pt x="12997" y="5098"/>
                </a:lnTo>
                <a:lnTo>
                  <a:pt x="13508" y="5098"/>
                </a:lnTo>
                <a:lnTo>
                  <a:pt x="13508" y="4662"/>
                </a:lnTo>
                <a:lnTo>
                  <a:pt x="12997" y="4662"/>
                </a:lnTo>
                <a:close/>
                <a:moveTo>
                  <a:pt x="12456" y="4662"/>
                </a:moveTo>
                <a:lnTo>
                  <a:pt x="12456" y="5098"/>
                </a:lnTo>
                <a:lnTo>
                  <a:pt x="12967" y="5098"/>
                </a:lnTo>
                <a:lnTo>
                  <a:pt x="12967" y="4662"/>
                </a:lnTo>
                <a:lnTo>
                  <a:pt x="12456" y="4662"/>
                </a:lnTo>
                <a:close/>
                <a:moveTo>
                  <a:pt x="11914" y="4662"/>
                </a:moveTo>
                <a:lnTo>
                  <a:pt x="11914" y="5098"/>
                </a:lnTo>
                <a:lnTo>
                  <a:pt x="12425" y="5098"/>
                </a:lnTo>
                <a:lnTo>
                  <a:pt x="12425" y="4662"/>
                </a:lnTo>
                <a:lnTo>
                  <a:pt x="11914" y="4662"/>
                </a:lnTo>
                <a:close/>
                <a:moveTo>
                  <a:pt x="11372" y="4662"/>
                </a:moveTo>
                <a:lnTo>
                  <a:pt x="11372" y="5098"/>
                </a:lnTo>
                <a:lnTo>
                  <a:pt x="11883" y="5098"/>
                </a:lnTo>
                <a:lnTo>
                  <a:pt x="11883" y="4662"/>
                </a:lnTo>
                <a:lnTo>
                  <a:pt x="11372" y="4662"/>
                </a:lnTo>
                <a:close/>
                <a:moveTo>
                  <a:pt x="10831" y="4662"/>
                </a:moveTo>
                <a:lnTo>
                  <a:pt x="10831" y="5098"/>
                </a:lnTo>
                <a:lnTo>
                  <a:pt x="11341" y="5098"/>
                </a:lnTo>
                <a:lnTo>
                  <a:pt x="11341" y="4662"/>
                </a:lnTo>
                <a:lnTo>
                  <a:pt x="10831" y="4662"/>
                </a:lnTo>
                <a:close/>
                <a:moveTo>
                  <a:pt x="10289" y="4662"/>
                </a:moveTo>
                <a:lnTo>
                  <a:pt x="10289" y="5098"/>
                </a:lnTo>
                <a:lnTo>
                  <a:pt x="10800" y="5098"/>
                </a:lnTo>
                <a:lnTo>
                  <a:pt x="10800" y="4662"/>
                </a:lnTo>
                <a:lnTo>
                  <a:pt x="10289" y="4662"/>
                </a:lnTo>
                <a:close/>
                <a:moveTo>
                  <a:pt x="9747" y="4662"/>
                </a:moveTo>
                <a:lnTo>
                  <a:pt x="9747" y="5098"/>
                </a:lnTo>
                <a:lnTo>
                  <a:pt x="10258" y="5098"/>
                </a:lnTo>
                <a:lnTo>
                  <a:pt x="10258" y="4662"/>
                </a:lnTo>
                <a:lnTo>
                  <a:pt x="9747" y="4662"/>
                </a:lnTo>
                <a:close/>
                <a:moveTo>
                  <a:pt x="9206" y="4662"/>
                </a:moveTo>
                <a:lnTo>
                  <a:pt x="9206" y="5098"/>
                </a:lnTo>
                <a:lnTo>
                  <a:pt x="9716" y="5098"/>
                </a:lnTo>
                <a:lnTo>
                  <a:pt x="9716" y="4662"/>
                </a:lnTo>
                <a:lnTo>
                  <a:pt x="9206" y="4662"/>
                </a:lnTo>
                <a:close/>
                <a:moveTo>
                  <a:pt x="8664" y="4662"/>
                </a:moveTo>
                <a:lnTo>
                  <a:pt x="8664" y="5098"/>
                </a:lnTo>
                <a:lnTo>
                  <a:pt x="9175" y="5098"/>
                </a:lnTo>
                <a:lnTo>
                  <a:pt x="9175" y="4662"/>
                </a:lnTo>
                <a:lnTo>
                  <a:pt x="8664" y="4662"/>
                </a:lnTo>
                <a:close/>
                <a:moveTo>
                  <a:pt x="8122" y="4662"/>
                </a:moveTo>
                <a:lnTo>
                  <a:pt x="8122" y="5098"/>
                </a:lnTo>
                <a:lnTo>
                  <a:pt x="8633" y="5098"/>
                </a:lnTo>
                <a:lnTo>
                  <a:pt x="8633" y="4662"/>
                </a:lnTo>
                <a:lnTo>
                  <a:pt x="8122" y="4662"/>
                </a:lnTo>
                <a:close/>
                <a:moveTo>
                  <a:pt x="7581" y="4662"/>
                </a:moveTo>
                <a:lnTo>
                  <a:pt x="7581" y="5098"/>
                </a:lnTo>
                <a:lnTo>
                  <a:pt x="8091" y="5098"/>
                </a:lnTo>
                <a:lnTo>
                  <a:pt x="8091" y="4662"/>
                </a:lnTo>
                <a:lnTo>
                  <a:pt x="7581" y="4662"/>
                </a:lnTo>
                <a:close/>
                <a:moveTo>
                  <a:pt x="7039" y="4662"/>
                </a:moveTo>
                <a:lnTo>
                  <a:pt x="7039" y="5098"/>
                </a:lnTo>
                <a:lnTo>
                  <a:pt x="7550" y="5098"/>
                </a:lnTo>
                <a:lnTo>
                  <a:pt x="7550" y="4662"/>
                </a:lnTo>
                <a:lnTo>
                  <a:pt x="7039" y="4662"/>
                </a:lnTo>
                <a:close/>
                <a:moveTo>
                  <a:pt x="6497" y="4662"/>
                </a:moveTo>
                <a:lnTo>
                  <a:pt x="6497" y="5098"/>
                </a:lnTo>
                <a:lnTo>
                  <a:pt x="7008" y="5098"/>
                </a:lnTo>
                <a:lnTo>
                  <a:pt x="7008" y="4662"/>
                </a:lnTo>
                <a:lnTo>
                  <a:pt x="6497" y="4662"/>
                </a:lnTo>
                <a:close/>
                <a:moveTo>
                  <a:pt x="5955" y="4662"/>
                </a:moveTo>
                <a:lnTo>
                  <a:pt x="5955" y="5098"/>
                </a:lnTo>
                <a:lnTo>
                  <a:pt x="6466" y="5098"/>
                </a:lnTo>
                <a:lnTo>
                  <a:pt x="6466" y="4662"/>
                </a:lnTo>
                <a:lnTo>
                  <a:pt x="5955" y="4662"/>
                </a:lnTo>
                <a:close/>
                <a:moveTo>
                  <a:pt x="5414" y="4662"/>
                </a:moveTo>
                <a:lnTo>
                  <a:pt x="5414" y="5098"/>
                </a:lnTo>
                <a:lnTo>
                  <a:pt x="5925" y="5098"/>
                </a:lnTo>
                <a:lnTo>
                  <a:pt x="5925" y="4662"/>
                </a:lnTo>
                <a:lnTo>
                  <a:pt x="5414" y="4662"/>
                </a:lnTo>
                <a:close/>
                <a:moveTo>
                  <a:pt x="4872" y="4662"/>
                </a:moveTo>
                <a:lnTo>
                  <a:pt x="4872" y="5098"/>
                </a:lnTo>
                <a:lnTo>
                  <a:pt x="5383" y="5098"/>
                </a:lnTo>
                <a:lnTo>
                  <a:pt x="5383" y="4662"/>
                </a:lnTo>
                <a:lnTo>
                  <a:pt x="4872" y="4662"/>
                </a:lnTo>
                <a:close/>
                <a:moveTo>
                  <a:pt x="4330" y="4662"/>
                </a:moveTo>
                <a:lnTo>
                  <a:pt x="4330" y="5098"/>
                </a:lnTo>
                <a:lnTo>
                  <a:pt x="4841" y="5098"/>
                </a:lnTo>
                <a:lnTo>
                  <a:pt x="4841" y="4662"/>
                </a:lnTo>
                <a:lnTo>
                  <a:pt x="4330" y="4662"/>
                </a:lnTo>
                <a:close/>
                <a:moveTo>
                  <a:pt x="3789" y="4662"/>
                </a:moveTo>
                <a:lnTo>
                  <a:pt x="3789" y="5098"/>
                </a:lnTo>
                <a:lnTo>
                  <a:pt x="4300" y="5098"/>
                </a:lnTo>
                <a:lnTo>
                  <a:pt x="4300" y="4662"/>
                </a:lnTo>
                <a:lnTo>
                  <a:pt x="3789" y="4662"/>
                </a:lnTo>
                <a:close/>
                <a:moveTo>
                  <a:pt x="3247" y="4662"/>
                </a:moveTo>
                <a:lnTo>
                  <a:pt x="3247" y="5098"/>
                </a:lnTo>
                <a:lnTo>
                  <a:pt x="3758" y="5098"/>
                </a:lnTo>
                <a:lnTo>
                  <a:pt x="3758" y="4662"/>
                </a:lnTo>
                <a:lnTo>
                  <a:pt x="3247" y="4662"/>
                </a:lnTo>
                <a:close/>
                <a:moveTo>
                  <a:pt x="2705" y="4662"/>
                </a:moveTo>
                <a:lnTo>
                  <a:pt x="2705" y="5098"/>
                </a:lnTo>
                <a:lnTo>
                  <a:pt x="3216" y="5098"/>
                </a:lnTo>
                <a:lnTo>
                  <a:pt x="3216" y="4662"/>
                </a:lnTo>
                <a:lnTo>
                  <a:pt x="2705" y="4662"/>
                </a:lnTo>
                <a:close/>
                <a:moveTo>
                  <a:pt x="2164" y="4662"/>
                </a:moveTo>
                <a:lnTo>
                  <a:pt x="2164" y="5098"/>
                </a:lnTo>
                <a:lnTo>
                  <a:pt x="2675" y="5098"/>
                </a:lnTo>
                <a:lnTo>
                  <a:pt x="2675" y="4662"/>
                </a:lnTo>
                <a:lnTo>
                  <a:pt x="2164" y="4662"/>
                </a:lnTo>
                <a:close/>
                <a:moveTo>
                  <a:pt x="1622" y="4662"/>
                </a:moveTo>
                <a:lnTo>
                  <a:pt x="1622" y="5098"/>
                </a:lnTo>
                <a:lnTo>
                  <a:pt x="2133" y="5098"/>
                </a:lnTo>
                <a:lnTo>
                  <a:pt x="2133" y="4662"/>
                </a:lnTo>
                <a:lnTo>
                  <a:pt x="1622" y="4662"/>
                </a:lnTo>
                <a:close/>
                <a:moveTo>
                  <a:pt x="1080" y="4662"/>
                </a:moveTo>
                <a:lnTo>
                  <a:pt x="1080" y="5098"/>
                </a:lnTo>
                <a:lnTo>
                  <a:pt x="1591" y="5098"/>
                </a:lnTo>
                <a:lnTo>
                  <a:pt x="1591" y="4662"/>
                </a:lnTo>
                <a:lnTo>
                  <a:pt x="1080" y="4662"/>
                </a:lnTo>
                <a:close/>
                <a:moveTo>
                  <a:pt x="539" y="4662"/>
                </a:moveTo>
                <a:lnTo>
                  <a:pt x="539" y="5098"/>
                </a:lnTo>
                <a:lnTo>
                  <a:pt x="1049" y="5098"/>
                </a:lnTo>
                <a:lnTo>
                  <a:pt x="1049" y="4662"/>
                </a:lnTo>
                <a:lnTo>
                  <a:pt x="539" y="4662"/>
                </a:lnTo>
                <a:close/>
                <a:moveTo>
                  <a:pt x="31" y="4662"/>
                </a:moveTo>
                <a:lnTo>
                  <a:pt x="31" y="5098"/>
                </a:lnTo>
                <a:lnTo>
                  <a:pt x="508" y="5098"/>
                </a:lnTo>
                <a:lnTo>
                  <a:pt x="508" y="4662"/>
                </a:lnTo>
                <a:lnTo>
                  <a:pt x="31" y="4662"/>
                </a:lnTo>
                <a:close/>
                <a:moveTo>
                  <a:pt x="14622" y="4199"/>
                </a:moveTo>
                <a:lnTo>
                  <a:pt x="14622" y="4634"/>
                </a:lnTo>
                <a:lnTo>
                  <a:pt x="15133" y="4634"/>
                </a:lnTo>
                <a:lnTo>
                  <a:pt x="15133" y="4199"/>
                </a:lnTo>
                <a:lnTo>
                  <a:pt x="14622" y="4199"/>
                </a:lnTo>
                <a:close/>
                <a:moveTo>
                  <a:pt x="14081" y="4199"/>
                </a:moveTo>
                <a:lnTo>
                  <a:pt x="14081" y="4634"/>
                </a:lnTo>
                <a:lnTo>
                  <a:pt x="14592" y="4634"/>
                </a:lnTo>
                <a:lnTo>
                  <a:pt x="14592" y="4199"/>
                </a:lnTo>
                <a:lnTo>
                  <a:pt x="14081" y="4199"/>
                </a:lnTo>
                <a:close/>
                <a:moveTo>
                  <a:pt x="13539" y="4199"/>
                </a:moveTo>
                <a:lnTo>
                  <a:pt x="13539" y="4634"/>
                </a:lnTo>
                <a:lnTo>
                  <a:pt x="14050" y="4634"/>
                </a:lnTo>
                <a:lnTo>
                  <a:pt x="14050" y="4199"/>
                </a:lnTo>
                <a:lnTo>
                  <a:pt x="13539" y="4199"/>
                </a:lnTo>
                <a:close/>
                <a:moveTo>
                  <a:pt x="12997" y="4199"/>
                </a:moveTo>
                <a:lnTo>
                  <a:pt x="12997" y="4634"/>
                </a:lnTo>
                <a:lnTo>
                  <a:pt x="13508" y="4634"/>
                </a:lnTo>
                <a:lnTo>
                  <a:pt x="13508" y="4199"/>
                </a:lnTo>
                <a:lnTo>
                  <a:pt x="12997" y="4199"/>
                </a:lnTo>
                <a:close/>
                <a:moveTo>
                  <a:pt x="12456" y="4199"/>
                </a:moveTo>
                <a:lnTo>
                  <a:pt x="12456" y="4634"/>
                </a:lnTo>
                <a:lnTo>
                  <a:pt x="12967" y="4634"/>
                </a:lnTo>
                <a:lnTo>
                  <a:pt x="12967" y="4199"/>
                </a:lnTo>
                <a:lnTo>
                  <a:pt x="12456" y="4199"/>
                </a:lnTo>
                <a:close/>
                <a:moveTo>
                  <a:pt x="11914" y="4199"/>
                </a:moveTo>
                <a:lnTo>
                  <a:pt x="11914" y="4634"/>
                </a:lnTo>
                <a:lnTo>
                  <a:pt x="12425" y="4634"/>
                </a:lnTo>
                <a:lnTo>
                  <a:pt x="12425" y="4199"/>
                </a:lnTo>
                <a:lnTo>
                  <a:pt x="11914" y="4199"/>
                </a:lnTo>
                <a:close/>
                <a:moveTo>
                  <a:pt x="11372" y="4199"/>
                </a:moveTo>
                <a:lnTo>
                  <a:pt x="11372" y="4634"/>
                </a:lnTo>
                <a:lnTo>
                  <a:pt x="11883" y="4634"/>
                </a:lnTo>
                <a:lnTo>
                  <a:pt x="11883" y="4199"/>
                </a:lnTo>
                <a:lnTo>
                  <a:pt x="11372" y="4199"/>
                </a:lnTo>
                <a:close/>
                <a:moveTo>
                  <a:pt x="10831" y="4199"/>
                </a:moveTo>
                <a:lnTo>
                  <a:pt x="10831" y="4634"/>
                </a:lnTo>
                <a:lnTo>
                  <a:pt x="11341" y="4634"/>
                </a:lnTo>
                <a:lnTo>
                  <a:pt x="11341" y="4199"/>
                </a:lnTo>
                <a:lnTo>
                  <a:pt x="10831" y="4199"/>
                </a:lnTo>
                <a:close/>
                <a:moveTo>
                  <a:pt x="10289" y="4199"/>
                </a:moveTo>
                <a:lnTo>
                  <a:pt x="10289" y="4634"/>
                </a:lnTo>
                <a:lnTo>
                  <a:pt x="10800" y="4634"/>
                </a:lnTo>
                <a:lnTo>
                  <a:pt x="10800" y="4199"/>
                </a:lnTo>
                <a:lnTo>
                  <a:pt x="10289" y="4199"/>
                </a:lnTo>
                <a:close/>
                <a:moveTo>
                  <a:pt x="9747" y="4199"/>
                </a:moveTo>
                <a:lnTo>
                  <a:pt x="9747" y="4634"/>
                </a:lnTo>
                <a:lnTo>
                  <a:pt x="10258" y="4634"/>
                </a:lnTo>
                <a:lnTo>
                  <a:pt x="10258" y="4199"/>
                </a:lnTo>
                <a:lnTo>
                  <a:pt x="9747" y="4199"/>
                </a:lnTo>
                <a:close/>
                <a:moveTo>
                  <a:pt x="9206" y="4199"/>
                </a:moveTo>
                <a:lnTo>
                  <a:pt x="9206" y="4634"/>
                </a:lnTo>
                <a:lnTo>
                  <a:pt x="9716" y="4634"/>
                </a:lnTo>
                <a:lnTo>
                  <a:pt x="9716" y="4199"/>
                </a:lnTo>
                <a:lnTo>
                  <a:pt x="9206" y="4199"/>
                </a:lnTo>
                <a:close/>
                <a:moveTo>
                  <a:pt x="8664" y="4199"/>
                </a:moveTo>
                <a:lnTo>
                  <a:pt x="8664" y="4634"/>
                </a:lnTo>
                <a:lnTo>
                  <a:pt x="9175" y="4634"/>
                </a:lnTo>
                <a:lnTo>
                  <a:pt x="9175" y="4199"/>
                </a:lnTo>
                <a:lnTo>
                  <a:pt x="8664" y="4199"/>
                </a:lnTo>
                <a:close/>
                <a:moveTo>
                  <a:pt x="8122" y="4199"/>
                </a:moveTo>
                <a:lnTo>
                  <a:pt x="8122" y="4634"/>
                </a:lnTo>
                <a:lnTo>
                  <a:pt x="8633" y="4634"/>
                </a:lnTo>
                <a:lnTo>
                  <a:pt x="8633" y="4199"/>
                </a:lnTo>
                <a:lnTo>
                  <a:pt x="8122" y="4199"/>
                </a:lnTo>
                <a:close/>
                <a:moveTo>
                  <a:pt x="7581" y="4199"/>
                </a:moveTo>
                <a:lnTo>
                  <a:pt x="7581" y="4634"/>
                </a:lnTo>
                <a:lnTo>
                  <a:pt x="8091" y="4634"/>
                </a:lnTo>
                <a:lnTo>
                  <a:pt x="8091" y="4199"/>
                </a:lnTo>
                <a:lnTo>
                  <a:pt x="7581" y="4199"/>
                </a:lnTo>
                <a:close/>
                <a:moveTo>
                  <a:pt x="7039" y="4199"/>
                </a:moveTo>
                <a:lnTo>
                  <a:pt x="7039" y="4634"/>
                </a:lnTo>
                <a:lnTo>
                  <a:pt x="7550" y="4634"/>
                </a:lnTo>
                <a:lnTo>
                  <a:pt x="7550" y="4199"/>
                </a:lnTo>
                <a:lnTo>
                  <a:pt x="7039" y="4199"/>
                </a:lnTo>
                <a:close/>
                <a:moveTo>
                  <a:pt x="6497" y="4199"/>
                </a:moveTo>
                <a:lnTo>
                  <a:pt x="6497" y="4634"/>
                </a:lnTo>
                <a:lnTo>
                  <a:pt x="7008" y="4634"/>
                </a:lnTo>
                <a:lnTo>
                  <a:pt x="7008" y="4199"/>
                </a:lnTo>
                <a:lnTo>
                  <a:pt x="6497" y="4199"/>
                </a:lnTo>
                <a:close/>
                <a:moveTo>
                  <a:pt x="5955" y="4199"/>
                </a:moveTo>
                <a:lnTo>
                  <a:pt x="5955" y="4634"/>
                </a:lnTo>
                <a:lnTo>
                  <a:pt x="6466" y="4634"/>
                </a:lnTo>
                <a:lnTo>
                  <a:pt x="6466" y="4199"/>
                </a:lnTo>
                <a:lnTo>
                  <a:pt x="5955" y="4199"/>
                </a:lnTo>
                <a:close/>
                <a:moveTo>
                  <a:pt x="5414" y="4199"/>
                </a:moveTo>
                <a:lnTo>
                  <a:pt x="5414" y="4634"/>
                </a:lnTo>
                <a:lnTo>
                  <a:pt x="5925" y="4634"/>
                </a:lnTo>
                <a:lnTo>
                  <a:pt x="5925" y="4199"/>
                </a:lnTo>
                <a:lnTo>
                  <a:pt x="5414" y="4199"/>
                </a:lnTo>
                <a:close/>
                <a:moveTo>
                  <a:pt x="4872" y="4199"/>
                </a:moveTo>
                <a:lnTo>
                  <a:pt x="4872" y="4634"/>
                </a:lnTo>
                <a:lnTo>
                  <a:pt x="5383" y="4634"/>
                </a:lnTo>
                <a:lnTo>
                  <a:pt x="5383" y="4199"/>
                </a:lnTo>
                <a:lnTo>
                  <a:pt x="4872" y="4199"/>
                </a:lnTo>
                <a:close/>
                <a:moveTo>
                  <a:pt x="4330" y="4199"/>
                </a:moveTo>
                <a:lnTo>
                  <a:pt x="4330" y="4634"/>
                </a:lnTo>
                <a:lnTo>
                  <a:pt x="4841" y="4634"/>
                </a:lnTo>
                <a:lnTo>
                  <a:pt x="4841" y="4199"/>
                </a:lnTo>
                <a:lnTo>
                  <a:pt x="4330" y="4199"/>
                </a:lnTo>
                <a:close/>
                <a:moveTo>
                  <a:pt x="3789" y="4199"/>
                </a:moveTo>
                <a:lnTo>
                  <a:pt x="3789" y="4634"/>
                </a:lnTo>
                <a:lnTo>
                  <a:pt x="4300" y="4634"/>
                </a:lnTo>
                <a:lnTo>
                  <a:pt x="4300" y="4199"/>
                </a:lnTo>
                <a:lnTo>
                  <a:pt x="3789" y="4199"/>
                </a:lnTo>
                <a:close/>
                <a:moveTo>
                  <a:pt x="3247" y="4199"/>
                </a:moveTo>
                <a:lnTo>
                  <a:pt x="3247" y="4634"/>
                </a:lnTo>
                <a:lnTo>
                  <a:pt x="3758" y="4634"/>
                </a:lnTo>
                <a:lnTo>
                  <a:pt x="3758" y="4199"/>
                </a:lnTo>
                <a:lnTo>
                  <a:pt x="3247" y="4199"/>
                </a:lnTo>
                <a:close/>
                <a:moveTo>
                  <a:pt x="2705" y="4199"/>
                </a:moveTo>
                <a:lnTo>
                  <a:pt x="2705" y="4634"/>
                </a:lnTo>
                <a:lnTo>
                  <a:pt x="3216" y="4634"/>
                </a:lnTo>
                <a:lnTo>
                  <a:pt x="3216" y="4199"/>
                </a:lnTo>
                <a:lnTo>
                  <a:pt x="2705" y="4199"/>
                </a:lnTo>
                <a:close/>
                <a:moveTo>
                  <a:pt x="2164" y="4199"/>
                </a:moveTo>
                <a:lnTo>
                  <a:pt x="2164" y="4634"/>
                </a:lnTo>
                <a:lnTo>
                  <a:pt x="2675" y="4634"/>
                </a:lnTo>
                <a:lnTo>
                  <a:pt x="2675" y="4199"/>
                </a:lnTo>
                <a:lnTo>
                  <a:pt x="2164" y="4199"/>
                </a:lnTo>
                <a:close/>
                <a:moveTo>
                  <a:pt x="1622" y="4199"/>
                </a:moveTo>
                <a:lnTo>
                  <a:pt x="1622" y="4634"/>
                </a:lnTo>
                <a:lnTo>
                  <a:pt x="2133" y="4634"/>
                </a:lnTo>
                <a:lnTo>
                  <a:pt x="2133" y="4199"/>
                </a:lnTo>
                <a:lnTo>
                  <a:pt x="1622" y="4199"/>
                </a:lnTo>
                <a:close/>
                <a:moveTo>
                  <a:pt x="1080" y="4199"/>
                </a:moveTo>
                <a:lnTo>
                  <a:pt x="1080" y="4634"/>
                </a:lnTo>
                <a:lnTo>
                  <a:pt x="1591" y="4634"/>
                </a:lnTo>
                <a:lnTo>
                  <a:pt x="1591" y="4199"/>
                </a:lnTo>
                <a:lnTo>
                  <a:pt x="1080" y="4199"/>
                </a:lnTo>
                <a:close/>
                <a:moveTo>
                  <a:pt x="539" y="4199"/>
                </a:moveTo>
                <a:lnTo>
                  <a:pt x="539" y="4634"/>
                </a:lnTo>
                <a:lnTo>
                  <a:pt x="1049" y="4634"/>
                </a:lnTo>
                <a:lnTo>
                  <a:pt x="1049" y="4199"/>
                </a:lnTo>
                <a:lnTo>
                  <a:pt x="539" y="4199"/>
                </a:lnTo>
                <a:close/>
                <a:moveTo>
                  <a:pt x="31" y="4199"/>
                </a:moveTo>
                <a:lnTo>
                  <a:pt x="31" y="4634"/>
                </a:lnTo>
                <a:lnTo>
                  <a:pt x="508" y="4634"/>
                </a:lnTo>
                <a:lnTo>
                  <a:pt x="508" y="4199"/>
                </a:lnTo>
                <a:lnTo>
                  <a:pt x="31" y="4199"/>
                </a:lnTo>
                <a:close/>
                <a:moveTo>
                  <a:pt x="14622" y="3735"/>
                </a:moveTo>
                <a:lnTo>
                  <a:pt x="14622" y="4170"/>
                </a:lnTo>
                <a:lnTo>
                  <a:pt x="15133" y="4170"/>
                </a:lnTo>
                <a:lnTo>
                  <a:pt x="15133" y="3735"/>
                </a:lnTo>
                <a:lnTo>
                  <a:pt x="14622" y="3735"/>
                </a:lnTo>
                <a:close/>
                <a:moveTo>
                  <a:pt x="14081" y="3735"/>
                </a:moveTo>
                <a:lnTo>
                  <a:pt x="14081" y="4170"/>
                </a:lnTo>
                <a:lnTo>
                  <a:pt x="14592" y="4170"/>
                </a:lnTo>
                <a:lnTo>
                  <a:pt x="14592" y="3735"/>
                </a:lnTo>
                <a:lnTo>
                  <a:pt x="14081" y="3735"/>
                </a:lnTo>
                <a:close/>
                <a:moveTo>
                  <a:pt x="13539" y="3735"/>
                </a:moveTo>
                <a:lnTo>
                  <a:pt x="13539" y="4170"/>
                </a:lnTo>
                <a:lnTo>
                  <a:pt x="14050" y="4170"/>
                </a:lnTo>
                <a:lnTo>
                  <a:pt x="14050" y="3735"/>
                </a:lnTo>
                <a:lnTo>
                  <a:pt x="13539" y="3735"/>
                </a:lnTo>
                <a:close/>
                <a:moveTo>
                  <a:pt x="12997" y="3735"/>
                </a:moveTo>
                <a:lnTo>
                  <a:pt x="12997" y="4170"/>
                </a:lnTo>
                <a:lnTo>
                  <a:pt x="13508" y="4170"/>
                </a:lnTo>
                <a:lnTo>
                  <a:pt x="13508" y="3735"/>
                </a:lnTo>
                <a:lnTo>
                  <a:pt x="12997" y="3735"/>
                </a:lnTo>
                <a:close/>
                <a:moveTo>
                  <a:pt x="12456" y="3735"/>
                </a:moveTo>
                <a:lnTo>
                  <a:pt x="12456" y="4170"/>
                </a:lnTo>
                <a:lnTo>
                  <a:pt x="12967" y="4170"/>
                </a:lnTo>
                <a:lnTo>
                  <a:pt x="12967" y="3735"/>
                </a:lnTo>
                <a:lnTo>
                  <a:pt x="12456" y="3735"/>
                </a:lnTo>
                <a:close/>
                <a:moveTo>
                  <a:pt x="11914" y="3735"/>
                </a:moveTo>
                <a:lnTo>
                  <a:pt x="11914" y="4170"/>
                </a:lnTo>
                <a:lnTo>
                  <a:pt x="12425" y="4170"/>
                </a:lnTo>
                <a:lnTo>
                  <a:pt x="12425" y="3735"/>
                </a:lnTo>
                <a:lnTo>
                  <a:pt x="11914" y="3735"/>
                </a:lnTo>
                <a:close/>
                <a:moveTo>
                  <a:pt x="11372" y="3735"/>
                </a:moveTo>
                <a:lnTo>
                  <a:pt x="11372" y="4170"/>
                </a:lnTo>
                <a:lnTo>
                  <a:pt x="11883" y="4170"/>
                </a:lnTo>
                <a:lnTo>
                  <a:pt x="11883" y="3735"/>
                </a:lnTo>
                <a:lnTo>
                  <a:pt x="11372" y="3735"/>
                </a:lnTo>
                <a:close/>
                <a:moveTo>
                  <a:pt x="10831" y="3735"/>
                </a:moveTo>
                <a:lnTo>
                  <a:pt x="10831" y="4170"/>
                </a:lnTo>
                <a:lnTo>
                  <a:pt x="11341" y="4170"/>
                </a:lnTo>
                <a:lnTo>
                  <a:pt x="11341" y="3735"/>
                </a:lnTo>
                <a:lnTo>
                  <a:pt x="10831" y="3735"/>
                </a:lnTo>
                <a:close/>
                <a:moveTo>
                  <a:pt x="10289" y="3735"/>
                </a:moveTo>
                <a:lnTo>
                  <a:pt x="10289" y="4170"/>
                </a:lnTo>
                <a:lnTo>
                  <a:pt x="10800" y="4170"/>
                </a:lnTo>
                <a:lnTo>
                  <a:pt x="10800" y="3735"/>
                </a:lnTo>
                <a:lnTo>
                  <a:pt x="10289" y="3735"/>
                </a:lnTo>
                <a:close/>
                <a:moveTo>
                  <a:pt x="9747" y="3735"/>
                </a:moveTo>
                <a:lnTo>
                  <a:pt x="9747" y="4170"/>
                </a:lnTo>
                <a:lnTo>
                  <a:pt x="10258" y="4170"/>
                </a:lnTo>
                <a:lnTo>
                  <a:pt x="10258" y="3735"/>
                </a:lnTo>
                <a:lnTo>
                  <a:pt x="9747" y="3735"/>
                </a:lnTo>
                <a:close/>
                <a:moveTo>
                  <a:pt x="9206" y="3735"/>
                </a:moveTo>
                <a:lnTo>
                  <a:pt x="9206" y="4170"/>
                </a:lnTo>
                <a:lnTo>
                  <a:pt x="9716" y="4170"/>
                </a:lnTo>
                <a:lnTo>
                  <a:pt x="9716" y="3735"/>
                </a:lnTo>
                <a:lnTo>
                  <a:pt x="9206" y="3735"/>
                </a:lnTo>
                <a:close/>
                <a:moveTo>
                  <a:pt x="8664" y="3735"/>
                </a:moveTo>
                <a:lnTo>
                  <a:pt x="8664" y="4170"/>
                </a:lnTo>
                <a:lnTo>
                  <a:pt x="9175" y="4170"/>
                </a:lnTo>
                <a:lnTo>
                  <a:pt x="9175" y="3735"/>
                </a:lnTo>
                <a:lnTo>
                  <a:pt x="8664" y="3735"/>
                </a:lnTo>
                <a:close/>
                <a:moveTo>
                  <a:pt x="8122" y="3735"/>
                </a:moveTo>
                <a:lnTo>
                  <a:pt x="8122" y="4170"/>
                </a:lnTo>
                <a:lnTo>
                  <a:pt x="8633" y="4170"/>
                </a:lnTo>
                <a:lnTo>
                  <a:pt x="8633" y="3735"/>
                </a:lnTo>
                <a:lnTo>
                  <a:pt x="8122" y="3735"/>
                </a:lnTo>
                <a:close/>
                <a:moveTo>
                  <a:pt x="7581" y="3735"/>
                </a:moveTo>
                <a:lnTo>
                  <a:pt x="7581" y="4170"/>
                </a:lnTo>
                <a:lnTo>
                  <a:pt x="8091" y="4170"/>
                </a:lnTo>
                <a:lnTo>
                  <a:pt x="8091" y="3735"/>
                </a:lnTo>
                <a:lnTo>
                  <a:pt x="7581" y="3735"/>
                </a:lnTo>
                <a:close/>
                <a:moveTo>
                  <a:pt x="7039" y="3735"/>
                </a:moveTo>
                <a:lnTo>
                  <a:pt x="7039" y="4170"/>
                </a:lnTo>
                <a:lnTo>
                  <a:pt x="7550" y="4170"/>
                </a:lnTo>
                <a:lnTo>
                  <a:pt x="7550" y="3735"/>
                </a:lnTo>
                <a:lnTo>
                  <a:pt x="7039" y="3735"/>
                </a:lnTo>
                <a:close/>
                <a:moveTo>
                  <a:pt x="6497" y="3735"/>
                </a:moveTo>
                <a:lnTo>
                  <a:pt x="6497" y="4170"/>
                </a:lnTo>
                <a:lnTo>
                  <a:pt x="7008" y="4170"/>
                </a:lnTo>
                <a:lnTo>
                  <a:pt x="7008" y="3735"/>
                </a:lnTo>
                <a:lnTo>
                  <a:pt x="6497" y="3735"/>
                </a:lnTo>
                <a:close/>
                <a:moveTo>
                  <a:pt x="5955" y="3735"/>
                </a:moveTo>
                <a:lnTo>
                  <a:pt x="5955" y="4170"/>
                </a:lnTo>
                <a:lnTo>
                  <a:pt x="6466" y="4170"/>
                </a:lnTo>
                <a:lnTo>
                  <a:pt x="6466" y="3735"/>
                </a:lnTo>
                <a:lnTo>
                  <a:pt x="5955" y="3735"/>
                </a:lnTo>
                <a:close/>
                <a:moveTo>
                  <a:pt x="5414" y="3735"/>
                </a:moveTo>
                <a:lnTo>
                  <a:pt x="5414" y="4170"/>
                </a:lnTo>
                <a:lnTo>
                  <a:pt x="5925" y="4170"/>
                </a:lnTo>
                <a:lnTo>
                  <a:pt x="5925" y="3735"/>
                </a:lnTo>
                <a:lnTo>
                  <a:pt x="5414" y="3735"/>
                </a:lnTo>
                <a:close/>
                <a:moveTo>
                  <a:pt x="4872" y="3735"/>
                </a:moveTo>
                <a:lnTo>
                  <a:pt x="4872" y="4170"/>
                </a:lnTo>
                <a:lnTo>
                  <a:pt x="5383" y="4170"/>
                </a:lnTo>
                <a:lnTo>
                  <a:pt x="5383" y="3735"/>
                </a:lnTo>
                <a:lnTo>
                  <a:pt x="4872" y="3735"/>
                </a:lnTo>
                <a:close/>
                <a:moveTo>
                  <a:pt x="4330" y="3735"/>
                </a:moveTo>
                <a:lnTo>
                  <a:pt x="4330" y="4170"/>
                </a:lnTo>
                <a:lnTo>
                  <a:pt x="4841" y="4170"/>
                </a:lnTo>
                <a:lnTo>
                  <a:pt x="4841" y="3735"/>
                </a:lnTo>
                <a:lnTo>
                  <a:pt x="4330" y="3735"/>
                </a:lnTo>
                <a:close/>
                <a:moveTo>
                  <a:pt x="3789" y="3735"/>
                </a:moveTo>
                <a:lnTo>
                  <a:pt x="3789" y="4170"/>
                </a:lnTo>
                <a:lnTo>
                  <a:pt x="4300" y="4170"/>
                </a:lnTo>
                <a:lnTo>
                  <a:pt x="4300" y="3735"/>
                </a:lnTo>
                <a:lnTo>
                  <a:pt x="3789" y="3735"/>
                </a:lnTo>
                <a:close/>
                <a:moveTo>
                  <a:pt x="3247" y="3735"/>
                </a:moveTo>
                <a:lnTo>
                  <a:pt x="3247" y="4170"/>
                </a:lnTo>
                <a:lnTo>
                  <a:pt x="3758" y="4170"/>
                </a:lnTo>
                <a:lnTo>
                  <a:pt x="3758" y="3735"/>
                </a:lnTo>
                <a:lnTo>
                  <a:pt x="3247" y="3735"/>
                </a:lnTo>
                <a:close/>
                <a:moveTo>
                  <a:pt x="2705" y="3735"/>
                </a:moveTo>
                <a:lnTo>
                  <a:pt x="2705" y="4170"/>
                </a:lnTo>
                <a:lnTo>
                  <a:pt x="3216" y="4170"/>
                </a:lnTo>
                <a:lnTo>
                  <a:pt x="3216" y="3735"/>
                </a:lnTo>
                <a:lnTo>
                  <a:pt x="2705" y="3735"/>
                </a:lnTo>
                <a:close/>
                <a:moveTo>
                  <a:pt x="2164" y="3735"/>
                </a:moveTo>
                <a:lnTo>
                  <a:pt x="2164" y="4170"/>
                </a:lnTo>
                <a:lnTo>
                  <a:pt x="2675" y="4170"/>
                </a:lnTo>
                <a:lnTo>
                  <a:pt x="2675" y="3735"/>
                </a:lnTo>
                <a:lnTo>
                  <a:pt x="2164" y="3735"/>
                </a:lnTo>
                <a:close/>
                <a:moveTo>
                  <a:pt x="1622" y="3735"/>
                </a:moveTo>
                <a:lnTo>
                  <a:pt x="1622" y="4170"/>
                </a:lnTo>
                <a:lnTo>
                  <a:pt x="2133" y="4170"/>
                </a:lnTo>
                <a:lnTo>
                  <a:pt x="2133" y="3735"/>
                </a:lnTo>
                <a:lnTo>
                  <a:pt x="1622" y="3735"/>
                </a:lnTo>
                <a:close/>
                <a:moveTo>
                  <a:pt x="1080" y="3735"/>
                </a:moveTo>
                <a:lnTo>
                  <a:pt x="1080" y="4170"/>
                </a:lnTo>
                <a:lnTo>
                  <a:pt x="1591" y="4170"/>
                </a:lnTo>
                <a:lnTo>
                  <a:pt x="1591" y="3735"/>
                </a:lnTo>
                <a:lnTo>
                  <a:pt x="1080" y="3735"/>
                </a:lnTo>
                <a:close/>
                <a:moveTo>
                  <a:pt x="539" y="3735"/>
                </a:moveTo>
                <a:lnTo>
                  <a:pt x="539" y="4170"/>
                </a:lnTo>
                <a:lnTo>
                  <a:pt x="1049" y="4170"/>
                </a:lnTo>
                <a:lnTo>
                  <a:pt x="1049" y="3735"/>
                </a:lnTo>
                <a:lnTo>
                  <a:pt x="539" y="3735"/>
                </a:lnTo>
                <a:close/>
                <a:moveTo>
                  <a:pt x="31" y="3735"/>
                </a:moveTo>
                <a:lnTo>
                  <a:pt x="31" y="4170"/>
                </a:lnTo>
                <a:lnTo>
                  <a:pt x="508" y="4170"/>
                </a:lnTo>
                <a:lnTo>
                  <a:pt x="508" y="3735"/>
                </a:lnTo>
                <a:lnTo>
                  <a:pt x="31" y="3735"/>
                </a:lnTo>
                <a:close/>
                <a:moveTo>
                  <a:pt x="14622" y="3271"/>
                </a:moveTo>
                <a:lnTo>
                  <a:pt x="14622" y="3706"/>
                </a:lnTo>
                <a:lnTo>
                  <a:pt x="15133" y="3706"/>
                </a:lnTo>
                <a:lnTo>
                  <a:pt x="15133" y="3271"/>
                </a:lnTo>
                <a:lnTo>
                  <a:pt x="14622" y="3271"/>
                </a:lnTo>
                <a:close/>
                <a:moveTo>
                  <a:pt x="14081" y="3271"/>
                </a:moveTo>
                <a:lnTo>
                  <a:pt x="14081" y="3706"/>
                </a:lnTo>
                <a:lnTo>
                  <a:pt x="14592" y="3706"/>
                </a:lnTo>
                <a:lnTo>
                  <a:pt x="14592" y="3271"/>
                </a:lnTo>
                <a:lnTo>
                  <a:pt x="14081" y="3271"/>
                </a:lnTo>
                <a:close/>
                <a:moveTo>
                  <a:pt x="13539" y="3271"/>
                </a:moveTo>
                <a:lnTo>
                  <a:pt x="13539" y="3706"/>
                </a:lnTo>
                <a:lnTo>
                  <a:pt x="14050" y="3706"/>
                </a:lnTo>
                <a:lnTo>
                  <a:pt x="14050" y="3271"/>
                </a:lnTo>
                <a:lnTo>
                  <a:pt x="13539" y="3271"/>
                </a:lnTo>
                <a:close/>
                <a:moveTo>
                  <a:pt x="12997" y="3271"/>
                </a:moveTo>
                <a:lnTo>
                  <a:pt x="12997" y="3706"/>
                </a:lnTo>
                <a:lnTo>
                  <a:pt x="13508" y="3706"/>
                </a:lnTo>
                <a:lnTo>
                  <a:pt x="13508" y="3271"/>
                </a:lnTo>
                <a:lnTo>
                  <a:pt x="12997" y="3271"/>
                </a:lnTo>
                <a:close/>
                <a:moveTo>
                  <a:pt x="12456" y="3271"/>
                </a:moveTo>
                <a:lnTo>
                  <a:pt x="12456" y="3706"/>
                </a:lnTo>
                <a:lnTo>
                  <a:pt x="12967" y="3706"/>
                </a:lnTo>
                <a:lnTo>
                  <a:pt x="12967" y="3271"/>
                </a:lnTo>
                <a:lnTo>
                  <a:pt x="12456" y="3271"/>
                </a:lnTo>
                <a:close/>
                <a:moveTo>
                  <a:pt x="11914" y="3271"/>
                </a:moveTo>
                <a:lnTo>
                  <a:pt x="11914" y="3706"/>
                </a:lnTo>
                <a:lnTo>
                  <a:pt x="12425" y="3706"/>
                </a:lnTo>
                <a:lnTo>
                  <a:pt x="12425" y="3271"/>
                </a:lnTo>
                <a:lnTo>
                  <a:pt x="11914" y="3271"/>
                </a:lnTo>
                <a:close/>
                <a:moveTo>
                  <a:pt x="11372" y="3271"/>
                </a:moveTo>
                <a:lnTo>
                  <a:pt x="11372" y="3706"/>
                </a:lnTo>
                <a:lnTo>
                  <a:pt x="11883" y="3706"/>
                </a:lnTo>
                <a:lnTo>
                  <a:pt x="11883" y="3271"/>
                </a:lnTo>
                <a:lnTo>
                  <a:pt x="11372" y="3271"/>
                </a:lnTo>
                <a:close/>
                <a:moveTo>
                  <a:pt x="10831" y="3271"/>
                </a:moveTo>
                <a:lnTo>
                  <a:pt x="10831" y="3706"/>
                </a:lnTo>
                <a:lnTo>
                  <a:pt x="11341" y="3706"/>
                </a:lnTo>
                <a:lnTo>
                  <a:pt x="11341" y="3271"/>
                </a:lnTo>
                <a:lnTo>
                  <a:pt x="10831" y="3271"/>
                </a:lnTo>
                <a:close/>
                <a:moveTo>
                  <a:pt x="10289" y="3271"/>
                </a:moveTo>
                <a:lnTo>
                  <a:pt x="10289" y="3706"/>
                </a:lnTo>
                <a:lnTo>
                  <a:pt x="10800" y="3706"/>
                </a:lnTo>
                <a:lnTo>
                  <a:pt x="10800" y="3271"/>
                </a:lnTo>
                <a:lnTo>
                  <a:pt x="10289" y="3271"/>
                </a:lnTo>
                <a:close/>
                <a:moveTo>
                  <a:pt x="9747" y="3271"/>
                </a:moveTo>
                <a:lnTo>
                  <a:pt x="9747" y="3706"/>
                </a:lnTo>
                <a:lnTo>
                  <a:pt x="10258" y="3706"/>
                </a:lnTo>
                <a:lnTo>
                  <a:pt x="10258" y="3271"/>
                </a:lnTo>
                <a:lnTo>
                  <a:pt x="9747" y="3271"/>
                </a:lnTo>
                <a:close/>
                <a:moveTo>
                  <a:pt x="9206" y="3271"/>
                </a:moveTo>
                <a:lnTo>
                  <a:pt x="9206" y="3706"/>
                </a:lnTo>
                <a:lnTo>
                  <a:pt x="9716" y="3706"/>
                </a:lnTo>
                <a:lnTo>
                  <a:pt x="9716" y="3271"/>
                </a:lnTo>
                <a:lnTo>
                  <a:pt x="9206" y="3271"/>
                </a:lnTo>
                <a:close/>
                <a:moveTo>
                  <a:pt x="8664" y="3271"/>
                </a:moveTo>
                <a:lnTo>
                  <a:pt x="8664" y="3706"/>
                </a:lnTo>
                <a:lnTo>
                  <a:pt x="9175" y="3706"/>
                </a:lnTo>
                <a:lnTo>
                  <a:pt x="9175" y="3271"/>
                </a:lnTo>
                <a:lnTo>
                  <a:pt x="8664" y="3271"/>
                </a:lnTo>
                <a:close/>
                <a:moveTo>
                  <a:pt x="8122" y="3271"/>
                </a:moveTo>
                <a:lnTo>
                  <a:pt x="8122" y="3706"/>
                </a:lnTo>
                <a:lnTo>
                  <a:pt x="8633" y="3706"/>
                </a:lnTo>
                <a:lnTo>
                  <a:pt x="8633" y="3271"/>
                </a:lnTo>
                <a:lnTo>
                  <a:pt x="8122" y="3271"/>
                </a:lnTo>
                <a:close/>
                <a:moveTo>
                  <a:pt x="7581" y="3271"/>
                </a:moveTo>
                <a:lnTo>
                  <a:pt x="7581" y="3706"/>
                </a:lnTo>
                <a:lnTo>
                  <a:pt x="8091" y="3706"/>
                </a:lnTo>
                <a:lnTo>
                  <a:pt x="8091" y="3271"/>
                </a:lnTo>
                <a:lnTo>
                  <a:pt x="7581" y="3271"/>
                </a:lnTo>
                <a:close/>
                <a:moveTo>
                  <a:pt x="7039" y="3271"/>
                </a:moveTo>
                <a:lnTo>
                  <a:pt x="7039" y="3706"/>
                </a:lnTo>
                <a:lnTo>
                  <a:pt x="7550" y="3706"/>
                </a:lnTo>
                <a:lnTo>
                  <a:pt x="7550" y="3271"/>
                </a:lnTo>
                <a:lnTo>
                  <a:pt x="7039" y="3271"/>
                </a:lnTo>
                <a:close/>
                <a:moveTo>
                  <a:pt x="6497" y="3271"/>
                </a:moveTo>
                <a:lnTo>
                  <a:pt x="6497" y="3706"/>
                </a:lnTo>
                <a:lnTo>
                  <a:pt x="7008" y="3706"/>
                </a:lnTo>
                <a:lnTo>
                  <a:pt x="7008" y="3271"/>
                </a:lnTo>
                <a:lnTo>
                  <a:pt x="6497" y="3271"/>
                </a:lnTo>
                <a:close/>
                <a:moveTo>
                  <a:pt x="5955" y="3271"/>
                </a:moveTo>
                <a:lnTo>
                  <a:pt x="5955" y="3706"/>
                </a:lnTo>
                <a:lnTo>
                  <a:pt x="6466" y="3706"/>
                </a:lnTo>
                <a:lnTo>
                  <a:pt x="6466" y="3271"/>
                </a:lnTo>
                <a:lnTo>
                  <a:pt x="5955" y="3271"/>
                </a:lnTo>
                <a:close/>
                <a:moveTo>
                  <a:pt x="5414" y="3271"/>
                </a:moveTo>
                <a:lnTo>
                  <a:pt x="5414" y="3706"/>
                </a:lnTo>
                <a:lnTo>
                  <a:pt x="5925" y="3706"/>
                </a:lnTo>
                <a:lnTo>
                  <a:pt x="5925" y="3271"/>
                </a:lnTo>
                <a:lnTo>
                  <a:pt x="5414" y="3271"/>
                </a:lnTo>
                <a:close/>
                <a:moveTo>
                  <a:pt x="4872" y="3271"/>
                </a:moveTo>
                <a:lnTo>
                  <a:pt x="4872" y="3706"/>
                </a:lnTo>
                <a:lnTo>
                  <a:pt x="5383" y="3706"/>
                </a:lnTo>
                <a:lnTo>
                  <a:pt x="5383" y="3271"/>
                </a:lnTo>
                <a:lnTo>
                  <a:pt x="4872" y="3271"/>
                </a:lnTo>
                <a:close/>
                <a:moveTo>
                  <a:pt x="4330" y="3271"/>
                </a:moveTo>
                <a:lnTo>
                  <a:pt x="4330" y="3706"/>
                </a:lnTo>
                <a:lnTo>
                  <a:pt x="4841" y="3706"/>
                </a:lnTo>
                <a:lnTo>
                  <a:pt x="4841" y="3271"/>
                </a:lnTo>
                <a:lnTo>
                  <a:pt x="4330" y="3271"/>
                </a:lnTo>
                <a:close/>
                <a:moveTo>
                  <a:pt x="3789" y="3271"/>
                </a:moveTo>
                <a:lnTo>
                  <a:pt x="3789" y="3706"/>
                </a:lnTo>
                <a:lnTo>
                  <a:pt x="4300" y="3706"/>
                </a:lnTo>
                <a:lnTo>
                  <a:pt x="4300" y="3271"/>
                </a:lnTo>
                <a:lnTo>
                  <a:pt x="3789" y="3271"/>
                </a:lnTo>
                <a:close/>
                <a:moveTo>
                  <a:pt x="3247" y="3271"/>
                </a:moveTo>
                <a:lnTo>
                  <a:pt x="3247" y="3706"/>
                </a:lnTo>
                <a:lnTo>
                  <a:pt x="3758" y="3706"/>
                </a:lnTo>
                <a:lnTo>
                  <a:pt x="3758" y="3271"/>
                </a:lnTo>
                <a:lnTo>
                  <a:pt x="3247" y="3271"/>
                </a:lnTo>
                <a:close/>
                <a:moveTo>
                  <a:pt x="2705" y="3271"/>
                </a:moveTo>
                <a:lnTo>
                  <a:pt x="2705" y="3706"/>
                </a:lnTo>
                <a:lnTo>
                  <a:pt x="3216" y="3706"/>
                </a:lnTo>
                <a:lnTo>
                  <a:pt x="3216" y="3271"/>
                </a:lnTo>
                <a:lnTo>
                  <a:pt x="2705" y="3271"/>
                </a:lnTo>
                <a:close/>
                <a:moveTo>
                  <a:pt x="2164" y="3271"/>
                </a:moveTo>
                <a:lnTo>
                  <a:pt x="2164" y="3706"/>
                </a:lnTo>
                <a:lnTo>
                  <a:pt x="2675" y="3706"/>
                </a:lnTo>
                <a:lnTo>
                  <a:pt x="2675" y="3271"/>
                </a:lnTo>
                <a:lnTo>
                  <a:pt x="2164" y="3271"/>
                </a:lnTo>
                <a:close/>
                <a:moveTo>
                  <a:pt x="1622" y="3271"/>
                </a:moveTo>
                <a:lnTo>
                  <a:pt x="1622" y="3706"/>
                </a:lnTo>
                <a:lnTo>
                  <a:pt x="2133" y="3706"/>
                </a:lnTo>
                <a:lnTo>
                  <a:pt x="2133" y="3271"/>
                </a:lnTo>
                <a:lnTo>
                  <a:pt x="1622" y="3271"/>
                </a:lnTo>
                <a:close/>
                <a:moveTo>
                  <a:pt x="1080" y="3271"/>
                </a:moveTo>
                <a:lnTo>
                  <a:pt x="1080" y="3706"/>
                </a:lnTo>
                <a:lnTo>
                  <a:pt x="1591" y="3706"/>
                </a:lnTo>
                <a:lnTo>
                  <a:pt x="1591" y="3271"/>
                </a:lnTo>
                <a:lnTo>
                  <a:pt x="1080" y="3271"/>
                </a:lnTo>
                <a:close/>
                <a:moveTo>
                  <a:pt x="539" y="3271"/>
                </a:moveTo>
                <a:lnTo>
                  <a:pt x="539" y="3706"/>
                </a:lnTo>
                <a:lnTo>
                  <a:pt x="1049" y="3706"/>
                </a:lnTo>
                <a:lnTo>
                  <a:pt x="1049" y="3271"/>
                </a:lnTo>
                <a:lnTo>
                  <a:pt x="539" y="3271"/>
                </a:lnTo>
                <a:close/>
                <a:moveTo>
                  <a:pt x="31" y="3271"/>
                </a:moveTo>
                <a:lnTo>
                  <a:pt x="31" y="3706"/>
                </a:lnTo>
                <a:lnTo>
                  <a:pt x="508" y="3706"/>
                </a:lnTo>
                <a:lnTo>
                  <a:pt x="508" y="3271"/>
                </a:lnTo>
                <a:lnTo>
                  <a:pt x="31" y="3271"/>
                </a:lnTo>
                <a:close/>
                <a:moveTo>
                  <a:pt x="14622" y="2807"/>
                </a:moveTo>
                <a:lnTo>
                  <a:pt x="14622" y="3243"/>
                </a:lnTo>
                <a:lnTo>
                  <a:pt x="15133" y="3243"/>
                </a:lnTo>
                <a:lnTo>
                  <a:pt x="15133" y="2807"/>
                </a:lnTo>
                <a:lnTo>
                  <a:pt x="14622" y="2807"/>
                </a:lnTo>
                <a:close/>
                <a:moveTo>
                  <a:pt x="14081" y="2807"/>
                </a:moveTo>
                <a:lnTo>
                  <a:pt x="14081" y="3243"/>
                </a:lnTo>
                <a:lnTo>
                  <a:pt x="14592" y="3243"/>
                </a:lnTo>
                <a:lnTo>
                  <a:pt x="14592" y="2807"/>
                </a:lnTo>
                <a:lnTo>
                  <a:pt x="14081" y="2807"/>
                </a:lnTo>
                <a:close/>
                <a:moveTo>
                  <a:pt x="13539" y="2807"/>
                </a:moveTo>
                <a:lnTo>
                  <a:pt x="13539" y="3243"/>
                </a:lnTo>
                <a:lnTo>
                  <a:pt x="14050" y="3243"/>
                </a:lnTo>
                <a:lnTo>
                  <a:pt x="14050" y="2807"/>
                </a:lnTo>
                <a:lnTo>
                  <a:pt x="13539" y="2807"/>
                </a:lnTo>
                <a:close/>
                <a:moveTo>
                  <a:pt x="12997" y="2807"/>
                </a:moveTo>
                <a:lnTo>
                  <a:pt x="12997" y="3243"/>
                </a:lnTo>
                <a:lnTo>
                  <a:pt x="13508" y="3243"/>
                </a:lnTo>
                <a:lnTo>
                  <a:pt x="13508" y="2807"/>
                </a:lnTo>
                <a:lnTo>
                  <a:pt x="12997" y="2807"/>
                </a:lnTo>
                <a:close/>
                <a:moveTo>
                  <a:pt x="12456" y="2807"/>
                </a:moveTo>
                <a:lnTo>
                  <a:pt x="12456" y="3243"/>
                </a:lnTo>
                <a:lnTo>
                  <a:pt x="12967" y="3243"/>
                </a:lnTo>
                <a:lnTo>
                  <a:pt x="12967" y="2807"/>
                </a:lnTo>
                <a:lnTo>
                  <a:pt x="12456" y="2807"/>
                </a:lnTo>
                <a:close/>
                <a:moveTo>
                  <a:pt x="11914" y="2807"/>
                </a:moveTo>
                <a:lnTo>
                  <a:pt x="11914" y="3243"/>
                </a:lnTo>
                <a:lnTo>
                  <a:pt x="12425" y="3243"/>
                </a:lnTo>
                <a:lnTo>
                  <a:pt x="12425" y="2807"/>
                </a:lnTo>
                <a:lnTo>
                  <a:pt x="11914" y="2807"/>
                </a:lnTo>
                <a:close/>
                <a:moveTo>
                  <a:pt x="11372" y="2807"/>
                </a:moveTo>
                <a:lnTo>
                  <a:pt x="11372" y="3243"/>
                </a:lnTo>
                <a:lnTo>
                  <a:pt x="11883" y="3243"/>
                </a:lnTo>
                <a:lnTo>
                  <a:pt x="11883" y="2807"/>
                </a:lnTo>
                <a:lnTo>
                  <a:pt x="11372" y="2807"/>
                </a:lnTo>
                <a:close/>
                <a:moveTo>
                  <a:pt x="10831" y="2807"/>
                </a:moveTo>
                <a:lnTo>
                  <a:pt x="10831" y="3243"/>
                </a:lnTo>
                <a:lnTo>
                  <a:pt x="11341" y="3243"/>
                </a:lnTo>
                <a:lnTo>
                  <a:pt x="11341" y="2807"/>
                </a:lnTo>
                <a:lnTo>
                  <a:pt x="10831" y="2807"/>
                </a:lnTo>
                <a:close/>
                <a:moveTo>
                  <a:pt x="10289" y="2807"/>
                </a:moveTo>
                <a:lnTo>
                  <a:pt x="10289" y="3243"/>
                </a:lnTo>
                <a:lnTo>
                  <a:pt x="10800" y="3243"/>
                </a:lnTo>
                <a:lnTo>
                  <a:pt x="10800" y="2807"/>
                </a:lnTo>
                <a:lnTo>
                  <a:pt x="10289" y="2807"/>
                </a:lnTo>
                <a:close/>
                <a:moveTo>
                  <a:pt x="9747" y="2807"/>
                </a:moveTo>
                <a:lnTo>
                  <a:pt x="9747" y="3243"/>
                </a:lnTo>
                <a:lnTo>
                  <a:pt x="10258" y="3243"/>
                </a:lnTo>
                <a:lnTo>
                  <a:pt x="10258" y="2807"/>
                </a:lnTo>
                <a:lnTo>
                  <a:pt x="9747" y="2807"/>
                </a:lnTo>
                <a:close/>
                <a:moveTo>
                  <a:pt x="9206" y="2807"/>
                </a:moveTo>
                <a:lnTo>
                  <a:pt x="9206" y="3243"/>
                </a:lnTo>
                <a:lnTo>
                  <a:pt x="9716" y="3243"/>
                </a:lnTo>
                <a:lnTo>
                  <a:pt x="9716" y="2807"/>
                </a:lnTo>
                <a:lnTo>
                  <a:pt x="9206" y="2807"/>
                </a:lnTo>
                <a:close/>
                <a:moveTo>
                  <a:pt x="8664" y="2807"/>
                </a:moveTo>
                <a:lnTo>
                  <a:pt x="8664" y="3243"/>
                </a:lnTo>
                <a:lnTo>
                  <a:pt x="9175" y="3243"/>
                </a:lnTo>
                <a:lnTo>
                  <a:pt x="9175" y="2807"/>
                </a:lnTo>
                <a:lnTo>
                  <a:pt x="8664" y="2807"/>
                </a:lnTo>
                <a:close/>
                <a:moveTo>
                  <a:pt x="8122" y="2807"/>
                </a:moveTo>
                <a:lnTo>
                  <a:pt x="8122" y="3243"/>
                </a:lnTo>
                <a:lnTo>
                  <a:pt x="8633" y="3243"/>
                </a:lnTo>
                <a:lnTo>
                  <a:pt x="8633" y="2807"/>
                </a:lnTo>
                <a:lnTo>
                  <a:pt x="8122" y="2807"/>
                </a:lnTo>
                <a:close/>
                <a:moveTo>
                  <a:pt x="7581" y="2807"/>
                </a:moveTo>
                <a:lnTo>
                  <a:pt x="7581" y="3243"/>
                </a:lnTo>
                <a:lnTo>
                  <a:pt x="8091" y="3243"/>
                </a:lnTo>
                <a:lnTo>
                  <a:pt x="8091" y="2807"/>
                </a:lnTo>
                <a:lnTo>
                  <a:pt x="7581" y="2807"/>
                </a:lnTo>
                <a:close/>
                <a:moveTo>
                  <a:pt x="7039" y="2807"/>
                </a:moveTo>
                <a:lnTo>
                  <a:pt x="7039" y="3243"/>
                </a:lnTo>
                <a:lnTo>
                  <a:pt x="7550" y="3243"/>
                </a:lnTo>
                <a:lnTo>
                  <a:pt x="7550" y="2807"/>
                </a:lnTo>
                <a:lnTo>
                  <a:pt x="7039" y="2807"/>
                </a:lnTo>
                <a:close/>
                <a:moveTo>
                  <a:pt x="6497" y="2807"/>
                </a:moveTo>
                <a:lnTo>
                  <a:pt x="6497" y="3243"/>
                </a:lnTo>
                <a:lnTo>
                  <a:pt x="7008" y="3243"/>
                </a:lnTo>
                <a:lnTo>
                  <a:pt x="7008" y="2807"/>
                </a:lnTo>
                <a:lnTo>
                  <a:pt x="6497" y="2807"/>
                </a:lnTo>
                <a:close/>
                <a:moveTo>
                  <a:pt x="5955" y="2807"/>
                </a:moveTo>
                <a:lnTo>
                  <a:pt x="5955" y="3243"/>
                </a:lnTo>
                <a:lnTo>
                  <a:pt x="6466" y="3243"/>
                </a:lnTo>
                <a:lnTo>
                  <a:pt x="6466" y="2807"/>
                </a:lnTo>
                <a:lnTo>
                  <a:pt x="5955" y="2807"/>
                </a:lnTo>
                <a:close/>
                <a:moveTo>
                  <a:pt x="5414" y="2807"/>
                </a:moveTo>
                <a:lnTo>
                  <a:pt x="5414" y="3243"/>
                </a:lnTo>
                <a:lnTo>
                  <a:pt x="5925" y="3243"/>
                </a:lnTo>
                <a:lnTo>
                  <a:pt x="5925" y="2807"/>
                </a:lnTo>
                <a:lnTo>
                  <a:pt x="5414" y="2807"/>
                </a:lnTo>
                <a:close/>
                <a:moveTo>
                  <a:pt x="4872" y="2807"/>
                </a:moveTo>
                <a:lnTo>
                  <a:pt x="4872" y="3243"/>
                </a:lnTo>
                <a:lnTo>
                  <a:pt x="5383" y="3243"/>
                </a:lnTo>
                <a:lnTo>
                  <a:pt x="5383" y="2807"/>
                </a:lnTo>
                <a:lnTo>
                  <a:pt x="4872" y="2807"/>
                </a:lnTo>
                <a:close/>
                <a:moveTo>
                  <a:pt x="4330" y="2807"/>
                </a:moveTo>
                <a:lnTo>
                  <a:pt x="4330" y="3243"/>
                </a:lnTo>
                <a:lnTo>
                  <a:pt x="4841" y="3243"/>
                </a:lnTo>
                <a:lnTo>
                  <a:pt x="4841" y="2807"/>
                </a:lnTo>
                <a:lnTo>
                  <a:pt x="4330" y="2807"/>
                </a:lnTo>
                <a:close/>
                <a:moveTo>
                  <a:pt x="3789" y="2807"/>
                </a:moveTo>
                <a:lnTo>
                  <a:pt x="3789" y="3243"/>
                </a:lnTo>
                <a:lnTo>
                  <a:pt x="4300" y="3243"/>
                </a:lnTo>
                <a:lnTo>
                  <a:pt x="4300" y="2807"/>
                </a:lnTo>
                <a:lnTo>
                  <a:pt x="3789" y="2807"/>
                </a:lnTo>
                <a:close/>
                <a:moveTo>
                  <a:pt x="3247" y="2807"/>
                </a:moveTo>
                <a:lnTo>
                  <a:pt x="3247" y="3243"/>
                </a:lnTo>
                <a:lnTo>
                  <a:pt x="3758" y="3243"/>
                </a:lnTo>
                <a:lnTo>
                  <a:pt x="3758" y="2807"/>
                </a:lnTo>
                <a:lnTo>
                  <a:pt x="3247" y="2807"/>
                </a:lnTo>
                <a:close/>
                <a:moveTo>
                  <a:pt x="2705" y="2807"/>
                </a:moveTo>
                <a:lnTo>
                  <a:pt x="2705" y="3243"/>
                </a:lnTo>
                <a:lnTo>
                  <a:pt x="3216" y="3243"/>
                </a:lnTo>
                <a:lnTo>
                  <a:pt x="3216" y="2807"/>
                </a:lnTo>
                <a:lnTo>
                  <a:pt x="2705" y="2807"/>
                </a:lnTo>
                <a:close/>
                <a:moveTo>
                  <a:pt x="2164" y="2807"/>
                </a:moveTo>
                <a:lnTo>
                  <a:pt x="2164" y="3243"/>
                </a:lnTo>
                <a:lnTo>
                  <a:pt x="2675" y="3243"/>
                </a:lnTo>
                <a:lnTo>
                  <a:pt x="2675" y="2807"/>
                </a:lnTo>
                <a:lnTo>
                  <a:pt x="2164" y="2807"/>
                </a:lnTo>
                <a:close/>
                <a:moveTo>
                  <a:pt x="1622" y="2807"/>
                </a:moveTo>
                <a:lnTo>
                  <a:pt x="1622" y="3243"/>
                </a:lnTo>
                <a:lnTo>
                  <a:pt x="2133" y="3243"/>
                </a:lnTo>
                <a:lnTo>
                  <a:pt x="2133" y="2807"/>
                </a:lnTo>
                <a:lnTo>
                  <a:pt x="1622" y="2807"/>
                </a:lnTo>
                <a:close/>
                <a:moveTo>
                  <a:pt x="1080" y="2807"/>
                </a:moveTo>
                <a:lnTo>
                  <a:pt x="1080" y="3243"/>
                </a:lnTo>
                <a:lnTo>
                  <a:pt x="1591" y="3243"/>
                </a:lnTo>
                <a:lnTo>
                  <a:pt x="1591" y="2807"/>
                </a:lnTo>
                <a:lnTo>
                  <a:pt x="1080" y="2807"/>
                </a:lnTo>
                <a:close/>
                <a:moveTo>
                  <a:pt x="539" y="2807"/>
                </a:moveTo>
                <a:lnTo>
                  <a:pt x="539" y="3243"/>
                </a:lnTo>
                <a:lnTo>
                  <a:pt x="1049" y="3243"/>
                </a:lnTo>
                <a:lnTo>
                  <a:pt x="1049" y="2807"/>
                </a:lnTo>
                <a:lnTo>
                  <a:pt x="539" y="2807"/>
                </a:lnTo>
                <a:close/>
                <a:moveTo>
                  <a:pt x="31" y="2807"/>
                </a:moveTo>
                <a:lnTo>
                  <a:pt x="31" y="3243"/>
                </a:lnTo>
                <a:lnTo>
                  <a:pt x="508" y="3243"/>
                </a:lnTo>
                <a:lnTo>
                  <a:pt x="508" y="2807"/>
                </a:lnTo>
                <a:lnTo>
                  <a:pt x="31" y="2807"/>
                </a:lnTo>
                <a:close/>
                <a:moveTo>
                  <a:pt x="14622" y="2343"/>
                </a:moveTo>
                <a:lnTo>
                  <a:pt x="14622" y="2779"/>
                </a:lnTo>
                <a:lnTo>
                  <a:pt x="15133" y="2779"/>
                </a:lnTo>
                <a:lnTo>
                  <a:pt x="15133" y="2343"/>
                </a:lnTo>
                <a:lnTo>
                  <a:pt x="14622" y="2343"/>
                </a:lnTo>
                <a:close/>
                <a:moveTo>
                  <a:pt x="14081" y="2343"/>
                </a:moveTo>
                <a:lnTo>
                  <a:pt x="14081" y="2779"/>
                </a:lnTo>
                <a:lnTo>
                  <a:pt x="14592" y="2779"/>
                </a:lnTo>
                <a:lnTo>
                  <a:pt x="14592" y="2343"/>
                </a:lnTo>
                <a:lnTo>
                  <a:pt x="14081" y="2343"/>
                </a:lnTo>
                <a:close/>
                <a:moveTo>
                  <a:pt x="13539" y="2343"/>
                </a:moveTo>
                <a:lnTo>
                  <a:pt x="13539" y="2779"/>
                </a:lnTo>
                <a:lnTo>
                  <a:pt x="14050" y="2779"/>
                </a:lnTo>
                <a:lnTo>
                  <a:pt x="14050" y="2343"/>
                </a:lnTo>
                <a:lnTo>
                  <a:pt x="13539" y="2343"/>
                </a:lnTo>
                <a:close/>
                <a:moveTo>
                  <a:pt x="12997" y="2343"/>
                </a:moveTo>
                <a:lnTo>
                  <a:pt x="12997" y="2779"/>
                </a:lnTo>
                <a:lnTo>
                  <a:pt x="13508" y="2779"/>
                </a:lnTo>
                <a:lnTo>
                  <a:pt x="13508" y="2343"/>
                </a:lnTo>
                <a:lnTo>
                  <a:pt x="12997" y="2343"/>
                </a:lnTo>
                <a:close/>
                <a:moveTo>
                  <a:pt x="12456" y="2343"/>
                </a:moveTo>
                <a:lnTo>
                  <a:pt x="12456" y="2779"/>
                </a:lnTo>
                <a:lnTo>
                  <a:pt x="12967" y="2779"/>
                </a:lnTo>
                <a:lnTo>
                  <a:pt x="12967" y="2343"/>
                </a:lnTo>
                <a:lnTo>
                  <a:pt x="12456" y="2343"/>
                </a:lnTo>
                <a:close/>
                <a:moveTo>
                  <a:pt x="11914" y="2343"/>
                </a:moveTo>
                <a:lnTo>
                  <a:pt x="11914" y="2779"/>
                </a:lnTo>
                <a:lnTo>
                  <a:pt x="12425" y="2779"/>
                </a:lnTo>
                <a:lnTo>
                  <a:pt x="12425" y="2343"/>
                </a:lnTo>
                <a:lnTo>
                  <a:pt x="11914" y="2343"/>
                </a:lnTo>
                <a:close/>
                <a:moveTo>
                  <a:pt x="11372" y="2343"/>
                </a:moveTo>
                <a:lnTo>
                  <a:pt x="11372" y="2779"/>
                </a:lnTo>
                <a:lnTo>
                  <a:pt x="11883" y="2779"/>
                </a:lnTo>
                <a:lnTo>
                  <a:pt x="11883" y="2343"/>
                </a:lnTo>
                <a:lnTo>
                  <a:pt x="11372" y="2343"/>
                </a:lnTo>
                <a:close/>
                <a:moveTo>
                  <a:pt x="10831" y="2343"/>
                </a:moveTo>
                <a:lnTo>
                  <a:pt x="10831" y="2779"/>
                </a:lnTo>
                <a:lnTo>
                  <a:pt x="11341" y="2779"/>
                </a:lnTo>
                <a:lnTo>
                  <a:pt x="11341" y="2343"/>
                </a:lnTo>
                <a:lnTo>
                  <a:pt x="10831" y="2343"/>
                </a:lnTo>
                <a:close/>
                <a:moveTo>
                  <a:pt x="10289" y="2343"/>
                </a:moveTo>
                <a:lnTo>
                  <a:pt x="10289" y="2779"/>
                </a:lnTo>
                <a:lnTo>
                  <a:pt x="10800" y="2779"/>
                </a:lnTo>
                <a:lnTo>
                  <a:pt x="10800" y="2343"/>
                </a:lnTo>
                <a:lnTo>
                  <a:pt x="10289" y="2343"/>
                </a:lnTo>
                <a:close/>
                <a:moveTo>
                  <a:pt x="9747" y="2343"/>
                </a:moveTo>
                <a:lnTo>
                  <a:pt x="9747" y="2779"/>
                </a:lnTo>
                <a:lnTo>
                  <a:pt x="10258" y="2779"/>
                </a:lnTo>
                <a:lnTo>
                  <a:pt x="10258" y="2343"/>
                </a:lnTo>
                <a:lnTo>
                  <a:pt x="9747" y="2343"/>
                </a:lnTo>
                <a:close/>
                <a:moveTo>
                  <a:pt x="9206" y="2343"/>
                </a:moveTo>
                <a:lnTo>
                  <a:pt x="9206" y="2779"/>
                </a:lnTo>
                <a:lnTo>
                  <a:pt x="9716" y="2779"/>
                </a:lnTo>
                <a:lnTo>
                  <a:pt x="9716" y="2343"/>
                </a:lnTo>
                <a:lnTo>
                  <a:pt x="9206" y="2343"/>
                </a:lnTo>
                <a:close/>
                <a:moveTo>
                  <a:pt x="8664" y="2343"/>
                </a:moveTo>
                <a:lnTo>
                  <a:pt x="8664" y="2779"/>
                </a:lnTo>
                <a:lnTo>
                  <a:pt x="9175" y="2779"/>
                </a:lnTo>
                <a:lnTo>
                  <a:pt x="9175" y="2343"/>
                </a:lnTo>
                <a:lnTo>
                  <a:pt x="8664" y="2343"/>
                </a:lnTo>
                <a:close/>
                <a:moveTo>
                  <a:pt x="8122" y="2343"/>
                </a:moveTo>
                <a:lnTo>
                  <a:pt x="8122" y="2779"/>
                </a:lnTo>
                <a:lnTo>
                  <a:pt x="8633" y="2779"/>
                </a:lnTo>
                <a:lnTo>
                  <a:pt x="8633" y="2343"/>
                </a:lnTo>
                <a:lnTo>
                  <a:pt x="8122" y="2343"/>
                </a:lnTo>
                <a:close/>
                <a:moveTo>
                  <a:pt x="7581" y="2343"/>
                </a:moveTo>
                <a:lnTo>
                  <a:pt x="7581" y="2779"/>
                </a:lnTo>
                <a:lnTo>
                  <a:pt x="8091" y="2779"/>
                </a:lnTo>
                <a:lnTo>
                  <a:pt x="8091" y="2343"/>
                </a:lnTo>
                <a:lnTo>
                  <a:pt x="7581" y="2343"/>
                </a:lnTo>
                <a:close/>
                <a:moveTo>
                  <a:pt x="7039" y="2343"/>
                </a:moveTo>
                <a:lnTo>
                  <a:pt x="7039" y="2779"/>
                </a:lnTo>
                <a:lnTo>
                  <a:pt x="7550" y="2779"/>
                </a:lnTo>
                <a:lnTo>
                  <a:pt x="7550" y="2343"/>
                </a:lnTo>
                <a:lnTo>
                  <a:pt x="7039" y="2343"/>
                </a:lnTo>
                <a:close/>
                <a:moveTo>
                  <a:pt x="6497" y="2343"/>
                </a:moveTo>
                <a:lnTo>
                  <a:pt x="6497" y="2779"/>
                </a:lnTo>
                <a:lnTo>
                  <a:pt x="7008" y="2779"/>
                </a:lnTo>
                <a:lnTo>
                  <a:pt x="7008" y="2343"/>
                </a:lnTo>
                <a:lnTo>
                  <a:pt x="6497" y="2343"/>
                </a:lnTo>
                <a:close/>
                <a:moveTo>
                  <a:pt x="5955" y="2343"/>
                </a:moveTo>
                <a:lnTo>
                  <a:pt x="5955" y="2779"/>
                </a:lnTo>
                <a:lnTo>
                  <a:pt x="6466" y="2779"/>
                </a:lnTo>
                <a:lnTo>
                  <a:pt x="6466" y="2343"/>
                </a:lnTo>
                <a:lnTo>
                  <a:pt x="5955" y="2343"/>
                </a:lnTo>
                <a:close/>
                <a:moveTo>
                  <a:pt x="5414" y="2343"/>
                </a:moveTo>
                <a:lnTo>
                  <a:pt x="5414" y="2779"/>
                </a:lnTo>
                <a:lnTo>
                  <a:pt x="5925" y="2779"/>
                </a:lnTo>
                <a:lnTo>
                  <a:pt x="5925" y="2343"/>
                </a:lnTo>
                <a:lnTo>
                  <a:pt x="5414" y="2343"/>
                </a:lnTo>
                <a:close/>
                <a:moveTo>
                  <a:pt x="4872" y="2343"/>
                </a:moveTo>
                <a:lnTo>
                  <a:pt x="4872" y="2779"/>
                </a:lnTo>
                <a:lnTo>
                  <a:pt x="5383" y="2779"/>
                </a:lnTo>
                <a:lnTo>
                  <a:pt x="5383" y="2343"/>
                </a:lnTo>
                <a:lnTo>
                  <a:pt x="4872" y="2343"/>
                </a:lnTo>
                <a:close/>
                <a:moveTo>
                  <a:pt x="4330" y="2343"/>
                </a:moveTo>
                <a:lnTo>
                  <a:pt x="4330" y="2779"/>
                </a:lnTo>
                <a:lnTo>
                  <a:pt x="4841" y="2779"/>
                </a:lnTo>
                <a:lnTo>
                  <a:pt x="4841" y="2343"/>
                </a:lnTo>
                <a:lnTo>
                  <a:pt x="4330" y="2343"/>
                </a:lnTo>
                <a:close/>
                <a:moveTo>
                  <a:pt x="3789" y="2343"/>
                </a:moveTo>
                <a:lnTo>
                  <a:pt x="3789" y="2779"/>
                </a:lnTo>
                <a:lnTo>
                  <a:pt x="4300" y="2779"/>
                </a:lnTo>
                <a:lnTo>
                  <a:pt x="4300" y="2343"/>
                </a:lnTo>
                <a:lnTo>
                  <a:pt x="3789" y="2343"/>
                </a:lnTo>
                <a:close/>
                <a:moveTo>
                  <a:pt x="3247" y="2343"/>
                </a:moveTo>
                <a:lnTo>
                  <a:pt x="3247" y="2779"/>
                </a:lnTo>
                <a:lnTo>
                  <a:pt x="3758" y="2779"/>
                </a:lnTo>
                <a:lnTo>
                  <a:pt x="3758" y="2343"/>
                </a:lnTo>
                <a:lnTo>
                  <a:pt x="3247" y="2343"/>
                </a:lnTo>
                <a:close/>
                <a:moveTo>
                  <a:pt x="2705" y="2343"/>
                </a:moveTo>
                <a:lnTo>
                  <a:pt x="2705" y="2779"/>
                </a:lnTo>
                <a:lnTo>
                  <a:pt x="3216" y="2779"/>
                </a:lnTo>
                <a:lnTo>
                  <a:pt x="3216" y="2343"/>
                </a:lnTo>
                <a:lnTo>
                  <a:pt x="2705" y="2343"/>
                </a:lnTo>
                <a:close/>
                <a:moveTo>
                  <a:pt x="2164" y="2343"/>
                </a:moveTo>
                <a:lnTo>
                  <a:pt x="2164" y="2779"/>
                </a:lnTo>
                <a:lnTo>
                  <a:pt x="2675" y="2779"/>
                </a:lnTo>
                <a:lnTo>
                  <a:pt x="2675" y="2343"/>
                </a:lnTo>
                <a:lnTo>
                  <a:pt x="2164" y="2343"/>
                </a:lnTo>
                <a:close/>
                <a:moveTo>
                  <a:pt x="1622" y="2343"/>
                </a:moveTo>
                <a:lnTo>
                  <a:pt x="1622" y="2779"/>
                </a:lnTo>
                <a:lnTo>
                  <a:pt x="2133" y="2779"/>
                </a:lnTo>
                <a:lnTo>
                  <a:pt x="2133" y="2343"/>
                </a:lnTo>
                <a:lnTo>
                  <a:pt x="1622" y="2343"/>
                </a:lnTo>
                <a:close/>
                <a:moveTo>
                  <a:pt x="1080" y="2343"/>
                </a:moveTo>
                <a:lnTo>
                  <a:pt x="1080" y="2779"/>
                </a:lnTo>
                <a:lnTo>
                  <a:pt x="1591" y="2779"/>
                </a:lnTo>
                <a:lnTo>
                  <a:pt x="1591" y="2343"/>
                </a:lnTo>
                <a:lnTo>
                  <a:pt x="1080" y="2343"/>
                </a:lnTo>
                <a:close/>
                <a:moveTo>
                  <a:pt x="539" y="2343"/>
                </a:moveTo>
                <a:lnTo>
                  <a:pt x="539" y="2779"/>
                </a:lnTo>
                <a:lnTo>
                  <a:pt x="1049" y="2779"/>
                </a:lnTo>
                <a:lnTo>
                  <a:pt x="1049" y="2343"/>
                </a:lnTo>
                <a:lnTo>
                  <a:pt x="539" y="2343"/>
                </a:lnTo>
                <a:close/>
                <a:moveTo>
                  <a:pt x="31" y="2343"/>
                </a:moveTo>
                <a:lnTo>
                  <a:pt x="31" y="2779"/>
                </a:lnTo>
                <a:lnTo>
                  <a:pt x="508" y="2779"/>
                </a:lnTo>
                <a:lnTo>
                  <a:pt x="508" y="2343"/>
                </a:lnTo>
                <a:lnTo>
                  <a:pt x="31" y="2343"/>
                </a:lnTo>
                <a:close/>
                <a:moveTo>
                  <a:pt x="14622" y="1879"/>
                </a:moveTo>
                <a:lnTo>
                  <a:pt x="14622" y="2315"/>
                </a:lnTo>
                <a:lnTo>
                  <a:pt x="15133" y="2315"/>
                </a:lnTo>
                <a:lnTo>
                  <a:pt x="15133" y="1879"/>
                </a:lnTo>
                <a:lnTo>
                  <a:pt x="14622" y="1879"/>
                </a:lnTo>
                <a:close/>
                <a:moveTo>
                  <a:pt x="14081" y="1879"/>
                </a:moveTo>
                <a:lnTo>
                  <a:pt x="14081" y="2315"/>
                </a:lnTo>
                <a:lnTo>
                  <a:pt x="14592" y="2315"/>
                </a:lnTo>
                <a:lnTo>
                  <a:pt x="14592" y="1879"/>
                </a:lnTo>
                <a:lnTo>
                  <a:pt x="14081" y="1879"/>
                </a:lnTo>
                <a:close/>
                <a:moveTo>
                  <a:pt x="13539" y="1879"/>
                </a:moveTo>
                <a:lnTo>
                  <a:pt x="13539" y="2315"/>
                </a:lnTo>
                <a:lnTo>
                  <a:pt x="14050" y="2315"/>
                </a:lnTo>
                <a:lnTo>
                  <a:pt x="14050" y="1879"/>
                </a:lnTo>
                <a:lnTo>
                  <a:pt x="13539" y="1879"/>
                </a:lnTo>
                <a:close/>
                <a:moveTo>
                  <a:pt x="12997" y="1879"/>
                </a:moveTo>
                <a:lnTo>
                  <a:pt x="12997" y="2315"/>
                </a:lnTo>
                <a:lnTo>
                  <a:pt x="13508" y="2315"/>
                </a:lnTo>
                <a:lnTo>
                  <a:pt x="13508" y="1879"/>
                </a:lnTo>
                <a:lnTo>
                  <a:pt x="12997" y="1879"/>
                </a:lnTo>
                <a:close/>
                <a:moveTo>
                  <a:pt x="12456" y="1879"/>
                </a:moveTo>
                <a:lnTo>
                  <a:pt x="12456" y="2315"/>
                </a:lnTo>
                <a:lnTo>
                  <a:pt x="12967" y="2315"/>
                </a:lnTo>
                <a:lnTo>
                  <a:pt x="12967" y="1879"/>
                </a:lnTo>
                <a:lnTo>
                  <a:pt x="12456" y="1879"/>
                </a:lnTo>
                <a:close/>
                <a:moveTo>
                  <a:pt x="11914" y="1879"/>
                </a:moveTo>
                <a:lnTo>
                  <a:pt x="11914" y="2315"/>
                </a:lnTo>
                <a:lnTo>
                  <a:pt x="12425" y="2315"/>
                </a:lnTo>
                <a:lnTo>
                  <a:pt x="12425" y="1879"/>
                </a:lnTo>
                <a:lnTo>
                  <a:pt x="11914" y="1879"/>
                </a:lnTo>
                <a:close/>
                <a:moveTo>
                  <a:pt x="11372" y="1879"/>
                </a:moveTo>
                <a:lnTo>
                  <a:pt x="11372" y="2315"/>
                </a:lnTo>
                <a:lnTo>
                  <a:pt x="11883" y="2315"/>
                </a:lnTo>
                <a:lnTo>
                  <a:pt x="11883" y="1879"/>
                </a:lnTo>
                <a:lnTo>
                  <a:pt x="11372" y="1879"/>
                </a:lnTo>
                <a:close/>
                <a:moveTo>
                  <a:pt x="10831" y="1879"/>
                </a:moveTo>
                <a:lnTo>
                  <a:pt x="10831" y="2315"/>
                </a:lnTo>
                <a:lnTo>
                  <a:pt x="11341" y="2315"/>
                </a:lnTo>
                <a:lnTo>
                  <a:pt x="11341" y="1879"/>
                </a:lnTo>
                <a:lnTo>
                  <a:pt x="10831" y="1879"/>
                </a:lnTo>
                <a:close/>
                <a:moveTo>
                  <a:pt x="10289" y="1879"/>
                </a:moveTo>
                <a:lnTo>
                  <a:pt x="10289" y="2315"/>
                </a:lnTo>
                <a:lnTo>
                  <a:pt x="10800" y="2315"/>
                </a:lnTo>
                <a:lnTo>
                  <a:pt x="10800" y="1879"/>
                </a:lnTo>
                <a:lnTo>
                  <a:pt x="10289" y="1879"/>
                </a:lnTo>
                <a:close/>
                <a:moveTo>
                  <a:pt x="9747" y="1879"/>
                </a:moveTo>
                <a:lnTo>
                  <a:pt x="9747" y="2315"/>
                </a:lnTo>
                <a:lnTo>
                  <a:pt x="10258" y="2315"/>
                </a:lnTo>
                <a:lnTo>
                  <a:pt x="10258" y="1879"/>
                </a:lnTo>
                <a:lnTo>
                  <a:pt x="9747" y="1879"/>
                </a:lnTo>
                <a:close/>
                <a:moveTo>
                  <a:pt x="9206" y="1879"/>
                </a:moveTo>
                <a:lnTo>
                  <a:pt x="9206" y="2315"/>
                </a:lnTo>
                <a:lnTo>
                  <a:pt x="9716" y="2315"/>
                </a:lnTo>
                <a:lnTo>
                  <a:pt x="9716" y="1879"/>
                </a:lnTo>
                <a:lnTo>
                  <a:pt x="9206" y="1879"/>
                </a:lnTo>
                <a:close/>
                <a:moveTo>
                  <a:pt x="8664" y="1879"/>
                </a:moveTo>
                <a:lnTo>
                  <a:pt x="8664" y="2315"/>
                </a:lnTo>
                <a:lnTo>
                  <a:pt x="9175" y="2315"/>
                </a:lnTo>
                <a:lnTo>
                  <a:pt x="9175" y="1879"/>
                </a:lnTo>
                <a:lnTo>
                  <a:pt x="8664" y="1879"/>
                </a:lnTo>
                <a:close/>
                <a:moveTo>
                  <a:pt x="8122" y="1879"/>
                </a:moveTo>
                <a:lnTo>
                  <a:pt x="8122" y="2315"/>
                </a:lnTo>
                <a:lnTo>
                  <a:pt x="8633" y="2315"/>
                </a:lnTo>
                <a:lnTo>
                  <a:pt x="8633" y="1879"/>
                </a:lnTo>
                <a:lnTo>
                  <a:pt x="8122" y="1879"/>
                </a:lnTo>
                <a:close/>
                <a:moveTo>
                  <a:pt x="7581" y="1879"/>
                </a:moveTo>
                <a:lnTo>
                  <a:pt x="7581" y="2315"/>
                </a:lnTo>
                <a:lnTo>
                  <a:pt x="8091" y="2315"/>
                </a:lnTo>
                <a:lnTo>
                  <a:pt x="8091" y="1879"/>
                </a:lnTo>
                <a:lnTo>
                  <a:pt x="7581" y="1879"/>
                </a:lnTo>
                <a:close/>
                <a:moveTo>
                  <a:pt x="7039" y="1879"/>
                </a:moveTo>
                <a:lnTo>
                  <a:pt x="7039" y="2315"/>
                </a:lnTo>
                <a:lnTo>
                  <a:pt x="7550" y="2315"/>
                </a:lnTo>
                <a:lnTo>
                  <a:pt x="7550" y="1879"/>
                </a:lnTo>
                <a:lnTo>
                  <a:pt x="7039" y="1879"/>
                </a:lnTo>
                <a:close/>
                <a:moveTo>
                  <a:pt x="6497" y="1879"/>
                </a:moveTo>
                <a:lnTo>
                  <a:pt x="6497" y="2315"/>
                </a:lnTo>
                <a:lnTo>
                  <a:pt x="7008" y="2315"/>
                </a:lnTo>
                <a:lnTo>
                  <a:pt x="7008" y="1879"/>
                </a:lnTo>
                <a:lnTo>
                  <a:pt x="6497" y="1879"/>
                </a:lnTo>
                <a:close/>
                <a:moveTo>
                  <a:pt x="5955" y="1879"/>
                </a:moveTo>
                <a:lnTo>
                  <a:pt x="5955" y="2315"/>
                </a:lnTo>
                <a:lnTo>
                  <a:pt x="6466" y="2315"/>
                </a:lnTo>
                <a:lnTo>
                  <a:pt x="6466" y="1879"/>
                </a:lnTo>
                <a:lnTo>
                  <a:pt x="5955" y="1879"/>
                </a:lnTo>
                <a:close/>
                <a:moveTo>
                  <a:pt x="5414" y="1879"/>
                </a:moveTo>
                <a:lnTo>
                  <a:pt x="5414" y="2315"/>
                </a:lnTo>
                <a:lnTo>
                  <a:pt x="5925" y="2315"/>
                </a:lnTo>
                <a:lnTo>
                  <a:pt x="5925" y="1879"/>
                </a:lnTo>
                <a:lnTo>
                  <a:pt x="5414" y="1879"/>
                </a:lnTo>
                <a:close/>
                <a:moveTo>
                  <a:pt x="4872" y="1879"/>
                </a:moveTo>
                <a:lnTo>
                  <a:pt x="4872" y="2315"/>
                </a:lnTo>
                <a:lnTo>
                  <a:pt x="5383" y="2315"/>
                </a:lnTo>
                <a:lnTo>
                  <a:pt x="5383" y="1879"/>
                </a:lnTo>
                <a:lnTo>
                  <a:pt x="4872" y="1879"/>
                </a:lnTo>
                <a:close/>
                <a:moveTo>
                  <a:pt x="4330" y="1879"/>
                </a:moveTo>
                <a:lnTo>
                  <a:pt x="4330" y="2315"/>
                </a:lnTo>
                <a:lnTo>
                  <a:pt x="4841" y="2315"/>
                </a:lnTo>
                <a:lnTo>
                  <a:pt x="4841" y="1879"/>
                </a:lnTo>
                <a:lnTo>
                  <a:pt x="4330" y="1879"/>
                </a:lnTo>
                <a:close/>
                <a:moveTo>
                  <a:pt x="3789" y="1879"/>
                </a:moveTo>
                <a:lnTo>
                  <a:pt x="3789" y="2315"/>
                </a:lnTo>
                <a:lnTo>
                  <a:pt x="4300" y="2315"/>
                </a:lnTo>
                <a:lnTo>
                  <a:pt x="4300" y="1879"/>
                </a:lnTo>
                <a:lnTo>
                  <a:pt x="3789" y="1879"/>
                </a:lnTo>
                <a:close/>
                <a:moveTo>
                  <a:pt x="3247" y="1879"/>
                </a:moveTo>
                <a:lnTo>
                  <a:pt x="3247" y="2315"/>
                </a:lnTo>
                <a:lnTo>
                  <a:pt x="3758" y="2315"/>
                </a:lnTo>
                <a:lnTo>
                  <a:pt x="3758" y="1879"/>
                </a:lnTo>
                <a:lnTo>
                  <a:pt x="3247" y="1879"/>
                </a:lnTo>
                <a:close/>
                <a:moveTo>
                  <a:pt x="2705" y="1879"/>
                </a:moveTo>
                <a:lnTo>
                  <a:pt x="2705" y="2315"/>
                </a:lnTo>
                <a:lnTo>
                  <a:pt x="3216" y="2315"/>
                </a:lnTo>
                <a:lnTo>
                  <a:pt x="3216" y="1879"/>
                </a:lnTo>
                <a:lnTo>
                  <a:pt x="2705" y="1879"/>
                </a:lnTo>
                <a:close/>
                <a:moveTo>
                  <a:pt x="2164" y="1879"/>
                </a:moveTo>
                <a:lnTo>
                  <a:pt x="2164" y="2315"/>
                </a:lnTo>
                <a:lnTo>
                  <a:pt x="2675" y="2315"/>
                </a:lnTo>
                <a:lnTo>
                  <a:pt x="2675" y="1879"/>
                </a:lnTo>
                <a:lnTo>
                  <a:pt x="2164" y="1879"/>
                </a:lnTo>
                <a:close/>
                <a:moveTo>
                  <a:pt x="1622" y="1879"/>
                </a:moveTo>
                <a:lnTo>
                  <a:pt x="1622" y="2315"/>
                </a:lnTo>
                <a:lnTo>
                  <a:pt x="2133" y="2315"/>
                </a:lnTo>
                <a:lnTo>
                  <a:pt x="2133" y="1879"/>
                </a:lnTo>
                <a:lnTo>
                  <a:pt x="1622" y="1879"/>
                </a:lnTo>
                <a:close/>
                <a:moveTo>
                  <a:pt x="1080" y="1879"/>
                </a:moveTo>
                <a:lnTo>
                  <a:pt x="1080" y="2315"/>
                </a:lnTo>
                <a:lnTo>
                  <a:pt x="1591" y="2315"/>
                </a:lnTo>
                <a:lnTo>
                  <a:pt x="1591" y="1879"/>
                </a:lnTo>
                <a:lnTo>
                  <a:pt x="1080" y="1879"/>
                </a:lnTo>
                <a:close/>
                <a:moveTo>
                  <a:pt x="539" y="1879"/>
                </a:moveTo>
                <a:lnTo>
                  <a:pt x="539" y="2315"/>
                </a:lnTo>
                <a:lnTo>
                  <a:pt x="1049" y="2315"/>
                </a:lnTo>
                <a:lnTo>
                  <a:pt x="1049" y="1879"/>
                </a:lnTo>
                <a:lnTo>
                  <a:pt x="539" y="1879"/>
                </a:lnTo>
                <a:close/>
                <a:moveTo>
                  <a:pt x="31" y="1879"/>
                </a:moveTo>
                <a:lnTo>
                  <a:pt x="31" y="2315"/>
                </a:lnTo>
                <a:lnTo>
                  <a:pt x="508" y="2315"/>
                </a:lnTo>
                <a:lnTo>
                  <a:pt x="508" y="1879"/>
                </a:lnTo>
                <a:lnTo>
                  <a:pt x="31" y="1879"/>
                </a:lnTo>
                <a:close/>
                <a:moveTo>
                  <a:pt x="14622" y="1416"/>
                </a:moveTo>
                <a:lnTo>
                  <a:pt x="14622" y="1851"/>
                </a:lnTo>
                <a:lnTo>
                  <a:pt x="15133" y="1851"/>
                </a:lnTo>
                <a:lnTo>
                  <a:pt x="15133" y="1416"/>
                </a:lnTo>
                <a:lnTo>
                  <a:pt x="14622" y="1416"/>
                </a:lnTo>
                <a:close/>
                <a:moveTo>
                  <a:pt x="14081" y="1416"/>
                </a:moveTo>
                <a:lnTo>
                  <a:pt x="14081" y="1851"/>
                </a:lnTo>
                <a:lnTo>
                  <a:pt x="14592" y="1851"/>
                </a:lnTo>
                <a:lnTo>
                  <a:pt x="14592" y="1416"/>
                </a:lnTo>
                <a:lnTo>
                  <a:pt x="14081" y="1416"/>
                </a:lnTo>
                <a:close/>
                <a:moveTo>
                  <a:pt x="13539" y="1416"/>
                </a:moveTo>
                <a:lnTo>
                  <a:pt x="13539" y="1851"/>
                </a:lnTo>
                <a:lnTo>
                  <a:pt x="14050" y="1851"/>
                </a:lnTo>
                <a:lnTo>
                  <a:pt x="14050" y="1416"/>
                </a:lnTo>
                <a:lnTo>
                  <a:pt x="13539" y="1416"/>
                </a:lnTo>
                <a:close/>
                <a:moveTo>
                  <a:pt x="12997" y="1416"/>
                </a:moveTo>
                <a:lnTo>
                  <a:pt x="12997" y="1851"/>
                </a:lnTo>
                <a:lnTo>
                  <a:pt x="13508" y="1851"/>
                </a:lnTo>
                <a:lnTo>
                  <a:pt x="13508" y="1416"/>
                </a:lnTo>
                <a:lnTo>
                  <a:pt x="12997" y="1416"/>
                </a:lnTo>
                <a:close/>
                <a:moveTo>
                  <a:pt x="12456" y="1416"/>
                </a:moveTo>
                <a:lnTo>
                  <a:pt x="12456" y="1851"/>
                </a:lnTo>
                <a:lnTo>
                  <a:pt x="12967" y="1851"/>
                </a:lnTo>
                <a:lnTo>
                  <a:pt x="12967" y="1416"/>
                </a:lnTo>
                <a:lnTo>
                  <a:pt x="12456" y="1416"/>
                </a:lnTo>
                <a:close/>
                <a:moveTo>
                  <a:pt x="11914" y="1416"/>
                </a:moveTo>
                <a:lnTo>
                  <a:pt x="11914" y="1851"/>
                </a:lnTo>
                <a:lnTo>
                  <a:pt x="12425" y="1851"/>
                </a:lnTo>
                <a:lnTo>
                  <a:pt x="12425" y="1416"/>
                </a:lnTo>
                <a:lnTo>
                  <a:pt x="11914" y="1416"/>
                </a:lnTo>
                <a:close/>
                <a:moveTo>
                  <a:pt x="11372" y="1416"/>
                </a:moveTo>
                <a:lnTo>
                  <a:pt x="11372" y="1851"/>
                </a:lnTo>
                <a:lnTo>
                  <a:pt x="11883" y="1851"/>
                </a:lnTo>
                <a:lnTo>
                  <a:pt x="11883" y="1416"/>
                </a:lnTo>
                <a:lnTo>
                  <a:pt x="11372" y="1416"/>
                </a:lnTo>
                <a:close/>
                <a:moveTo>
                  <a:pt x="10831" y="1416"/>
                </a:moveTo>
                <a:lnTo>
                  <a:pt x="10831" y="1851"/>
                </a:lnTo>
                <a:lnTo>
                  <a:pt x="11341" y="1851"/>
                </a:lnTo>
                <a:lnTo>
                  <a:pt x="11341" y="1416"/>
                </a:lnTo>
                <a:lnTo>
                  <a:pt x="10831" y="1416"/>
                </a:lnTo>
                <a:close/>
                <a:moveTo>
                  <a:pt x="10289" y="1416"/>
                </a:moveTo>
                <a:lnTo>
                  <a:pt x="10289" y="1851"/>
                </a:lnTo>
                <a:lnTo>
                  <a:pt x="10800" y="1851"/>
                </a:lnTo>
                <a:lnTo>
                  <a:pt x="10800" y="1416"/>
                </a:lnTo>
                <a:lnTo>
                  <a:pt x="10289" y="1416"/>
                </a:lnTo>
                <a:close/>
                <a:moveTo>
                  <a:pt x="9747" y="1416"/>
                </a:moveTo>
                <a:lnTo>
                  <a:pt x="9747" y="1851"/>
                </a:lnTo>
                <a:lnTo>
                  <a:pt x="10258" y="1851"/>
                </a:lnTo>
                <a:lnTo>
                  <a:pt x="10258" y="1416"/>
                </a:lnTo>
                <a:lnTo>
                  <a:pt x="9747" y="1416"/>
                </a:lnTo>
                <a:close/>
                <a:moveTo>
                  <a:pt x="9206" y="1416"/>
                </a:moveTo>
                <a:lnTo>
                  <a:pt x="9206" y="1851"/>
                </a:lnTo>
                <a:lnTo>
                  <a:pt x="9716" y="1851"/>
                </a:lnTo>
                <a:lnTo>
                  <a:pt x="9716" y="1416"/>
                </a:lnTo>
                <a:lnTo>
                  <a:pt x="9206" y="1416"/>
                </a:lnTo>
                <a:close/>
                <a:moveTo>
                  <a:pt x="8664" y="1416"/>
                </a:moveTo>
                <a:lnTo>
                  <a:pt x="8664" y="1851"/>
                </a:lnTo>
                <a:lnTo>
                  <a:pt x="9175" y="1851"/>
                </a:lnTo>
                <a:lnTo>
                  <a:pt x="9175" y="1416"/>
                </a:lnTo>
                <a:lnTo>
                  <a:pt x="8664" y="1416"/>
                </a:lnTo>
                <a:close/>
                <a:moveTo>
                  <a:pt x="8122" y="1416"/>
                </a:moveTo>
                <a:lnTo>
                  <a:pt x="8122" y="1851"/>
                </a:lnTo>
                <a:lnTo>
                  <a:pt x="8633" y="1851"/>
                </a:lnTo>
                <a:lnTo>
                  <a:pt x="8633" y="1416"/>
                </a:lnTo>
                <a:lnTo>
                  <a:pt x="8122" y="1416"/>
                </a:lnTo>
                <a:close/>
                <a:moveTo>
                  <a:pt x="7581" y="1416"/>
                </a:moveTo>
                <a:lnTo>
                  <a:pt x="7581" y="1851"/>
                </a:lnTo>
                <a:lnTo>
                  <a:pt x="8091" y="1851"/>
                </a:lnTo>
                <a:lnTo>
                  <a:pt x="8091" y="1416"/>
                </a:lnTo>
                <a:lnTo>
                  <a:pt x="7581" y="1416"/>
                </a:lnTo>
                <a:close/>
                <a:moveTo>
                  <a:pt x="7039" y="1416"/>
                </a:moveTo>
                <a:lnTo>
                  <a:pt x="7039" y="1851"/>
                </a:lnTo>
                <a:lnTo>
                  <a:pt x="7550" y="1851"/>
                </a:lnTo>
                <a:lnTo>
                  <a:pt x="7550" y="1416"/>
                </a:lnTo>
                <a:lnTo>
                  <a:pt x="7039" y="1416"/>
                </a:lnTo>
                <a:close/>
                <a:moveTo>
                  <a:pt x="6497" y="1416"/>
                </a:moveTo>
                <a:lnTo>
                  <a:pt x="6497" y="1851"/>
                </a:lnTo>
                <a:lnTo>
                  <a:pt x="7008" y="1851"/>
                </a:lnTo>
                <a:lnTo>
                  <a:pt x="7008" y="1416"/>
                </a:lnTo>
                <a:lnTo>
                  <a:pt x="6497" y="1416"/>
                </a:lnTo>
                <a:close/>
                <a:moveTo>
                  <a:pt x="5955" y="1416"/>
                </a:moveTo>
                <a:lnTo>
                  <a:pt x="5955" y="1851"/>
                </a:lnTo>
                <a:lnTo>
                  <a:pt x="6466" y="1851"/>
                </a:lnTo>
                <a:lnTo>
                  <a:pt x="6466" y="1416"/>
                </a:lnTo>
                <a:lnTo>
                  <a:pt x="5955" y="1416"/>
                </a:lnTo>
                <a:close/>
                <a:moveTo>
                  <a:pt x="5414" y="1416"/>
                </a:moveTo>
                <a:lnTo>
                  <a:pt x="5414" y="1851"/>
                </a:lnTo>
                <a:lnTo>
                  <a:pt x="5925" y="1851"/>
                </a:lnTo>
                <a:lnTo>
                  <a:pt x="5925" y="1416"/>
                </a:lnTo>
                <a:lnTo>
                  <a:pt x="5414" y="1416"/>
                </a:lnTo>
                <a:close/>
                <a:moveTo>
                  <a:pt x="4872" y="1416"/>
                </a:moveTo>
                <a:lnTo>
                  <a:pt x="4872" y="1851"/>
                </a:lnTo>
                <a:lnTo>
                  <a:pt x="5383" y="1851"/>
                </a:lnTo>
                <a:lnTo>
                  <a:pt x="5383" y="1416"/>
                </a:lnTo>
                <a:lnTo>
                  <a:pt x="4872" y="1416"/>
                </a:lnTo>
                <a:close/>
                <a:moveTo>
                  <a:pt x="4330" y="1416"/>
                </a:moveTo>
                <a:lnTo>
                  <a:pt x="4330" y="1851"/>
                </a:lnTo>
                <a:lnTo>
                  <a:pt x="4841" y="1851"/>
                </a:lnTo>
                <a:lnTo>
                  <a:pt x="4841" y="1416"/>
                </a:lnTo>
                <a:lnTo>
                  <a:pt x="4330" y="1416"/>
                </a:lnTo>
                <a:close/>
                <a:moveTo>
                  <a:pt x="3789" y="1416"/>
                </a:moveTo>
                <a:lnTo>
                  <a:pt x="3789" y="1851"/>
                </a:lnTo>
                <a:lnTo>
                  <a:pt x="4300" y="1851"/>
                </a:lnTo>
                <a:lnTo>
                  <a:pt x="4300" y="1416"/>
                </a:lnTo>
                <a:lnTo>
                  <a:pt x="3789" y="1416"/>
                </a:lnTo>
                <a:close/>
                <a:moveTo>
                  <a:pt x="3247" y="1416"/>
                </a:moveTo>
                <a:lnTo>
                  <a:pt x="3247" y="1851"/>
                </a:lnTo>
                <a:lnTo>
                  <a:pt x="3758" y="1851"/>
                </a:lnTo>
                <a:lnTo>
                  <a:pt x="3758" y="1416"/>
                </a:lnTo>
                <a:lnTo>
                  <a:pt x="3247" y="1416"/>
                </a:lnTo>
                <a:close/>
                <a:moveTo>
                  <a:pt x="2705" y="1416"/>
                </a:moveTo>
                <a:lnTo>
                  <a:pt x="2705" y="1851"/>
                </a:lnTo>
                <a:lnTo>
                  <a:pt x="3216" y="1851"/>
                </a:lnTo>
                <a:lnTo>
                  <a:pt x="3216" y="1416"/>
                </a:lnTo>
                <a:lnTo>
                  <a:pt x="2705" y="1416"/>
                </a:lnTo>
                <a:close/>
                <a:moveTo>
                  <a:pt x="2164" y="1416"/>
                </a:moveTo>
                <a:lnTo>
                  <a:pt x="2164" y="1851"/>
                </a:lnTo>
                <a:lnTo>
                  <a:pt x="2675" y="1851"/>
                </a:lnTo>
                <a:lnTo>
                  <a:pt x="2675" y="1416"/>
                </a:lnTo>
                <a:lnTo>
                  <a:pt x="2164" y="1416"/>
                </a:lnTo>
                <a:close/>
                <a:moveTo>
                  <a:pt x="1622" y="1416"/>
                </a:moveTo>
                <a:lnTo>
                  <a:pt x="1622" y="1851"/>
                </a:lnTo>
                <a:lnTo>
                  <a:pt x="2133" y="1851"/>
                </a:lnTo>
                <a:lnTo>
                  <a:pt x="2133" y="1416"/>
                </a:lnTo>
                <a:lnTo>
                  <a:pt x="1622" y="1416"/>
                </a:lnTo>
                <a:close/>
                <a:moveTo>
                  <a:pt x="1080" y="1416"/>
                </a:moveTo>
                <a:lnTo>
                  <a:pt x="1080" y="1851"/>
                </a:lnTo>
                <a:lnTo>
                  <a:pt x="1591" y="1851"/>
                </a:lnTo>
                <a:lnTo>
                  <a:pt x="1591" y="1416"/>
                </a:lnTo>
                <a:lnTo>
                  <a:pt x="1080" y="1416"/>
                </a:lnTo>
                <a:close/>
                <a:moveTo>
                  <a:pt x="539" y="1416"/>
                </a:moveTo>
                <a:lnTo>
                  <a:pt x="539" y="1851"/>
                </a:lnTo>
                <a:lnTo>
                  <a:pt x="1049" y="1851"/>
                </a:lnTo>
                <a:lnTo>
                  <a:pt x="1049" y="1416"/>
                </a:lnTo>
                <a:lnTo>
                  <a:pt x="539" y="1416"/>
                </a:lnTo>
                <a:close/>
                <a:moveTo>
                  <a:pt x="31" y="1416"/>
                </a:moveTo>
                <a:lnTo>
                  <a:pt x="31" y="1851"/>
                </a:lnTo>
                <a:lnTo>
                  <a:pt x="508" y="1851"/>
                </a:lnTo>
                <a:lnTo>
                  <a:pt x="508" y="1416"/>
                </a:lnTo>
                <a:lnTo>
                  <a:pt x="31" y="1416"/>
                </a:lnTo>
                <a:close/>
                <a:moveTo>
                  <a:pt x="14622" y="952"/>
                </a:moveTo>
                <a:lnTo>
                  <a:pt x="14622" y="1387"/>
                </a:lnTo>
                <a:lnTo>
                  <a:pt x="15133" y="1387"/>
                </a:lnTo>
                <a:lnTo>
                  <a:pt x="15133" y="952"/>
                </a:lnTo>
                <a:lnTo>
                  <a:pt x="14622" y="952"/>
                </a:lnTo>
                <a:close/>
                <a:moveTo>
                  <a:pt x="14081" y="952"/>
                </a:moveTo>
                <a:lnTo>
                  <a:pt x="14081" y="1387"/>
                </a:lnTo>
                <a:lnTo>
                  <a:pt x="14592" y="1387"/>
                </a:lnTo>
                <a:lnTo>
                  <a:pt x="14592" y="952"/>
                </a:lnTo>
                <a:lnTo>
                  <a:pt x="14081" y="952"/>
                </a:lnTo>
                <a:close/>
                <a:moveTo>
                  <a:pt x="13539" y="952"/>
                </a:moveTo>
                <a:lnTo>
                  <a:pt x="13539" y="1387"/>
                </a:lnTo>
                <a:lnTo>
                  <a:pt x="14050" y="1387"/>
                </a:lnTo>
                <a:lnTo>
                  <a:pt x="14050" y="952"/>
                </a:lnTo>
                <a:lnTo>
                  <a:pt x="13539" y="952"/>
                </a:lnTo>
                <a:close/>
                <a:moveTo>
                  <a:pt x="12997" y="952"/>
                </a:moveTo>
                <a:lnTo>
                  <a:pt x="12997" y="1387"/>
                </a:lnTo>
                <a:lnTo>
                  <a:pt x="13508" y="1387"/>
                </a:lnTo>
                <a:lnTo>
                  <a:pt x="13508" y="952"/>
                </a:lnTo>
                <a:lnTo>
                  <a:pt x="12997" y="952"/>
                </a:lnTo>
                <a:close/>
                <a:moveTo>
                  <a:pt x="12456" y="952"/>
                </a:moveTo>
                <a:lnTo>
                  <a:pt x="12456" y="1387"/>
                </a:lnTo>
                <a:lnTo>
                  <a:pt x="12967" y="1387"/>
                </a:lnTo>
                <a:lnTo>
                  <a:pt x="12967" y="952"/>
                </a:lnTo>
                <a:lnTo>
                  <a:pt x="12456" y="952"/>
                </a:lnTo>
                <a:close/>
                <a:moveTo>
                  <a:pt x="11914" y="952"/>
                </a:moveTo>
                <a:lnTo>
                  <a:pt x="11914" y="1387"/>
                </a:lnTo>
                <a:lnTo>
                  <a:pt x="12425" y="1387"/>
                </a:lnTo>
                <a:lnTo>
                  <a:pt x="12425" y="952"/>
                </a:lnTo>
                <a:lnTo>
                  <a:pt x="11914" y="952"/>
                </a:lnTo>
                <a:close/>
                <a:moveTo>
                  <a:pt x="11372" y="952"/>
                </a:moveTo>
                <a:lnTo>
                  <a:pt x="11372" y="1387"/>
                </a:lnTo>
                <a:lnTo>
                  <a:pt x="11883" y="1387"/>
                </a:lnTo>
                <a:lnTo>
                  <a:pt x="11883" y="952"/>
                </a:lnTo>
                <a:lnTo>
                  <a:pt x="11372" y="952"/>
                </a:lnTo>
                <a:close/>
                <a:moveTo>
                  <a:pt x="10831" y="952"/>
                </a:moveTo>
                <a:lnTo>
                  <a:pt x="10831" y="1387"/>
                </a:lnTo>
                <a:lnTo>
                  <a:pt x="11341" y="1387"/>
                </a:lnTo>
                <a:lnTo>
                  <a:pt x="11341" y="952"/>
                </a:lnTo>
                <a:lnTo>
                  <a:pt x="10831" y="952"/>
                </a:lnTo>
                <a:close/>
                <a:moveTo>
                  <a:pt x="10289" y="952"/>
                </a:moveTo>
                <a:lnTo>
                  <a:pt x="10289" y="1387"/>
                </a:lnTo>
                <a:lnTo>
                  <a:pt x="10800" y="1387"/>
                </a:lnTo>
                <a:lnTo>
                  <a:pt x="10800" y="952"/>
                </a:lnTo>
                <a:lnTo>
                  <a:pt x="10289" y="952"/>
                </a:lnTo>
                <a:close/>
                <a:moveTo>
                  <a:pt x="9747" y="952"/>
                </a:moveTo>
                <a:lnTo>
                  <a:pt x="9747" y="1387"/>
                </a:lnTo>
                <a:lnTo>
                  <a:pt x="10258" y="1387"/>
                </a:lnTo>
                <a:lnTo>
                  <a:pt x="10258" y="952"/>
                </a:lnTo>
                <a:lnTo>
                  <a:pt x="9747" y="952"/>
                </a:lnTo>
                <a:close/>
                <a:moveTo>
                  <a:pt x="9206" y="952"/>
                </a:moveTo>
                <a:lnTo>
                  <a:pt x="9206" y="1387"/>
                </a:lnTo>
                <a:lnTo>
                  <a:pt x="9716" y="1387"/>
                </a:lnTo>
                <a:lnTo>
                  <a:pt x="9716" y="952"/>
                </a:lnTo>
                <a:lnTo>
                  <a:pt x="9206" y="952"/>
                </a:lnTo>
                <a:close/>
                <a:moveTo>
                  <a:pt x="8664" y="952"/>
                </a:moveTo>
                <a:lnTo>
                  <a:pt x="8664" y="1387"/>
                </a:lnTo>
                <a:lnTo>
                  <a:pt x="9175" y="1387"/>
                </a:lnTo>
                <a:lnTo>
                  <a:pt x="9175" y="952"/>
                </a:lnTo>
                <a:lnTo>
                  <a:pt x="8664" y="952"/>
                </a:lnTo>
                <a:close/>
                <a:moveTo>
                  <a:pt x="8122" y="952"/>
                </a:moveTo>
                <a:lnTo>
                  <a:pt x="8122" y="1387"/>
                </a:lnTo>
                <a:lnTo>
                  <a:pt x="8633" y="1387"/>
                </a:lnTo>
                <a:lnTo>
                  <a:pt x="8633" y="952"/>
                </a:lnTo>
                <a:lnTo>
                  <a:pt x="8122" y="952"/>
                </a:lnTo>
                <a:close/>
                <a:moveTo>
                  <a:pt x="7581" y="952"/>
                </a:moveTo>
                <a:lnTo>
                  <a:pt x="7581" y="1387"/>
                </a:lnTo>
                <a:lnTo>
                  <a:pt x="8091" y="1387"/>
                </a:lnTo>
                <a:lnTo>
                  <a:pt x="8091" y="952"/>
                </a:lnTo>
                <a:lnTo>
                  <a:pt x="7581" y="952"/>
                </a:lnTo>
                <a:close/>
                <a:moveTo>
                  <a:pt x="7039" y="952"/>
                </a:moveTo>
                <a:lnTo>
                  <a:pt x="7039" y="1387"/>
                </a:lnTo>
                <a:lnTo>
                  <a:pt x="7550" y="1387"/>
                </a:lnTo>
                <a:lnTo>
                  <a:pt x="7550" y="952"/>
                </a:lnTo>
                <a:lnTo>
                  <a:pt x="7039" y="952"/>
                </a:lnTo>
                <a:close/>
                <a:moveTo>
                  <a:pt x="6497" y="952"/>
                </a:moveTo>
                <a:lnTo>
                  <a:pt x="6497" y="1387"/>
                </a:lnTo>
                <a:lnTo>
                  <a:pt x="7008" y="1387"/>
                </a:lnTo>
                <a:lnTo>
                  <a:pt x="7008" y="952"/>
                </a:lnTo>
                <a:lnTo>
                  <a:pt x="6497" y="952"/>
                </a:lnTo>
                <a:close/>
                <a:moveTo>
                  <a:pt x="5955" y="952"/>
                </a:moveTo>
                <a:lnTo>
                  <a:pt x="5955" y="1387"/>
                </a:lnTo>
                <a:lnTo>
                  <a:pt x="6466" y="1387"/>
                </a:lnTo>
                <a:lnTo>
                  <a:pt x="6466" y="952"/>
                </a:lnTo>
                <a:lnTo>
                  <a:pt x="5955" y="952"/>
                </a:lnTo>
                <a:close/>
                <a:moveTo>
                  <a:pt x="5414" y="952"/>
                </a:moveTo>
                <a:lnTo>
                  <a:pt x="5414" y="1387"/>
                </a:lnTo>
                <a:lnTo>
                  <a:pt x="5925" y="1387"/>
                </a:lnTo>
                <a:lnTo>
                  <a:pt x="5925" y="952"/>
                </a:lnTo>
                <a:lnTo>
                  <a:pt x="5414" y="952"/>
                </a:lnTo>
                <a:close/>
                <a:moveTo>
                  <a:pt x="4872" y="952"/>
                </a:moveTo>
                <a:lnTo>
                  <a:pt x="4872" y="1387"/>
                </a:lnTo>
                <a:lnTo>
                  <a:pt x="5383" y="1387"/>
                </a:lnTo>
                <a:lnTo>
                  <a:pt x="5383" y="952"/>
                </a:lnTo>
                <a:lnTo>
                  <a:pt x="4872" y="952"/>
                </a:lnTo>
                <a:close/>
                <a:moveTo>
                  <a:pt x="4330" y="952"/>
                </a:moveTo>
                <a:lnTo>
                  <a:pt x="4330" y="1387"/>
                </a:lnTo>
                <a:lnTo>
                  <a:pt x="4841" y="1387"/>
                </a:lnTo>
                <a:lnTo>
                  <a:pt x="4841" y="952"/>
                </a:lnTo>
                <a:lnTo>
                  <a:pt x="4330" y="952"/>
                </a:lnTo>
                <a:close/>
                <a:moveTo>
                  <a:pt x="3789" y="952"/>
                </a:moveTo>
                <a:lnTo>
                  <a:pt x="3789" y="1387"/>
                </a:lnTo>
                <a:lnTo>
                  <a:pt x="4300" y="1387"/>
                </a:lnTo>
                <a:lnTo>
                  <a:pt x="4300" y="952"/>
                </a:lnTo>
                <a:lnTo>
                  <a:pt x="3789" y="952"/>
                </a:lnTo>
                <a:close/>
                <a:moveTo>
                  <a:pt x="3247" y="952"/>
                </a:moveTo>
                <a:lnTo>
                  <a:pt x="3247" y="1387"/>
                </a:lnTo>
                <a:lnTo>
                  <a:pt x="3758" y="1387"/>
                </a:lnTo>
                <a:lnTo>
                  <a:pt x="3758" y="952"/>
                </a:lnTo>
                <a:lnTo>
                  <a:pt x="3247" y="952"/>
                </a:lnTo>
                <a:close/>
                <a:moveTo>
                  <a:pt x="2705" y="952"/>
                </a:moveTo>
                <a:lnTo>
                  <a:pt x="2705" y="1387"/>
                </a:lnTo>
                <a:lnTo>
                  <a:pt x="3216" y="1387"/>
                </a:lnTo>
                <a:lnTo>
                  <a:pt x="3216" y="952"/>
                </a:lnTo>
                <a:lnTo>
                  <a:pt x="2705" y="952"/>
                </a:lnTo>
                <a:close/>
                <a:moveTo>
                  <a:pt x="2164" y="952"/>
                </a:moveTo>
                <a:lnTo>
                  <a:pt x="2164" y="1387"/>
                </a:lnTo>
                <a:lnTo>
                  <a:pt x="2675" y="1387"/>
                </a:lnTo>
                <a:lnTo>
                  <a:pt x="2675" y="952"/>
                </a:lnTo>
                <a:lnTo>
                  <a:pt x="2164" y="952"/>
                </a:lnTo>
                <a:close/>
                <a:moveTo>
                  <a:pt x="1622" y="952"/>
                </a:moveTo>
                <a:lnTo>
                  <a:pt x="1622" y="1387"/>
                </a:lnTo>
                <a:lnTo>
                  <a:pt x="2133" y="1387"/>
                </a:lnTo>
                <a:lnTo>
                  <a:pt x="2133" y="952"/>
                </a:lnTo>
                <a:lnTo>
                  <a:pt x="1622" y="952"/>
                </a:lnTo>
                <a:close/>
                <a:moveTo>
                  <a:pt x="1080" y="952"/>
                </a:moveTo>
                <a:lnTo>
                  <a:pt x="1080" y="1387"/>
                </a:lnTo>
                <a:lnTo>
                  <a:pt x="1591" y="1387"/>
                </a:lnTo>
                <a:lnTo>
                  <a:pt x="1591" y="952"/>
                </a:lnTo>
                <a:lnTo>
                  <a:pt x="1080" y="952"/>
                </a:lnTo>
                <a:close/>
                <a:moveTo>
                  <a:pt x="539" y="952"/>
                </a:moveTo>
                <a:lnTo>
                  <a:pt x="539" y="1387"/>
                </a:lnTo>
                <a:lnTo>
                  <a:pt x="1049" y="1387"/>
                </a:lnTo>
                <a:lnTo>
                  <a:pt x="1049" y="952"/>
                </a:lnTo>
                <a:lnTo>
                  <a:pt x="539" y="952"/>
                </a:lnTo>
                <a:close/>
                <a:moveTo>
                  <a:pt x="31" y="952"/>
                </a:moveTo>
                <a:lnTo>
                  <a:pt x="31" y="1387"/>
                </a:lnTo>
                <a:lnTo>
                  <a:pt x="508" y="1387"/>
                </a:lnTo>
                <a:lnTo>
                  <a:pt x="508" y="952"/>
                </a:lnTo>
                <a:lnTo>
                  <a:pt x="31" y="952"/>
                </a:lnTo>
                <a:close/>
                <a:moveTo>
                  <a:pt x="14622" y="488"/>
                </a:moveTo>
                <a:lnTo>
                  <a:pt x="14622" y="923"/>
                </a:lnTo>
                <a:lnTo>
                  <a:pt x="15133" y="923"/>
                </a:lnTo>
                <a:lnTo>
                  <a:pt x="15133" y="488"/>
                </a:lnTo>
                <a:lnTo>
                  <a:pt x="14622" y="488"/>
                </a:lnTo>
                <a:close/>
                <a:moveTo>
                  <a:pt x="14081" y="488"/>
                </a:moveTo>
                <a:lnTo>
                  <a:pt x="14081" y="923"/>
                </a:lnTo>
                <a:lnTo>
                  <a:pt x="14592" y="923"/>
                </a:lnTo>
                <a:lnTo>
                  <a:pt x="14592" y="488"/>
                </a:lnTo>
                <a:lnTo>
                  <a:pt x="14081" y="488"/>
                </a:lnTo>
                <a:close/>
                <a:moveTo>
                  <a:pt x="13539" y="488"/>
                </a:moveTo>
                <a:lnTo>
                  <a:pt x="13539" y="923"/>
                </a:lnTo>
                <a:lnTo>
                  <a:pt x="14050" y="923"/>
                </a:lnTo>
                <a:lnTo>
                  <a:pt x="14050" y="488"/>
                </a:lnTo>
                <a:lnTo>
                  <a:pt x="13539" y="488"/>
                </a:lnTo>
                <a:close/>
                <a:moveTo>
                  <a:pt x="12997" y="488"/>
                </a:moveTo>
                <a:lnTo>
                  <a:pt x="12997" y="923"/>
                </a:lnTo>
                <a:lnTo>
                  <a:pt x="13508" y="923"/>
                </a:lnTo>
                <a:lnTo>
                  <a:pt x="13508" y="488"/>
                </a:lnTo>
                <a:lnTo>
                  <a:pt x="12997" y="488"/>
                </a:lnTo>
                <a:close/>
                <a:moveTo>
                  <a:pt x="12456" y="488"/>
                </a:moveTo>
                <a:lnTo>
                  <a:pt x="12456" y="923"/>
                </a:lnTo>
                <a:lnTo>
                  <a:pt x="12967" y="923"/>
                </a:lnTo>
                <a:lnTo>
                  <a:pt x="12967" y="488"/>
                </a:lnTo>
                <a:lnTo>
                  <a:pt x="12456" y="488"/>
                </a:lnTo>
                <a:close/>
                <a:moveTo>
                  <a:pt x="11914" y="488"/>
                </a:moveTo>
                <a:lnTo>
                  <a:pt x="11914" y="923"/>
                </a:lnTo>
                <a:lnTo>
                  <a:pt x="12425" y="923"/>
                </a:lnTo>
                <a:lnTo>
                  <a:pt x="12425" y="488"/>
                </a:lnTo>
                <a:lnTo>
                  <a:pt x="11914" y="488"/>
                </a:lnTo>
                <a:close/>
                <a:moveTo>
                  <a:pt x="11372" y="488"/>
                </a:moveTo>
                <a:lnTo>
                  <a:pt x="11372" y="923"/>
                </a:lnTo>
                <a:lnTo>
                  <a:pt x="11883" y="923"/>
                </a:lnTo>
                <a:lnTo>
                  <a:pt x="11883" y="488"/>
                </a:lnTo>
                <a:lnTo>
                  <a:pt x="11372" y="488"/>
                </a:lnTo>
                <a:close/>
                <a:moveTo>
                  <a:pt x="10831" y="488"/>
                </a:moveTo>
                <a:lnTo>
                  <a:pt x="10831" y="923"/>
                </a:lnTo>
                <a:lnTo>
                  <a:pt x="11341" y="923"/>
                </a:lnTo>
                <a:lnTo>
                  <a:pt x="11341" y="488"/>
                </a:lnTo>
                <a:lnTo>
                  <a:pt x="10831" y="488"/>
                </a:lnTo>
                <a:close/>
                <a:moveTo>
                  <a:pt x="10289" y="488"/>
                </a:moveTo>
                <a:lnTo>
                  <a:pt x="10289" y="923"/>
                </a:lnTo>
                <a:lnTo>
                  <a:pt x="10800" y="923"/>
                </a:lnTo>
                <a:lnTo>
                  <a:pt x="10800" y="488"/>
                </a:lnTo>
                <a:lnTo>
                  <a:pt x="10289" y="488"/>
                </a:lnTo>
                <a:close/>
                <a:moveTo>
                  <a:pt x="9747" y="488"/>
                </a:moveTo>
                <a:lnTo>
                  <a:pt x="9747" y="923"/>
                </a:lnTo>
                <a:lnTo>
                  <a:pt x="10258" y="923"/>
                </a:lnTo>
                <a:lnTo>
                  <a:pt x="10258" y="488"/>
                </a:lnTo>
                <a:lnTo>
                  <a:pt x="9747" y="488"/>
                </a:lnTo>
                <a:close/>
                <a:moveTo>
                  <a:pt x="9206" y="488"/>
                </a:moveTo>
                <a:lnTo>
                  <a:pt x="9206" y="923"/>
                </a:lnTo>
                <a:lnTo>
                  <a:pt x="9716" y="923"/>
                </a:lnTo>
                <a:lnTo>
                  <a:pt x="9716" y="488"/>
                </a:lnTo>
                <a:lnTo>
                  <a:pt x="9206" y="488"/>
                </a:lnTo>
                <a:close/>
                <a:moveTo>
                  <a:pt x="8664" y="488"/>
                </a:moveTo>
                <a:lnTo>
                  <a:pt x="8664" y="923"/>
                </a:lnTo>
                <a:lnTo>
                  <a:pt x="9175" y="923"/>
                </a:lnTo>
                <a:lnTo>
                  <a:pt x="9175" y="488"/>
                </a:lnTo>
                <a:lnTo>
                  <a:pt x="8664" y="488"/>
                </a:lnTo>
                <a:close/>
                <a:moveTo>
                  <a:pt x="8122" y="488"/>
                </a:moveTo>
                <a:lnTo>
                  <a:pt x="8122" y="923"/>
                </a:lnTo>
                <a:lnTo>
                  <a:pt x="8633" y="923"/>
                </a:lnTo>
                <a:lnTo>
                  <a:pt x="8633" y="488"/>
                </a:lnTo>
                <a:lnTo>
                  <a:pt x="8122" y="488"/>
                </a:lnTo>
                <a:close/>
                <a:moveTo>
                  <a:pt x="7581" y="488"/>
                </a:moveTo>
                <a:lnTo>
                  <a:pt x="7581" y="923"/>
                </a:lnTo>
                <a:lnTo>
                  <a:pt x="8091" y="923"/>
                </a:lnTo>
                <a:lnTo>
                  <a:pt x="8091" y="488"/>
                </a:lnTo>
                <a:lnTo>
                  <a:pt x="7581" y="488"/>
                </a:lnTo>
                <a:close/>
                <a:moveTo>
                  <a:pt x="7039" y="488"/>
                </a:moveTo>
                <a:lnTo>
                  <a:pt x="7039" y="923"/>
                </a:lnTo>
                <a:lnTo>
                  <a:pt x="7550" y="923"/>
                </a:lnTo>
                <a:lnTo>
                  <a:pt x="7550" y="488"/>
                </a:lnTo>
                <a:lnTo>
                  <a:pt x="7039" y="488"/>
                </a:lnTo>
                <a:close/>
                <a:moveTo>
                  <a:pt x="6497" y="488"/>
                </a:moveTo>
                <a:lnTo>
                  <a:pt x="6497" y="923"/>
                </a:lnTo>
                <a:lnTo>
                  <a:pt x="7008" y="923"/>
                </a:lnTo>
                <a:lnTo>
                  <a:pt x="7008" y="488"/>
                </a:lnTo>
                <a:lnTo>
                  <a:pt x="6497" y="488"/>
                </a:lnTo>
                <a:close/>
                <a:moveTo>
                  <a:pt x="5955" y="488"/>
                </a:moveTo>
                <a:lnTo>
                  <a:pt x="5955" y="923"/>
                </a:lnTo>
                <a:lnTo>
                  <a:pt x="6466" y="923"/>
                </a:lnTo>
                <a:lnTo>
                  <a:pt x="6466" y="488"/>
                </a:lnTo>
                <a:lnTo>
                  <a:pt x="5955" y="488"/>
                </a:lnTo>
                <a:close/>
                <a:moveTo>
                  <a:pt x="5414" y="488"/>
                </a:moveTo>
                <a:lnTo>
                  <a:pt x="5414" y="923"/>
                </a:lnTo>
                <a:lnTo>
                  <a:pt x="5925" y="923"/>
                </a:lnTo>
                <a:lnTo>
                  <a:pt x="5925" y="488"/>
                </a:lnTo>
                <a:lnTo>
                  <a:pt x="5414" y="488"/>
                </a:lnTo>
                <a:close/>
                <a:moveTo>
                  <a:pt x="4872" y="488"/>
                </a:moveTo>
                <a:lnTo>
                  <a:pt x="4872" y="923"/>
                </a:lnTo>
                <a:lnTo>
                  <a:pt x="5383" y="923"/>
                </a:lnTo>
                <a:lnTo>
                  <a:pt x="5383" y="488"/>
                </a:lnTo>
                <a:lnTo>
                  <a:pt x="4872" y="488"/>
                </a:lnTo>
                <a:close/>
                <a:moveTo>
                  <a:pt x="4330" y="488"/>
                </a:moveTo>
                <a:lnTo>
                  <a:pt x="4330" y="923"/>
                </a:lnTo>
                <a:lnTo>
                  <a:pt x="4841" y="923"/>
                </a:lnTo>
                <a:lnTo>
                  <a:pt x="4841" y="488"/>
                </a:lnTo>
                <a:lnTo>
                  <a:pt x="4330" y="488"/>
                </a:lnTo>
                <a:close/>
                <a:moveTo>
                  <a:pt x="3789" y="488"/>
                </a:moveTo>
                <a:lnTo>
                  <a:pt x="3789" y="923"/>
                </a:lnTo>
                <a:lnTo>
                  <a:pt x="4300" y="923"/>
                </a:lnTo>
                <a:lnTo>
                  <a:pt x="4300" y="488"/>
                </a:lnTo>
                <a:lnTo>
                  <a:pt x="3789" y="488"/>
                </a:lnTo>
                <a:close/>
                <a:moveTo>
                  <a:pt x="3247" y="488"/>
                </a:moveTo>
                <a:lnTo>
                  <a:pt x="3247" y="923"/>
                </a:lnTo>
                <a:lnTo>
                  <a:pt x="3758" y="923"/>
                </a:lnTo>
                <a:lnTo>
                  <a:pt x="3758" y="488"/>
                </a:lnTo>
                <a:lnTo>
                  <a:pt x="3247" y="488"/>
                </a:lnTo>
                <a:close/>
                <a:moveTo>
                  <a:pt x="2705" y="488"/>
                </a:moveTo>
                <a:lnTo>
                  <a:pt x="2705" y="923"/>
                </a:lnTo>
                <a:lnTo>
                  <a:pt x="3216" y="923"/>
                </a:lnTo>
                <a:lnTo>
                  <a:pt x="3216" y="488"/>
                </a:lnTo>
                <a:lnTo>
                  <a:pt x="2705" y="488"/>
                </a:lnTo>
                <a:close/>
                <a:moveTo>
                  <a:pt x="2164" y="488"/>
                </a:moveTo>
                <a:lnTo>
                  <a:pt x="2164" y="923"/>
                </a:lnTo>
                <a:lnTo>
                  <a:pt x="2675" y="923"/>
                </a:lnTo>
                <a:lnTo>
                  <a:pt x="2675" y="488"/>
                </a:lnTo>
                <a:lnTo>
                  <a:pt x="2164" y="488"/>
                </a:lnTo>
                <a:close/>
                <a:moveTo>
                  <a:pt x="1622" y="488"/>
                </a:moveTo>
                <a:lnTo>
                  <a:pt x="1622" y="923"/>
                </a:lnTo>
                <a:lnTo>
                  <a:pt x="2133" y="923"/>
                </a:lnTo>
                <a:lnTo>
                  <a:pt x="2133" y="488"/>
                </a:lnTo>
                <a:lnTo>
                  <a:pt x="1622" y="488"/>
                </a:lnTo>
                <a:close/>
                <a:moveTo>
                  <a:pt x="1080" y="488"/>
                </a:moveTo>
                <a:lnTo>
                  <a:pt x="1080" y="923"/>
                </a:lnTo>
                <a:lnTo>
                  <a:pt x="1591" y="923"/>
                </a:lnTo>
                <a:lnTo>
                  <a:pt x="1591" y="488"/>
                </a:lnTo>
                <a:lnTo>
                  <a:pt x="1080" y="488"/>
                </a:lnTo>
                <a:close/>
                <a:moveTo>
                  <a:pt x="539" y="488"/>
                </a:moveTo>
                <a:lnTo>
                  <a:pt x="539" y="923"/>
                </a:lnTo>
                <a:lnTo>
                  <a:pt x="1049" y="923"/>
                </a:lnTo>
                <a:lnTo>
                  <a:pt x="1049" y="488"/>
                </a:lnTo>
                <a:lnTo>
                  <a:pt x="539" y="488"/>
                </a:lnTo>
                <a:close/>
                <a:moveTo>
                  <a:pt x="31" y="488"/>
                </a:moveTo>
                <a:lnTo>
                  <a:pt x="31" y="923"/>
                </a:lnTo>
                <a:lnTo>
                  <a:pt x="508" y="923"/>
                </a:lnTo>
                <a:lnTo>
                  <a:pt x="508" y="488"/>
                </a:lnTo>
                <a:lnTo>
                  <a:pt x="31" y="488"/>
                </a:lnTo>
                <a:close/>
                <a:moveTo>
                  <a:pt x="0" y="0"/>
                </a:moveTo>
                <a:lnTo>
                  <a:pt x="31" y="0"/>
                </a:lnTo>
                <a:lnTo>
                  <a:pt x="31" y="460"/>
                </a:lnTo>
                <a:lnTo>
                  <a:pt x="508" y="460"/>
                </a:lnTo>
                <a:lnTo>
                  <a:pt x="508" y="0"/>
                </a:lnTo>
                <a:lnTo>
                  <a:pt x="539" y="0"/>
                </a:lnTo>
                <a:lnTo>
                  <a:pt x="539" y="460"/>
                </a:lnTo>
                <a:lnTo>
                  <a:pt x="1049" y="460"/>
                </a:lnTo>
                <a:lnTo>
                  <a:pt x="1049" y="0"/>
                </a:lnTo>
                <a:lnTo>
                  <a:pt x="1080" y="0"/>
                </a:lnTo>
                <a:lnTo>
                  <a:pt x="1080" y="460"/>
                </a:lnTo>
                <a:lnTo>
                  <a:pt x="1591" y="460"/>
                </a:lnTo>
                <a:lnTo>
                  <a:pt x="1591" y="0"/>
                </a:lnTo>
                <a:lnTo>
                  <a:pt x="1622" y="0"/>
                </a:lnTo>
                <a:lnTo>
                  <a:pt x="1622" y="460"/>
                </a:lnTo>
                <a:lnTo>
                  <a:pt x="2133" y="460"/>
                </a:lnTo>
                <a:lnTo>
                  <a:pt x="2133" y="0"/>
                </a:lnTo>
                <a:lnTo>
                  <a:pt x="2164" y="0"/>
                </a:lnTo>
                <a:lnTo>
                  <a:pt x="2164" y="460"/>
                </a:lnTo>
                <a:lnTo>
                  <a:pt x="2675" y="460"/>
                </a:lnTo>
                <a:lnTo>
                  <a:pt x="2675" y="0"/>
                </a:lnTo>
                <a:lnTo>
                  <a:pt x="2705" y="0"/>
                </a:lnTo>
                <a:lnTo>
                  <a:pt x="2705" y="460"/>
                </a:lnTo>
                <a:lnTo>
                  <a:pt x="3216" y="460"/>
                </a:lnTo>
                <a:lnTo>
                  <a:pt x="3216" y="0"/>
                </a:lnTo>
                <a:lnTo>
                  <a:pt x="3247" y="0"/>
                </a:lnTo>
                <a:lnTo>
                  <a:pt x="3247" y="460"/>
                </a:lnTo>
                <a:lnTo>
                  <a:pt x="3758" y="460"/>
                </a:lnTo>
                <a:lnTo>
                  <a:pt x="3758" y="0"/>
                </a:lnTo>
                <a:lnTo>
                  <a:pt x="3789" y="0"/>
                </a:lnTo>
                <a:lnTo>
                  <a:pt x="3789" y="460"/>
                </a:lnTo>
                <a:lnTo>
                  <a:pt x="4300" y="460"/>
                </a:lnTo>
                <a:lnTo>
                  <a:pt x="4300" y="0"/>
                </a:lnTo>
                <a:lnTo>
                  <a:pt x="4330" y="0"/>
                </a:lnTo>
                <a:lnTo>
                  <a:pt x="4330" y="460"/>
                </a:lnTo>
                <a:lnTo>
                  <a:pt x="4841" y="460"/>
                </a:lnTo>
                <a:lnTo>
                  <a:pt x="4841" y="0"/>
                </a:lnTo>
                <a:lnTo>
                  <a:pt x="4872" y="0"/>
                </a:lnTo>
                <a:lnTo>
                  <a:pt x="4872" y="460"/>
                </a:lnTo>
                <a:lnTo>
                  <a:pt x="5383" y="460"/>
                </a:lnTo>
                <a:lnTo>
                  <a:pt x="5383" y="0"/>
                </a:lnTo>
                <a:lnTo>
                  <a:pt x="5414" y="0"/>
                </a:lnTo>
                <a:lnTo>
                  <a:pt x="5414" y="460"/>
                </a:lnTo>
                <a:lnTo>
                  <a:pt x="5925" y="460"/>
                </a:lnTo>
                <a:lnTo>
                  <a:pt x="5925" y="0"/>
                </a:lnTo>
                <a:lnTo>
                  <a:pt x="5955" y="0"/>
                </a:lnTo>
                <a:lnTo>
                  <a:pt x="5955" y="460"/>
                </a:lnTo>
                <a:lnTo>
                  <a:pt x="6466" y="460"/>
                </a:lnTo>
                <a:lnTo>
                  <a:pt x="6466" y="0"/>
                </a:lnTo>
                <a:lnTo>
                  <a:pt x="6497" y="0"/>
                </a:lnTo>
                <a:lnTo>
                  <a:pt x="6497" y="460"/>
                </a:lnTo>
                <a:lnTo>
                  <a:pt x="7008" y="460"/>
                </a:lnTo>
                <a:lnTo>
                  <a:pt x="7008" y="0"/>
                </a:lnTo>
                <a:lnTo>
                  <a:pt x="7039" y="0"/>
                </a:lnTo>
                <a:lnTo>
                  <a:pt x="7039" y="460"/>
                </a:lnTo>
                <a:lnTo>
                  <a:pt x="7550" y="460"/>
                </a:lnTo>
                <a:lnTo>
                  <a:pt x="7550" y="0"/>
                </a:lnTo>
                <a:lnTo>
                  <a:pt x="7581" y="0"/>
                </a:lnTo>
                <a:lnTo>
                  <a:pt x="7581" y="460"/>
                </a:lnTo>
                <a:lnTo>
                  <a:pt x="8091" y="460"/>
                </a:lnTo>
                <a:lnTo>
                  <a:pt x="8091" y="0"/>
                </a:lnTo>
                <a:lnTo>
                  <a:pt x="8122" y="0"/>
                </a:lnTo>
                <a:lnTo>
                  <a:pt x="8122" y="460"/>
                </a:lnTo>
                <a:lnTo>
                  <a:pt x="8633" y="460"/>
                </a:lnTo>
                <a:lnTo>
                  <a:pt x="8633" y="0"/>
                </a:lnTo>
                <a:lnTo>
                  <a:pt x="8664" y="0"/>
                </a:lnTo>
                <a:lnTo>
                  <a:pt x="8664" y="460"/>
                </a:lnTo>
                <a:lnTo>
                  <a:pt x="9175" y="460"/>
                </a:lnTo>
                <a:lnTo>
                  <a:pt x="9175" y="0"/>
                </a:lnTo>
                <a:lnTo>
                  <a:pt x="9206" y="0"/>
                </a:lnTo>
                <a:lnTo>
                  <a:pt x="9206" y="460"/>
                </a:lnTo>
                <a:lnTo>
                  <a:pt x="9716" y="460"/>
                </a:lnTo>
                <a:lnTo>
                  <a:pt x="9716" y="0"/>
                </a:lnTo>
                <a:lnTo>
                  <a:pt x="9747" y="0"/>
                </a:lnTo>
                <a:lnTo>
                  <a:pt x="9747" y="460"/>
                </a:lnTo>
                <a:lnTo>
                  <a:pt x="10258" y="460"/>
                </a:lnTo>
                <a:lnTo>
                  <a:pt x="10258" y="0"/>
                </a:lnTo>
                <a:lnTo>
                  <a:pt x="10289" y="0"/>
                </a:lnTo>
                <a:lnTo>
                  <a:pt x="10289" y="460"/>
                </a:lnTo>
                <a:lnTo>
                  <a:pt x="10800" y="460"/>
                </a:lnTo>
                <a:lnTo>
                  <a:pt x="10800" y="0"/>
                </a:lnTo>
                <a:lnTo>
                  <a:pt x="10831" y="0"/>
                </a:lnTo>
                <a:lnTo>
                  <a:pt x="10831" y="460"/>
                </a:lnTo>
                <a:lnTo>
                  <a:pt x="11341" y="460"/>
                </a:lnTo>
                <a:lnTo>
                  <a:pt x="11341" y="0"/>
                </a:lnTo>
                <a:lnTo>
                  <a:pt x="11372" y="0"/>
                </a:lnTo>
                <a:lnTo>
                  <a:pt x="11372" y="460"/>
                </a:lnTo>
                <a:lnTo>
                  <a:pt x="11883" y="460"/>
                </a:lnTo>
                <a:lnTo>
                  <a:pt x="11883" y="0"/>
                </a:lnTo>
                <a:lnTo>
                  <a:pt x="11914" y="0"/>
                </a:lnTo>
                <a:lnTo>
                  <a:pt x="11914" y="460"/>
                </a:lnTo>
                <a:lnTo>
                  <a:pt x="12425" y="460"/>
                </a:lnTo>
                <a:lnTo>
                  <a:pt x="12425" y="0"/>
                </a:lnTo>
                <a:lnTo>
                  <a:pt x="12456" y="0"/>
                </a:lnTo>
                <a:lnTo>
                  <a:pt x="12456" y="460"/>
                </a:lnTo>
                <a:lnTo>
                  <a:pt x="12967" y="460"/>
                </a:lnTo>
                <a:lnTo>
                  <a:pt x="12967" y="0"/>
                </a:lnTo>
                <a:lnTo>
                  <a:pt x="12997" y="0"/>
                </a:lnTo>
                <a:lnTo>
                  <a:pt x="12997" y="460"/>
                </a:lnTo>
                <a:lnTo>
                  <a:pt x="13508" y="460"/>
                </a:lnTo>
                <a:lnTo>
                  <a:pt x="13508" y="0"/>
                </a:lnTo>
                <a:lnTo>
                  <a:pt x="13539" y="0"/>
                </a:lnTo>
                <a:lnTo>
                  <a:pt x="13539" y="460"/>
                </a:lnTo>
                <a:lnTo>
                  <a:pt x="14050" y="460"/>
                </a:lnTo>
                <a:lnTo>
                  <a:pt x="14050" y="0"/>
                </a:lnTo>
                <a:lnTo>
                  <a:pt x="14081" y="0"/>
                </a:lnTo>
                <a:lnTo>
                  <a:pt x="14081" y="460"/>
                </a:lnTo>
                <a:lnTo>
                  <a:pt x="14592" y="460"/>
                </a:lnTo>
                <a:lnTo>
                  <a:pt x="14592" y="0"/>
                </a:lnTo>
                <a:lnTo>
                  <a:pt x="14622" y="0"/>
                </a:lnTo>
                <a:lnTo>
                  <a:pt x="14622" y="460"/>
                </a:lnTo>
                <a:lnTo>
                  <a:pt x="15133" y="460"/>
                </a:lnTo>
                <a:lnTo>
                  <a:pt x="15133" y="0"/>
                </a:lnTo>
                <a:lnTo>
                  <a:pt x="15164" y="0"/>
                </a:lnTo>
                <a:lnTo>
                  <a:pt x="15164" y="5228"/>
                </a:lnTo>
                <a:lnTo>
                  <a:pt x="15133" y="5257"/>
                </a:lnTo>
                <a:lnTo>
                  <a:pt x="15133" y="5126"/>
                </a:lnTo>
                <a:lnTo>
                  <a:pt x="14622" y="5126"/>
                </a:lnTo>
                <a:lnTo>
                  <a:pt x="14622" y="5562"/>
                </a:lnTo>
                <a:lnTo>
                  <a:pt x="14810" y="5562"/>
                </a:lnTo>
                <a:lnTo>
                  <a:pt x="14780" y="5590"/>
                </a:lnTo>
                <a:lnTo>
                  <a:pt x="14622" y="5590"/>
                </a:lnTo>
                <a:lnTo>
                  <a:pt x="14622" y="5739"/>
                </a:lnTo>
                <a:lnTo>
                  <a:pt x="14592" y="5768"/>
                </a:lnTo>
                <a:lnTo>
                  <a:pt x="14592" y="5590"/>
                </a:lnTo>
                <a:lnTo>
                  <a:pt x="14081" y="5590"/>
                </a:lnTo>
                <a:lnTo>
                  <a:pt x="14081" y="6026"/>
                </a:lnTo>
                <a:lnTo>
                  <a:pt x="14319" y="6026"/>
                </a:lnTo>
                <a:lnTo>
                  <a:pt x="14289" y="6054"/>
                </a:lnTo>
                <a:lnTo>
                  <a:pt x="14081" y="6054"/>
                </a:lnTo>
                <a:lnTo>
                  <a:pt x="14081" y="6251"/>
                </a:lnTo>
                <a:lnTo>
                  <a:pt x="14050" y="6280"/>
                </a:lnTo>
                <a:lnTo>
                  <a:pt x="14050" y="6054"/>
                </a:lnTo>
                <a:lnTo>
                  <a:pt x="13539" y="6054"/>
                </a:lnTo>
                <a:lnTo>
                  <a:pt x="13539" y="6460"/>
                </a:lnTo>
                <a:lnTo>
                  <a:pt x="13508" y="6460"/>
                </a:lnTo>
                <a:lnTo>
                  <a:pt x="13508" y="6054"/>
                </a:lnTo>
                <a:lnTo>
                  <a:pt x="12997" y="6054"/>
                </a:lnTo>
                <a:lnTo>
                  <a:pt x="12997" y="6460"/>
                </a:lnTo>
                <a:lnTo>
                  <a:pt x="12967" y="6460"/>
                </a:lnTo>
                <a:lnTo>
                  <a:pt x="12967" y="6054"/>
                </a:lnTo>
                <a:lnTo>
                  <a:pt x="12456" y="6054"/>
                </a:lnTo>
                <a:lnTo>
                  <a:pt x="12456" y="6460"/>
                </a:lnTo>
                <a:lnTo>
                  <a:pt x="12425" y="6460"/>
                </a:lnTo>
                <a:lnTo>
                  <a:pt x="12425" y="6054"/>
                </a:lnTo>
                <a:lnTo>
                  <a:pt x="11914" y="6054"/>
                </a:lnTo>
                <a:lnTo>
                  <a:pt x="11914" y="6460"/>
                </a:lnTo>
                <a:lnTo>
                  <a:pt x="11883" y="6460"/>
                </a:lnTo>
                <a:lnTo>
                  <a:pt x="11883" y="6054"/>
                </a:lnTo>
                <a:lnTo>
                  <a:pt x="11372" y="6054"/>
                </a:lnTo>
                <a:lnTo>
                  <a:pt x="11372" y="6460"/>
                </a:lnTo>
                <a:lnTo>
                  <a:pt x="11341" y="6460"/>
                </a:lnTo>
                <a:lnTo>
                  <a:pt x="11341" y="6054"/>
                </a:lnTo>
                <a:lnTo>
                  <a:pt x="10831" y="6054"/>
                </a:lnTo>
                <a:lnTo>
                  <a:pt x="10831" y="6460"/>
                </a:lnTo>
                <a:lnTo>
                  <a:pt x="10800" y="6460"/>
                </a:lnTo>
                <a:lnTo>
                  <a:pt x="10800" y="6054"/>
                </a:lnTo>
                <a:lnTo>
                  <a:pt x="10289" y="6054"/>
                </a:lnTo>
                <a:lnTo>
                  <a:pt x="10289" y="6460"/>
                </a:lnTo>
                <a:lnTo>
                  <a:pt x="10258" y="6460"/>
                </a:lnTo>
                <a:lnTo>
                  <a:pt x="10258" y="6054"/>
                </a:lnTo>
                <a:lnTo>
                  <a:pt x="9747" y="6054"/>
                </a:lnTo>
                <a:lnTo>
                  <a:pt x="9747" y="6460"/>
                </a:lnTo>
                <a:lnTo>
                  <a:pt x="9716" y="6460"/>
                </a:lnTo>
                <a:lnTo>
                  <a:pt x="9716" y="6054"/>
                </a:lnTo>
                <a:lnTo>
                  <a:pt x="9206" y="6054"/>
                </a:lnTo>
                <a:lnTo>
                  <a:pt x="9206" y="6460"/>
                </a:lnTo>
                <a:lnTo>
                  <a:pt x="9175" y="6460"/>
                </a:lnTo>
                <a:lnTo>
                  <a:pt x="9175" y="6054"/>
                </a:lnTo>
                <a:lnTo>
                  <a:pt x="8664" y="6054"/>
                </a:lnTo>
                <a:lnTo>
                  <a:pt x="8664" y="6460"/>
                </a:lnTo>
                <a:lnTo>
                  <a:pt x="8633" y="6460"/>
                </a:lnTo>
                <a:lnTo>
                  <a:pt x="8633" y="6054"/>
                </a:lnTo>
                <a:lnTo>
                  <a:pt x="8122" y="6054"/>
                </a:lnTo>
                <a:lnTo>
                  <a:pt x="8122" y="6460"/>
                </a:lnTo>
                <a:lnTo>
                  <a:pt x="8091" y="6460"/>
                </a:lnTo>
                <a:lnTo>
                  <a:pt x="8091" y="6054"/>
                </a:lnTo>
                <a:lnTo>
                  <a:pt x="7581" y="6054"/>
                </a:lnTo>
                <a:lnTo>
                  <a:pt x="7581" y="6460"/>
                </a:lnTo>
                <a:lnTo>
                  <a:pt x="7550" y="6460"/>
                </a:lnTo>
                <a:lnTo>
                  <a:pt x="7550" y="6054"/>
                </a:lnTo>
                <a:lnTo>
                  <a:pt x="7039" y="6054"/>
                </a:lnTo>
                <a:lnTo>
                  <a:pt x="7039" y="6460"/>
                </a:lnTo>
                <a:lnTo>
                  <a:pt x="7008" y="6460"/>
                </a:lnTo>
                <a:lnTo>
                  <a:pt x="7008" y="6054"/>
                </a:lnTo>
                <a:lnTo>
                  <a:pt x="6497" y="6054"/>
                </a:lnTo>
                <a:lnTo>
                  <a:pt x="6497" y="6460"/>
                </a:lnTo>
                <a:lnTo>
                  <a:pt x="6466" y="6460"/>
                </a:lnTo>
                <a:lnTo>
                  <a:pt x="6466" y="6054"/>
                </a:lnTo>
                <a:lnTo>
                  <a:pt x="5955" y="6054"/>
                </a:lnTo>
                <a:lnTo>
                  <a:pt x="5955" y="6460"/>
                </a:lnTo>
                <a:lnTo>
                  <a:pt x="5925" y="6460"/>
                </a:lnTo>
                <a:lnTo>
                  <a:pt x="5925" y="6054"/>
                </a:lnTo>
                <a:lnTo>
                  <a:pt x="5414" y="6054"/>
                </a:lnTo>
                <a:lnTo>
                  <a:pt x="5414" y="6460"/>
                </a:lnTo>
                <a:lnTo>
                  <a:pt x="5383" y="6460"/>
                </a:lnTo>
                <a:lnTo>
                  <a:pt x="5383" y="6054"/>
                </a:lnTo>
                <a:lnTo>
                  <a:pt x="4872" y="6054"/>
                </a:lnTo>
                <a:lnTo>
                  <a:pt x="4872" y="6460"/>
                </a:lnTo>
                <a:lnTo>
                  <a:pt x="4841" y="6460"/>
                </a:lnTo>
                <a:lnTo>
                  <a:pt x="4841" y="6054"/>
                </a:lnTo>
                <a:lnTo>
                  <a:pt x="4330" y="6054"/>
                </a:lnTo>
                <a:lnTo>
                  <a:pt x="4330" y="6460"/>
                </a:lnTo>
                <a:lnTo>
                  <a:pt x="4300" y="6460"/>
                </a:lnTo>
                <a:lnTo>
                  <a:pt x="4300" y="6054"/>
                </a:lnTo>
                <a:lnTo>
                  <a:pt x="3789" y="6054"/>
                </a:lnTo>
                <a:lnTo>
                  <a:pt x="3789" y="6460"/>
                </a:lnTo>
                <a:lnTo>
                  <a:pt x="3758" y="6460"/>
                </a:lnTo>
                <a:lnTo>
                  <a:pt x="3758" y="6054"/>
                </a:lnTo>
                <a:lnTo>
                  <a:pt x="3247" y="6054"/>
                </a:lnTo>
                <a:lnTo>
                  <a:pt x="3247" y="6460"/>
                </a:lnTo>
                <a:lnTo>
                  <a:pt x="3216" y="6460"/>
                </a:lnTo>
                <a:lnTo>
                  <a:pt x="3216" y="6054"/>
                </a:lnTo>
                <a:lnTo>
                  <a:pt x="2705" y="6054"/>
                </a:lnTo>
                <a:lnTo>
                  <a:pt x="2705" y="6460"/>
                </a:lnTo>
                <a:lnTo>
                  <a:pt x="2675" y="6460"/>
                </a:lnTo>
                <a:lnTo>
                  <a:pt x="2675" y="6054"/>
                </a:lnTo>
                <a:lnTo>
                  <a:pt x="2164" y="6054"/>
                </a:lnTo>
                <a:lnTo>
                  <a:pt x="2164" y="6460"/>
                </a:lnTo>
                <a:lnTo>
                  <a:pt x="2133" y="6460"/>
                </a:lnTo>
                <a:lnTo>
                  <a:pt x="2133" y="6054"/>
                </a:lnTo>
                <a:lnTo>
                  <a:pt x="1622" y="6054"/>
                </a:lnTo>
                <a:lnTo>
                  <a:pt x="1622" y="6460"/>
                </a:lnTo>
                <a:lnTo>
                  <a:pt x="1591" y="6460"/>
                </a:lnTo>
                <a:lnTo>
                  <a:pt x="1591" y="6054"/>
                </a:lnTo>
                <a:lnTo>
                  <a:pt x="1080" y="6054"/>
                </a:lnTo>
                <a:lnTo>
                  <a:pt x="1080" y="6460"/>
                </a:lnTo>
                <a:lnTo>
                  <a:pt x="1049" y="6460"/>
                </a:lnTo>
                <a:lnTo>
                  <a:pt x="1049" y="6054"/>
                </a:lnTo>
                <a:lnTo>
                  <a:pt x="539" y="6054"/>
                </a:lnTo>
                <a:lnTo>
                  <a:pt x="539" y="6460"/>
                </a:lnTo>
                <a:lnTo>
                  <a:pt x="508" y="6460"/>
                </a:lnTo>
                <a:lnTo>
                  <a:pt x="508" y="6054"/>
                </a:lnTo>
                <a:lnTo>
                  <a:pt x="31" y="6054"/>
                </a:lnTo>
                <a:lnTo>
                  <a:pt x="31" y="6460"/>
                </a:lnTo>
                <a:lnTo>
                  <a:pt x="0" y="6460"/>
                </a:lnTo>
                <a:lnTo>
                  <a:pt x="0" y="0"/>
                </a:lnTo>
                <a:close/>
              </a:path>
            </a:pathLst>
          </a:custGeom>
          <a:solidFill>
            <a:schemeClr val="accent1">
              <a:alpha val="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0" name="任意多边形: 形状 359"/>
          <p:cNvSpPr/>
          <p:nvPr>
            <p:custDataLst>
              <p:tags r:id="rId4"/>
            </p:custDataLst>
          </p:nvPr>
        </p:nvSpPr>
        <p:spPr>
          <a:xfrm>
            <a:off x="10784840" y="5510530"/>
            <a:ext cx="800100" cy="800100"/>
          </a:xfrm>
          <a:custGeom>
            <a:avLst/>
            <a:gdLst>
              <a:gd name="connsiteX0" fmla="*/ 0 w 800100"/>
              <a:gd name="connsiteY0" fmla="*/ 0 h 800100"/>
              <a:gd name="connsiteX1" fmla="*/ 800100 w 800100"/>
              <a:gd name="connsiteY1" fmla="*/ 0 h 800100"/>
              <a:gd name="connsiteX2" fmla="*/ 0 w 800100"/>
              <a:gd name="connsiteY2" fmla="*/ 800100 h 800100"/>
              <a:gd name="connsiteX3" fmla="*/ 0 w 800100"/>
              <a:gd name="connsiteY3" fmla="*/ 0 h 800100"/>
            </a:gdLst>
            <a:ahLst/>
            <a:cxnLst>
              <a:cxn ang="0">
                <a:pos x="connsiteX0" y="connsiteY0"/>
              </a:cxn>
              <a:cxn ang="0">
                <a:pos x="connsiteX1" y="connsiteY1"/>
              </a:cxn>
              <a:cxn ang="0">
                <a:pos x="connsiteX2" y="connsiteY2"/>
              </a:cxn>
              <a:cxn ang="0">
                <a:pos x="connsiteX3" y="connsiteY3"/>
              </a:cxn>
            </a:cxnLst>
            <a:rect l="l" t="t" r="r" b="b"/>
            <a:pathLst>
              <a:path w="800100" h="800100">
                <a:moveTo>
                  <a:pt x="0" y="0"/>
                </a:moveTo>
                <a:lnTo>
                  <a:pt x="800100" y="0"/>
                </a:lnTo>
                <a:lnTo>
                  <a:pt x="0" y="800100"/>
                </a:lnTo>
                <a:lnTo>
                  <a:pt x="0" y="0"/>
                </a:lnTo>
                <a:close/>
              </a:path>
            </a:pathLst>
          </a:custGeom>
          <a:solidFill>
            <a:schemeClr val="accent1">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1800"/>
          </a:p>
        </p:txBody>
      </p:sp>
      <p:sp>
        <p:nvSpPr>
          <p:cNvPr id="14" name="任意多边形: 形状 356"/>
          <p:cNvSpPr/>
          <p:nvPr>
            <p:custDataLst>
              <p:tags r:id="rId5"/>
            </p:custDataLst>
          </p:nvPr>
        </p:nvSpPr>
        <p:spPr>
          <a:xfrm>
            <a:off x="676910" y="181165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solidFill>
            <a:srgbClr val="FFFFFF">
              <a:alpha val="10000"/>
            </a:srgbClr>
          </a:solidFill>
          <a:ln w="25400">
            <a:solidFill>
              <a:schemeClr val="accent1">
                <a:lumMod val="40000"/>
                <a:lumOff val="60000"/>
              </a:schemeClr>
            </a:solid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sz="1800" kern="0" spc="0" dirty="0">
              <a:ln>
                <a:noFill/>
                <a:prstDash val="sysDot"/>
              </a:ln>
              <a:solidFill>
                <a:srgbClr val="262626"/>
              </a:solidFill>
              <a:latin typeface="+mn-ea"/>
              <a:ea typeface="+mn-ea"/>
              <a:sym typeface="+mn-ea"/>
            </a:endParaRPr>
          </a:p>
        </p:txBody>
      </p:sp>
      <p:sp>
        <p:nvSpPr>
          <p:cNvPr id="22" name="矩形: 圆角 21"/>
          <p:cNvSpPr/>
          <p:nvPr>
            <p:custDataLst>
              <p:tags r:id="rId6"/>
            </p:custDataLst>
          </p:nvPr>
        </p:nvSpPr>
        <p:spPr>
          <a:xfrm>
            <a:off x="672465" y="1255395"/>
            <a:ext cx="10904855" cy="567690"/>
          </a:xfrm>
          <a:prstGeom prst="roundRect">
            <a:avLst>
              <a:gd name="adj" fmla="val 0"/>
            </a:avLst>
          </a:prstGeom>
          <a:solidFill>
            <a:schemeClr val="accent1">
              <a:lumMod val="20000"/>
              <a:lumOff val="80000"/>
            </a:schemeClr>
          </a:solidFill>
          <a:ln w="25400">
            <a:solidFill>
              <a:schemeClr val="accent1">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 name="椭圆 1"/>
          <p:cNvSpPr/>
          <p:nvPr>
            <p:custDataLst>
              <p:tags r:id="rId7"/>
            </p:custDataLst>
          </p:nvPr>
        </p:nvSpPr>
        <p:spPr>
          <a:xfrm flipH="1">
            <a:off x="1030922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3" name="弧形 2"/>
          <p:cNvSpPr/>
          <p:nvPr>
            <p:custDataLst>
              <p:tags r:id="rId8"/>
            </p:custDataLst>
          </p:nvPr>
        </p:nvSpPr>
        <p:spPr>
          <a:xfrm flipH="1">
            <a:off x="1025779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4" name="椭圆 3"/>
          <p:cNvSpPr/>
          <p:nvPr>
            <p:custDataLst>
              <p:tags r:id="rId9"/>
            </p:custDataLst>
          </p:nvPr>
        </p:nvSpPr>
        <p:spPr>
          <a:xfrm flipH="1">
            <a:off x="970661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5" name="弧形 4"/>
          <p:cNvSpPr/>
          <p:nvPr>
            <p:custDataLst>
              <p:tags r:id="rId10"/>
            </p:custDataLst>
          </p:nvPr>
        </p:nvSpPr>
        <p:spPr>
          <a:xfrm flipH="1">
            <a:off x="9655175"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6" name="椭圆 5"/>
          <p:cNvSpPr/>
          <p:nvPr>
            <p:custDataLst>
              <p:tags r:id="rId11"/>
            </p:custDataLst>
          </p:nvPr>
        </p:nvSpPr>
        <p:spPr>
          <a:xfrm flipH="1">
            <a:off x="91039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7" name="弧形 6"/>
          <p:cNvSpPr/>
          <p:nvPr>
            <p:custDataLst>
              <p:tags r:id="rId12"/>
            </p:custDataLst>
          </p:nvPr>
        </p:nvSpPr>
        <p:spPr>
          <a:xfrm flipH="1">
            <a:off x="905256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9" name="椭圆 8"/>
          <p:cNvSpPr/>
          <p:nvPr>
            <p:custDataLst>
              <p:tags r:id="rId13"/>
            </p:custDataLst>
          </p:nvPr>
        </p:nvSpPr>
        <p:spPr>
          <a:xfrm>
            <a:off x="159956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10" name="弧形 9"/>
          <p:cNvSpPr/>
          <p:nvPr>
            <p:custDataLst>
              <p:tags r:id="rId14"/>
            </p:custDataLst>
          </p:nvPr>
        </p:nvSpPr>
        <p:spPr>
          <a:xfrm>
            <a:off x="157607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12" name="椭圆 11"/>
          <p:cNvSpPr/>
          <p:nvPr>
            <p:custDataLst>
              <p:tags r:id="rId15"/>
            </p:custDataLst>
          </p:nvPr>
        </p:nvSpPr>
        <p:spPr>
          <a:xfrm>
            <a:off x="220218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19" name="弧形 18"/>
          <p:cNvSpPr/>
          <p:nvPr>
            <p:custDataLst>
              <p:tags r:id="rId16"/>
            </p:custDataLst>
          </p:nvPr>
        </p:nvSpPr>
        <p:spPr>
          <a:xfrm>
            <a:off x="217932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20" name="椭圆 19"/>
          <p:cNvSpPr/>
          <p:nvPr>
            <p:custDataLst>
              <p:tags r:id="rId17"/>
            </p:custDataLst>
          </p:nvPr>
        </p:nvSpPr>
        <p:spPr>
          <a:xfrm>
            <a:off x="28047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21" name="弧形 20"/>
          <p:cNvSpPr/>
          <p:nvPr>
            <p:custDataLst>
              <p:tags r:id="rId18"/>
            </p:custDataLst>
          </p:nvPr>
        </p:nvSpPr>
        <p:spPr>
          <a:xfrm>
            <a:off x="2780665"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18" name="文本框 17"/>
          <p:cNvSpPr txBox="1"/>
          <p:nvPr>
            <p:custDataLst>
              <p:tags r:id="rId19"/>
            </p:custDataLst>
          </p:nvPr>
        </p:nvSpPr>
        <p:spPr>
          <a:xfrm>
            <a:off x="1158875" y="2002790"/>
            <a:ext cx="9409430" cy="4307840"/>
          </a:xfrm>
          <a:prstGeom prst="rect">
            <a:avLst/>
          </a:prstGeom>
          <a:noFill/>
        </p:spPr>
        <p:txBody>
          <a:bodyPr wrap="square" rtlCol="0" anchor="ctr" anchorCtr="0"/>
          <a:lstStyle/>
          <a:p>
            <a:pPr lvl="1" indent="0" algn="just" fontAlgn="auto">
              <a:lnSpc>
                <a:spcPct val="150000"/>
              </a:lnSpc>
            </a:pPr>
            <a:r>
              <a:rPr lang="en-US" altLang="zh-CN" sz="1400">
                <a:solidFill>
                  <a:schemeClr val="tx1"/>
                </a:solidFill>
              </a:rPr>
              <a:t>4. Python </a:t>
            </a:r>
            <a:r>
              <a:rPr lang="zh-CN" altLang="en-US" sz="1400">
                <a:solidFill>
                  <a:schemeClr val="tx1"/>
                </a:solidFill>
              </a:rPr>
              <a:t>功能强大</a:t>
            </a:r>
            <a:endParaRPr lang="zh-CN" altLang="en-US" sz="1400">
              <a:solidFill>
                <a:schemeClr val="tx1"/>
              </a:solidFill>
            </a:endParaRPr>
          </a:p>
          <a:p>
            <a:pPr lvl="1" indent="0" algn="just" fontAlgn="auto">
              <a:lnSpc>
                <a:spcPct val="150000"/>
              </a:lnSpc>
            </a:pPr>
            <a:r>
              <a:rPr lang="zh-CN" altLang="en-US" sz="1400">
                <a:solidFill>
                  <a:schemeClr val="tx1"/>
                </a:solidFill>
              </a:rPr>
              <a:t>（</a:t>
            </a:r>
            <a:r>
              <a:rPr lang="en-US" altLang="zh-CN" sz="1400">
                <a:solidFill>
                  <a:schemeClr val="tx1"/>
                </a:solidFill>
              </a:rPr>
              <a:t> 1 </a:t>
            </a:r>
            <a:r>
              <a:rPr lang="zh-CN" altLang="en-US" sz="1400">
                <a:solidFill>
                  <a:schemeClr val="tx1"/>
                </a:solidFill>
              </a:rPr>
              <a:t>）动态数据类型：</a:t>
            </a:r>
            <a:r>
              <a:rPr lang="en-US" altLang="zh-CN" sz="1400">
                <a:solidFill>
                  <a:schemeClr val="tx1"/>
                </a:solidFill>
              </a:rPr>
              <a:t>Python </a:t>
            </a:r>
            <a:r>
              <a:rPr lang="zh-CN" altLang="en-US" sz="1400">
                <a:solidFill>
                  <a:schemeClr val="tx1"/>
                </a:solidFill>
              </a:rPr>
              <a:t>在代码运行过程中跟踪变量的数据类型，不需要声明变</a:t>
            </a:r>
            <a:r>
              <a:rPr lang="en-US" altLang="zh-CN" sz="1400">
                <a:solidFill>
                  <a:schemeClr val="tx1"/>
                </a:solidFill>
              </a:rPr>
              <a:t> </a:t>
            </a:r>
            <a:r>
              <a:rPr lang="zh-CN" altLang="en-US" sz="1400">
                <a:solidFill>
                  <a:schemeClr val="tx1"/>
                </a:solidFill>
              </a:rPr>
              <a:t>量的数据类型，也不要求在使用之前对变量进行类型声明。</a:t>
            </a:r>
            <a:endParaRPr lang="zh-CN" altLang="en-US" sz="1400">
              <a:solidFill>
                <a:schemeClr val="tx1"/>
              </a:solidFill>
            </a:endParaRPr>
          </a:p>
          <a:p>
            <a:pPr lvl="1" indent="0" algn="just" fontAlgn="auto">
              <a:lnSpc>
                <a:spcPct val="150000"/>
              </a:lnSpc>
            </a:pPr>
            <a:r>
              <a:rPr lang="zh-CN" altLang="en-US" sz="1400">
                <a:solidFill>
                  <a:schemeClr val="tx1"/>
                </a:solidFill>
              </a:rPr>
              <a:t>（</a:t>
            </a:r>
            <a:r>
              <a:rPr lang="en-US" altLang="zh-CN" sz="1400">
                <a:solidFill>
                  <a:schemeClr val="tx1"/>
                </a:solidFill>
              </a:rPr>
              <a:t>2</a:t>
            </a:r>
            <a:r>
              <a:rPr lang="zh-CN" altLang="en-US" sz="1400">
                <a:solidFill>
                  <a:schemeClr val="tx1"/>
                </a:solidFill>
              </a:rPr>
              <a:t>）自动内存管理：良好的内存管理机制意味着程序运行具有更高的性能。</a:t>
            </a:r>
            <a:r>
              <a:rPr lang="en-US" altLang="zh-CN" sz="1400">
                <a:solidFill>
                  <a:schemeClr val="tx1"/>
                </a:solidFill>
              </a:rPr>
              <a:t>Python </a:t>
            </a:r>
            <a:r>
              <a:rPr lang="zh-CN" altLang="en-US" sz="1400">
                <a:solidFill>
                  <a:schemeClr val="tx1"/>
                </a:solidFill>
              </a:rPr>
              <a:t>程序员无须关心内存的使用和管理，</a:t>
            </a:r>
            <a:r>
              <a:rPr lang="en-US" altLang="zh-CN" sz="1400">
                <a:solidFill>
                  <a:schemeClr val="tx1"/>
                </a:solidFill>
              </a:rPr>
              <a:t>Python </a:t>
            </a:r>
            <a:r>
              <a:rPr lang="zh-CN" altLang="en-US" sz="1400">
                <a:solidFill>
                  <a:schemeClr val="tx1"/>
                </a:solidFill>
              </a:rPr>
              <a:t>会自动分配和回收内存。</a:t>
            </a:r>
            <a:endParaRPr lang="zh-CN" altLang="en-US" sz="1400">
              <a:solidFill>
                <a:schemeClr val="tx1"/>
              </a:solidFill>
            </a:endParaRPr>
          </a:p>
          <a:p>
            <a:pPr lvl="1" indent="0" algn="just" fontAlgn="auto">
              <a:lnSpc>
                <a:spcPct val="150000"/>
              </a:lnSpc>
            </a:pPr>
            <a:r>
              <a:rPr lang="zh-CN" altLang="en-US" sz="1400">
                <a:solidFill>
                  <a:schemeClr val="tx1"/>
                </a:solidFill>
              </a:rPr>
              <a:t>（</a:t>
            </a:r>
            <a:r>
              <a:rPr lang="en-US" altLang="zh-CN" sz="1400">
                <a:solidFill>
                  <a:schemeClr val="tx1"/>
                </a:solidFill>
              </a:rPr>
              <a:t>3</a:t>
            </a:r>
            <a:r>
              <a:rPr lang="zh-CN" altLang="en-US" sz="1400">
                <a:solidFill>
                  <a:schemeClr val="tx1"/>
                </a:solidFill>
              </a:rPr>
              <a:t>）大型程序支持：通过子模块、类和异常等工具，</a:t>
            </a:r>
            <a:r>
              <a:rPr lang="en-US" altLang="zh-CN" sz="1400">
                <a:solidFill>
                  <a:schemeClr val="tx1"/>
                </a:solidFill>
              </a:rPr>
              <a:t>Python </a:t>
            </a:r>
            <a:r>
              <a:rPr lang="zh-CN" altLang="en-US" sz="1400">
                <a:solidFill>
                  <a:schemeClr val="tx1"/>
                </a:solidFill>
              </a:rPr>
              <a:t>可用于大型程序开发。</a:t>
            </a:r>
            <a:endParaRPr lang="zh-CN" altLang="en-US" sz="1400">
              <a:solidFill>
                <a:schemeClr val="tx1"/>
              </a:solidFill>
            </a:endParaRPr>
          </a:p>
          <a:p>
            <a:pPr lvl="1" indent="0" algn="just" fontAlgn="auto">
              <a:lnSpc>
                <a:spcPct val="150000"/>
              </a:lnSpc>
            </a:pPr>
            <a:r>
              <a:rPr lang="zh-CN" altLang="en-US" sz="1400">
                <a:solidFill>
                  <a:schemeClr val="tx1"/>
                </a:solidFill>
              </a:rPr>
              <a:t>（</a:t>
            </a:r>
            <a:r>
              <a:rPr lang="en-US" altLang="zh-CN" sz="1400">
                <a:solidFill>
                  <a:schemeClr val="tx1"/>
                </a:solidFill>
              </a:rPr>
              <a:t>4</a:t>
            </a:r>
            <a:r>
              <a:rPr lang="zh-CN" altLang="en-US" sz="1400">
                <a:solidFill>
                  <a:schemeClr val="tx1"/>
                </a:solidFill>
              </a:rPr>
              <a:t>）内置数据结构：</a:t>
            </a:r>
            <a:r>
              <a:rPr lang="en-US" altLang="zh-CN" sz="1400">
                <a:solidFill>
                  <a:schemeClr val="tx1"/>
                </a:solidFill>
              </a:rPr>
              <a:t>Python </a:t>
            </a:r>
            <a:r>
              <a:rPr lang="zh-CN" altLang="en-US" sz="1400">
                <a:solidFill>
                  <a:schemeClr val="tx1"/>
                </a:solidFill>
              </a:rPr>
              <a:t>提供了常用数据结构支持。例如，集合、列表、字典、</a:t>
            </a:r>
            <a:r>
              <a:rPr lang="en-US" altLang="zh-CN" sz="1400">
                <a:solidFill>
                  <a:schemeClr val="tx1"/>
                </a:solidFill>
              </a:rPr>
              <a:t> </a:t>
            </a:r>
            <a:r>
              <a:rPr lang="zh-CN" altLang="en-US" sz="1400">
                <a:solidFill>
                  <a:schemeClr val="tx1"/>
                </a:solidFill>
              </a:rPr>
              <a:t>字符串等都属于</a:t>
            </a:r>
            <a:r>
              <a:rPr lang="en-US" altLang="zh-CN" sz="1400">
                <a:solidFill>
                  <a:schemeClr val="tx1"/>
                </a:solidFill>
              </a:rPr>
              <a:t> Python </a:t>
            </a:r>
            <a:r>
              <a:rPr lang="zh-CN" altLang="en-US" sz="1400">
                <a:solidFill>
                  <a:schemeClr val="tx1"/>
                </a:solidFill>
              </a:rPr>
              <a:t>内置类型，用于实现相应的数据结构。</a:t>
            </a:r>
            <a:endParaRPr lang="zh-CN" altLang="en-US" sz="1400">
              <a:solidFill>
                <a:schemeClr val="tx1"/>
              </a:solidFill>
            </a:endParaRPr>
          </a:p>
          <a:p>
            <a:pPr lvl="1" indent="0" algn="just" fontAlgn="auto">
              <a:lnSpc>
                <a:spcPct val="150000"/>
              </a:lnSpc>
            </a:pPr>
            <a:r>
              <a:rPr lang="zh-CN" altLang="en-US" sz="1400">
                <a:solidFill>
                  <a:schemeClr val="tx1"/>
                </a:solidFill>
              </a:rPr>
              <a:t>（</a:t>
            </a:r>
            <a:r>
              <a:rPr lang="en-US" altLang="zh-CN" sz="1400">
                <a:solidFill>
                  <a:schemeClr val="tx1"/>
                </a:solidFill>
              </a:rPr>
              <a:t>5</a:t>
            </a:r>
            <a:r>
              <a:rPr lang="zh-CN" altLang="en-US" sz="1400">
                <a:solidFill>
                  <a:schemeClr val="tx1"/>
                </a:solidFill>
              </a:rPr>
              <a:t>）内置标准库：</a:t>
            </a:r>
            <a:r>
              <a:rPr lang="en-US" altLang="zh-CN" sz="1400">
                <a:solidFill>
                  <a:schemeClr val="tx1"/>
                </a:solidFill>
              </a:rPr>
              <a:t>Python </a:t>
            </a:r>
            <a:r>
              <a:rPr lang="zh-CN" altLang="en-US" sz="1400">
                <a:solidFill>
                  <a:schemeClr val="tx1"/>
                </a:solidFill>
              </a:rPr>
              <a:t>提供丰富的标准库，如从正则表达式匹配到网络等，使</a:t>
            </a:r>
            <a:r>
              <a:rPr lang="en-US" altLang="zh-CN" sz="1400">
                <a:solidFill>
                  <a:schemeClr val="tx1"/>
                </a:solidFill>
              </a:rPr>
              <a:t> Python </a:t>
            </a:r>
            <a:r>
              <a:rPr lang="zh-CN" altLang="en-US" sz="1400">
                <a:solidFill>
                  <a:schemeClr val="tx1"/>
                </a:solidFill>
              </a:rPr>
              <a:t>可以实现多种应用。</a:t>
            </a:r>
            <a:endParaRPr lang="zh-CN" altLang="en-US" sz="1400">
              <a:solidFill>
                <a:schemeClr val="tx1"/>
              </a:solidFill>
            </a:endParaRPr>
          </a:p>
          <a:p>
            <a:pPr lvl="1" indent="0" algn="just" fontAlgn="auto">
              <a:lnSpc>
                <a:spcPct val="150000"/>
              </a:lnSpc>
            </a:pPr>
            <a:r>
              <a:rPr lang="zh-CN" altLang="en-US" sz="1400">
                <a:solidFill>
                  <a:schemeClr val="tx1"/>
                </a:solidFill>
              </a:rPr>
              <a:t>（</a:t>
            </a:r>
            <a:r>
              <a:rPr lang="en-US" altLang="zh-CN" sz="1400">
                <a:solidFill>
                  <a:schemeClr val="tx1"/>
                </a:solidFill>
              </a:rPr>
              <a:t>6</a:t>
            </a:r>
            <a:r>
              <a:rPr lang="zh-CN" altLang="en-US" sz="1400">
                <a:solidFill>
                  <a:schemeClr val="tx1"/>
                </a:solidFill>
              </a:rPr>
              <a:t>）第三方工具集成：</a:t>
            </a:r>
            <a:r>
              <a:rPr lang="en-US" altLang="zh-CN" sz="1400">
                <a:solidFill>
                  <a:schemeClr val="tx1"/>
                </a:solidFill>
              </a:rPr>
              <a:t>Python </a:t>
            </a:r>
            <a:r>
              <a:rPr lang="zh-CN" altLang="en-US" sz="1400">
                <a:solidFill>
                  <a:schemeClr val="tx1"/>
                </a:solidFill>
              </a:rPr>
              <a:t>通过扩展包集成第三方工具，从而应用到各种不同的</a:t>
            </a:r>
            <a:r>
              <a:rPr lang="en-US" altLang="zh-CN" sz="1400">
                <a:solidFill>
                  <a:schemeClr val="tx1"/>
                </a:solidFill>
              </a:rPr>
              <a:t> </a:t>
            </a:r>
            <a:r>
              <a:rPr lang="zh-CN" altLang="en-US" sz="1400">
                <a:solidFill>
                  <a:schemeClr val="tx1"/>
                </a:solidFill>
              </a:rPr>
              <a:t>领域。</a:t>
            </a:r>
            <a:endParaRPr lang="zh-CN" altLang="en-US" sz="1400">
              <a:solidFill>
                <a:schemeClr val="tx1"/>
              </a:solidFill>
            </a:endParaRPr>
          </a:p>
        </p:txBody>
      </p:sp>
      <p:sp>
        <p:nvSpPr>
          <p:cNvPr id="2062" name="Rectangle 14"/>
          <p:cNvSpPr>
            <a:spLocks noGrp="1" noChangeArrowheads="1"/>
          </p:cNvSpPr>
          <p:nvPr>
            <p:custDataLst>
              <p:tags r:id="rId20"/>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a:t>
            </a:r>
            <a:r>
              <a:rPr lang="en-US" altLang="zh-CN" sz="3200" dirty="0">
                <a:solidFill>
                  <a:srgbClr val="FF0000"/>
                </a:solidFill>
                <a:latin typeface="楷体_GB2312" charset="-122"/>
              </a:rPr>
              <a:t> </a:t>
            </a:r>
            <a:r>
              <a:rPr lang="zh-CN" altLang="en-US" sz="3200" dirty="0">
                <a:solidFill>
                  <a:srgbClr val="FF0000"/>
                </a:solidFill>
                <a:latin typeface="楷体_GB2312" charset="-122"/>
              </a:rPr>
              <a:t>任务实施：一</a:t>
            </a:r>
            <a:r>
              <a:rPr lang="en-US" altLang="zh-CN" sz="3200" dirty="0">
                <a:solidFill>
                  <a:srgbClr val="FF0000"/>
                </a:solidFill>
                <a:latin typeface="楷体_GB2312" charset="-122"/>
              </a:rPr>
              <a:t>.</a:t>
            </a:r>
            <a:r>
              <a:rPr lang="zh-CN" altLang="en-US" sz="3200" dirty="0">
                <a:solidFill>
                  <a:srgbClr val="FF0000"/>
                </a:solidFill>
                <a:latin typeface="楷体_GB2312" charset="-122"/>
                <a:sym typeface="+mn-ea"/>
              </a:rPr>
              <a:t>Python 简介</a:t>
            </a:r>
            <a:endParaRPr lang="en-US" altLang="zh-CN" sz="3200" dirty="0">
              <a:solidFill>
                <a:srgbClr val="FF0000"/>
              </a:solidFill>
              <a:latin typeface="楷体_GB2312" charset="-122"/>
            </a:endParaRPr>
          </a:p>
        </p:txBody>
      </p:sp>
    </p:spTree>
    <p:custDataLst>
      <p:tags r:id="rId21"/>
    </p:custDataLst>
  </p:cSld>
  <p:clrMapOvr>
    <a:masterClrMapping/>
  </p:clrMapOvr>
  <p:transition>
    <p:cut/>
  </p:transition>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sp useBgFill="1">
        <p:nvSpPr>
          <p:cNvPr id="357" name="任意多边形: 形状 356"/>
          <p:cNvSpPr/>
          <p:nvPr>
            <p:custDataLst>
              <p:tags r:id="rId2"/>
            </p:custDataLst>
          </p:nvPr>
        </p:nvSpPr>
        <p:spPr>
          <a:xfrm>
            <a:off x="673100" y="180149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ln w="25400">
            <a:no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sz="1800" kern="0" spc="0" dirty="0">
              <a:ln>
                <a:noFill/>
                <a:prstDash val="sysDot"/>
              </a:ln>
              <a:solidFill>
                <a:srgbClr val="262626"/>
              </a:solidFill>
              <a:latin typeface="+mn-ea"/>
              <a:ea typeface="+mn-ea"/>
              <a:sym typeface="+mn-ea"/>
            </a:endParaRPr>
          </a:p>
        </p:txBody>
      </p:sp>
      <p:sp>
        <p:nvSpPr>
          <p:cNvPr id="11" name="任意多边形: 形状 1388"/>
          <p:cNvSpPr/>
          <p:nvPr>
            <p:custDataLst>
              <p:tags r:id="rId3"/>
            </p:custDataLst>
          </p:nvPr>
        </p:nvSpPr>
        <p:spPr>
          <a:xfrm>
            <a:off x="673100" y="1717675"/>
            <a:ext cx="10904220" cy="4562475"/>
          </a:xfrm>
          <a:custGeom>
            <a:avLst/>
            <a:gdLst>
              <a:gd name="connsiteX0" fmla="*/ 4515326 w 4682585"/>
              <a:gd name="connsiteY0" fmla="*/ 1881473 h 2174272"/>
              <a:gd name="connsiteX1" fmla="*/ 4515326 w 4682585"/>
              <a:gd name="connsiteY1" fmla="*/ 2028063 h 2174272"/>
              <a:gd name="connsiteX2" fmla="*/ 4673060 w 4682585"/>
              <a:gd name="connsiteY2" fmla="*/ 2028063 h 2174272"/>
              <a:gd name="connsiteX3" fmla="*/ 4673060 w 4682585"/>
              <a:gd name="connsiteY3" fmla="*/ 1881473 h 2174272"/>
              <a:gd name="connsiteX4" fmla="*/ 4348068 w 4682585"/>
              <a:gd name="connsiteY4" fmla="*/ 1881473 h 2174272"/>
              <a:gd name="connsiteX5" fmla="*/ 4348068 w 4682585"/>
              <a:gd name="connsiteY5" fmla="*/ 2028063 h 2174272"/>
              <a:gd name="connsiteX6" fmla="*/ 4505801 w 4682585"/>
              <a:gd name="connsiteY6" fmla="*/ 2028063 h 2174272"/>
              <a:gd name="connsiteX7" fmla="*/ 4505801 w 4682585"/>
              <a:gd name="connsiteY7" fmla="*/ 1881473 h 2174272"/>
              <a:gd name="connsiteX8" fmla="*/ 4180809 w 4682585"/>
              <a:gd name="connsiteY8" fmla="*/ 1881473 h 2174272"/>
              <a:gd name="connsiteX9" fmla="*/ 4180809 w 4682585"/>
              <a:gd name="connsiteY9" fmla="*/ 2028063 h 2174272"/>
              <a:gd name="connsiteX10" fmla="*/ 4338543 w 4682585"/>
              <a:gd name="connsiteY10" fmla="*/ 2028063 h 2174272"/>
              <a:gd name="connsiteX11" fmla="*/ 4338543 w 4682585"/>
              <a:gd name="connsiteY11" fmla="*/ 1881473 h 2174272"/>
              <a:gd name="connsiteX12" fmla="*/ 4013550 w 4682585"/>
              <a:gd name="connsiteY12" fmla="*/ 1881473 h 2174272"/>
              <a:gd name="connsiteX13" fmla="*/ 4013550 w 4682585"/>
              <a:gd name="connsiteY13" fmla="*/ 2028063 h 2174272"/>
              <a:gd name="connsiteX14" fmla="*/ 4171284 w 4682585"/>
              <a:gd name="connsiteY14" fmla="*/ 2028063 h 2174272"/>
              <a:gd name="connsiteX15" fmla="*/ 4171284 w 4682585"/>
              <a:gd name="connsiteY15" fmla="*/ 1881473 h 2174272"/>
              <a:gd name="connsiteX16" fmla="*/ 3846291 w 4682585"/>
              <a:gd name="connsiteY16" fmla="*/ 1881473 h 2174272"/>
              <a:gd name="connsiteX17" fmla="*/ 3846291 w 4682585"/>
              <a:gd name="connsiteY17" fmla="*/ 2028063 h 2174272"/>
              <a:gd name="connsiteX18" fmla="*/ 4004025 w 4682585"/>
              <a:gd name="connsiteY18" fmla="*/ 2028063 h 2174272"/>
              <a:gd name="connsiteX19" fmla="*/ 4004025 w 4682585"/>
              <a:gd name="connsiteY19" fmla="*/ 1881473 h 2174272"/>
              <a:gd name="connsiteX20" fmla="*/ 3678936 w 4682585"/>
              <a:gd name="connsiteY20" fmla="*/ 1881473 h 2174272"/>
              <a:gd name="connsiteX21" fmla="*/ 3678936 w 4682585"/>
              <a:gd name="connsiteY21" fmla="*/ 2028063 h 2174272"/>
              <a:gd name="connsiteX22" fmla="*/ 3836766 w 4682585"/>
              <a:gd name="connsiteY22" fmla="*/ 2028063 h 2174272"/>
              <a:gd name="connsiteX23" fmla="*/ 3836766 w 4682585"/>
              <a:gd name="connsiteY23" fmla="*/ 1881473 h 2174272"/>
              <a:gd name="connsiteX24" fmla="*/ 3511677 w 4682585"/>
              <a:gd name="connsiteY24" fmla="*/ 1881473 h 2174272"/>
              <a:gd name="connsiteX25" fmla="*/ 3511677 w 4682585"/>
              <a:gd name="connsiteY25" fmla="*/ 2028063 h 2174272"/>
              <a:gd name="connsiteX26" fmla="*/ 3669411 w 4682585"/>
              <a:gd name="connsiteY26" fmla="*/ 2028063 h 2174272"/>
              <a:gd name="connsiteX27" fmla="*/ 3669411 w 4682585"/>
              <a:gd name="connsiteY27" fmla="*/ 1881473 h 2174272"/>
              <a:gd name="connsiteX28" fmla="*/ 3344418 w 4682585"/>
              <a:gd name="connsiteY28" fmla="*/ 1881473 h 2174272"/>
              <a:gd name="connsiteX29" fmla="*/ 3344418 w 4682585"/>
              <a:gd name="connsiteY29" fmla="*/ 2028063 h 2174272"/>
              <a:gd name="connsiteX30" fmla="*/ 3502152 w 4682585"/>
              <a:gd name="connsiteY30" fmla="*/ 2028063 h 2174272"/>
              <a:gd name="connsiteX31" fmla="*/ 3502152 w 4682585"/>
              <a:gd name="connsiteY31" fmla="*/ 1881473 h 2174272"/>
              <a:gd name="connsiteX32" fmla="*/ 3177159 w 4682585"/>
              <a:gd name="connsiteY32" fmla="*/ 1881473 h 2174272"/>
              <a:gd name="connsiteX33" fmla="*/ 3177159 w 4682585"/>
              <a:gd name="connsiteY33" fmla="*/ 2028063 h 2174272"/>
              <a:gd name="connsiteX34" fmla="*/ 3334893 w 4682585"/>
              <a:gd name="connsiteY34" fmla="*/ 2028063 h 2174272"/>
              <a:gd name="connsiteX35" fmla="*/ 3334893 w 4682585"/>
              <a:gd name="connsiteY35" fmla="*/ 1881473 h 2174272"/>
              <a:gd name="connsiteX36" fmla="*/ 3009900 w 4682585"/>
              <a:gd name="connsiteY36" fmla="*/ 1881473 h 2174272"/>
              <a:gd name="connsiteX37" fmla="*/ 3009900 w 4682585"/>
              <a:gd name="connsiteY37" fmla="*/ 2028063 h 2174272"/>
              <a:gd name="connsiteX38" fmla="*/ 3167634 w 4682585"/>
              <a:gd name="connsiteY38" fmla="*/ 2028063 h 2174272"/>
              <a:gd name="connsiteX39" fmla="*/ 3167634 w 4682585"/>
              <a:gd name="connsiteY39" fmla="*/ 1881473 h 2174272"/>
              <a:gd name="connsiteX40" fmla="*/ 2842641 w 4682585"/>
              <a:gd name="connsiteY40" fmla="*/ 1881473 h 2174272"/>
              <a:gd name="connsiteX41" fmla="*/ 2842641 w 4682585"/>
              <a:gd name="connsiteY41" fmla="*/ 2028063 h 2174272"/>
              <a:gd name="connsiteX42" fmla="*/ 3000375 w 4682585"/>
              <a:gd name="connsiteY42" fmla="*/ 2028063 h 2174272"/>
              <a:gd name="connsiteX43" fmla="*/ 3000375 w 4682585"/>
              <a:gd name="connsiteY43" fmla="*/ 1881473 h 2174272"/>
              <a:gd name="connsiteX44" fmla="*/ 2675382 w 4682585"/>
              <a:gd name="connsiteY44" fmla="*/ 1881473 h 2174272"/>
              <a:gd name="connsiteX45" fmla="*/ 2675382 w 4682585"/>
              <a:gd name="connsiteY45" fmla="*/ 2028063 h 2174272"/>
              <a:gd name="connsiteX46" fmla="*/ 2833116 w 4682585"/>
              <a:gd name="connsiteY46" fmla="*/ 2028063 h 2174272"/>
              <a:gd name="connsiteX47" fmla="*/ 2833116 w 4682585"/>
              <a:gd name="connsiteY47" fmla="*/ 1881473 h 2174272"/>
              <a:gd name="connsiteX48" fmla="*/ 2508123 w 4682585"/>
              <a:gd name="connsiteY48" fmla="*/ 1881473 h 2174272"/>
              <a:gd name="connsiteX49" fmla="*/ 2508123 w 4682585"/>
              <a:gd name="connsiteY49" fmla="*/ 2028063 h 2174272"/>
              <a:gd name="connsiteX50" fmla="*/ 2665857 w 4682585"/>
              <a:gd name="connsiteY50" fmla="*/ 2028063 h 2174272"/>
              <a:gd name="connsiteX51" fmla="*/ 2665857 w 4682585"/>
              <a:gd name="connsiteY51" fmla="*/ 1881473 h 2174272"/>
              <a:gd name="connsiteX52" fmla="*/ 2340864 w 4682585"/>
              <a:gd name="connsiteY52" fmla="*/ 1881473 h 2174272"/>
              <a:gd name="connsiteX53" fmla="*/ 2340864 w 4682585"/>
              <a:gd name="connsiteY53" fmla="*/ 2028063 h 2174272"/>
              <a:gd name="connsiteX54" fmla="*/ 2498598 w 4682585"/>
              <a:gd name="connsiteY54" fmla="*/ 2028063 h 2174272"/>
              <a:gd name="connsiteX55" fmla="*/ 2498598 w 4682585"/>
              <a:gd name="connsiteY55" fmla="*/ 1881473 h 2174272"/>
              <a:gd name="connsiteX56" fmla="*/ 2173510 w 4682585"/>
              <a:gd name="connsiteY56" fmla="*/ 1881473 h 2174272"/>
              <a:gd name="connsiteX57" fmla="*/ 2173510 w 4682585"/>
              <a:gd name="connsiteY57" fmla="*/ 2028063 h 2174272"/>
              <a:gd name="connsiteX58" fmla="*/ 2331339 w 4682585"/>
              <a:gd name="connsiteY58" fmla="*/ 2028063 h 2174272"/>
              <a:gd name="connsiteX59" fmla="*/ 2331339 w 4682585"/>
              <a:gd name="connsiteY59" fmla="*/ 1881473 h 2174272"/>
              <a:gd name="connsiteX60" fmla="*/ 2006251 w 4682585"/>
              <a:gd name="connsiteY60" fmla="*/ 1881473 h 2174272"/>
              <a:gd name="connsiteX61" fmla="*/ 2006251 w 4682585"/>
              <a:gd name="connsiteY61" fmla="*/ 2028063 h 2174272"/>
              <a:gd name="connsiteX62" fmla="*/ 2163985 w 4682585"/>
              <a:gd name="connsiteY62" fmla="*/ 2028063 h 2174272"/>
              <a:gd name="connsiteX63" fmla="*/ 2163985 w 4682585"/>
              <a:gd name="connsiteY63" fmla="*/ 1881473 h 2174272"/>
              <a:gd name="connsiteX64" fmla="*/ 1838992 w 4682585"/>
              <a:gd name="connsiteY64" fmla="*/ 1881473 h 2174272"/>
              <a:gd name="connsiteX65" fmla="*/ 1838992 w 4682585"/>
              <a:gd name="connsiteY65" fmla="*/ 2028063 h 2174272"/>
              <a:gd name="connsiteX66" fmla="*/ 1996726 w 4682585"/>
              <a:gd name="connsiteY66" fmla="*/ 2028063 h 2174272"/>
              <a:gd name="connsiteX67" fmla="*/ 1996726 w 4682585"/>
              <a:gd name="connsiteY67" fmla="*/ 1881473 h 2174272"/>
              <a:gd name="connsiteX68" fmla="*/ 1671733 w 4682585"/>
              <a:gd name="connsiteY68" fmla="*/ 1881473 h 2174272"/>
              <a:gd name="connsiteX69" fmla="*/ 1671733 w 4682585"/>
              <a:gd name="connsiteY69" fmla="*/ 2028063 h 2174272"/>
              <a:gd name="connsiteX70" fmla="*/ 1829467 w 4682585"/>
              <a:gd name="connsiteY70" fmla="*/ 2028063 h 2174272"/>
              <a:gd name="connsiteX71" fmla="*/ 1829467 w 4682585"/>
              <a:gd name="connsiteY71" fmla="*/ 1881473 h 2174272"/>
              <a:gd name="connsiteX72" fmla="*/ 1504474 w 4682585"/>
              <a:gd name="connsiteY72" fmla="*/ 1881473 h 2174272"/>
              <a:gd name="connsiteX73" fmla="*/ 1504474 w 4682585"/>
              <a:gd name="connsiteY73" fmla="*/ 2028063 h 2174272"/>
              <a:gd name="connsiteX74" fmla="*/ 1662208 w 4682585"/>
              <a:gd name="connsiteY74" fmla="*/ 2028063 h 2174272"/>
              <a:gd name="connsiteX75" fmla="*/ 1662208 w 4682585"/>
              <a:gd name="connsiteY75" fmla="*/ 1881473 h 2174272"/>
              <a:gd name="connsiteX76" fmla="*/ 1337215 w 4682585"/>
              <a:gd name="connsiteY76" fmla="*/ 1881473 h 2174272"/>
              <a:gd name="connsiteX77" fmla="*/ 1337215 w 4682585"/>
              <a:gd name="connsiteY77" fmla="*/ 2028063 h 2174272"/>
              <a:gd name="connsiteX78" fmla="*/ 1494949 w 4682585"/>
              <a:gd name="connsiteY78" fmla="*/ 2028063 h 2174272"/>
              <a:gd name="connsiteX79" fmla="*/ 1494949 w 4682585"/>
              <a:gd name="connsiteY79" fmla="*/ 1881473 h 2174272"/>
              <a:gd name="connsiteX80" fmla="*/ 1169956 w 4682585"/>
              <a:gd name="connsiteY80" fmla="*/ 1881473 h 2174272"/>
              <a:gd name="connsiteX81" fmla="*/ 1169956 w 4682585"/>
              <a:gd name="connsiteY81" fmla="*/ 2028063 h 2174272"/>
              <a:gd name="connsiteX82" fmla="*/ 1327690 w 4682585"/>
              <a:gd name="connsiteY82" fmla="*/ 2028063 h 2174272"/>
              <a:gd name="connsiteX83" fmla="*/ 1327690 w 4682585"/>
              <a:gd name="connsiteY83" fmla="*/ 1881473 h 2174272"/>
              <a:gd name="connsiteX84" fmla="*/ 1002697 w 4682585"/>
              <a:gd name="connsiteY84" fmla="*/ 1881473 h 2174272"/>
              <a:gd name="connsiteX85" fmla="*/ 1002697 w 4682585"/>
              <a:gd name="connsiteY85" fmla="*/ 2028063 h 2174272"/>
              <a:gd name="connsiteX86" fmla="*/ 1160431 w 4682585"/>
              <a:gd name="connsiteY86" fmla="*/ 2028063 h 2174272"/>
              <a:gd name="connsiteX87" fmla="*/ 1160431 w 4682585"/>
              <a:gd name="connsiteY87" fmla="*/ 1881473 h 2174272"/>
              <a:gd name="connsiteX88" fmla="*/ 835438 w 4682585"/>
              <a:gd name="connsiteY88" fmla="*/ 1881473 h 2174272"/>
              <a:gd name="connsiteX89" fmla="*/ 835438 w 4682585"/>
              <a:gd name="connsiteY89" fmla="*/ 2028063 h 2174272"/>
              <a:gd name="connsiteX90" fmla="*/ 993172 w 4682585"/>
              <a:gd name="connsiteY90" fmla="*/ 2028063 h 2174272"/>
              <a:gd name="connsiteX91" fmla="*/ 993172 w 4682585"/>
              <a:gd name="connsiteY91" fmla="*/ 1881473 h 2174272"/>
              <a:gd name="connsiteX92" fmla="*/ 668179 w 4682585"/>
              <a:gd name="connsiteY92" fmla="*/ 1881473 h 2174272"/>
              <a:gd name="connsiteX93" fmla="*/ 668179 w 4682585"/>
              <a:gd name="connsiteY93" fmla="*/ 2028063 h 2174272"/>
              <a:gd name="connsiteX94" fmla="*/ 825913 w 4682585"/>
              <a:gd name="connsiteY94" fmla="*/ 2028063 h 2174272"/>
              <a:gd name="connsiteX95" fmla="*/ 825913 w 4682585"/>
              <a:gd name="connsiteY95" fmla="*/ 1881473 h 2174272"/>
              <a:gd name="connsiteX96" fmla="*/ 500920 w 4682585"/>
              <a:gd name="connsiteY96" fmla="*/ 1881473 h 2174272"/>
              <a:gd name="connsiteX97" fmla="*/ 500920 w 4682585"/>
              <a:gd name="connsiteY97" fmla="*/ 2028063 h 2174272"/>
              <a:gd name="connsiteX98" fmla="*/ 658654 w 4682585"/>
              <a:gd name="connsiteY98" fmla="*/ 2028063 h 2174272"/>
              <a:gd name="connsiteX99" fmla="*/ 658654 w 4682585"/>
              <a:gd name="connsiteY99" fmla="*/ 1881473 h 2174272"/>
              <a:gd name="connsiteX100" fmla="*/ 333566 w 4682585"/>
              <a:gd name="connsiteY100" fmla="*/ 1881473 h 2174272"/>
              <a:gd name="connsiteX101" fmla="*/ 333566 w 4682585"/>
              <a:gd name="connsiteY101" fmla="*/ 2028063 h 2174272"/>
              <a:gd name="connsiteX102" fmla="*/ 491395 w 4682585"/>
              <a:gd name="connsiteY102" fmla="*/ 2028063 h 2174272"/>
              <a:gd name="connsiteX103" fmla="*/ 491395 w 4682585"/>
              <a:gd name="connsiteY103" fmla="*/ 1881473 h 2174272"/>
              <a:gd name="connsiteX104" fmla="*/ 166307 w 4682585"/>
              <a:gd name="connsiteY104" fmla="*/ 1881473 h 2174272"/>
              <a:gd name="connsiteX105" fmla="*/ 166307 w 4682585"/>
              <a:gd name="connsiteY105" fmla="*/ 2028063 h 2174272"/>
              <a:gd name="connsiteX106" fmla="*/ 324041 w 4682585"/>
              <a:gd name="connsiteY106" fmla="*/ 2028063 h 2174272"/>
              <a:gd name="connsiteX107" fmla="*/ 324041 w 4682585"/>
              <a:gd name="connsiteY107" fmla="*/ 1881473 h 2174272"/>
              <a:gd name="connsiteX108" fmla="*/ 9525 w 4682585"/>
              <a:gd name="connsiteY108" fmla="*/ 1881473 h 2174272"/>
              <a:gd name="connsiteX109" fmla="*/ 9525 w 4682585"/>
              <a:gd name="connsiteY109" fmla="*/ 2028063 h 2174272"/>
              <a:gd name="connsiteX110" fmla="*/ 156782 w 4682585"/>
              <a:gd name="connsiteY110" fmla="*/ 2028063 h 2174272"/>
              <a:gd name="connsiteX111" fmla="*/ 156782 w 4682585"/>
              <a:gd name="connsiteY111" fmla="*/ 1881473 h 2174272"/>
              <a:gd name="connsiteX112" fmla="*/ 4515326 w 4682585"/>
              <a:gd name="connsiteY112" fmla="*/ 1725358 h 2174272"/>
              <a:gd name="connsiteX113" fmla="*/ 4515326 w 4682585"/>
              <a:gd name="connsiteY113" fmla="*/ 1871948 h 2174272"/>
              <a:gd name="connsiteX114" fmla="*/ 4673060 w 4682585"/>
              <a:gd name="connsiteY114" fmla="*/ 1871948 h 2174272"/>
              <a:gd name="connsiteX115" fmla="*/ 4673060 w 4682585"/>
              <a:gd name="connsiteY115" fmla="*/ 1725358 h 2174272"/>
              <a:gd name="connsiteX116" fmla="*/ 4348068 w 4682585"/>
              <a:gd name="connsiteY116" fmla="*/ 1725358 h 2174272"/>
              <a:gd name="connsiteX117" fmla="*/ 4348068 w 4682585"/>
              <a:gd name="connsiteY117" fmla="*/ 1871948 h 2174272"/>
              <a:gd name="connsiteX118" fmla="*/ 4505801 w 4682585"/>
              <a:gd name="connsiteY118" fmla="*/ 1871948 h 2174272"/>
              <a:gd name="connsiteX119" fmla="*/ 4505801 w 4682585"/>
              <a:gd name="connsiteY119" fmla="*/ 1725358 h 2174272"/>
              <a:gd name="connsiteX120" fmla="*/ 4180809 w 4682585"/>
              <a:gd name="connsiteY120" fmla="*/ 1725358 h 2174272"/>
              <a:gd name="connsiteX121" fmla="*/ 4180809 w 4682585"/>
              <a:gd name="connsiteY121" fmla="*/ 1871948 h 2174272"/>
              <a:gd name="connsiteX122" fmla="*/ 4338543 w 4682585"/>
              <a:gd name="connsiteY122" fmla="*/ 1871948 h 2174272"/>
              <a:gd name="connsiteX123" fmla="*/ 4338543 w 4682585"/>
              <a:gd name="connsiteY123" fmla="*/ 1725358 h 2174272"/>
              <a:gd name="connsiteX124" fmla="*/ 4013550 w 4682585"/>
              <a:gd name="connsiteY124" fmla="*/ 1725358 h 2174272"/>
              <a:gd name="connsiteX125" fmla="*/ 4013550 w 4682585"/>
              <a:gd name="connsiteY125" fmla="*/ 1871948 h 2174272"/>
              <a:gd name="connsiteX126" fmla="*/ 4171284 w 4682585"/>
              <a:gd name="connsiteY126" fmla="*/ 1871948 h 2174272"/>
              <a:gd name="connsiteX127" fmla="*/ 4171284 w 4682585"/>
              <a:gd name="connsiteY127" fmla="*/ 1725358 h 2174272"/>
              <a:gd name="connsiteX128" fmla="*/ 3846291 w 4682585"/>
              <a:gd name="connsiteY128" fmla="*/ 1725358 h 2174272"/>
              <a:gd name="connsiteX129" fmla="*/ 3846291 w 4682585"/>
              <a:gd name="connsiteY129" fmla="*/ 1871948 h 2174272"/>
              <a:gd name="connsiteX130" fmla="*/ 4004025 w 4682585"/>
              <a:gd name="connsiteY130" fmla="*/ 1871948 h 2174272"/>
              <a:gd name="connsiteX131" fmla="*/ 4004025 w 4682585"/>
              <a:gd name="connsiteY131" fmla="*/ 1725358 h 2174272"/>
              <a:gd name="connsiteX132" fmla="*/ 3678936 w 4682585"/>
              <a:gd name="connsiteY132" fmla="*/ 1725358 h 2174272"/>
              <a:gd name="connsiteX133" fmla="*/ 3678936 w 4682585"/>
              <a:gd name="connsiteY133" fmla="*/ 1871948 h 2174272"/>
              <a:gd name="connsiteX134" fmla="*/ 3836766 w 4682585"/>
              <a:gd name="connsiteY134" fmla="*/ 1871948 h 2174272"/>
              <a:gd name="connsiteX135" fmla="*/ 3836766 w 4682585"/>
              <a:gd name="connsiteY135" fmla="*/ 1725358 h 2174272"/>
              <a:gd name="connsiteX136" fmla="*/ 3511677 w 4682585"/>
              <a:gd name="connsiteY136" fmla="*/ 1725358 h 2174272"/>
              <a:gd name="connsiteX137" fmla="*/ 3511677 w 4682585"/>
              <a:gd name="connsiteY137" fmla="*/ 1871948 h 2174272"/>
              <a:gd name="connsiteX138" fmla="*/ 3669411 w 4682585"/>
              <a:gd name="connsiteY138" fmla="*/ 1871948 h 2174272"/>
              <a:gd name="connsiteX139" fmla="*/ 3669411 w 4682585"/>
              <a:gd name="connsiteY139" fmla="*/ 1725358 h 2174272"/>
              <a:gd name="connsiteX140" fmla="*/ 3344418 w 4682585"/>
              <a:gd name="connsiteY140" fmla="*/ 1725358 h 2174272"/>
              <a:gd name="connsiteX141" fmla="*/ 3344418 w 4682585"/>
              <a:gd name="connsiteY141" fmla="*/ 1871948 h 2174272"/>
              <a:gd name="connsiteX142" fmla="*/ 3502152 w 4682585"/>
              <a:gd name="connsiteY142" fmla="*/ 1871948 h 2174272"/>
              <a:gd name="connsiteX143" fmla="*/ 3502152 w 4682585"/>
              <a:gd name="connsiteY143" fmla="*/ 1725358 h 2174272"/>
              <a:gd name="connsiteX144" fmla="*/ 3177159 w 4682585"/>
              <a:gd name="connsiteY144" fmla="*/ 1725358 h 2174272"/>
              <a:gd name="connsiteX145" fmla="*/ 3177159 w 4682585"/>
              <a:gd name="connsiteY145" fmla="*/ 1871948 h 2174272"/>
              <a:gd name="connsiteX146" fmla="*/ 3334893 w 4682585"/>
              <a:gd name="connsiteY146" fmla="*/ 1871948 h 2174272"/>
              <a:gd name="connsiteX147" fmla="*/ 3334893 w 4682585"/>
              <a:gd name="connsiteY147" fmla="*/ 1725358 h 2174272"/>
              <a:gd name="connsiteX148" fmla="*/ 3009900 w 4682585"/>
              <a:gd name="connsiteY148" fmla="*/ 1725358 h 2174272"/>
              <a:gd name="connsiteX149" fmla="*/ 3009900 w 4682585"/>
              <a:gd name="connsiteY149" fmla="*/ 1871948 h 2174272"/>
              <a:gd name="connsiteX150" fmla="*/ 3167634 w 4682585"/>
              <a:gd name="connsiteY150" fmla="*/ 1871948 h 2174272"/>
              <a:gd name="connsiteX151" fmla="*/ 3167634 w 4682585"/>
              <a:gd name="connsiteY151" fmla="*/ 1725358 h 2174272"/>
              <a:gd name="connsiteX152" fmla="*/ 2842641 w 4682585"/>
              <a:gd name="connsiteY152" fmla="*/ 1725358 h 2174272"/>
              <a:gd name="connsiteX153" fmla="*/ 2842641 w 4682585"/>
              <a:gd name="connsiteY153" fmla="*/ 1871948 h 2174272"/>
              <a:gd name="connsiteX154" fmla="*/ 3000375 w 4682585"/>
              <a:gd name="connsiteY154" fmla="*/ 1871948 h 2174272"/>
              <a:gd name="connsiteX155" fmla="*/ 3000375 w 4682585"/>
              <a:gd name="connsiteY155" fmla="*/ 1725358 h 2174272"/>
              <a:gd name="connsiteX156" fmla="*/ 2675382 w 4682585"/>
              <a:gd name="connsiteY156" fmla="*/ 1725358 h 2174272"/>
              <a:gd name="connsiteX157" fmla="*/ 2675382 w 4682585"/>
              <a:gd name="connsiteY157" fmla="*/ 1871948 h 2174272"/>
              <a:gd name="connsiteX158" fmla="*/ 2833116 w 4682585"/>
              <a:gd name="connsiteY158" fmla="*/ 1871948 h 2174272"/>
              <a:gd name="connsiteX159" fmla="*/ 2833116 w 4682585"/>
              <a:gd name="connsiteY159" fmla="*/ 1725358 h 2174272"/>
              <a:gd name="connsiteX160" fmla="*/ 2508123 w 4682585"/>
              <a:gd name="connsiteY160" fmla="*/ 1725358 h 2174272"/>
              <a:gd name="connsiteX161" fmla="*/ 2508123 w 4682585"/>
              <a:gd name="connsiteY161" fmla="*/ 1871948 h 2174272"/>
              <a:gd name="connsiteX162" fmla="*/ 2665857 w 4682585"/>
              <a:gd name="connsiteY162" fmla="*/ 1871948 h 2174272"/>
              <a:gd name="connsiteX163" fmla="*/ 2665857 w 4682585"/>
              <a:gd name="connsiteY163" fmla="*/ 1725358 h 2174272"/>
              <a:gd name="connsiteX164" fmla="*/ 2340864 w 4682585"/>
              <a:gd name="connsiteY164" fmla="*/ 1725358 h 2174272"/>
              <a:gd name="connsiteX165" fmla="*/ 2340864 w 4682585"/>
              <a:gd name="connsiteY165" fmla="*/ 1871948 h 2174272"/>
              <a:gd name="connsiteX166" fmla="*/ 2498598 w 4682585"/>
              <a:gd name="connsiteY166" fmla="*/ 1871948 h 2174272"/>
              <a:gd name="connsiteX167" fmla="*/ 2498598 w 4682585"/>
              <a:gd name="connsiteY167" fmla="*/ 1725358 h 2174272"/>
              <a:gd name="connsiteX168" fmla="*/ 2173510 w 4682585"/>
              <a:gd name="connsiteY168" fmla="*/ 1725358 h 2174272"/>
              <a:gd name="connsiteX169" fmla="*/ 2173510 w 4682585"/>
              <a:gd name="connsiteY169" fmla="*/ 1871948 h 2174272"/>
              <a:gd name="connsiteX170" fmla="*/ 2331339 w 4682585"/>
              <a:gd name="connsiteY170" fmla="*/ 1871948 h 2174272"/>
              <a:gd name="connsiteX171" fmla="*/ 2331339 w 4682585"/>
              <a:gd name="connsiteY171" fmla="*/ 1725358 h 2174272"/>
              <a:gd name="connsiteX172" fmla="*/ 2006251 w 4682585"/>
              <a:gd name="connsiteY172" fmla="*/ 1725358 h 2174272"/>
              <a:gd name="connsiteX173" fmla="*/ 2006251 w 4682585"/>
              <a:gd name="connsiteY173" fmla="*/ 1871948 h 2174272"/>
              <a:gd name="connsiteX174" fmla="*/ 2163985 w 4682585"/>
              <a:gd name="connsiteY174" fmla="*/ 1871948 h 2174272"/>
              <a:gd name="connsiteX175" fmla="*/ 2163985 w 4682585"/>
              <a:gd name="connsiteY175" fmla="*/ 1725358 h 2174272"/>
              <a:gd name="connsiteX176" fmla="*/ 1838992 w 4682585"/>
              <a:gd name="connsiteY176" fmla="*/ 1725358 h 2174272"/>
              <a:gd name="connsiteX177" fmla="*/ 1838992 w 4682585"/>
              <a:gd name="connsiteY177" fmla="*/ 1871948 h 2174272"/>
              <a:gd name="connsiteX178" fmla="*/ 1996726 w 4682585"/>
              <a:gd name="connsiteY178" fmla="*/ 1871948 h 2174272"/>
              <a:gd name="connsiteX179" fmla="*/ 1996726 w 4682585"/>
              <a:gd name="connsiteY179" fmla="*/ 1725358 h 2174272"/>
              <a:gd name="connsiteX180" fmla="*/ 1671733 w 4682585"/>
              <a:gd name="connsiteY180" fmla="*/ 1725358 h 2174272"/>
              <a:gd name="connsiteX181" fmla="*/ 1671733 w 4682585"/>
              <a:gd name="connsiteY181" fmla="*/ 1871948 h 2174272"/>
              <a:gd name="connsiteX182" fmla="*/ 1829467 w 4682585"/>
              <a:gd name="connsiteY182" fmla="*/ 1871948 h 2174272"/>
              <a:gd name="connsiteX183" fmla="*/ 1829467 w 4682585"/>
              <a:gd name="connsiteY183" fmla="*/ 1725358 h 2174272"/>
              <a:gd name="connsiteX184" fmla="*/ 1504474 w 4682585"/>
              <a:gd name="connsiteY184" fmla="*/ 1725358 h 2174272"/>
              <a:gd name="connsiteX185" fmla="*/ 1504474 w 4682585"/>
              <a:gd name="connsiteY185" fmla="*/ 1871948 h 2174272"/>
              <a:gd name="connsiteX186" fmla="*/ 1662208 w 4682585"/>
              <a:gd name="connsiteY186" fmla="*/ 1871948 h 2174272"/>
              <a:gd name="connsiteX187" fmla="*/ 1662208 w 4682585"/>
              <a:gd name="connsiteY187" fmla="*/ 1725358 h 2174272"/>
              <a:gd name="connsiteX188" fmla="*/ 1337215 w 4682585"/>
              <a:gd name="connsiteY188" fmla="*/ 1725358 h 2174272"/>
              <a:gd name="connsiteX189" fmla="*/ 1337215 w 4682585"/>
              <a:gd name="connsiteY189" fmla="*/ 1871948 h 2174272"/>
              <a:gd name="connsiteX190" fmla="*/ 1494949 w 4682585"/>
              <a:gd name="connsiteY190" fmla="*/ 1871948 h 2174272"/>
              <a:gd name="connsiteX191" fmla="*/ 1494949 w 4682585"/>
              <a:gd name="connsiteY191" fmla="*/ 1725358 h 2174272"/>
              <a:gd name="connsiteX192" fmla="*/ 1169956 w 4682585"/>
              <a:gd name="connsiteY192" fmla="*/ 1725358 h 2174272"/>
              <a:gd name="connsiteX193" fmla="*/ 1169956 w 4682585"/>
              <a:gd name="connsiteY193" fmla="*/ 1871948 h 2174272"/>
              <a:gd name="connsiteX194" fmla="*/ 1327690 w 4682585"/>
              <a:gd name="connsiteY194" fmla="*/ 1871948 h 2174272"/>
              <a:gd name="connsiteX195" fmla="*/ 1327690 w 4682585"/>
              <a:gd name="connsiteY195" fmla="*/ 1725358 h 2174272"/>
              <a:gd name="connsiteX196" fmla="*/ 1002697 w 4682585"/>
              <a:gd name="connsiteY196" fmla="*/ 1725358 h 2174272"/>
              <a:gd name="connsiteX197" fmla="*/ 1002697 w 4682585"/>
              <a:gd name="connsiteY197" fmla="*/ 1871948 h 2174272"/>
              <a:gd name="connsiteX198" fmla="*/ 1160431 w 4682585"/>
              <a:gd name="connsiteY198" fmla="*/ 1871948 h 2174272"/>
              <a:gd name="connsiteX199" fmla="*/ 1160431 w 4682585"/>
              <a:gd name="connsiteY199" fmla="*/ 1725358 h 2174272"/>
              <a:gd name="connsiteX200" fmla="*/ 835438 w 4682585"/>
              <a:gd name="connsiteY200" fmla="*/ 1725358 h 2174272"/>
              <a:gd name="connsiteX201" fmla="*/ 835438 w 4682585"/>
              <a:gd name="connsiteY201" fmla="*/ 1871948 h 2174272"/>
              <a:gd name="connsiteX202" fmla="*/ 993172 w 4682585"/>
              <a:gd name="connsiteY202" fmla="*/ 1871948 h 2174272"/>
              <a:gd name="connsiteX203" fmla="*/ 993172 w 4682585"/>
              <a:gd name="connsiteY203" fmla="*/ 1725358 h 2174272"/>
              <a:gd name="connsiteX204" fmla="*/ 668179 w 4682585"/>
              <a:gd name="connsiteY204" fmla="*/ 1725358 h 2174272"/>
              <a:gd name="connsiteX205" fmla="*/ 668179 w 4682585"/>
              <a:gd name="connsiteY205" fmla="*/ 1871948 h 2174272"/>
              <a:gd name="connsiteX206" fmla="*/ 825913 w 4682585"/>
              <a:gd name="connsiteY206" fmla="*/ 1871948 h 2174272"/>
              <a:gd name="connsiteX207" fmla="*/ 825913 w 4682585"/>
              <a:gd name="connsiteY207" fmla="*/ 1725358 h 2174272"/>
              <a:gd name="connsiteX208" fmla="*/ 500920 w 4682585"/>
              <a:gd name="connsiteY208" fmla="*/ 1725358 h 2174272"/>
              <a:gd name="connsiteX209" fmla="*/ 500920 w 4682585"/>
              <a:gd name="connsiteY209" fmla="*/ 1871948 h 2174272"/>
              <a:gd name="connsiteX210" fmla="*/ 658654 w 4682585"/>
              <a:gd name="connsiteY210" fmla="*/ 1871948 h 2174272"/>
              <a:gd name="connsiteX211" fmla="*/ 658654 w 4682585"/>
              <a:gd name="connsiteY211" fmla="*/ 1725358 h 2174272"/>
              <a:gd name="connsiteX212" fmla="*/ 333566 w 4682585"/>
              <a:gd name="connsiteY212" fmla="*/ 1725358 h 2174272"/>
              <a:gd name="connsiteX213" fmla="*/ 333566 w 4682585"/>
              <a:gd name="connsiteY213" fmla="*/ 1871948 h 2174272"/>
              <a:gd name="connsiteX214" fmla="*/ 491395 w 4682585"/>
              <a:gd name="connsiteY214" fmla="*/ 1871948 h 2174272"/>
              <a:gd name="connsiteX215" fmla="*/ 491395 w 4682585"/>
              <a:gd name="connsiteY215" fmla="*/ 1725358 h 2174272"/>
              <a:gd name="connsiteX216" fmla="*/ 166307 w 4682585"/>
              <a:gd name="connsiteY216" fmla="*/ 1725358 h 2174272"/>
              <a:gd name="connsiteX217" fmla="*/ 166307 w 4682585"/>
              <a:gd name="connsiteY217" fmla="*/ 1871948 h 2174272"/>
              <a:gd name="connsiteX218" fmla="*/ 324041 w 4682585"/>
              <a:gd name="connsiteY218" fmla="*/ 1871948 h 2174272"/>
              <a:gd name="connsiteX219" fmla="*/ 324041 w 4682585"/>
              <a:gd name="connsiteY219" fmla="*/ 1725358 h 2174272"/>
              <a:gd name="connsiteX220" fmla="*/ 9525 w 4682585"/>
              <a:gd name="connsiteY220" fmla="*/ 1725358 h 2174272"/>
              <a:gd name="connsiteX221" fmla="*/ 9525 w 4682585"/>
              <a:gd name="connsiteY221" fmla="*/ 1871948 h 2174272"/>
              <a:gd name="connsiteX222" fmla="*/ 156782 w 4682585"/>
              <a:gd name="connsiteY222" fmla="*/ 1871948 h 2174272"/>
              <a:gd name="connsiteX223" fmla="*/ 156782 w 4682585"/>
              <a:gd name="connsiteY223" fmla="*/ 1725358 h 2174272"/>
              <a:gd name="connsiteX224" fmla="*/ 4515326 w 4682585"/>
              <a:gd name="connsiteY224" fmla="*/ 1569243 h 2174272"/>
              <a:gd name="connsiteX225" fmla="*/ 4515326 w 4682585"/>
              <a:gd name="connsiteY225" fmla="*/ 1715833 h 2174272"/>
              <a:gd name="connsiteX226" fmla="*/ 4673060 w 4682585"/>
              <a:gd name="connsiteY226" fmla="*/ 1715833 h 2174272"/>
              <a:gd name="connsiteX227" fmla="*/ 4673060 w 4682585"/>
              <a:gd name="connsiteY227" fmla="*/ 1569243 h 2174272"/>
              <a:gd name="connsiteX228" fmla="*/ 4348068 w 4682585"/>
              <a:gd name="connsiteY228" fmla="*/ 1569243 h 2174272"/>
              <a:gd name="connsiteX229" fmla="*/ 4348068 w 4682585"/>
              <a:gd name="connsiteY229" fmla="*/ 1715833 h 2174272"/>
              <a:gd name="connsiteX230" fmla="*/ 4505801 w 4682585"/>
              <a:gd name="connsiteY230" fmla="*/ 1715833 h 2174272"/>
              <a:gd name="connsiteX231" fmla="*/ 4505801 w 4682585"/>
              <a:gd name="connsiteY231" fmla="*/ 1569243 h 2174272"/>
              <a:gd name="connsiteX232" fmla="*/ 4180809 w 4682585"/>
              <a:gd name="connsiteY232" fmla="*/ 1569243 h 2174272"/>
              <a:gd name="connsiteX233" fmla="*/ 4180809 w 4682585"/>
              <a:gd name="connsiteY233" fmla="*/ 1715833 h 2174272"/>
              <a:gd name="connsiteX234" fmla="*/ 4338543 w 4682585"/>
              <a:gd name="connsiteY234" fmla="*/ 1715833 h 2174272"/>
              <a:gd name="connsiteX235" fmla="*/ 4338543 w 4682585"/>
              <a:gd name="connsiteY235" fmla="*/ 1569243 h 2174272"/>
              <a:gd name="connsiteX236" fmla="*/ 4013550 w 4682585"/>
              <a:gd name="connsiteY236" fmla="*/ 1569243 h 2174272"/>
              <a:gd name="connsiteX237" fmla="*/ 4013550 w 4682585"/>
              <a:gd name="connsiteY237" fmla="*/ 1715833 h 2174272"/>
              <a:gd name="connsiteX238" fmla="*/ 4171284 w 4682585"/>
              <a:gd name="connsiteY238" fmla="*/ 1715833 h 2174272"/>
              <a:gd name="connsiteX239" fmla="*/ 4171284 w 4682585"/>
              <a:gd name="connsiteY239" fmla="*/ 1569243 h 2174272"/>
              <a:gd name="connsiteX240" fmla="*/ 3846291 w 4682585"/>
              <a:gd name="connsiteY240" fmla="*/ 1569243 h 2174272"/>
              <a:gd name="connsiteX241" fmla="*/ 3846291 w 4682585"/>
              <a:gd name="connsiteY241" fmla="*/ 1715833 h 2174272"/>
              <a:gd name="connsiteX242" fmla="*/ 4004025 w 4682585"/>
              <a:gd name="connsiteY242" fmla="*/ 1715833 h 2174272"/>
              <a:gd name="connsiteX243" fmla="*/ 4004025 w 4682585"/>
              <a:gd name="connsiteY243" fmla="*/ 1569243 h 2174272"/>
              <a:gd name="connsiteX244" fmla="*/ 3678936 w 4682585"/>
              <a:gd name="connsiteY244" fmla="*/ 1569243 h 2174272"/>
              <a:gd name="connsiteX245" fmla="*/ 3678936 w 4682585"/>
              <a:gd name="connsiteY245" fmla="*/ 1715833 h 2174272"/>
              <a:gd name="connsiteX246" fmla="*/ 3836766 w 4682585"/>
              <a:gd name="connsiteY246" fmla="*/ 1715833 h 2174272"/>
              <a:gd name="connsiteX247" fmla="*/ 3836766 w 4682585"/>
              <a:gd name="connsiteY247" fmla="*/ 1569243 h 2174272"/>
              <a:gd name="connsiteX248" fmla="*/ 3511677 w 4682585"/>
              <a:gd name="connsiteY248" fmla="*/ 1569243 h 2174272"/>
              <a:gd name="connsiteX249" fmla="*/ 3511677 w 4682585"/>
              <a:gd name="connsiteY249" fmla="*/ 1715833 h 2174272"/>
              <a:gd name="connsiteX250" fmla="*/ 3669411 w 4682585"/>
              <a:gd name="connsiteY250" fmla="*/ 1715833 h 2174272"/>
              <a:gd name="connsiteX251" fmla="*/ 3669411 w 4682585"/>
              <a:gd name="connsiteY251" fmla="*/ 1569243 h 2174272"/>
              <a:gd name="connsiteX252" fmla="*/ 3344418 w 4682585"/>
              <a:gd name="connsiteY252" fmla="*/ 1569243 h 2174272"/>
              <a:gd name="connsiteX253" fmla="*/ 3344418 w 4682585"/>
              <a:gd name="connsiteY253" fmla="*/ 1715833 h 2174272"/>
              <a:gd name="connsiteX254" fmla="*/ 3502152 w 4682585"/>
              <a:gd name="connsiteY254" fmla="*/ 1715833 h 2174272"/>
              <a:gd name="connsiteX255" fmla="*/ 3502152 w 4682585"/>
              <a:gd name="connsiteY255" fmla="*/ 1569243 h 2174272"/>
              <a:gd name="connsiteX256" fmla="*/ 3177159 w 4682585"/>
              <a:gd name="connsiteY256" fmla="*/ 1569243 h 2174272"/>
              <a:gd name="connsiteX257" fmla="*/ 3177159 w 4682585"/>
              <a:gd name="connsiteY257" fmla="*/ 1715833 h 2174272"/>
              <a:gd name="connsiteX258" fmla="*/ 3334893 w 4682585"/>
              <a:gd name="connsiteY258" fmla="*/ 1715833 h 2174272"/>
              <a:gd name="connsiteX259" fmla="*/ 3334893 w 4682585"/>
              <a:gd name="connsiteY259" fmla="*/ 1569243 h 2174272"/>
              <a:gd name="connsiteX260" fmla="*/ 3009900 w 4682585"/>
              <a:gd name="connsiteY260" fmla="*/ 1569243 h 2174272"/>
              <a:gd name="connsiteX261" fmla="*/ 3009900 w 4682585"/>
              <a:gd name="connsiteY261" fmla="*/ 1715833 h 2174272"/>
              <a:gd name="connsiteX262" fmla="*/ 3167634 w 4682585"/>
              <a:gd name="connsiteY262" fmla="*/ 1715833 h 2174272"/>
              <a:gd name="connsiteX263" fmla="*/ 3167634 w 4682585"/>
              <a:gd name="connsiteY263" fmla="*/ 1569243 h 2174272"/>
              <a:gd name="connsiteX264" fmla="*/ 2842641 w 4682585"/>
              <a:gd name="connsiteY264" fmla="*/ 1569243 h 2174272"/>
              <a:gd name="connsiteX265" fmla="*/ 2842641 w 4682585"/>
              <a:gd name="connsiteY265" fmla="*/ 1715833 h 2174272"/>
              <a:gd name="connsiteX266" fmla="*/ 3000375 w 4682585"/>
              <a:gd name="connsiteY266" fmla="*/ 1715833 h 2174272"/>
              <a:gd name="connsiteX267" fmla="*/ 3000375 w 4682585"/>
              <a:gd name="connsiteY267" fmla="*/ 1569243 h 2174272"/>
              <a:gd name="connsiteX268" fmla="*/ 2675382 w 4682585"/>
              <a:gd name="connsiteY268" fmla="*/ 1569243 h 2174272"/>
              <a:gd name="connsiteX269" fmla="*/ 2675382 w 4682585"/>
              <a:gd name="connsiteY269" fmla="*/ 1715833 h 2174272"/>
              <a:gd name="connsiteX270" fmla="*/ 2833116 w 4682585"/>
              <a:gd name="connsiteY270" fmla="*/ 1715833 h 2174272"/>
              <a:gd name="connsiteX271" fmla="*/ 2833116 w 4682585"/>
              <a:gd name="connsiteY271" fmla="*/ 1569243 h 2174272"/>
              <a:gd name="connsiteX272" fmla="*/ 2508123 w 4682585"/>
              <a:gd name="connsiteY272" fmla="*/ 1569243 h 2174272"/>
              <a:gd name="connsiteX273" fmla="*/ 2508123 w 4682585"/>
              <a:gd name="connsiteY273" fmla="*/ 1715833 h 2174272"/>
              <a:gd name="connsiteX274" fmla="*/ 2665857 w 4682585"/>
              <a:gd name="connsiteY274" fmla="*/ 1715833 h 2174272"/>
              <a:gd name="connsiteX275" fmla="*/ 2665857 w 4682585"/>
              <a:gd name="connsiteY275" fmla="*/ 1569243 h 2174272"/>
              <a:gd name="connsiteX276" fmla="*/ 2340864 w 4682585"/>
              <a:gd name="connsiteY276" fmla="*/ 1569243 h 2174272"/>
              <a:gd name="connsiteX277" fmla="*/ 2340864 w 4682585"/>
              <a:gd name="connsiteY277" fmla="*/ 1715833 h 2174272"/>
              <a:gd name="connsiteX278" fmla="*/ 2498598 w 4682585"/>
              <a:gd name="connsiteY278" fmla="*/ 1715833 h 2174272"/>
              <a:gd name="connsiteX279" fmla="*/ 2498598 w 4682585"/>
              <a:gd name="connsiteY279" fmla="*/ 1569243 h 2174272"/>
              <a:gd name="connsiteX280" fmla="*/ 2173510 w 4682585"/>
              <a:gd name="connsiteY280" fmla="*/ 1569243 h 2174272"/>
              <a:gd name="connsiteX281" fmla="*/ 2173510 w 4682585"/>
              <a:gd name="connsiteY281" fmla="*/ 1715833 h 2174272"/>
              <a:gd name="connsiteX282" fmla="*/ 2331339 w 4682585"/>
              <a:gd name="connsiteY282" fmla="*/ 1715833 h 2174272"/>
              <a:gd name="connsiteX283" fmla="*/ 2331339 w 4682585"/>
              <a:gd name="connsiteY283" fmla="*/ 1569243 h 2174272"/>
              <a:gd name="connsiteX284" fmla="*/ 2006251 w 4682585"/>
              <a:gd name="connsiteY284" fmla="*/ 1569243 h 2174272"/>
              <a:gd name="connsiteX285" fmla="*/ 2006251 w 4682585"/>
              <a:gd name="connsiteY285" fmla="*/ 1715833 h 2174272"/>
              <a:gd name="connsiteX286" fmla="*/ 2163985 w 4682585"/>
              <a:gd name="connsiteY286" fmla="*/ 1715833 h 2174272"/>
              <a:gd name="connsiteX287" fmla="*/ 2163985 w 4682585"/>
              <a:gd name="connsiteY287" fmla="*/ 1569243 h 2174272"/>
              <a:gd name="connsiteX288" fmla="*/ 1838992 w 4682585"/>
              <a:gd name="connsiteY288" fmla="*/ 1569243 h 2174272"/>
              <a:gd name="connsiteX289" fmla="*/ 1838992 w 4682585"/>
              <a:gd name="connsiteY289" fmla="*/ 1715833 h 2174272"/>
              <a:gd name="connsiteX290" fmla="*/ 1996726 w 4682585"/>
              <a:gd name="connsiteY290" fmla="*/ 1715833 h 2174272"/>
              <a:gd name="connsiteX291" fmla="*/ 1996726 w 4682585"/>
              <a:gd name="connsiteY291" fmla="*/ 1569243 h 2174272"/>
              <a:gd name="connsiteX292" fmla="*/ 1671733 w 4682585"/>
              <a:gd name="connsiteY292" fmla="*/ 1569243 h 2174272"/>
              <a:gd name="connsiteX293" fmla="*/ 1671733 w 4682585"/>
              <a:gd name="connsiteY293" fmla="*/ 1715833 h 2174272"/>
              <a:gd name="connsiteX294" fmla="*/ 1829467 w 4682585"/>
              <a:gd name="connsiteY294" fmla="*/ 1715833 h 2174272"/>
              <a:gd name="connsiteX295" fmla="*/ 1829467 w 4682585"/>
              <a:gd name="connsiteY295" fmla="*/ 1569243 h 2174272"/>
              <a:gd name="connsiteX296" fmla="*/ 1504474 w 4682585"/>
              <a:gd name="connsiteY296" fmla="*/ 1569243 h 2174272"/>
              <a:gd name="connsiteX297" fmla="*/ 1504474 w 4682585"/>
              <a:gd name="connsiteY297" fmla="*/ 1715833 h 2174272"/>
              <a:gd name="connsiteX298" fmla="*/ 1662208 w 4682585"/>
              <a:gd name="connsiteY298" fmla="*/ 1715833 h 2174272"/>
              <a:gd name="connsiteX299" fmla="*/ 1662208 w 4682585"/>
              <a:gd name="connsiteY299" fmla="*/ 1569243 h 2174272"/>
              <a:gd name="connsiteX300" fmla="*/ 1337215 w 4682585"/>
              <a:gd name="connsiteY300" fmla="*/ 1569243 h 2174272"/>
              <a:gd name="connsiteX301" fmla="*/ 1337215 w 4682585"/>
              <a:gd name="connsiteY301" fmla="*/ 1715833 h 2174272"/>
              <a:gd name="connsiteX302" fmla="*/ 1494949 w 4682585"/>
              <a:gd name="connsiteY302" fmla="*/ 1715833 h 2174272"/>
              <a:gd name="connsiteX303" fmla="*/ 1494949 w 4682585"/>
              <a:gd name="connsiteY303" fmla="*/ 1569243 h 2174272"/>
              <a:gd name="connsiteX304" fmla="*/ 1169956 w 4682585"/>
              <a:gd name="connsiteY304" fmla="*/ 1569243 h 2174272"/>
              <a:gd name="connsiteX305" fmla="*/ 1169956 w 4682585"/>
              <a:gd name="connsiteY305" fmla="*/ 1715833 h 2174272"/>
              <a:gd name="connsiteX306" fmla="*/ 1327690 w 4682585"/>
              <a:gd name="connsiteY306" fmla="*/ 1715833 h 2174272"/>
              <a:gd name="connsiteX307" fmla="*/ 1327690 w 4682585"/>
              <a:gd name="connsiteY307" fmla="*/ 1569243 h 2174272"/>
              <a:gd name="connsiteX308" fmla="*/ 1002697 w 4682585"/>
              <a:gd name="connsiteY308" fmla="*/ 1569243 h 2174272"/>
              <a:gd name="connsiteX309" fmla="*/ 1002697 w 4682585"/>
              <a:gd name="connsiteY309" fmla="*/ 1715833 h 2174272"/>
              <a:gd name="connsiteX310" fmla="*/ 1160431 w 4682585"/>
              <a:gd name="connsiteY310" fmla="*/ 1715833 h 2174272"/>
              <a:gd name="connsiteX311" fmla="*/ 1160431 w 4682585"/>
              <a:gd name="connsiteY311" fmla="*/ 1569243 h 2174272"/>
              <a:gd name="connsiteX312" fmla="*/ 835438 w 4682585"/>
              <a:gd name="connsiteY312" fmla="*/ 1569243 h 2174272"/>
              <a:gd name="connsiteX313" fmla="*/ 835438 w 4682585"/>
              <a:gd name="connsiteY313" fmla="*/ 1715833 h 2174272"/>
              <a:gd name="connsiteX314" fmla="*/ 993172 w 4682585"/>
              <a:gd name="connsiteY314" fmla="*/ 1715833 h 2174272"/>
              <a:gd name="connsiteX315" fmla="*/ 993172 w 4682585"/>
              <a:gd name="connsiteY315" fmla="*/ 1569243 h 2174272"/>
              <a:gd name="connsiteX316" fmla="*/ 668179 w 4682585"/>
              <a:gd name="connsiteY316" fmla="*/ 1569243 h 2174272"/>
              <a:gd name="connsiteX317" fmla="*/ 668179 w 4682585"/>
              <a:gd name="connsiteY317" fmla="*/ 1715833 h 2174272"/>
              <a:gd name="connsiteX318" fmla="*/ 825913 w 4682585"/>
              <a:gd name="connsiteY318" fmla="*/ 1715833 h 2174272"/>
              <a:gd name="connsiteX319" fmla="*/ 825913 w 4682585"/>
              <a:gd name="connsiteY319" fmla="*/ 1569243 h 2174272"/>
              <a:gd name="connsiteX320" fmla="*/ 500920 w 4682585"/>
              <a:gd name="connsiteY320" fmla="*/ 1569243 h 2174272"/>
              <a:gd name="connsiteX321" fmla="*/ 500920 w 4682585"/>
              <a:gd name="connsiteY321" fmla="*/ 1715833 h 2174272"/>
              <a:gd name="connsiteX322" fmla="*/ 658654 w 4682585"/>
              <a:gd name="connsiteY322" fmla="*/ 1715833 h 2174272"/>
              <a:gd name="connsiteX323" fmla="*/ 658654 w 4682585"/>
              <a:gd name="connsiteY323" fmla="*/ 1569243 h 2174272"/>
              <a:gd name="connsiteX324" fmla="*/ 333566 w 4682585"/>
              <a:gd name="connsiteY324" fmla="*/ 1569243 h 2174272"/>
              <a:gd name="connsiteX325" fmla="*/ 333566 w 4682585"/>
              <a:gd name="connsiteY325" fmla="*/ 1715833 h 2174272"/>
              <a:gd name="connsiteX326" fmla="*/ 491395 w 4682585"/>
              <a:gd name="connsiteY326" fmla="*/ 1715833 h 2174272"/>
              <a:gd name="connsiteX327" fmla="*/ 491395 w 4682585"/>
              <a:gd name="connsiteY327" fmla="*/ 1569243 h 2174272"/>
              <a:gd name="connsiteX328" fmla="*/ 166307 w 4682585"/>
              <a:gd name="connsiteY328" fmla="*/ 1569243 h 2174272"/>
              <a:gd name="connsiteX329" fmla="*/ 166307 w 4682585"/>
              <a:gd name="connsiteY329" fmla="*/ 1715833 h 2174272"/>
              <a:gd name="connsiteX330" fmla="*/ 324041 w 4682585"/>
              <a:gd name="connsiteY330" fmla="*/ 1715833 h 2174272"/>
              <a:gd name="connsiteX331" fmla="*/ 324041 w 4682585"/>
              <a:gd name="connsiteY331" fmla="*/ 1569243 h 2174272"/>
              <a:gd name="connsiteX332" fmla="*/ 9525 w 4682585"/>
              <a:gd name="connsiteY332" fmla="*/ 1569243 h 2174272"/>
              <a:gd name="connsiteX333" fmla="*/ 9525 w 4682585"/>
              <a:gd name="connsiteY333" fmla="*/ 1715833 h 2174272"/>
              <a:gd name="connsiteX334" fmla="*/ 156782 w 4682585"/>
              <a:gd name="connsiteY334" fmla="*/ 1715833 h 2174272"/>
              <a:gd name="connsiteX335" fmla="*/ 156782 w 4682585"/>
              <a:gd name="connsiteY335" fmla="*/ 1569243 h 2174272"/>
              <a:gd name="connsiteX336" fmla="*/ 4515326 w 4682585"/>
              <a:gd name="connsiteY336" fmla="*/ 1413129 h 2174272"/>
              <a:gd name="connsiteX337" fmla="*/ 4515326 w 4682585"/>
              <a:gd name="connsiteY337" fmla="*/ 1559718 h 2174272"/>
              <a:gd name="connsiteX338" fmla="*/ 4673060 w 4682585"/>
              <a:gd name="connsiteY338" fmla="*/ 1559718 h 2174272"/>
              <a:gd name="connsiteX339" fmla="*/ 4673060 w 4682585"/>
              <a:gd name="connsiteY339" fmla="*/ 1413129 h 2174272"/>
              <a:gd name="connsiteX340" fmla="*/ 4348068 w 4682585"/>
              <a:gd name="connsiteY340" fmla="*/ 1413129 h 2174272"/>
              <a:gd name="connsiteX341" fmla="*/ 4348068 w 4682585"/>
              <a:gd name="connsiteY341" fmla="*/ 1559718 h 2174272"/>
              <a:gd name="connsiteX342" fmla="*/ 4505801 w 4682585"/>
              <a:gd name="connsiteY342" fmla="*/ 1559718 h 2174272"/>
              <a:gd name="connsiteX343" fmla="*/ 4505801 w 4682585"/>
              <a:gd name="connsiteY343" fmla="*/ 1413129 h 2174272"/>
              <a:gd name="connsiteX344" fmla="*/ 4180809 w 4682585"/>
              <a:gd name="connsiteY344" fmla="*/ 1413129 h 2174272"/>
              <a:gd name="connsiteX345" fmla="*/ 4180809 w 4682585"/>
              <a:gd name="connsiteY345" fmla="*/ 1559718 h 2174272"/>
              <a:gd name="connsiteX346" fmla="*/ 4338543 w 4682585"/>
              <a:gd name="connsiteY346" fmla="*/ 1559718 h 2174272"/>
              <a:gd name="connsiteX347" fmla="*/ 4338543 w 4682585"/>
              <a:gd name="connsiteY347" fmla="*/ 1413129 h 2174272"/>
              <a:gd name="connsiteX348" fmla="*/ 4013550 w 4682585"/>
              <a:gd name="connsiteY348" fmla="*/ 1413129 h 2174272"/>
              <a:gd name="connsiteX349" fmla="*/ 4013550 w 4682585"/>
              <a:gd name="connsiteY349" fmla="*/ 1559718 h 2174272"/>
              <a:gd name="connsiteX350" fmla="*/ 4171284 w 4682585"/>
              <a:gd name="connsiteY350" fmla="*/ 1559718 h 2174272"/>
              <a:gd name="connsiteX351" fmla="*/ 4171284 w 4682585"/>
              <a:gd name="connsiteY351" fmla="*/ 1413129 h 2174272"/>
              <a:gd name="connsiteX352" fmla="*/ 3846291 w 4682585"/>
              <a:gd name="connsiteY352" fmla="*/ 1413129 h 2174272"/>
              <a:gd name="connsiteX353" fmla="*/ 3846291 w 4682585"/>
              <a:gd name="connsiteY353" fmla="*/ 1559718 h 2174272"/>
              <a:gd name="connsiteX354" fmla="*/ 4004025 w 4682585"/>
              <a:gd name="connsiteY354" fmla="*/ 1559718 h 2174272"/>
              <a:gd name="connsiteX355" fmla="*/ 4004025 w 4682585"/>
              <a:gd name="connsiteY355" fmla="*/ 1413129 h 2174272"/>
              <a:gd name="connsiteX356" fmla="*/ 3678936 w 4682585"/>
              <a:gd name="connsiteY356" fmla="*/ 1413129 h 2174272"/>
              <a:gd name="connsiteX357" fmla="*/ 3678936 w 4682585"/>
              <a:gd name="connsiteY357" fmla="*/ 1559718 h 2174272"/>
              <a:gd name="connsiteX358" fmla="*/ 3836766 w 4682585"/>
              <a:gd name="connsiteY358" fmla="*/ 1559718 h 2174272"/>
              <a:gd name="connsiteX359" fmla="*/ 3836766 w 4682585"/>
              <a:gd name="connsiteY359" fmla="*/ 1413129 h 2174272"/>
              <a:gd name="connsiteX360" fmla="*/ 3511677 w 4682585"/>
              <a:gd name="connsiteY360" fmla="*/ 1413129 h 2174272"/>
              <a:gd name="connsiteX361" fmla="*/ 3511677 w 4682585"/>
              <a:gd name="connsiteY361" fmla="*/ 1559718 h 2174272"/>
              <a:gd name="connsiteX362" fmla="*/ 3669411 w 4682585"/>
              <a:gd name="connsiteY362" fmla="*/ 1559718 h 2174272"/>
              <a:gd name="connsiteX363" fmla="*/ 3669411 w 4682585"/>
              <a:gd name="connsiteY363" fmla="*/ 1413129 h 2174272"/>
              <a:gd name="connsiteX364" fmla="*/ 3344418 w 4682585"/>
              <a:gd name="connsiteY364" fmla="*/ 1413129 h 2174272"/>
              <a:gd name="connsiteX365" fmla="*/ 3344418 w 4682585"/>
              <a:gd name="connsiteY365" fmla="*/ 1559718 h 2174272"/>
              <a:gd name="connsiteX366" fmla="*/ 3502152 w 4682585"/>
              <a:gd name="connsiteY366" fmla="*/ 1559718 h 2174272"/>
              <a:gd name="connsiteX367" fmla="*/ 3502152 w 4682585"/>
              <a:gd name="connsiteY367" fmla="*/ 1413129 h 2174272"/>
              <a:gd name="connsiteX368" fmla="*/ 3177159 w 4682585"/>
              <a:gd name="connsiteY368" fmla="*/ 1413129 h 2174272"/>
              <a:gd name="connsiteX369" fmla="*/ 3177159 w 4682585"/>
              <a:gd name="connsiteY369" fmla="*/ 1559718 h 2174272"/>
              <a:gd name="connsiteX370" fmla="*/ 3334893 w 4682585"/>
              <a:gd name="connsiteY370" fmla="*/ 1559718 h 2174272"/>
              <a:gd name="connsiteX371" fmla="*/ 3334893 w 4682585"/>
              <a:gd name="connsiteY371" fmla="*/ 1413129 h 2174272"/>
              <a:gd name="connsiteX372" fmla="*/ 3009900 w 4682585"/>
              <a:gd name="connsiteY372" fmla="*/ 1413129 h 2174272"/>
              <a:gd name="connsiteX373" fmla="*/ 3009900 w 4682585"/>
              <a:gd name="connsiteY373" fmla="*/ 1559718 h 2174272"/>
              <a:gd name="connsiteX374" fmla="*/ 3167634 w 4682585"/>
              <a:gd name="connsiteY374" fmla="*/ 1559718 h 2174272"/>
              <a:gd name="connsiteX375" fmla="*/ 3167634 w 4682585"/>
              <a:gd name="connsiteY375" fmla="*/ 1413129 h 2174272"/>
              <a:gd name="connsiteX376" fmla="*/ 2842641 w 4682585"/>
              <a:gd name="connsiteY376" fmla="*/ 1413129 h 2174272"/>
              <a:gd name="connsiteX377" fmla="*/ 2842641 w 4682585"/>
              <a:gd name="connsiteY377" fmla="*/ 1559718 h 2174272"/>
              <a:gd name="connsiteX378" fmla="*/ 3000375 w 4682585"/>
              <a:gd name="connsiteY378" fmla="*/ 1559718 h 2174272"/>
              <a:gd name="connsiteX379" fmla="*/ 3000375 w 4682585"/>
              <a:gd name="connsiteY379" fmla="*/ 1413129 h 2174272"/>
              <a:gd name="connsiteX380" fmla="*/ 2675382 w 4682585"/>
              <a:gd name="connsiteY380" fmla="*/ 1413129 h 2174272"/>
              <a:gd name="connsiteX381" fmla="*/ 2675382 w 4682585"/>
              <a:gd name="connsiteY381" fmla="*/ 1559718 h 2174272"/>
              <a:gd name="connsiteX382" fmla="*/ 2833116 w 4682585"/>
              <a:gd name="connsiteY382" fmla="*/ 1559718 h 2174272"/>
              <a:gd name="connsiteX383" fmla="*/ 2833116 w 4682585"/>
              <a:gd name="connsiteY383" fmla="*/ 1413129 h 2174272"/>
              <a:gd name="connsiteX384" fmla="*/ 2508123 w 4682585"/>
              <a:gd name="connsiteY384" fmla="*/ 1413129 h 2174272"/>
              <a:gd name="connsiteX385" fmla="*/ 2508123 w 4682585"/>
              <a:gd name="connsiteY385" fmla="*/ 1559718 h 2174272"/>
              <a:gd name="connsiteX386" fmla="*/ 2665857 w 4682585"/>
              <a:gd name="connsiteY386" fmla="*/ 1559718 h 2174272"/>
              <a:gd name="connsiteX387" fmla="*/ 2665857 w 4682585"/>
              <a:gd name="connsiteY387" fmla="*/ 1413129 h 2174272"/>
              <a:gd name="connsiteX388" fmla="*/ 2340864 w 4682585"/>
              <a:gd name="connsiteY388" fmla="*/ 1413129 h 2174272"/>
              <a:gd name="connsiteX389" fmla="*/ 2340864 w 4682585"/>
              <a:gd name="connsiteY389" fmla="*/ 1559718 h 2174272"/>
              <a:gd name="connsiteX390" fmla="*/ 2498598 w 4682585"/>
              <a:gd name="connsiteY390" fmla="*/ 1559718 h 2174272"/>
              <a:gd name="connsiteX391" fmla="*/ 2498598 w 4682585"/>
              <a:gd name="connsiteY391" fmla="*/ 1413129 h 2174272"/>
              <a:gd name="connsiteX392" fmla="*/ 2173510 w 4682585"/>
              <a:gd name="connsiteY392" fmla="*/ 1413129 h 2174272"/>
              <a:gd name="connsiteX393" fmla="*/ 2173510 w 4682585"/>
              <a:gd name="connsiteY393" fmla="*/ 1559718 h 2174272"/>
              <a:gd name="connsiteX394" fmla="*/ 2331339 w 4682585"/>
              <a:gd name="connsiteY394" fmla="*/ 1559718 h 2174272"/>
              <a:gd name="connsiteX395" fmla="*/ 2331339 w 4682585"/>
              <a:gd name="connsiteY395" fmla="*/ 1413129 h 2174272"/>
              <a:gd name="connsiteX396" fmla="*/ 2006251 w 4682585"/>
              <a:gd name="connsiteY396" fmla="*/ 1413129 h 2174272"/>
              <a:gd name="connsiteX397" fmla="*/ 2006251 w 4682585"/>
              <a:gd name="connsiteY397" fmla="*/ 1559718 h 2174272"/>
              <a:gd name="connsiteX398" fmla="*/ 2163985 w 4682585"/>
              <a:gd name="connsiteY398" fmla="*/ 1559718 h 2174272"/>
              <a:gd name="connsiteX399" fmla="*/ 2163985 w 4682585"/>
              <a:gd name="connsiteY399" fmla="*/ 1413129 h 2174272"/>
              <a:gd name="connsiteX400" fmla="*/ 1838992 w 4682585"/>
              <a:gd name="connsiteY400" fmla="*/ 1413129 h 2174272"/>
              <a:gd name="connsiteX401" fmla="*/ 1838992 w 4682585"/>
              <a:gd name="connsiteY401" fmla="*/ 1559718 h 2174272"/>
              <a:gd name="connsiteX402" fmla="*/ 1996726 w 4682585"/>
              <a:gd name="connsiteY402" fmla="*/ 1559718 h 2174272"/>
              <a:gd name="connsiteX403" fmla="*/ 1996726 w 4682585"/>
              <a:gd name="connsiteY403" fmla="*/ 1413129 h 2174272"/>
              <a:gd name="connsiteX404" fmla="*/ 1671733 w 4682585"/>
              <a:gd name="connsiteY404" fmla="*/ 1413129 h 2174272"/>
              <a:gd name="connsiteX405" fmla="*/ 1671733 w 4682585"/>
              <a:gd name="connsiteY405" fmla="*/ 1559718 h 2174272"/>
              <a:gd name="connsiteX406" fmla="*/ 1829467 w 4682585"/>
              <a:gd name="connsiteY406" fmla="*/ 1559718 h 2174272"/>
              <a:gd name="connsiteX407" fmla="*/ 1829467 w 4682585"/>
              <a:gd name="connsiteY407" fmla="*/ 1413129 h 2174272"/>
              <a:gd name="connsiteX408" fmla="*/ 1504474 w 4682585"/>
              <a:gd name="connsiteY408" fmla="*/ 1413129 h 2174272"/>
              <a:gd name="connsiteX409" fmla="*/ 1504474 w 4682585"/>
              <a:gd name="connsiteY409" fmla="*/ 1559718 h 2174272"/>
              <a:gd name="connsiteX410" fmla="*/ 1662208 w 4682585"/>
              <a:gd name="connsiteY410" fmla="*/ 1559718 h 2174272"/>
              <a:gd name="connsiteX411" fmla="*/ 1662208 w 4682585"/>
              <a:gd name="connsiteY411" fmla="*/ 1413129 h 2174272"/>
              <a:gd name="connsiteX412" fmla="*/ 1337215 w 4682585"/>
              <a:gd name="connsiteY412" fmla="*/ 1413129 h 2174272"/>
              <a:gd name="connsiteX413" fmla="*/ 1337215 w 4682585"/>
              <a:gd name="connsiteY413" fmla="*/ 1559718 h 2174272"/>
              <a:gd name="connsiteX414" fmla="*/ 1494949 w 4682585"/>
              <a:gd name="connsiteY414" fmla="*/ 1559718 h 2174272"/>
              <a:gd name="connsiteX415" fmla="*/ 1494949 w 4682585"/>
              <a:gd name="connsiteY415" fmla="*/ 1413129 h 2174272"/>
              <a:gd name="connsiteX416" fmla="*/ 1169956 w 4682585"/>
              <a:gd name="connsiteY416" fmla="*/ 1413129 h 2174272"/>
              <a:gd name="connsiteX417" fmla="*/ 1169956 w 4682585"/>
              <a:gd name="connsiteY417" fmla="*/ 1559718 h 2174272"/>
              <a:gd name="connsiteX418" fmla="*/ 1327690 w 4682585"/>
              <a:gd name="connsiteY418" fmla="*/ 1559718 h 2174272"/>
              <a:gd name="connsiteX419" fmla="*/ 1327690 w 4682585"/>
              <a:gd name="connsiteY419" fmla="*/ 1413129 h 2174272"/>
              <a:gd name="connsiteX420" fmla="*/ 1002697 w 4682585"/>
              <a:gd name="connsiteY420" fmla="*/ 1413129 h 2174272"/>
              <a:gd name="connsiteX421" fmla="*/ 1002697 w 4682585"/>
              <a:gd name="connsiteY421" fmla="*/ 1559718 h 2174272"/>
              <a:gd name="connsiteX422" fmla="*/ 1160431 w 4682585"/>
              <a:gd name="connsiteY422" fmla="*/ 1559718 h 2174272"/>
              <a:gd name="connsiteX423" fmla="*/ 1160431 w 4682585"/>
              <a:gd name="connsiteY423" fmla="*/ 1413129 h 2174272"/>
              <a:gd name="connsiteX424" fmla="*/ 835438 w 4682585"/>
              <a:gd name="connsiteY424" fmla="*/ 1413129 h 2174272"/>
              <a:gd name="connsiteX425" fmla="*/ 835438 w 4682585"/>
              <a:gd name="connsiteY425" fmla="*/ 1559718 h 2174272"/>
              <a:gd name="connsiteX426" fmla="*/ 993172 w 4682585"/>
              <a:gd name="connsiteY426" fmla="*/ 1559718 h 2174272"/>
              <a:gd name="connsiteX427" fmla="*/ 993172 w 4682585"/>
              <a:gd name="connsiteY427" fmla="*/ 1413129 h 2174272"/>
              <a:gd name="connsiteX428" fmla="*/ 668179 w 4682585"/>
              <a:gd name="connsiteY428" fmla="*/ 1413129 h 2174272"/>
              <a:gd name="connsiteX429" fmla="*/ 668179 w 4682585"/>
              <a:gd name="connsiteY429" fmla="*/ 1559718 h 2174272"/>
              <a:gd name="connsiteX430" fmla="*/ 825913 w 4682585"/>
              <a:gd name="connsiteY430" fmla="*/ 1559718 h 2174272"/>
              <a:gd name="connsiteX431" fmla="*/ 825913 w 4682585"/>
              <a:gd name="connsiteY431" fmla="*/ 1413129 h 2174272"/>
              <a:gd name="connsiteX432" fmla="*/ 500920 w 4682585"/>
              <a:gd name="connsiteY432" fmla="*/ 1413129 h 2174272"/>
              <a:gd name="connsiteX433" fmla="*/ 500920 w 4682585"/>
              <a:gd name="connsiteY433" fmla="*/ 1559718 h 2174272"/>
              <a:gd name="connsiteX434" fmla="*/ 658654 w 4682585"/>
              <a:gd name="connsiteY434" fmla="*/ 1559718 h 2174272"/>
              <a:gd name="connsiteX435" fmla="*/ 658654 w 4682585"/>
              <a:gd name="connsiteY435" fmla="*/ 1413129 h 2174272"/>
              <a:gd name="connsiteX436" fmla="*/ 333566 w 4682585"/>
              <a:gd name="connsiteY436" fmla="*/ 1413129 h 2174272"/>
              <a:gd name="connsiteX437" fmla="*/ 333566 w 4682585"/>
              <a:gd name="connsiteY437" fmla="*/ 1559718 h 2174272"/>
              <a:gd name="connsiteX438" fmla="*/ 491395 w 4682585"/>
              <a:gd name="connsiteY438" fmla="*/ 1559718 h 2174272"/>
              <a:gd name="connsiteX439" fmla="*/ 491395 w 4682585"/>
              <a:gd name="connsiteY439" fmla="*/ 1413129 h 2174272"/>
              <a:gd name="connsiteX440" fmla="*/ 166307 w 4682585"/>
              <a:gd name="connsiteY440" fmla="*/ 1413129 h 2174272"/>
              <a:gd name="connsiteX441" fmla="*/ 166307 w 4682585"/>
              <a:gd name="connsiteY441" fmla="*/ 1559718 h 2174272"/>
              <a:gd name="connsiteX442" fmla="*/ 324041 w 4682585"/>
              <a:gd name="connsiteY442" fmla="*/ 1559718 h 2174272"/>
              <a:gd name="connsiteX443" fmla="*/ 324041 w 4682585"/>
              <a:gd name="connsiteY443" fmla="*/ 1413129 h 2174272"/>
              <a:gd name="connsiteX444" fmla="*/ 9525 w 4682585"/>
              <a:gd name="connsiteY444" fmla="*/ 1413129 h 2174272"/>
              <a:gd name="connsiteX445" fmla="*/ 9525 w 4682585"/>
              <a:gd name="connsiteY445" fmla="*/ 1559718 h 2174272"/>
              <a:gd name="connsiteX446" fmla="*/ 156782 w 4682585"/>
              <a:gd name="connsiteY446" fmla="*/ 1559718 h 2174272"/>
              <a:gd name="connsiteX447" fmla="*/ 156782 w 4682585"/>
              <a:gd name="connsiteY447" fmla="*/ 1413129 h 2174272"/>
              <a:gd name="connsiteX448" fmla="*/ 4515326 w 4682585"/>
              <a:gd name="connsiteY448" fmla="*/ 1257014 h 2174272"/>
              <a:gd name="connsiteX449" fmla="*/ 4515326 w 4682585"/>
              <a:gd name="connsiteY449" fmla="*/ 1403604 h 2174272"/>
              <a:gd name="connsiteX450" fmla="*/ 4673060 w 4682585"/>
              <a:gd name="connsiteY450" fmla="*/ 1403604 h 2174272"/>
              <a:gd name="connsiteX451" fmla="*/ 4673060 w 4682585"/>
              <a:gd name="connsiteY451" fmla="*/ 1257014 h 2174272"/>
              <a:gd name="connsiteX452" fmla="*/ 4348068 w 4682585"/>
              <a:gd name="connsiteY452" fmla="*/ 1257014 h 2174272"/>
              <a:gd name="connsiteX453" fmla="*/ 4348068 w 4682585"/>
              <a:gd name="connsiteY453" fmla="*/ 1403604 h 2174272"/>
              <a:gd name="connsiteX454" fmla="*/ 4505801 w 4682585"/>
              <a:gd name="connsiteY454" fmla="*/ 1403604 h 2174272"/>
              <a:gd name="connsiteX455" fmla="*/ 4505801 w 4682585"/>
              <a:gd name="connsiteY455" fmla="*/ 1257014 h 2174272"/>
              <a:gd name="connsiteX456" fmla="*/ 4180809 w 4682585"/>
              <a:gd name="connsiteY456" fmla="*/ 1257014 h 2174272"/>
              <a:gd name="connsiteX457" fmla="*/ 4180809 w 4682585"/>
              <a:gd name="connsiteY457" fmla="*/ 1403604 h 2174272"/>
              <a:gd name="connsiteX458" fmla="*/ 4338543 w 4682585"/>
              <a:gd name="connsiteY458" fmla="*/ 1403604 h 2174272"/>
              <a:gd name="connsiteX459" fmla="*/ 4338543 w 4682585"/>
              <a:gd name="connsiteY459" fmla="*/ 1257014 h 2174272"/>
              <a:gd name="connsiteX460" fmla="*/ 4013550 w 4682585"/>
              <a:gd name="connsiteY460" fmla="*/ 1257014 h 2174272"/>
              <a:gd name="connsiteX461" fmla="*/ 4013550 w 4682585"/>
              <a:gd name="connsiteY461" fmla="*/ 1403604 h 2174272"/>
              <a:gd name="connsiteX462" fmla="*/ 4171284 w 4682585"/>
              <a:gd name="connsiteY462" fmla="*/ 1403604 h 2174272"/>
              <a:gd name="connsiteX463" fmla="*/ 4171284 w 4682585"/>
              <a:gd name="connsiteY463" fmla="*/ 1257014 h 2174272"/>
              <a:gd name="connsiteX464" fmla="*/ 3846291 w 4682585"/>
              <a:gd name="connsiteY464" fmla="*/ 1257014 h 2174272"/>
              <a:gd name="connsiteX465" fmla="*/ 3846291 w 4682585"/>
              <a:gd name="connsiteY465" fmla="*/ 1403604 h 2174272"/>
              <a:gd name="connsiteX466" fmla="*/ 4004025 w 4682585"/>
              <a:gd name="connsiteY466" fmla="*/ 1403604 h 2174272"/>
              <a:gd name="connsiteX467" fmla="*/ 4004025 w 4682585"/>
              <a:gd name="connsiteY467" fmla="*/ 1257014 h 2174272"/>
              <a:gd name="connsiteX468" fmla="*/ 3678936 w 4682585"/>
              <a:gd name="connsiteY468" fmla="*/ 1257014 h 2174272"/>
              <a:gd name="connsiteX469" fmla="*/ 3678936 w 4682585"/>
              <a:gd name="connsiteY469" fmla="*/ 1403604 h 2174272"/>
              <a:gd name="connsiteX470" fmla="*/ 3836766 w 4682585"/>
              <a:gd name="connsiteY470" fmla="*/ 1403604 h 2174272"/>
              <a:gd name="connsiteX471" fmla="*/ 3836766 w 4682585"/>
              <a:gd name="connsiteY471" fmla="*/ 1257014 h 2174272"/>
              <a:gd name="connsiteX472" fmla="*/ 3511677 w 4682585"/>
              <a:gd name="connsiteY472" fmla="*/ 1257014 h 2174272"/>
              <a:gd name="connsiteX473" fmla="*/ 3511677 w 4682585"/>
              <a:gd name="connsiteY473" fmla="*/ 1403604 h 2174272"/>
              <a:gd name="connsiteX474" fmla="*/ 3669411 w 4682585"/>
              <a:gd name="connsiteY474" fmla="*/ 1403604 h 2174272"/>
              <a:gd name="connsiteX475" fmla="*/ 3669411 w 4682585"/>
              <a:gd name="connsiteY475" fmla="*/ 1257014 h 2174272"/>
              <a:gd name="connsiteX476" fmla="*/ 3344418 w 4682585"/>
              <a:gd name="connsiteY476" fmla="*/ 1257014 h 2174272"/>
              <a:gd name="connsiteX477" fmla="*/ 3344418 w 4682585"/>
              <a:gd name="connsiteY477" fmla="*/ 1403604 h 2174272"/>
              <a:gd name="connsiteX478" fmla="*/ 3502152 w 4682585"/>
              <a:gd name="connsiteY478" fmla="*/ 1403604 h 2174272"/>
              <a:gd name="connsiteX479" fmla="*/ 3502152 w 4682585"/>
              <a:gd name="connsiteY479" fmla="*/ 1257014 h 2174272"/>
              <a:gd name="connsiteX480" fmla="*/ 3177159 w 4682585"/>
              <a:gd name="connsiteY480" fmla="*/ 1257014 h 2174272"/>
              <a:gd name="connsiteX481" fmla="*/ 3177159 w 4682585"/>
              <a:gd name="connsiteY481" fmla="*/ 1403604 h 2174272"/>
              <a:gd name="connsiteX482" fmla="*/ 3334893 w 4682585"/>
              <a:gd name="connsiteY482" fmla="*/ 1403604 h 2174272"/>
              <a:gd name="connsiteX483" fmla="*/ 3334893 w 4682585"/>
              <a:gd name="connsiteY483" fmla="*/ 1257014 h 2174272"/>
              <a:gd name="connsiteX484" fmla="*/ 3009900 w 4682585"/>
              <a:gd name="connsiteY484" fmla="*/ 1257014 h 2174272"/>
              <a:gd name="connsiteX485" fmla="*/ 3009900 w 4682585"/>
              <a:gd name="connsiteY485" fmla="*/ 1403604 h 2174272"/>
              <a:gd name="connsiteX486" fmla="*/ 3167634 w 4682585"/>
              <a:gd name="connsiteY486" fmla="*/ 1403604 h 2174272"/>
              <a:gd name="connsiteX487" fmla="*/ 3167634 w 4682585"/>
              <a:gd name="connsiteY487" fmla="*/ 1257014 h 2174272"/>
              <a:gd name="connsiteX488" fmla="*/ 2842641 w 4682585"/>
              <a:gd name="connsiteY488" fmla="*/ 1257014 h 2174272"/>
              <a:gd name="connsiteX489" fmla="*/ 2842641 w 4682585"/>
              <a:gd name="connsiteY489" fmla="*/ 1403604 h 2174272"/>
              <a:gd name="connsiteX490" fmla="*/ 3000375 w 4682585"/>
              <a:gd name="connsiteY490" fmla="*/ 1403604 h 2174272"/>
              <a:gd name="connsiteX491" fmla="*/ 3000375 w 4682585"/>
              <a:gd name="connsiteY491" fmla="*/ 1257014 h 2174272"/>
              <a:gd name="connsiteX492" fmla="*/ 2675382 w 4682585"/>
              <a:gd name="connsiteY492" fmla="*/ 1257014 h 2174272"/>
              <a:gd name="connsiteX493" fmla="*/ 2675382 w 4682585"/>
              <a:gd name="connsiteY493" fmla="*/ 1403604 h 2174272"/>
              <a:gd name="connsiteX494" fmla="*/ 2833116 w 4682585"/>
              <a:gd name="connsiteY494" fmla="*/ 1403604 h 2174272"/>
              <a:gd name="connsiteX495" fmla="*/ 2833116 w 4682585"/>
              <a:gd name="connsiteY495" fmla="*/ 1257014 h 2174272"/>
              <a:gd name="connsiteX496" fmla="*/ 2508123 w 4682585"/>
              <a:gd name="connsiteY496" fmla="*/ 1257014 h 2174272"/>
              <a:gd name="connsiteX497" fmla="*/ 2508123 w 4682585"/>
              <a:gd name="connsiteY497" fmla="*/ 1403604 h 2174272"/>
              <a:gd name="connsiteX498" fmla="*/ 2665857 w 4682585"/>
              <a:gd name="connsiteY498" fmla="*/ 1403604 h 2174272"/>
              <a:gd name="connsiteX499" fmla="*/ 2665857 w 4682585"/>
              <a:gd name="connsiteY499" fmla="*/ 1257014 h 2174272"/>
              <a:gd name="connsiteX500" fmla="*/ 2340864 w 4682585"/>
              <a:gd name="connsiteY500" fmla="*/ 1257014 h 2174272"/>
              <a:gd name="connsiteX501" fmla="*/ 2340864 w 4682585"/>
              <a:gd name="connsiteY501" fmla="*/ 1403604 h 2174272"/>
              <a:gd name="connsiteX502" fmla="*/ 2498598 w 4682585"/>
              <a:gd name="connsiteY502" fmla="*/ 1403604 h 2174272"/>
              <a:gd name="connsiteX503" fmla="*/ 2498598 w 4682585"/>
              <a:gd name="connsiteY503" fmla="*/ 1257014 h 2174272"/>
              <a:gd name="connsiteX504" fmla="*/ 2173510 w 4682585"/>
              <a:gd name="connsiteY504" fmla="*/ 1257014 h 2174272"/>
              <a:gd name="connsiteX505" fmla="*/ 2173510 w 4682585"/>
              <a:gd name="connsiteY505" fmla="*/ 1403604 h 2174272"/>
              <a:gd name="connsiteX506" fmla="*/ 2331339 w 4682585"/>
              <a:gd name="connsiteY506" fmla="*/ 1403604 h 2174272"/>
              <a:gd name="connsiteX507" fmla="*/ 2331339 w 4682585"/>
              <a:gd name="connsiteY507" fmla="*/ 1257014 h 2174272"/>
              <a:gd name="connsiteX508" fmla="*/ 2006251 w 4682585"/>
              <a:gd name="connsiteY508" fmla="*/ 1257014 h 2174272"/>
              <a:gd name="connsiteX509" fmla="*/ 2006251 w 4682585"/>
              <a:gd name="connsiteY509" fmla="*/ 1403604 h 2174272"/>
              <a:gd name="connsiteX510" fmla="*/ 2163985 w 4682585"/>
              <a:gd name="connsiteY510" fmla="*/ 1403604 h 2174272"/>
              <a:gd name="connsiteX511" fmla="*/ 2163985 w 4682585"/>
              <a:gd name="connsiteY511" fmla="*/ 1257014 h 2174272"/>
              <a:gd name="connsiteX512" fmla="*/ 1838992 w 4682585"/>
              <a:gd name="connsiteY512" fmla="*/ 1257014 h 2174272"/>
              <a:gd name="connsiteX513" fmla="*/ 1838992 w 4682585"/>
              <a:gd name="connsiteY513" fmla="*/ 1403604 h 2174272"/>
              <a:gd name="connsiteX514" fmla="*/ 1996726 w 4682585"/>
              <a:gd name="connsiteY514" fmla="*/ 1403604 h 2174272"/>
              <a:gd name="connsiteX515" fmla="*/ 1996726 w 4682585"/>
              <a:gd name="connsiteY515" fmla="*/ 1257014 h 2174272"/>
              <a:gd name="connsiteX516" fmla="*/ 1671733 w 4682585"/>
              <a:gd name="connsiteY516" fmla="*/ 1257014 h 2174272"/>
              <a:gd name="connsiteX517" fmla="*/ 1671733 w 4682585"/>
              <a:gd name="connsiteY517" fmla="*/ 1403604 h 2174272"/>
              <a:gd name="connsiteX518" fmla="*/ 1829467 w 4682585"/>
              <a:gd name="connsiteY518" fmla="*/ 1403604 h 2174272"/>
              <a:gd name="connsiteX519" fmla="*/ 1829467 w 4682585"/>
              <a:gd name="connsiteY519" fmla="*/ 1257014 h 2174272"/>
              <a:gd name="connsiteX520" fmla="*/ 1504474 w 4682585"/>
              <a:gd name="connsiteY520" fmla="*/ 1257014 h 2174272"/>
              <a:gd name="connsiteX521" fmla="*/ 1504474 w 4682585"/>
              <a:gd name="connsiteY521" fmla="*/ 1403604 h 2174272"/>
              <a:gd name="connsiteX522" fmla="*/ 1662208 w 4682585"/>
              <a:gd name="connsiteY522" fmla="*/ 1403604 h 2174272"/>
              <a:gd name="connsiteX523" fmla="*/ 1662208 w 4682585"/>
              <a:gd name="connsiteY523" fmla="*/ 1257014 h 2174272"/>
              <a:gd name="connsiteX524" fmla="*/ 1337215 w 4682585"/>
              <a:gd name="connsiteY524" fmla="*/ 1257014 h 2174272"/>
              <a:gd name="connsiteX525" fmla="*/ 1337215 w 4682585"/>
              <a:gd name="connsiteY525" fmla="*/ 1403604 h 2174272"/>
              <a:gd name="connsiteX526" fmla="*/ 1494949 w 4682585"/>
              <a:gd name="connsiteY526" fmla="*/ 1403604 h 2174272"/>
              <a:gd name="connsiteX527" fmla="*/ 1494949 w 4682585"/>
              <a:gd name="connsiteY527" fmla="*/ 1257014 h 2174272"/>
              <a:gd name="connsiteX528" fmla="*/ 1169956 w 4682585"/>
              <a:gd name="connsiteY528" fmla="*/ 1257014 h 2174272"/>
              <a:gd name="connsiteX529" fmla="*/ 1169956 w 4682585"/>
              <a:gd name="connsiteY529" fmla="*/ 1403604 h 2174272"/>
              <a:gd name="connsiteX530" fmla="*/ 1327690 w 4682585"/>
              <a:gd name="connsiteY530" fmla="*/ 1403604 h 2174272"/>
              <a:gd name="connsiteX531" fmla="*/ 1327690 w 4682585"/>
              <a:gd name="connsiteY531" fmla="*/ 1257014 h 2174272"/>
              <a:gd name="connsiteX532" fmla="*/ 1002697 w 4682585"/>
              <a:gd name="connsiteY532" fmla="*/ 1257014 h 2174272"/>
              <a:gd name="connsiteX533" fmla="*/ 1002697 w 4682585"/>
              <a:gd name="connsiteY533" fmla="*/ 1403604 h 2174272"/>
              <a:gd name="connsiteX534" fmla="*/ 1160431 w 4682585"/>
              <a:gd name="connsiteY534" fmla="*/ 1403604 h 2174272"/>
              <a:gd name="connsiteX535" fmla="*/ 1160431 w 4682585"/>
              <a:gd name="connsiteY535" fmla="*/ 1257014 h 2174272"/>
              <a:gd name="connsiteX536" fmla="*/ 835438 w 4682585"/>
              <a:gd name="connsiteY536" fmla="*/ 1257014 h 2174272"/>
              <a:gd name="connsiteX537" fmla="*/ 835438 w 4682585"/>
              <a:gd name="connsiteY537" fmla="*/ 1403604 h 2174272"/>
              <a:gd name="connsiteX538" fmla="*/ 993172 w 4682585"/>
              <a:gd name="connsiteY538" fmla="*/ 1403604 h 2174272"/>
              <a:gd name="connsiteX539" fmla="*/ 993172 w 4682585"/>
              <a:gd name="connsiteY539" fmla="*/ 1257014 h 2174272"/>
              <a:gd name="connsiteX540" fmla="*/ 668179 w 4682585"/>
              <a:gd name="connsiteY540" fmla="*/ 1257014 h 2174272"/>
              <a:gd name="connsiteX541" fmla="*/ 668179 w 4682585"/>
              <a:gd name="connsiteY541" fmla="*/ 1403604 h 2174272"/>
              <a:gd name="connsiteX542" fmla="*/ 825913 w 4682585"/>
              <a:gd name="connsiteY542" fmla="*/ 1403604 h 2174272"/>
              <a:gd name="connsiteX543" fmla="*/ 825913 w 4682585"/>
              <a:gd name="connsiteY543" fmla="*/ 1257014 h 2174272"/>
              <a:gd name="connsiteX544" fmla="*/ 500920 w 4682585"/>
              <a:gd name="connsiteY544" fmla="*/ 1257014 h 2174272"/>
              <a:gd name="connsiteX545" fmla="*/ 500920 w 4682585"/>
              <a:gd name="connsiteY545" fmla="*/ 1403604 h 2174272"/>
              <a:gd name="connsiteX546" fmla="*/ 658654 w 4682585"/>
              <a:gd name="connsiteY546" fmla="*/ 1403604 h 2174272"/>
              <a:gd name="connsiteX547" fmla="*/ 658654 w 4682585"/>
              <a:gd name="connsiteY547" fmla="*/ 1257014 h 2174272"/>
              <a:gd name="connsiteX548" fmla="*/ 333566 w 4682585"/>
              <a:gd name="connsiteY548" fmla="*/ 1257014 h 2174272"/>
              <a:gd name="connsiteX549" fmla="*/ 333566 w 4682585"/>
              <a:gd name="connsiteY549" fmla="*/ 1403604 h 2174272"/>
              <a:gd name="connsiteX550" fmla="*/ 491395 w 4682585"/>
              <a:gd name="connsiteY550" fmla="*/ 1403604 h 2174272"/>
              <a:gd name="connsiteX551" fmla="*/ 491395 w 4682585"/>
              <a:gd name="connsiteY551" fmla="*/ 1257014 h 2174272"/>
              <a:gd name="connsiteX552" fmla="*/ 166307 w 4682585"/>
              <a:gd name="connsiteY552" fmla="*/ 1257014 h 2174272"/>
              <a:gd name="connsiteX553" fmla="*/ 166307 w 4682585"/>
              <a:gd name="connsiteY553" fmla="*/ 1403604 h 2174272"/>
              <a:gd name="connsiteX554" fmla="*/ 324041 w 4682585"/>
              <a:gd name="connsiteY554" fmla="*/ 1403604 h 2174272"/>
              <a:gd name="connsiteX555" fmla="*/ 324041 w 4682585"/>
              <a:gd name="connsiteY555" fmla="*/ 1257014 h 2174272"/>
              <a:gd name="connsiteX556" fmla="*/ 9525 w 4682585"/>
              <a:gd name="connsiteY556" fmla="*/ 1257014 h 2174272"/>
              <a:gd name="connsiteX557" fmla="*/ 9525 w 4682585"/>
              <a:gd name="connsiteY557" fmla="*/ 1403604 h 2174272"/>
              <a:gd name="connsiteX558" fmla="*/ 156782 w 4682585"/>
              <a:gd name="connsiteY558" fmla="*/ 1403604 h 2174272"/>
              <a:gd name="connsiteX559" fmla="*/ 156782 w 4682585"/>
              <a:gd name="connsiteY559" fmla="*/ 1257014 h 2174272"/>
              <a:gd name="connsiteX560" fmla="*/ 4515326 w 4682585"/>
              <a:gd name="connsiteY560" fmla="*/ 1100899 h 2174272"/>
              <a:gd name="connsiteX561" fmla="*/ 4515326 w 4682585"/>
              <a:gd name="connsiteY561" fmla="*/ 1247489 h 2174272"/>
              <a:gd name="connsiteX562" fmla="*/ 4673060 w 4682585"/>
              <a:gd name="connsiteY562" fmla="*/ 1247489 h 2174272"/>
              <a:gd name="connsiteX563" fmla="*/ 4673060 w 4682585"/>
              <a:gd name="connsiteY563" fmla="*/ 1100899 h 2174272"/>
              <a:gd name="connsiteX564" fmla="*/ 4348068 w 4682585"/>
              <a:gd name="connsiteY564" fmla="*/ 1100899 h 2174272"/>
              <a:gd name="connsiteX565" fmla="*/ 4348068 w 4682585"/>
              <a:gd name="connsiteY565" fmla="*/ 1247489 h 2174272"/>
              <a:gd name="connsiteX566" fmla="*/ 4505801 w 4682585"/>
              <a:gd name="connsiteY566" fmla="*/ 1247489 h 2174272"/>
              <a:gd name="connsiteX567" fmla="*/ 4505801 w 4682585"/>
              <a:gd name="connsiteY567" fmla="*/ 1100899 h 2174272"/>
              <a:gd name="connsiteX568" fmla="*/ 4180809 w 4682585"/>
              <a:gd name="connsiteY568" fmla="*/ 1100899 h 2174272"/>
              <a:gd name="connsiteX569" fmla="*/ 4180809 w 4682585"/>
              <a:gd name="connsiteY569" fmla="*/ 1247489 h 2174272"/>
              <a:gd name="connsiteX570" fmla="*/ 4338543 w 4682585"/>
              <a:gd name="connsiteY570" fmla="*/ 1247489 h 2174272"/>
              <a:gd name="connsiteX571" fmla="*/ 4338543 w 4682585"/>
              <a:gd name="connsiteY571" fmla="*/ 1100899 h 2174272"/>
              <a:gd name="connsiteX572" fmla="*/ 4013550 w 4682585"/>
              <a:gd name="connsiteY572" fmla="*/ 1100899 h 2174272"/>
              <a:gd name="connsiteX573" fmla="*/ 4013550 w 4682585"/>
              <a:gd name="connsiteY573" fmla="*/ 1247489 h 2174272"/>
              <a:gd name="connsiteX574" fmla="*/ 4171284 w 4682585"/>
              <a:gd name="connsiteY574" fmla="*/ 1247489 h 2174272"/>
              <a:gd name="connsiteX575" fmla="*/ 4171284 w 4682585"/>
              <a:gd name="connsiteY575" fmla="*/ 1100899 h 2174272"/>
              <a:gd name="connsiteX576" fmla="*/ 3846291 w 4682585"/>
              <a:gd name="connsiteY576" fmla="*/ 1100899 h 2174272"/>
              <a:gd name="connsiteX577" fmla="*/ 3846291 w 4682585"/>
              <a:gd name="connsiteY577" fmla="*/ 1247489 h 2174272"/>
              <a:gd name="connsiteX578" fmla="*/ 4004025 w 4682585"/>
              <a:gd name="connsiteY578" fmla="*/ 1247489 h 2174272"/>
              <a:gd name="connsiteX579" fmla="*/ 4004025 w 4682585"/>
              <a:gd name="connsiteY579" fmla="*/ 1100899 h 2174272"/>
              <a:gd name="connsiteX580" fmla="*/ 3678936 w 4682585"/>
              <a:gd name="connsiteY580" fmla="*/ 1100899 h 2174272"/>
              <a:gd name="connsiteX581" fmla="*/ 3678936 w 4682585"/>
              <a:gd name="connsiteY581" fmla="*/ 1247489 h 2174272"/>
              <a:gd name="connsiteX582" fmla="*/ 3836766 w 4682585"/>
              <a:gd name="connsiteY582" fmla="*/ 1247489 h 2174272"/>
              <a:gd name="connsiteX583" fmla="*/ 3836766 w 4682585"/>
              <a:gd name="connsiteY583" fmla="*/ 1100899 h 2174272"/>
              <a:gd name="connsiteX584" fmla="*/ 3511677 w 4682585"/>
              <a:gd name="connsiteY584" fmla="*/ 1100899 h 2174272"/>
              <a:gd name="connsiteX585" fmla="*/ 3511677 w 4682585"/>
              <a:gd name="connsiteY585" fmla="*/ 1247489 h 2174272"/>
              <a:gd name="connsiteX586" fmla="*/ 3669411 w 4682585"/>
              <a:gd name="connsiteY586" fmla="*/ 1247489 h 2174272"/>
              <a:gd name="connsiteX587" fmla="*/ 3669411 w 4682585"/>
              <a:gd name="connsiteY587" fmla="*/ 1100899 h 2174272"/>
              <a:gd name="connsiteX588" fmla="*/ 3344418 w 4682585"/>
              <a:gd name="connsiteY588" fmla="*/ 1100899 h 2174272"/>
              <a:gd name="connsiteX589" fmla="*/ 3344418 w 4682585"/>
              <a:gd name="connsiteY589" fmla="*/ 1247489 h 2174272"/>
              <a:gd name="connsiteX590" fmla="*/ 3502152 w 4682585"/>
              <a:gd name="connsiteY590" fmla="*/ 1247489 h 2174272"/>
              <a:gd name="connsiteX591" fmla="*/ 3502152 w 4682585"/>
              <a:gd name="connsiteY591" fmla="*/ 1100899 h 2174272"/>
              <a:gd name="connsiteX592" fmla="*/ 3177159 w 4682585"/>
              <a:gd name="connsiteY592" fmla="*/ 1100899 h 2174272"/>
              <a:gd name="connsiteX593" fmla="*/ 3177159 w 4682585"/>
              <a:gd name="connsiteY593" fmla="*/ 1247489 h 2174272"/>
              <a:gd name="connsiteX594" fmla="*/ 3334893 w 4682585"/>
              <a:gd name="connsiteY594" fmla="*/ 1247489 h 2174272"/>
              <a:gd name="connsiteX595" fmla="*/ 3334893 w 4682585"/>
              <a:gd name="connsiteY595" fmla="*/ 1100899 h 2174272"/>
              <a:gd name="connsiteX596" fmla="*/ 3009900 w 4682585"/>
              <a:gd name="connsiteY596" fmla="*/ 1100899 h 2174272"/>
              <a:gd name="connsiteX597" fmla="*/ 3009900 w 4682585"/>
              <a:gd name="connsiteY597" fmla="*/ 1247489 h 2174272"/>
              <a:gd name="connsiteX598" fmla="*/ 3167634 w 4682585"/>
              <a:gd name="connsiteY598" fmla="*/ 1247489 h 2174272"/>
              <a:gd name="connsiteX599" fmla="*/ 3167634 w 4682585"/>
              <a:gd name="connsiteY599" fmla="*/ 1100899 h 2174272"/>
              <a:gd name="connsiteX600" fmla="*/ 2842641 w 4682585"/>
              <a:gd name="connsiteY600" fmla="*/ 1100899 h 2174272"/>
              <a:gd name="connsiteX601" fmla="*/ 2842641 w 4682585"/>
              <a:gd name="connsiteY601" fmla="*/ 1247489 h 2174272"/>
              <a:gd name="connsiteX602" fmla="*/ 3000375 w 4682585"/>
              <a:gd name="connsiteY602" fmla="*/ 1247489 h 2174272"/>
              <a:gd name="connsiteX603" fmla="*/ 3000375 w 4682585"/>
              <a:gd name="connsiteY603" fmla="*/ 1100899 h 2174272"/>
              <a:gd name="connsiteX604" fmla="*/ 2675382 w 4682585"/>
              <a:gd name="connsiteY604" fmla="*/ 1100899 h 2174272"/>
              <a:gd name="connsiteX605" fmla="*/ 2675382 w 4682585"/>
              <a:gd name="connsiteY605" fmla="*/ 1247489 h 2174272"/>
              <a:gd name="connsiteX606" fmla="*/ 2833116 w 4682585"/>
              <a:gd name="connsiteY606" fmla="*/ 1247489 h 2174272"/>
              <a:gd name="connsiteX607" fmla="*/ 2833116 w 4682585"/>
              <a:gd name="connsiteY607" fmla="*/ 1100899 h 2174272"/>
              <a:gd name="connsiteX608" fmla="*/ 2508123 w 4682585"/>
              <a:gd name="connsiteY608" fmla="*/ 1100899 h 2174272"/>
              <a:gd name="connsiteX609" fmla="*/ 2508123 w 4682585"/>
              <a:gd name="connsiteY609" fmla="*/ 1247489 h 2174272"/>
              <a:gd name="connsiteX610" fmla="*/ 2665857 w 4682585"/>
              <a:gd name="connsiteY610" fmla="*/ 1247489 h 2174272"/>
              <a:gd name="connsiteX611" fmla="*/ 2665857 w 4682585"/>
              <a:gd name="connsiteY611" fmla="*/ 1100899 h 2174272"/>
              <a:gd name="connsiteX612" fmla="*/ 2340864 w 4682585"/>
              <a:gd name="connsiteY612" fmla="*/ 1100899 h 2174272"/>
              <a:gd name="connsiteX613" fmla="*/ 2340864 w 4682585"/>
              <a:gd name="connsiteY613" fmla="*/ 1247489 h 2174272"/>
              <a:gd name="connsiteX614" fmla="*/ 2498598 w 4682585"/>
              <a:gd name="connsiteY614" fmla="*/ 1247489 h 2174272"/>
              <a:gd name="connsiteX615" fmla="*/ 2498598 w 4682585"/>
              <a:gd name="connsiteY615" fmla="*/ 1100899 h 2174272"/>
              <a:gd name="connsiteX616" fmla="*/ 2173510 w 4682585"/>
              <a:gd name="connsiteY616" fmla="*/ 1100899 h 2174272"/>
              <a:gd name="connsiteX617" fmla="*/ 2173510 w 4682585"/>
              <a:gd name="connsiteY617" fmla="*/ 1247489 h 2174272"/>
              <a:gd name="connsiteX618" fmla="*/ 2331339 w 4682585"/>
              <a:gd name="connsiteY618" fmla="*/ 1247489 h 2174272"/>
              <a:gd name="connsiteX619" fmla="*/ 2331339 w 4682585"/>
              <a:gd name="connsiteY619" fmla="*/ 1100899 h 2174272"/>
              <a:gd name="connsiteX620" fmla="*/ 2006251 w 4682585"/>
              <a:gd name="connsiteY620" fmla="*/ 1100899 h 2174272"/>
              <a:gd name="connsiteX621" fmla="*/ 2006251 w 4682585"/>
              <a:gd name="connsiteY621" fmla="*/ 1247489 h 2174272"/>
              <a:gd name="connsiteX622" fmla="*/ 2163985 w 4682585"/>
              <a:gd name="connsiteY622" fmla="*/ 1247489 h 2174272"/>
              <a:gd name="connsiteX623" fmla="*/ 2163985 w 4682585"/>
              <a:gd name="connsiteY623" fmla="*/ 1100899 h 2174272"/>
              <a:gd name="connsiteX624" fmla="*/ 1838992 w 4682585"/>
              <a:gd name="connsiteY624" fmla="*/ 1100899 h 2174272"/>
              <a:gd name="connsiteX625" fmla="*/ 1838992 w 4682585"/>
              <a:gd name="connsiteY625" fmla="*/ 1247489 h 2174272"/>
              <a:gd name="connsiteX626" fmla="*/ 1996726 w 4682585"/>
              <a:gd name="connsiteY626" fmla="*/ 1247489 h 2174272"/>
              <a:gd name="connsiteX627" fmla="*/ 1996726 w 4682585"/>
              <a:gd name="connsiteY627" fmla="*/ 1100899 h 2174272"/>
              <a:gd name="connsiteX628" fmla="*/ 1671733 w 4682585"/>
              <a:gd name="connsiteY628" fmla="*/ 1100899 h 2174272"/>
              <a:gd name="connsiteX629" fmla="*/ 1671733 w 4682585"/>
              <a:gd name="connsiteY629" fmla="*/ 1247489 h 2174272"/>
              <a:gd name="connsiteX630" fmla="*/ 1829467 w 4682585"/>
              <a:gd name="connsiteY630" fmla="*/ 1247489 h 2174272"/>
              <a:gd name="connsiteX631" fmla="*/ 1829467 w 4682585"/>
              <a:gd name="connsiteY631" fmla="*/ 1100899 h 2174272"/>
              <a:gd name="connsiteX632" fmla="*/ 1504474 w 4682585"/>
              <a:gd name="connsiteY632" fmla="*/ 1100899 h 2174272"/>
              <a:gd name="connsiteX633" fmla="*/ 1504474 w 4682585"/>
              <a:gd name="connsiteY633" fmla="*/ 1247489 h 2174272"/>
              <a:gd name="connsiteX634" fmla="*/ 1662208 w 4682585"/>
              <a:gd name="connsiteY634" fmla="*/ 1247489 h 2174272"/>
              <a:gd name="connsiteX635" fmla="*/ 1662208 w 4682585"/>
              <a:gd name="connsiteY635" fmla="*/ 1100899 h 2174272"/>
              <a:gd name="connsiteX636" fmla="*/ 1337215 w 4682585"/>
              <a:gd name="connsiteY636" fmla="*/ 1100899 h 2174272"/>
              <a:gd name="connsiteX637" fmla="*/ 1337215 w 4682585"/>
              <a:gd name="connsiteY637" fmla="*/ 1247489 h 2174272"/>
              <a:gd name="connsiteX638" fmla="*/ 1494949 w 4682585"/>
              <a:gd name="connsiteY638" fmla="*/ 1247489 h 2174272"/>
              <a:gd name="connsiteX639" fmla="*/ 1494949 w 4682585"/>
              <a:gd name="connsiteY639" fmla="*/ 1100899 h 2174272"/>
              <a:gd name="connsiteX640" fmla="*/ 1169956 w 4682585"/>
              <a:gd name="connsiteY640" fmla="*/ 1100899 h 2174272"/>
              <a:gd name="connsiteX641" fmla="*/ 1169956 w 4682585"/>
              <a:gd name="connsiteY641" fmla="*/ 1247489 h 2174272"/>
              <a:gd name="connsiteX642" fmla="*/ 1327690 w 4682585"/>
              <a:gd name="connsiteY642" fmla="*/ 1247489 h 2174272"/>
              <a:gd name="connsiteX643" fmla="*/ 1327690 w 4682585"/>
              <a:gd name="connsiteY643" fmla="*/ 1100899 h 2174272"/>
              <a:gd name="connsiteX644" fmla="*/ 1002697 w 4682585"/>
              <a:gd name="connsiteY644" fmla="*/ 1100899 h 2174272"/>
              <a:gd name="connsiteX645" fmla="*/ 1002697 w 4682585"/>
              <a:gd name="connsiteY645" fmla="*/ 1247489 h 2174272"/>
              <a:gd name="connsiteX646" fmla="*/ 1160431 w 4682585"/>
              <a:gd name="connsiteY646" fmla="*/ 1247489 h 2174272"/>
              <a:gd name="connsiteX647" fmla="*/ 1160431 w 4682585"/>
              <a:gd name="connsiteY647" fmla="*/ 1100899 h 2174272"/>
              <a:gd name="connsiteX648" fmla="*/ 835438 w 4682585"/>
              <a:gd name="connsiteY648" fmla="*/ 1100899 h 2174272"/>
              <a:gd name="connsiteX649" fmla="*/ 835438 w 4682585"/>
              <a:gd name="connsiteY649" fmla="*/ 1247489 h 2174272"/>
              <a:gd name="connsiteX650" fmla="*/ 993172 w 4682585"/>
              <a:gd name="connsiteY650" fmla="*/ 1247489 h 2174272"/>
              <a:gd name="connsiteX651" fmla="*/ 993172 w 4682585"/>
              <a:gd name="connsiteY651" fmla="*/ 1100899 h 2174272"/>
              <a:gd name="connsiteX652" fmla="*/ 668179 w 4682585"/>
              <a:gd name="connsiteY652" fmla="*/ 1100899 h 2174272"/>
              <a:gd name="connsiteX653" fmla="*/ 668179 w 4682585"/>
              <a:gd name="connsiteY653" fmla="*/ 1247489 h 2174272"/>
              <a:gd name="connsiteX654" fmla="*/ 825913 w 4682585"/>
              <a:gd name="connsiteY654" fmla="*/ 1247489 h 2174272"/>
              <a:gd name="connsiteX655" fmla="*/ 825913 w 4682585"/>
              <a:gd name="connsiteY655" fmla="*/ 1100899 h 2174272"/>
              <a:gd name="connsiteX656" fmla="*/ 500920 w 4682585"/>
              <a:gd name="connsiteY656" fmla="*/ 1100899 h 2174272"/>
              <a:gd name="connsiteX657" fmla="*/ 500920 w 4682585"/>
              <a:gd name="connsiteY657" fmla="*/ 1247489 h 2174272"/>
              <a:gd name="connsiteX658" fmla="*/ 658654 w 4682585"/>
              <a:gd name="connsiteY658" fmla="*/ 1247489 h 2174272"/>
              <a:gd name="connsiteX659" fmla="*/ 658654 w 4682585"/>
              <a:gd name="connsiteY659" fmla="*/ 1100899 h 2174272"/>
              <a:gd name="connsiteX660" fmla="*/ 333566 w 4682585"/>
              <a:gd name="connsiteY660" fmla="*/ 1100899 h 2174272"/>
              <a:gd name="connsiteX661" fmla="*/ 333566 w 4682585"/>
              <a:gd name="connsiteY661" fmla="*/ 1247489 h 2174272"/>
              <a:gd name="connsiteX662" fmla="*/ 491395 w 4682585"/>
              <a:gd name="connsiteY662" fmla="*/ 1247489 h 2174272"/>
              <a:gd name="connsiteX663" fmla="*/ 491395 w 4682585"/>
              <a:gd name="connsiteY663" fmla="*/ 1100899 h 2174272"/>
              <a:gd name="connsiteX664" fmla="*/ 166307 w 4682585"/>
              <a:gd name="connsiteY664" fmla="*/ 1100899 h 2174272"/>
              <a:gd name="connsiteX665" fmla="*/ 166307 w 4682585"/>
              <a:gd name="connsiteY665" fmla="*/ 1247489 h 2174272"/>
              <a:gd name="connsiteX666" fmla="*/ 324041 w 4682585"/>
              <a:gd name="connsiteY666" fmla="*/ 1247489 h 2174272"/>
              <a:gd name="connsiteX667" fmla="*/ 324041 w 4682585"/>
              <a:gd name="connsiteY667" fmla="*/ 1100899 h 2174272"/>
              <a:gd name="connsiteX668" fmla="*/ 9525 w 4682585"/>
              <a:gd name="connsiteY668" fmla="*/ 1100899 h 2174272"/>
              <a:gd name="connsiteX669" fmla="*/ 9525 w 4682585"/>
              <a:gd name="connsiteY669" fmla="*/ 1247489 h 2174272"/>
              <a:gd name="connsiteX670" fmla="*/ 156782 w 4682585"/>
              <a:gd name="connsiteY670" fmla="*/ 1247489 h 2174272"/>
              <a:gd name="connsiteX671" fmla="*/ 156782 w 4682585"/>
              <a:gd name="connsiteY671" fmla="*/ 1100899 h 2174272"/>
              <a:gd name="connsiteX672" fmla="*/ 4515326 w 4682585"/>
              <a:gd name="connsiteY672" fmla="*/ 944784 h 2174272"/>
              <a:gd name="connsiteX673" fmla="*/ 4515326 w 4682585"/>
              <a:gd name="connsiteY673" fmla="*/ 1091374 h 2174272"/>
              <a:gd name="connsiteX674" fmla="*/ 4673060 w 4682585"/>
              <a:gd name="connsiteY674" fmla="*/ 1091374 h 2174272"/>
              <a:gd name="connsiteX675" fmla="*/ 4673060 w 4682585"/>
              <a:gd name="connsiteY675" fmla="*/ 944784 h 2174272"/>
              <a:gd name="connsiteX676" fmla="*/ 4348068 w 4682585"/>
              <a:gd name="connsiteY676" fmla="*/ 944784 h 2174272"/>
              <a:gd name="connsiteX677" fmla="*/ 4348068 w 4682585"/>
              <a:gd name="connsiteY677" fmla="*/ 1091374 h 2174272"/>
              <a:gd name="connsiteX678" fmla="*/ 4505801 w 4682585"/>
              <a:gd name="connsiteY678" fmla="*/ 1091374 h 2174272"/>
              <a:gd name="connsiteX679" fmla="*/ 4505801 w 4682585"/>
              <a:gd name="connsiteY679" fmla="*/ 944784 h 2174272"/>
              <a:gd name="connsiteX680" fmla="*/ 4180809 w 4682585"/>
              <a:gd name="connsiteY680" fmla="*/ 944784 h 2174272"/>
              <a:gd name="connsiteX681" fmla="*/ 4180809 w 4682585"/>
              <a:gd name="connsiteY681" fmla="*/ 1091374 h 2174272"/>
              <a:gd name="connsiteX682" fmla="*/ 4338543 w 4682585"/>
              <a:gd name="connsiteY682" fmla="*/ 1091374 h 2174272"/>
              <a:gd name="connsiteX683" fmla="*/ 4338543 w 4682585"/>
              <a:gd name="connsiteY683" fmla="*/ 944784 h 2174272"/>
              <a:gd name="connsiteX684" fmla="*/ 4013550 w 4682585"/>
              <a:gd name="connsiteY684" fmla="*/ 944784 h 2174272"/>
              <a:gd name="connsiteX685" fmla="*/ 4013550 w 4682585"/>
              <a:gd name="connsiteY685" fmla="*/ 1091374 h 2174272"/>
              <a:gd name="connsiteX686" fmla="*/ 4171284 w 4682585"/>
              <a:gd name="connsiteY686" fmla="*/ 1091374 h 2174272"/>
              <a:gd name="connsiteX687" fmla="*/ 4171284 w 4682585"/>
              <a:gd name="connsiteY687" fmla="*/ 944784 h 2174272"/>
              <a:gd name="connsiteX688" fmla="*/ 3846291 w 4682585"/>
              <a:gd name="connsiteY688" fmla="*/ 944784 h 2174272"/>
              <a:gd name="connsiteX689" fmla="*/ 3846291 w 4682585"/>
              <a:gd name="connsiteY689" fmla="*/ 1091374 h 2174272"/>
              <a:gd name="connsiteX690" fmla="*/ 4004025 w 4682585"/>
              <a:gd name="connsiteY690" fmla="*/ 1091374 h 2174272"/>
              <a:gd name="connsiteX691" fmla="*/ 4004025 w 4682585"/>
              <a:gd name="connsiteY691" fmla="*/ 944784 h 2174272"/>
              <a:gd name="connsiteX692" fmla="*/ 3678936 w 4682585"/>
              <a:gd name="connsiteY692" fmla="*/ 944784 h 2174272"/>
              <a:gd name="connsiteX693" fmla="*/ 3678936 w 4682585"/>
              <a:gd name="connsiteY693" fmla="*/ 1091374 h 2174272"/>
              <a:gd name="connsiteX694" fmla="*/ 3836766 w 4682585"/>
              <a:gd name="connsiteY694" fmla="*/ 1091374 h 2174272"/>
              <a:gd name="connsiteX695" fmla="*/ 3836766 w 4682585"/>
              <a:gd name="connsiteY695" fmla="*/ 944784 h 2174272"/>
              <a:gd name="connsiteX696" fmla="*/ 3511677 w 4682585"/>
              <a:gd name="connsiteY696" fmla="*/ 944784 h 2174272"/>
              <a:gd name="connsiteX697" fmla="*/ 3511677 w 4682585"/>
              <a:gd name="connsiteY697" fmla="*/ 1091374 h 2174272"/>
              <a:gd name="connsiteX698" fmla="*/ 3669411 w 4682585"/>
              <a:gd name="connsiteY698" fmla="*/ 1091374 h 2174272"/>
              <a:gd name="connsiteX699" fmla="*/ 3669411 w 4682585"/>
              <a:gd name="connsiteY699" fmla="*/ 944784 h 2174272"/>
              <a:gd name="connsiteX700" fmla="*/ 3344418 w 4682585"/>
              <a:gd name="connsiteY700" fmla="*/ 944784 h 2174272"/>
              <a:gd name="connsiteX701" fmla="*/ 3344418 w 4682585"/>
              <a:gd name="connsiteY701" fmla="*/ 1091374 h 2174272"/>
              <a:gd name="connsiteX702" fmla="*/ 3502152 w 4682585"/>
              <a:gd name="connsiteY702" fmla="*/ 1091374 h 2174272"/>
              <a:gd name="connsiteX703" fmla="*/ 3502152 w 4682585"/>
              <a:gd name="connsiteY703" fmla="*/ 944784 h 2174272"/>
              <a:gd name="connsiteX704" fmla="*/ 3177159 w 4682585"/>
              <a:gd name="connsiteY704" fmla="*/ 944784 h 2174272"/>
              <a:gd name="connsiteX705" fmla="*/ 3177159 w 4682585"/>
              <a:gd name="connsiteY705" fmla="*/ 1091374 h 2174272"/>
              <a:gd name="connsiteX706" fmla="*/ 3334893 w 4682585"/>
              <a:gd name="connsiteY706" fmla="*/ 1091374 h 2174272"/>
              <a:gd name="connsiteX707" fmla="*/ 3334893 w 4682585"/>
              <a:gd name="connsiteY707" fmla="*/ 944784 h 2174272"/>
              <a:gd name="connsiteX708" fmla="*/ 3009900 w 4682585"/>
              <a:gd name="connsiteY708" fmla="*/ 944784 h 2174272"/>
              <a:gd name="connsiteX709" fmla="*/ 3009900 w 4682585"/>
              <a:gd name="connsiteY709" fmla="*/ 1091374 h 2174272"/>
              <a:gd name="connsiteX710" fmla="*/ 3167634 w 4682585"/>
              <a:gd name="connsiteY710" fmla="*/ 1091374 h 2174272"/>
              <a:gd name="connsiteX711" fmla="*/ 3167634 w 4682585"/>
              <a:gd name="connsiteY711" fmla="*/ 944784 h 2174272"/>
              <a:gd name="connsiteX712" fmla="*/ 2842641 w 4682585"/>
              <a:gd name="connsiteY712" fmla="*/ 944784 h 2174272"/>
              <a:gd name="connsiteX713" fmla="*/ 2842641 w 4682585"/>
              <a:gd name="connsiteY713" fmla="*/ 1091374 h 2174272"/>
              <a:gd name="connsiteX714" fmla="*/ 3000375 w 4682585"/>
              <a:gd name="connsiteY714" fmla="*/ 1091374 h 2174272"/>
              <a:gd name="connsiteX715" fmla="*/ 3000375 w 4682585"/>
              <a:gd name="connsiteY715" fmla="*/ 944784 h 2174272"/>
              <a:gd name="connsiteX716" fmla="*/ 2675382 w 4682585"/>
              <a:gd name="connsiteY716" fmla="*/ 944784 h 2174272"/>
              <a:gd name="connsiteX717" fmla="*/ 2675382 w 4682585"/>
              <a:gd name="connsiteY717" fmla="*/ 1091374 h 2174272"/>
              <a:gd name="connsiteX718" fmla="*/ 2833116 w 4682585"/>
              <a:gd name="connsiteY718" fmla="*/ 1091374 h 2174272"/>
              <a:gd name="connsiteX719" fmla="*/ 2833116 w 4682585"/>
              <a:gd name="connsiteY719" fmla="*/ 944784 h 2174272"/>
              <a:gd name="connsiteX720" fmla="*/ 2508123 w 4682585"/>
              <a:gd name="connsiteY720" fmla="*/ 944784 h 2174272"/>
              <a:gd name="connsiteX721" fmla="*/ 2508123 w 4682585"/>
              <a:gd name="connsiteY721" fmla="*/ 1091374 h 2174272"/>
              <a:gd name="connsiteX722" fmla="*/ 2665857 w 4682585"/>
              <a:gd name="connsiteY722" fmla="*/ 1091374 h 2174272"/>
              <a:gd name="connsiteX723" fmla="*/ 2665857 w 4682585"/>
              <a:gd name="connsiteY723" fmla="*/ 944784 h 2174272"/>
              <a:gd name="connsiteX724" fmla="*/ 2340864 w 4682585"/>
              <a:gd name="connsiteY724" fmla="*/ 944784 h 2174272"/>
              <a:gd name="connsiteX725" fmla="*/ 2340864 w 4682585"/>
              <a:gd name="connsiteY725" fmla="*/ 1091374 h 2174272"/>
              <a:gd name="connsiteX726" fmla="*/ 2498598 w 4682585"/>
              <a:gd name="connsiteY726" fmla="*/ 1091374 h 2174272"/>
              <a:gd name="connsiteX727" fmla="*/ 2498598 w 4682585"/>
              <a:gd name="connsiteY727" fmla="*/ 944784 h 2174272"/>
              <a:gd name="connsiteX728" fmla="*/ 2173510 w 4682585"/>
              <a:gd name="connsiteY728" fmla="*/ 944784 h 2174272"/>
              <a:gd name="connsiteX729" fmla="*/ 2173510 w 4682585"/>
              <a:gd name="connsiteY729" fmla="*/ 1091374 h 2174272"/>
              <a:gd name="connsiteX730" fmla="*/ 2331339 w 4682585"/>
              <a:gd name="connsiteY730" fmla="*/ 1091374 h 2174272"/>
              <a:gd name="connsiteX731" fmla="*/ 2331339 w 4682585"/>
              <a:gd name="connsiteY731" fmla="*/ 944784 h 2174272"/>
              <a:gd name="connsiteX732" fmla="*/ 2006251 w 4682585"/>
              <a:gd name="connsiteY732" fmla="*/ 944784 h 2174272"/>
              <a:gd name="connsiteX733" fmla="*/ 2006251 w 4682585"/>
              <a:gd name="connsiteY733" fmla="*/ 1091374 h 2174272"/>
              <a:gd name="connsiteX734" fmla="*/ 2163985 w 4682585"/>
              <a:gd name="connsiteY734" fmla="*/ 1091374 h 2174272"/>
              <a:gd name="connsiteX735" fmla="*/ 2163985 w 4682585"/>
              <a:gd name="connsiteY735" fmla="*/ 944784 h 2174272"/>
              <a:gd name="connsiteX736" fmla="*/ 1838992 w 4682585"/>
              <a:gd name="connsiteY736" fmla="*/ 944784 h 2174272"/>
              <a:gd name="connsiteX737" fmla="*/ 1838992 w 4682585"/>
              <a:gd name="connsiteY737" fmla="*/ 1091374 h 2174272"/>
              <a:gd name="connsiteX738" fmla="*/ 1996726 w 4682585"/>
              <a:gd name="connsiteY738" fmla="*/ 1091374 h 2174272"/>
              <a:gd name="connsiteX739" fmla="*/ 1996726 w 4682585"/>
              <a:gd name="connsiteY739" fmla="*/ 944784 h 2174272"/>
              <a:gd name="connsiteX740" fmla="*/ 1671733 w 4682585"/>
              <a:gd name="connsiteY740" fmla="*/ 944784 h 2174272"/>
              <a:gd name="connsiteX741" fmla="*/ 1671733 w 4682585"/>
              <a:gd name="connsiteY741" fmla="*/ 1091374 h 2174272"/>
              <a:gd name="connsiteX742" fmla="*/ 1829467 w 4682585"/>
              <a:gd name="connsiteY742" fmla="*/ 1091374 h 2174272"/>
              <a:gd name="connsiteX743" fmla="*/ 1829467 w 4682585"/>
              <a:gd name="connsiteY743" fmla="*/ 944784 h 2174272"/>
              <a:gd name="connsiteX744" fmla="*/ 1504474 w 4682585"/>
              <a:gd name="connsiteY744" fmla="*/ 944784 h 2174272"/>
              <a:gd name="connsiteX745" fmla="*/ 1504474 w 4682585"/>
              <a:gd name="connsiteY745" fmla="*/ 1091374 h 2174272"/>
              <a:gd name="connsiteX746" fmla="*/ 1662208 w 4682585"/>
              <a:gd name="connsiteY746" fmla="*/ 1091374 h 2174272"/>
              <a:gd name="connsiteX747" fmla="*/ 1662208 w 4682585"/>
              <a:gd name="connsiteY747" fmla="*/ 944784 h 2174272"/>
              <a:gd name="connsiteX748" fmla="*/ 1337215 w 4682585"/>
              <a:gd name="connsiteY748" fmla="*/ 944784 h 2174272"/>
              <a:gd name="connsiteX749" fmla="*/ 1337215 w 4682585"/>
              <a:gd name="connsiteY749" fmla="*/ 1091374 h 2174272"/>
              <a:gd name="connsiteX750" fmla="*/ 1494949 w 4682585"/>
              <a:gd name="connsiteY750" fmla="*/ 1091374 h 2174272"/>
              <a:gd name="connsiteX751" fmla="*/ 1494949 w 4682585"/>
              <a:gd name="connsiteY751" fmla="*/ 944784 h 2174272"/>
              <a:gd name="connsiteX752" fmla="*/ 1169956 w 4682585"/>
              <a:gd name="connsiteY752" fmla="*/ 944784 h 2174272"/>
              <a:gd name="connsiteX753" fmla="*/ 1169956 w 4682585"/>
              <a:gd name="connsiteY753" fmla="*/ 1091374 h 2174272"/>
              <a:gd name="connsiteX754" fmla="*/ 1327690 w 4682585"/>
              <a:gd name="connsiteY754" fmla="*/ 1091374 h 2174272"/>
              <a:gd name="connsiteX755" fmla="*/ 1327690 w 4682585"/>
              <a:gd name="connsiteY755" fmla="*/ 944784 h 2174272"/>
              <a:gd name="connsiteX756" fmla="*/ 1002697 w 4682585"/>
              <a:gd name="connsiteY756" fmla="*/ 944784 h 2174272"/>
              <a:gd name="connsiteX757" fmla="*/ 1002697 w 4682585"/>
              <a:gd name="connsiteY757" fmla="*/ 1091374 h 2174272"/>
              <a:gd name="connsiteX758" fmla="*/ 1160431 w 4682585"/>
              <a:gd name="connsiteY758" fmla="*/ 1091374 h 2174272"/>
              <a:gd name="connsiteX759" fmla="*/ 1160431 w 4682585"/>
              <a:gd name="connsiteY759" fmla="*/ 944784 h 2174272"/>
              <a:gd name="connsiteX760" fmla="*/ 835438 w 4682585"/>
              <a:gd name="connsiteY760" fmla="*/ 944784 h 2174272"/>
              <a:gd name="connsiteX761" fmla="*/ 835438 w 4682585"/>
              <a:gd name="connsiteY761" fmla="*/ 1091374 h 2174272"/>
              <a:gd name="connsiteX762" fmla="*/ 993172 w 4682585"/>
              <a:gd name="connsiteY762" fmla="*/ 1091374 h 2174272"/>
              <a:gd name="connsiteX763" fmla="*/ 993172 w 4682585"/>
              <a:gd name="connsiteY763" fmla="*/ 944784 h 2174272"/>
              <a:gd name="connsiteX764" fmla="*/ 668179 w 4682585"/>
              <a:gd name="connsiteY764" fmla="*/ 944784 h 2174272"/>
              <a:gd name="connsiteX765" fmla="*/ 668179 w 4682585"/>
              <a:gd name="connsiteY765" fmla="*/ 1091374 h 2174272"/>
              <a:gd name="connsiteX766" fmla="*/ 825913 w 4682585"/>
              <a:gd name="connsiteY766" fmla="*/ 1091374 h 2174272"/>
              <a:gd name="connsiteX767" fmla="*/ 825913 w 4682585"/>
              <a:gd name="connsiteY767" fmla="*/ 944784 h 2174272"/>
              <a:gd name="connsiteX768" fmla="*/ 500920 w 4682585"/>
              <a:gd name="connsiteY768" fmla="*/ 944784 h 2174272"/>
              <a:gd name="connsiteX769" fmla="*/ 500920 w 4682585"/>
              <a:gd name="connsiteY769" fmla="*/ 1091374 h 2174272"/>
              <a:gd name="connsiteX770" fmla="*/ 658654 w 4682585"/>
              <a:gd name="connsiteY770" fmla="*/ 1091374 h 2174272"/>
              <a:gd name="connsiteX771" fmla="*/ 658654 w 4682585"/>
              <a:gd name="connsiteY771" fmla="*/ 944784 h 2174272"/>
              <a:gd name="connsiteX772" fmla="*/ 333566 w 4682585"/>
              <a:gd name="connsiteY772" fmla="*/ 944784 h 2174272"/>
              <a:gd name="connsiteX773" fmla="*/ 333566 w 4682585"/>
              <a:gd name="connsiteY773" fmla="*/ 1091374 h 2174272"/>
              <a:gd name="connsiteX774" fmla="*/ 491395 w 4682585"/>
              <a:gd name="connsiteY774" fmla="*/ 1091374 h 2174272"/>
              <a:gd name="connsiteX775" fmla="*/ 491395 w 4682585"/>
              <a:gd name="connsiteY775" fmla="*/ 944784 h 2174272"/>
              <a:gd name="connsiteX776" fmla="*/ 166307 w 4682585"/>
              <a:gd name="connsiteY776" fmla="*/ 944784 h 2174272"/>
              <a:gd name="connsiteX777" fmla="*/ 166307 w 4682585"/>
              <a:gd name="connsiteY777" fmla="*/ 1091374 h 2174272"/>
              <a:gd name="connsiteX778" fmla="*/ 324041 w 4682585"/>
              <a:gd name="connsiteY778" fmla="*/ 1091374 h 2174272"/>
              <a:gd name="connsiteX779" fmla="*/ 324041 w 4682585"/>
              <a:gd name="connsiteY779" fmla="*/ 944784 h 2174272"/>
              <a:gd name="connsiteX780" fmla="*/ 9525 w 4682585"/>
              <a:gd name="connsiteY780" fmla="*/ 944784 h 2174272"/>
              <a:gd name="connsiteX781" fmla="*/ 9525 w 4682585"/>
              <a:gd name="connsiteY781" fmla="*/ 1091374 h 2174272"/>
              <a:gd name="connsiteX782" fmla="*/ 156782 w 4682585"/>
              <a:gd name="connsiteY782" fmla="*/ 1091374 h 2174272"/>
              <a:gd name="connsiteX783" fmla="*/ 156782 w 4682585"/>
              <a:gd name="connsiteY783" fmla="*/ 944784 h 2174272"/>
              <a:gd name="connsiteX784" fmla="*/ 4515326 w 4682585"/>
              <a:gd name="connsiteY784" fmla="*/ 788670 h 2174272"/>
              <a:gd name="connsiteX785" fmla="*/ 4515326 w 4682585"/>
              <a:gd name="connsiteY785" fmla="*/ 935259 h 2174272"/>
              <a:gd name="connsiteX786" fmla="*/ 4673060 w 4682585"/>
              <a:gd name="connsiteY786" fmla="*/ 935259 h 2174272"/>
              <a:gd name="connsiteX787" fmla="*/ 4673060 w 4682585"/>
              <a:gd name="connsiteY787" fmla="*/ 788670 h 2174272"/>
              <a:gd name="connsiteX788" fmla="*/ 4348068 w 4682585"/>
              <a:gd name="connsiteY788" fmla="*/ 788670 h 2174272"/>
              <a:gd name="connsiteX789" fmla="*/ 4348068 w 4682585"/>
              <a:gd name="connsiteY789" fmla="*/ 935259 h 2174272"/>
              <a:gd name="connsiteX790" fmla="*/ 4505801 w 4682585"/>
              <a:gd name="connsiteY790" fmla="*/ 935259 h 2174272"/>
              <a:gd name="connsiteX791" fmla="*/ 4505801 w 4682585"/>
              <a:gd name="connsiteY791" fmla="*/ 788670 h 2174272"/>
              <a:gd name="connsiteX792" fmla="*/ 4180809 w 4682585"/>
              <a:gd name="connsiteY792" fmla="*/ 788670 h 2174272"/>
              <a:gd name="connsiteX793" fmla="*/ 4180809 w 4682585"/>
              <a:gd name="connsiteY793" fmla="*/ 935259 h 2174272"/>
              <a:gd name="connsiteX794" fmla="*/ 4338543 w 4682585"/>
              <a:gd name="connsiteY794" fmla="*/ 935259 h 2174272"/>
              <a:gd name="connsiteX795" fmla="*/ 4338543 w 4682585"/>
              <a:gd name="connsiteY795" fmla="*/ 788670 h 2174272"/>
              <a:gd name="connsiteX796" fmla="*/ 4013550 w 4682585"/>
              <a:gd name="connsiteY796" fmla="*/ 788670 h 2174272"/>
              <a:gd name="connsiteX797" fmla="*/ 4013550 w 4682585"/>
              <a:gd name="connsiteY797" fmla="*/ 935259 h 2174272"/>
              <a:gd name="connsiteX798" fmla="*/ 4171284 w 4682585"/>
              <a:gd name="connsiteY798" fmla="*/ 935259 h 2174272"/>
              <a:gd name="connsiteX799" fmla="*/ 4171284 w 4682585"/>
              <a:gd name="connsiteY799" fmla="*/ 788670 h 2174272"/>
              <a:gd name="connsiteX800" fmla="*/ 3846291 w 4682585"/>
              <a:gd name="connsiteY800" fmla="*/ 788670 h 2174272"/>
              <a:gd name="connsiteX801" fmla="*/ 3846291 w 4682585"/>
              <a:gd name="connsiteY801" fmla="*/ 935259 h 2174272"/>
              <a:gd name="connsiteX802" fmla="*/ 4004025 w 4682585"/>
              <a:gd name="connsiteY802" fmla="*/ 935259 h 2174272"/>
              <a:gd name="connsiteX803" fmla="*/ 4004025 w 4682585"/>
              <a:gd name="connsiteY803" fmla="*/ 788670 h 2174272"/>
              <a:gd name="connsiteX804" fmla="*/ 3678936 w 4682585"/>
              <a:gd name="connsiteY804" fmla="*/ 788670 h 2174272"/>
              <a:gd name="connsiteX805" fmla="*/ 3678936 w 4682585"/>
              <a:gd name="connsiteY805" fmla="*/ 935259 h 2174272"/>
              <a:gd name="connsiteX806" fmla="*/ 3836766 w 4682585"/>
              <a:gd name="connsiteY806" fmla="*/ 935259 h 2174272"/>
              <a:gd name="connsiteX807" fmla="*/ 3836766 w 4682585"/>
              <a:gd name="connsiteY807" fmla="*/ 788670 h 2174272"/>
              <a:gd name="connsiteX808" fmla="*/ 3511677 w 4682585"/>
              <a:gd name="connsiteY808" fmla="*/ 788670 h 2174272"/>
              <a:gd name="connsiteX809" fmla="*/ 3511677 w 4682585"/>
              <a:gd name="connsiteY809" fmla="*/ 935259 h 2174272"/>
              <a:gd name="connsiteX810" fmla="*/ 3669411 w 4682585"/>
              <a:gd name="connsiteY810" fmla="*/ 935259 h 2174272"/>
              <a:gd name="connsiteX811" fmla="*/ 3669411 w 4682585"/>
              <a:gd name="connsiteY811" fmla="*/ 788670 h 2174272"/>
              <a:gd name="connsiteX812" fmla="*/ 3344418 w 4682585"/>
              <a:gd name="connsiteY812" fmla="*/ 788670 h 2174272"/>
              <a:gd name="connsiteX813" fmla="*/ 3344418 w 4682585"/>
              <a:gd name="connsiteY813" fmla="*/ 935259 h 2174272"/>
              <a:gd name="connsiteX814" fmla="*/ 3502152 w 4682585"/>
              <a:gd name="connsiteY814" fmla="*/ 935259 h 2174272"/>
              <a:gd name="connsiteX815" fmla="*/ 3502152 w 4682585"/>
              <a:gd name="connsiteY815" fmla="*/ 788670 h 2174272"/>
              <a:gd name="connsiteX816" fmla="*/ 3177159 w 4682585"/>
              <a:gd name="connsiteY816" fmla="*/ 788670 h 2174272"/>
              <a:gd name="connsiteX817" fmla="*/ 3177159 w 4682585"/>
              <a:gd name="connsiteY817" fmla="*/ 935259 h 2174272"/>
              <a:gd name="connsiteX818" fmla="*/ 3334893 w 4682585"/>
              <a:gd name="connsiteY818" fmla="*/ 935259 h 2174272"/>
              <a:gd name="connsiteX819" fmla="*/ 3334893 w 4682585"/>
              <a:gd name="connsiteY819" fmla="*/ 788670 h 2174272"/>
              <a:gd name="connsiteX820" fmla="*/ 3009900 w 4682585"/>
              <a:gd name="connsiteY820" fmla="*/ 788670 h 2174272"/>
              <a:gd name="connsiteX821" fmla="*/ 3009900 w 4682585"/>
              <a:gd name="connsiteY821" fmla="*/ 935259 h 2174272"/>
              <a:gd name="connsiteX822" fmla="*/ 3167634 w 4682585"/>
              <a:gd name="connsiteY822" fmla="*/ 935259 h 2174272"/>
              <a:gd name="connsiteX823" fmla="*/ 3167634 w 4682585"/>
              <a:gd name="connsiteY823" fmla="*/ 788670 h 2174272"/>
              <a:gd name="connsiteX824" fmla="*/ 2842641 w 4682585"/>
              <a:gd name="connsiteY824" fmla="*/ 788670 h 2174272"/>
              <a:gd name="connsiteX825" fmla="*/ 2842641 w 4682585"/>
              <a:gd name="connsiteY825" fmla="*/ 935259 h 2174272"/>
              <a:gd name="connsiteX826" fmla="*/ 3000375 w 4682585"/>
              <a:gd name="connsiteY826" fmla="*/ 935259 h 2174272"/>
              <a:gd name="connsiteX827" fmla="*/ 3000375 w 4682585"/>
              <a:gd name="connsiteY827" fmla="*/ 788670 h 2174272"/>
              <a:gd name="connsiteX828" fmla="*/ 2675382 w 4682585"/>
              <a:gd name="connsiteY828" fmla="*/ 788670 h 2174272"/>
              <a:gd name="connsiteX829" fmla="*/ 2675382 w 4682585"/>
              <a:gd name="connsiteY829" fmla="*/ 935259 h 2174272"/>
              <a:gd name="connsiteX830" fmla="*/ 2833116 w 4682585"/>
              <a:gd name="connsiteY830" fmla="*/ 935259 h 2174272"/>
              <a:gd name="connsiteX831" fmla="*/ 2833116 w 4682585"/>
              <a:gd name="connsiteY831" fmla="*/ 788670 h 2174272"/>
              <a:gd name="connsiteX832" fmla="*/ 2508123 w 4682585"/>
              <a:gd name="connsiteY832" fmla="*/ 788670 h 2174272"/>
              <a:gd name="connsiteX833" fmla="*/ 2508123 w 4682585"/>
              <a:gd name="connsiteY833" fmla="*/ 935259 h 2174272"/>
              <a:gd name="connsiteX834" fmla="*/ 2665857 w 4682585"/>
              <a:gd name="connsiteY834" fmla="*/ 935259 h 2174272"/>
              <a:gd name="connsiteX835" fmla="*/ 2665857 w 4682585"/>
              <a:gd name="connsiteY835" fmla="*/ 788670 h 2174272"/>
              <a:gd name="connsiteX836" fmla="*/ 2340864 w 4682585"/>
              <a:gd name="connsiteY836" fmla="*/ 788670 h 2174272"/>
              <a:gd name="connsiteX837" fmla="*/ 2340864 w 4682585"/>
              <a:gd name="connsiteY837" fmla="*/ 935259 h 2174272"/>
              <a:gd name="connsiteX838" fmla="*/ 2498598 w 4682585"/>
              <a:gd name="connsiteY838" fmla="*/ 935259 h 2174272"/>
              <a:gd name="connsiteX839" fmla="*/ 2498598 w 4682585"/>
              <a:gd name="connsiteY839" fmla="*/ 788670 h 2174272"/>
              <a:gd name="connsiteX840" fmla="*/ 2173510 w 4682585"/>
              <a:gd name="connsiteY840" fmla="*/ 788670 h 2174272"/>
              <a:gd name="connsiteX841" fmla="*/ 2173510 w 4682585"/>
              <a:gd name="connsiteY841" fmla="*/ 935259 h 2174272"/>
              <a:gd name="connsiteX842" fmla="*/ 2331339 w 4682585"/>
              <a:gd name="connsiteY842" fmla="*/ 935259 h 2174272"/>
              <a:gd name="connsiteX843" fmla="*/ 2331339 w 4682585"/>
              <a:gd name="connsiteY843" fmla="*/ 788670 h 2174272"/>
              <a:gd name="connsiteX844" fmla="*/ 2006251 w 4682585"/>
              <a:gd name="connsiteY844" fmla="*/ 788670 h 2174272"/>
              <a:gd name="connsiteX845" fmla="*/ 2006251 w 4682585"/>
              <a:gd name="connsiteY845" fmla="*/ 935259 h 2174272"/>
              <a:gd name="connsiteX846" fmla="*/ 2163985 w 4682585"/>
              <a:gd name="connsiteY846" fmla="*/ 935259 h 2174272"/>
              <a:gd name="connsiteX847" fmla="*/ 2163985 w 4682585"/>
              <a:gd name="connsiteY847" fmla="*/ 788670 h 2174272"/>
              <a:gd name="connsiteX848" fmla="*/ 1838992 w 4682585"/>
              <a:gd name="connsiteY848" fmla="*/ 788670 h 2174272"/>
              <a:gd name="connsiteX849" fmla="*/ 1838992 w 4682585"/>
              <a:gd name="connsiteY849" fmla="*/ 935259 h 2174272"/>
              <a:gd name="connsiteX850" fmla="*/ 1996726 w 4682585"/>
              <a:gd name="connsiteY850" fmla="*/ 935259 h 2174272"/>
              <a:gd name="connsiteX851" fmla="*/ 1996726 w 4682585"/>
              <a:gd name="connsiteY851" fmla="*/ 788670 h 2174272"/>
              <a:gd name="connsiteX852" fmla="*/ 1671733 w 4682585"/>
              <a:gd name="connsiteY852" fmla="*/ 788670 h 2174272"/>
              <a:gd name="connsiteX853" fmla="*/ 1671733 w 4682585"/>
              <a:gd name="connsiteY853" fmla="*/ 935259 h 2174272"/>
              <a:gd name="connsiteX854" fmla="*/ 1829467 w 4682585"/>
              <a:gd name="connsiteY854" fmla="*/ 935259 h 2174272"/>
              <a:gd name="connsiteX855" fmla="*/ 1829467 w 4682585"/>
              <a:gd name="connsiteY855" fmla="*/ 788670 h 2174272"/>
              <a:gd name="connsiteX856" fmla="*/ 1504474 w 4682585"/>
              <a:gd name="connsiteY856" fmla="*/ 788670 h 2174272"/>
              <a:gd name="connsiteX857" fmla="*/ 1504474 w 4682585"/>
              <a:gd name="connsiteY857" fmla="*/ 935259 h 2174272"/>
              <a:gd name="connsiteX858" fmla="*/ 1662208 w 4682585"/>
              <a:gd name="connsiteY858" fmla="*/ 935259 h 2174272"/>
              <a:gd name="connsiteX859" fmla="*/ 1662208 w 4682585"/>
              <a:gd name="connsiteY859" fmla="*/ 788670 h 2174272"/>
              <a:gd name="connsiteX860" fmla="*/ 1337215 w 4682585"/>
              <a:gd name="connsiteY860" fmla="*/ 788670 h 2174272"/>
              <a:gd name="connsiteX861" fmla="*/ 1337215 w 4682585"/>
              <a:gd name="connsiteY861" fmla="*/ 935259 h 2174272"/>
              <a:gd name="connsiteX862" fmla="*/ 1494949 w 4682585"/>
              <a:gd name="connsiteY862" fmla="*/ 935259 h 2174272"/>
              <a:gd name="connsiteX863" fmla="*/ 1494949 w 4682585"/>
              <a:gd name="connsiteY863" fmla="*/ 788670 h 2174272"/>
              <a:gd name="connsiteX864" fmla="*/ 1169956 w 4682585"/>
              <a:gd name="connsiteY864" fmla="*/ 788670 h 2174272"/>
              <a:gd name="connsiteX865" fmla="*/ 1169956 w 4682585"/>
              <a:gd name="connsiteY865" fmla="*/ 935259 h 2174272"/>
              <a:gd name="connsiteX866" fmla="*/ 1327690 w 4682585"/>
              <a:gd name="connsiteY866" fmla="*/ 935259 h 2174272"/>
              <a:gd name="connsiteX867" fmla="*/ 1327690 w 4682585"/>
              <a:gd name="connsiteY867" fmla="*/ 788670 h 2174272"/>
              <a:gd name="connsiteX868" fmla="*/ 1002697 w 4682585"/>
              <a:gd name="connsiteY868" fmla="*/ 788670 h 2174272"/>
              <a:gd name="connsiteX869" fmla="*/ 1002697 w 4682585"/>
              <a:gd name="connsiteY869" fmla="*/ 935259 h 2174272"/>
              <a:gd name="connsiteX870" fmla="*/ 1160431 w 4682585"/>
              <a:gd name="connsiteY870" fmla="*/ 935259 h 2174272"/>
              <a:gd name="connsiteX871" fmla="*/ 1160431 w 4682585"/>
              <a:gd name="connsiteY871" fmla="*/ 788670 h 2174272"/>
              <a:gd name="connsiteX872" fmla="*/ 835438 w 4682585"/>
              <a:gd name="connsiteY872" fmla="*/ 788670 h 2174272"/>
              <a:gd name="connsiteX873" fmla="*/ 835438 w 4682585"/>
              <a:gd name="connsiteY873" fmla="*/ 935259 h 2174272"/>
              <a:gd name="connsiteX874" fmla="*/ 993172 w 4682585"/>
              <a:gd name="connsiteY874" fmla="*/ 935259 h 2174272"/>
              <a:gd name="connsiteX875" fmla="*/ 993172 w 4682585"/>
              <a:gd name="connsiteY875" fmla="*/ 788670 h 2174272"/>
              <a:gd name="connsiteX876" fmla="*/ 668179 w 4682585"/>
              <a:gd name="connsiteY876" fmla="*/ 788670 h 2174272"/>
              <a:gd name="connsiteX877" fmla="*/ 668179 w 4682585"/>
              <a:gd name="connsiteY877" fmla="*/ 935259 h 2174272"/>
              <a:gd name="connsiteX878" fmla="*/ 825913 w 4682585"/>
              <a:gd name="connsiteY878" fmla="*/ 935259 h 2174272"/>
              <a:gd name="connsiteX879" fmla="*/ 825913 w 4682585"/>
              <a:gd name="connsiteY879" fmla="*/ 788670 h 2174272"/>
              <a:gd name="connsiteX880" fmla="*/ 500920 w 4682585"/>
              <a:gd name="connsiteY880" fmla="*/ 788670 h 2174272"/>
              <a:gd name="connsiteX881" fmla="*/ 500920 w 4682585"/>
              <a:gd name="connsiteY881" fmla="*/ 935259 h 2174272"/>
              <a:gd name="connsiteX882" fmla="*/ 658654 w 4682585"/>
              <a:gd name="connsiteY882" fmla="*/ 935259 h 2174272"/>
              <a:gd name="connsiteX883" fmla="*/ 658654 w 4682585"/>
              <a:gd name="connsiteY883" fmla="*/ 788670 h 2174272"/>
              <a:gd name="connsiteX884" fmla="*/ 333566 w 4682585"/>
              <a:gd name="connsiteY884" fmla="*/ 788670 h 2174272"/>
              <a:gd name="connsiteX885" fmla="*/ 333566 w 4682585"/>
              <a:gd name="connsiteY885" fmla="*/ 935259 h 2174272"/>
              <a:gd name="connsiteX886" fmla="*/ 491395 w 4682585"/>
              <a:gd name="connsiteY886" fmla="*/ 935259 h 2174272"/>
              <a:gd name="connsiteX887" fmla="*/ 491395 w 4682585"/>
              <a:gd name="connsiteY887" fmla="*/ 788670 h 2174272"/>
              <a:gd name="connsiteX888" fmla="*/ 166307 w 4682585"/>
              <a:gd name="connsiteY888" fmla="*/ 788670 h 2174272"/>
              <a:gd name="connsiteX889" fmla="*/ 166307 w 4682585"/>
              <a:gd name="connsiteY889" fmla="*/ 935259 h 2174272"/>
              <a:gd name="connsiteX890" fmla="*/ 324041 w 4682585"/>
              <a:gd name="connsiteY890" fmla="*/ 935259 h 2174272"/>
              <a:gd name="connsiteX891" fmla="*/ 324041 w 4682585"/>
              <a:gd name="connsiteY891" fmla="*/ 788670 h 2174272"/>
              <a:gd name="connsiteX892" fmla="*/ 9525 w 4682585"/>
              <a:gd name="connsiteY892" fmla="*/ 788670 h 2174272"/>
              <a:gd name="connsiteX893" fmla="*/ 9525 w 4682585"/>
              <a:gd name="connsiteY893" fmla="*/ 935259 h 2174272"/>
              <a:gd name="connsiteX894" fmla="*/ 156782 w 4682585"/>
              <a:gd name="connsiteY894" fmla="*/ 935259 h 2174272"/>
              <a:gd name="connsiteX895" fmla="*/ 156782 w 4682585"/>
              <a:gd name="connsiteY895" fmla="*/ 788670 h 2174272"/>
              <a:gd name="connsiteX896" fmla="*/ 4515326 w 4682585"/>
              <a:gd name="connsiteY896" fmla="*/ 632555 h 2174272"/>
              <a:gd name="connsiteX897" fmla="*/ 4515326 w 4682585"/>
              <a:gd name="connsiteY897" fmla="*/ 779145 h 2174272"/>
              <a:gd name="connsiteX898" fmla="*/ 4673060 w 4682585"/>
              <a:gd name="connsiteY898" fmla="*/ 779145 h 2174272"/>
              <a:gd name="connsiteX899" fmla="*/ 4673060 w 4682585"/>
              <a:gd name="connsiteY899" fmla="*/ 632555 h 2174272"/>
              <a:gd name="connsiteX900" fmla="*/ 4348068 w 4682585"/>
              <a:gd name="connsiteY900" fmla="*/ 632555 h 2174272"/>
              <a:gd name="connsiteX901" fmla="*/ 4348068 w 4682585"/>
              <a:gd name="connsiteY901" fmla="*/ 779145 h 2174272"/>
              <a:gd name="connsiteX902" fmla="*/ 4505801 w 4682585"/>
              <a:gd name="connsiteY902" fmla="*/ 779145 h 2174272"/>
              <a:gd name="connsiteX903" fmla="*/ 4505801 w 4682585"/>
              <a:gd name="connsiteY903" fmla="*/ 632555 h 2174272"/>
              <a:gd name="connsiteX904" fmla="*/ 4180809 w 4682585"/>
              <a:gd name="connsiteY904" fmla="*/ 632555 h 2174272"/>
              <a:gd name="connsiteX905" fmla="*/ 4180809 w 4682585"/>
              <a:gd name="connsiteY905" fmla="*/ 779145 h 2174272"/>
              <a:gd name="connsiteX906" fmla="*/ 4338543 w 4682585"/>
              <a:gd name="connsiteY906" fmla="*/ 779145 h 2174272"/>
              <a:gd name="connsiteX907" fmla="*/ 4338543 w 4682585"/>
              <a:gd name="connsiteY907" fmla="*/ 632555 h 2174272"/>
              <a:gd name="connsiteX908" fmla="*/ 4013550 w 4682585"/>
              <a:gd name="connsiteY908" fmla="*/ 632555 h 2174272"/>
              <a:gd name="connsiteX909" fmla="*/ 4013550 w 4682585"/>
              <a:gd name="connsiteY909" fmla="*/ 779145 h 2174272"/>
              <a:gd name="connsiteX910" fmla="*/ 4171284 w 4682585"/>
              <a:gd name="connsiteY910" fmla="*/ 779145 h 2174272"/>
              <a:gd name="connsiteX911" fmla="*/ 4171284 w 4682585"/>
              <a:gd name="connsiteY911" fmla="*/ 632555 h 2174272"/>
              <a:gd name="connsiteX912" fmla="*/ 3846291 w 4682585"/>
              <a:gd name="connsiteY912" fmla="*/ 632555 h 2174272"/>
              <a:gd name="connsiteX913" fmla="*/ 3846291 w 4682585"/>
              <a:gd name="connsiteY913" fmla="*/ 779145 h 2174272"/>
              <a:gd name="connsiteX914" fmla="*/ 4004025 w 4682585"/>
              <a:gd name="connsiteY914" fmla="*/ 779145 h 2174272"/>
              <a:gd name="connsiteX915" fmla="*/ 4004025 w 4682585"/>
              <a:gd name="connsiteY915" fmla="*/ 632555 h 2174272"/>
              <a:gd name="connsiteX916" fmla="*/ 3678936 w 4682585"/>
              <a:gd name="connsiteY916" fmla="*/ 632555 h 2174272"/>
              <a:gd name="connsiteX917" fmla="*/ 3678936 w 4682585"/>
              <a:gd name="connsiteY917" fmla="*/ 779145 h 2174272"/>
              <a:gd name="connsiteX918" fmla="*/ 3836766 w 4682585"/>
              <a:gd name="connsiteY918" fmla="*/ 779145 h 2174272"/>
              <a:gd name="connsiteX919" fmla="*/ 3836766 w 4682585"/>
              <a:gd name="connsiteY919" fmla="*/ 632555 h 2174272"/>
              <a:gd name="connsiteX920" fmla="*/ 3511677 w 4682585"/>
              <a:gd name="connsiteY920" fmla="*/ 632555 h 2174272"/>
              <a:gd name="connsiteX921" fmla="*/ 3511677 w 4682585"/>
              <a:gd name="connsiteY921" fmla="*/ 779145 h 2174272"/>
              <a:gd name="connsiteX922" fmla="*/ 3669411 w 4682585"/>
              <a:gd name="connsiteY922" fmla="*/ 779145 h 2174272"/>
              <a:gd name="connsiteX923" fmla="*/ 3669411 w 4682585"/>
              <a:gd name="connsiteY923" fmla="*/ 632555 h 2174272"/>
              <a:gd name="connsiteX924" fmla="*/ 3344418 w 4682585"/>
              <a:gd name="connsiteY924" fmla="*/ 632555 h 2174272"/>
              <a:gd name="connsiteX925" fmla="*/ 3344418 w 4682585"/>
              <a:gd name="connsiteY925" fmla="*/ 779145 h 2174272"/>
              <a:gd name="connsiteX926" fmla="*/ 3502152 w 4682585"/>
              <a:gd name="connsiteY926" fmla="*/ 779145 h 2174272"/>
              <a:gd name="connsiteX927" fmla="*/ 3502152 w 4682585"/>
              <a:gd name="connsiteY927" fmla="*/ 632555 h 2174272"/>
              <a:gd name="connsiteX928" fmla="*/ 3177159 w 4682585"/>
              <a:gd name="connsiteY928" fmla="*/ 632555 h 2174272"/>
              <a:gd name="connsiteX929" fmla="*/ 3177159 w 4682585"/>
              <a:gd name="connsiteY929" fmla="*/ 779145 h 2174272"/>
              <a:gd name="connsiteX930" fmla="*/ 3334893 w 4682585"/>
              <a:gd name="connsiteY930" fmla="*/ 779145 h 2174272"/>
              <a:gd name="connsiteX931" fmla="*/ 3334893 w 4682585"/>
              <a:gd name="connsiteY931" fmla="*/ 632555 h 2174272"/>
              <a:gd name="connsiteX932" fmla="*/ 3009900 w 4682585"/>
              <a:gd name="connsiteY932" fmla="*/ 632555 h 2174272"/>
              <a:gd name="connsiteX933" fmla="*/ 3009900 w 4682585"/>
              <a:gd name="connsiteY933" fmla="*/ 779145 h 2174272"/>
              <a:gd name="connsiteX934" fmla="*/ 3167634 w 4682585"/>
              <a:gd name="connsiteY934" fmla="*/ 779145 h 2174272"/>
              <a:gd name="connsiteX935" fmla="*/ 3167634 w 4682585"/>
              <a:gd name="connsiteY935" fmla="*/ 632555 h 2174272"/>
              <a:gd name="connsiteX936" fmla="*/ 2842641 w 4682585"/>
              <a:gd name="connsiteY936" fmla="*/ 632555 h 2174272"/>
              <a:gd name="connsiteX937" fmla="*/ 2842641 w 4682585"/>
              <a:gd name="connsiteY937" fmla="*/ 779145 h 2174272"/>
              <a:gd name="connsiteX938" fmla="*/ 3000375 w 4682585"/>
              <a:gd name="connsiteY938" fmla="*/ 779145 h 2174272"/>
              <a:gd name="connsiteX939" fmla="*/ 3000375 w 4682585"/>
              <a:gd name="connsiteY939" fmla="*/ 632555 h 2174272"/>
              <a:gd name="connsiteX940" fmla="*/ 2675382 w 4682585"/>
              <a:gd name="connsiteY940" fmla="*/ 632555 h 2174272"/>
              <a:gd name="connsiteX941" fmla="*/ 2675382 w 4682585"/>
              <a:gd name="connsiteY941" fmla="*/ 779145 h 2174272"/>
              <a:gd name="connsiteX942" fmla="*/ 2833116 w 4682585"/>
              <a:gd name="connsiteY942" fmla="*/ 779145 h 2174272"/>
              <a:gd name="connsiteX943" fmla="*/ 2833116 w 4682585"/>
              <a:gd name="connsiteY943" fmla="*/ 632555 h 2174272"/>
              <a:gd name="connsiteX944" fmla="*/ 2508123 w 4682585"/>
              <a:gd name="connsiteY944" fmla="*/ 632555 h 2174272"/>
              <a:gd name="connsiteX945" fmla="*/ 2508123 w 4682585"/>
              <a:gd name="connsiteY945" fmla="*/ 779145 h 2174272"/>
              <a:gd name="connsiteX946" fmla="*/ 2665857 w 4682585"/>
              <a:gd name="connsiteY946" fmla="*/ 779145 h 2174272"/>
              <a:gd name="connsiteX947" fmla="*/ 2665857 w 4682585"/>
              <a:gd name="connsiteY947" fmla="*/ 632555 h 2174272"/>
              <a:gd name="connsiteX948" fmla="*/ 2340864 w 4682585"/>
              <a:gd name="connsiteY948" fmla="*/ 632555 h 2174272"/>
              <a:gd name="connsiteX949" fmla="*/ 2340864 w 4682585"/>
              <a:gd name="connsiteY949" fmla="*/ 779145 h 2174272"/>
              <a:gd name="connsiteX950" fmla="*/ 2498598 w 4682585"/>
              <a:gd name="connsiteY950" fmla="*/ 779145 h 2174272"/>
              <a:gd name="connsiteX951" fmla="*/ 2498598 w 4682585"/>
              <a:gd name="connsiteY951" fmla="*/ 632555 h 2174272"/>
              <a:gd name="connsiteX952" fmla="*/ 2173510 w 4682585"/>
              <a:gd name="connsiteY952" fmla="*/ 632555 h 2174272"/>
              <a:gd name="connsiteX953" fmla="*/ 2173510 w 4682585"/>
              <a:gd name="connsiteY953" fmla="*/ 779145 h 2174272"/>
              <a:gd name="connsiteX954" fmla="*/ 2331339 w 4682585"/>
              <a:gd name="connsiteY954" fmla="*/ 779145 h 2174272"/>
              <a:gd name="connsiteX955" fmla="*/ 2331339 w 4682585"/>
              <a:gd name="connsiteY955" fmla="*/ 632555 h 2174272"/>
              <a:gd name="connsiteX956" fmla="*/ 2006251 w 4682585"/>
              <a:gd name="connsiteY956" fmla="*/ 632555 h 2174272"/>
              <a:gd name="connsiteX957" fmla="*/ 2006251 w 4682585"/>
              <a:gd name="connsiteY957" fmla="*/ 779145 h 2174272"/>
              <a:gd name="connsiteX958" fmla="*/ 2163985 w 4682585"/>
              <a:gd name="connsiteY958" fmla="*/ 779145 h 2174272"/>
              <a:gd name="connsiteX959" fmla="*/ 2163985 w 4682585"/>
              <a:gd name="connsiteY959" fmla="*/ 632555 h 2174272"/>
              <a:gd name="connsiteX960" fmla="*/ 1838992 w 4682585"/>
              <a:gd name="connsiteY960" fmla="*/ 632555 h 2174272"/>
              <a:gd name="connsiteX961" fmla="*/ 1838992 w 4682585"/>
              <a:gd name="connsiteY961" fmla="*/ 779145 h 2174272"/>
              <a:gd name="connsiteX962" fmla="*/ 1996726 w 4682585"/>
              <a:gd name="connsiteY962" fmla="*/ 779145 h 2174272"/>
              <a:gd name="connsiteX963" fmla="*/ 1996726 w 4682585"/>
              <a:gd name="connsiteY963" fmla="*/ 632555 h 2174272"/>
              <a:gd name="connsiteX964" fmla="*/ 1671733 w 4682585"/>
              <a:gd name="connsiteY964" fmla="*/ 632555 h 2174272"/>
              <a:gd name="connsiteX965" fmla="*/ 1671733 w 4682585"/>
              <a:gd name="connsiteY965" fmla="*/ 779145 h 2174272"/>
              <a:gd name="connsiteX966" fmla="*/ 1829467 w 4682585"/>
              <a:gd name="connsiteY966" fmla="*/ 779145 h 2174272"/>
              <a:gd name="connsiteX967" fmla="*/ 1829467 w 4682585"/>
              <a:gd name="connsiteY967" fmla="*/ 632555 h 2174272"/>
              <a:gd name="connsiteX968" fmla="*/ 1504474 w 4682585"/>
              <a:gd name="connsiteY968" fmla="*/ 632555 h 2174272"/>
              <a:gd name="connsiteX969" fmla="*/ 1504474 w 4682585"/>
              <a:gd name="connsiteY969" fmla="*/ 779145 h 2174272"/>
              <a:gd name="connsiteX970" fmla="*/ 1662208 w 4682585"/>
              <a:gd name="connsiteY970" fmla="*/ 779145 h 2174272"/>
              <a:gd name="connsiteX971" fmla="*/ 1662208 w 4682585"/>
              <a:gd name="connsiteY971" fmla="*/ 632555 h 2174272"/>
              <a:gd name="connsiteX972" fmla="*/ 1337215 w 4682585"/>
              <a:gd name="connsiteY972" fmla="*/ 632555 h 2174272"/>
              <a:gd name="connsiteX973" fmla="*/ 1337215 w 4682585"/>
              <a:gd name="connsiteY973" fmla="*/ 779145 h 2174272"/>
              <a:gd name="connsiteX974" fmla="*/ 1494949 w 4682585"/>
              <a:gd name="connsiteY974" fmla="*/ 779145 h 2174272"/>
              <a:gd name="connsiteX975" fmla="*/ 1494949 w 4682585"/>
              <a:gd name="connsiteY975" fmla="*/ 632555 h 2174272"/>
              <a:gd name="connsiteX976" fmla="*/ 1169956 w 4682585"/>
              <a:gd name="connsiteY976" fmla="*/ 632555 h 2174272"/>
              <a:gd name="connsiteX977" fmla="*/ 1169956 w 4682585"/>
              <a:gd name="connsiteY977" fmla="*/ 779145 h 2174272"/>
              <a:gd name="connsiteX978" fmla="*/ 1327690 w 4682585"/>
              <a:gd name="connsiteY978" fmla="*/ 779145 h 2174272"/>
              <a:gd name="connsiteX979" fmla="*/ 1327690 w 4682585"/>
              <a:gd name="connsiteY979" fmla="*/ 632555 h 2174272"/>
              <a:gd name="connsiteX980" fmla="*/ 1002697 w 4682585"/>
              <a:gd name="connsiteY980" fmla="*/ 632555 h 2174272"/>
              <a:gd name="connsiteX981" fmla="*/ 1002697 w 4682585"/>
              <a:gd name="connsiteY981" fmla="*/ 779145 h 2174272"/>
              <a:gd name="connsiteX982" fmla="*/ 1160431 w 4682585"/>
              <a:gd name="connsiteY982" fmla="*/ 779145 h 2174272"/>
              <a:gd name="connsiteX983" fmla="*/ 1160431 w 4682585"/>
              <a:gd name="connsiteY983" fmla="*/ 632555 h 2174272"/>
              <a:gd name="connsiteX984" fmla="*/ 835438 w 4682585"/>
              <a:gd name="connsiteY984" fmla="*/ 632555 h 2174272"/>
              <a:gd name="connsiteX985" fmla="*/ 835438 w 4682585"/>
              <a:gd name="connsiteY985" fmla="*/ 779145 h 2174272"/>
              <a:gd name="connsiteX986" fmla="*/ 993172 w 4682585"/>
              <a:gd name="connsiteY986" fmla="*/ 779145 h 2174272"/>
              <a:gd name="connsiteX987" fmla="*/ 993172 w 4682585"/>
              <a:gd name="connsiteY987" fmla="*/ 632555 h 2174272"/>
              <a:gd name="connsiteX988" fmla="*/ 668179 w 4682585"/>
              <a:gd name="connsiteY988" fmla="*/ 632555 h 2174272"/>
              <a:gd name="connsiteX989" fmla="*/ 668179 w 4682585"/>
              <a:gd name="connsiteY989" fmla="*/ 779145 h 2174272"/>
              <a:gd name="connsiteX990" fmla="*/ 825913 w 4682585"/>
              <a:gd name="connsiteY990" fmla="*/ 779145 h 2174272"/>
              <a:gd name="connsiteX991" fmla="*/ 825913 w 4682585"/>
              <a:gd name="connsiteY991" fmla="*/ 632555 h 2174272"/>
              <a:gd name="connsiteX992" fmla="*/ 500920 w 4682585"/>
              <a:gd name="connsiteY992" fmla="*/ 632555 h 2174272"/>
              <a:gd name="connsiteX993" fmla="*/ 500920 w 4682585"/>
              <a:gd name="connsiteY993" fmla="*/ 779145 h 2174272"/>
              <a:gd name="connsiteX994" fmla="*/ 658654 w 4682585"/>
              <a:gd name="connsiteY994" fmla="*/ 779145 h 2174272"/>
              <a:gd name="connsiteX995" fmla="*/ 658654 w 4682585"/>
              <a:gd name="connsiteY995" fmla="*/ 632555 h 2174272"/>
              <a:gd name="connsiteX996" fmla="*/ 333566 w 4682585"/>
              <a:gd name="connsiteY996" fmla="*/ 632555 h 2174272"/>
              <a:gd name="connsiteX997" fmla="*/ 333566 w 4682585"/>
              <a:gd name="connsiteY997" fmla="*/ 779145 h 2174272"/>
              <a:gd name="connsiteX998" fmla="*/ 491395 w 4682585"/>
              <a:gd name="connsiteY998" fmla="*/ 779145 h 2174272"/>
              <a:gd name="connsiteX999" fmla="*/ 491395 w 4682585"/>
              <a:gd name="connsiteY999" fmla="*/ 632555 h 2174272"/>
              <a:gd name="connsiteX1000" fmla="*/ 166307 w 4682585"/>
              <a:gd name="connsiteY1000" fmla="*/ 632555 h 2174272"/>
              <a:gd name="connsiteX1001" fmla="*/ 166307 w 4682585"/>
              <a:gd name="connsiteY1001" fmla="*/ 779145 h 2174272"/>
              <a:gd name="connsiteX1002" fmla="*/ 324041 w 4682585"/>
              <a:gd name="connsiteY1002" fmla="*/ 779145 h 2174272"/>
              <a:gd name="connsiteX1003" fmla="*/ 324041 w 4682585"/>
              <a:gd name="connsiteY1003" fmla="*/ 632555 h 2174272"/>
              <a:gd name="connsiteX1004" fmla="*/ 9525 w 4682585"/>
              <a:gd name="connsiteY1004" fmla="*/ 632555 h 2174272"/>
              <a:gd name="connsiteX1005" fmla="*/ 9525 w 4682585"/>
              <a:gd name="connsiteY1005" fmla="*/ 779145 h 2174272"/>
              <a:gd name="connsiteX1006" fmla="*/ 156782 w 4682585"/>
              <a:gd name="connsiteY1006" fmla="*/ 779145 h 2174272"/>
              <a:gd name="connsiteX1007" fmla="*/ 156782 w 4682585"/>
              <a:gd name="connsiteY1007" fmla="*/ 632555 h 2174272"/>
              <a:gd name="connsiteX1008" fmla="*/ 4515326 w 4682585"/>
              <a:gd name="connsiteY1008" fmla="*/ 476440 h 2174272"/>
              <a:gd name="connsiteX1009" fmla="*/ 4515326 w 4682585"/>
              <a:gd name="connsiteY1009" fmla="*/ 623030 h 2174272"/>
              <a:gd name="connsiteX1010" fmla="*/ 4673060 w 4682585"/>
              <a:gd name="connsiteY1010" fmla="*/ 623030 h 2174272"/>
              <a:gd name="connsiteX1011" fmla="*/ 4673060 w 4682585"/>
              <a:gd name="connsiteY1011" fmla="*/ 476440 h 2174272"/>
              <a:gd name="connsiteX1012" fmla="*/ 4348068 w 4682585"/>
              <a:gd name="connsiteY1012" fmla="*/ 476440 h 2174272"/>
              <a:gd name="connsiteX1013" fmla="*/ 4348068 w 4682585"/>
              <a:gd name="connsiteY1013" fmla="*/ 623030 h 2174272"/>
              <a:gd name="connsiteX1014" fmla="*/ 4505801 w 4682585"/>
              <a:gd name="connsiteY1014" fmla="*/ 623030 h 2174272"/>
              <a:gd name="connsiteX1015" fmla="*/ 4505801 w 4682585"/>
              <a:gd name="connsiteY1015" fmla="*/ 476440 h 2174272"/>
              <a:gd name="connsiteX1016" fmla="*/ 4180809 w 4682585"/>
              <a:gd name="connsiteY1016" fmla="*/ 476440 h 2174272"/>
              <a:gd name="connsiteX1017" fmla="*/ 4180809 w 4682585"/>
              <a:gd name="connsiteY1017" fmla="*/ 623030 h 2174272"/>
              <a:gd name="connsiteX1018" fmla="*/ 4338543 w 4682585"/>
              <a:gd name="connsiteY1018" fmla="*/ 623030 h 2174272"/>
              <a:gd name="connsiteX1019" fmla="*/ 4338543 w 4682585"/>
              <a:gd name="connsiteY1019" fmla="*/ 476440 h 2174272"/>
              <a:gd name="connsiteX1020" fmla="*/ 4013550 w 4682585"/>
              <a:gd name="connsiteY1020" fmla="*/ 476440 h 2174272"/>
              <a:gd name="connsiteX1021" fmla="*/ 4013550 w 4682585"/>
              <a:gd name="connsiteY1021" fmla="*/ 623030 h 2174272"/>
              <a:gd name="connsiteX1022" fmla="*/ 4171284 w 4682585"/>
              <a:gd name="connsiteY1022" fmla="*/ 623030 h 2174272"/>
              <a:gd name="connsiteX1023" fmla="*/ 4171284 w 4682585"/>
              <a:gd name="connsiteY1023" fmla="*/ 476440 h 2174272"/>
              <a:gd name="connsiteX1024" fmla="*/ 3846291 w 4682585"/>
              <a:gd name="connsiteY1024" fmla="*/ 476440 h 2174272"/>
              <a:gd name="connsiteX1025" fmla="*/ 3846291 w 4682585"/>
              <a:gd name="connsiteY1025" fmla="*/ 623030 h 2174272"/>
              <a:gd name="connsiteX1026" fmla="*/ 4004025 w 4682585"/>
              <a:gd name="connsiteY1026" fmla="*/ 623030 h 2174272"/>
              <a:gd name="connsiteX1027" fmla="*/ 4004025 w 4682585"/>
              <a:gd name="connsiteY1027" fmla="*/ 476440 h 2174272"/>
              <a:gd name="connsiteX1028" fmla="*/ 3678936 w 4682585"/>
              <a:gd name="connsiteY1028" fmla="*/ 476440 h 2174272"/>
              <a:gd name="connsiteX1029" fmla="*/ 3678936 w 4682585"/>
              <a:gd name="connsiteY1029" fmla="*/ 623030 h 2174272"/>
              <a:gd name="connsiteX1030" fmla="*/ 3836766 w 4682585"/>
              <a:gd name="connsiteY1030" fmla="*/ 623030 h 2174272"/>
              <a:gd name="connsiteX1031" fmla="*/ 3836766 w 4682585"/>
              <a:gd name="connsiteY1031" fmla="*/ 476440 h 2174272"/>
              <a:gd name="connsiteX1032" fmla="*/ 3511677 w 4682585"/>
              <a:gd name="connsiteY1032" fmla="*/ 476440 h 2174272"/>
              <a:gd name="connsiteX1033" fmla="*/ 3511677 w 4682585"/>
              <a:gd name="connsiteY1033" fmla="*/ 623030 h 2174272"/>
              <a:gd name="connsiteX1034" fmla="*/ 3669411 w 4682585"/>
              <a:gd name="connsiteY1034" fmla="*/ 623030 h 2174272"/>
              <a:gd name="connsiteX1035" fmla="*/ 3669411 w 4682585"/>
              <a:gd name="connsiteY1035" fmla="*/ 476440 h 2174272"/>
              <a:gd name="connsiteX1036" fmla="*/ 3344418 w 4682585"/>
              <a:gd name="connsiteY1036" fmla="*/ 476440 h 2174272"/>
              <a:gd name="connsiteX1037" fmla="*/ 3344418 w 4682585"/>
              <a:gd name="connsiteY1037" fmla="*/ 623030 h 2174272"/>
              <a:gd name="connsiteX1038" fmla="*/ 3502152 w 4682585"/>
              <a:gd name="connsiteY1038" fmla="*/ 623030 h 2174272"/>
              <a:gd name="connsiteX1039" fmla="*/ 3502152 w 4682585"/>
              <a:gd name="connsiteY1039" fmla="*/ 476440 h 2174272"/>
              <a:gd name="connsiteX1040" fmla="*/ 3177159 w 4682585"/>
              <a:gd name="connsiteY1040" fmla="*/ 476440 h 2174272"/>
              <a:gd name="connsiteX1041" fmla="*/ 3177159 w 4682585"/>
              <a:gd name="connsiteY1041" fmla="*/ 623030 h 2174272"/>
              <a:gd name="connsiteX1042" fmla="*/ 3334893 w 4682585"/>
              <a:gd name="connsiteY1042" fmla="*/ 623030 h 2174272"/>
              <a:gd name="connsiteX1043" fmla="*/ 3334893 w 4682585"/>
              <a:gd name="connsiteY1043" fmla="*/ 476440 h 2174272"/>
              <a:gd name="connsiteX1044" fmla="*/ 3009900 w 4682585"/>
              <a:gd name="connsiteY1044" fmla="*/ 476440 h 2174272"/>
              <a:gd name="connsiteX1045" fmla="*/ 3009900 w 4682585"/>
              <a:gd name="connsiteY1045" fmla="*/ 623030 h 2174272"/>
              <a:gd name="connsiteX1046" fmla="*/ 3167634 w 4682585"/>
              <a:gd name="connsiteY1046" fmla="*/ 623030 h 2174272"/>
              <a:gd name="connsiteX1047" fmla="*/ 3167634 w 4682585"/>
              <a:gd name="connsiteY1047" fmla="*/ 476440 h 2174272"/>
              <a:gd name="connsiteX1048" fmla="*/ 2842641 w 4682585"/>
              <a:gd name="connsiteY1048" fmla="*/ 476440 h 2174272"/>
              <a:gd name="connsiteX1049" fmla="*/ 2842641 w 4682585"/>
              <a:gd name="connsiteY1049" fmla="*/ 623030 h 2174272"/>
              <a:gd name="connsiteX1050" fmla="*/ 3000375 w 4682585"/>
              <a:gd name="connsiteY1050" fmla="*/ 623030 h 2174272"/>
              <a:gd name="connsiteX1051" fmla="*/ 3000375 w 4682585"/>
              <a:gd name="connsiteY1051" fmla="*/ 476440 h 2174272"/>
              <a:gd name="connsiteX1052" fmla="*/ 2675382 w 4682585"/>
              <a:gd name="connsiteY1052" fmla="*/ 476440 h 2174272"/>
              <a:gd name="connsiteX1053" fmla="*/ 2675382 w 4682585"/>
              <a:gd name="connsiteY1053" fmla="*/ 623030 h 2174272"/>
              <a:gd name="connsiteX1054" fmla="*/ 2833116 w 4682585"/>
              <a:gd name="connsiteY1054" fmla="*/ 623030 h 2174272"/>
              <a:gd name="connsiteX1055" fmla="*/ 2833116 w 4682585"/>
              <a:gd name="connsiteY1055" fmla="*/ 476440 h 2174272"/>
              <a:gd name="connsiteX1056" fmla="*/ 2508123 w 4682585"/>
              <a:gd name="connsiteY1056" fmla="*/ 476440 h 2174272"/>
              <a:gd name="connsiteX1057" fmla="*/ 2508123 w 4682585"/>
              <a:gd name="connsiteY1057" fmla="*/ 623030 h 2174272"/>
              <a:gd name="connsiteX1058" fmla="*/ 2665857 w 4682585"/>
              <a:gd name="connsiteY1058" fmla="*/ 623030 h 2174272"/>
              <a:gd name="connsiteX1059" fmla="*/ 2665857 w 4682585"/>
              <a:gd name="connsiteY1059" fmla="*/ 476440 h 2174272"/>
              <a:gd name="connsiteX1060" fmla="*/ 2340864 w 4682585"/>
              <a:gd name="connsiteY1060" fmla="*/ 476440 h 2174272"/>
              <a:gd name="connsiteX1061" fmla="*/ 2340864 w 4682585"/>
              <a:gd name="connsiteY1061" fmla="*/ 623030 h 2174272"/>
              <a:gd name="connsiteX1062" fmla="*/ 2498598 w 4682585"/>
              <a:gd name="connsiteY1062" fmla="*/ 623030 h 2174272"/>
              <a:gd name="connsiteX1063" fmla="*/ 2498598 w 4682585"/>
              <a:gd name="connsiteY1063" fmla="*/ 476440 h 2174272"/>
              <a:gd name="connsiteX1064" fmla="*/ 2173510 w 4682585"/>
              <a:gd name="connsiteY1064" fmla="*/ 476440 h 2174272"/>
              <a:gd name="connsiteX1065" fmla="*/ 2173510 w 4682585"/>
              <a:gd name="connsiteY1065" fmla="*/ 623030 h 2174272"/>
              <a:gd name="connsiteX1066" fmla="*/ 2331339 w 4682585"/>
              <a:gd name="connsiteY1066" fmla="*/ 623030 h 2174272"/>
              <a:gd name="connsiteX1067" fmla="*/ 2331339 w 4682585"/>
              <a:gd name="connsiteY1067" fmla="*/ 476440 h 2174272"/>
              <a:gd name="connsiteX1068" fmla="*/ 2006251 w 4682585"/>
              <a:gd name="connsiteY1068" fmla="*/ 476440 h 2174272"/>
              <a:gd name="connsiteX1069" fmla="*/ 2006251 w 4682585"/>
              <a:gd name="connsiteY1069" fmla="*/ 623030 h 2174272"/>
              <a:gd name="connsiteX1070" fmla="*/ 2163985 w 4682585"/>
              <a:gd name="connsiteY1070" fmla="*/ 623030 h 2174272"/>
              <a:gd name="connsiteX1071" fmla="*/ 2163985 w 4682585"/>
              <a:gd name="connsiteY1071" fmla="*/ 476440 h 2174272"/>
              <a:gd name="connsiteX1072" fmla="*/ 1838992 w 4682585"/>
              <a:gd name="connsiteY1072" fmla="*/ 476440 h 2174272"/>
              <a:gd name="connsiteX1073" fmla="*/ 1838992 w 4682585"/>
              <a:gd name="connsiteY1073" fmla="*/ 623030 h 2174272"/>
              <a:gd name="connsiteX1074" fmla="*/ 1996726 w 4682585"/>
              <a:gd name="connsiteY1074" fmla="*/ 623030 h 2174272"/>
              <a:gd name="connsiteX1075" fmla="*/ 1996726 w 4682585"/>
              <a:gd name="connsiteY1075" fmla="*/ 476440 h 2174272"/>
              <a:gd name="connsiteX1076" fmla="*/ 1671733 w 4682585"/>
              <a:gd name="connsiteY1076" fmla="*/ 476440 h 2174272"/>
              <a:gd name="connsiteX1077" fmla="*/ 1671733 w 4682585"/>
              <a:gd name="connsiteY1077" fmla="*/ 623030 h 2174272"/>
              <a:gd name="connsiteX1078" fmla="*/ 1829467 w 4682585"/>
              <a:gd name="connsiteY1078" fmla="*/ 623030 h 2174272"/>
              <a:gd name="connsiteX1079" fmla="*/ 1829467 w 4682585"/>
              <a:gd name="connsiteY1079" fmla="*/ 476440 h 2174272"/>
              <a:gd name="connsiteX1080" fmla="*/ 1504474 w 4682585"/>
              <a:gd name="connsiteY1080" fmla="*/ 476440 h 2174272"/>
              <a:gd name="connsiteX1081" fmla="*/ 1504474 w 4682585"/>
              <a:gd name="connsiteY1081" fmla="*/ 623030 h 2174272"/>
              <a:gd name="connsiteX1082" fmla="*/ 1662208 w 4682585"/>
              <a:gd name="connsiteY1082" fmla="*/ 623030 h 2174272"/>
              <a:gd name="connsiteX1083" fmla="*/ 1662208 w 4682585"/>
              <a:gd name="connsiteY1083" fmla="*/ 476440 h 2174272"/>
              <a:gd name="connsiteX1084" fmla="*/ 1337215 w 4682585"/>
              <a:gd name="connsiteY1084" fmla="*/ 476440 h 2174272"/>
              <a:gd name="connsiteX1085" fmla="*/ 1337215 w 4682585"/>
              <a:gd name="connsiteY1085" fmla="*/ 623030 h 2174272"/>
              <a:gd name="connsiteX1086" fmla="*/ 1494949 w 4682585"/>
              <a:gd name="connsiteY1086" fmla="*/ 623030 h 2174272"/>
              <a:gd name="connsiteX1087" fmla="*/ 1494949 w 4682585"/>
              <a:gd name="connsiteY1087" fmla="*/ 476440 h 2174272"/>
              <a:gd name="connsiteX1088" fmla="*/ 1169956 w 4682585"/>
              <a:gd name="connsiteY1088" fmla="*/ 476440 h 2174272"/>
              <a:gd name="connsiteX1089" fmla="*/ 1169956 w 4682585"/>
              <a:gd name="connsiteY1089" fmla="*/ 623030 h 2174272"/>
              <a:gd name="connsiteX1090" fmla="*/ 1327690 w 4682585"/>
              <a:gd name="connsiteY1090" fmla="*/ 623030 h 2174272"/>
              <a:gd name="connsiteX1091" fmla="*/ 1327690 w 4682585"/>
              <a:gd name="connsiteY1091" fmla="*/ 476440 h 2174272"/>
              <a:gd name="connsiteX1092" fmla="*/ 1002697 w 4682585"/>
              <a:gd name="connsiteY1092" fmla="*/ 476440 h 2174272"/>
              <a:gd name="connsiteX1093" fmla="*/ 1002697 w 4682585"/>
              <a:gd name="connsiteY1093" fmla="*/ 623030 h 2174272"/>
              <a:gd name="connsiteX1094" fmla="*/ 1160431 w 4682585"/>
              <a:gd name="connsiteY1094" fmla="*/ 623030 h 2174272"/>
              <a:gd name="connsiteX1095" fmla="*/ 1160431 w 4682585"/>
              <a:gd name="connsiteY1095" fmla="*/ 476440 h 2174272"/>
              <a:gd name="connsiteX1096" fmla="*/ 835438 w 4682585"/>
              <a:gd name="connsiteY1096" fmla="*/ 476440 h 2174272"/>
              <a:gd name="connsiteX1097" fmla="*/ 835438 w 4682585"/>
              <a:gd name="connsiteY1097" fmla="*/ 623030 h 2174272"/>
              <a:gd name="connsiteX1098" fmla="*/ 993172 w 4682585"/>
              <a:gd name="connsiteY1098" fmla="*/ 623030 h 2174272"/>
              <a:gd name="connsiteX1099" fmla="*/ 993172 w 4682585"/>
              <a:gd name="connsiteY1099" fmla="*/ 476440 h 2174272"/>
              <a:gd name="connsiteX1100" fmla="*/ 668179 w 4682585"/>
              <a:gd name="connsiteY1100" fmla="*/ 476440 h 2174272"/>
              <a:gd name="connsiteX1101" fmla="*/ 668179 w 4682585"/>
              <a:gd name="connsiteY1101" fmla="*/ 623030 h 2174272"/>
              <a:gd name="connsiteX1102" fmla="*/ 825913 w 4682585"/>
              <a:gd name="connsiteY1102" fmla="*/ 623030 h 2174272"/>
              <a:gd name="connsiteX1103" fmla="*/ 825913 w 4682585"/>
              <a:gd name="connsiteY1103" fmla="*/ 476440 h 2174272"/>
              <a:gd name="connsiteX1104" fmla="*/ 500920 w 4682585"/>
              <a:gd name="connsiteY1104" fmla="*/ 476440 h 2174272"/>
              <a:gd name="connsiteX1105" fmla="*/ 500920 w 4682585"/>
              <a:gd name="connsiteY1105" fmla="*/ 623030 h 2174272"/>
              <a:gd name="connsiteX1106" fmla="*/ 658654 w 4682585"/>
              <a:gd name="connsiteY1106" fmla="*/ 623030 h 2174272"/>
              <a:gd name="connsiteX1107" fmla="*/ 658654 w 4682585"/>
              <a:gd name="connsiteY1107" fmla="*/ 476440 h 2174272"/>
              <a:gd name="connsiteX1108" fmla="*/ 333566 w 4682585"/>
              <a:gd name="connsiteY1108" fmla="*/ 476440 h 2174272"/>
              <a:gd name="connsiteX1109" fmla="*/ 333566 w 4682585"/>
              <a:gd name="connsiteY1109" fmla="*/ 623030 h 2174272"/>
              <a:gd name="connsiteX1110" fmla="*/ 491395 w 4682585"/>
              <a:gd name="connsiteY1110" fmla="*/ 623030 h 2174272"/>
              <a:gd name="connsiteX1111" fmla="*/ 491395 w 4682585"/>
              <a:gd name="connsiteY1111" fmla="*/ 476440 h 2174272"/>
              <a:gd name="connsiteX1112" fmla="*/ 166307 w 4682585"/>
              <a:gd name="connsiteY1112" fmla="*/ 476440 h 2174272"/>
              <a:gd name="connsiteX1113" fmla="*/ 166307 w 4682585"/>
              <a:gd name="connsiteY1113" fmla="*/ 623030 h 2174272"/>
              <a:gd name="connsiteX1114" fmla="*/ 324041 w 4682585"/>
              <a:gd name="connsiteY1114" fmla="*/ 623030 h 2174272"/>
              <a:gd name="connsiteX1115" fmla="*/ 324041 w 4682585"/>
              <a:gd name="connsiteY1115" fmla="*/ 476440 h 2174272"/>
              <a:gd name="connsiteX1116" fmla="*/ 9525 w 4682585"/>
              <a:gd name="connsiteY1116" fmla="*/ 476440 h 2174272"/>
              <a:gd name="connsiteX1117" fmla="*/ 9525 w 4682585"/>
              <a:gd name="connsiteY1117" fmla="*/ 623030 h 2174272"/>
              <a:gd name="connsiteX1118" fmla="*/ 156782 w 4682585"/>
              <a:gd name="connsiteY1118" fmla="*/ 623030 h 2174272"/>
              <a:gd name="connsiteX1119" fmla="*/ 156782 w 4682585"/>
              <a:gd name="connsiteY1119" fmla="*/ 476440 h 2174272"/>
              <a:gd name="connsiteX1120" fmla="*/ 4515326 w 4682585"/>
              <a:gd name="connsiteY1120" fmla="*/ 320325 h 2174272"/>
              <a:gd name="connsiteX1121" fmla="*/ 4515326 w 4682585"/>
              <a:gd name="connsiteY1121" fmla="*/ 466915 h 2174272"/>
              <a:gd name="connsiteX1122" fmla="*/ 4673060 w 4682585"/>
              <a:gd name="connsiteY1122" fmla="*/ 466915 h 2174272"/>
              <a:gd name="connsiteX1123" fmla="*/ 4673060 w 4682585"/>
              <a:gd name="connsiteY1123" fmla="*/ 320325 h 2174272"/>
              <a:gd name="connsiteX1124" fmla="*/ 4348068 w 4682585"/>
              <a:gd name="connsiteY1124" fmla="*/ 320325 h 2174272"/>
              <a:gd name="connsiteX1125" fmla="*/ 4348068 w 4682585"/>
              <a:gd name="connsiteY1125" fmla="*/ 466915 h 2174272"/>
              <a:gd name="connsiteX1126" fmla="*/ 4505801 w 4682585"/>
              <a:gd name="connsiteY1126" fmla="*/ 466915 h 2174272"/>
              <a:gd name="connsiteX1127" fmla="*/ 4505801 w 4682585"/>
              <a:gd name="connsiteY1127" fmla="*/ 320325 h 2174272"/>
              <a:gd name="connsiteX1128" fmla="*/ 4180809 w 4682585"/>
              <a:gd name="connsiteY1128" fmla="*/ 320325 h 2174272"/>
              <a:gd name="connsiteX1129" fmla="*/ 4180809 w 4682585"/>
              <a:gd name="connsiteY1129" fmla="*/ 466915 h 2174272"/>
              <a:gd name="connsiteX1130" fmla="*/ 4338543 w 4682585"/>
              <a:gd name="connsiteY1130" fmla="*/ 466915 h 2174272"/>
              <a:gd name="connsiteX1131" fmla="*/ 4338543 w 4682585"/>
              <a:gd name="connsiteY1131" fmla="*/ 320325 h 2174272"/>
              <a:gd name="connsiteX1132" fmla="*/ 4013550 w 4682585"/>
              <a:gd name="connsiteY1132" fmla="*/ 320325 h 2174272"/>
              <a:gd name="connsiteX1133" fmla="*/ 4013550 w 4682585"/>
              <a:gd name="connsiteY1133" fmla="*/ 466915 h 2174272"/>
              <a:gd name="connsiteX1134" fmla="*/ 4171284 w 4682585"/>
              <a:gd name="connsiteY1134" fmla="*/ 466915 h 2174272"/>
              <a:gd name="connsiteX1135" fmla="*/ 4171284 w 4682585"/>
              <a:gd name="connsiteY1135" fmla="*/ 320325 h 2174272"/>
              <a:gd name="connsiteX1136" fmla="*/ 3846291 w 4682585"/>
              <a:gd name="connsiteY1136" fmla="*/ 320325 h 2174272"/>
              <a:gd name="connsiteX1137" fmla="*/ 3846291 w 4682585"/>
              <a:gd name="connsiteY1137" fmla="*/ 466915 h 2174272"/>
              <a:gd name="connsiteX1138" fmla="*/ 4004025 w 4682585"/>
              <a:gd name="connsiteY1138" fmla="*/ 466915 h 2174272"/>
              <a:gd name="connsiteX1139" fmla="*/ 4004025 w 4682585"/>
              <a:gd name="connsiteY1139" fmla="*/ 320325 h 2174272"/>
              <a:gd name="connsiteX1140" fmla="*/ 3678936 w 4682585"/>
              <a:gd name="connsiteY1140" fmla="*/ 320325 h 2174272"/>
              <a:gd name="connsiteX1141" fmla="*/ 3678936 w 4682585"/>
              <a:gd name="connsiteY1141" fmla="*/ 466915 h 2174272"/>
              <a:gd name="connsiteX1142" fmla="*/ 3836766 w 4682585"/>
              <a:gd name="connsiteY1142" fmla="*/ 466915 h 2174272"/>
              <a:gd name="connsiteX1143" fmla="*/ 3836766 w 4682585"/>
              <a:gd name="connsiteY1143" fmla="*/ 320325 h 2174272"/>
              <a:gd name="connsiteX1144" fmla="*/ 3511677 w 4682585"/>
              <a:gd name="connsiteY1144" fmla="*/ 320325 h 2174272"/>
              <a:gd name="connsiteX1145" fmla="*/ 3511677 w 4682585"/>
              <a:gd name="connsiteY1145" fmla="*/ 466915 h 2174272"/>
              <a:gd name="connsiteX1146" fmla="*/ 3669411 w 4682585"/>
              <a:gd name="connsiteY1146" fmla="*/ 466915 h 2174272"/>
              <a:gd name="connsiteX1147" fmla="*/ 3669411 w 4682585"/>
              <a:gd name="connsiteY1147" fmla="*/ 320325 h 2174272"/>
              <a:gd name="connsiteX1148" fmla="*/ 3344418 w 4682585"/>
              <a:gd name="connsiteY1148" fmla="*/ 320325 h 2174272"/>
              <a:gd name="connsiteX1149" fmla="*/ 3344418 w 4682585"/>
              <a:gd name="connsiteY1149" fmla="*/ 466915 h 2174272"/>
              <a:gd name="connsiteX1150" fmla="*/ 3502152 w 4682585"/>
              <a:gd name="connsiteY1150" fmla="*/ 466915 h 2174272"/>
              <a:gd name="connsiteX1151" fmla="*/ 3502152 w 4682585"/>
              <a:gd name="connsiteY1151" fmla="*/ 320325 h 2174272"/>
              <a:gd name="connsiteX1152" fmla="*/ 3177159 w 4682585"/>
              <a:gd name="connsiteY1152" fmla="*/ 320325 h 2174272"/>
              <a:gd name="connsiteX1153" fmla="*/ 3177159 w 4682585"/>
              <a:gd name="connsiteY1153" fmla="*/ 466915 h 2174272"/>
              <a:gd name="connsiteX1154" fmla="*/ 3334893 w 4682585"/>
              <a:gd name="connsiteY1154" fmla="*/ 466915 h 2174272"/>
              <a:gd name="connsiteX1155" fmla="*/ 3334893 w 4682585"/>
              <a:gd name="connsiteY1155" fmla="*/ 320325 h 2174272"/>
              <a:gd name="connsiteX1156" fmla="*/ 3009900 w 4682585"/>
              <a:gd name="connsiteY1156" fmla="*/ 320325 h 2174272"/>
              <a:gd name="connsiteX1157" fmla="*/ 3009900 w 4682585"/>
              <a:gd name="connsiteY1157" fmla="*/ 466915 h 2174272"/>
              <a:gd name="connsiteX1158" fmla="*/ 3167634 w 4682585"/>
              <a:gd name="connsiteY1158" fmla="*/ 466915 h 2174272"/>
              <a:gd name="connsiteX1159" fmla="*/ 3167634 w 4682585"/>
              <a:gd name="connsiteY1159" fmla="*/ 320325 h 2174272"/>
              <a:gd name="connsiteX1160" fmla="*/ 2842641 w 4682585"/>
              <a:gd name="connsiteY1160" fmla="*/ 320325 h 2174272"/>
              <a:gd name="connsiteX1161" fmla="*/ 2842641 w 4682585"/>
              <a:gd name="connsiteY1161" fmla="*/ 466915 h 2174272"/>
              <a:gd name="connsiteX1162" fmla="*/ 3000375 w 4682585"/>
              <a:gd name="connsiteY1162" fmla="*/ 466915 h 2174272"/>
              <a:gd name="connsiteX1163" fmla="*/ 3000375 w 4682585"/>
              <a:gd name="connsiteY1163" fmla="*/ 320325 h 2174272"/>
              <a:gd name="connsiteX1164" fmla="*/ 2675382 w 4682585"/>
              <a:gd name="connsiteY1164" fmla="*/ 320325 h 2174272"/>
              <a:gd name="connsiteX1165" fmla="*/ 2675382 w 4682585"/>
              <a:gd name="connsiteY1165" fmla="*/ 466915 h 2174272"/>
              <a:gd name="connsiteX1166" fmla="*/ 2833116 w 4682585"/>
              <a:gd name="connsiteY1166" fmla="*/ 466915 h 2174272"/>
              <a:gd name="connsiteX1167" fmla="*/ 2833116 w 4682585"/>
              <a:gd name="connsiteY1167" fmla="*/ 320325 h 2174272"/>
              <a:gd name="connsiteX1168" fmla="*/ 2508123 w 4682585"/>
              <a:gd name="connsiteY1168" fmla="*/ 320325 h 2174272"/>
              <a:gd name="connsiteX1169" fmla="*/ 2508123 w 4682585"/>
              <a:gd name="connsiteY1169" fmla="*/ 466915 h 2174272"/>
              <a:gd name="connsiteX1170" fmla="*/ 2665857 w 4682585"/>
              <a:gd name="connsiteY1170" fmla="*/ 466915 h 2174272"/>
              <a:gd name="connsiteX1171" fmla="*/ 2665857 w 4682585"/>
              <a:gd name="connsiteY1171" fmla="*/ 320325 h 2174272"/>
              <a:gd name="connsiteX1172" fmla="*/ 2340864 w 4682585"/>
              <a:gd name="connsiteY1172" fmla="*/ 320325 h 2174272"/>
              <a:gd name="connsiteX1173" fmla="*/ 2340864 w 4682585"/>
              <a:gd name="connsiteY1173" fmla="*/ 466915 h 2174272"/>
              <a:gd name="connsiteX1174" fmla="*/ 2498598 w 4682585"/>
              <a:gd name="connsiteY1174" fmla="*/ 466915 h 2174272"/>
              <a:gd name="connsiteX1175" fmla="*/ 2498598 w 4682585"/>
              <a:gd name="connsiteY1175" fmla="*/ 320325 h 2174272"/>
              <a:gd name="connsiteX1176" fmla="*/ 2173510 w 4682585"/>
              <a:gd name="connsiteY1176" fmla="*/ 320325 h 2174272"/>
              <a:gd name="connsiteX1177" fmla="*/ 2173510 w 4682585"/>
              <a:gd name="connsiteY1177" fmla="*/ 466915 h 2174272"/>
              <a:gd name="connsiteX1178" fmla="*/ 2331339 w 4682585"/>
              <a:gd name="connsiteY1178" fmla="*/ 466915 h 2174272"/>
              <a:gd name="connsiteX1179" fmla="*/ 2331339 w 4682585"/>
              <a:gd name="connsiteY1179" fmla="*/ 320325 h 2174272"/>
              <a:gd name="connsiteX1180" fmla="*/ 2006251 w 4682585"/>
              <a:gd name="connsiteY1180" fmla="*/ 320325 h 2174272"/>
              <a:gd name="connsiteX1181" fmla="*/ 2006251 w 4682585"/>
              <a:gd name="connsiteY1181" fmla="*/ 466915 h 2174272"/>
              <a:gd name="connsiteX1182" fmla="*/ 2163985 w 4682585"/>
              <a:gd name="connsiteY1182" fmla="*/ 466915 h 2174272"/>
              <a:gd name="connsiteX1183" fmla="*/ 2163985 w 4682585"/>
              <a:gd name="connsiteY1183" fmla="*/ 320325 h 2174272"/>
              <a:gd name="connsiteX1184" fmla="*/ 1838992 w 4682585"/>
              <a:gd name="connsiteY1184" fmla="*/ 320325 h 2174272"/>
              <a:gd name="connsiteX1185" fmla="*/ 1838992 w 4682585"/>
              <a:gd name="connsiteY1185" fmla="*/ 466915 h 2174272"/>
              <a:gd name="connsiteX1186" fmla="*/ 1996726 w 4682585"/>
              <a:gd name="connsiteY1186" fmla="*/ 466915 h 2174272"/>
              <a:gd name="connsiteX1187" fmla="*/ 1996726 w 4682585"/>
              <a:gd name="connsiteY1187" fmla="*/ 320325 h 2174272"/>
              <a:gd name="connsiteX1188" fmla="*/ 1671733 w 4682585"/>
              <a:gd name="connsiteY1188" fmla="*/ 320325 h 2174272"/>
              <a:gd name="connsiteX1189" fmla="*/ 1671733 w 4682585"/>
              <a:gd name="connsiteY1189" fmla="*/ 466915 h 2174272"/>
              <a:gd name="connsiteX1190" fmla="*/ 1829467 w 4682585"/>
              <a:gd name="connsiteY1190" fmla="*/ 466915 h 2174272"/>
              <a:gd name="connsiteX1191" fmla="*/ 1829467 w 4682585"/>
              <a:gd name="connsiteY1191" fmla="*/ 320325 h 2174272"/>
              <a:gd name="connsiteX1192" fmla="*/ 1504474 w 4682585"/>
              <a:gd name="connsiteY1192" fmla="*/ 320325 h 2174272"/>
              <a:gd name="connsiteX1193" fmla="*/ 1504474 w 4682585"/>
              <a:gd name="connsiteY1193" fmla="*/ 466915 h 2174272"/>
              <a:gd name="connsiteX1194" fmla="*/ 1662208 w 4682585"/>
              <a:gd name="connsiteY1194" fmla="*/ 466915 h 2174272"/>
              <a:gd name="connsiteX1195" fmla="*/ 1662208 w 4682585"/>
              <a:gd name="connsiteY1195" fmla="*/ 320325 h 2174272"/>
              <a:gd name="connsiteX1196" fmla="*/ 1337215 w 4682585"/>
              <a:gd name="connsiteY1196" fmla="*/ 320325 h 2174272"/>
              <a:gd name="connsiteX1197" fmla="*/ 1337215 w 4682585"/>
              <a:gd name="connsiteY1197" fmla="*/ 466915 h 2174272"/>
              <a:gd name="connsiteX1198" fmla="*/ 1494949 w 4682585"/>
              <a:gd name="connsiteY1198" fmla="*/ 466915 h 2174272"/>
              <a:gd name="connsiteX1199" fmla="*/ 1494949 w 4682585"/>
              <a:gd name="connsiteY1199" fmla="*/ 320325 h 2174272"/>
              <a:gd name="connsiteX1200" fmla="*/ 1169956 w 4682585"/>
              <a:gd name="connsiteY1200" fmla="*/ 320325 h 2174272"/>
              <a:gd name="connsiteX1201" fmla="*/ 1169956 w 4682585"/>
              <a:gd name="connsiteY1201" fmla="*/ 466915 h 2174272"/>
              <a:gd name="connsiteX1202" fmla="*/ 1327690 w 4682585"/>
              <a:gd name="connsiteY1202" fmla="*/ 466915 h 2174272"/>
              <a:gd name="connsiteX1203" fmla="*/ 1327690 w 4682585"/>
              <a:gd name="connsiteY1203" fmla="*/ 320325 h 2174272"/>
              <a:gd name="connsiteX1204" fmla="*/ 1002697 w 4682585"/>
              <a:gd name="connsiteY1204" fmla="*/ 320325 h 2174272"/>
              <a:gd name="connsiteX1205" fmla="*/ 1002697 w 4682585"/>
              <a:gd name="connsiteY1205" fmla="*/ 466915 h 2174272"/>
              <a:gd name="connsiteX1206" fmla="*/ 1160431 w 4682585"/>
              <a:gd name="connsiteY1206" fmla="*/ 466915 h 2174272"/>
              <a:gd name="connsiteX1207" fmla="*/ 1160431 w 4682585"/>
              <a:gd name="connsiteY1207" fmla="*/ 320325 h 2174272"/>
              <a:gd name="connsiteX1208" fmla="*/ 835438 w 4682585"/>
              <a:gd name="connsiteY1208" fmla="*/ 320325 h 2174272"/>
              <a:gd name="connsiteX1209" fmla="*/ 835438 w 4682585"/>
              <a:gd name="connsiteY1209" fmla="*/ 466915 h 2174272"/>
              <a:gd name="connsiteX1210" fmla="*/ 993172 w 4682585"/>
              <a:gd name="connsiteY1210" fmla="*/ 466915 h 2174272"/>
              <a:gd name="connsiteX1211" fmla="*/ 993172 w 4682585"/>
              <a:gd name="connsiteY1211" fmla="*/ 320325 h 2174272"/>
              <a:gd name="connsiteX1212" fmla="*/ 668179 w 4682585"/>
              <a:gd name="connsiteY1212" fmla="*/ 320325 h 2174272"/>
              <a:gd name="connsiteX1213" fmla="*/ 668179 w 4682585"/>
              <a:gd name="connsiteY1213" fmla="*/ 466915 h 2174272"/>
              <a:gd name="connsiteX1214" fmla="*/ 825913 w 4682585"/>
              <a:gd name="connsiteY1214" fmla="*/ 466915 h 2174272"/>
              <a:gd name="connsiteX1215" fmla="*/ 825913 w 4682585"/>
              <a:gd name="connsiteY1215" fmla="*/ 320325 h 2174272"/>
              <a:gd name="connsiteX1216" fmla="*/ 500920 w 4682585"/>
              <a:gd name="connsiteY1216" fmla="*/ 320325 h 2174272"/>
              <a:gd name="connsiteX1217" fmla="*/ 500920 w 4682585"/>
              <a:gd name="connsiteY1217" fmla="*/ 466915 h 2174272"/>
              <a:gd name="connsiteX1218" fmla="*/ 658654 w 4682585"/>
              <a:gd name="connsiteY1218" fmla="*/ 466915 h 2174272"/>
              <a:gd name="connsiteX1219" fmla="*/ 658654 w 4682585"/>
              <a:gd name="connsiteY1219" fmla="*/ 320325 h 2174272"/>
              <a:gd name="connsiteX1220" fmla="*/ 333566 w 4682585"/>
              <a:gd name="connsiteY1220" fmla="*/ 320325 h 2174272"/>
              <a:gd name="connsiteX1221" fmla="*/ 333566 w 4682585"/>
              <a:gd name="connsiteY1221" fmla="*/ 466915 h 2174272"/>
              <a:gd name="connsiteX1222" fmla="*/ 491395 w 4682585"/>
              <a:gd name="connsiteY1222" fmla="*/ 466915 h 2174272"/>
              <a:gd name="connsiteX1223" fmla="*/ 491395 w 4682585"/>
              <a:gd name="connsiteY1223" fmla="*/ 320325 h 2174272"/>
              <a:gd name="connsiteX1224" fmla="*/ 166307 w 4682585"/>
              <a:gd name="connsiteY1224" fmla="*/ 320325 h 2174272"/>
              <a:gd name="connsiteX1225" fmla="*/ 166307 w 4682585"/>
              <a:gd name="connsiteY1225" fmla="*/ 466915 h 2174272"/>
              <a:gd name="connsiteX1226" fmla="*/ 324041 w 4682585"/>
              <a:gd name="connsiteY1226" fmla="*/ 466915 h 2174272"/>
              <a:gd name="connsiteX1227" fmla="*/ 324041 w 4682585"/>
              <a:gd name="connsiteY1227" fmla="*/ 320325 h 2174272"/>
              <a:gd name="connsiteX1228" fmla="*/ 9525 w 4682585"/>
              <a:gd name="connsiteY1228" fmla="*/ 320325 h 2174272"/>
              <a:gd name="connsiteX1229" fmla="*/ 9525 w 4682585"/>
              <a:gd name="connsiteY1229" fmla="*/ 466915 h 2174272"/>
              <a:gd name="connsiteX1230" fmla="*/ 156782 w 4682585"/>
              <a:gd name="connsiteY1230" fmla="*/ 466915 h 2174272"/>
              <a:gd name="connsiteX1231" fmla="*/ 156782 w 4682585"/>
              <a:gd name="connsiteY1231" fmla="*/ 320325 h 2174272"/>
              <a:gd name="connsiteX1232" fmla="*/ 4515326 w 4682585"/>
              <a:gd name="connsiteY1232" fmla="*/ 164211 h 2174272"/>
              <a:gd name="connsiteX1233" fmla="*/ 4515326 w 4682585"/>
              <a:gd name="connsiteY1233" fmla="*/ 310800 h 2174272"/>
              <a:gd name="connsiteX1234" fmla="*/ 4673060 w 4682585"/>
              <a:gd name="connsiteY1234" fmla="*/ 310800 h 2174272"/>
              <a:gd name="connsiteX1235" fmla="*/ 4673060 w 4682585"/>
              <a:gd name="connsiteY1235" fmla="*/ 164211 h 2174272"/>
              <a:gd name="connsiteX1236" fmla="*/ 4348068 w 4682585"/>
              <a:gd name="connsiteY1236" fmla="*/ 164211 h 2174272"/>
              <a:gd name="connsiteX1237" fmla="*/ 4348068 w 4682585"/>
              <a:gd name="connsiteY1237" fmla="*/ 310800 h 2174272"/>
              <a:gd name="connsiteX1238" fmla="*/ 4505801 w 4682585"/>
              <a:gd name="connsiteY1238" fmla="*/ 310800 h 2174272"/>
              <a:gd name="connsiteX1239" fmla="*/ 4505801 w 4682585"/>
              <a:gd name="connsiteY1239" fmla="*/ 164211 h 2174272"/>
              <a:gd name="connsiteX1240" fmla="*/ 4180809 w 4682585"/>
              <a:gd name="connsiteY1240" fmla="*/ 164211 h 2174272"/>
              <a:gd name="connsiteX1241" fmla="*/ 4180809 w 4682585"/>
              <a:gd name="connsiteY1241" fmla="*/ 310800 h 2174272"/>
              <a:gd name="connsiteX1242" fmla="*/ 4338543 w 4682585"/>
              <a:gd name="connsiteY1242" fmla="*/ 310800 h 2174272"/>
              <a:gd name="connsiteX1243" fmla="*/ 4338543 w 4682585"/>
              <a:gd name="connsiteY1243" fmla="*/ 164211 h 2174272"/>
              <a:gd name="connsiteX1244" fmla="*/ 4013550 w 4682585"/>
              <a:gd name="connsiteY1244" fmla="*/ 164211 h 2174272"/>
              <a:gd name="connsiteX1245" fmla="*/ 4013550 w 4682585"/>
              <a:gd name="connsiteY1245" fmla="*/ 310800 h 2174272"/>
              <a:gd name="connsiteX1246" fmla="*/ 4171284 w 4682585"/>
              <a:gd name="connsiteY1246" fmla="*/ 310800 h 2174272"/>
              <a:gd name="connsiteX1247" fmla="*/ 4171284 w 4682585"/>
              <a:gd name="connsiteY1247" fmla="*/ 164211 h 2174272"/>
              <a:gd name="connsiteX1248" fmla="*/ 3846291 w 4682585"/>
              <a:gd name="connsiteY1248" fmla="*/ 164211 h 2174272"/>
              <a:gd name="connsiteX1249" fmla="*/ 3846291 w 4682585"/>
              <a:gd name="connsiteY1249" fmla="*/ 310800 h 2174272"/>
              <a:gd name="connsiteX1250" fmla="*/ 4004025 w 4682585"/>
              <a:gd name="connsiteY1250" fmla="*/ 310800 h 2174272"/>
              <a:gd name="connsiteX1251" fmla="*/ 4004025 w 4682585"/>
              <a:gd name="connsiteY1251" fmla="*/ 164211 h 2174272"/>
              <a:gd name="connsiteX1252" fmla="*/ 3678936 w 4682585"/>
              <a:gd name="connsiteY1252" fmla="*/ 164211 h 2174272"/>
              <a:gd name="connsiteX1253" fmla="*/ 3678936 w 4682585"/>
              <a:gd name="connsiteY1253" fmla="*/ 310800 h 2174272"/>
              <a:gd name="connsiteX1254" fmla="*/ 3836766 w 4682585"/>
              <a:gd name="connsiteY1254" fmla="*/ 310800 h 2174272"/>
              <a:gd name="connsiteX1255" fmla="*/ 3836766 w 4682585"/>
              <a:gd name="connsiteY1255" fmla="*/ 164211 h 2174272"/>
              <a:gd name="connsiteX1256" fmla="*/ 3511677 w 4682585"/>
              <a:gd name="connsiteY1256" fmla="*/ 164211 h 2174272"/>
              <a:gd name="connsiteX1257" fmla="*/ 3511677 w 4682585"/>
              <a:gd name="connsiteY1257" fmla="*/ 310800 h 2174272"/>
              <a:gd name="connsiteX1258" fmla="*/ 3669411 w 4682585"/>
              <a:gd name="connsiteY1258" fmla="*/ 310800 h 2174272"/>
              <a:gd name="connsiteX1259" fmla="*/ 3669411 w 4682585"/>
              <a:gd name="connsiteY1259" fmla="*/ 164211 h 2174272"/>
              <a:gd name="connsiteX1260" fmla="*/ 3344418 w 4682585"/>
              <a:gd name="connsiteY1260" fmla="*/ 164211 h 2174272"/>
              <a:gd name="connsiteX1261" fmla="*/ 3344418 w 4682585"/>
              <a:gd name="connsiteY1261" fmla="*/ 310800 h 2174272"/>
              <a:gd name="connsiteX1262" fmla="*/ 3502152 w 4682585"/>
              <a:gd name="connsiteY1262" fmla="*/ 310800 h 2174272"/>
              <a:gd name="connsiteX1263" fmla="*/ 3502152 w 4682585"/>
              <a:gd name="connsiteY1263" fmla="*/ 164211 h 2174272"/>
              <a:gd name="connsiteX1264" fmla="*/ 3177159 w 4682585"/>
              <a:gd name="connsiteY1264" fmla="*/ 164211 h 2174272"/>
              <a:gd name="connsiteX1265" fmla="*/ 3177159 w 4682585"/>
              <a:gd name="connsiteY1265" fmla="*/ 310800 h 2174272"/>
              <a:gd name="connsiteX1266" fmla="*/ 3334893 w 4682585"/>
              <a:gd name="connsiteY1266" fmla="*/ 310800 h 2174272"/>
              <a:gd name="connsiteX1267" fmla="*/ 3334893 w 4682585"/>
              <a:gd name="connsiteY1267" fmla="*/ 164211 h 2174272"/>
              <a:gd name="connsiteX1268" fmla="*/ 3009900 w 4682585"/>
              <a:gd name="connsiteY1268" fmla="*/ 164211 h 2174272"/>
              <a:gd name="connsiteX1269" fmla="*/ 3009900 w 4682585"/>
              <a:gd name="connsiteY1269" fmla="*/ 310800 h 2174272"/>
              <a:gd name="connsiteX1270" fmla="*/ 3167634 w 4682585"/>
              <a:gd name="connsiteY1270" fmla="*/ 310800 h 2174272"/>
              <a:gd name="connsiteX1271" fmla="*/ 3167634 w 4682585"/>
              <a:gd name="connsiteY1271" fmla="*/ 164211 h 2174272"/>
              <a:gd name="connsiteX1272" fmla="*/ 2842641 w 4682585"/>
              <a:gd name="connsiteY1272" fmla="*/ 164211 h 2174272"/>
              <a:gd name="connsiteX1273" fmla="*/ 2842641 w 4682585"/>
              <a:gd name="connsiteY1273" fmla="*/ 310800 h 2174272"/>
              <a:gd name="connsiteX1274" fmla="*/ 3000375 w 4682585"/>
              <a:gd name="connsiteY1274" fmla="*/ 310800 h 2174272"/>
              <a:gd name="connsiteX1275" fmla="*/ 3000375 w 4682585"/>
              <a:gd name="connsiteY1275" fmla="*/ 164211 h 2174272"/>
              <a:gd name="connsiteX1276" fmla="*/ 2675382 w 4682585"/>
              <a:gd name="connsiteY1276" fmla="*/ 164211 h 2174272"/>
              <a:gd name="connsiteX1277" fmla="*/ 2675382 w 4682585"/>
              <a:gd name="connsiteY1277" fmla="*/ 310800 h 2174272"/>
              <a:gd name="connsiteX1278" fmla="*/ 2833116 w 4682585"/>
              <a:gd name="connsiteY1278" fmla="*/ 310800 h 2174272"/>
              <a:gd name="connsiteX1279" fmla="*/ 2833116 w 4682585"/>
              <a:gd name="connsiteY1279" fmla="*/ 164211 h 2174272"/>
              <a:gd name="connsiteX1280" fmla="*/ 2508123 w 4682585"/>
              <a:gd name="connsiteY1280" fmla="*/ 164211 h 2174272"/>
              <a:gd name="connsiteX1281" fmla="*/ 2508123 w 4682585"/>
              <a:gd name="connsiteY1281" fmla="*/ 310800 h 2174272"/>
              <a:gd name="connsiteX1282" fmla="*/ 2665857 w 4682585"/>
              <a:gd name="connsiteY1282" fmla="*/ 310800 h 2174272"/>
              <a:gd name="connsiteX1283" fmla="*/ 2665857 w 4682585"/>
              <a:gd name="connsiteY1283" fmla="*/ 164211 h 2174272"/>
              <a:gd name="connsiteX1284" fmla="*/ 2340864 w 4682585"/>
              <a:gd name="connsiteY1284" fmla="*/ 164211 h 2174272"/>
              <a:gd name="connsiteX1285" fmla="*/ 2340864 w 4682585"/>
              <a:gd name="connsiteY1285" fmla="*/ 310800 h 2174272"/>
              <a:gd name="connsiteX1286" fmla="*/ 2498598 w 4682585"/>
              <a:gd name="connsiteY1286" fmla="*/ 310800 h 2174272"/>
              <a:gd name="connsiteX1287" fmla="*/ 2498598 w 4682585"/>
              <a:gd name="connsiteY1287" fmla="*/ 164211 h 2174272"/>
              <a:gd name="connsiteX1288" fmla="*/ 2173510 w 4682585"/>
              <a:gd name="connsiteY1288" fmla="*/ 164211 h 2174272"/>
              <a:gd name="connsiteX1289" fmla="*/ 2173510 w 4682585"/>
              <a:gd name="connsiteY1289" fmla="*/ 310800 h 2174272"/>
              <a:gd name="connsiteX1290" fmla="*/ 2331339 w 4682585"/>
              <a:gd name="connsiteY1290" fmla="*/ 310800 h 2174272"/>
              <a:gd name="connsiteX1291" fmla="*/ 2331339 w 4682585"/>
              <a:gd name="connsiteY1291" fmla="*/ 164211 h 2174272"/>
              <a:gd name="connsiteX1292" fmla="*/ 2006251 w 4682585"/>
              <a:gd name="connsiteY1292" fmla="*/ 164211 h 2174272"/>
              <a:gd name="connsiteX1293" fmla="*/ 2006251 w 4682585"/>
              <a:gd name="connsiteY1293" fmla="*/ 310800 h 2174272"/>
              <a:gd name="connsiteX1294" fmla="*/ 2163985 w 4682585"/>
              <a:gd name="connsiteY1294" fmla="*/ 310800 h 2174272"/>
              <a:gd name="connsiteX1295" fmla="*/ 2163985 w 4682585"/>
              <a:gd name="connsiteY1295" fmla="*/ 164211 h 2174272"/>
              <a:gd name="connsiteX1296" fmla="*/ 1838992 w 4682585"/>
              <a:gd name="connsiteY1296" fmla="*/ 164211 h 2174272"/>
              <a:gd name="connsiteX1297" fmla="*/ 1838992 w 4682585"/>
              <a:gd name="connsiteY1297" fmla="*/ 310800 h 2174272"/>
              <a:gd name="connsiteX1298" fmla="*/ 1996726 w 4682585"/>
              <a:gd name="connsiteY1298" fmla="*/ 310800 h 2174272"/>
              <a:gd name="connsiteX1299" fmla="*/ 1996726 w 4682585"/>
              <a:gd name="connsiteY1299" fmla="*/ 164211 h 2174272"/>
              <a:gd name="connsiteX1300" fmla="*/ 1671733 w 4682585"/>
              <a:gd name="connsiteY1300" fmla="*/ 164211 h 2174272"/>
              <a:gd name="connsiteX1301" fmla="*/ 1671733 w 4682585"/>
              <a:gd name="connsiteY1301" fmla="*/ 310800 h 2174272"/>
              <a:gd name="connsiteX1302" fmla="*/ 1829467 w 4682585"/>
              <a:gd name="connsiteY1302" fmla="*/ 310800 h 2174272"/>
              <a:gd name="connsiteX1303" fmla="*/ 1829467 w 4682585"/>
              <a:gd name="connsiteY1303" fmla="*/ 164211 h 2174272"/>
              <a:gd name="connsiteX1304" fmla="*/ 1504474 w 4682585"/>
              <a:gd name="connsiteY1304" fmla="*/ 164211 h 2174272"/>
              <a:gd name="connsiteX1305" fmla="*/ 1504474 w 4682585"/>
              <a:gd name="connsiteY1305" fmla="*/ 310800 h 2174272"/>
              <a:gd name="connsiteX1306" fmla="*/ 1662208 w 4682585"/>
              <a:gd name="connsiteY1306" fmla="*/ 310800 h 2174272"/>
              <a:gd name="connsiteX1307" fmla="*/ 1662208 w 4682585"/>
              <a:gd name="connsiteY1307" fmla="*/ 164211 h 2174272"/>
              <a:gd name="connsiteX1308" fmla="*/ 1337215 w 4682585"/>
              <a:gd name="connsiteY1308" fmla="*/ 164211 h 2174272"/>
              <a:gd name="connsiteX1309" fmla="*/ 1337215 w 4682585"/>
              <a:gd name="connsiteY1309" fmla="*/ 310800 h 2174272"/>
              <a:gd name="connsiteX1310" fmla="*/ 1494949 w 4682585"/>
              <a:gd name="connsiteY1310" fmla="*/ 310800 h 2174272"/>
              <a:gd name="connsiteX1311" fmla="*/ 1494949 w 4682585"/>
              <a:gd name="connsiteY1311" fmla="*/ 164211 h 2174272"/>
              <a:gd name="connsiteX1312" fmla="*/ 1169956 w 4682585"/>
              <a:gd name="connsiteY1312" fmla="*/ 164211 h 2174272"/>
              <a:gd name="connsiteX1313" fmla="*/ 1169956 w 4682585"/>
              <a:gd name="connsiteY1313" fmla="*/ 310800 h 2174272"/>
              <a:gd name="connsiteX1314" fmla="*/ 1327690 w 4682585"/>
              <a:gd name="connsiteY1314" fmla="*/ 310800 h 2174272"/>
              <a:gd name="connsiteX1315" fmla="*/ 1327690 w 4682585"/>
              <a:gd name="connsiteY1315" fmla="*/ 164211 h 2174272"/>
              <a:gd name="connsiteX1316" fmla="*/ 1002697 w 4682585"/>
              <a:gd name="connsiteY1316" fmla="*/ 164211 h 2174272"/>
              <a:gd name="connsiteX1317" fmla="*/ 1002697 w 4682585"/>
              <a:gd name="connsiteY1317" fmla="*/ 310800 h 2174272"/>
              <a:gd name="connsiteX1318" fmla="*/ 1160431 w 4682585"/>
              <a:gd name="connsiteY1318" fmla="*/ 310800 h 2174272"/>
              <a:gd name="connsiteX1319" fmla="*/ 1160431 w 4682585"/>
              <a:gd name="connsiteY1319" fmla="*/ 164211 h 2174272"/>
              <a:gd name="connsiteX1320" fmla="*/ 835438 w 4682585"/>
              <a:gd name="connsiteY1320" fmla="*/ 164211 h 2174272"/>
              <a:gd name="connsiteX1321" fmla="*/ 835438 w 4682585"/>
              <a:gd name="connsiteY1321" fmla="*/ 310800 h 2174272"/>
              <a:gd name="connsiteX1322" fmla="*/ 993172 w 4682585"/>
              <a:gd name="connsiteY1322" fmla="*/ 310800 h 2174272"/>
              <a:gd name="connsiteX1323" fmla="*/ 993172 w 4682585"/>
              <a:gd name="connsiteY1323" fmla="*/ 164211 h 2174272"/>
              <a:gd name="connsiteX1324" fmla="*/ 668179 w 4682585"/>
              <a:gd name="connsiteY1324" fmla="*/ 164211 h 2174272"/>
              <a:gd name="connsiteX1325" fmla="*/ 668179 w 4682585"/>
              <a:gd name="connsiteY1325" fmla="*/ 310800 h 2174272"/>
              <a:gd name="connsiteX1326" fmla="*/ 825913 w 4682585"/>
              <a:gd name="connsiteY1326" fmla="*/ 310800 h 2174272"/>
              <a:gd name="connsiteX1327" fmla="*/ 825913 w 4682585"/>
              <a:gd name="connsiteY1327" fmla="*/ 164211 h 2174272"/>
              <a:gd name="connsiteX1328" fmla="*/ 500920 w 4682585"/>
              <a:gd name="connsiteY1328" fmla="*/ 164211 h 2174272"/>
              <a:gd name="connsiteX1329" fmla="*/ 500920 w 4682585"/>
              <a:gd name="connsiteY1329" fmla="*/ 310800 h 2174272"/>
              <a:gd name="connsiteX1330" fmla="*/ 658654 w 4682585"/>
              <a:gd name="connsiteY1330" fmla="*/ 310800 h 2174272"/>
              <a:gd name="connsiteX1331" fmla="*/ 658654 w 4682585"/>
              <a:gd name="connsiteY1331" fmla="*/ 164211 h 2174272"/>
              <a:gd name="connsiteX1332" fmla="*/ 333566 w 4682585"/>
              <a:gd name="connsiteY1332" fmla="*/ 164211 h 2174272"/>
              <a:gd name="connsiteX1333" fmla="*/ 333566 w 4682585"/>
              <a:gd name="connsiteY1333" fmla="*/ 310800 h 2174272"/>
              <a:gd name="connsiteX1334" fmla="*/ 491395 w 4682585"/>
              <a:gd name="connsiteY1334" fmla="*/ 310800 h 2174272"/>
              <a:gd name="connsiteX1335" fmla="*/ 491395 w 4682585"/>
              <a:gd name="connsiteY1335" fmla="*/ 164211 h 2174272"/>
              <a:gd name="connsiteX1336" fmla="*/ 166307 w 4682585"/>
              <a:gd name="connsiteY1336" fmla="*/ 164211 h 2174272"/>
              <a:gd name="connsiteX1337" fmla="*/ 166307 w 4682585"/>
              <a:gd name="connsiteY1337" fmla="*/ 310800 h 2174272"/>
              <a:gd name="connsiteX1338" fmla="*/ 324041 w 4682585"/>
              <a:gd name="connsiteY1338" fmla="*/ 310800 h 2174272"/>
              <a:gd name="connsiteX1339" fmla="*/ 324041 w 4682585"/>
              <a:gd name="connsiteY1339" fmla="*/ 164211 h 2174272"/>
              <a:gd name="connsiteX1340" fmla="*/ 9525 w 4682585"/>
              <a:gd name="connsiteY1340" fmla="*/ 164211 h 2174272"/>
              <a:gd name="connsiteX1341" fmla="*/ 9525 w 4682585"/>
              <a:gd name="connsiteY1341" fmla="*/ 310800 h 2174272"/>
              <a:gd name="connsiteX1342" fmla="*/ 156782 w 4682585"/>
              <a:gd name="connsiteY1342" fmla="*/ 310800 h 2174272"/>
              <a:gd name="connsiteX1343" fmla="*/ 156782 w 4682585"/>
              <a:gd name="connsiteY1343" fmla="*/ 164211 h 2174272"/>
              <a:gd name="connsiteX1344" fmla="*/ 0 w 4682585"/>
              <a:gd name="connsiteY1344" fmla="*/ 0 h 2174272"/>
              <a:gd name="connsiteX1345" fmla="*/ 9525 w 4682585"/>
              <a:gd name="connsiteY1345" fmla="*/ 0 h 2174272"/>
              <a:gd name="connsiteX1346" fmla="*/ 9525 w 4682585"/>
              <a:gd name="connsiteY1346" fmla="*/ 154686 h 2174272"/>
              <a:gd name="connsiteX1347" fmla="*/ 156782 w 4682585"/>
              <a:gd name="connsiteY1347" fmla="*/ 154686 h 2174272"/>
              <a:gd name="connsiteX1348" fmla="*/ 156782 w 4682585"/>
              <a:gd name="connsiteY1348" fmla="*/ 0 h 2174272"/>
              <a:gd name="connsiteX1349" fmla="*/ 166307 w 4682585"/>
              <a:gd name="connsiteY1349" fmla="*/ 0 h 2174272"/>
              <a:gd name="connsiteX1350" fmla="*/ 166307 w 4682585"/>
              <a:gd name="connsiteY1350" fmla="*/ 154686 h 2174272"/>
              <a:gd name="connsiteX1351" fmla="*/ 324041 w 4682585"/>
              <a:gd name="connsiteY1351" fmla="*/ 154686 h 2174272"/>
              <a:gd name="connsiteX1352" fmla="*/ 324041 w 4682585"/>
              <a:gd name="connsiteY1352" fmla="*/ 0 h 2174272"/>
              <a:gd name="connsiteX1353" fmla="*/ 333566 w 4682585"/>
              <a:gd name="connsiteY1353" fmla="*/ 0 h 2174272"/>
              <a:gd name="connsiteX1354" fmla="*/ 333566 w 4682585"/>
              <a:gd name="connsiteY1354" fmla="*/ 154686 h 2174272"/>
              <a:gd name="connsiteX1355" fmla="*/ 491395 w 4682585"/>
              <a:gd name="connsiteY1355" fmla="*/ 154686 h 2174272"/>
              <a:gd name="connsiteX1356" fmla="*/ 491395 w 4682585"/>
              <a:gd name="connsiteY1356" fmla="*/ 0 h 2174272"/>
              <a:gd name="connsiteX1357" fmla="*/ 500920 w 4682585"/>
              <a:gd name="connsiteY1357" fmla="*/ 0 h 2174272"/>
              <a:gd name="connsiteX1358" fmla="*/ 500920 w 4682585"/>
              <a:gd name="connsiteY1358" fmla="*/ 154686 h 2174272"/>
              <a:gd name="connsiteX1359" fmla="*/ 658654 w 4682585"/>
              <a:gd name="connsiteY1359" fmla="*/ 154686 h 2174272"/>
              <a:gd name="connsiteX1360" fmla="*/ 658654 w 4682585"/>
              <a:gd name="connsiteY1360" fmla="*/ 0 h 2174272"/>
              <a:gd name="connsiteX1361" fmla="*/ 668179 w 4682585"/>
              <a:gd name="connsiteY1361" fmla="*/ 0 h 2174272"/>
              <a:gd name="connsiteX1362" fmla="*/ 668179 w 4682585"/>
              <a:gd name="connsiteY1362" fmla="*/ 154686 h 2174272"/>
              <a:gd name="connsiteX1363" fmla="*/ 825913 w 4682585"/>
              <a:gd name="connsiteY1363" fmla="*/ 154686 h 2174272"/>
              <a:gd name="connsiteX1364" fmla="*/ 825913 w 4682585"/>
              <a:gd name="connsiteY1364" fmla="*/ 0 h 2174272"/>
              <a:gd name="connsiteX1365" fmla="*/ 835438 w 4682585"/>
              <a:gd name="connsiteY1365" fmla="*/ 0 h 2174272"/>
              <a:gd name="connsiteX1366" fmla="*/ 835438 w 4682585"/>
              <a:gd name="connsiteY1366" fmla="*/ 154686 h 2174272"/>
              <a:gd name="connsiteX1367" fmla="*/ 993172 w 4682585"/>
              <a:gd name="connsiteY1367" fmla="*/ 154686 h 2174272"/>
              <a:gd name="connsiteX1368" fmla="*/ 993172 w 4682585"/>
              <a:gd name="connsiteY1368" fmla="*/ 0 h 2174272"/>
              <a:gd name="connsiteX1369" fmla="*/ 1002697 w 4682585"/>
              <a:gd name="connsiteY1369" fmla="*/ 0 h 2174272"/>
              <a:gd name="connsiteX1370" fmla="*/ 1002697 w 4682585"/>
              <a:gd name="connsiteY1370" fmla="*/ 154686 h 2174272"/>
              <a:gd name="connsiteX1371" fmla="*/ 1160431 w 4682585"/>
              <a:gd name="connsiteY1371" fmla="*/ 154686 h 2174272"/>
              <a:gd name="connsiteX1372" fmla="*/ 1160431 w 4682585"/>
              <a:gd name="connsiteY1372" fmla="*/ 0 h 2174272"/>
              <a:gd name="connsiteX1373" fmla="*/ 1169956 w 4682585"/>
              <a:gd name="connsiteY1373" fmla="*/ 0 h 2174272"/>
              <a:gd name="connsiteX1374" fmla="*/ 1169956 w 4682585"/>
              <a:gd name="connsiteY1374" fmla="*/ 154686 h 2174272"/>
              <a:gd name="connsiteX1375" fmla="*/ 1327690 w 4682585"/>
              <a:gd name="connsiteY1375" fmla="*/ 154686 h 2174272"/>
              <a:gd name="connsiteX1376" fmla="*/ 1327690 w 4682585"/>
              <a:gd name="connsiteY1376" fmla="*/ 0 h 2174272"/>
              <a:gd name="connsiteX1377" fmla="*/ 1337215 w 4682585"/>
              <a:gd name="connsiteY1377" fmla="*/ 0 h 2174272"/>
              <a:gd name="connsiteX1378" fmla="*/ 1337215 w 4682585"/>
              <a:gd name="connsiteY1378" fmla="*/ 154686 h 2174272"/>
              <a:gd name="connsiteX1379" fmla="*/ 1494949 w 4682585"/>
              <a:gd name="connsiteY1379" fmla="*/ 154686 h 2174272"/>
              <a:gd name="connsiteX1380" fmla="*/ 1494949 w 4682585"/>
              <a:gd name="connsiteY1380" fmla="*/ 0 h 2174272"/>
              <a:gd name="connsiteX1381" fmla="*/ 1504474 w 4682585"/>
              <a:gd name="connsiteY1381" fmla="*/ 0 h 2174272"/>
              <a:gd name="connsiteX1382" fmla="*/ 1504474 w 4682585"/>
              <a:gd name="connsiteY1382" fmla="*/ 154686 h 2174272"/>
              <a:gd name="connsiteX1383" fmla="*/ 1662208 w 4682585"/>
              <a:gd name="connsiteY1383" fmla="*/ 154686 h 2174272"/>
              <a:gd name="connsiteX1384" fmla="*/ 1662208 w 4682585"/>
              <a:gd name="connsiteY1384" fmla="*/ 0 h 2174272"/>
              <a:gd name="connsiteX1385" fmla="*/ 1671733 w 4682585"/>
              <a:gd name="connsiteY1385" fmla="*/ 0 h 2174272"/>
              <a:gd name="connsiteX1386" fmla="*/ 1671733 w 4682585"/>
              <a:gd name="connsiteY1386" fmla="*/ 154686 h 2174272"/>
              <a:gd name="connsiteX1387" fmla="*/ 1829467 w 4682585"/>
              <a:gd name="connsiteY1387" fmla="*/ 154686 h 2174272"/>
              <a:gd name="connsiteX1388" fmla="*/ 1829467 w 4682585"/>
              <a:gd name="connsiteY1388" fmla="*/ 0 h 2174272"/>
              <a:gd name="connsiteX1389" fmla="*/ 1838992 w 4682585"/>
              <a:gd name="connsiteY1389" fmla="*/ 0 h 2174272"/>
              <a:gd name="connsiteX1390" fmla="*/ 1838992 w 4682585"/>
              <a:gd name="connsiteY1390" fmla="*/ 154686 h 2174272"/>
              <a:gd name="connsiteX1391" fmla="*/ 1996726 w 4682585"/>
              <a:gd name="connsiteY1391" fmla="*/ 154686 h 2174272"/>
              <a:gd name="connsiteX1392" fmla="*/ 1996726 w 4682585"/>
              <a:gd name="connsiteY1392" fmla="*/ 0 h 2174272"/>
              <a:gd name="connsiteX1393" fmla="*/ 2006251 w 4682585"/>
              <a:gd name="connsiteY1393" fmla="*/ 0 h 2174272"/>
              <a:gd name="connsiteX1394" fmla="*/ 2006251 w 4682585"/>
              <a:gd name="connsiteY1394" fmla="*/ 154686 h 2174272"/>
              <a:gd name="connsiteX1395" fmla="*/ 2163985 w 4682585"/>
              <a:gd name="connsiteY1395" fmla="*/ 154686 h 2174272"/>
              <a:gd name="connsiteX1396" fmla="*/ 2163985 w 4682585"/>
              <a:gd name="connsiteY1396" fmla="*/ 0 h 2174272"/>
              <a:gd name="connsiteX1397" fmla="*/ 2173510 w 4682585"/>
              <a:gd name="connsiteY1397" fmla="*/ 0 h 2174272"/>
              <a:gd name="connsiteX1398" fmla="*/ 2173510 w 4682585"/>
              <a:gd name="connsiteY1398" fmla="*/ 154686 h 2174272"/>
              <a:gd name="connsiteX1399" fmla="*/ 2331339 w 4682585"/>
              <a:gd name="connsiteY1399" fmla="*/ 154686 h 2174272"/>
              <a:gd name="connsiteX1400" fmla="*/ 2331339 w 4682585"/>
              <a:gd name="connsiteY1400" fmla="*/ 0 h 2174272"/>
              <a:gd name="connsiteX1401" fmla="*/ 2340864 w 4682585"/>
              <a:gd name="connsiteY1401" fmla="*/ 0 h 2174272"/>
              <a:gd name="connsiteX1402" fmla="*/ 2340864 w 4682585"/>
              <a:gd name="connsiteY1402" fmla="*/ 154686 h 2174272"/>
              <a:gd name="connsiteX1403" fmla="*/ 2498598 w 4682585"/>
              <a:gd name="connsiteY1403" fmla="*/ 154686 h 2174272"/>
              <a:gd name="connsiteX1404" fmla="*/ 2498598 w 4682585"/>
              <a:gd name="connsiteY1404" fmla="*/ 0 h 2174272"/>
              <a:gd name="connsiteX1405" fmla="*/ 2508123 w 4682585"/>
              <a:gd name="connsiteY1405" fmla="*/ 0 h 2174272"/>
              <a:gd name="connsiteX1406" fmla="*/ 2508123 w 4682585"/>
              <a:gd name="connsiteY1406" fmla="*/ 154686 h 2174272"/>
              <a:gd name="connsiteX1407" fmla="*/ 2665857 w 4682585"/>
              <a:gd name="connsiteY1407" fmla="*/ 154686 h 2174272"/>
              <a:gd name="connsiteX1408" fmla="*/ 2665857 w 4682585"/>
              <a:gd name="connsiteY1408" fmla="*/ 0 h 2174272"/>
              <a:gd name="connsiteX1409" fmla="*/ 2675382 w 4682585"/>
              <a:gd name="connsiteY1409" fmla="*/ 0 h 2174272"/>
              <a:gd name="connsiteX1410" fmla="*/ 2675382 w 4682585"/>
              <a:gd name="connsiteY1410" fmla="*/ 154686 h 2174272"/>
              <a:gd name="connsiteX1411" fmla="*/ 2833116 w 4682585"/>
              <a:gd name="connsiteY1411" fmla="*/ 154686 h 2174272"/>
              <a:gd name="connsiteX1412" fmla="*/ 2833116 w 4682585"/>
              <a:gd name="connsiteY1412" fmla="*/ 0 h 2174272"/>
              <a:gd name="connsiteX1413" fmla="*/ 2842641 w 4682585"/>
              <a:gd name="connsiteY1413" fmla="*/ 0 h 2174272"/>
              <a:gd name="connsiteX1414" fmla="*/ 2842641 w 4682585"/>
              <a:gd name="connsiteY1414" fmla="*/ 154686 h 2174272"/>
              <a:gd name="connsiteX1415" fmla="*/ 3000375 w 4682585"/>
              <a:gd name="connsiteY1415" fmla="*/ 154686 h 2174272"/>
              <a:gd name="connsiteX1416" fmla="*/ 3000375 w 4682585"/>
              <a:gd name="connsiteY1416" fmla="*/ 0 h 2174272"/>
              <a:gd name="connsiteX1417" fmla="*/ 3009900 w 4682585"/>
              <a:gd name="connsiteY1417" fmla="*/ 0 h 2174272"/>
              <a:gd name="connsiteX1418" fmla="*/ 3009900 w 4682585"/>
              <a:gd name="connsiteY1418" fmla="*/ 154686 h 2174272"/>
              <a:gd name="connsiteX1419" fmla="*/ 3167634 w 4682585"/>
              <a:gd name="connsiteY1419" fmla="*/ 154686 h 2174272"/>
              <a:gd name="connsiteX1420" fmla="*/ 3167634 w 4682585"/>
              <a:gd name="connsiteY1420" fmla="*/ 0 h 2174272"/>
              <a:gd name="connsiteX1421" fmla="*/ 3177159 w 4682585"/>
              <a:gd name="connsiteY1421" fmla="*/ 0 h 2174272"/>
              <a:gd name="connsiteX1422" fmla="*/ 3177159 w 4682585"/>
              <a:gd name="connsiteY1422" fmla="*/ 154686 h 2174272"/>
              <a:gd name="connsiteX1423" fmla="*/ 3334893 w 4682585"/>
              <a:gd name="connsiteY1423" fmla="*/ 154686 h 2174272"/>
              <a:gd name="connsiteX1424" fmla="*/ 3334893 w 4682585"/>
              <a:gd name="connsiteY1424" fmla="*/ 0 h 2174272"/>
              <a:gd name="connsiteX1425" fmla="*/ 3344418 w 4682585"/>
              <a:gd name="connsiteY1425" fmla="*/ 0 h 2174272"/>
              <a:gd name="connsiteX1426" fmla="*/ 3344418 w 4682585"/>
              <a:gd name="connsiteY1426" fmla="*/ 154686 h 2174272"/>
              <a:gd name="connsiteX1427" fmla="*/ 3502152 w 4682585"/>
              <a:gd name="connsiteY1427" fmla="*/ 154686 h 2174272"/>
              <a:gd name="connsiteX1428" fmla="*/ 3502152 w 4682585"/>
              <a:gd name="connsiteY1428" fmla="*/ 0 h 2174272"/>
              <a:gd name="connsiteX1429" fmla="*/ 3511677 w 4682585"/>
              <a:gd name="connsiteY1429" fmla="*/ 0 h 2174272"/>
              <a:gd name="connsiteX1430" fmla="*/ 3511677 w 4682585"/>
              <a:gd name="connsiteY1430" fmla="*/ 154686 h 2174272"/>
              <a:gd name="connsiteX1431" fmla="*/ 3669411 w 4682585"/>
              <a:gd name="connsiteY1431" fmla="*/ 154686 h 2174272"/>
              <a:gd name="connsiteX1432" fmla="*/ 3669411 w 4682585"/>
              <a:gd name="connsiteY1432" fmla="*/ 0 h 2174272"/>
              <a:gd name="connsiteX1433" fmla="*/ 3678936 w 4682585"/>
              <a:gd name="connsiteY1433" fmla="*/ 0 h 2174272"/>
              <a:gd name="connsiteX1434" fmla="*/ 3678936 w 4682585"/>
              <a:gd name="connsiteY1434" fmla="*/ 154686 h 2174272"/>
              <a:gd name="connsiteX1435" fmla="*/ 3836766 w 4682585"/>
              <a:gd name="connsiteY1435" fmla="*/ 154686 h 2174272"/>
              <a:gd name="connsiteX1436" fmla="*/ 3836766 w 4682585"/>
              <a:gd name="connsiteY1436" fmla="*/ 0 h 2174272"/>
              <a:gd name="connsiteX1437" fmla="*/ 3846291 w 4682585"/>
              <a:gd name="connsiteY1437" fmla="*/ 0 h 2174272"/>
              <a:gd name="connsiteX1438" fmla="*/ 3846291 w 4682585"/>
              <a:gd name="connsiteY1438" fmla="*/ 154686 h 2174272"/>
              <a:gd name="connsiteX1439" fmla="*/ 4004025 w 4682585"/>
              <a:gd name="connsiteY1439" fmla="*/ 154686 h 2174272"/>
              <a:gd name="connsiteX1440" fmla="*/ 4004025 w 4682585"/>
              <a:gd name="connsiteY1440" fmla="*/ 0 h 2174272"/>
              <a:gd name="connsiteX1441" fmla="*/ 4013550 w 4682585"/>
              <a:gd name="connsiteY1441" fmla="*/ 0 h 2174272"/>
              <a:gd name="connsiteX1442" fmla="*/ 4013550 w 4682585"/>
              <a:gd name="connsiteY1442" fmla="*/ 154686 h 2174272"/>
              <a:gd name="connsiteX1443" fmla="*/ 4171284 w 4682585"/>
              <a:gd name="connsiteY1443" fmla="*/ 154686 h 2174272"/>
              <a:gd name="connsiteX1444" fmla="*/ 4171284 w 4682585"/>
              <a:gd name="connsiteY1444" fmla="*/ 0 h 2174272"/>
              <a:gd name="connsiteX1445" fmla="*/ 4180809 w 4682585"/>
              <a:gd name="connsiteY1445" fmla="*/ 0 h 2174272"/>
              <a:gd name="connsiteX1446" fmla="*/ 4180809 w 4682585"/>
              <a:gd name="connsiteY1446" fmla="*/ 154686 h 2174272"/>
              <a:gd name="connsiteX1447" fmla="*/ 4338543 w 4682585"/>
              <a:gd name="connsiteY1447" fmla="*/ 154686 h 2174272"/>
              <a:gd name="connsiteX1448" fmla="*/ 4338543 w 4682585"/>
              <a:gd name="connsiteY1448" fmla="*/ 0 h 2174272"/>
              <a:gd name="connsiteX1449" fmla="*/ 4348068 w 4682585"/>
              <a:gd name="connsiteY1449" fmla="*/ 0 h 2174272"/>
              <a:gd name="connsiteX1450" fmla="*/ 4348068 w 4682585"/>
              <a:gd name="connsiteY1450" fmla="*/ 154686 h 2174272"/>
              <a:gd name="connsiteX1451" fmla="*/ 4505801 w 4682585"/>
              <a:gd name="connsiteY1451" fmla="*/ 154686 h 2174272"/>
              <a:gd name="connsiteX1452" fmla="*/ 4505801 w 4682585"/>
              <a:gd name="connsiteY1452" fmla="*/ 0 h 2174272"/>
              <a:gd name="connsiteX1453" fmla="*/ 4515326 w 4682585"/>
              <a:gd name="connsiteY1453" fmla="*/ 0 h 2174272"/>
              <a:gd name="connsiteX1454" fmla="*/ 4515326 w 4682585"/>
              <a:gd name="connsiteY1454" fmla="*/ 154686 h 2174272"/>
              <a:gd name="connsiteX1455" fmla="*/ 4673060 w 4682585"/>
              <a:gd name="connsiteY1455" fmla="*/ 154686 h 2174272"/>
              <a:gd name="connsiteX1456" fmla="*/ 4673060 w 4682585"/>
              <a:gd name="connsiteY1456" fmla="*/ 0 h 2174272"/>
              <a:gd name="connsiteX1457" fmla="*/ 4682585 w 4682585"/>
              <a:gd name="connsiteY1457" fmla="*/ 0 h 2174272"/>
              <a:gd name="connsiteX1458" fmla="*/ 4682585 w 4682585"/>
              <a:gd name="connsiteY1458" fmla="*/ 2174272 h 2174272"/>
              <a:gd name="connsiteX1459" fmla="*/ 4673060 w 4682585"/>
              <a:gd name="connsiteY1459" fmla="*/ 2174272 h 2174272"/>
              <a:gd name="connsiteX1460" fmla="*/ 4673060 w 4682585"/>
              <a:gd name="connsiteY1460" fmla="*/ 2037588 h 2174272"/>
              <a:gd name="connsiteX1461" fmla="*/ 4515326 w 4682585"/>
              <a:gd name="connsiteY1461" fmla="*/ 2037588 h 2174272"/>
              <a:gd name="connsiteX1462" fmla="*/ 4515326 w 4682585"/>
              <a:gd name="connsiteY1462" fmla="*/ 2174272 h 2174272"/>
              <a:gd name="connsiteX1463" fmla="*/ 4505801 w 4682585"/>
              <a:gd name="connsiteY1463" fmla="*/ 2174272 h 2174272"/>
              <a:gd name="connsiteX1464" fmla="*/ 4505801 w 4682585"/>
              <a:gd name="connsiteY1464" fmla="*/ 2037588 h 2174272"/>
              <a:gd name="connsiteX1465" fmla="*/ 4348068 w 4682585"/>
              <a:gd name="connsiteY1465" fmla="*/ 2037588 h 2174272"/>
              <a:gd name="connsiteX1466" fmla="*/ 4348068 w 4682585"/>
              <a:gd name="connsiteY1466" fmla="*/ 2174272 h 2174272"/>
              <a:gd name="connsiteX1467" fmla="*/ 4338543 w 4682585"/>
              <a:gd name="connsiteY1467" fmla="*/ 2174272 h 2174272"/>
              <a:gd name="connsiteX1468" fmla="*/ 4338543 w 4682585"/>
              <a:gd name="connsiteY1468" fmla="*/ 2037588 h 2174272"/>
              <a:gd name="connsiteX1469" fmla="*/ 4180809 w 4682585"/>
              <a:gd name="connsiteY1469" fmla="*/ 2037588 h 2174272"/>
              <a:gd name="connsiteX1470" fmla="*/ 4180809 w 4682585"/>
              <a:gd name="connsiteY1470" fmla="*/ 2174272 h 2174272"/>
              <a:gd name="connsiteX1471" fmla="*/ 4171284 w 4682585"/>
              <a:gd name="connsiteY1471" fmla="*/ 2174272 h 2174272"/>
              <a:gd name="connsiteX1472" fmla="*/ 4171284 w 4682585"/>
              <a:gd name="connsiteY1472" fmla="*/ 2037588 h 2174272"/>
              <a:gd name="connsiteX1473" fmla="*/ 4013550 w 4682585"/>
              <a:gd name="connsiteY1473" fmla="*/ 2037588 h 2174272"/>
              <a:gd name="connsiteX1474" fmla="*/ 4013550 w 4682585"/>
              <a:gd name="connsiteY1474" fmla="*/ 2174272 h 2174272"/>
              <a:gd name="connsiteX1475" fmla="*/ 4004025 w 4682585"/>
              <a:gd name="connsiteY1475" fmla="*/ 2174272 h 2174272"/>
              <a:gd name="connsiteX1476" fmla="*/ 4004025 w 4682585"/>
              <a:gd name="connsiteY1476" fmla="*/ 2037588 h 2174272"/>
              <a:gd name="connsiteX1477" fmla="*/ 3846291 w 4682585"/>
              <a:gd name="connsiteY1477" fmla="*/ 2037588 h 2174272"/>
              <a:gd name="connsiteX1478" fmla="*/ 3846291 w 4682585"/>
              <a:gd name="connsiteY1478" fmla="*/ 2174272 h 2174272"/>
              <a:gd name="connsiteX1479" fmla="*/ 3836766 w 4682585"/>
              <a:gd name="connsiteY1479" fmla="*/ 2174272 h 2174272"/>
              <a:gd name="connsiteX1480" fmla="*/ 3836766 w 4682585"/>
              <a:gd name="connsiteY1480" fmla="*/ 2037588 h 2174272"/>
              <a:gd name="connsiteX1481" fmla="*/ 3678936 w 4682585"/>
              <a:gd name="connsiteY1481" fmla="*/ 2037588 h 2174272"/>
              <a:gd name="connsiteX1482" fmla="*/ 3678936 w 4682585"/>
              <a:gd name="connsiteY1482" fmla="*/ 2174272 h 2174272"/>
              <a:gd name="connsiteX1483" fmla="*/ 3669411 w 4682585"/>
              <a:gd name="connsiteY1483" fmla="*/ 2174272 h 2174272"/>
              <a:gd name="connsiteX1484" fmla="*/ 3669411 w 4682585"/>
              <a:gd name="connsiteY1484" fmla="*/ 2037588 h 2174272"/>
              <a:gd name="connsiteX1485" fmla="*/ 3511677 w 4682585"/>
              <a:gd name="connsiteY1485" fmla="*/ 2037588 h 2174272"/>
              <a:gd name="connsiteX1486" fmla="*/ 3511677 w 4682585"/>
              <a:gd name="connsiteY1486" fmla="*/ 2174272 h 2174272"/>
              <a:gd name="connsiteX1487" fmla="*/ 3502152 w 4682585"/>
              <a:gd name="connsiteY1487" fmla="*/ 2174272 h 2174272"/>
              <a:gd name="connsiteX1488" fmla="*/ 3502152 w 4682585"/>
              <a:gd name="connsiteY1488" fmla="*/ 2037588 h 2174272"/>
              <a:gd name="connsiteX1489" fmla="*/ 3344418 w 4682585"/>
              <a:gd name="connsiteY1489" fmla="*/ 2037588 h 2174272"/>
              <a:gd name="connsiteX1490" fmla="*/ 3344418 w 4682585"/>
              <a:gd name="connsiteY1490" fmla="*/ 2174272 h 2174272"/>
              <a:gd name="connsiteX1491" fmla="*/ 3334893 w 4682585"/>
              <a:gd name="connsiteY1491" fmla="*/ 2174272 h 2174272"/>
              <a:gd name="connsiteX1492" fmla="*/ 3334893 w 4682585"/>
              <a:gd name="connsiteY1492" fmla="*/ 2037588 h 2174272"/>
              <a:gd name="connsiteX1493" fmla="*/ 3177159 w 4682585"/>
              <a:gd name="connsiteY1493" fmla="*/ 2037588 h 2174272"/>
              <a:gd name="connsiteX1494" fmla="*/ 3177159 w 4682585"/>
              <a:gd name="connsiteY1494" fmla="*/ 2174272 h 2174272"/>
              <a:gd name="connsiteX1495" fmla="*/ 3167634 w 4682585"/>
              <a:gd name="connsiteY1495" fmla="*/ 2174272 h 2174272"/>
              <a:gd name="connsiteX1496" fmla="*/ 3167634 w 4682585"/>
              <a:gd name="connsiteY1496" fmla="*/ 2037588 h 2174272"/>
              <a:gd name="connsiteX1497" fmla="*/ 3009900 w 4682585"/>
              <a:gd name="connsiteY1497" fmla="*/ 2037588 h 2174272"/>
              <a:gd name="connsiteX1498" fmla="*/ 3009900 w 4682585"/>
              <a:gd name="connsiteY1498" fmla="*/ 2174272 h 2174272"/>
              <a:gd name="connsiteX1499" fmla="*/ 3000375 w 4682585"/>
              <a:gd name="connsiteY1499" fmla="*/ 2174272 h 2174272"/>
              <a:gd name="connsiteX1500" fmla="*/ 3000375 w 4682585"/>
              <a:gd name="connsiteY1500" fmla="*/ 2037588 h 2174272"/>
              <a:gd name="connsiteX1501" fmla="*/ 2842641 w 4682585"/>
              <a:gd name="connsiteY1501" fmla="*/ 2037588 h 2174272"/>
              <a:gd name="connsiteX1502" fmla="*/ 2842641 w 4682585"/>
              <a:gd name="connsiteY1502" fmla="*/ 2174272 h 2174272"/>
              <a:gd name="connsiteX1503" fmla="*/ 2833116 w 4682585"/>
              <a:gd name="connsiteY1503" fmla="*/ 2174272 h 2174272"/>
              <a:gd name="connsiteX1504" fmla="*/ 2833116 w 4682585"/>
              <a:gd name="connsiteY1504" fmla="*/ 2037588 h 2174272"/>
              <a:gd name="connsiteX1505" fmla="*/ 2675382 w 4682585"/>
              <a:gd name="connsiteY1505" fmla="*/ 2037588 h 2174272"/>
              <a:gd name="connsiteX1506" fmla="*/ 2675382 w 4682585"/>
              <a:gd name="connsiteY1506" fmla="*/ 2174272 h 2174272"/>
              <a:gd name="connsiteX1507" fmla="*/ 2665857 w 4682585"/>
              <a:gd name="connsiteY1507" fmla="*/ 2174272 h 2174272"/>
              <a:gd name="connsiteX1508" fmla="*/ 2665857 w 4682585"/>
              <a:gd name="connsiteY1508" fmla="*/ 2037588 h 2174272"/>
              <a:gd name="connsiteX1509" fmla="*/ 2508123 w 4682585"/>
              <a:gd name="connsiteY1509" fmla="*/ 2037588 h 2174272"/>
              <a:gd name="connsiteX1510" fmla="*/ 2508123 w 4682585"/>
              <a:gd name="connsiteY1510" fmla="*/ 2174272 h 2174272"/>
              <a:gd name="connsiteX1511" fmla="*/ 2498598 w 4682585"/>
              <a:gd name="connsiteY1511" fmla="*/ 2174272 h 2174272"/>
              <a:gd name="connsiteX1512" fmla="*/ 2498598 w 4682585"/>
              <a:gd name="connsiteY1512" fmla="*/ 2037588 h 2174272"/>
              <a:gd name="connsiteX1513" fmla="*/ 2340864 w 4682585"/>
              <a:gd name="connsiteY1513" fmla="*/ 2037588 h 2174272"/>
              <a:gd name="connsiteX1514" fmla="*/ 2340864 w 4682585"/>
              <a:gd name="connsiteY1514" fmla="*/ 2174272 h 2174272"/>
              <a:gd name="connsiteX1515" fmla="*/ 2331339 w 4682585"/>
              <a:gd name="connsiteY1515" fmla="*/ 2174272 h 2174272"/>
              <a:gd name="connsiteX1516" fmla="*/ 2331339 w 4682585"/>
              <a:gd name="connsiteY1516" fmla="*/ 2037588 h 2174272"/>
              <a:gd name="connsiteX1517" fmla="*/ 2173510 w 4682585"/>
              <a:gd name="connsiteY1517" fmla="*/ 2037588 h 2174272"/>
              <a:gd name="connsiteX1518" fmla="*/ 2173510 w 4682585"/>
              <a:gd name="connsiteY1518" fmla="*/ 2174272 h 2174272"/>
              <a:gd name="connsiteX1519" fmla="*/ 2163985 w 4682585"/>
              <a:gd name="connsiteY1519" fmla="*/ 2174272 h 2174272"/>
              <a:gd name="connsiteX1520" fmla="*/ 2163985 w 4682585"/>
              <a:gd name="connsiteY1520" fmla="*/ 2037588 h 2174272"/>
              <a:gd name="connsiteX1521" fmla="*/ 2006251 w 4682585"/>
              <a:gd name="connsiteY1521" fmla="*/ 2037588 h 2174272"/>
              <a:gd name="connsiteX1522" fmla="*/ 2006251 w 4682585"/>
              <a:gd name="connsiteY1522" fmla="*/ 2174272 h 2174272"/>
              <a:gd name="connsiteX1523" fmla="*/ 1996726 w 4682585"/>
              <a:gd name="connsiteY1523" fmla="*/ 2174272 h 2174272"/>
              <a:gd name="connsiteX1524" fmla="*/ 1996726 w 4682585"/>
              <a:gd name="connsiteY1524" fmla="*/ 2037588 h 2174272"/>
              <a:gd name="connsiteX1525" fmla="*/ 1838992 w 4682585"/>
              <a:gd name="connsiteY1525" fmla="*/ 2037588 h 2174272"/>
              <a:gd name="connsiteX1526" fmla="*/ 1838992 w 4682585"/>
              <a:gd name="connsiteY1526" fmla="*/ 2174272 h 2174272"/>
              <a:gd name="connsiteX1527" fmla="*/ 1829467 w 4682585"/>
              <a:gd name="connsiteY1527" fmla="*/ 2174272 h 2174272"/>
              <a:gd name="connsiteX1528" fmla="*/ 1829467 w 4682585"/>
              <a:gd name="connsiteY1528" fmla="*/ 2037588 h 2174272"/>
              <a:gd name="connsiteX1529" fmla="*/ 1671733 w 4682585"/>
              <a:gd name="connsiteY1529" fmla="*/ 2037588 h 2174272"/>
              <a:gd name="connsiteX1530" fmla="*/ 1671733 w 4682585"/>
              <a:gd name="connsiteY1530" fmla="*/ 2174272 h 2174272"/>
              <a:gd name="connsiteX1531" fmla="*/ 1662208 w 4682585"/>
              <a:gd name="connsiteY1531" fmla="*/ 2174272 h 2174272"/>
              <a:gd name="connsiteX1532" fmla="*/ 1662208 w 4682585"/>
              <a:gd name="connsiteY1532" fmla="*/ 2037588 h 2174272"/>
              <a:gd name="connsiteX1533" fmla="*/ 1504474 w 4682585"/>
              <a:gd name="connsiteY1533" fmla="*/ 2037588 h 2174272"/>
              <a:gd name="connsiteX1534" fmla="*/ 1504474 w 4682585"/>
              <a:gd name="connsiteY1534" fmla="*/ 2174272 h 2174272"/>
              <a:gd name="connsiteX1535" fmla="*/ 1494949 w 4682585"/>
              <a:gd name="connsiteY1535" fmla="*/ 2174272 h 2174272"/>
              <a:gd name="connsiteX1536" fmla="*/ 1494949 w 4682585"/>
              <a:gd name="connsiteY1536" fmla="*/ 2037588 h 2174272"/>
              <a:gd name="connsiteX1537" fmla="*/ 1337215 w 4682585"/>
              <a:gd name="connsiteY1537" fmla="*/ 2037588 h 2174272"/>
              <a:gd name="connsiteX1538" fmla="*/ 1337215 w 4682585"/>
              <a:gd name="connsiteY1538" fmla="*/ 2174272 h 2174272"/>
              <a:gd name="connsiteX1539" fmla="*/ 1327690 w 4682585"/>
              <a:gd name="connsiteY1539" fmla="*/ 2174272 h 2174272"/>
              <a:gd name="connsiteX1540" fmla="*/ 1327690 w 4682585"/>
              <a:gd name="connsiteY1540" fmla="*/ 2037588 h 2174272"/>
              <a:gd name="connsiteX1541" fmla="*/ 1169956 w 4682585"/>
              <a:gd name="connsiteY1541" fmla="*/ 2037588 h 2174272"/>
              <a:gd name="connsiteX1542" fmla="*/ 1169956 w 4682585"/>
              <a:gd name="connsiteY1542" fmla="*/ 2174272 h 2174272"/>
              <a:gd name="connsiteX1543" fmla="*/ 1160431 w 4682585"/>
              <a:gd name="connsiteY1543" fmla="*/ 2174272 h 2174272"/>
              <a:gd name="connsiteX1544" fmla="*/ 1160431 w 4682585"/>
              <a:gd name="connsiteY1544" fmla="*/ 2037588 h 2174272"/>
              <a:gd name="connsiteX1545" fmla="*/ 1002697 w 4682585"/>
              <a:gd name="connsiteY1545" fmla="*/ 2037588 h 2174272"/>
              <a:gd name="connsiteX1546" fmla="*/ 1002697 w 4682585"/>
              <a:gd name="connsiteY1546" fmla="*/ 2174272 h 2174272"/>
              <a:gd name="connsiteX1547" fmla="*/ 993172 w 4682585"/>
              <a:gd name="connsiteY1547" fmla="*/ 2174272 h 2174272"/>
              <a:gd name="connsiteX1548" fmla="*/ 993172 w 4682585"/>
              <a:gd name="connsiteY1548" fmla="*/ 2037588 h 2174272"/>
              <a:gd name="connsiteX1549" fmla="*/ 835438 w 4682585"/>
              <a:gd name="connsiteY1549" fmla="*/ 2037588 h 2174272"/>
              <a:gd name="connsiteX1550" fmla="*/ 835438 w 4682585"/>
              <a:gd name="connsiteY1550" fmla="*/ 2174272 h 2174272"/>
              <a:gd name="connsiteX1551" fmla="*/ 825913 w 4682585"/>
              <a:gd name="connsiteY1551" fmla="*/ 2174272 h 2174272"/>
              <a:gd name="connsiteX1552" fmla="*/ 825913 w 4682585"/>
              <a:gd name="connsiteY1552" fmla="*/ 2037588 h 2174272"/>
              <a:gd name="connsiteX1553" fmla="*/ 668179 w 4682585"/>
              <a:gd name="connsiteY1553" fmla="*/ 2037588 h 2174272"/>
              <a:gd name="connsiteX1554" fmla="*/ 668179 w 4682585"/>
              <a:gd name="connsiteY1554" fmla="*/ 2174272 h 2174272"/>
              <a:gd name="connsiteX1555" fmla="*/ 658654 w 4682585"/>
              <a:gd name="connsiteY1555" fmla="*/ 2174272 h 2174272"/>
              <a:gd name="connsiteX1556" fmla="*/ 658654 w 4682585"/>
              <a:gd name="connsiteY1556" fmla="*/ 2037588 h 2174272"/>
              <a:gd name="connsiteX1557" fmla="*/ 500920 w 4682585"/>
              <a:gd name="connsiteY1557" fmla="*/ 2037588 h 2174272"/>
              <a:gd name="connsiteX1558" fmla="*/ 500920 w 4682585"/>
              <a:gd name="connsiteY1558" fmla="*/ 2174272 h 2174272"/>
              <a:gd name="connsiteX1559" fmla="*/ 491395 w 4682585"/>
              <a:gd name="connsiteY1559" fmla="*/ 2174272 h 2174272"/>
              <a:gd name="connsiteX1560" fmla="*/ 491395 w 4682585"/>
              <a:gd name="connsiteY1560" fmla="*/ 2037588 h 2174272"/>
              <a:gd name="connsiteX1561" fmla="*/ 333566 w 4682585"/>
              <a:gd name="connsiteY1561" fmla="*/ 2037588 h 2174272"/>
              <a:gd name="connsiteX1562" fmla="*/ 333566 w 4682585"/>
              <a:gd name="connsiteY1562" fmla="*/ 2174272 h 2174272"/>
              <a:gd name="connsiteX1563" fmla="*/ 324041 w 4682585"/>
              <a:gd name="connsiteY1563" fmla="*/ 2174272 h 2174272"/>
              <a:gd name="connsiteX1564" fmla="*/ 324041 w 4682585"/>
              <a:gd name="connsiteY1564" fmla="*/ 2037588 h 2174272"/>
              <a:gd name="connsiteX1565" fmla="*/ 166307 w 4682585"/>
              <a:gd name="connsiteY1565" fmla="*/ 2037588 h 2174272"/>
              <a:gd name="connsiteX1566" fmla="*/ 166307 w 4682585"/>
              <a:gd name="connsiteY1566" fmla="*/ 2174272 h 2174272"/>
              <a:gd name="connsiteX1567" fmla="*/ 156782 w 4682585"/>
              <a:gd name="connsiteY1567" fmla="*/ 2174272 h 2174272"/>
              <a:gd name="connsiteX1568" fmla="*/ 156782 w 4682585"/>
              <a:gd name="connsiteY1568" fmla="*/ 2037588 h 2174272"/>
              <a:gd name="connsiteX1569" fmla="*/ 9525 w 4682585"/>
              <a:gd name="connsiteY1569" fmla="*/ 2037588 h 2174272"/>
              <a:gd name="connsiteX1570" fmla="*/ 9525 w 4682585"/>
              <a:gd name="connsiteY1570" fmla="*/ 2174272 h 2174272"/>
              <a:gd name="connsiteX1571" fmla="*/ 0 w 4682585"/>
              <a:gd name="connsiteY1571" fmla="*/ 2174272 h 2174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Lst>
            <a:rect l="l" t="t" r="r" b="b"/>
            <a:pathLst>
              <a:path w="15164" h="6460">
                <a:moveTo>
                  <a:pt x="15133" y="6460"/>
                </a:moveTo>
                <a:lnTo>
                  <a:pt x="15164" y="6460"/>
                </a:lnTo>
                <a:lnTo>
                  <a:pt x="15164" y="6460"/>
                </a:lnTo>
                <a:lnTo>
                  <a:pt x="15133" y="6460"/>
                </a:lnTo>
                <a:lnTo>
                  <a:pt x="15133" y="6460"/>
                </a:lnTo>
                <a:close/>
                <a:moveTo>
                  <a:pt x="14592" y="6460"/>
                </a:moveTo>
                <a:lnTo>
                  <a:pt x="14622" y="6460"/>
                </a:lnTo>
                <a:lnTo>
                  <a:pt x="14622" y="6460"/>
                </a:lnTo>
                <a:lnTo>
                  <a:pt x="14592" y="6460"/>
                </a:lnTo>
                <a:lnTo>
                  <a:pt x="14592" y="6460"/>
                </a:lnTo>
                <a:close/>
                <a:moveTo>
                  <a:pt x="14050" y="6460"/>
                </a:moveTo>
                <a:lnTo>
                  <a:pt x="14081" y="6460"/>
                </a:lnTo>
                <a:lnTo>
                  <a:pt x="14081" y="6460"/>
                </a:lnTo>
                <a:lnTo>
                  <a:pt x="14050" y="6460"/>
                </a:lnTo>
                <a:lnTo>
                  <a:pt x="14050" y="6460"/>
                </a:lnTo>
                <a:close/>
                <a:moveTo>
                  <a:pt x="13539" y="5590"/>
                </a:moveTo>
                <a:lnTo>
                  <a:pt x="13539" y="6026"/>
                </a:lnTo>
                <a:lnTo>
                  <a:pt x="14050" y="6026"/>
                </a:lnTo>
                <a:lnTo>
                  <a:pt x="14050" y="5590"/>
                </a:lnTo>
                <a:lnTo>
                  <a:pt x="13539" y="5590"/>
                </a:lnTo>
                <a:close/>
                <a:moveTo>
                  <a:pt x="12997" y="5590"/>
                </a:moveTo>
                <a:lnTo>
                  <a:pt x="12997" y="6026"/>
                </a:lnTo>
                <a:lnTo>
                  <a:pt x="13508" y="6026"/>
                </a:lnTo>
                <a:lnTo>
                  <a:pt x="13508" y="5590"/>
                </a:lnTo>
                <a:lnTo>
                  <a:pt x="12997" y="5590"/>
                </a:lnTo>
                <a:close/>
                <a:moveTo>
                  <a:pt x="12456" y="5590"/>
                </a:moveTo>
                <a:lnTo>
                  <a:pt x="12456" y="6026"/>
                </a:lnTo>
                <a:lnTo>
                  <a:pt x="12967" y="6026"/>
                </a:lnTo>
                <a:lnTo>
                  <a:pt x="12967" y="5590"/>
                </a:lnTo>
                <a:lnTo>
                  <a:pt x="12456" y="5590"/>
                </a:lnTo>
                <a:close/>
                <a:moveTo>
                  <a:pt x="11914" y="5590"/>
                </a:moveTo>
                <a:lnTo>
                  <a:pt x="11914" y="6026"/>
                </a:lnTo>
                <a:lnTo>
                  <a:pt x="12425" y="6026"/>
                </a:lnTo>
                <a:lnTo>
                  <a:pt x="12425" y="5590"/>
                </a:lnTo>
                <a:lnTo>
                  <a:pt x="11914" y="5590"/>
                </a:lnTo>
                <a:close/>
                <a:moveTo>
                  <a:pt x="11372" y="5590"/>
                </a:moveTo>
                <a:lnTo>
                  <a:pt x="11372" y="6026"/>
                </a:lnTo>
                <a:lnTo>
                  <a:pt x="11883" y="6026"/>
                </a:lnTo>
                <a:lnTo>
                  <a:pt x="11883" y="5590"/>
                </a:lnTo>
                <a:lnTo>
                  <a:pt x="11372" y="5590"/>
                </a:lnTo>
                <a:close/>
                <a:moveTo>
                  <a:pt x="10831" y="5590"/>
                </a:moveTo>
                <a:lnTo>
                  <a:pt x="10831" y="6026"/>
                </a:lnTo>
                <a:lnTo>
                  <a:pt x="11341" y="6026"/>
                </a:lnTo>
                <a:lnTo>
                  <a:pt x="11341" y="5590"/>
                </a:lnTo>
                <a:lnTo>
                  <a:pt x="10831" y="5590"/>
                </a:lnTo>
                <a:close/>
                <a:moveTo>
                  <a:pt x="10289" y="5590"/>
                </a:moveTo>
                <a:lnTo>
                  <a:pt x="10289" y="6026"/>
                </a:lnTo>
                <a:lnTo>
                  <a:pt x="10800" y="6026"/>
                </a:lnTo>
                <a:lnTo>
                  <a:pt x="10800" y="5590"/>
                </a:lnTo>
                <a:lnTo>
                  <a:pt x="10289" y="5590"/>
                </a:lnTo>
                <a:close/>
                <a:moveTo>
                  <a:pt x="9747" y="5590"/>
                </a:moveTo>
                <a:lnTo>
                  <a:pt x="9747" y="6026"/>
                </a:lnTo>
                <a:lnTo>
                  <a:pt x="10258" y="6026"/>
                </a:lnTo>
                <a:lnTo>
                  <a:pt x="10258" y="5590"/>
                </a:lnTo>
                <a:lnTo>
                  <a:pt x="9747" y="5590"/>
                </a:lnTo>
                <a:close/>
                <a:moveTo>
                  <a:pt x="9206" y="5590"/>
                </a:moveTo>
                <a:lnTo>
                  <a:pt x="9206" y="6026"/>
                </a:lnTo>
                <a:lnTo>
                  <a:pt x="9716" y="6026"/>
                </a:lnTo>
                <a:lnTo>
                  <a:pt x="9716" y="5590"/>
                </a:lnTo>
                <a:lnTo>
                  <a:pt x="9206" y="5590"/>
                </a:lnTo>
                <a:close/>
                <a:moveTo>
                  <a:pt x="8664" y="5590"/>
                </a:moveTo>
                <a:lnTo>
                  <a:pt x="8664" y="6026"/>
                </a:lnTo>
                <a:lnTo>
                  <a:pt x="9175" y="6026"/>
                </a:lnTo>
                <a:lnTo>
                  <a:pt x="9175" y="5590"/>
                </a:lnTo>
                <a:lnTo>
                  <a:pt x="8664" y="5590"/>
                </a:lnTo>
                <a:close/>
                <a:moveTo>
                  <a:pt x="8122" y="5590"/>
                </a:moveTo>
                <a:lnTo>
                  <a:pt x="8122" y="6026"/>
                </a:lnTo>
                <a:lnTo>
                  <a:pt x="8633" y="6026"/>
                </a:lnTo>
                <a:lnTo>
                  <a:pt x="8633" y="5590"/>
                </a:lnTo>
                <a:lnTo>
                  <a:pt x="8122" y="5590"/>
                </a:lnTo>
                <a:close/>
                <a:moveTo>
                  <a:pt x="7581" y="5590"/>
                </a:moveTo>
                <a:lnTo>
                  <a:pt x="7581" y="6026"/>
                </a:lnTo>
                <a:lnTo>
                  <a:pt x="8091" y="6026"/>
                </a:lnTo>
                <a:lnTo>
                  <a:pt x="8091" y="5590"/>
                </a:lnTo>
                <a:lnTo>
                  <a:pt x="7581" y="5590"/>
                </a:lnTo>
                <a:close/>
                <a:moveTo>
                  <a:pt x="7039" y="5590"/>
                </a:moveTo>
                <a:lnTo>
                  <a:pt x="7039" y="6026"/>
                </a:lnTo>
                <a:lnTo>
                  <a:pt x="7550" y="6026"/>
                </a:lnTo>
                <a:lnTo>
                  <a:pt x="7550" y="5590"/>
                </a:lnTo>
                <a:lnTo>
                  <a:pt x="7039" y="5590"/>
                </a:lnTo>
                <a:close/>
                <a:moveTo>
                  <a:pt x="6497" y="5590"/>
                </a:moveTo>
                <a:lnTo>
                  <a:pt x="6497" y="6026"/>
                </a:lnTo>
                <a:lnTo>
                  <a:pt x="7008" y="6026"/>
                </a:lnTo>
                <a:lnTo>
                  <a:pt x="7008" y="5590"/>
                </a:lnTo>
                <a:lnTo>
                  <a:pt x="6497" y="5590"/>
                </a:lnTo>
                <a:close/>
                <a:moveTo>
                  <a:pt x="5955" y="5590"/>
                </a:moveTo>
                <a:lnTo>
                  <a:pt x="5955" y="6026"/>
                </a:lnTo>
                <a:lnTo>
                  <a:pt x="6466" y="6026"/>
                </a:lnTo>
                <a:lnTo>
                  <a:pt x="6466" y="5590"/>
                </a:lnTo>
                <a:lnTo>
                  <a:pt x="5955" y="5590"/>
                </a:lnTo>
                <a:close/>
                <a:moveTo>
                  <a:pt x="5414" y="5590"/>
                </a:moveTo>
                <a:lnTo>
                  <a:pt x="5414" y="6026"/>
                </a:lnTo>
                <a:lnTo>
                  <a:pt x="5925" y="6026"/>
                </a:lnTo>
                <a:lnTo>
                  <a:pt x="5925" y="5590"/>
                </a:lnTo>
                <a:lnTo>
                  <a:pt x="5414" y="5590"/>
                </a:lnTo>
                <a:close/>
                <a:moveTo>
                  <a:pt x="4872" y="5590"/>
                </a:moveTo>
                <a:lnTo>
                  <a:pt x="4872" y="6026"/>
                </a:lnTo>
                <a:lnTo>
                  <a:pt x="5383" y="6026"/>
                </a:lnTo>
                <a:lnTo>
                  <a:pt x="5383" y="5590"/>
                </a:lnTo>
                <a:lnTo>
                  <a:pt x="4872" y="5590"/>
                </a:lnTo>
                <a:close/>
                <a:moveTo>
                  <a:pt x="4330" y="5590"/>
                </a:moveTo>
                <a:lnTo>
                  <a:pt x="4330" y="6026"/>
                </a:lnTo>
                <a:lnTo>
                  <a:pt x="4841" y="6026"/>
                </a:lnTo>
                <a:lnTo>
                  <a:pt x="4841" y="5590"/>
                </a:lnTo>
                <a:lnTo>
                  <a:pt x="4330" y="5590"/>
                </a:lnTo>
                <a:close/>
                <a:moveTo>
                  <a:pt x="3789" y="5590"/>
                </a:moveTo>
                <a:lnTo>
                  <a:pt x="3789" y="6026"/>
                </a:lnTo>
                <a:lnTo>
                  <a:pt x="4300" y="6026"/>
                </a:lnTo>
                <a:lnTo>
                  <a:pt x="4300" y="5590"/>
                </a:lnTo>
                <a:lnTo>
                  <a:pt x="3789" y="5590"/>
                </a:lnTo>
                <a:close/>
                <a:moveTo>
                  <a:pt x="3247" y="5590"/>
                </a:moveTo>
                <a:lnTo>
                  <a:pt x="3247" y="6026"/>
                </a:lnTo>
                <a:lnTo>
                  <a:pt x="3758" y="6026"/>
                </a:lnTo>
                <a:lnTo>
                  <a:pt x="3758" y="5590"/>
                </a:lnTo>
                <a:lnTo>
                  <a:pt x="3247" y="5590"/>
                </a:lnTo>
                <a:close/>
                <a:moveTo>
                  <a:pt x="2705" y="5590"/>
                </a:moveTo>
                <a:lnTo>
                  <a:pt x="2705" y="6026"/>
                </a:lnTo>
                <a:lnTo>
                  <a:pt x="3216" y="6026"/>
                </a:lnTo>
                <a:lnTo>
                  <a:pt x="3216" y="5590"/>
                </a:lnTo>
                <a:lnTo>
                  <a:pt x="2705" y="5590"/>
                </a:lnTo>
                <a:close/>
                <a:moveTo>
                  <a:pt x="2164" y="5590"/>
                </a:moveTo>
                <a:lnTo>
                  <a:pt x="2164" y="6026"/>
                </a:lnTo>
                <a:lnTo>
                  <a:pt x="2675" y="6026"/>
                </a:lnTo>
                <a:lnTo>
                  <a:pt x="2675" y="5590"/>
                </a:lnTo>
                <a:lnTo>
                  <a:pt x="2164" y="5590"/>
                </a:lnTo>
                <a:close/>
                <a:moveTo>
                  <a:pt x="1622" y="5590"/>
                </a:moveTo>
                <a:lnTo>
                  <a:pt x="1622" y="6026"/>
                </a:lnTo>
                <a:lnTo>
                  <a:pt x="2133" y="6026"/>
                </a:lnTo>
                <a:lnTo>
                  <a:pt x="2133" y="5590"/>
                </a:lnTo>
                <a:lnTo>
                  <a:pt x="1622" y="5590"/>
                </a:lnTo>
                <a:close/>
                <a:moveTo>
                  <a:pt x="1080" y="5590"/>
                </a:moveTo>
                <a:lnTo>
                  <a:pt x="1080" y="6026"/>
                </a:lnTo>
                <a:lnTo>
                  <a:pt x="1591" y="6026"/>
                </a:lnTo>
                <a:lnTo>
                  <a:pt x="1591" y="5590"/>
                </a:lnTo>
                <a:lnTo>
                  <a:pt x="1080" y="5590"/>
                </a:lnTo>
                <a:close/>
                <a:moveTo>
                  <a:pt x="539" y="5590"/>
                </a:moveTo>
                <a:lnTo>
                  <a:pt x="539" y="6026"/>
                </a:lnTo>
                <a:lnTo>
                  <a:pt x="1049" y="6026"/>
                </a:lnTo>
                <a:lnTo>
                  <a:pt x="1049" y="5590"/>
                </a:lnTo>
                <a:lnTo>
                  <a:pt x="539" y="5590"/>
                </a:lnTo>
                <a:close/>
                <a:moveTo>
                  <a:pt x="31" y="5590"/>
                </a:moveTo>
                <a:lnTo>
                  <a:pt x="31" y="6026"/>
                </a:lnTo>
                <a:lnTo>
                  <a:pt x="508" y="6026"/>
                </a:lnTo>
                <a:lnTo>
                  <a:pt x="508" y="5590"/>
                </a:lnTo>
                <a:lnTo>
                  <a:pt x="31" y="5590"/>
                </a:lnTo>
                <a:close/>
                <a:moveTo>
                  <a:pt x="14081" y="5126"/>
                </a:moveTo>
                <a:lnTo>
                  <a:pt x="14081" y="5562"/>
                </a:lnTo>
                <a:lnTo>
                  <a:pt x="14592" y="5562"/>
                </a:lnTo>
                <a:lnTo>
                  <a:pt x="14592" y="5126"/>
                </a:lnTo>
                <a:lnTo>
                  <a:pt x="14081" y="5126"/>
                </a:lnTo>
                <a:close/>
                <a:moveTo>
                  <a:pt x="13539" y="5126"/>
                </a:moveTo>
                <a:lnTo>
                  <a:pt x="13539" y="5562"/>
                </a:lnTo>
                <a:lnTo>
                  <a:pt x="14050" y="5562"/>
                </a:lnTo>
                <a:lnTo>
                  <a:pt x="14050" y="5126"/>
                </a:lnTo>
                <a:lnTo>
                  <a:pt x="13539" y="5126"/>
                </a:lnTo>
                <a:close/>
                <a:moveTo>
                  <a:pt x="12997" y="5126"/>
                </a:moveTo>
                <a:lnTo>
                  <a:pt x="12997" y="5562"/>
                </a:lnTo>
                <a:lnTo>
                  <a:pt x="13508" y="5562"/>
                </a:lnTo>
                <a:lnTo>
                  <a:pt x="13508" y="5126"/>
                </a:lnTo>
                <a:lnTo>
                  <a:pt x="12997" y="5126"/>
                </a:lnTo>
                <a:close/>
                <a:moveTo>
                  <a:pt x="12456" y="5126"/>
                </a:moveTo>
                <a:lnTo>
                  <a:pt x="12456" y="5562"/>
                </a:lnTo>
                <a:lnTo>
                  <a:pt x="12967" y="5562"/>
                </a:lnTo>
                <a:lnTo>
                  <a:pt x="12967" y="5126"/>
                </a:lnTo>
                <a:lnTo>
                  <a:pt x="12456" y="5126"/>
                </a:lnTo>
                <a:close/>
                <a:moveTo>
                  <a:pt x="11914" y="5126"/>
                </a:moveTo>
                <a:lnTo>
                  <a:pt x="11914" y="5562"/>
                </a:lnTo>
                <a:lnTo>
                  <a:pt x="12425" y="5562"/>
                </a:lnTo>
                <a:lnTo>
                  <a:pt x="12425" y="5126"/>
                </a:lnTo>
                <a:lnTo>
                  <a:pt x="11914" y="5126"/>
                </a:lnTo>
                <a:close/>
                <a:moveTo>
                  <a:pt x="11372" y="5126"/>
                </a:moveTo>
                <a:lnTo>
                  <a:pt x="11372" y="5562"/>
                </a:lnTo>
                <a:lnTo>
                  <a:pt x="11883" y="5562"/>
                </a:lnTo>
                <a:lnTo>
                  <a:pt x="11883" y="5126"/>
                </a:lnTo>
                <a:lnTo>
                  <a:pt x="11372" y="5126"/>
                </a:lnTo>
                <a:close/>
                <a:moveTo>
                  <a:pt x="10831" y="5126"/>
                </a:moveTo>
                <a:lnTo>
                  <a:pt x="10831" y="5562"/>
                </a:lnTo>
                <a:lnTo>
                  <a:pt x="11341" y="5562"/>
                </a:lnTo>
                <a:lnTo>
                  <a:pt x="11341" y="5126"/>
                </a:lnTo>
                <a:lnTo>
                  <a:pt x="10831" y="5126"/>
                </a:lnTo>
                <a:close/>
                <a:moveTo>
                  <a:pt x="10289" y="5126"/>
                </a:moveTo>
                <a:lnTo>
                  <a:pt x="10289" y="5562"/>
                </a:lnTo>
                <a:lnTo>
                  <a:pt x="10800" y="5562"/>
                </a:lnTo>
                <a:lnTo>
                  <a:pt x="10800" y="5126"/>
                </a:lnTo>
                <a:lnTo>
                  <a:pt x="10289" y="5126"/>
                </a:lnTo>
                <a:close/>
                <a:moveTo>
                  <a:pt x="9747" y="5126"/>
                </a:moveTo>
                <a:lnTo>
                  <a:pt x="9747" y="5562"/>
                </a:lnTo>
                <a:lnTo>
                  <a:pt x="10258" y="5562"/>
                </a:lnTo>
                <a:lnTo>
                  <a:pt x="10258" y="5126"/>
                </a:lnTo>
                <a:lnTo>
                  <a:pt x="9747" y="5126"/>
                </a:lnTo>
                <a:close/>
                <a:moveTo>
                  <a:pt x="9206" y="5126"/>
                </a:moveTo>
                <a:lnTo>
                  <a:pt x="9206" y="5562"/>
                </a:lnTo>
                <a:lnTo>
                  <a:pt x="9716" y="5562"/>
                </a:lnTo>
                <a:lnTo>
                  <a:pt x="9716" y="5126"/>
                </a:lnTo>
                <a:lnTo>
                  <a:pt x="9206" y="5126"/>
                </a:lnTo>
                <a:close/>
                <a:moveTo>
                  <a:pt x="8664" y="5126"/>
                </a:moveTo>
                <a:lnTo>
                  <a:pt x="8664" y="5562"/>
                </a:lnTo>
                <a:lnTo>
                  <a:pt x="9175" y="5562"/>
                </a:lnTo>
                <a:lnTo>
                  <a:pt x="9175" y="5126"/>
                </a:lnTo>
                <a:lnTo>
                  <a:pt x="8664" y="5126"/>
                </a:lnTo>
                <a:close/>
                <a:moveTo>
                  <a:pt x="8122" y="5126"/>
                </a:moveTo>
                <a:lnTo>
                  <a:pt x="8122" y="5562"/>
                </a:lnTo>
                <a:lnTo>
                  <a:pt x="8633" y="5562"/>
                </a:lnTo>
                <a:lnTo>
                  <a:pt x="8633" y="5126"/>
                </a:lnTo>
                <a:lnTo>
                  <a:pt x="8122" y="5126"/>
                </a:lnTo>
                <a:close/>
                <a:moveTo>
                  <a:pt x="7581" y="5126"/>
                </a:moveTo>
                <a:lnTo>
                  <a:pt x="7581" y="5562"/>
                </a:lnTo>
                <a:lnTo>
                  <a:pt x="8091" y="5562"/>
                </a:lnTo>
                <a:lnTo>
                  <a:pt x="8091" y="5126"/>
                </a:lnTo>
                <a:lnTo>
                  <a:pt x="7581" y="5126"/>
                </a:lnTo>
                <a:close/>
                <a:moveTo>
                  <a:pt x="7039" y="5126"/>
                </a:moveTo>
                <a:lnTo>
                  <a:pt x="7039" y="5562"/>
                </a:lnTo>
                <a:lnTo>
                  <a:pt x="7550" y="5562"/>
                </a:lnTo>
                <a:lnTo>
                  <a:pt x="7550" y="5126"/>
                </a:lnTo>
                <a:lnTo>
                  <a:pt x="7039" y="5126"/>
                </a:lnTo>
                <a:close/>
                <a:moveTo>
                  <a:pt x="6497" y="5126"/>
                </a:moveTo>
                <a:lnTo>
                  <a:pt x="6497" y="5562"/>
                </a:lnTo>
                <a:lnTo>
                  <a:pt x="7008" y="5562"/>
                </a:lnTo>
                <a:lnTo>
                  <a:pt x="7008" y="5126"/>
                </a:lnTo>
                <a:lnTo>
                  <a:pt x="6497" y="5126"/>
                </a:lnTo>
                <a:close/>
                <a:moveTo>
                  <a:pt x="5955" y="5126"/>
                </a:moveTo>
                <a:lnTo>
                  <a:pt x="5955" y="5562"/>
                </a:lnTo>
                <a:lnTo>
                  <a:pt x="6466" y="5562"/>
                </a:lnTo>
                <a:lnTo>
                  <a:pt x="6466" y="5126"/>
                </a:lnTo>
                <a:lnTo>
                  <a:pt x="5955" y="5126"/>
                </a:lnTo>
                <a:close/>
                <a:moveTo>
                  <a:pt x="5414" y="5126"/>
                </a:moveTo>
                <a:lnTo>
                  <a:pt x="5414" y="5562"/>
                </a:lnTo>
                <a:lnTo>
                  <a:pt x="5925" y="5562"/>
                </a:lnTo>
                <a:lnTo>
                  <a:pt x="5925" y="5126"/>
                </a:lnTo>
                <a:lnTo>
                  <a:pt x="5414" y="5126"/>
                </a:lnTo>
                <a:close/>
                <a:moveTo>
                  <a:pt x="4872" y="5126"/>
                </a:moveTo>
                <a:lnTo>
                  <a:pt x="4872" y="5562"/>
                </a:lnTo>
                <a:lnTo>
                  <a:pt x="5383" y="5562"/>
                </a:lnTo>
                <a:lnTo>
                  <a:pt x="5383" y="5126"/>
                </a:lnTo>
                <a:lnTo>
                  <a:pt x="4872" y="5126"/>
                </a:lnTo>
                <a:close/>
                <a:moveTo>
                  <a:pt x="4330" y="5126"/>
                </a:moveTo>
                <a:lnTo>
                  <a:pt x="4330" y="5562"/>
                </a:lnTo>
                <a:lnTo>
                  <a:pt x="4841" y="5562"/>
                </a:lnTo>
                <a:lnTo>
                  <a:pt x="4841" y="5126"/>
                </a:lnTo>
                <a:lnTo>
                  <a:pt x="4330" y="5126"/>
                </a:lnTo>
                <a:close/>
                <a:moveTo>
                  <a:pt x="3789" y="5126"/>
                </a:moveTo>
                <a:lnTo>
                  <a:pt x="3789" y="5562"/>
                </a:lnTo>
                <a:lnTo>
                  <a:pt x="4300" y="5562"/>
                </a:lnTo>
                <a:lnTo>
                  <a:pt x="4300" y="5126"/>
                </a:lnTo>
                <a:lnTo>
                  <a:pt x="3789" y="5126"/>
                </a:lnTo>
                <a:close/>
                <a:moveTo>
                  <a:pt x="3247" y="5126"/>
                </a:moveTo>
                <a:lnTo>
                  <a:pt x="3247" y="5562"/>
                </a:lnTo>
                <a:lnTo>
                  <a:pt x="3758" y="5562"/>
                </a:lnTo>
                <a:lnTo>
                  <a:pt x="3758" y="5126"/>
                </a:lnTo>
                <a:lnTo>
                  <a:pt x="3247" y="5126"/>
                </a:lnTo>
                <a:close/>
                <a:moveTo>
                  <a:pt x="2705" y="5126"/>
                </a:moveTo>
                <a:lnTo>
                  <a:pt x="2705" y="5562"/>
                </a:lnTo>
                <a:lnTo>
                  <a:pt x="3216" y="5562"/>
                </a:lnTo>
                <a:lnTo>
                  <a:pt x="3216" y="5126"/>
                </a:lnTo>
                <a:lnTo>
                  <a:pt x="2705" y="5126"/>
                </a:lnTo>
                <a:close/>
                <a:moveTo>
                  <a:pt x="2164" y="5126"/>
                </a:moveTo>
                <a:lnTo>
                  <a:pt x="2164" y="5562"/>
                </a:lnTo>
                <a:lnTo>
                  <a:pt x="2675" y="5562"/>
                </a:lnTo>
                <a:lnTo>
                  <a:pt x="2675" y="5126"/>
                </a:lnTo>
                <a:lnTo>
                  <a:pt x="2164" y="5126"/>
                </a:lnTo>
                <a:close/>
                <a:moveTo>
                  <a:pt x="1622" y="5126"/>
                </a:moveTo>
                <a:lnTo>
                  <a:pt x="1622" y="5562"/>
                </a:lnTo>
                <a:lnTo>
                  <a:pt x="2133" y="5562"/>
                </a:lnTo>
                <a:lnTo>
                  <a:pt x="2133" y="5126"/>
                </a:lnTo>
                <a:lnTo>
                  <a:pt x="1622" y="5126"/>
                </a:lnTo>
                <a:close/>
                <a:moveTo>
                  <a:pt x="1080" y="5126"/>
                </a:moveTo>
                <a:lnTo>
                  <a:pt x="1080" y="5562"/>
                </a:lnTo>
                <a:lnTo>
                  <a:pt x="1591" y="5562"/>
                </a:lnTo>
                <a:lnTo>
                  <a:pt x="1591" y="5126"/>
                </a:lnTo>
                <a:lnTo>
                  <a:pt x="1080" y="5126"/>
                </a:lnTo>
                <a:close/>
                <a:moveTo>
                  <a:pt x="539" y="5126"/>
                </a:moveTo>
                <a:lnTo>
                  <a:pt x="539" y="5562"/>
                </a:lnTo>
                <a:lnTo>
                  <a:pt x="1049" y="5562"/>
                </a:lnTo>
                <a:lnTo>
                  <a:pt x="1049" y="5126"/>
                </a:lnTo>
                <a:lnTo>
                  <a:pt x="539" y="5126"/>
                </a:lnTo>
                <a:close/>
                <a:moveTo>
                  <a:pt x="31" y="5126"/>
                </a:moveTo>
                <a:lnTo>
                  <a:pt x="31" y="5562"/>
                </a:lnTo>
                <a:lnTo>
                  <a:pt x="508" y="5562"/>
                </a:lnTo>
                <a:lnTo>
                  <a:pt x="508" y="5126"/>
                </a:lnTo>
                <a:lnTo>
                  <a:pt x="31" y="5126"/>
                </a:lnTo>
                <a:close/>
                <a:moveTo>
                  <a:pt x="14622" y="4662"/>
                </a:moveTo>
                <a:lnTo>
                  <a:pt x="14622" y="5098"/>
                </a:lnTo>
                <a:lnTo>
                  <a:pt x="15133" y="5098"/>
                </a:lnTo>
                <a:lnTo>
                  <a:pt x="15133" y="4662"/>
                </a:lnTo>
                <a:lnTo>
                  <a:pt x="14622" y="4662"/>
                </a:lnTo>
                <a:close/>
                <a:moveTo>
                  <a:pt x="14081" y="4662"/>
                </a:moveTo>
                <a:lnTo>
                  <a:pt x="14081" y="5098"/>
                </a:lnTo>
                <a:lnTo>
                  <a:pt x="14592" y="5098"/>
                </a:lnTo>
                <a:lnTo>
                  <a:pt x="14592" y="4662"/>
                </a:lnTo>
                <a:lnTo>
                  <a:pt x="14081" y="4662"/>
                </a:lnTo>
                <a:close/>
                <a:moveTo>
                  <a:pt x="13539" y="4662"/>
                </a:moveTo>
                <a:lnTo>
                  <a:pt x="13539" y="5098"/>
                </a:lnTo>
                <a:lnTo>
                  <a:pt x="14050" y="5098"/>
                </a:lnTo>
                <a:lnTo>
                  <a:pt x="14050" y="4662"/>
                </a:lnTo>
                <a:lnTo>
                  <a:pt x="13539" y="4662"/>
                </a:lnTo>
                <a:close/>
                <a:moveTo>
                  <a:pt x="12997" y="4662"/>
                </a:moveTo>
                <a:lnTo>
                  <a:pt x="12997" y="5098"/>
                </a:lnTo>
                <a:lnTo>
                  <a:pt x="13508" y="5098"/>
                </a:lnTo>
                <a:lnTo>
                  <a:pt x="13508" y="4662"/>
                </a:lnTo>
                <a:lnTo>
                  <a:pt x="12997" y="4662"/>
                </a:lnTo>
                <a:close/>
                <a:moveTo>
                  <a:pt x="12456" y="4662"/>
                </a:moveTo>
                <a:lnTo>
                  <a:pt x="12456" y="5098"/>
                </a:lnTo>
                <a:lnTo>
                  <a:pt x="12967" y="5098"/>
                </a:lnTo>
                <a:lnTo>
                  <a:pt x="12967" y="4662"/>
                </a:lnTo>
                <a:lnTo>
                  <a:pt x="12456" y="4662"/>
                </a:lnTo>
                <a:close/>
                <a:moveTo>
                  <a:pt x="11914" y="4662"/>
                </a:moveTo>
                <a:lnTo>
                  <a:pt x="11914" y="5098"/>
                </a:lnTo>
                <a:lnTo>
                  <a:pt x="12425" y="5098"/>
                </a:lnTo>
                <a:lnTo>
                  <a:pt x="12425" y="4662"/>
                </a:lnTo>
                <a:lnTo>
                  <a:pt x="11914" y="4662"/>
                </a:lnTo>
                <a:close/>
                <a:moveTo>
                  <a:pt x="11372" y="4662"/>
                </a:moveTo>
                <a:lnTo>
                  <a:pt x="11372" y="5098"/>
                </a:lnTo>
                <a:lnTo>
                  <a:pt x="11883" y="5098"/>
                </a:lnTo>
                <a:lnTo>
                  <a:pt x="11883" y="4662"/>
                </a:lnTo>
                <a:lnTo>
                  <a:pt x="11372" y="4662"/>
                </a:lnTo>
                <a:close/>
                <a:moveTo>
                  <a:pt x="10831" y="4662"/>
                </a:moveTo>
                <a:lnTo>
                  <a:pt x="10831" y="5098"/>
                </a:lnTo>
                <a:lnTo>
                  <a:pt x="11341" y="5098"/>
                </a:lnTo>
                <a:lnTo>
                  <a:pt x="11341" y="4662"/>
                </a:lnTo>
                <a:lnTo>
                  <a:pt x="10831" y="4662"/>
                </a:lnTo>
                <a:close/>
                <a:moveTo>
                  <a:pt x="10289" y="4662"/>
                </a:moveTo>
                <a:lnTo>
                  <a:pt x="10289" y="5098"/>
                </a:lnTo>
                <a:lnTo>
                  <a:pt x="10800" y="5098"/>
                </a:lnTo>
                <a:lnTo>
                  <a:pt x="10800" y="4662"/>
                </a:lnTo>
                <a:lnTo>
                  <a:pt x="10289" y="4662"/>
                </a:lnTo>
                <a:close/>
                <a:moveTo>
                  <a:pt x="9747" y="4662"/>
                </a:moveTo>
                <a:lnTo>
                  <a:pt x="9747" y="5098"/>
                </a:lnTo>
                <a:lnTo>
                  <a:pt x="10258" y="5098"/>
                </a:lnTo>
                <a:lnTo>
                  <a:pt x="10258" y="4662"/>
                </a:lnTo>
                <a:lnTo>
                  <a:pt x="9747" y="4662"/>
                </a:lnTo>
                <a:close/>
                <a:moveTo>
                  <a:pt x="9206" y="4662"/>
                </a:moveTo>
                <a:lnTo>
                  <a:pt x="9206" y="5098"/>
                </a:lnTo>
                <a:lnTo>
                  <a:pt x="9716" y="5098"/>
                </a:lnTo>
                <a:lnTo>
                  <a:pt x="9716" y="4662"/>
                </a:lnTo>
                <a:lnTo>
                  <a:pt x="9206" y="4662"/>
                </a:lnTo>
                <a:close/>
                <a:moveTo>
                  <a:pt x="8664" y="4662"/>
                </a:moveTo>
                <a:lnTo>
                  <a:pt x="8664" y="5098"/>
                </a:lnTo>
                <a:lnTo>
                  <a:pt x="9175" y="5098"/>
                </a:lnTo>
                <a:lnTo>
                  <a:pt x="9175" y="4662"/>
                </a:lnTo>
                <a:lnTo>
                  <a:pt x="8664" y="4662"/>
                </a:lnTo>
                <a:close/>
                <a:moveTo>
                  <a:pt x="8122" y="4662"/>
                </a:moveTo>
                <a:lnTo>
                  <a:pt x="8122" y="5098"/>
                </a:lnTo>
                <a:lnTo>
                  <a:pt x="8633" y="5098"/>
                </a:lnTo>
                <a:lnTo>
                  <a:pt x="8633" y="4662"/>
                </a:lnTo>
                <a:lnTo>
                  <a:pt x="8122" y="4662"/>
                </a:lnTo>
                <a:close/>
                <a:moveTo>
                  <a:pt x="7581" y="4662"/>
                </a:moveTo>
                <a:lnTo>
                  <a:pt x="7581" y="5098"/>
                </a:lnTo>
                <a:lnTo>
                  <a:pt x="8091" y="5098"/>
                </a:lnTo>
                <a:lnTo>
                  <a:pt x="8091" y="4662"/>
                </a:lnTo>
                <a:lnTo>
                  <a:pt x="7581" y="4662"/>
                </a:lnTo>
                <a:close/>
                <a:moveTo>
                  <a:pt x="7039" y="4662"/>
                </a:moveTo>
                <a:lnTo>
                  <a:pt x="7039" y="5098"/>
                </a:lnTo>
                <a:lnTo>
                  <a:pt x="7550" y="5098"/>
                </a:lnTo>
                <a:lnTo>
                  <a:pt x="7550" y="4662"/>
                </a:lnTo>
                <a:lnTo>
                  <a:pt x="7039" y="4662"/>
                </a:lnTo>
                <a:close/>
                <a:moveTo>
                  <a:pt x="6497" y="4662"/>
                </a:moveTo>
                <a:lnTo>
                  <a:pt x="6497" y="5098"/>
                </a:lnTo>
                <a:lnTo>
                  <a:pt x="7008" y="5098"/>
                </a:lnTo>
                <a:lnTo>
                  <a:pt x="7008" y="4662"/>
                </a:lnTo>
                <a:lnTo>
                  <a:pt x="6497" y="4662"/>
                </a:lnTo>
                <a:close/>
                <a:moveTo>
                  <a:pt x="5955" y="4662"/>
                </a:moveTo>
                <a:lnTo>
                  <a:pt x="5955" y="5098"/>
                </a:lnTo>
                <a:lnTo>
                  <a:pt x="6466" y="5098"/>
                </a:lnTo>
                <a:lnTo>
                  <a:pt x="6466" y="4662"/>
                </a:lnTo>
                <a:lnTo>
                  <a:pt x="5955" y="4662"/>
                </a:lnTo>
                <a:close/>
                <a:moveTo>
                  <a:pt x="5414" y="4662"/>
                </a:moveTo>
                <a:lnTo>
                  <a:pt x="5414" y="5098"/>
                </a:lnTo>
                <a:lnTo>
                  <a:pt x="5925" y="5098"/>
                </a:lnTo>
                <a:lnTo>
                  <a:pt x="5925" y="4662"/>
                </a:lnTo>
                <a:lnTo>
                  <a:pt x="5414" y="4662"/>
                </a:lnTo>
                <a:close/>
                <a:moveTo>
                  <a:pt x="4872" y="4662"/>
                </a:moveTo>
                <a:lnTo>
                  <a:pt x="4872" y="5098"/>
                </a:lnTo>
                <a:lnTo>
                  <a:pt x="5383" y="5098"/>
                </a:lnTo>
                <a:lnTo>
                  <a:pt x="5383" y="4662"/>
                </a:lnTo>
                <a:lnTo>
                  <a:pt x="4872" y="4662"/>
                </a:lnTo>
                <a:close/>
                <a:moveTo>
                  <a:pt x="4330" y="4662"/>
                </a:moveTo>
                <a:lnTo>
                  <a:pt x="4330" y="5098"/>
                </a:lnTo>
                <a:lnTo>
                  <a:pt x="4841" y="5098"/>
                </a:lnTo>
                <a:lnTo>
                  <a:pt x="4841" y="4662"/>
                </a:lnTo>
                <a:lnTo>
                  <a:pt x="4330" y="4662"/>
                </a:lnTo>
                <a:close/>
                <a:moveTo>
                  <a:pt x="3789" y="4662"/>
                </a:moveTo>
                <a:lnTo>
                  <a:pt x="3789" y="5098"/>
                </a:lnTo>
                <a:lnTo>
                  <a:pt x="4300" y="5098"/>
                </a:lnTo>
                <a:lnTo>
                  <a:pt x="4300" y="4662"/>
                </a:lnTo>
                <a:lnTo>
                  <a:pt x="3789" y="4662"/>
                </a:lnTo>
                <a:close/>
                <a:moveTo>
                  <a:pt x="3247" y="4662"/>
                </a:moveTo>
                <a:lnTo>
                  <a:pt x="3247" y="5098"/>
                </a:lnTo>
                <a:lnTo>
                  <a:pt x="3758" y="5098"/>
                </a:lnTo>
                <a:lnTo>
                  <a:pt x="3758" y="4662"/>
                </a:lnTo>
                <a:lnTo>
                  <a:pt x="3247" y="4662"/>
                </a:lnTo>
                <a:close/>
                <a:moveTo>
                  <a:pt x="2705" y="4662"/>
                </a:moveTo>
                <a:lnTo>
                  <a:pt x="2705" y="5098"/>
                </a:lnTo>
                <a:lnTo>
                  <a:pt x="3216" y="5098"/>
                </a:lnTo>
                <a:lnTo>
                  <a:pt x="3216" y="4662"/>
                </a:lnTo>
                <a:lnTo>
                  <a:pt x="2705" y="4662"/>
                </a:lnTo>
                <a:close/>
                <a:moveTo>
                  <a:pt x="2164" y="4662"/>
                </a:moveTo>
                <a:lnTo>
                  <a:pt x="2164" y="5098"/>
                </a:lnTo>
                <a:lnTo>
                  <a:pt x="2675" y="5098"/>
                </a:lnTo>
                <a:lnTo>
                  <a:pt x="2675" y="4662"/>
                </a:lnTo>
                <a:lnTo>
                  <a:pt x="2164" y="4662"/>
                </a:lnTo>
                <a:close/>
                <a:moveTo>
                  <a:pt x="1622" y="4662"/>
                </a:moveTo>
                <a:lnTo>
                  <a:pt x="1622" y="5098"/>
                </a:lnTo>
                <a:lnTo>
                  <a:pt x="2133" y="5098"/>
                </a:lnTo>
                <a:lnTo>
                  <a:pt x="2133" y="4662"/>
                </a:lnTo>
                <a:lnTo>
                  <a:pt x="1622" y="4662"/>
                </a:lnTo>
                <a:close/>
                <a:moveTo>
                  <a:pt x="1080" y="4662"/>
                </a:moveTo>
                <a:lnTo>
                  <a:pt x="1080" y="5098"/>
                </a:lnTo>
                <a:lnTo>
                  <a:pt x="1591" y="5098"/>
                </a:lnTo>
                <a:lnTo>
                  <a:pt x="1591" y="4662"/>
                </a:lnTo>
                <a:lnTo>
                  <a:pt x="1080" y="4662"/>
                </a:lnTo>
                <a:close/>
                <a:moveTo>
                  <a:pt x="539" y="4662"/>
                </a:moveTo>
                <a:lnTo>
                  <a:pt x="539" y="5098"/>
                </a:lnTo>
                <a:lnTo>
                  <a:pt x="1049" y="5098"/>
                </a:lnTo>
                <a:lnTo>
                  <a:pt x="1049" y="4662"/>
                </a:lnTo>
                <a:lnTo>
                  <a:pt x="539" y="4662"/>
                </a:lnTo>
                <a:close/>
                <a:moveTo>
                  <a:pt x="31" y="4662"/>
                </a:moveTo>
                <a:lnTo>
                  <a:pt x="31" y="5098"/>
                </a:lnTo>
                <a:lnTo>
                  <a:pt x="508" y="5098"/>
                </a:lnTo>
                <a:lnTo>
                  <a:pt x="508" y="4662"/>
                </a:lnTo>
                <a:lnTo>
                  <a:pt x="31" y="4662"/>
                </a:lnTo>
                <a:close/>
                <a:moveTo>
                  <a:pt x="14622" y="4199"/>
                </a:moveTo>
                <a:lnTo>
                  <a:pt x="14622" y="4634"/>
                </a:lnTo>
                <a:lnTo>
                  <a:pt x="15133" y="4634"/>
                </a:lnTo>
                <a:lnTo>
                  <a:pt x="15133" y="4199"/>
                </a:lnTo>
                <a:lnTo>
                  <a:pt x="14622" y="4199"/>
                </a:lnTo>
                <a:close/>
                <a:moveTo>
                  <a:pt x="14081" y="4199"/>
                </a:moveTo>
                <a:lnTo>
                  <a:pt x="14081" y="4634"/>
                </a:lnTo>
                <a:lnTo>
                  <a:pt x="14592" y="4634"/>
                </a:lnTo>
                <a:lnTo>
                  <a:pt x="14592" y="4199"/>
                </a:lnTo>
                <a:lnTo>
                  <a:pt x="14081" y="4199"/>
                </a:lnTo>
                <a:close/>
                <a:moveTo>
                  <a:pt x="13539" y="4199"/>
                </a:moveTo>
                <a:lnTo>
                  <a:pt x="13539" y="4634"/>
                </a:lnTo>
                <a:lnTo>
                  <a:pt x="14050" y="4634"/>
                </a:lnTo>
                <a:lnTo>
                  <a:pt x="14050" y="4199"/>
                </a:lnTo>
                <a:lnTo>
                  <a:pt x="13539" y="4199"/>
                </a:lnTo>
                <a:close/>
                <a:moveTo>
                  <a:pt x="12997" y="4199"/>
                </a:moveTo>
                <a:lnTo>
                  <a:pt x="12997" y="4634"/>
                </a:lnTo>
                <a:lnTo>
                  <a:pt x="13508" y="4634"/>
                </a:lnTo>
                <a:lnTo>
                  <a:pt x="13508" y="4199"/>
                </a:lnTo>
                <a:lnTo>
                  <a:pt x="12997" y="4199"/>
                </a:lnTo>
                <a:close/>
                <a:moveTo>
                  <a:pt x="12456" y="4199"/>
                </a:moveTo>
                <a:lnTo>
                  <a:pt x="12456" y="4634"/>
                </a:lnTo>
                <a:lnTo>
                  <a:pt x="12967" y="4634"/>
                </a:lnTo>
                <a:lnTo>
                  <a:pt x="12967" y="4199"/>
                </a:lnTo>
                <a:lnTo>
                  <a:pt x="12456" y="4199"/>
                </a:lnTo>
                <a:close/>
                <a:moveTo>
                  <a:pt x="11914" y="4199"/>
                </a:moveTo>
                <a:lnTo>
                  <a:pt x="11914" y="4634"/>
                </a:lnTo>
                <a:lnTo>
                  <a:pt x="12425" y="4634"/>
                </a:lnTo>
                <a:lnTo>
                  <a:pt x="12425" y="4199"/>
                </a:lnTo>
                <a:lnTo>
                  <a:pt x="11914" y="4199"/>
                </a:lnTo>
                <a:close/>
                <a:moveTo>
                  <a:pt x="11372" y="4199"/>
                </a:moveTo>
                <a:lnTo>
                  <a:pt x="11372" y="4634"/>
                </a:lnTo>
                <a:lnTo>
                  <a:pt x="11883" y="4634"/>
                </a:lnTo>
                <a:lnTo>
                  <a:pt x="11883" y="4199"/>
                </a:lnTo>
                <a:lnTo>
                  <a:pt x="11372" y="4199"/>
                </a:lnTo>
                <a:close/>
                <a:moveTo>
                  <a:pt x="10831" y="4199"/>
                </a:moveTo>
                <a:lnTo>
                  <a:pt x="10831" y="4634"/>
                </a:lnTo>
                <a:lnTo>
                  <a:pt x="11341" y="4634"/>
                </a:lnTo>
                <a:lnTo>
                  <a:pt x="11341" y="4199"/>
                </a:lnTo>
                <a:lnTo>
                  <a:pt x="10831" y="4199"/>
                </a:lnTo>
                <a:close/>
                <a:moveTo>
                  <a:pt x="10289" y="4199"/>
                </a:moveTo>
                <a:lnTo>
                  <a:pt x="10289" y="4634"/>
                </a:lnTo>
                <a:lnTo>
                  <a:pt x="10800" y="4634"/>
                </a:lnTo>
                <a:lnTo>
                  <a:pt x="10800" y="4199"/>
                </a:lnTo>
                <a:lnTo>
                  <a:pt x="10289" y="4199"/>
                </a:lnTo>
                <a:close/>
                <a:moveTo>
                  <a:pt x="9747" y="4199"/>
                </a:moveTo>
                <a:lnTo>
                  <a:pt x="9747" y="4634"/>
                </a:lnTo>
                <a:lnTo>
                  <a:pt x="10258" y="4634"/>
                </a:lnTo>
                <a:lnTo>
                  <a:pt x="10258" y="4199"/>
                </a:lnTo>
                <a:lnTo>
                  <a:pt x="9747" y="4199"/>
                </a:lnTo>
                <a:close/>
                <a:moveTo>
                  <a:pt x="9206" y="4199"/>
                </a:moveTo>
                <a:lnTo>
                  <a:pt x="9206" y="4634"/>
                </a:lnTo>
                <a:lnTo>
                  <a:pt x="9716" y="4634"/>
                </a:lnTo>
                <a:lnTo>
                  <a:pt x="9716" y="4199"/>
                </a:lnTo>
                <a:lnTo>
                  <a:pt x="9206" y="4199"/>
                </a:lnTo>
                <a:close/>
                <a:moveTo>
                  <a:pt x="8664" y="4199"/>
                </a:moveTo>
                <a:lnTo>
                  <a:pt x="8664" y="4634"/>
                </a:lnTo>
                <a:lnTo>
                  <a:pt x="9175" y="4634"/>
                </a:lnTo>
                <a:lnTo>
                  <a:pt x="9175" y="4199"/>
                </a:lnTo>
                <a:lnTo>
                  <a:pt x="8664" y="4199"/>
                </a:lnTo>
                <a:close/>
                <a:moveTo>
                  <a:pt x="8122" y="4199"/>
                </a:moveTo>
                <a:lnTo>
                  <a:pt x="8122" y="4634"/>
                </a:lnTo>
                <a:lnTo>
                  <a:pt x="8633" y="4634"/>
                </a:lnTo>
                <a:lnTo>
                  <a:pt x="8633" y="4199"/>
                </a:lnTo>
                <a:lnTo>
                  <a:pt x="8122" y="4199"/>
                </a:lnTo>
                <a:close/>
                <a:moveTo>
                  <a:pt x="7581" y="4199"/>
                </a:moveTo>
                <a:lnTo>
                  <a:pt x="7581" y="4634"/>
                </a:lnTo>
                <a:lnTo>
                  <a:pt x="8091" y="4634"/>
                </a:lnTo>
                <a:lnTo>
                  <a:pt x="8091" y="4199"/>
                </a:lnTo>
                <a:lnTo>
                  <a:pt x="7581" y="4199"/>
                </a:lnTo>
                <a:close/>
                <a:moveTo>
                  <a:pt x="7039" y="4199"/>
                </a:moveTo>
                <a:lnTo>
                  <a:pt x="7039" y="4634"/>
                </a:lnTo>
                <a:lnTo>
                  <a:pt x="7550" y="4634"/>
                </a:lnTo>
                <a:lnTo>
                  <a:pt x="7550" y="4199"/>
                </a:lnTo>
                <a:lnTo>
                  <a:pt x="7039" y="4199"/>
                </a:lnTo>
                <a:close/>
                <a:moveTo>
                  <a:pt x="6497" y="4199"/>
                </a:moveTo>
                <a:lnTo>
                  <a:pt x="6497" y="4634"/>
                </a:lnTo>
                <a:lnTo>
                  <a:pt x="7008" y="4634"/>
                </a:lnTo>
                <a:lnTo>
                  <a:pt x="7008" y="4199"/>
                </a:lnTo>
                <a:lnTo>
                  <a:pt x="6497" y="4199"/>
                </a:lnTo>
                <a:close/>
                <a:moveTo>
                  <a:pt x="5955" y="4199"/>
                </a:moveTo>
                <a:lnTo>
                  <a:pt x="5955" y="4634"/>
                </a:lnTo>
                <a:lnTo>
                  <a:pt x="6466" y="4634"/>
                </a:lnTo>
                <a:lnTo>
                  <a:pt x="6466" y="4199"/>
                </a:lnTo>
                <a:lnTo>
                  <a:pt x="5955" y="4199"/>
                </a:lnTo>
                <a:close/>
                <a:moveTo>
                  <a:pt x="5414" y="4199"/>
                </a:moveTo>
                <a:lnTo>
                  <a:pt x="5414" y="4634"/>
                </a:lnTo>
                <a:lnTo>
                  <a:pt x="5925" y="4634"/>
                </a:lnTo>
                <a:lnTo>
                  <a:pt x="5925" y="4199"/>
                </a:lnTo>
                <a:lnTo>
                  <a:pt x="5414" y="4199"/>
                </a:lnTo>
                <a:close/>
                <a:moveTo>
                  <a:pt x="4872" y="4199"/>
                </a:moveTo>
                <a:lnTo>
                  <a:pt x="4872" y="4634"/>
                </a:lnTo>
                <a:lnTo>
                  <a:pt x="5383" y="4634"/>
                </a:lnTo>
                <a:lnTo>
                  <a:pt x="5383" y="4199"/>
                </a:lnTo>
                <a:lnTo>
                  <a:pt x="4872" y="4199"/>
                </a:lnTo>
                <a:close/>
                <a:moveTo>
                  <a:pt x="4330" y="4199"/>
                </a:moveTo>
                <a:lnTo>
                  <a:pt x="4330" y="4634"/>
                </a:lnTo>
                <a:lnTo>
                  <a:pt x="4841" y="4634"/>
                </a:lnTo>
                <a:lnTo>
                  <a:pt x="4841" y="4199"/>
                </a:lnTo>
                <a:lnTo>
                  <a:pt x="4330" y="4199"/>
                </a:lnTo>
                <a:close/>
                <a:moveTo>
                  <a:pt x="3789" y="4199"/>
                </a:moveTo>
                <a:lnTo>
                  <a:pt x="3789" y="4634"/>
                </a:lnTo>
                <a:lnTo>
                  <a:pt x="4300" y="4634"/>
                </a:lnTo>
                <a:lnTo>
                  <a:pt x="4300" y="4199"/>
                </a:lnTo>
                <a:lnTo>
                  <a:pt x="3789" y="4199"/>
                </a:lnTo>
                <a:close/>
                <a:moveTo>
                  <a:pt x="3247" y="4199"/>
                </a:moveTo>
                <a:lnTo>
                  <a:pt x="3247" y="4634"/>
                </a:lnTo>
                <a:lnTo>
                  <a:pt x="3758" y="4634"/>
                </a:lnTo>
                <a:lnTo>
                  <a:pt x="3758" y="4199"/>
                </a:lnTo>
                <a:lnTo>
                  <a:pt x="3247" y="4199"/>
                </a:lnTo>
                <a:close/>
                <a:moveTo>
                  <a:pt x="2705" y="4199"/>
                </a:moveTo>
                <a:lnTo>
                  <a:pt x="2705" y="4634"/>
                </a:lnTo>
                <a:lnTo>
                  <a:pt x="3216" y="4634"/>
                </a:lnTo>
                <a:lnTo>
                  <a:pt x="3216" y="4199"/>
                </a:lnTo>
                <a:lnTo>
                  <a:pt x="2705" y="4199"/>
                </a:lnTo>
                <a:close/>
                <a:moveTo>
                  <a:pt x="2164" y="4199"/>
                </a:moveTo>
                <a:lnTo>
                  <a:pt x="2164" y="4634"/>
                </a:lnTo>
                <a:lnTo>
                  <a:pt x="2675" y="4634"/>
                </a:lnTo>
                <a:lnTo>
                  <a:pt x="2675" y="4199"/>
                </a:lnTo>
                <a:lnTo>
                  <a:pt x="2164" y="4199"/>
                </a:lnTo>
                <a:close/>
                <a:moveTo>
                  <a:pt x="1622" y="4199"/>
                </a:moveTo>
                <a:lnTo>
                  <a:pt x="1622" y="4634"/>
                </a:lnTo>
                <a:lnTo>
                  <a:pt x="2133" y="4634"/>
                </a:lnTo>
                <a:lnTo>
                  <a:pt x="2133" y="4199"/>
                </a:lnTo>
                <a:lnTo>
                  <a:pt x="1622" y="4199"/>
                </a:lnTo>
                <a:close/>
                <a:moveTo>
                  <a:pt x="1080" y="4199"/>
                </a:moveTo>
                <a:lnTo>
                  <a:pt x="1080" y="4634"/>
                </a:lnTo>
                <a:lnTo>
                  <a:pt x="1591" y="4634"/>
                </a:lnTo>
                <a:lnTo>
                  <a:pt x="1591" y="4199"/>
                </a:lnTo>
                <a:lnTo>
                  <a:pt x="1080" y="4199"/>
                </a:lnTo>
                <a:close/>
                <a:moveTo>
                  <a:pt x="539" y="4199"/>
                </a:moveTo>
                <a:lnTo>
                  <a:pt x="539" y="4634"/>
                </a:lnTo>
                <a:lnTo>
                  <a:pt x="1049" y="4634"/>
                </a:lnTo>
                <a:lnTo>
                  <a:pt x="1049" y="4199"/>
                </a:lnTo>
                <a:lnTo>
                  <a:pt x="539" y="4199"/>
                </a:lnTo>
                <a:close/>
                <a:moveTo>
                  <a:pt x="31" y="4199"/>
                </a:moveTo>
                <a:lnTo>
                  <a:pt x="31" y="4634"/>
                </a:lnTo>
                <a:lnTo>
                  <a:pt x="508" y="4634"/>
                </a:lnTo>
                <a:lnTo>
                  <a:pt x="508" y="4199"/>
                </a:lnTo>
                <a:lnTo>
                  <a:pt x="31" y="4199"/>
                </a:lnTo>
                <a:close/>
                <a:moveTo>
                  <a:pt x="14622" y="3735"/>
                </a:moveTo>
                <a:lnTo>
                  <a:pt x="14622" y="4170"/>
                </a:lnTo>
                <a:lnTo>
                  <a:pt x="15133" y="4170"/>
                </a:lnTo>
                <a:lnTo>
                  <a:pt x="15133" y="3735"/>
                </a:lnTo>
                <a:lnTo>
                  <a:pt x="14622" y="3735"/>
                </a:lnTo>
                <a:close/>
                <a:moveTo>
                  <a:pt x="14081" y="3735"/>
                </a:moveTo>
                <a:lnTo>
                  <a:pt x="14081" y="4170"/>
                </a:lnTo>
                <a:lnTo>
                  <a:pt x="14592" y="4170"/>
                </a:lnTo>
                <a:lnTo>
                  <a:pt x="14592" y="3735"/>
                </a:lnTo>
                <a:lnTo>
                  <a:pt x="14081" y="3735"/>
                </a:lnTo>
                <a:close/>
                <a:moveTo>
                  <a:pt x="13539" y="3735"/>
                </a:moveTo>
                <a:lnTo>
                  <a:pt x="13539" y="4170"/>
                </a:lnTo>
                <a:lnTo>
                  <a:pt x="14050" y="4170"/>
                </a:lnTo>
                <a:lnTo>
                  <a:pt x="14050" y="3735"/>
                </a:lnTo>
                <a:lnTo>
                  <a:pt x="13539" y="3735"/>
                </a:lnTo>
                <a:close/>
                <a:moveTo>
                  <a:pt x="12997" y="3735"/>
                </a:moveTo>
                <a:lnTo>
                  <a:pt x="12997" y="4170"/>
                </a:lnTo>
                <a:lnTo>
                  <a:pt x="13508" y="4170"/>
                </a:lnTo>
                <a:lnTo>
                  <a:pt x="13508" y="3735"/>
                </a:lnTo>
                <a:lnTo>
                  <a:pt x="12997" y="3735"/>
                </a:lnTo>
                <a:close/>
                <a:moveTo>
                  <a:pt x="12456" y="3735"/>
                </a:moveTo>
                <a:lnTo>
                  <a:pt x="12456" y="4170"/>
                </a:lnTo>
                <a:lnTo>
                  <a:pt x="12967" y="4170"/>
                </a:lnTo>
                <a:lnTo>
                  <a:pt x="12967" y="3735"/>
                </a:lnTo>
                <a:lnTo>
                  <a:pt x="12456" y="3735"/>
                </a:lnTo>
                <a:close/>
                <a:moveTo>
                  <a:pt x="11914" y="3735"/>
                </a:moveTo>
                <a:lnTo>
                  <a:pt x="11914" y="4170"/>
                </a:lnTo>
                <a:lnTo>
                  <a:pt x="12425" y="4170"/>
                </a:lnTo>
                <a:lnTo>
                  <a:pt x="12425" y="3735"/>
                </a:lnTo>
                <a:lnTo>
                  <a:pt x="11914" y="3735"/>
                </a:lnTo>
                <a:close/>
                <a:moveTo>
                  <a:pt x="11372" y="3735"/>
                </a:moveTo>
                <a:lnTo>
                  <a:pt x="11372" y="4170"/>
                </a:lnTo>
                <a:lnTo>
                  <a:pt x="11883" y="4170"/>
                </a:lnTo>
                <a:lnTo>
                  <a:pt x="11883" y="3735"/>
                </a:lnTo>
                <a:lnTo>
                  <a:pt x="11372" y="3735"/>
                </a:lnTo>
                <a:close/>
                <a:moveTo>
                  <a:pt x="10831" y="3735"/>
                </a:moveTo>
                <a:lnTo>
                  <a:pt x="10831" y="4170"/>
                </a:lnTo>
                <a:lnTo>
                  <a:pt x="11341" y="4170"/>
                </a:lnTo>
                <a:lnTo>
                  <a:pt x="11341" y="3735"/>
                </a:lnTo>
                <a:lnTo>
                  <a:pt x="10831" y="3735"/>
                </a:lnTo>
                <a:close/>
                <a:moveTo>
                  <a:pt x="10289" y="3735"/>
                </a:moveTo>
                <a:lnTo>
                  <a:pt x="10289" y="4170"/>
                </a:lnTo>
                <a:lnTo>
                  <a:pt x="10800" y="4170"/>
                </a:lnTo>
                <a:lnTo>
                  <a:pt x="10800" y="3735"/>
                </a:lnTo>
                <a:lnTo>
                  <a:pt x="10289" y="3735"/>
                </a:lnTo>
                <a:close/>
                <a:moveTo>
                  <a:pt x="9747" y="3735"/>
                </a:moveTo>
                <a:lnTo>
                  <a:pt x="9747" y="4170"/>
                </a:lnTo>
                <a:lnTo>
                  <a:pt x="10258" y="4170"/>
                </a:lnTo>
                <a:lnTo>
                  <a:pt x="10258" y="3735"/>
                </a:lnTo>
                <a:lnTo>
                  <a:pt x="9747" y="3735"/>
                </a:lnTo>
                <a:close/>
                <a:moveTo>
                  <a:pt x="9206" y="3735"/>
                </a:moveTo>
                <a:lnTo>
                  <a:pt x="9206" y="4170"/>
                </a:lnTo>
                <a:lnTo>
                  <a:pt x="9716" y="4170"/>
                </a:lnTo>
                <a:lnTo>
                  <a:pt x="9716" y="3735"/>
                </a:lnTo>
                <a:lnTo>
                  <a:pt x="9206" y="3735"/>
                </a:lnTo>
                <a:close/>
                <a:moveTo>
                  <a:pt x="8664" y="3735"/>
                </a:moveTo>
                <a:lnTo>
                  <a:pt x="8664" y="4170"/>
                </a:lnTo>
                <a:lnTo>
                  <a:pt x="9175" y="4170"/>
                </a:lnTo>
                <a:lnTo>
                  <a:pt x="9175" y="3735"/>
                </a:lnTo>
                <a:lnTo>
                  <a:pt x="8664" y="3735"/>
                </a:lnTo>
                <a:close/>
                <a:moveTo>
                  <a:pt x="8122" y="3735"/>
                </a:moveTo>
                <a:lnTo>
                  <a:pt x="8122" y="4170"/>
                </a:lnTo>
                <a:lnTo>
                  <a:pt x="8633" y="4170"/>
                </a:lnTo>
                <a:lnTo>
                  <a:pt x="8633" y="3735"/>
                </a:lnTo>
                <a:lnTo>
                  <a:pt x="8122" y="3735"/>
                </a:lnTo>
                <a:close/>
                <a:moveTo>
                  <a:pt x="7581" y="3735"/>
                </a:moveTo>
                <a:lnTo>
                  <a:pt x="7581" y="4170"/>
                </a:lnTo>
                <a:lnTo>
                  <a:pt x="8091" y="4170"/>
                </a:lnTo>
                <a:lnTo>
                  <a:pt x="8091" y="3735"/>
                </a:lnTo>
                <a:lnTo>
                  <a:pt x="7581" y="3735"/>
                </a:lnTo>
                <a:close/>
                <a:moveTo>
                  <a:pt x="7039" y="3735"/>
                </a:moveTo>
                <a:lnTo>
                  <a:pt x="7039" y="4170"/>
                </a:lnTo>
                <a:lnTo>
                  <a:pt x="7550" y="4170"/>
                </a:lnTo>
                <a:lnTo>
                  <a:pt x="7550" y="3735"/>
                </a:lnTo>
                <a:lnTo>
                  <a:pt x="7039" y="3735"/>
                </a:lnTo>
                <a:close/>
                <a:moveTo>
                  <a:pt x="6497" y="3735"/>
                </a:moveTo>
                <a:lnTo>
                  <a:pt x="6497" y="4170"/>
                </a:lnTo>
                <a:lnTo>
                  <a:pt x="7008" y="4170"/>
                </a:lnTo>
                <a:lnTo>
                  <a:pt x="7008" y="3735"/>
                </a:lnTo>
                <a:lnTo>
                  <a:pt x="6497" y="3735"/>
                </a:lnTo>
                <a:close/>
                <a:moveTo>
                  <a:pt x="5955" y="3735"/>
                </a:moveTo>
                <a:lnTo>
                  <a:pt x="5955" y="4170"/>
                </a:lnTo>
                <a:lnTo>
                  <a:pt x="6466" y="4170"/>
                </a:lnTo>
                <a:lnTo>
                  <a:pt x="6466" y="3735"/>
                </a:lnTo>
                <a:lnTo>
                  <a:pt x="5955" y="3735"/>
                </a:lnTo>
                <a:close/>
                <a:moveTo>
                  <a:pt x="5414" y="3735"/>
                </a:moveTo>
                <a:lnTo>
                  <a:pt x="5414" y="4170"/>
                </a:lnTo>
                <a:lnTo>
                  <a:pt x="5925" y="4170"/>
                </a:lnTo>
                <a:lnTo>
                  <a:pt x="5925" y="3735"/>
                </a:lnTo>
                <a:lnTo>
                  <a:pt x="5414" y="3735"/>
                </a:lnTo>
                <a:close/>
                <a:moveTo>
                  <a:pt x="4872" y="3735"/>
                </a:moveTo>
                <a:lnTo>
                  <a:pt x="4872" y="4170"/>
                </a:lnTo>
                <a:lnTo>
                  <a:pt x="5383" y="4170"/>
                </a:lnTo>
                <a:lnTo>
                  <a:pt x="5383" y="3735"/>
                </a:lnTo>
                <a:lnTo>
                  <a:pt x="4872" y="3735"/>
                </a:lnTo>
                <a:close/>
                <a:moveTo>
                  <a:pt x="4330" y="3735"/>
                </a:moveTo>
                <a:lnTo>
                  <a:pt x="4330" y="4170"/>
                </a:lnTo>
                <a:lnTo>
                  <a:pt x="4841" y="4170"/>
                </a:lnTo>
                <a:lnTo>
                  <a:pt x="4841" y="3735"/>
                </a:lnTo>
                <a:lnTo>
                  <a:pt x="4330" y="3735"/>
                </a:lnTo>
                <a:close/>
                <a:moveTo>
                  <a:pt x="3789" y="3735"/>
                </a:moveTo>
                <a:lnTo>
                  <a:pt x="3789" y="4170"/>
                </a:lnTo>
                <a:lnTo>
                  <a:pt x="4300" y="4170"/>
                </a:lnTo>
                <a:lnTo>
                  <a:pt x="4300" y="3735"/>
                </a:lnTo>
                <a:lnTo>
                  <a:pt x="3789" y="3735"/>
                </a:lnTo>
                <a:close/>
                <a:moveTo>
                  <a:pt x="3247" y="3735"/>
                </a:moveTo>
                <a:lnTo>
                  <a:pt x="3247" y="4170"/>
                </a:lnTo>
                <a:lnTo>
                  <a:pt x="3758" y="4170"/>
                </a:lnTo>
                <a:lnTo>
                  <a:pt x="3758" y="3735"/>
                </a:lnTo>
                <a:lnTo>
                  <a:pt x="3247" y="3735"/>
                </a:lnTo>
                <a:close/>
                <a:moveTo>
                  <a:pt x="2705" y="3735"/>
                </a:moveTo>
                <a:lnTo>
                  <a:pt x="2705" y="4170"/>
                </a:lnTo>
                <a:lnTo>
                  <a:pt x="3216" y="4170"/>
                </a:lnTo>
                <a:lnTo>
                  <a:pt x="3216" y="3735"/>
                </a:lnTo>
                <a:lnTo>
                  <a:pt x="2705" y="3735"/>
                </a:lnTo>
                <a:close/>
                <a:moveTo>
                  <a:pt x="2164" y="3735"/>
                </a:moveTo>
                <a:lnTo>
                  <a:pt x="2164" y="4170"/>
                </a:lnTo>
                <a:lnTo>
                  <a:pt x="2675" y="4170"/>
                </a:lnTo>
                <a:lnTo>
                  <a:pt x="2675" y="3735"/>
                </a:lnTo>
                <a:lnTo>
                  <a:pt x="2164" y="3735"/>
                </a:lnTo>
                <a:close/>
                <a:moveTo>
                  <a:pt x="1622" y="3735"/>
                </a:moveTo>
                <a:lnTo>
                  <a:pt x="1622" y="4170"/>
                </a:lnTo>
                <a:lnTo>
                  <a:pt x="2133" y="4170"/>
                </a:lnTo>
                <a:lnTo>
                  <a:pt x="2133" y="3735"/>
                </a:lnTo>
                <a:lnTo>
                  <a:pt x="1622" y="3735"/>
                </a:lnTo>
                <a:close/>
                <a:moveTo>
                  <a:pt x="1080" y="3735"/>
                </a:moveTo>
                <a:lnTo>
                  <a:pt x="1080" y="4170"/>
                </a:lnTo>
                <a:lnTo>
                  <a:pt x="1591" y="4170"/>
                </a:lnTo>
                <a:lnTo>
                  <a:pt x="1591" y="3735"/>
                </a:lnTo>
                <a:lnTo>
                  <a:pt x="1080" y="3735"/>
                </a:lnTo>
                <a:close/>
                <a:moveTo>
                  <a:pt x="539" y="3735"/>
                </a:moveTo>
                <a:lnTo>
                  <a:pt x="539" y="4170"/>
                </a:lnTo>
                <a:lnTo>
                  <a:pt x="1049" y="4170"/>
                </a:lnTo>
                <a:lnTo>
                  <a:pt x="1049" y="3735"/>
                </a:lnTo>
                <a:lnTo>
                  <a:pt x="539" y="3735"/>
                </a:lnTo>
                <a:close/>
                <a:moveTo>
                  <a:pt x="31" y="3735"/>
                </a:moveTo>
                <a:lnTo>
                  <a:pt x="31" y="4170"/>
                </a:lnTo>
                <a:lnTo>
                  <a:pt x="508" y="4170"/>
                </a:lnTo>
                <a:lnTo>
                  <a:pt x="508" y="3735"/>
                </a:lnTo>
                <a:lnTo>
                  <a:pt x="31" y="3735"/>
                </a:lnTo>
                <a:close/>
                <a:moveTo>
                  <a:pt x="14622" y="3271"/>
                </a:moveTo>
                <a:lnTo>
                  <a:pt x="14622" y="3706"/>
                </a:lnTo>
                <a:lnTo>
                  <a:pt x="15133" y="3706"/>
                </a:lnTo>
                <a:lnTo>
                  <a:pt x="15133" y="3271"/>
                </a:lnTo>
                <a:lnTo>
                  <a:pt x="14622" y="3271"/>
                </a:lnTo>
                <a:close/>
                <a:moveTo>
                  <a:pt x="14081" y="3271"/>
                </a:moveTo>
                <a:lnTo>
                  <a:pt x="14081" y="3706"/>
                </a:lnTo>
                <a:lnTo>
                  <a:pt x="14592" y="3706"/>
                </a:lnTo>
                <a:lnTo>
                  <a:pt x="14592" y="3271"/>
                </a:lnTo>
                <a:lnTo>
                  <a:pt x="14081" y="3271"/>
                </a:lnTo>
                <a:close/>
                <a:moveTo>
                  <a:pt x="13539" y="3271"/>
                </a:moveTo>
                <a:lnTo>
                  <a:pt x="13539" y="3706"/>
                </a:lnTo>
                <a:lnTo>
                  <a:pt x="14050" y="3706"/>
                </a:lnTo>
                <a:lnTo>
                  <a:pt x="14050" y="3271"/>
                </a:lnTo>
                <a:lnTo>
                  <a:pt x="13539" y="3271"/>
                </a:lnTo>
                <a:close/>
                <a:moveTo>
                  <a:pt x="12997" y="3271"/>
                </a:moveTo>
                <a:lnTo>
                  <a:pt x="12997" y="3706"/>
                </a:lnTo>
                <a:lnTo>
                  <a:pt x="13508" y="3706"/>
                </a:lnTo>
                <a:lnTo>
                  <a:pt x="13508" y="3271"/>
                </a:lnTo>
                <a:lnTo>
                  <a:pt x="12997" y="3271"/>
                </a:lnTo>
                <a:close/>
                <a:moveTo>
                  <a:pt x="12456" y="3271"/>
                </a:moveTo>
                <a:lnTo>
                  <a:pt x="12456" y="3706"/>
                </a:lnTo>
                <a:lnTo>
                  <a:pt x="12967" y="3706"/>
                </a:lnTo>
                <a:lnTo>
                  <a:pt x="12967" y="3271"/>
                </a:lnTo>
                <a:lnTo>
                  <a:pt x="12456" y="3271"/>
                </a:lnTo>
                <a:close/>
                <a:moveTo>
                  <a:pt x="11914" y="3271"/>
                </a:moveTo>
                <a:lnTo>
                  <a:pt x="11914" y="3706"/>
                </a:lnTo>
                <a:lnTo>
                  <a:pt x="12425" y="3706"/>
                </a:lnTo>
                <a:lnTo>
                  <a:pt x="12425" y="3271"/>
                </a:lnTo>
                <a:lnTo>
                  <a:pt x="11914" y="3271"/>
                </a:lnTo>
                <a:close/>
                <a:moveTo>
                  <a:pt x="11372" y="3271"/>
                </a:moveTo>
                <a:lnTo>
                  <a:pt x="11372" y="3706"/>
                </a:lnTo>
                <a:lnTo>
                  <a:pt x="11883" y="3706"/>
                </a:lnTo>
                <a:lnTo>
                  <a:pt x="11883" y="3271"/>
                </a:lnTo>
                <a:lnTo>
                  <a:pt x="11372" y="3271"/>
                </a:lnTo>
                <a:close/>
                <a:moveTo>
                  <a:pt x="10831" y="3271"/>
                </a:moveTo>
                <a:lnTo>
                  <a:pt x="10831" y="3706"/>
                </a:lnTo>
                <a:lnTo>
                  <a:pt x="11341" y="3706"/>
                </a:lnTo>
                <a:lnTo>
                  <a:pt x="11341" y="3271"/>
                </a:lnTo>
                <a:lnTo>
                  <a:pt x="10831" y="3271"/>
                </a:lnTo>
                <a:close/>
                <a:moveTo>
                  <a:pt x="10289" y="3271"/>
                </a:moveTo>
                <a:lnTo>
                  <a:pt x="10289" y="3706"/>
                </a:lnTo>
                <a:lnTo>
                  <a:pt x="10800" y="3706"/>
                </a:lnTo>
                <a:lnTo>
                  <a:pt x="10800" y="3271"/>
                </a:lnTo>
                <a:lnTo>
                  <a:pt x="10289" y="3271"/>
                </a:lnTo>
                <a:close/>
                <a:moveTo>
                  <a:pt x="9747" y="3271"/>
                </a:moveTo>
                <a:lnTo>
                  <a:pt x="9747" y="3706"/>
                </a:lnTo>
                <a:lnTo>
                  <a:pt x="10258" y="3706"/>
                </a:lnTo>
                <a:lnTo>
                  <a:pt x="10258" y="3271"/>
                </a:lnTo>
                <a:lnTo>
                  <a:pt x="9747" y="3271"/>
                </a:lnTo>
                <a:close/>
                <a:moveTo>
                  <a:pt x="9206" y="3271"/>
                </a:moveTo>
                <a:lnTo>
                  <a:pt x="9206" y="3706"/>
                </a:lnTo>
                <a:lnTo>
                  <a:pt x="9716" y="3706"/>
                </a:lnTo>
                <a:lnTo>
                  <a:pt x="9716" y="3271"/>
                </a:lnTo>
                <a:lnTo>
                  <a:pt x="9206" y="3271"/>
                </a:lnTo>
                <a:close/>
                <a:moveTo>
                  <a:pt x="8664" y="3271"/>
                </a:moveTo>
                <a:lnTo>
                  <a:pt x="8664" y="3706"/>
                </a:lnTo>
                <a:lnTo>
                  <a:pt x="9175" y="3706"/>
                </a:lnTo>
                <a:lnTo>
                  <a:pt x="9175" y="3271"/>
                </a:lnTo>
                <a:lnTo>
                  <a:pt x="8664" y="3271"/>
                </a:lnTo>
                <a:close/>
                <a:moveTo>
                  <a:pt x="8122" y="3271"/>
                </a:moveTo>
                <a:lnTo>
                  <a:pt x="8122" y="3706"/>
                </a:lnTo>
                <a:lnTo>
                  <a:pt x="8633" y="3706"/>
                </a:lnTo>
                <a:lnTo>
                  <a:pt x="8633" y="3271"/>
                </a:lnTo>
                <a:lnTo>
                  <a:pt x="8122" y="3271"/>
                </a:lnTo>
                <a:close/>
                <a:moveTo>
                  <a:pt x="7581" y="3271"/>
                </a:moveTo>
                <a:lnTo>
                  <a:pt x="7581" y="3706"/>
                </a:lnTo>
                <a:lnTo>
                  <a:pt x="8091" y="3706"/>
                </a:lnTo>
                <a:lnTo>
                  <a:pt x="8091" y="3271"/>
                </a:lnTo>
                <a:lnTo>
                  <a:pt x="7581" y="3271"/>
                </a:lnTo>
                <a:close/>
                <a:moveTo>
                  <a:pt x="7039" y="3271"/>
                </a:moveTo>
                <a:lnTo>
                  <a:pt x="7039" y="3706"/>
                </a:lnTo>
                <a:lnTo>
                  <a:pt x="7550" y="3706"/>
                </a:lnTo>
                <a:lnTo>
                  <a:pt x="7550" y="3271"/>
                </a:lnTo>
                <a:lnTo>
                  <a:pt x="7039" y="3271"/>
                </a:lnTo>
                <a:close/>
                <a:moveTo>
                  <a:pt x="6497" y="3271"/>
                </a:moveTo>
                <a:lnTo>
                  <a:pt x="6497" y="3706"/>
                </a:lnTo>
                <a:lnTo>
                  <a:pt x="7008" y="3706"/>
                </a:lnTo>
                <a:lnTo>
                  <a:pt x="7008" y="3271"/>
                </a:lnTo>
                <a:lnTo>
                  <a:pt x="6497" y="3271"/>
                </a:lnTo>
                <a:close/>
                <a:moveTo>
                  <a:pt x="5955" y="3271"/>
                </a:moveTo>
                <a:lnTo>
                  <a:pt x="5955" y="3706"/>
                </a:lnTo>
                <a:lnTo>
                  <a:pt x="6466" y="3706"/>
                </a:lnTo>
                <a:lnTo>
                  <a:pt x="6466" y="3271"/>
                </a:lnTo>
                <a:lnTo>
                  <a:pt x="5955" y="3271"/>
                </a:lnTo>
                <a:close/>
                <a:moveTo>
                  <a:pt x="5414" y="3271"/>
                </a:moveTo>
                <a:lnTo>
                  <a:pt x="5414" y="3706"/>
                </a:lnTo>
                <a:lnTo>
                  <a:pt x="5925" y="3706"/>
                </a:lnTo>
                <a:lnTo>
                  <a:pt x="5925" y="3271"/>
                </a:lnTo>
                <a:lnTo>
                  <a:pt x="5414" y="3271"/>
                </a:lnTo>
                <a:close/>
                <a:moveTo>
                  <a:pt x="4872" y="3271"/>
                </a:moveTo>
                <a:lnTo>
                  <a:pt x="4872" y="3706"/>
                </a:lnTo>
                <a:lnTo>
                  <a:pt x="5383" y="3706"/>
                </a:lnTo>
                <a:lnTo>
                  <a:pt x="5383" y="3271"/>
                </a:lnTo>
                <a:lnTo>
                  <a:pt x="4872" y="3271"/>
                </a:lnTo>
                <a:close/>
                <a:moveTo>
                  <a:pt x="4330" y="3271"/>
                </a:moveTo>
                <a:lnTo>
                  <a:pt x="4330" y="3706"/>
                </a:lnTo>
                <a:lnTo>
                  <a:pt x="4841" y="3706"/>
                </a:lnTo>
                <a:lnTo>
                  <a:pt x="4841" y="3271"/>
                </a:lnTo>
                <a:lnTo>
                  <a:pt x="4330" y="3271"/>
                </a:lnTo>
                <a:close/>
                <a:moveTo>
                  <a:pt x="3789" y="3271"/>
                </a:moveTo>
                <a:lnTo>
                  <a:pt x="3789" y="3706"/>
                </a:lnTo>
                <a:lnTo>
                  <a:pt x="4300" y="3706"/>
                </a:lnTo>
                <a:lnTo>
                  <a:pt x="4300" y="3271"/>
                </a:lnTo>
                <a:lnTo>
                  <a:pt x="3789" y="3271"/>
                </a:lnTo>
                <a:close/>
                <a:moveTo>
                  <a:pt x="3247" y="3271"/>
                </a:moveTo>
                <a:lnTo>
                  <a:pt x="3247" y="3706"/>
                </a:lnTo>
                <a:lnTo>
                  <a:pt x="3758" y="3706"/>
                </a:lnTo>
                <a:lnTo>
                  <a:pt x="3758" y="3271"/>
                </a:lnTo>
                <a:lnTo>
                  <a:pt x="3247" y="3271"/>
                </a:lnTo>
                <a:close/>
                <a:moveTo>
                  <a:pt x="2705" y="3271"/>
                </a:moveTo>
                <a:lnTo>
                  <a:pt x="2705" y="3706"/>
                </a:lnTo>
                <a:lnTo>
                  <a:pt x="3216" y="3706"/>
                </a:lnTo>
                <a:lnTo>
                  <a:pt x="3216" y="3271"/>
                </a:lnTo>
                <a:lnTo>
                  <a:pt x="2705" y="3271"/>
                </a:lnTo>
                <a:close/>
                <a:moveTo>
                  <a:pt x="2164" y="3271"/>
                </a:moveTo>
                <a:lnTo>
                  <a:pt x="2164" y="3706"/>
                </a:lnTo>
                <a:lnTo>
                  <a:pt x="2675" y="3706"/>
                </a:lnTo>
                <a:lnTo>
                  <a:pt x="2675" y="3271"/>
                </a:lnTo>
                <a:lnTo>
                  <a:pt x="2164" y="3271"/>
                </a:lnTo>
                <a:close/>
                <a:moveTo>
                  <a:pt x="1622" y="3271"/>
                </a:moveTo>
                <a:lnTo>
                  <a:pt x="1622" y="3706"/>
                </a:lnTo>
                <a:lnTo>
                  <a:pt x="2133" y="3706"/>
                </a:lnTo>
                <a:lnTo>
                  <a:pt x="2133" y="3271"/>
                </a:lnTo>
                <a:lnTo>
                  <a:pt x="1622" y="3271"/>
                </a:lnTo>
                <a:close/>
                <a:moveTo>
                  <a:pt x="1080" y="3271"/>
                </a:moveTo>
                <a:lnTo>
                  <a:pt x="1080" y="3706"/>
                </a:lnTo>
                <a:lnTo>
                  <a:pt x="1591" y="3706"/>
                </a:lnTo>
                <a:lnTo>
                  <a:pt x="1591" y="3271"/>
                </a:lnTo>
                <a:lnTo>
                  <a:pt x="1080" y="3271"/>
                </a:lnTo>
                <a:close/>
                <a:moveTo>
                  <a:pt x="539" y="3271"/>
                </a:moveTo>
                <a:lnTo>
                  <a:pt x="539" y="3706"/>
                </a:lnTo>
                <a:lnTo>
                  <a:pt x="1049" y="3706"/>
                </a:lnTo>
                <a:lnTo>
                  <a:pt x="1049" y="3271"/>
                </a:lnTo>
                <a:lnTo>
                  <a:pt x="539" y="3271"/>
                </a:lnTo>
                <a:close/>
                <a:moveTo>
                  <a:pt x="31" y="3271"/>
                </a:moveTo>
                <a:lnTo>
                  <a:pt x="31" y="3706"/>
                </a:lnTo>
                <a:lnTo>
                  <a:pt x="508" y="3706"/>
                </a:lnTo>
                <a:lnTo>
                  <a:pt x="508" y="3271"/>
                </a:lnTo>
                <a:lnTo>
                  <a:pt x="31" y="3271"/>
                </a:lnTo>
                <a:close/>
                <a:moveTo>
                  <a:pt x="14622" y="2807"/>
                </a:moveTo>
                <a:lnTo>
                  <a:pt x="14622" y="3243"/>
                </a:lnTo>
                <a:lnTo>
                  <a:pt x="15133" y="3243"/>
                </a:lnTo>
                <a:lnTo>
                  <a:pt x="15133" y="2807"/>
                </a:lnTo>
                <a:lnTo>
                  <a:pt x="14622" y="2807"/>
                </a:lnTo>
                <a:close/>
                <a:moveTo>
                  <a:pt x="14081" y="2807"/>
                </a:moveTo>
                <a:lnTo>
                  <a:pt x="14081" y="3243"/>
                </a:lnTo>
                <a:lnTo>
                  <a:pt x="14592" y="3243"/>
                </a:lnTo>
                <a:lnTo>
                  <a:pt x="14592" y="2807"/>
                </a:lnTo>
                <a:lnTo>
                  <a:pt x="14081" y="2807"/>
                </a:lnTo>
                <a:close/>
                <a:moveTo>
                  <a:pt x="13539" y="2807"/>
                </a:moveTo>
                <a:lnTo>
                  <a:pt x="13539" y="3243"/>
                </a:lnTo>
                <a:lnTo>
                  <a:pt x="14050" y="3243"/>
                </a:lnTo>
                <a:lnTo>
                  <a:pt x="14050" y="2807"/>
                </a:lnTo>
                <a:lnTo>
                  <a:pt x="13539" y="2807"/>
                </a:lnTo>
                <a:close/>
                <a:moveTo>
                  <a:pt x="12997" y="2807"/>
                </a:moveTo>
                <a:lnTo>
                  <a:pt x="12997" y="3243"/>
                </a:lnTo>
                <a:lnTo>
                  <a:pt x="13508" y="3243"/>
                </a:lnTo>
                <a:lnTo>
                  <a:pt x="13508" y="2807"/>
                </a:lnTo>
                <a:lnTo>
                  <a:pt x="12997" y="2807"/>
                </a:lnTo>
                <a:close/>
                <a:moveTo>
                  <a:pt x="12456" y="2807"/>
                </a:moveTo>
                <a:lnTo>
                  <a:pt x="12456" y="3243"/>
                </a:lnTo>
                <a:lnTo>
                  <a:pt x="12967" y="3243"/>
                </a:lnTo>
                <a:lnTo>
                  <a:pt x="12967" y="2807"/>
                </a:lnTo>
                <a:lnTo>
                  <a:pt x="12456" y="2807"/>
                </a:lnTo>
                <a:close/>
                <a:moveTo>
                  <a:pt x="11914" y="2807"/>
                </a:moveTo>
                <a:lnTo>
                  <a:pt x="11914" y="3243"/>
                </a:lnTo>
                <a:lnTo>
                  <a:pt x="12425" y="3243"/>
                </a:lnTo>
                <a:lnTo>
                  <a:pt x="12425" y="2807"/>
                </a:lnTo>
                <a:lnTo>
                  <a:pt x="11914" y="2807"/>
                </a:lnTo>
                <a:close/>
                <a:moveTo>
                  <a:pt x="11372" y="2807"/>
                </a:moveTo>
                <a:lnTo>
                  <a:pt x="11372" y="3243"/>
                </a:lnTo>
                <a:lnTo>
                  <a:pt x="11883" y="3243"/>
                </a:lnTo>
                <a:lnTo>
                  <a:pt x="11883" y="2807"/>
                </a:lnTo>
                <a:lnTo>
                  <a:pt x="11372" y="2807"/>
                </a:lnTo>
                <a:close/>
                <a:moveTo>
                  <a:pt x="10831" y="2807"/>
                </a:moveTo>
                <a:lnTo>
                  <a:pt x="10831" y="3243"/>
                </a:lnTo>
                <a:lnTo>
                  <a:pt x="11341" y="3243"/>
                </a:lnTo>
                <a:lnTo>
                  <a:pt x="11341" y="2807"/>
                </a:lnTo>
                <a:lnTo>
                  <a:pt x="10831" y="2807"/>
                </a:lnTo>
                <a:close/>
                <a:moveTo>
                  <a:pt x="10289" y="2807"/>
                </a:moveTo>
                <a:lnTo>
                  <a:pt x="10289" y="3243"/>
                </a:lnTo>
                <a:lnTo>
                  <a:pt x="10800" y="3243"/>
                </a:lnTo>
                <a:lnTo>
                  <a:pt x="10800" y="2807"/>
                </a:lnTo>
                <a:lnTo>
                  <a:pt x="10289" y="2807"/>
                </a:lnTo>
                <a:close/>
                <a:moveTo>
                  <a:pt x="9747" y="2807"/>
                </a:moveTo>
                <a:lnTo>
                  <a:pt x="9747" y="3243"/>
                </a:lnTo>
                <a:lnTo>
                  <a:pt x="10258" y="3243"/>
                </a:lnTo>
                <a:lnTo>
                  <a:pt x="10258" y="2807"/>
                </a:lnTo>
                <a:lnTo>
                  <a:pt x="9747" y="2807"/>
                </a:lnTo>
                <a:close/>
                <a:moveTo>
                  <a:pt x="9206" y="2807"/>
                </a:moveTo>
                <a:lnTo>
                  <a:pt x="9206" y="3243"/>
                </a:lnTo>
                <a:lnTo>
                  <a:pt x="9716" y="3243"/>
                </a:lnTo>
                <a:lnTo>
                  <a:pt x="9716" y="2807"/>
                </a:lnTo>
                <a:lnTo>
                  <a:pt x="9206" y="2807"/>
                </a:lnTo>
                <a:close/>
                <a:moveTo>
                  <a:pt x="8664" y="2807"/>
                </a:moveTo>
                <a:lnTo>
                  <a:pt x="8664" y="3243"/>
                </a:lnTo>
                <a:lnTo>
                  <a:pt x="9175" y="3243"/>
                </a:lnTo>
                <a:lnTo>
                  <a:pt x="9175" y="2807"/>
                </a:lnTo>
                <a:lnTo>
                  <a:pt x="8664" y="2807"/>
                </a:lnTo>
                <a:close/>
                <a:moveTo>
                  <a:pt x="8122" y="2807"/>
                </a:moveTo>
                <a:lnTo>
                  <a:pt x="8122" y="3243"/>
                </a:lnTo>
                <a:lnTo>
                  <a:pt x="8633" y="3243"/>
                </a:lnTo>
                <a:lnTo>
                  <a:pt x="8633" y="2807"/>
                </a:lnTo>
                <a:lnTo>
                  <a:pt x="8122" y="2807"/>
                </a:lnTo>
                <a:close/>
                <a:moveTo>
                  <a:pt x="7581" y="2807"/>
                </a:moveTo>
                <a:lnTo>
                  <a:pt x="7581" y="3243"/>
                </a:lnTo>
                <a:lnTo>
                  <a:pt x="8091" y="3243"/>
                </a:lnTo>
                <a:lnTo>
                  <a:pt x="8091" y="2807"/>
                </a:lnTo>
                <a:lnTo>
                  <a:pt x="7581" y="2807"/>
                </a:lnTo>
                <a:close/>
                <a:moveTo>
                  <a:pt x="7039" y="2807"/>
                </a:moveTo>
                <a:lnTo>
                  <a:pt x="7039" y="3243"/>
                </a:lnTo>
                <a:lnTo>
                  <a:pt x="7550" y="3243"/>
                </a:lnTo>
                <a:lnTo>
                  <a:pt x="7550" y="2807"/>
                </a:lnTo>
                <a:lnTo>
                  <a:pt x="7039" y="2807"/>
                </a:lnTo>
                <a:close/>
                <a:moveTo>
                  <a:pt x="6497" y="2807"/>
                </a:moveTo>
                <a:lnTo>
                  <a:pt x="6497" y="3243"/>
                </a:lnTo>
                <a:lnTo>
                  <a:pt x="7008" y="3243"/>
                </a:lnTo>
                <a:lnTo>
                  <a:pt x="7008" y="2807"/>
                </a:lnTo>
                <a:lnTo>
                  <a:pt x="6497" y="2807"/>
                </a:lnTo>
                <a:close/>
                <a:moveTo>
                  <a:pt x="5955" y="2807"/>
                </a:moveTo>
                <a:lnTo>
                  <a:pt x="5955" y="3243"/>
                </a:lnTo>
                <a:lnTo>
                  <a:pt x="6466" y="3243"/>
                </a:lnTo>
                <a:lnTo>
                  <a:pt x="6466" y="2807"/>
                </a:lnTo>
                <a:lnTo>
                  <a:pt x="5955" y="2807"/>
                </a:lnTo>
                <a:close/>
                <a:moveTo>
                  <a:pt x="5414" y="2807"/>
                </a:moveTo>
                <a:lnTo>
                  <a:pt x="5414" y="3243"/>
                </a:lnTo>
                <a:lnTo>
                  <a:pt x="5925" y="3243"/>
                </a:lnTo>
                <a:lnTo>
                  <a:pt x="5925" y="2807"/>
                </a:lnTo>
                <a:lnTo>
                  <a:pt x="5414" y="2807"/>
                </a:lnTo>
                <a:close/>
                <a:moveTo>
                  <a:pt x="4872" y="2807"/>
                </a:moveTo>
                <a:lnTo>
                  <a:pt x="4872" y="3243"/>
                </a:lnTo>
                <a:lnTo>
                  <a:pt x="5383" y="3243"/>
                </a:lnTo>
                <a:lnTo>
                  <a:pt x="5383" y="2807"/>
                </a:lnTo>
                <a:lnTo>
                  <a:pt x="4872" y="2807"/>
                </a:lnTo>
                <a:close/>
                <a:moveTo>
                  <a:pt x="4330" y="2807"/>
                </a:moveTo>
                <a:lnTo>
                  <a:pt x="4330" y="3243"/>
                </a:lnTo>
                <a:lnTo>
                  <a:pt x="4841" y="3243"/>
                </a:lnTo>
                <a:lnTo>
                  <a:pt x="4841" y="2807"/>
                </a:lnTo>
                <a:lnTo>
                  <a:pt x="4330" y="2807"/>
                </a:lnTo>
                <a:close/>
                <a:moveTo>
                  <a:pt x="3789" y="2807"/>
                </a:moveTo>
                <a:lnTo>
                  <a:pt x="3789" y="3243"/>
                </a:lnTo>
                <a:lnTo>
                  <a:pt x="4300" y="3243"/>
                </a:lnTo>
                <a:lnTo>
                  <a:pt x="4300" y="2807"/>
                </a:lnTo>
                <a:lnTo>
                  <a:pt x="3789" y="2807"/>
                </a:lnTo>
                <a:close/>
                <a:moveTo>
                  <a:pt x="3247" y="2807"/>
                </a:moveTo>
                <a:lnTo>
                  <a:pt x="3247" y="3243"/>
                </a:lnTo>
                <a:lnTo>
                  <a:pt x="3758" y="3243"/>
                </a:lnTo>
                <a:lnTo>
                  <a:pt x="3758" y="2807"/>
                </a:lnTo>
                <a:lnTo>
                  <a:pt x="3247" y="2807"/>
                </a:lnTo>
                <a:close/>
                <a:moveTo>
                  <a:pt x="2705" y="2807"/>
                </a:moveTo>
                <a:lnTo>
                  <a:pt x="2705" y="3243"/>
                </a:lnTo>
                <a:lnTo>
                  <a:pt x="3216" y="3243"/>
                </a:lnTo>
                <a:lnTo>
                  <a:pt x="3216" y="2807"/>
                </a:lnTo>
                <a:lnTo>
                  <a:pt x="2705" y="2807"/>
                </a:lnTo>
                <a:close/>
                <a:moveTo>
                  <a:pt x="2164" y="2807"/>
                </a:moveTo>
                <a:lnTo>
                  <a:pt x="2164" y="3243"/>
                </a:lnTo>
                <a:lnTo>
                  <a:pt x="2675" y="3243"/>
                </a:lnTo>
                <a:lnTo>
                  <a:pt x="2675" y="2807"/>
                </a:lnTo>
                <a:lnTo>
                  <a:pt x="2164" y="2807"/>
                </a:lnTo>
                <a:close/>
                <a:moveTo>
                  <a:pt x="1622" y="2807"/>
                </a:moveTo>
                <a:lnTo>
                  <a:pt x="1622" y="3243"/>
                </a:lnTo>
                <a:lnTo>
                  <a:pt x="2133" y="3243"/>
                </a:lnTo>
                <a:lnTo>
                  <a:pt x="2133" y="2807"/>
                </a:lnTo>
                <a:lnTo>
                  <a:pt x="1622" y="2807"/>
                </a:lnTo>
                <a:close/>
                <a:moveTo>
                  <a:pt x="1080" y="2807"/>
                </a:moveTo>
                <a:lnTo>
                  <a:pt x="1080" y="3243"/>
                </a:lnTo>
                <a:lnTo>
                  <a:pt x="1591" y="3243"/>
                </a:lnTo>
                <a:lnTo>
                  <a:pt x="1591" y="2807"/>
                </a:lnTo>
                <a:lnTo>
                  <a:pt x="1080" y="2807"/>
                </a:lnTo>
                <a:close/>
                <a:moveTo>
                  <a:pt x="539" y="2807"/>
                </a:moveTo>
                <a:lnTo>
                  <a:pt x="539" y="3243"/>
                </a:lnTo>
                <a:lnTo>
                  <a:pt x="1049" y="3243"/>
                </a:lnTo>
                <a:lnTo>
                  <a:pt x="1049" y="2807"/>
                </a:lnTo>
                <a:lnTo>
                  <a:pt x="539" y="2807"/>
                </a:lnTo>
                <a:close/>
                <a:moveTo>
                  <a:pt x="31" y="2807"/>
                </a:moveTo>
                <a:lnTo>
                  <a:pt x="31" y="3243"/>
                </a:lnTo>
                <a:lnTo>
                  <a:pt x="508" y="3243"/>
                </a:lnTo>
                <a:lnTo>
                  <a:pt x="508" y="2807"/>
                </a:lnTo>
                <a:lnTo>
                  <a:pt x="31" y="2807"/>
                </a:lnTo>
                <a:close/>
                <a:moveTo>
                  <a:pt x="14622" y="2343"/>
                </a:moveTo>
                <a:lnTo>
                  <a:pt x="14622" y="2779"/>
                </a:lnTo>
                <a:lnTo>
                  <a:pt x="15133" y="2779"/>
                </a:lnTo>
                <a:lnTo>
                  <a:pt x="15133" y="2343"/>
                </a:lnTo>
                <a:lnTo>
                  <a:pt x="14622" y="2343"/>
                </a:lnTo>
                <a:close/>
                <a:moveTo>
                  <a:pt x="14081" y="2343"/>
                </a:moveTo>
                <a:lnTo>
                  <a:pt x="14081" y="2779"/>
                </a:lnTo>
                <a:lnTo>
                  <a:pt x="14592" y="2779"/>
                </a:lnTo>
                <a:lnTo>
                  <a:pt x="14592" y="2343"/>
                </a:lnTo>
                <a:lnTo>
                  <a:pt x="14081" y="2343"/>
                </a:lnTo>
                <a:close/>
                <a:moveTo>
                  <a:pt x="13539" y="2343"/>
                </a:moveTo>
                <a:lnTo>
                  <a:pt x="13539" y="2779"/>
                </a:lnTo>
                <a:lnTo>
                  <a:pt x="14050" y="2779"/>
                </a:lnTo>
                <a:lnTo>
                  <a:pt x="14050" y="2343"/>
                </a:lnTo>
                <a:lnTo>
                  <a:pt x="13539" y="2343"/>
                </a:lnTo>
                <a:close/>
                <a:moveTo>
                  <a:pt x="12997" y="2343"/>
                </a:moveTo>
                <a:lnTo>
                  <a:pt x="12997" y="2779"/>
                </a:lnTo>
                <a:lnTo>
                  <a:pt x="13508" y="2779"/>
                </a:lnTo>
                <a:lnTo>
                  <a:pt x="13508" y="2343"/>
                </a:lnTo>
                <a:lnTo>
                  <a:pt x="12997" y="2343"/>
                </a:lnTo>
                <a:close/>
                <a:moveTo>
                  <a:pt x="12456" y="2343"/>
                </a:moveTo>
                <a:lnTo>
                  <a:pt x="12456" y="2779"/>
                </a:lnTo>
                <a:lnTo>
                  <a:pt x="12967" y="2779"/>
                </a:lnTo>
                <a:lnTo>
                  <a:pt x="12967" y="2343"/>
                </a:lnTo>
                <a:lnTo>
                  <a:pt x="12456" y="2343"/>
                </a:lnTo>
                <a:close/>
                <a:moveTo>
                  <a:pt x="11914" y="2343"/>
                </a:moveTo>
                <a:lnTo>
                  <a:pt x="11914" y="2779"/>
                </a:lnTo>
                <a:lnTo>
                  <a:pt x="12425" y="2779"/>
                </a:lnTo>
                <a:lnTo>
                  <a:pt x="12425" y="2343"/>
                </a:lnTo>
                <a:lnTo>
                  <a:pt x="11914" y="2343"/>
                </a:lnTo>
                <a:close/>
                <a:moveTo>
                  <a:pt x="11372" y="2343"/>
                </a:moveTo>
                <a:lnTo>
                  <a:pt x="11372" y="2779"/>
                </a:lnTo>
                <a:lnTo>
                  <a:pt x="11883" y="2779"/>
                </a:lnTo>
                <a:lnTo>
                  <a:pt x="11883" y="2343"/>
                </a:lnTo>
                <a:lnTo>
                  <a:pt x="11372" y="2343"/>
                </a:lnTo>
                <a:close/>
                <a:moveTo>
                  <a:pt x="10831" y="2343"/>
                </a:moveTo>
                <a:lnTo>
                  <a:pt x="10831" y="2779"/>
                </a:lnTo>
                <a:lnTo>
                  <a:pt x="11341" y="2779"/>
                </a:lnTo>
                <a:lnTo>
                  <a:pt x="11341" y="2343"/>
                </a:lnTo>
                <a:lnTo>
                  <a:pt x="10831" y="2343"/>
                </a:lnTo>
                <a:close/>
                <a:moveTo>
                  <a:pt x="10289" y="2343"/>
                </a:moveTo>
                <a:lnTo>
                  <a:pt x="10289" y="2779"/>
                </a:lnTo>
                <a:lnTo>
                  <a:pt x="10800" y="2779"/>
                </a:lnTo>
                <a:lnTo>
                  <a:pt x="10800" y="2343"/>
                </a:lnTo>
                <a:lnTo>
                  <a:pt x="10289" y="2343"/>
                </a:lnTo>
                <a:close/>
                <a:moveTo>
                  <a:pt x="9747" y="2343"/>
                </a:moveTo>
                <a:lnTo>
                  <a:pt x="9747" y="2779"/>
                </a:lnTo>
                <a:lnTo>
                  <a:pt x="10258" y="2779"/>
                </a:lnTo>
                <a:lnTo>
                  <a:pt x="10258" y="2343"/>
                </a:lnTo>
                <a:lnTo>
                  <a:pt x="9747" y="2343"/>
                </a:lnTo>
                <a:close/>
                <a:moveTo>
                  <a:pt x="9206" y="2343"/>
                </a:moveTo>
                <a:lnTo>
                  <a:pt x="9206" y="2779"/>
                </a:lnTo>
                <a:lnTo>
                  <a:pt x="9716" y="2779"/>
                </a:lnTo>
                <a:lnTo>
                  <a:pt x="9716" y="2343"/>
                </a:lnTo>
                <a:lnTo>
                  <a:pt x="9206" y="2343"/>
                </a:lnTo>
                <a:close/>
                <a:moveTo>
                  <a:pt x="8664" y="2343"/>
                </a:moveTo>
                <a:lnTo>
                  <a:pt x="8664" y="2779"/>
                </a:lnTo>
                <a:lnTo>
                  <a:pt x="9175" y="2779"/>
                </a:lnTo>
                <a:lnTo>
                  <a:pt x="9175" y="2343"/>
                </a:lnTo>
                <a:lnTo>
                  <a:pt x="8664" y="2343"/>
                </a:lnTo>
                <a:close/>
                <a:moveTo>
                  <a:pt x="8122" y="2343"/>
                </a:moveTo>
                <a:lnTo>
                  <a:pt x="8122" y="2779"/>
                </a:lnTo>
                <a:lnTo>
                  <a:pt x="8633" y="2779"/>
                </a:lnTo>
                <a:lnTo>
                  <a:pt x="8633" y="2343"/>
                </a:lnTo>
                <a:lnTo>
                  <a:pt x="8122" y="2343"/>
                </a:lnTo>
                <a:close/>
                <a:moveTo>
                  <a:pt x="7581" y="2343"/>
                </a:moveTo>
                <a:lnTo>
                  <a:pt x="7581" y="2779"/>
                </a:lnTo>
                <a:lnTo>
                  <a:pt x="8091" y="2779"/>
                </a:lnTo>
                <a:lnTo>
                  <a:pt x="8091" y="2343"/>
                </a:lnTo>
                <a:lnTo>
                  <a:pt x="7581" y="2343"/>
                </a:lnTo>
                <a:close/>
                <a:moveTo>
                  <a:pt x="7039" y="2343"/>
                </a:moveTo>
                <a:lnTo>
                  <a:pt x="7039" y="2779"/>
                </a:lnTo>
                <a:lnTo>
                  <a:pt x="7550" y="2779"/>
                </a:lnTo>
                <a:lnTo>
                  <a:pt x="7550" y="2343"/>
                </a:lnTo>
                <a:lnTo>
                  <a:pt x="7039" y="2343"/>
                </a:lnTo>
                <a:close/>
                <a:moveTo>
                  <a:pt x="6497" y="2343"/>
                </a:moveTo>
                <a:lnTo>
                  <a:pt x="6497" y="2779"/>
                </a:lnTo>
                <a:lnTo>
                  <a:pt x="7008" y="2779"/>
                </a:lnTo>
                <a:lnTo>
                  <a:pt x="7008" y="2343"/>
                </a:lnTo>
                <a:lnTo>
                  <a:pt x="6497" y="2343"/>
                </a:lnTo>
                <a:close/>
                <a:moveTo>
                  <a:pt x="5955" y="2343"/>
                </a:moveTo>
                <a:lnTo>
                  <a:pt x="5955" y="2779"/>
                </a:lnTo>
                <a:lnTo>
                  <a:pt x="6466" y="2779"/>
                </a:lnTo>
                <a:lnTo>
                  <a:pt x="6466" y="2343"/>
                </a:lnTo>
                <a:lnTo>
                  <a:pt x="5955" y="2343"/>
                </a:lnTo>
                <a:close/>
                <a:moveTo>
                  <a:pt x="5414" y="2343"/>
                </a:moveTo>
                <a:lnTo>
                  <a:pt x="5414" y="2779"/>
                </a:lnTo>
                <a:lnTo>
                  <a:pt x="5925" y="2779"/>
                </a:lnTo>
                <a:lnTo>
                  <a:pt x="5925" y="2343"/>
                </a:lnTo>
                <a:lnTo>
                  <a:pt x="5414" y="2343"/>
                </a:lnTo>
                <a:close/>
                <a:moveTo>
                  <a:pt x="4872" y="2343"/>
                </a:moveTo>
                <a:lnTo>
                  <a:pt x="4872" y="2779"/>
                </a:lnTo>
                <a:lnTo>
                  <a:pt x="5383" y="2779"/>
                </a:lnTo>
                <a:lnTo>
                  <a:pt x="5383" y="2343"/>
                </a:lnTo>
                <a:lnTo>
                  <a:pt x="4872" y="2343"/>
                </a:lnTo>
                <a:close/>
                <a:moveTo>
                  <a:pt x="4330" y="2343"/>
                </a:moveTo>
                <a:lnTo>
                  <a:pt x="4330" y="2779"/>
                </a:lnTo>
                <a:lnTo>
                  <a:pt x="4841" y="2779"/>
                </a:lnTo>
                <a:lnTo>
                  <a:pt x="4841" y="2343"/>
                </a:lnTo>
                <a:lnTo>
                  <a:pt x="4330" y="2343"/>
                </a:lnTo>
                <a:close/>
                <a:moveTo>
                  <a:pt x="3789" y="2343"/>
                </a:moveTo>
                <a:lnTo>
                  <a:pt x="3789" y="2779"/>
                </a:lnTo>
                <a:lnTo>
                  <a:pt x="4300" y="2779"/>
                </a:lnTo>
                <a:lnTo>
                  <a:pt x="4300" y="2343"/>
                </a:lnTo>
                <a:lnTo>
                  <a:pt x="3789" y="2343"/>
                </a:lnTo>
                <a:close/>
                <a:moveTo>
                  <a:pt x="3247" y="2343"/>
                </a:moveTo>
                <a:lnTo>
                  <a:pt x="3247" y="2779"/>
                </a:lnTo>
                <a:lnTo>
                  <a:pt x="3758" y="2779"/>
                </a:lnTo>
                <a:lnTo>
                  <a:pt x="3758" y="2343"/>
                </a:lnTo>
                <a:lnTo>
                  <a:pt x="3247" y="2343"/>
                </a:lnTo>
                <a:close/>
                <a:moveTo>
                  <a:pt x="2705" y="2343"/>
                </a:moveTo>
                <a:lnTo>
                  <a:pt x="2705" y="2779"/>
                </a:lnTo>
                <a:lnTo>
                  <a:pt x="3216" y="2779"/>
                </a:lnTo>
                <a:lnTo>
                  <a:pt x="3216" y="2343"/>
                </a:lnTo>
                <a:lnTo>
                  <a:pt x="2705" y="2343"/>
                </a:lnTo>
                <a:close/>
                <a:moveTo>
                  <a:pt x="2164" y="2343"/>
                </a:moveTo>
                <a:lnTo>
                  <a:pt x="2164" y="2779"/>
                </a:lnTo>
                <a:lnTo>
                  <a:pt x="2675" y="2779"/>
                </a:lnTo>
                <a:lnTo>
                  <a:pt x="2675" y="2343"/>
                </a:lnTo>
                <a:lnTo>
                  <a:pt x="2164" y="2343"/>
                </a:lnTo>
                <a:close/>
                <a:moveTo>
                  <a:pt x="1622" y="2343"/>
                </a:moveTo>
                <a:lnTo>
                  <a:pt x="1622" y="2779"/>
                </a:lnTo>
                <a:lnTo>
                  <a:pt x="2133" y="2779"/>
                </a:lnTo>
                <a:lnTo>
                  <a:pt x="2133" y="2343"/>
                </a:lnTo>
                <a:lnTo>
                  <a:pt x="1622" y="2343"/>
                </a:lnTo>
                <a:close/>
                <a:moveTo>
                  <a:pt x="1080" y="2343"/>
                </a:moveTo>
                <a:lnTo>
                  <a:pt x="1080" y="2779"/>
                </a:lnTo>
                <a:lnTo>
                  <a:pt x="1591" y="2779"/>
                </a:lnTo>
                <a:lnTo>
                  <a:pt x="1591" y="2343"/>
                </a:lnTo>
                <a:lnTo>
                  <a:pt x="1080" y="2343"/>
                </a:lnTo>
                <a:close/>
                <a:moveTo>
                  <a:pt x="539" y="2343"/>
                </a:moveTo>
                <a:lnTo>
                  <a:pt x="539" y="2779"/>
                </a:lnTo>
                <a:lnTo>
                  <a:pt x="1049" y="2779"/>
                </a:lnTo>
                <a:lnTo>
                  <a:pt x="1049" y="2343"/>
                </a:lnTo>
                <a:lnTo>
                  <a:pt x="539" y="2343"/>
                </a:lnTo>
                <a:close/>
                <a:moveTo>
                  <a:pt x="31" y="2343"/>
                </a:moveTo>
                <a:lnTo>
                  <a:pt x="31" y="2779"/>
                </a:lnTo>
                <a:lnTo>
                  <a:pt x="508" y="2779"/>
                </a:lnTo>
                <a:lnTo>
                  <a:pt x="508" y="2343"/>
                </a:lnTo>
                <a:lnTo>
                  <a:pt x="31" y="2343"/>
                </a:lnTo>
                <a:close/>
                <a:moveTo>
                  <a:pt x="14622" y="1879"/>
                </a:moveTo>
                <a:lnTo>
                  <a:pt x="14622" y="2315"/>
                </a:lnTo>
                <a:lnTo>
                  <a:pt x="15133" y="2315"/>
                </a:lnTo>
                <a:lnTo>
                  <a:pt x="15133" y="1879"/>
                </a:lnTo>
                <a:lnTo>
                  <a:pt x="14622" y="1879"/>
                </a:lnTo>
                <a:close/>
                <a:moveTo>
                  <a:pt x="14081" y="1879"/>
                </a:moveTo>
                <a:lnTo>
                  <a:pt x="14081" y="2315"/>
                </a:lnTo>
                <a:lnTo>
                  <a:pt x="14592" y="2315"/>
                </a:lnTo>
                <a:lnTo>
                  <a:pt x="14592" y="1879"/>
                </a:lnTo>
                <a:lnTo>
                  <a:pt x="14081" y="1879"/>
                </a:lnTo>
                <a:close/>
                <a:moveTo>
                  <a:pt x="13539" y="1879"/>
                </a:moveTo>
                <a:lnTo>
                  <a:pt x="13539" y="2315"/>
                </a:lnTo>
                <a:lnTo>
                  <a:pt x="14050" y="2315"/>
                </a:lnTo>
                <a:lnTo>
                  <a:pt x="14050" y="1879"/>
                </a:lnTo>
                <a:lnTo>
                  <a:pt x="13539" y="1879"/>
                </a:lnTo>
                <a:close/>
                <a:moveTo>
                  <a:pt x="12997" y="1879"/>
                </a:moveTo>
                <a:lnTo>
                  <a:pt x="12997" y="2315"/>
                </a:lnTo>
                <a:lnTo>
                  <a:pt x="13508" y="2315"/>
                </a:lnTo>
                <a:lnTo>
                  <a:pt x="13508" y="1879"/>
                </a:lnTo>
                <a:lnTo>
                  <a:pt x="12997" y="1879"/>
                </a:lnTo>
                <a:close/>
                <a:moveTo>
                  <a:pt x="12456" y="1879"/>
                </a:moveTo>
                <a:lnTo>
                  <a:pt x="12456" y="2315"/>
                </a:lnTo>
                <a:lnTo>
                  <a:pt x="12967" y="2315"/>
                </a:lnTo>
                <a:lnTo>
                  <a:pt x="12967" y="1879"/>
                </a:lnTo>
                <a:lnTo>
                  <a:pt x="12456" y="1879"/>
                </a:lnTo>
                <a:close/>
                <a:moveTo>
                  <a:pt x="11914" y="1879"/>
                </a:moveTo>
                <a:lnTo>
                  <a:pt x="11914" y="2315"/>
                </a:lnTo>
                <a:lnTo>
                  <a:pt x="12425" y="2315"/>
                </a:lnTo>
                <a:lnTo>
                  <a:pt x="12425" y="1879"/>
                </a:lnTo>
                <a:lnTo>
                  <a:pt x="11914" y="1879"/>
                </a:lnTo>
                <a:close/>
                <a:moveTo>
                  <a:pt x="11372" y="1879"/>
                </a:moveTo>
                <a:lnTo>
                  <a:pt x="11372" y="2315"/>
                </a:lnTo>
                <a:lnTo>
                  <a:pt x="11883" y="2315"/>
                </a:lnTo>
                <a:lnTo>
                  <a:pt x="11883" y="1879"/>
                </a:lnTo>
                <a:lnTo>
                  <a:pt x="11372" y="1879"/>
                </a:lnTo>
                <a:close/>
                <a:moveTo>
                  <a:pt x="10831" y="1879"/>
                </a:moveTo>
                <a:lnTo>
                  <a:pt x="10831" y="2315"/>
                </a:lnTo>
                <a:lnTo>
                  <a:pt x="11341" y="2315"/>
                </a:lnTo>
                <a:lnTo>
                  <a:pt x="11341" y="1879"/>
                </a:lnTo>
                <a:lnTo>
                  <a:pt x="10831" y="1879"/>
                </a:lnTo>
                <a:close/>
                <a:moveTo>
                  <a:pt x="10289" y="1879"/>
                </a:moveTo>
                <a:lnTo>
                  <a:pt x="10289" y="2315"/>
                </a:lnTo>
                <a:lnTo>
                  <a:pt x="10800" y="2315"/>
                </a:lnTo>
                <a:lnTo>
                  <a:pt x="10800" y="1879"/>
                </a:lnTo>
                <a:lnTo>
                  <a:pt x="10289" y="1879"/>
                </a:lnTo>
                <a:close/>
                <a:moveTo>
                  <a:pt x="9747" y="1879"/>
                </a:moveTo>
                <a:lnTo>
                  <a:pt x="9747" y="2315"/>
                </a:lnTo>
                <a:lnTo>
                  <a:pt x="10258" y="2315"/>
                </a:lnTo>
                <a:lnTo>
                  <a:pt x="10258" y="1879"/>
                </a:lnTo>
                <a:lnTo>
                  <a:pt x="9747" y="1879"/>
                </a:lnTo>
                <a:close/>
                <a:moveTo>
                  <a:pt x="9206" y="1879"/>
                </a:moveTo>
                <a:lnTo>
                  <a:pt x="9206" y="2315"/>
                </a:lnTo>
                <a:lnTo>
                  <a:pt x="9716" y="2315"/>
                </a:lnTo>
                <a:lnTo>
                  <a:pt x="9716" y="1879"/>
                </a:lnTo>
                <a:lnTo>
                  <a:pt x="9206" y="1879"/>
                </a:lnTo>
                <a:close/>
                <a:moveTo>
                  <a:pt x="8664" y="1879"/>
                </a:moveTo>
                <a:lnTo>
                  <a:pt x="8664" y="2315"/>
                </a:lnTo>
                <a:lnTo>
                  <a:pt x="9175" y="2315"/>
                </a:lnTo>
                <a:lnTo>
                  <a:pt x="9175" y="1879"/>
                </a:lnTo>
                <a:lnTo>
                  <a:pt x="8664" y="1879"/>
                </a:lnTo>
                <a:close/>
                <a:moveTo>
                  <a:pt x="8122" y="1879"/>
                </a:moveTo>
                <a:lnTo>
                  <a:pt x="8122" y="2315"/>
                </a:lnTo>
                <a:lnTo>
                  <a:pt x="8633" y="2315"/>
                </a:lnTo>
                <a:lnTo>
                  <a:pt x="8633" y="1879"/>
                </a:lnTo>
                <a:lnTo>
                  <a:pt x="8122" y="1879"/>
                </a:lnTo>
                <a:close/>
                <a:moveTo>
                  <a:pt x="7581" y="1879"/>
                </a:moveTo>
                <a:lnTo>
                  <a:pt x="7581" y="2315"/>
                </a:lnTo>
                <a:lnTo>
                  <a:pt x="8091" y="2315"/>
                </a:lnTo>
                <a:lnTo>
                  <a:pt x="8091" y="1879"/>
                </a:lnTo>
                <a:lnTo>
                  <a:pt x="7581" y="1879"/>
                </a:lnTo>
                <a:close/>
                <a:moveTo>
                  <a:pt x="7039" y="1879"/>
                </a:moveTo>
                <a:lnTo>
                  <a:pt x="7039" y="2315"/>
                </a:lnTo>
                <a:lnTo>
                  <a:pt x="7550" y="2315"/>
                </a:lnTo>
                <a:lnTo>
                  <a:pt x="7550" y="1879"/>
                </a:lnTo>
                <a:lnTo>
                  <a:pt x="7039" y="1879"/>
                </a:lnTo>
                <a:close/>
                <a:moveTo>
                  <a:pt x="6497" y="1879"/>
                </a:moveTo>
                <a:lnTo>
                  <a:pt x="6497" y="2315"/>
                </a:lnTo>
                <a:lnTo>
                  <a:pt x="7008" y="2315"/>
                </a:lnTo>
                <a:lnTo>
                  <a:pt x="7008" y="1879"/>
                </a:lnTo>
                <a:lnTo>
                  <a:pt x="6497" y="1879"/>
                </a:lnTo>
                <a:close/>
                <a:moveTo>
                  <a:pt x="5955" y="1879"/>
                </a:moveTo>
                <a:lnTo>
                  <a:pt x="5955" y="2315"/>
                </a:lnTo>
                <a:lnTo>
                  <a:pt x="6466" y="2315"/>
                </a:lnTo>
                <a:lnTo>
                  <a:pt x="6466" y="1879"/>
                </a:lnTo>
                <a:lnTo>
                  <a:pt x="5955" y="1879"/>
                </a:lnTo>
                <a:close/>
                <a:moveTo>
                  <a:pt x="5414" y="1879"/>
                </a:moveTo>
                <a:lnTo>
                  <a:pt x="5414" y="2315"/>
                </a:lnTo>
                <a:lnTo>
                  <a:pt x="5925" y="2315"/>
                </a:lnTo>
                <a:lnTo>
                  <a:pt x="5925" y="1879"/>
                </a:lnTo>
                <a:lnTo>
                  <a:pt x="5414" y="1879"/>
                </a:lnTo>
                <a:close/>
                <a:moveTo>
                  <a:pt x="4872" y="1879"/>
                </a:moveTo>
                <a:lnTo>
                  <a:pt x="4872" y="2315"/>
                </a:lnTo>
                <a:lnTo>
                  <a:pt x="5383" y="2315"/>
                </a:lnTo>
                <a:lnTo>
                  <a:pt x="5383" y="1879"/>
                </a:lnTo>
                <a:lnTo>
                  <a:pt x="4872" y="1879"/>
                </a:lnTo>
                <a:close/>
                <a:moveTo>
                  <a:pt x="4330" y="1879"/>
                </a:moveTo>
                <a:lnTo>
                  <a:pt x="4330" y="2315"/>
                </a:lnTo>
                <a:lnTo>
                  <a:pt x="4841" y="2315"/>
                </a:lnTo>
                <a:lnTo>
                  <a:pt x="4841" y="1879"/>
                </a:lnTo>
                <a:lnTo>
                  <a:pt x="4330" y="1879"/>
                </a:lnTo>
                <a:close/>
                <a:moveTo>
                  <a:pt x="3789" y="1879"/>
                </a:moveTo>
                <a:lnTo>
                  <a:pt x="3789" y="2315"/>
                </a:lnTo>
                <a:lnTo>
                  <a:pt x="4300" y="2315"/>
                </a:lnTo>
                <a:lnTo>
                  <a:pt x="4300" y="1879"/>
                </a:lnTo>
                <a:lnTo>
                  <a:pt x="3789" y="1879"/>
                </a:lnTo>
                <a:close/>
                <a:moveTo>
                  <a:pt x="3247" y="1879"/>
                </a:moveTo>
                <a:lnTo>
                  <a:pt x="3247" y="2315"/>
                </a:lnTo>
                <a:lnTo>
                  <a:pt x="3758" y="2315"/>
                </a:lnTo>
                <a:lnTo>
                  <a:pt x="3758" y="1879"/>
                </a:lnTo>
                <a:lnTo>
                  <a:pt x="3247" y="1879"/>
                </a:lnTo>
                <a:close/>
                <a:moveTo>
                  <a:pt x="2705" y="1879"/>
                </a:moveTo>
                <a:lnTo>
                  <a:pt x="2705" y="2315"/>
                </a:lnTo>
                <a:lnTo>
                  <a:pt x="3216" y="2315"/>
                </a:lnTo>
                <a:lnTo>
                  <a:pt x="3216" y="1879"/>
                </a:lnTo>
                <a:lnTo>
                  <a:pt x="2705" y="1879"/>
                </a:lnTo>
                <a:close/>
                <a:moveTo>
                  <a:pt x="2164" y="1879"/>
                </a:moveTo>
                <a:lnTo>
                  <a:pt x="2164" y="2315"/>
                </a:lnTo>
                <a:lnTo>
                  <a:pt x="2675" y="2315"/>
                </a:lnTo>
                <a:lnTo>
                  <a:pt x="2675" y="1879"/>
                </a:lnTo>
                <a:lnTo>
                  <a:pt x="2164" y="1879"/>
                </a:lnTo>
                <a:close/>
                <a:moveTo>
                  <a:pt x="1622" y="1879"/>
                </a:moveTo>
                <a:lnTo>
                  <a:pt x="1622" y="2315"/>
                </a:lnTo>
                <a:lnTo>
                  <a:pt x="2133" y="2315"/>
                </a:lnTo>
                <a:lnTo>
                  <a:pt x="2133" y="1879"/>
                </a:lnTo>
                <a:lnTo>
                  <a:pt x="1622" y="1879"/>
                </a:lnTo>
                <a:close/>
                <a:moveTo>
                  <a:pt x="1080" y="1879"/>
                </a:moveTo>
                <a:lnTo>
                  <a:pt x="1080" y="2315"/>
                </a:lnTo>
                <a:lnTo>
                  <a:pt x="1591" y="2315"/>
                </a:lnTo>
                <a:lnTo>
                  <a:pt x="1591" y="1879"/>
                </a:lnTo>
                <a:lnTo>
                  <a:pt x="1080" y="1879"/>
                </a:lnTo>
                <a:close/>
                <a:moveTo>
                  <a:pt x="539" y="1879"/>
                </a:moveTo>
                <a:lnTo>
                  <a:pt x="539" y="2315"/>
                </a:lnTo>
                <a:lnTo>
                  <a:pt x="1049" y="2315"/>
                </a:lnTo>
                <a:lnTo>
                  <a:pt x="1049" y="1879"/>
                </a:lnTo>
                <a:lnTo>
                  <a:pt x="539" y="1879"/>
                </a:lnTo>
                <a:close/>
                <a:moveTo>
                  <a:pt x="31" y="1879"/>
                </a:moveTo>
                <a:lnTo>
                  <a:pt x="31" y="2315"/>
                </a:lnTo>
                <a:lnTo>
                  <a:pt x="508" y="2315"/>
                </a:lnTo>
                <a:lnTo>
                  <a:pt x="508" y="1879"/>
                </a:lnTo>
                <a:lnTo>
                  <a:pt x="31" y="1879"/>
                </a:lnTo>
                <a:close/>
                <a:moveTo>
                  <a:pt x="14622" y="1416"/>
                </a:moveTo>
                <a:lnTo>
                  <a:pt x="14622" y="1851"/>
                </a:lnTo>
                <a:lnTo>
                  <a:pt x="15133" y="1851"/>
                </a:lnTo>
                <a:lnTo>
                  <a:pt x="15133" y="1416"/>
                </a:lnTo>
                <a:lnTo>
                  <a:pt x="14622" y="1416"/>
                </a:lnTo>
                <a:close/>
                <a:moveTo>
                  <a:pt x="14081" y="1416"/>
                </a:moveTo>
                <a:lnTo>
                  <a:pt x="14081" y="1851"/>
                </a:lnTo>
                <a:lnTo>
                  <a:pt x="14592" y="1851"/>
                </a:lnTo>
                <a:lnTo>
                  <a:pt x="14592" y="1416"/>
                </a:lnTo>
                <a:lnTo>
                  <a:pt x="14081" y="1416"/>
                </a:lnTo>
                <a:close/>
                <a:moveTo>
                  <a:pt x="13539" y="1416"/>
                </a:moveTo>
                <a:lnTo>
                  <a:pt x="13539" y="1851"/>
                </a:lnTo>
                <a:lnTo>
                  <a:pt x="14050" y="1851"/>
                </a:lnTo>
                <a:lnTo>
                  <a:pt x="14050" y="1416"/>
                </a:lnTo>
                <a:lnTo>
                  <a:pt x="13539" y="1416"/>
                </a:lnTo>
                <a:close/>
                <a:moveTo>
                  <a:pt x="12997" y="1416"/>
                </a:moveTo>
                <a:lnTo>
                  <a:pt x="12997" y="1851"/>
                </a:lnTo>
                <a:lnTo>
                  <a:pt x="13508" y="1851"/>
                </a:lnTo>
                <a:lnTo>
                  <a:pt x="13508" y="1416"/>
                </a:lnTo>
                <a:lnTo>
                  <a:pt x="12997" y="1416"/>
                </a:lnTo>
                <a:close/>
                <a:moveTo>
                  <a:pt x="12456" y="1416"/>
                </a:moveTo>
                <a:lnTo>
                  <a:pt x="12456" y="1851"/>
                </a:lnTo>
                <a:lnTo>
                  <a:pt x="12967" y="1851"/>
                </a:lnTo>
                <a:lnTo>
                  <a:pt x="12967" y="1416"/>
                </a:lnTo>
                <a:lnTo>
                  <a:pt x="12456" y="1416"/>
                </a:lnTo>
                <a:close/>
                <a:moveTo>
                  <a:pt x="11914" y="1416"/>
                </a:moveTo>
                <a:lnTo>
                  <a:pt x="11914" y="1851"/>
                </a:lnTo>
                <a:lnTo>
                  <a:pt x="12425" y="1851"/>
                </a:lnTo>
                <a:lnTo>
                  <a:pt x="12425" y="1416"/>
                </a:lnTo>
                <a:lnTo>
                  <a:pt x="11914" y="1416"/>
                </a:lnTo>
                <a:close/>
                <a:moveTo>
                  <a:pt x="11372" y="1416"/>
                </a:moveTo>
                <a:lnTo>
                  <a:pt x="11372" y="1851"/>
                </a:lnTo>
                <a:lnTo>
                  <a:pt x="11883" y="1851"/>
                </a:lnTo>
                <a:lnTo>
                  <a:pt x="11883" y="1416"/>
                </a:lnTo>
                <a:lnTo>
                  <a:pt x="11372" y="1416"/>
                </a:lnTo>
                <a:close/>
                <a:moveTo>
                  <a:pt x="10831" y="1416"/>
                </a:moveTo>
                <a:lnTo>
                  <a:pt x="10831" y="1851"/>
                </a:lnTo>
                <a:lnTo>
                  <a:pt x="11341" y="1851"/>
                </a:lnTo>
                <a:lnTo>
                  <a:pt x="11341" y="1416"/>
                </a:lnTo>
                <a:lnTo>
                  <a:pt x="10831" y="1416"/>
                </a:lnTo>
                <a:close/>
                <a:moveTo>
                  <a:pt x="10289" y="1416"/>
                </a:moveTo>
                <a:lnTo>
                  <a:pt x="10289" y="1851"/>
                </a:lnTo>
                <a:lnTo>
                  <a:pt x="10800" y="1851"/>
                </a:lnTo>
                <a:lnTo>
                  <a:pt x="10800" y="1416"/>
                </a:lnTo>
                <a:lnTo>
                  <a:pt x="10289" y="1416"/>
                </a:lnTo>
                <a:close/>
                <a:moveTo>
                  <a:pt x="9747" y="1416"/>
                </a:moveTo>
                <a:lnTo>
                  <a:pt x="9747" y="1851"/>
                </a:lnTo>
                <a:lnTo>
                  <a:pt x="10258" y="1851"/>
                </a:lnTo>
                <a:lnTo>
                  <a:pt x="10258" y="1416"/>
                </a:lnTo>
                <a:lnTo>
                  <a:pt x="9747" y="1416"/>
                </a:lnTo>
                <a:close/>
                <a:moveTo>
                  <a:pt x="9206" y="1416"/>
                </a:moveTo>
                <a:lnTo>
                  <a:pt x="9206" y="1851"/>
                </a:lnTo>
                <a:lnTo>
                  <a:pt x="9716" y="1851"/>
                </a:lnTo>
                <a:lnTo>
                  <a:pt x="9716" y="1416"/>
                </a:lnTo>
                <a:lnTo>
                  <a:pt x="9206" y="1416"/>
                </a:lnTo>
                <a:close/>
                <a:moveTo>
                  <a:pt x="8664" y="1416"/>
                </a:moveTo>
                <a:lnTo>
                  <a:pt x="8664" y="1851"/>
                </a:lnTo>
                <a:lnTo>
                  <a:pt x="9175" y="1851"/>
                </a:lnTo>
                <a:lnTo>
                  <a:pt x="9175" y="1416"/>
                </a:lnTo>
                <a:lnTo>
                  <a:pt x="8664" y="1416"/>
                </a:lnTo>
                <a:close/>
                <a:moveTo>
                  <a:pt x="8122" y="1416"/>
                </a:moveTo>
                <a:lnTo>
                  <a:pt x="8122" y="1851"/>
                </a:lnTo>
                <a:lnTo>
                  <a:pt x="8633" y="1851"/>
                </a:lnTo>
                <a:lnTo>
                  <a:pt x="8633" y="1416"/>
                </a:lnTo>
                <a:lnTo>
                  <a:pt x="8122" y="1416"/>
                </a:lnTo>
                <a:close/>
                <a:moveTo>
                  <a:pt x="7581" y="1416"/>
                </a:moveTo>
                <a:lnTo>
                  <a:pt x="7581" y="1851"/>
                </a:lnTo>
                <a:lnTo>
                  <a:pt x="8091" y="1851"/>
                </a:lnTo>
                <a:lnTo>
                  <a:pt x="8091" y="1416"/>
                </a:lnTo>
                <a:lnTo>
                  <a:pt x="7581" y="1416"/>
                </a:lnTo>
                <a:close/>
                <a:moveTo>
                  <a:pt x="7039" y="1416"/>
                </a:moveTo>
                <a:lnTo>
                  <a:pt x="7039" y="1851"/>
                </a:lnTo>
                <a:lnTo>
                  <a:pt x="7550" y="1851"/>
                </a:lnTo>
                <a:lnTo>
                  <a:pt x="7550" y="1416"/>
                </a:lnTo>
                <a:lnTo>
                  <a:pt x="7039" y="1416"/>
                </a:lnTo>
                <a:close/>
                <a:moveTo>
                  <a:pt x="6497" y="1416"/>
                </a:moveTo>
                <a:lnTo>
                  <a:pt x="6497" y="1851"/>
                </a:lnTo>
                <a:lnTo>
                  <a:pt x="7008" y="1851"/>
                </a:lnTo>
                <a:lnTo>
                  <a:pt x="7008" y="1416"/>
                </a:lnTo>
                <a:lnTo>
                  <a:pt x="6497" y="1416"/>
                </a:lnTo>
                <a:close/>
                <a:moveTo>
                  <a:pt x="5955" y="1416"/>
                </a:moveTo>
                <a:lnTo>
                  <a:pt x="5955" y="1851"/>
                </a:lnTo>
                <a:lnTo>
                  <a:pt x="6466" y="1851"/>
                </a:lnTo>
                <a:lnTo>
                  <a:pt x="6466" y="1416"/>
                </a:lnTo>
                <a:lnTo>
                  <a:pt x="5955" y="1416"/>
                </a:lnTo>
                <a:close/>
                <a:moveTo>
                  <a:pt x="5414" y="1416"/>
                </a:moveTo>
                <a:lnTo>
                  <a:pt x="5414" y="1851"/>
                </a:lnTo>
                <a:lnTo>
                  <a:pt x="5925" y="1851"/>
                </a:lnTo>
                <a:lnTo>
                  <a:pt x="5925" y="1416"/>
                </a:lnTo>
                <a:lnTo>
                  <a:pt x="5414" y="1416"/>
                </a:lnTo>
                <a:close/>
                <a:moveTo>
                  <a:pt x="4872" y="1416"/>
                </a:moveTo>
                <a:lnTo>
                  <a:pt x="4872" y="1851"/>
                </a:lnTo>
                <a:lnTo>
                  <a:pt x="5383" y="1851"/>
                </a:lnTo>
                <a:lnTo>
                  <a:pt x="5383" y="1416"/>
                </a:lnTo>
                <a:lnTo>
                  <a:pt x="4872" y="1416"/>
                </a:lnTo>
                <a:close/>
                <a:moveTo>
                  <a:pt x="4330" y="1416"/>
                </a:moveTo>
                <a:lnTo>
                  <a:pt x="4330" y="1851"/>
                </a:lnTo>
                <a:lnTo>
                  <a:pt x="4841" y="1851"/>
                </a:lnTo>
                <a:lnTo>
                  <a:pt x="4841" y="1416"/>
                </a:lnTo>
                <a:lnTo>
                  <a:pt x="4330" y="1416"/>
                </a:lnTo>
                <a:close/>
                <a:moveTo>
                  <a:pt x="3789" y="1416"/>
                </a:moveTo>
                <a:lnTo>
                  <a:pt x="3789" y="1851"/>
                </a:lnTo>
                <a:lnTo>
                  <a:pt x="4300" y="1851"/>
                </a:lnTo>
                <a:lnTo>
                  <a:pt x="4300" y="1416"/>
                </a:lnTo>
                <a:lnTo>
                  <a:pt x="3789" y="1416"/>
                </a:lnTo>
                <a:close/>
                <a:moveTo>
                  <a:pt x="3247" y="1416"/>
                </a:moveTo>
                <a:lnTo>
                  <a:pt x="3247" y="1851"/>
                </a:lnTo>
                <a:lnTo>
                  <a:pt x="3758" y="1851"/>
                </a:lnTo>
                <a:lnTo>
                  <a:pt x="3758" y="1416"/>
                </a:lnTo>
                <a:lnTo>
                  <a:pt x="3247" y="1416"/>
                </a:lnTo>
                <a:close/>
                <a:moveTo>
                  <a:pt x="2705" y="1416"/>
                </a:moveTo>
                <a:lnTo>
                  <a:pt x="2705" y="1851"/>
                </a:lnTo>
                <a:lnTo>
                  <a:pt x="3216" y="1851"/>
                </a:lnTo>
                <a:lnTo>
                  <a:pt x="3216" y="1416"/>
                </a:lnTo>
                <a:lnTo>
                  <a:pt x="2705" y="1416"/>
                </a:lnTo>
                <a:close/>
                <a:moveTo>
                  <a:pt x="2164" y="1416"/>
                </a:moveTo>
                <a:lnTo>
                  <a:pt x="2164" y="1851"/>
                </a:lnTo>
                <a:lnTo>
                  <a:pt x="2675" y="1851"/>
                </a:lnTo>
                <a:lnTo>
                  <a:pt x="2675" y="1416"/>
                </a:lnTo>
                <a:lnTo>
                  <a:pt x="2164" y="1416"/>
                </a:lnTo>
                <a:close/>
                <a:moveTo>
                  <a:pt x="1622" y="1416"/>
                </a:moveTo>
                <a:lnTo>
                  <a:pt x="1622" y="1851"/>
                </a:lnTo>
                <a:lnTo>
                  <a:pt x="2133" y="1851"/>
                </a:lnTo>
                <a:lnTo>
                  <a:pt x="2133" y="1416"/>
                </a:lnTo>
                <a:lnTo>
                  <a:pt x="1622" y="1416"/>
                </a:lnTo>
                <a:close/>
                <a:moveTo>
                  <a:pt x="1080" y="1416"/>
                </a:moveTo>
                <a:lnTo>
                  <a:pt x="1080" y="1851"/>
                </a:lnTo>
                <a:lnTo>
                  <a:pt x="1591" y="1851"/>
                </a:lnTo>
                <a:lnTo>
                  <a:pt x="1591" y="1416"/>
                </a:lnTo>
                <a:lnTo>
                  <a:pt x="1080" y="1416"/>
                </a:lnTo>
                <a:close/>
                <a:moveTo>
                  <a:pt x="539" y="1416"/>
                </a:moveTo>
                <a:lnTo>
                  <a:pt x="539" y="1851"/>
                </a:lnTo>
                <a:lnTo>
                  <a:pt x="1049" y="1851"/>
                </a:lnTo>
                <a:lnTo>
                  <a:pt x="1049" y="1416"/>
                </a:lnTo>
                <a:lnTo>
                  <a:pt x="539" y="1416"/>
                </a:lnTo>
                <a:close/>
                <a:moveTo>
                  <a:pt x="31" y="1416"/>
                </a:moveTo>
                <a:lnTo>
                  <a:pt x="31" y="1851"/>
                </a:lnTo>
                <a:lnTo>
                  <a:pt x="508" y="1851"/>
                </a:lnTo>
                <a:lnTo>
                  <a:pt x="508" y="1416"/>
                </a:lnTo>
                <a:lnTo>
                  <a:pt x="31" y="1416"/>
                </a:lnTo>
                <a:close/>
                <a:moveTo>
                  <a:pt x="14622" y="952"/>
                </a:moveTo>
                <a:lnTo>
                  <a:pt x="14622" y="1387"/>
                </a:lnTo>
                <a:lnTo>
                  <a:pt x="15133" y="1387"/>
                </a:lnTo>
                <a:lnTo>
                  <a:pt x="15133" y="952"/>
                </a:lnTo>
                <a:lnTo>
                  <a:pt x="14622" y="952"/>
                </a:lnTo>
                <a:close/>
                <a:moveTo>
                  <a:pt x="14081" y="952"/>
                </a:moveTo>
                <a:lnTo>
                  <a:pt x="14081" y="1387"/>
                </a:lnTo>
                <a:lnTo>
                  <a:pt x="14592" y="1387"/>
                </a:lnTo>
                <a:lnTo>
                  <a:pt x="14592" y="952"/>
                </a:lnTo>
                <a:lnTo>
                  <a:pt x="14081" y="952"/>
                </a:lnTo>
                <a:close/>
                <a:moveTo>
                  <a:pt x="13539" y="952"/>
                </a:moveTo>
                <a:lnTo>
                  <a:pt x="13539" y="1387"/>
                </a:lnTo>
                <a:lnTo>
                  <a:pt x="14050" y="1387"/>
                </a:lnTo>
                <a:lnTo>
                  <a:pt x="14050" y="952"/>
                </a:lnTo>
                <a:lnTo>
                  <a:pt x="13539" y="952"/>
                </a:lnTo>
                <a:close/>
                <a:moveTo>
                  <a:pt x="12997" y="952"/>
                </a:moveTo>
                <a:lnTo>
                  <a:pt x="12997" y="1387"/>
                </a:lnTo>
                <a:lnTo>
                  <a:pt x="13508" y="1387"/>
                </a:lnTo>
                <a:lnTo>
                  <a:pt x="13508" y="952"/>
                </a:lnTo>
                <a:lnTo>
                  <a:pt x="12997" y="952"/>
                </a:lnTo>
                <a:close/>
                <a:moveTo>
                  <a:pt x="12456" y="952"/>
                </a:moveTo>
                <a:lnTo>
                  <a:pt x="12456" y="1387"/>
                </a:lnTo>
                <a:lnTo>
                  <a:pt x="12967" y="1387"/>
                </a:lnTo>
                <a:lnTo>
                  <a:pt x="12967" y="952"/>
                </a:lnTo>
                <a:lnTo>
                  <a:pt x="12456" y="952"/>
                </a:lnTo>
                <a:close/>
                <a:moveTo>
                  <a:pt x="11914" y="952"/>
                </a:moveTo>
                <a:lnTo>
                  <a:pt x="11914" y="1387"/>
                </a:lnTo>
                <a:lnTo>
                  <a:pt x="12425" y="1387"/>
                </a:lnTo>
                <a:lnTo>
                  <a:pt x="12425" y="952"/>
                </a:lnTo>
                <a:lnTo>
                  <a:pt x="11914" y="952"/>
                </a:lnTo>
                <a:close/>
                <a:moveTo>
                  <a:pt x="11372" y="952"/>
                </a:moveTo>
                <a:lnTo>
                  <a:pt x="11372" y="1387"/>
                </a:lnTo>
                <a:lnTo>
                  <a:pt x="11883" y="1387"/>
                </a:lnTo>
                <a:lnTo>
                  <a:pt x="11883" y="952"/>
                </a:lnTo>
                <a:lnTo>
                  <a:pt x="11372" y="952"/>
                </a:lnTo>
                <a:close/>
                <a:moveTo>
                  <a:pt x="10831" y="952"/>
                </a:moveTo>
                <a:lnTo>
                  <a:pt x="10831" y="1387"/>
                </a:lnTo>
                <a:lnTo>
                  <a:pt x="11341" y="1387"/>
                </a:lnTo>
                <a:lnTo>
                  <a:pt x="11341" y="952"/>
                </a:lnTo>
                <a:lnTo>
                  <a:pt x="10831" y="952"/>
                </a:lnTo>
                <a:close/>
                <a:moveTo>
                  <a:pt x="10289" y="952"/>
                </a:moveTo>
                <a:lnTo>
                  <a:pt x="10289" y="1387"/>
                </a:lnTo>
                <a:lnTo>
                  <a:pt x="10800" y="1387"/>
                </a:lnTo>
                <a:lnTo>
                  <a:pt x="10800" y="952"/>
                </a:lnTo>
                <a:lnTo>
                  <a:pt x="10289" y="952"/>
                </a:lnTo>
                <a:close/>
                <a:moveTo>
                  <a:pt x="9747" y="952"/>
                </a:moveTo>
                <a:lnTo>
                  <a:pt x="9747" y="1387"/>
                </a:lnTo>
                <a:lnTo>
                  <a:pt x="10258" y="1387"/>
                </a:lnTo>
                <a:lnTo>
                  <a:pt x="10258" y="952"/>
                </a:lnTo>
                <a:lnTo>
                  <a:pt x="9747" y="952"/>
                </a:lnTo>
                <a:close/>
                <a:moveTo>
                  <a:pt x="9206" y="952"/>
                </a:moveTo>
                <a:lnTo>
                  <a:pt x="9206" y="1387"/>
                </a:lnTo>
                <a:lnTo>
                  <a:pt x="9716" y="1387"/>
                </a:lnTo>
                <a:lnTo>
                  <a:pt x="9716" y="952"/>
                </a:lnTo>
                <a:lnTo>
                  <a:pt x="9206" y="952"/>
                </a:lnTo>
                <a:close/>
                <a:moveTo>
                  <a:pt x="8664" y="952"/>
                </a:moveTo>
                <a:lnTo>
                  <a:pt x="8664" y="1387"/>
                </a:lnTo>
                <a:lnTo>
                  <a:pt x="9175" y="1387"/>
                </a:lnTo>
                <a:lnTo>
                  <a:pt x="9175" y="952"/>
                </a:lnTo>
                <a:lnTo>
                  <a:pt x="8664" y="952"/>
                </a:lnTo>
                <a:close/>
                <a:moveTo>
                  <a:pt x="8122" y="952"/>
                </a:moveTo>
                <a:lnTo>
                  <a:pt x="8122" y="1387"/>
                </a:lnTo>
                <a:lnTo>
                  <a:pt x="8633" y="1387"/>
                </a:lnTo>
                <a:lnTo>
                  <a:pt x="8633" y="952"/>
                </a:lnTo>
                <a:lnTo>
                  <a:pt x="8122" y="952"/>
                </a:lnTo>
                <a:close/>
                <a:moveTo>
                  <a:pt x="7581" y="952"/>
                </a:moveTo>
                <a:lnTo>
                  <a:pt x="7581" y="1387"/>
                </a:lnTo>
                <a:lnTo>
                  <a:pt x="8091" y="1387"/>
                </a:lnTo>
                <a:lnTo>
                  <a:pt x="8091" y="952"/>
                </a:lnTo>
                <a:lnTo>
                  <a:pt x="7581" y="952"/>
                </a:lnTo>
                <a:close/>
                <a:moveTo>
                  <a:pt x="7039" y="952"/>
                </a:moveTo>
                <a:lnTo>
                  <a:pt x="7039" y="1387"/>
                </a:lnTo>
                <a:lnTo>
                  <a:pt x="7550" y="1387"/>
                </a:lnTo>
                <a:lnTo>
                  <a:pt x="7550" y="952"/>
                </a:lnTo>
                <a:lnTo>
                  <a:pt x="7039" y="952"/>
                </a:lnTo>
                <a:close/>
                <a:moveTo>
                  <a:pt x="6497" y="952"/>
                </a:moveTo>
                <a:lnTo>
                  <a:pt x="6497" y="1387"/>
                </a:lnTo>
                <a:lnTo>
                  <a:pt x="7008" y="1387"/>
                </a:lnTo>
                <a:lnTo>
                  <a:pt x="7008" y="952"/>
                </a:lnTo>
                <a:lnTo>
                  <a:pt x="6497" y="952"/>
                </a:lnTo>
                <a:close/>
                <a:moveTo>
                  <a:pt x="5955" y="952"/>
                </a:moveTo>
                <a:lnTo>
                  <a:pt x="5955" y="1387"/>
                </a:lnTo>
                <a:lnTo>
                  <a:pt x="6466" y="1387"/>
                </a:lnTo>
                <a:lnTo>
                  <a:pt x="6466" y="952"/>
                </a:lnTo>
                <a:lnTo>
                  <a:pt x="5955" y="952"/>
                </a:lnTo>
                <a:close/>
                <a:moveTo>
                  <a:pt x="5414" y="952"/>
                </a:moveTo>
                <a:lnTo>
                  <a:pt x="5414" y="1387"/>
                </a:lnTo>
                <a:lnTo>
                  <a:pt x="5925" y="1387"/>
                </a:lnTo>
                <a:lnTo>
                  <a:pt x="5925" y="952"/>
                </a:lnTo>
                <a:lnTo>
                  <a:pt x="5414" y="952"/>
                </a:lnTo>
                <a:close/>
                <a:moveTo>
                  <a:pt x="4872" y="952"/>
                </a:moveTo>
                <a:lnTo>
                  <a:pt x="4872" y="1387"/>
                </a:lnTo>
                <a:lnTo>
                  <a:pt x="5383" y="1387"/>
                </a:lnTo>
                <a:lnTo>
                  <a:pt x="5383" y="952"/>
                </a:lnTo>
                <a:lnTo>
                  <a:pt x="4872" y="952"/>
                </a:lnTo>
                <a:close/>
                <a:moveTo>
                  <a:pt x="4330" y="952"/>
                </a:moveTo>
                <a:lnTo>
                  <a:pt x="4330" y="1387"/>
                </a:lnTo>
                <a:lnTo>
                  <a:pt x="4841" y="1387"/>
                </a:lnTo>
                <a:lnTo>
                  <a:pt x="4841" y="952"/>
                </a:lnTo>
                <a:lnTo>
                  <a:pt x="4330" y="952"/>
                </a:lnTo>
                <a:close/>
                <a:moveTo>
                  <a:pt x="3789" y="952"/>
                </a:moveTo>
                <a:lnTo>
                  <a:pt x="3789" y="1387"/>
                </a:lnTo>
                <a:lnTo>
                  <a:pt x="4300" y="1387"/>
                </a:lnTo>
                <a:lnTo>
                  <a:pt x="4300" y="952"/>
                </a:lnTo>
                <a:lnTo>
                  <a:pt x="3789" y="952"/>
                </a:lnTo>
                <a:close/>
                <a:moveTo>
                  <a:pt x="3247" y="952"/>
                </a:moveTo>
                <a:lnTo>
                  <a:pt x="3247" y="1387"/>
                </a:lnTo>
                <a:lnTo>
                  <a:pt x="3758" y="1387"/>
                </a:lnTo>
                <a:lnTo>
                  <a:pt x="3758" y="952"/>
                </a:lnTo>
                <a:lnTo>
                  <a:pt x="3247" y="952"/>
                </a:lnTo>
                <a:close/>
                <a:moveTo>
                  <a:pt x="2705" y="952"/>
                </a:moveTo>
                <a:lnTo>
                  <a:pt x="2705" y="1387"/>
                </a:lnTo>
                <a:lnTo>
                  <a:pt x="3216" y="1387"/>
                </a:lnTo>
                <a:lnTo>
                  <a:pt x="3216" y="952"/>
                </a:lnTo>
                <a:lnTo>
                  <a:pt x="2705" y="952"/>
                </a:lnTo>
                <a:close/>
                <a:moveTo>
                  <a:pt x="2164" y="952"/>
                </a:moveTo>
                <a:lnTo>
                  <a:pt x="2164" y="1387"/>
                </a:lnTo>
                <a:lnTo>
                  <a:pt x="2675" y="1387"/>
                </a:lnTo>
                <a:lnTo>
                  <a:pt x="2675" y="952"/>
                </a:lnTo>
                <a:lnTo>
                  <a:pt x="2164" y="952"/>
                </a:lnTo>
                <a:close/>
                <a:moveTo>
                  <a:pt x="1622" y="952"/>
                </a:moveTo>
                <a:lnTo>
                  <a:pt x="1622" y="1387"/>
                </a:lnTo>
                <a:lnTo>
                  <a:pt x="2133" y="1387"/>
                </a:lnTo>
                <a:lnTo>
                  <a:pt x="2133" y="952"/>
                </a:lnTo>
                <a:lnTo>
                  <a:pt x="1622" y="952"/>
                </a:lnTo>
                <a:close/>
                <a:moveTo>
                  <a:pt x="1080" y="952"/>
                </a:moveTo>
                <a:lnTo>
                  <a:pt x="1080" y="1387"/>
                </a:lnTo>
                <a:lnTo>
                  <a:pt x="1591" y="1387"/>
                </a:lnTo>
                <a:lnTo>
                  <a:pt x="1591" y="952"/>
                </a:lnTo>
                <a:lnTo>
                  <a:pt x="1080" y="952"/>
                </a:lnTo>
                <a:close/>
                <a:moveTo>
                  <a:pt x="539" y="952"/>
                </a:moveTo>
                <a:lnTo>
                  <a:pt x="539" y="1387"/>
                </a:lnTo>
                <a:lnTo>
                  <a:pt x="1049" y="1387"/>
                </a:lnTo>
                <a:lnTo>
                  <a:pt x="1049" y="952"/>
                </a:lnTo>
                <a:lnTo>
                  <a:pt x="539" y="952"/>
                </a:lnTo>
                <a:close/>
                <a:moveTo>
                  <a:pt x="31" y="952"/>
                </a:moveTo>
                <a:lnTo>
                  <a:pt x="31" y="1387"/>
                </a:lnTo>
                <a:lnTo>
                  <a:pt x="508" y="1387"/>
                </a:lnTo>
                <a:lnTo>
                  <a:pt x="508" y="952"/>
                </a:lnTo>
                <a:lnTo>
                  <a:pt x="31" y="952"/>
                </a:lnTo>
                <a:close/>
                <a:moveTo>
                  <a:pt x="14622" y="488"/>
                </a:moveTo>
                <a:lnTo>
                  <a:pt x="14622" y="923"/>
                </a:lnTo>
                <a:lnTo>
                  <a:pt x="15133" y="923"/>
                </a:lnTo>
                <a:lnTo>
                  <a:pt x="15133" y="488"/>
                </a:lnTo>
                <a:lnTo>
                  <a:pt x="14622" y="488"/>
                </a:lnTo>
                <a:close/>
                <a:moveTo>
                  <a:pt x="14081" y="488"/>
                </a:moveTo>
                <a:lnTo>
                  <a:pt x="14081" y="923"/>
                </a:lnTo>
                <a:lnTo>
                  <a:pt x="14592" y="923"/>
                </a:lnTo>
                <a:lnTo>
                  <a:pt x="14592" y="488"/>
                </a:lnTo>
                <a:lnTo>
                  <a:pt x="14081" y="488"/>
                </a:lnTo>
                <a:close/>
                <a:moveTo>
                  <a:pt x="13539" y="488"/>
                </a:moveTo>
                <a:lnTo>
                  <a:pt x="13539" y="923"/>
                </a:lnTo>
                <a:lnTo>
                  <a:pt x="14050" y="923"/>
                </a:lnTo>
                <a:lnTo>
                  <a:pt x="14050" y="488"/>
                </a:lnTo>
                <a:lnTo>
                  <a:pt x="13539" y="488"/>
                </a:lnTo>
                <a:close/>
                <a:moveTo>
                  <a:pt x="12997" y="488"/>
                </a:moveTo>
                <a:lnTo>
                  <a:pt x="12997" y="923"/>
                </a:lnTo>
                <a:lnTo>
                  <a:pt x="13508" y="923"/>
                </a:lnTo>
                <a:lnTo>
                  <a:pt x="13508" y="488"/>
                </a:lnTo>
                <a:lnTo>
                  <a:pt x="12997" y="488"/>
                </a:lnTo>
                <a:close/>
                <a:moveTo>
                  <a:pt x="12456" y="488"/>
                </a:moveTo>
                <a:lnTo>
                  <a:pt x="12456" y="923"/>
                </a:lnTo>
                <a:lnTo>
                  <a:pt x="12967" y="923"/>
                </a:lnTo>
                <a:lnTo>
                  <a:pt x="12967" y="488"/>
                </a:lnTo>
                <a:lnTo>
                  <a:pt x="12456" y="488"/>
                </a:lnTo>
                <a:close/>
                <a:moveTo>
                  <a:pt x="11914" y="488"/>
                </a:moveTo>
                <a:lnTo>
                  <a:pt x="11914" y="923"/>
                </a:lnTo>
                <a:lnTo>
                  <a:pt x="12425" y="923"/>
                </a:lnTo>
                <a:lnTo>
                  <a:pt x="12425" y="488"/>
                </a:lnTo>
                <a:lnTo>
                  <a:pt x="11914" y="488"/>
                </a:lnTo>
                <a:close/>
                <a:moveTo>
                  <a:pt x="11372" y="488"/>
                </a:moveTo>
                <a:lnTo>
                  <a:pt x="11372" y="923"/>
                </a:lnTo>
                <a:lnTo>
                  <a:pt x="11883" y="923"/>
                </a:lnTo>
                <a:lnTo>
                  <a:pt x="11883" y="488"/>
                </a:lnTo>
                <a:lnTo>
                  <a:pt x="11372" y="488"/>
                </a:lnTo>
                <a:close/>
                <a:moveTo>
                  <a:pt x="10831" y="488"/>
                </a:moveTo>
                <a:lnTo>
                  <a:pt x="10831" y="923"/>
                </a:lnTo>
                <a:lnTo>
                  <a:pt x="11341" y="923"/>
                </a:lnTo>
                <a:lnTo>
                  <a:pt x="11341" y="488"/>
                </a:lnTo>
                <a:lnTo>
                  <a:pt x="10831" y="488"/>
                </a:lnTo>
                <a:close/>
                <a:moveTo>
                  <a:pt x="10289" y="488"/>
                </a:moveTo>
                <a:lnTo>
                  <a:pt x="10289" y="923"/>
                </a:lnTo>
                <a:lnTo>
                  <a:pt x="10800" y="923"/>
                </a:lnTo>
                <a:lnTo>
                  <a:pt x="10800" y="488"/>
                </a:lnTo>
                <a:lnTo>
                  <a:pt x="10289" y="488"/>
                </a:lnTo>
                <a:close/>
                <a:moveTo>
                  <a:pt x="9747" y="488"/>
                </a:moveTo>
                <a:lnTo>
                  <a:pt x="9747" y="923"/>
                </a:lnTo>
                <a:lnTo>
                  <a:pt x="10258" y="923"/>
                </a:lnTo>
                <a:lnTo>
                  <a:pt x="10258" y="488"/>
                </a:lnTo>
                <a:lnTo>
                  <a:pt x="9747" y="488"/>
                </a:lnTo>
                <a:close/>
                <a:moveTo>
                  <a:pt x="9206" y="488"/>
                </a:moveTo>
                <a:lnTo>
                  <a:pt x="9206" y="923"/>
                </a:lnTo>
                <a:lnTo>
                  <a:pt x="9716" y="923"/>
                </a:lnTo>
                <a:lnTo>
                  <a:pt x="9716" y="488"/>
                </a:lnTo>
                <a:lnTo>
                  <a:pt x="9206" y="488"/>
                </a:lnTo>
                <a:close/>
                <a:moveTo>
                  <a:pt x="8664" y="488"/>
                </a:moveTo>
                <a:lnTo>
                  <a:pt x="8664" y="923"/>
                </a:lnTo>
                <a:lnTo>
                  <a:pt x="9175" y="923"/>
                </a:lnTo>
                <a:lnTo>
                  <a:pt x="9175" y="488"/>
                </a:lnTo>
                <a:lnTo>
                  <a:pt x="8664" y="488"/>
                </a:lnTo>
                <a:close/>
                <a:moveTo>
                  <a:pt x="8122" y="488"/>
                </a:moveTo>
                <a:lnTo>
                  <a:pt x="8122" y="923"/>
                </a:lnTo>
                <a:lnTo>
                  <a:pt x="8633" y="923"/>
                </a:lnTo>
                <a:lnTo>
                  <a:pt x="8633" y="488"/>
                </a:lnTo>
                <a:lnTo>
                  <a:pt x="8122" y="488"/>
                </a:lnTo>
                <a:close/>
                <a:moveTo>
                  <a:pt x="7581" y="488"/>
                </a:moveTo>
                <a:lnTo>
                  <a:pt x="7581" y="923"/>
                </a:lnTo>
                <a:lnTo>
                  <a:pt x="8091" y="923"/>
                </a:lnTo>
                <a:lnTo>
                  <a:pt x="8091" y="488"/>
                </a:lnTo>
                <a:lnTo>
                  <a:pt x="7581" y="488"/>
                </a:lnTo>
                <a:close/>
                <a:moveTo>
                  <a:pt x="7039" y="488"/>
                </a:moveTo>
                <a:lnTo>
                  <a:pt x="7039" y="923"/>
                </a:lnTo>
                <a:lnTo>
                  <a:pt x="7550" y="923"/>
                </a:lnTo>
                <a:lnTo>
                  <a:pt x="7550" y="488"/>
                </a:lnTo>
                <a:lnTo>
                  <a:pt x="7039" y="488"/>
                </a:lnTo>
                <a:close/>
                <a:moveTo>
                  <a:pt x="6497" y="488"/>
                </a:moveTo>
                <a:lnTo>
                  <a:pt x="6497" y="923"/>
                </a:lnTo>
                <a:lnTo>
                  <a:pt x="7008" y="923"/>
                </a:lnTo>
                <a:lnTo>
                  <a:pt x="7008" y="488"/>
                </a:lnTo>
                <a:lnTo>
                  <a:pt x="6497" y="488"/>
                </a:lnTo>
                <a:close/>
                <a:moveTo>
                  <a:pt x="5955" y="488"/>
                </a:moveTo>
                <a:lnTo>
                  <a:pt x="5955" y="923"/>
                </a:lnTo>
                <a:lnTo>
                  <a:pt x="6466" y="923"/>
                </a:lnTo>
                <a:lnTo>
                  <a:pt x="6466" y="488"/>
                </a:lnTo>
                <a:lnTo>
                  <a:pt x="5955" y="488"/>
                </a:lnTo>
                <a:close/>
                <a:moveTo>
                  <a:pt x="5414" y="488"/>
                </a:moveTo>
                <a:lnTo>
                  <a:pt x="5414" y="923"/>
                </a:lnTo>
                <a:lnTo>
                  <a:pt x="5925" y="923"/>
                </a:lnTo>
                <a:lnTo>
                  <a:pt x="5925" y="488"/>
                </a:lnTo>
                <a:lnTo>
                  <a:pt x="5414" y="488"/>
                </a:lnTo>
                <a:close/>
                <a:moveTo>
                  <a:pt x="4872" y="488"/>
                </a:moveTo>
                <a:lnTo>
                  <a:pt x="4872" y="923"/>
                </a:lnTo>
                <a:lnTo>
                  <a:pt x="5383" y="923"/>
                </a:lnTo>
                <a:lnTo>
                  <a:pt x="5383" y="488"/>
                </a:lnTo>
                <a:lnTo>
                  <a:pt x="4872" y="488"/>
                </a:lnTo>
                <a:close/>
                <a:moveTo>
                  <a:pt x="4330" y="488"/>
                </a:moveTo>
                <a:lnTo>
                  <a:pt x="4330" y="923"/>
                </a:lnTo>
                <a:lnTo>
                  <a:pt x="4841" y="923"/>
                </a:lnTo>
                <a:lnTo>
                  <a:pt x="4841" y="488"/>
                </a:lnTo>
                <a:lnTo>
                  <a:pt x="4330" y="488"/>
                </a:lnTo>
                <a:close/>
                <a:moveTo>
                  <a:pt x="3789" y="488"/>
                </a:moveTo>
                <a:lnTo>
                  <a:pt x="3789" y="923"/>
                </a:lnTo>
                <a:lnTo>
                  <a:pt x="4300" y="923"/>
                </a:lnTo>
                <a:lnTo>
                  <a:pt x="4300" y="488"/>
                </a:lnTo>
                <a:lnTo>
                  <a:pt x="3789" y="488"/>
                </a:lnTo>
                <a:close/>
                <a:moveTo>
                  <a:pt x="3247" y="488"/>
                </a:moveTo>
                <a:lnTo>
                  <a:pt x="3247" y="923"/>
                </a:lnTo>
                <a:lnTo>
                  <a:pt x="3758" y="923"/>
                </a:lnTo>
                <a:lnTo>
                  <a:pt x="3758" y="488"/>
                </a:lnTo>
                <a:lnTo>
                  <a:pt x="3247" y="488"/>
                </a:lnTo>
                <a:close/>
                <a:moveTo>
                  <a:pt x="2705" y="488"/>
                </a:moveTo>
                <a:lnTo>
                  <a:pt x="2705" y="923"/>
                </a:lnTo>
                <a:lnTo>
                  <a:pt x="3216" y="923"/>
                </a:lnTo>
                <a:lnTo>
                  <a:pt x="3216" y="488"/>
                </a:lnTo>
                <a:lnTo>
                  <a:pt x="2705" y="488"/>
                </a:lnTo>
                <a:close/>
                <a:moveTo>
                  <a:pt x="2164" y="488"/>
                </a:moveTo>
                <a:lnTo>
                  <a:pt x="2164" y="923"/>
                </a:lnTo>
                <a:lnTo>
                  <a:pt x="2675" y="923"/>
                </a:lnTo>
                <a:lnTo>
                  <a:pt x="2675" y="488"/>
                </a:lnTo>
                <a:lnTo>
                  <a:pt x="2164" y="488"/>
                </a:lnTo>
                <a:close/>
                <a:moveTo>
                  <a:pt x="1622" y="488"/>
                </a:moveTo>
                <a:lnTo>
                  <a:pt x="1622" y="923"/>
                </a:lnTo>
                <a:lnTo>
                  <a:pt x="2133" y="923"/>
                </a:lnTo>
                <a:lnTo>
                  <a:pt x="2133" y="488"/>
                </a:lnTo>
                <a:lnTo>
                  <a:pt x="1622" y="488"/>
                </a:lnTo>
                <a:close/>
                <a:moveTo>
                  <a:pt x="1080" y="488"/>
                </a:moveTo>
                <a:lnTo>
                  <a:pt x="1080" y="923"/>
                </a:lnTo>
                <a:lnTo>
                  <a:pt x="1591" y="923"/>
                </a:lnTo>
                <a:lnTo>
                  <a:pt x="1591" y="488"/>
                </a:lnTo>
                <a:lnTo>
                  <a:pt x="1080" y="488"/>
                </a:lnTo>
                <a:close/>
                <a:moveTo>
                  <a:pt x="539" y="488"/>
                </a:moveTo>
                <a:lnTo>
                  <a:pt x="539" y="923"/>
                </a:lnTo>
                <a:lnTo>
                  <a:pt x="1049" y="923"/>
                </a:lnTo>
                <a:lnTo>
                  <a:pt x="1049" y="488"/>
                </a:lnTo>
                <a:lnTo>
                  <a:pt x="539" y="488"/>
                </a:lnTo>
                <a:close/>
                <a:moveTo>
                  <a:pt x="31" y="488"/>
                </a:moveTo>
                <a:lnTo>
                  <a:pt x="31" y="923"/>
                </a:lnTo>
                <a:lnTo>
                  <a:pt x="508" y="923"/>
                </a:lnTo>
                <a:lnTo>
                  <a:pt x="508" y="488"/>
                </a:lnTo>
                <a:lnTo>
                  <a:pt x="31" y="488"/>
                </a:lnTo>
                <a:close/>
                <a:moveTo>
                  <a:pt x="0" y="0"/>
                </a:moveTo>
                <a:lnTo>
                  <a:pt x="31" y="0"/>
                </a:lnTo>
                <a:lnTo>
                  <a:pt x="31" y="460"/>
                </a:lnTo>
                <a:lnTo>
                  <a:pt x="508" y="460"/>
                </a:lnTo>
                <a:lnTo>
                  <a:pt x="508" y="0"/>
                </a:lnTo>
                <a:lnTo>
                  <a:pt x="539" y="0"/>
                </a:lnTo>
                <a:lnTo>
                  <a:pt x="539" y="460"/>
                </a:lnTo>
                <a:lnTo>
                  <a:pt x="1049" y="460"/>
                </a:lnTo>
                <a:lnTo>
                  <a:pt x="1049" y="0"/>
                </a:lnTo>
                <a:lnTo>
                  <a:pt x="1080" y="0"/>
                </a:lnTo>
                <a:lnTo>
                  <a:pt x="1080" y="460"/>
                </a:lnTo>
                <a:lnTo>
                  <a:pt x="1591" y="460"/>
                </a:lnTo>
                <a:lnTo>
                  <a:pt x="1591" y="0"/>
                </a:lnTo>
                <a:lnTo>
                  <a:pt x="1622" y="0"/>
                </a:lnTo>
                <a:lnTo>
                  <a:pt x="1622" y="460"/>
                </a:lnTo>
                <a:lnTo>
                  <a:pt x="2133" y="460"/>
                </a:lnTo>
                <a:lnTo>
                  <a:pt x="2133" y="0"/>
                </a:lnTo>
                <a:lnTo>
                  <a:pt x="2164" y="0"/>
                </a:lnTo>
                <a:lnTo>
                  <a:pt x="2164" y="460"/>
                </a:lnTo>
                <a:lnTo>
                  <a:pt x="2675" y="460"/>
                </a:lnTo>
                <a:lnTo>
                  <a:pt x="2675" y="0"/>
                </a:lnTo>
                <a:lnTo>
                  <a:pt x="2705" y="0"/>
                </a:lnTo>
                <a:lnTo>
                  <a:pt x="2705" y="460"/>
                </a:lnTo>
                <a:lnTo>
                  <a:pt x="3216" y="460"/>
                </a:lnTo>
                <a:lnTo>
                  <a:pt x="3216" y="0"/>
                </a:lnTo>
                <a:lnTo>
                  <a:pt x="3247" y="0"/>
                </a:lnTo>
                <a:lnTo>
                  <a:pt x="3247" y="460"/>
                </a:lnTo>
                <a:lnTo>
                  <a:pt x="3758" y="460"/>
                </a:lnTo>
                <a:lnTo>
                  <a:pt x="3758" y="0"/>
                </a:lnTo>
                <a:lnTo>
                  <a:pt x="3789" y="0"/>
                </a:lnTo>
                <a:lnTo>
                  <a:pt x="3789" y="460"/>
                </a:lnTo>
                <a:lnTo>
                  <a:pt x="4300" y="460"/>
                </a:lnTo>
                <a:lnTo>
                  <a:pt x="4300" y="0"/>
                </a:lnTo>
                <a:lnTo>
                  <a:pt x="4330" y="0"/>
                </a:lnTo>
                <a:lnTo>
                  <a:pt x="4330" y="460"/>
                </a:lnTo>
                <a:lnTo>
                  <a:pt x="4841" y="460"/>
                </a:lnTo>
                <a:lnTo>
                  <a:pt x="4841" y="0"/>
                </a:lnTo>
                <a:lnTo>
                  <a:pt x="4872" y="0"/>
                </a:lnTo>
                <a:lnTo>
                  <a:pt x="4872" y="460"/>
                </a:lnTo>
                <a:lnTo>
                  <a:pt x="5383" y="460"/>
                </a:lnTo>
                <a:lnTo>
                  <a:pt x="5383" y="0"/>
                </a:lnTo>
                <a:lnTo>
                  <a:pt x="5414" y="0"/>
                </a:lnTo>
                <a:lnTo>
                  <a:pt x="5414" y="460"/>
                </a:lnTo>
                <a:lnTo>
                  <a:pt x="5925" y="460"/>
                </a:lnTo>
                <a:lnTo>
                  <a:pt x="5925" y="0"/>
                </a:lnTo>
                <a:lnTo>
                  <a:pt x="5955" y="0"/>
                </a:lnTo>
                <a:lnTo>
                  <a:pt x="5955" y="460"/>
                </a:lnTo>
                <a:lnTo>
                  <a:pt x="6466" y="460"/>
                </a:lnTo>
                <a:lnTo>
                  <a:pt x="6466" y="0"/>
                </a:lnTo>
                <a:lnTo>
                  <a:pt x="6497" y="0"/>
                </a:lnTo>
                <a:lnTo>
                  <a:pt x="6497" y="460"/>
                </a:lnTo>
                <a:lnTo>
                  <a:pt x="7008" y="460"/>
                </a:lnTo>
                <a:lnTo>
                  <a:pt x="7008" y="0"/>
                </a:lnTo>
                <a:lnTo>
                  <a:pt x="7039" y="0"/>
                </a:lnTo>
                <a:lnTo>
                  <a:pt x="7039" y="460"/>
                </a:lnTo>
                <a:lnTo>
                  <a:pt x="7550" y="460"/>
                </a:lnTo>
                <a:lnTo>
                  <a:pt x="7550" y="0"/>
                </a:lnTo>
                <a:lnTo>
                  <a:pt x="7581" y="0"/>
                </a:lnTo>
                <a:lnTo>
                  <a:pt x="7581" y="460"/>
                </a:lnTo>
                <a:lnTo>
                  <a:pt x="8091" y="460"/>
                </a:lnTo>
                <a:lnTo>
                  <a:pt x="8091" y="0"/>
                </a:lnTo>
                <a:lnTo>
                  <a:pt x="8122" y="0"/>
                </a:lnTo>
                <a:lnTo>
                  <a:pt x="8122" y="460"/>
                </a:lnTo>
                <a:lnTo>
                  <a:pt x="8633" y="460"/>
                </a:lnTo>
                <a:lnTo>
                  <a:pt x="8633" y="0"/>
                </a:lnTo>
                <a:lnTo>
                  <a:pt x="8664" y="0"/>
                </a:lnTo>
                <a:lnTo>
                  <a:pt x="8664" y="460"/>
                </a:lnTo>
                <a:lnTo>
                  <a:pt x="9175" y="460"/>
                </a:lnTo>
                <a:lnTo>
                  <a:pt x="9175" y="0"/>
                </a:lnTo>
                <a:lnTo>
                  <a:pt x="9206" y="0"/>
                </a:lnTo>
                <a:lnTo>
                  <a:pt x="9206" y="460"/>
                </a:lnTo>
                <a:lnTo>
                  <a:pt x="9716" y="460"/>
                </a:lnTo>
                <a:lnTo>
                  <a:pt x="9716" y="0"/>
                </a:lnTo>
                <a:lnTo>
                  <a:pt x="9747" y="0"/>
                </a:lnTo>
                <a:lnTo>
                  <a:pt x="9747" y="460"/>
                </a:lnTo>
                <a:lnTo>
                  <a:pt x="10258" y="460"/>
                </a:lnTo>
                <a:lnTo>
                  <a:pt x="10258" y="0"/>
                </a:lnTo>
                <a:lnTo>
                  <a:pt x="10289" y="0"/>
                </a:lnTo>
                <a:lnTo>
                  <a:pt x="10289" y="460"/>
                </a:lnTo>
                <a:lnTo>
                  <a:pt x="10800" y="460"/>
                </a:lnTo>
                <a:lnTo>
                  <a:pt x="10800" y="0"/>
                </a:lnTo>
                <a:lnTo>
                  <a:pt x="10831" y="0"/>
                </a:lnTo>
                <a:lnTo>
                  <a:pt x="10831" y="460"/>
                </a:lnTo>
                <a:lnTo>
                  <a:pt x="11341" y="460"/>
                </a:lnTo>
                <a:lnTo>
                  <a:pt x="11341" y="0"/>
                </a:lnTo>
                <a:lnTo>
                  <a:pt x="11372" y="0"/>
                </a:lnTo>
                <a:lnTo>
                  <a:pt x="11372" y="460"/>
                </a:lnTo>
                <a:lnTo>
                  <a:pt x="11883" y="460"/>
                </a:lnTo>
                <a:lnTo>
                  <a:pt x="11883" y="0"/>
                </a:lnTo>
                <a:lnTo>
                  <a:pt x="11914" y="0"/>
                </a:lnTo>
                <a:lnTo>
                  <a:pt x="11914" y="460"/>
                </a:lnTo>
                <a:lnTo>
                  <a:pt x="12425" y="460"/>
                </a:lnTo>
                <a:lnTo>
                  <a:pt x="12425" y="0"/>
                </a:lnTo>
                <a:lnTo>
                  <a:pt x="12456" y="0"/>
                </a:lnTo>
                <a:lnTo>
                  <a:pt x="12456" y="460"/>
                </a:lnTo>
                <a:lnTo>
                  <a:pt x="12967" y="460"/>
                </a:lnTo>
                <a:lnTo>
                  <a:pt x="12967" y="0"/>
                </a:lnTo>
                <a:lnTo>
                  <a:pt x="12997" y="0"/>
                </a:lnTo>
                <a:lnTo>
                  <a:pt x="12997" y="460"/>
                </a:lnTo>
                <a:lnTo>
                  <a:pt x="13508" y="460"/>
                </a:lnTo>
                <a:lnTo>
                  <a:pt x="13508" y="0"/>
                </a:lnTo>
                <a:lnTo>
                  <a:pt x="13539" y="0"/>
                </a:lnTo>
                <a:lnTo>
                  <a:pt x="13539" y="460"/>
                </a:lnTo>
                <a:lnTo>
                  <a:pt x="14050" y="460"/>
                </a:lnTo>
                <a:lnTo>
                  <a:pt x="14050" y="0"/>
                </a:lnTo>
                <a:lnTo>
                  <a:pt x="14081" y="0"/>
                </a:lnTo>
                <a:lnTo>
                  <a:pt x="14081" y="460"/>
                </a:lnTo>
                <a:lnTo>
                  <a:pt x="14592" y="460"/>
                </a:lnTo>
                <a:lnTo>
                  <a:pt x="14592" y="0"/>
                </a:lnTo>
                <a:lnTo>
                  <a:pt x="14622" y="0"/>
                </a:lnTo>
                <a:lnTo>
                  <a:pt x="14622" y="460"/>
                </a:lnTo>
                <a:lnTo>
                  <a:pt x="15133" y="460"/>
                </a:lnTo>
                <a:lnTo>
                  <a:pt x="15133" y="0"/>
                </a:lnTo>
                <a:lnTo>
                  <a:pt x="15164" y="0"/>
                </a:lnTo>
                <a:lnTo>
                  <a:pt x="15164" y="5228"/>
                </a:lnTo>
                <a:lnTo>
                  <a:pt x="15133" y="5257"/>
                </a:lnTo>
                <a:lnTo>
                  <a:pt x="15133" y="5126"/>
                </a:lnTo>
                <a:lnTo>
                  <a:pt x="14622" y="5126"/>
                </a:lnTo>
                <a:lnTo>
                  <a:pt x="14622" y="5562"/>
                </a:lnTo>
                <a:lnTo>
                  <a:pt x="14810" y="5562"/>
                </a:lnTo>
                <a:lnTo>
                  <a:pt x="14780" y="5590"/>
                </a:lnTo>
                <a:lnTo>
                  <a:pt x="14622" y="5590"/>
                </a:lnTo>
                <a:lnTo>
                  <a:pt x="14622" y="5739"/>
                </a:lnTo>
                <a:lnTo>
                  <a:pt x="14592" y="5768"/>
                </a:lnTo>
                <a:lnTo>
                  <a:pt x="14592" y="5590"/>
                </a:lnTo>
                <a:lnTo>
                  <a:pt x="14081" y="5590"/>
                </a:lnTo>
                <a:lnTo>
                  <a:pt x="14081" y="6026"/>
                </a:lnTo>
                <a:lnTo>
                  <a:pt x="14319" y="6026"/>
                </a:lnTo>
                <a:lnTo>
                  <a:pt x="14289" y="6054"/>
                </a:lnTo>
                <a:lnTo>
                  <a:pt x="14081" y="6054"/>
                </a:lnTo>
                <a:lnTo>
                  <a:pt x="14081" y="6251"/>
                </a:lnTo>
                <a:lnTo>
                  <a:pt x="14050" y="6280"/>
                </a:lnTo>
                <a:lnTo>
                  <a:pt x="14050" y="6054"/>
                </a:lnTo>
                <a:lnTo>
                  <a:pt x="13539" y="6054"/>
                </a:lnTo>
                <a:lnTo>
                  <a:pt x="13539" y="6460"/>
                </a:lnTo>
                <a:lnTo>
                  <a:pt x="13508" y="6460"/>
                </a:lnTo>
                <a:lnTo>
                  <a:pt x="13508" y="6054"/>
                </a:lnTo>
                <a:lnTo>
                  <a:pt x="12997" y="6054"/>
                </a:lnTo>
                <a:lnTo>
                  <a:pt x="12997" y="6460"/>
                </a:lnTo>
                <a:lnTo>
                  <a:pt x="12967" y="6460"/>
                </a:lnTo>
                <a:lnTo>
                  <a:pt x="12967" y="6054"/>
                </a:lnTo>
                <a:lnTo>
                  <a:pt x="12456" y="6054"/>
                </a:lnTo>
                <a:lnTo>
                  <a:pt x="12456" y="6460"/>
                </a:lnTo>
                <a:lnTo>
                  <a:pt x="12425" y="6460"/>
                </a:lnTo>
                <a:lnTo>
                  <a:pt x="12425" y="6054"/>
                </a:lnTo>
                <a:lnTo>
                  <a:pt x="11914" y="6054"/>
                </a:lnTo>
                <a:lnTo>
                  <a:pt x="11914" y="6460"/>
                </a:lnTo>
                <a:lnTo>
                  <a:pt x="11883" y="6460"/>
                </a:lnTo>
                <a:lnTo>
                  <a:pt x="11883" y="6054"/>
                </a:lnTo>
                <a:lnTo>
                  <a:pt x="11372" y="6054"/>
                </a:lnTo>
                <a:lnTo>
                  <a:pt x="11372" y="6460"/>
                </a:lnTo>
                <a:lnTo>
                  <a:pt x="11341" y="6460"/>
                </a:lnTo>
                <a:lnTo>
                  <a:pt x="11341" y="6054"/>
                </a:lnTo>
                <a:lnTo>
                  <a:pt x="10831" y="6054"/>
                </a:lnTo>
                <a:lnTo>
                  <a:pt x="10831" y="6460"/>
                </a:lnTo>
                <a:lnTo>
                  <a:pt x="10800" y="6460"/>
                </a:lnTo>
                <a:lnTo>
                  <a:pt x="10800" y="6054"/>
                </a:lnTo>
                <a:lnTo>
                  <a:pt x="10289" y="6054"/>
                </a:lnTo>
                <a:lnTo>
                  <a:pt x="10289" y="6460"/>
                </a:lnTo>
                <a:lnTo>
                  <a:pt x="10258" y="6460"/>
                </a:lnTo>
                <a:lnTo>
                  <a:pt x="10258" y="6054"/>
                </a:lnTo>
                <a:lnTo>
                  <a:pt x="9747" y="6054"/>
                </a:lnTo>
                <a:lnTo>
                  <a:pt x="9747" y="6460"/>
                </a:lnTo>
                <a:lnTo>
                  <a:pt x="9716" y="6460"/>
                </a:lnTo>
                <a:lnTo>
                  <a:pt x="9716" y="6054"/>
                </a:lnTo>
                <a:lnTo>
                  <a:pt x="9206" y="6054"/>
                </a:lnTo>
                <a:lnTo>
                  <a:pt x="9206" y="6460"/>
                </a:lnTo>
                <a:lnTo>
                  <a:pt x="9175" y="6460"/>
                </a:lnTo>
                <a:lnTo>
                  <a:pt x="9175" y="6054"/>
                </a:lnTo>
                <a:lnTo>
                  <a:pt x="8664" y="6054"/>
                </a:lnTo>
                <a:lnTo>
                  <a:pt x="8664" y="6460"/>
                </a:lnTo>
                <a:lnTo>
                  <a:pt x="8633" y="6460"/>
                </a:lnTo>
                <a:lnTo>
                  <a:pt x="8633" y="6054"/>
                </a:lnTo>
                <a:lnTo>
                  <a:pt x="8122" y="6054"/>
                </a:lnTo>
                <a:lnTo>
                  <a:pt x="8122" y="6460"/>
                </a:lnTo>
                <a:lnTo>
                  <a:pt x="8091" y="6460"/>
                </a:lnTo>
                <a:lnTo>
                  <a:pt x="8091" y="6054"/>
                </a:lnTo>
                <a:lnTo>
                  <a:pt x="7581" y="6054"/>
                </a:lnTo>
                <a:lnTo>
                  <a:pt x="7581" y="6460"/>
                </a:lnTo>
                <a:lnTo>
                  <a:pt x="7550" y="6460"/>
                </a:lnTo>
                <a:lnTo>
                  <a:pt x="7550" y="6054"/>
                </a:lnTo>
                <a:lnTo>
                  <a:pt x="7039" y="6054"/>
                </a:lnTo>
                <a:lnTo>
                  <a:pt x="7039" y="6460"/>
                </a:lnTo>
                <a:lnTo>
                  <a:pt x="7008" y="6460"/>
                </a:lnTo>
                <a:lnTo>
                  <a:pt x="7008" y="6054"/>
                </a:lnTo>
                <a:lnTo>
                  <a:pt x="6497" y="6054"/>
                </a:lnTo>
                <a:lnTo>
                  <a:pt x="6497" y="6460"/>
                </a:lnTo>
                <a:lnTo>
                  <a:pt x="6466" y="6460"/>
                </a:lnTo>
                <a:lnTo>
                  <a:pt x="6466" y="6054"/>
                </a:lnTo>
                <a:lnTo>
                  <a:pt x="5955" y="6054"/>
                </a:lnTo>
                <a:lnTo>
                  <a:pt x="5955" y="6460"/>
                </a:lnTo>
                <a:lnTo>
                  <a:pt x="5925" y="6460"/>
                </a:lnTo>
                <a:lnTo>
                  <a:pt x="5925" y="6054"/>
                </a:lnTo>
                <a:lnTo>
                  <a:pt x="5414" y="6054"/>
                </a:lnTo>
                <a:lnTo>
                  <a:pt x="5414" y="6460"/>
                </a:lnTo>
                <a:lnTo>
                  <a:pt x="5383" y="6460"/>
                </a:lnTo>
                <a:lnTo>
                  <a:pt x="5383" y="6054"/>
                </a:lnTo>
                <a:lnTo>
                  <a:pt x="4872" y="6054"/>
                </a:lnTo>
                <a:lnTo>
                  <a:pt x="4872" y="6460"/>
                </a:lnTo>
                <a:lnTo>
                  <a:pt x="4841" y="6460"/>
                </a:lnTo>
                <a:lnTo>
                  <a:pt x="4841" y="6054"/>
                </a:lnTo>
                <a:lnTo>
                  <a:pt x="4330" y="6054"/>
                </a:lnTo>
                <a:lnTo>
                  <a:pt x="4330" y="6460"/>
                </a:lnTo>
                <a:lnTo>
                  <a:pt x="4300" y="6460"/>
                </a:lnTo>
                <a:lnTo>
                  <a:pt x="4300" y="6054"/>
                </a:lnTo>
                <a:lnTo>
                  <a:pt x="3789" y="6054"/>
                </a:lnTo>
                <a:lnTo>
                  <a:pt x="3789" y="6460"/>
                </a:lnTo>
                <a:lnTo>
                  <a:pt x="3758" y="6460"/>
                </a:lnTo>
                <a:lnTo>
                  <a:pt x="3758" y="6054"/>
                </a:lnTo>
                <a:lnTo>
                  <a:pt x="3247" y="6054"/>
                </a:lnTo>
                <a:lnTo>
                  <a:pt x="3247" y="6460"/>
                </a:lnTo>
                <a:lnTo>
                  <a:pt x="3216" y="6460"/>
                </a:lnTo>
                <a:lnTo>
                  <a:pt x="3216" y="6054"/>
                </a:lnTo>
                <a:lnTo>
                  <a:pt x="2705" y="6054"/>
                </a:lnTo>
                <a:lnTo>
                  <a:pt x="2705" y="6460"/>
                </a:lnTo>
                <a:lnTo>
                  <a:pt x="2675" y="6460"/>
                </a:lnTo>
                <a:lnTo>
                  <a:pt x="2675" y="6054"/>
                </a:lnTo>
                <a:lnTo>
                  <a:pt x="2164" y="6054"/>
                </a:lnTo>
                <a:lnTo>
                  <a:pt x="2164" y="6460"/>
                </a:lnTo>
                <a:lnTo>
                  <a:pt x="2133" y="6460"/>
                </a:lnTo>
                <a:lnTo>
                  <a:pt x="2133" y="6054"/>
                </a:lnTo>
                <a:lnTo>
                  <a:pt x="1622" y="6054"/>
                </a:lnTo>
                <a:lnTo>
                  <a:pt x="1622" y="6460"/>
                </a:lnTo>
                <a:lnTo>
                  <a:pt x="1591" y="6460"/>
                </a:lnTo>
                <a:lnTo>
                  <a:pt x="1591" y="6054"/>
                </a:lnTo>
                <a:lnTo>
                  <a:pt x="1080" y="6054"/>
                </a:lnTo>
                <a:lnTo>
                  <a:pt x="1080" y="6460"/>
                </a:lnTo>
                <a:lnTo>
                  <a:pt x="1049" y="6460"/>
                </a:lnTo>
                <a:lnTo>
                  <a:pt x="1049" y="6054"/>
                </a:lnTo>
                <a:lnTo>
                  <a:pt x="539" y="6054"/>
                </a:lnTo>
                <a:lnTo>
                  <a:pt x="539" y="6460"/>
                </a:lnTo>
                <a:lnTo>
                  <a:pt x="508" y="6460"/>
                </a:lnTo>
                <a:lnTo>
                  <a:pt x="508" y="6054"/>
                </a:lnTo>
                <a:lnTo>
                  <a:pt x="31" y="6054"/>
                </a:lnTo>
                <a:lnTo>
                  <a:pt x="31" y="6460"/>
                </a:lnTo>
                <a:lnTo>
                  <a:pt x="0" y="6460"/>
                </a:lnTo>
                <a:lnTo>
                  <a:pt x="0" y="0"/>
                </a:lnTo>
                <a:close/>
              </a:path>
            </a:pathLst>
          </a:custGeom>
          <a:solidFill>
            <a:schemeClr val="accent1">
              <a:alpha val="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0" name="任意多边形: 形状 359"/>
          <p:cNvSpPr/>
          <p:nvPr>
            <p:custDataLst>
              <p:tags r:id="rId4"/>
            </p:custDataLst>
          </p:nvPr>
        </p:nvSpPr>
        <p:spPr>
          <a:xfrm>
            <a:off x="10784840" y="5510530"/>
            <a:ext cx="800100" cy="800100"/>
          </a:xfrm>
          <a:custGeom>
            <a:avLst/>
            <a:gdLst>
              <a:gd name="connsiteX0" fmla="*/ 0 w 800100"/>
              <a:gd name="connsiteY0" fmla="*/ 0 h 800100"/>
              <a:gd name="connsiteX1" fmla="*/ 800100 w 800100"/>
              <a:gd name="connsiteY1" fmla="*/ 0 h 800100"/>
              <a:gd name="connsiteX2" fmla="*/ 0 w 800100"/>
              <a:gd name="connsiteY2" fmla="*/ 800100 h 800100"/>
              <a:gd name="connsiteX3" fmla="*/ 0 w 800100"/>
              <a:gd name="connsiteY3" fmla="*/ 0 h 800100"/>
            </a:gdLst>
            <a:ahLst/>
            <a:cxnLst>
              <a:cxn ang="0">
                <a:pos x="connsiteX0" y="connsiteY0"/>
              </a:cxn>
              <a:cxn ang="0">
                <a:pos x="connsiteX1" y="connsiteY1"/>
              </a:cxn>
              <a:cxn ang="0">
                <a:pos x="connsiteX2" y="connsiteY2"/>
              </a:cxn>
              <a:cxn ang="0">
                <a:pos x="connsiteX3" y="connsiteY3"/>
              </a:cxn>
            </a:cxnLst>
            <a:rect l="l" t="t" r="r" b="b"/>
            <a:pathLst>
              <a:path w="800100" h="800100">
                <a:moveTo>
                  <a:pt x="0" y="0"/>
                </a:moveTo>
                <a:lnTo>
                  <a:pt x="800100" y="0"/>
                </a:lnTo>
                <a:lnTo>
                  <a:pt x="0" y="800100"/>
                </a:lnTo>
                <a:lnTo>
                  <a:pt x="0" y="0"/>
                </a:lnTo>
                <a:close/>
              </a:path>
            </a:pathLst>
          </a:custGeom>
          <a:solidFill>
            <a:schemeClr val="accent1">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1800"/>
          </a:p>
        </p:txBody>
      </p:sp>
      <p:sp>
        <p:nvSpPr>
          <p:cNvPr id="14" name="任意多边形: 形状 356"/>
          <p:cNvSpPr/>
          <p:nvPr>
            <p:custDataLst>
              <p:tags r:id="rId5"/>
            </p:custDataLst>
          </p:nvPr>
        </p:nvSpPr>
        <p:spPr>
          <a:xfrm>
            <a:off x="766445" y="1511300"/>
            <a:ext cx="10904220" cy="499872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solidFill>
            <a:srgbClr val="FFFFFF">
              <a:alpha val="10000"/>
            </a:srgbClr>
          </a:solidFill>
          <a:ln w="25400">
            <a:solidFill>
              <a:schemeClr val="accent1">
                <a:lumMod val="40000"/>
                <a:lumOff val="60000"/>
              </a:schemeClr>
            </a:solid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sz="1800" kern="0" spc="0" dirty="0">
              <a:ln>
                <a:noFill/>
                <a:prstDash val="sysDot"/>
              </a:ln>
              <a:solidFill>
                <a:srgbClr val="262626"/>
              </a:solidFill>
              <a:latin typeface="+mn-ea"/>
              <a:ea typeface="+mn-ea"/>
              <a:sym typeface="+mn-ea"/>
            </a:endParaRPr>
          </a:p>
        </p:txBody>
      </p:sp>
      <p:sp>
        <p:nvSpPr>
          <p:cNvPr id="22" name="矩形: 圆角 21"/>
          <p:cNvSpPr/>
          <p:nvPr>
            <p:custDataLst>
              <p:tags r:id="rId6"/>
            </p:custDataLst>
          </p:nvPr>
        </p:nvSpPr>
        <p:spPr>
          <a:xfrm>
            <a:off x="672465" y="1101090"/>
            <a:ext cx="10904855" cy="272415"/>
          </a:xfrm>
          <a:prstGeom prst="roundRect">
            <a:avLst>
              <a:gd name="adj" fmla="val 0"/>
            </a:avLst>
          </a:prstGeom>
          <a:solidFill>
            <a:schemeClr val="accent1">
              <a:lumMod val="20000"/>
              <a:lumOff val="80000"/>
            </a:schemeClr>
          </a:solidFill>
          <a:ln w="25400">
            <a:solidFill>
              <a:schemeClr val="accent1">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 name="椭圆 1"/>
          <p:cNvSpPr/>
          <p:nvPr>
            <p:custDataLst>
              <p:tags r:id="rId7"/>
            </p:custDataLst>
          </p:nvPr>
        </p:nvSpPr>
        <p:spPr>
          <a:xfrm flipH="1">
            <a:off x="1030922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3" name="弧形 2"/>
          <p:cNvSpPr/>
          <p:nvPr>
            <p:custDataLst>
              <p:tags r:id="rId8"/>
            </p:custDataLst>
          </p:nvPr>
        </p:nvSpPr>
        <p:spPr>
          <a:xfrm flipH="1">
            <a:off x="1025779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4" name="椭圆 3"/>
          <p:cNvSpPr/>
          <p:nvPr>
            <p:custDataLst>
              <p:tags r:id="rId9"/>
            </p:custDataLst>
          </p:nvPr>
        </p:nvSpPr>
        <p:spPr>
          <a:xfrm flipH="1">
            <a:off x="970661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5" name="弧形 4"/>
          <p:cNvSpPr/>
          <p:nvPr>
            <p:custDataLst>
              <p:tags r:id="rId10"/>
            </p:custDataLst>
          </p:nvPr>
        </p:nvSpPr>
        <p:spPr>
          <a:xfrm flipH="1">
            <a:off x="9655175"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6" name="椭圆 5"/>
          <p:cNvSpPr/>
          <p:nvPr>
            <p:custDataLst>
              <p:tags r:id="rId11"/>
            </p:custDataLst>
          </p:nvPr>
        </p:nvSpPr>
        <p:spPr>
          <a:xfrm flipH="1">
            <a:off x="91039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7" name="弧形 6"/>
          <p:cNvSpPr/>
          <p:nvPr>
            <p:custDataLst>
              <p:tags r:id="rId12"/>
            </p:custDataLst>
          </p:nvPr>
        </p:nvSpPr>
        <p:spPr>
          <a:xfrm flipH="1">
            <a:off x="905256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9" name="椭圆 8"/>
          <p:cNvSpPr/>
          <p:nvPr>
            <p:custDataLst>
              <p:tags r:id="rId13"/>
            </p:custDataLst>
          </p:nvPr>
        </p:nvSpPr>
        <p:spPr>
          <a:xfrm>
            <a:off x="159956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10" name="弧形 9"/>
          <p:cNvSpPr/>
          <p:nvPr>
            <p:custDataLst>
              <p:tags r:id="rId14"/>
            </p:custDataLst>
          </p:nvPr>
        </p:nvSpPr>
        <p:spPr>
          <a:xfrm>
            <a:off x="157607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12" name="椭圆 11"/>
          <p:cNvSpPr/>
          <p:nvPr>
            <p:custDataLst>
              <p:tags r:id="rId15"/>
            </p:custDataLst>
          </p:nvPr>
        </p:nvSpPr>
        <p:spPr>
          <a:xfrm>
            <a:off x="220218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19" name="弧形 18"/>
          <p:cNvSpPr/>
          <p:nvPr>
            <p:custDataLst>
              <p:tags r:id="rId16"/>
            </p:custDataLst>
          </p:nvPr>
        </p:nvSpPr>
        <p:spPr>
          <a:xfrm>
            <a:off x="217932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20" name="椭圆 19"/>
          <p:cNvSpPr/>
          <p:nvPr>
            <p:custDataLst>
              <p:tags r:id="rId17"/>
            </p:custDataLst>
          </p:nvPr>
        </p:nvSpPr>
        <p:spPr>
          <a:xfrm>
            <a:off x="28047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21" name="弧形 20"/>
          <p:cNvSpPr/>
          <p:nvPr>
            <p:custDataLst>
              <p:tags r:id="rId18"/>
            </p:custDataLst>
          </p:nvPr>
        </p:nvSpPr>
        <p:spPr>
          <a:xfrm>
            <a:off x="2780665"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18" name="文本框 17"/>
          <p:cNvSpPr txBox="1"/>
          <p:nvPr>
            <p:custDataLst>
              <p:tags r:id="rId19"/>
            </p:custDataLst>
          </p:nvPr>
        </p:nvSpPr>
        <p:spPr>
          <a:xfrm>
            <a:off x="1158875" y="1829435"/>
            <a:ext cx="9409430" cy="4730115"/>
          </a:xfrm>
          <a:prstGeom prst="rect">
            <a:avLst/>
          </a:prstGeom>
          <a:noFill/>
        </p:spPr>
        <p:txBody>
          <a:bodyPr wrap="square" rtlCol="0" anchor="ctr" anchorCtr="0"/>
          <a:lstStyle/>
          <a:p>
            <a:pPr indent="0" algn="just" fontAlgn="auto">
              <a:lnSpc>
                <a:spcPct val="150000"/>
              </a:lnSpc>
            </a:pPr>
            <a:r>
              <a:rPr lang="zh-CN" altLang="en-US" sz="1600" b="1">
                <a:solidFill>
                  <a:schemeClr val="tx1"/>
                </a:solidFill>
              </a:rPr>
              <a:t>（二）</a:t>
            </a:r>
            <a:r>
              <a:rPr lang="en-US" altLang="zh-CN" sz="1600" b="1">
                <a:solidFill>
                  <a:schemeClr val="tx1"/>
                </a:solidFill>
              </a:rPr>
              <a:t>Python </a:t>
            </a:r>
            <a:r>
              <a:rPr lang="zh-CN" altLang="en-US" sz="1600" b="1">
                <a:solidFill>
                  <a:schemeClr val="tx1"/>
                </a:solidFill>
              </a:rPr>
              <a:t>语言的应用领域</a:t>
            </a:r>
            <a:endParaRPr lang="zh-CN" altLang="en-US" sz="1600" b="1">
              <a:solidFill>
                <a:schemeClr val="tx1"/>
              </a:solidFill>
            </a:endParaRPr>
          </a:p>
          <a:p>
            <a:pPr indent="0" algn="just" fontAlgn="auto">
              <a:lnSpc>
                <a:spcPct val="150000"/>
              </a:lnSpc>
            </a:pPr>
            <a:r>
              <a:rPr lang="en-US" altLang="zh-CN" sz="1400">
                <a:solidFill>
                  <a:schemeClr val="tx1"/>
                </a:solidFill>
              </a:rPr>
              <a:t>1. Web </a:t>
            </a:r>
            <a:r>
              <a:rPr lang="zh-CN" altLang="en-US" sz="1400">
                <a:solidFill>
                  <a:schemeClr val="tx1"/>
                </a:solidFill>
              </a:rPr>
              <a:t>开发</a:t>
            </a:r>
            <a:endParaRPr lang="zh-CN" altLang="en-US" sz="1400">
              <a:solidFill>
                <a:schemeClr val="tx1"/>
              </a:solidFill>
            </a:endParaRPr>
          </a:p>
          <a:p>
            <a:pPr indent="0" algn="just" fontAlgn="auto">
              <a:lnSpc>
                <a:spcPct val="150000"/>
              </a:lnSpc>
            </a:pPr>
            <a:r>
              <a:rPr lang="en-US" altLang="zh-CN" sz="1400">
                <a:solidFill>
                  <a:schemeClr val="tx1"/>
                </a:solidFill>
              </a:rPr>
              <a:t>Python </a:t>
            </a:r>
            <a:r>
              <a:rPr lang="zh-CN" altLang="en-US" sz="1400">
                <a:solidFill>
                  <a:schemeClr val="tx1"/>
                </a:solidFill>
              </a:rPr>
              <a:t>是</a:t>
            </a:r>
            <a:r>
              <a:rPr lang="en-US" altLang="zh-CN" sz="1400">
                <a:solidFill>
                  <a:schemeClr val="tx1"/>
                </a:solidFill>
              </a:rPr>
              <a:t> Web </a:t>
            </a:r>
            <a:r>
              <a:rPr lang="zh-CN" altLang="en-US" sz="1400">
                <a:solidFill>
                  <a:schemeClr val="tx1"/>
                </a:solidFill>
              </a:rPr>
              <a:t>开发的主流语言，类库丰富、使用方便，能够为一个需求提供多种方案。</a:t>
            </a:r>
            <a:endParaRPr lang="zh-CN" altLang="en-US" sz="1400">
              <a:solidFill>
                <a:schemeClr val="tx1"/>
              </a:solidFill>
            </a:endParaRPr>
          </a:p>
          <a:p>
            <a:pPr indent="0" algn="just" fontAlgn="auto">
              <a:lnSpc>
                <a:spcPct val="150000"/>
              </a:lnSpc>
            </a:pPr>
            <a:r>
              <a:rPr lang="en-US" altLang="zh-CN" sz="1400">
                <a:solidFill>
                  <a:schemeClr val="tx1"/>
                </a:solidFill>
              </a:rPr>
              <a:t>2. </a:t>
            </a:r>
            <a:r>
              <a:rPr lang="zh-CN" altLang="en-US" sz="1400">
                <a:solidFill>
                  <a:schemeClr val="tx1"/>
                </a:solidFill>
              </a:rPr>
              <a:t>科学计算</a:t>
            </a:r>
            <a:endParaRPr lang="zh-CN" altLang="en-US" sz="1400">
              <a:solidFill>
                <a:schemeClr val="tx1"/>
              </a:solidFill>
            </a:endParaRPr>
          </a:p>
          <a:p>
            <a:pPr indent="0" algn="just" fontAlgn="auto">
              <a:lnSpc>
                <a:spcPct val="150000"/>
              </a:lnSpc>
            </a:pPr>
            <a:r>
              <a:rPr lang="en-US" altLang="zh-CN" sz="1400">
                <a:solidFill>
                  <a:schemeClr val="tx1"/>
                </a:solidFill>
              </a:rPr>
              <a:t>Python </a:t>
            </a:r>
            <a:r>
              <a:rPr lang="zh-CN" altLang="en-US" sz="1400">
                <a:solidFill>
                  <a:schemeClr val="tx1"/>
                </a:solidFill>
              </a:rPr>
              <a:t>提供了支持多维数组运算与矩阵运算的模块</a:t>
            </a:r>
            <a:r>
              <a:rPr lang="en-US" altLang="zh-CN" sz="1400">
                <a:solidFill>
                  <a:schemeClr val="tx1"/>
                </a:solidFill>
              </a:rPr>
              <a:t> numpy</a:t>
            </a:r>
            <a:r>
              <a:rPr lang="zh-CN" altLang="en-US" sz="1400">
                <a:solidFill>
                  <a:schemeClr val="tx1"/>
                </a:solidFill>
              </a:rPr>
              <a:t>、支持高级科学计算的模</a:t>
            </a:r>
            <a:r>
              <a:rPr lang="en-US" altLang="zh-CN" sz="1400">
                <a:solidFill>
                  <a:schemeClr val="tx1"/>
                </a:solidFill>
              </a:rPr>
              <a:t> </a:t>
            </a:r>
            <a:r>
              <a:rPr lang="zh-CN" altLang="en-US" sz="1400">
                <a:solidFill>
                  <a:schemeClr val="tx1"/>
                </a:solidFill>
              </a:rPr>
              <a:t>块</a:t>
            </a:r>
            <a:r>
              <a:rPr lang="en-US" altLang="zh-CN" sz="1400">
                <a:solidFill>
                  <a:schemeClr val="tx1"/>
                </a:solidFill>
              </a:rPr>
              <a:t> scipy</a:t>
            </a:r>
            <a:r>
              <a:rPr lang="zh-CN" altLang="en-US" sz="1400">
                <a:solidFill>
                  <a:schemeClr val="tx1"/>
                </a:solidFill>
              </a:rPr>
              <a:t>、支持</a:t>
            </a:r>
            <a:r>
              <a:rPr lang="en-US" altLang="zh-CN" sz="1400">
                <a:solidFill>
                  <a:schemeClr val="tx1"/>
                </a:solidFill>
              </a:rPr>
              <a:t> 2D </a:t>
            </a:r>
            <a:r>
              <a:rPr lang="zh-CN" altLang="en-US" sz="1400">
                <a:solidFill>
                  <a:schemeClr val="tx1"/>
                </a:solidFill>
              </a:rPr>
              <a:t>绘图功能的模块</a:t>
            </a:r>
            <a:r>
              <a:rPr lang="en-US" altLang="zh-CN" sz="1400">
                <a:solidFill>
                  <a:schemeClr val="tx1"/>
                </a:solidFill>
              </a:rPr>
              <a:t> matplotlib</a:t>
            </a:r>
            <a:r>
              <a:rPr lang="zh-CN" altLang="en-US" sz="1400">
                <a:solidFill>
                  <a:schemeClr val="tx1"/>
                </a:solidFill>
              </a:rPr>
              <a:t>，又具有简单易学的特点，因此被科学家</a:t>
            </a:r>
            <a:r>
              <a:rPr lang="en-US" altLang="zh-CN" sz="1400">
                <a:solidFill>
                  <a:schemeClr val="tx1"/>
                </a:solidFill>
              </a:rPr>
              <a:t> </a:t>
            </a:r>
            <a:r>
              <a:rPr lang="zh-CN" altLang="en-US" sz="1400">
                <a:solidFill>
                  <a:schemeClr val="tx1"/>
                </a:solidFill>
              </a:rPr>
              <a:t>用于编写科学计算程序。</a:t>
            </a:r>
            <a:endParaRPr lang="zh-CN" altLang="en-US" sz="1400">
              <a:solidFill>
                <a:schemeClr val="tx1"/>
              </a:solidFill>
            </a:endParaRPr>
          </a:p>
          <a:p>
            <a:pPr indent="0" algn="just" fontAlgn="auto">
              <a:lnSpc>
                <a:spcPct val="150000"/>
              </a:lnSpc>
            </a:pPr>
            <a:r>
              <a:rPr lang="en-US" altLang="zh-CN" sz="1400">
                <a:solidFill>
                  <a:schemeClr val="tx1"/>
                </a:solidFill>
              </a:rPr>
              <a:t>3. </a:t>
            </a:r>
            <a:r>
              <a:rPr lang="zh-CN" altLang="en-US" sz="1400">
                <a:solidFill>
                  <a:schemeClr val="tx1"/>
                </a:solidFill>
              </a:rPr>
              <a:t>游戏开发</a:t>
            </a:r>
            <a:endParaRPr lang="zh-CN" altLang="en-US" sz="1400">
              <a:solidFill>
                <a:schemeClr val="tx1"/>
              </a:solidFill>
            </a:endParaRPr>
          </a:p>
          <a:p>
            <a:pPr indent="0" algn="just" fontAlgn="auto">
              <a:lnSpc>
                <a:spcPct val="150000"/>
              </a:lnSpc>
            </a:pPr>
            <a:r>
              <a:rPr lang="zh-CN" altLang="en-US" sz="1400">
                <a:solidFill>
                  <a:schemeClr val="tx1"/>
                </a:solidFill>
              </a:rPr>
              <a:t>很多游戏开发者先利用</a:t>
            </a:r>
            <a:r>
              <a:rPr lang="en-US" altLang="zh-CN" sz="1400">
                <a:solidFill>
                  <a:schemeClr val="tx1"/>
                </a:solidFill>
              </a:rPr>
              <a:t> Python </a:t>
            </a:r>
            <a:r>
              <a:rPr lang="zh-CN" altLang="en-US" sz="1400">
                <a:solidFill>
                  <a:schemeClr val="tx1"/>
                </a:solidFill>
              </a:rPr>
              <a:t>或</a:t>
            </a:r>
            <a:r>
              <a:rPr lang="en-US" altLang="zh-CN" sz="1400">
                <a:solidFill>
                  <a:schemeClr val="tx1"/>
                </a:solidFill>
              </a:rPr>
              <a:t> Lua </a:t>
            </a:r>
            <a:r>
              <a:rPr lang="zh-CN" altLang="en-US" sz="1400">
                <a:solidFill>
                  <a:schemeClr val="tx1"/>
                </a:solidFill>
              </a:rPr>
              <a:t>编写游戏的逻辑代码，再使用</a:t>
            </a:r>
            <a:r>
              <a:rPr lang="en-US" altLang="zh-CN" sz="1400">
                <a:solidFill>
                  <a:schemeClr val="tx1"/>
                </a:solidFill>
              </a:rPr>
              <a:t> C+ +  </a:t>
            </a:r>
            <a:r>
              <a:rPr lang="zh-CN" altLang="en-US" sz="1400">
                <a:solidFill>
                  <a:schemeClr val="tx1"/>
                </a:solidFill>
              </a:rPr>
              <a:t>编写图形</a:t>
            </a:r>
            <a:r>
              <a:rPr lang="en-US" altLang="zh-CN" sz="1400">
                <a:solidFill>
                  <a:schemeClr val="tx1"/>
                </a:solidFill>
              </a:rPr>
              <a:t> </a:t>
            </a:r>
            <a:r>
              <a:rPr lang="zh-CN" altLang="en-US" sz="1400">
                <a:solidFill>
                  <a:schemeClr val="tx1"/>
                </a:solidFill>
              </a:rPr>
              <a:t>显示等对性能要求较高的模块。</a:t>
            </a:r>
            <a:r>
              <a:rPr lang="en-US" altLang="zh-CN" sz="1400">
                <a:solidFill>
                  <a:schemeClr val="tx1"/>
                </a:solidFill>
              </a:rPr>
              <a:t>Python </a:t>
            </a:r>
            <a:r>
              <a:rPr lang="zh-CN" altLang="en-US" sz="1400">
                <a:solidFill>
                  <a:schemeClr val="tx1"/>
                </a:solidFill>
              </a:rPr>
              <a:t>标准库提供了</a:t>
            </a:r>
            <a:r>
              <a:rPr lang="en-US" altLang="zh-CN" sz="1400">
                <a:solidFill>
                  <a:schemeClr val="tx1"/>
                </a:solidFill>
              </a:rPr>
              <a:t> pygame </a:t>
            </a:r>
            <a:r>
              <a:rPr lang="zh-CN" altLang="en-US" sz="1400">
                <a:solidFill>
                  <a:schemeClr val="tx1"/>
                </a:solidFill>
              </a:rPr>
              <a:t>模块，利用这个模块可以</a:t>
            </a:r>
            <a:r>
              <a:rPr lang="en-US" altLang="zh-CN" sz="1400">
                <a:solidFill>
                  <a:schemeClr val="tx1"/>
                </a:solidFill>
              </a:rPr>
              <a:t> </a:t>
            </a:r>
            <a:r>
              <a:rPr lang="zh-CN" altLang="en-US" sz="1400">
                <a:solidFill>
                  <a:schemeClr val="tx1"/>
                </a:solidFill>
              </a:rPr>
              <a:t>制作</a:t>
            </a:r>
            <a:r>
              <a:rPr lang="en-US" altLang="zh-CN" sz="1400">
                <a:solidFill>
                  <a:schemeClr val="tx1"/>
                </a:solidFill>
              </a:rPr>
              <a:t> 2D </a:t>
            </a:r>
            <a:r>
              <a:rPr lang="zh-CN" altLang="en-US" sz="1400">
                <a:solidFill>
                  <a:schemeClr val="tx1"/>
                </a:solidFill>
              </a:rPr>
              <a:t>游戏。</a:t>
            </a:r>
            <a:endParaRPr lang="zh-CN" altLang="en-US" sz="1400">
              <a:solidFill>
                <a:schemeClr val="tx1"/>
              </a:solidFill>
            </a:endParaRPr>
          </a:p>
          <a:p>
            <a:pPr indent="0" algn="just" fontAlgn="auto">
              <a:lnSpc>
                <a:spcPct val="150000"/>
              </a:lnSpc>
            </a:pPr>
            <a:r>
              <a:rPr lang="en-US" altLang="zh-CN" sz="1400">
                <a:solidFill>
                  <a:schemeClr val="tx1"/>
                </a:solidFill>
              </a:rPr>
              <a:t>4. </a:t>
            </a:r>
            <a:r>
              <a:rPr lang="zh-CN" altLang="en-US" sz="1400">
                <a:solidFill>
                  <a:schemeClr val="tx1"/>
                </a:solidFill>
              </a:rPr>
              <a:t>自动化运维</a:t>
            </a:r>
            <a:endParaRPr lang="zh-CN" altLang="en-US" sz="1400">
              <a:solidFill>
                <a:schemeClr val="tx1"/>
              </a:solidFill>
            </a:endParaRPr>
          </a:p>
          <a:p>
            <a:pPr indent="0" algn="just" fontAlgn="auto">
              <a:lnSpc>
                <a:spcPct val="150000"/>
              </a:lnSpc>
            </a:pPr>
            <a:r>
              <a:rPr lang="en-US" altLang="zh-CN" sz="1400">
                <a:solidFill>
                  <a:schemeClr val="tx1"/>
                </a:solidFill>
              </a:rPr>
              <a:t>Python </a:t>
            </a:r>
            <a:r>
              <a:rPr lang="zh-CN" altLang="en-US" sz="1400">
                <a:solidFill>
                  <a:schemeClr val="tx1"/>
                </a:solidFill>
              </a:rPr>
              <a:t>是一种脚本语言，</a:t>
            </a:r>
            <a:r>
              <a:rPr lang="en-US" altLang="zh-CN" sz="1400">
                <a:solidFill>
                  <a:schemeClr val="tx1"/>
                </a:solidFill>
              </a:rPr>
              <a:t>Python </a:t>
            </a:r>
            <a:r>
              <a:rPr lang="zh-CN" altLang="en-US" sz="1400">
                <a:solidFill>
                  <a:schemeClr val="tx1"/>
                </a:solidFill>
              </a:rPr>
              <a:t>标准库提供了一些能够调用系统功能的库，实现自动化运维。</a:t>
            </a:r>
            <a:endParaRPr lang="zh-CN" altLang="en-US" sz="1400">
              <a:solidFill>
                <a:schemeClr val="tx1"/>
              </a:solidFill>
            </a:endParaRPr>
          </a:p>
          <a:p>
            <a:pPr indent="0" algn="just" fontAlgn="auto">
              <a:lnSpc>
                <a:spcPct val="150000"/>
              </a:lnSpc>
            </a:pPr>
            <a:r>
              <a:rPr lang="en-US" altLang="zh-CN" sz="1400">
                <a:solidFill>
                  <a:schemeClr val="tx1"/>
                </a:solidFill>
              </a:rPr>
              <a:t>5. </a:t>
            </a:r>
            <a:r>
              <a:rPr lang="zh-CN" altLang="en-US" sz="1400">
                <a:solidFill>
                  <a:schemeClr val="tx1"/>
                </a:solidFill>
              </a:rPr>
              <a:t>多媒体应用</a:t>
            </a:r>
            <a:endParaRPr lang="zh-CN" altLang="en-US" sz="1400">
              <a:solidFill>
                <a:schemeClr val="tx1"/>
              </a:solidFill>
            </a:endParaRPr>
          </a:p>
          <a:p>
            <a:pPr indent="0" algn="just" fontAlgn="auto">
              <a:lnSpc>
                <a:spcPct val="150000"/>
              </a:lnSpc>
            </a:pPr>
            <a:r>
              <a:rPr lang="en-US" altLang="zh-CN" sz="1400">
                <a:solidFill>
                  <a:schemeClr val="tx1"/>
                </a:solidFill>
              </a:rPr>
              <a:t>Python </a:t>
            </a:r>
            <a:r>
              <a:rPr lang="zh-CN" altLang="en-US" sz="1400">
                <a:solidFill>
                  <a:schemeClr val="tx1"/>
                </a:solidFill>
              </a:rPr>
              <a:t>可以处理图像、声</a:t>
            </a:r>
            <a:r>
              <a:rPr lang="en-US" altLang="zh-CN" sz="1400">
                <a:solidFill>
                  <a:schemeClr val="tx1"/>
                </a:solidFill>
              </a:rPr>
              <a:t> </a:t>
            </a:r>
            <a:r>
              <a:rPr lang="zh-CN" altLang="en-US" sz="1400">
                <a:solidFill>
                  <a:schemeClr val="tx1"/>
                </a:solidFill>
              </a:rPr>
              <a:t>音、视频、动画等，并动态生成统计分析图表，提供了二维和三维图像的处理功能。</a:t>
            </a:r>
            <a:endParaRPr lang="zh-CN" altLang="en-US" sz="1400">
              <a:solidFill>
                <a:schemeClr val="tx1"/>
              </a:solidFill>
            </a:endParaRPr>
          </a:p>
          <a:p>
            <a:pPr indent="0" algn="just" fontAlgn="auto">
              <a:lnSpc>
                <a:spcPct val="150000"/>
              </a:lnSpc>
            </a:pPr>
            <a:r>
              <a:rPr lang="en-US" altLang="zh-CN" sz="1400">
                <a:solidFill>
                  <a:schemeClr val="tx1"/>
                </a:solidFill>
              </a:rPr>
              <a:t>6. </a:t>
            </a:r>
            <a:r>
              <a:rPr lang="zh-CN" altLang="en-US" sz="1400">
                <a:solidFill>
                  <a:schemeClr val="tx1"/>
                </a:solidFill>
              </a:rPr>
              <a:t>爬虫开发</a:t>
            </a:r>
            <a:endParaRPr lang="zh-CN" altLang="en-US" sz="1400">
              <a:solidFill>
                <a:schemeClr val="tx1"/>
              </a:solidFill>
            </a:endParaRPr>
          </a:p>
          <a:p>
            <a:pPr indent="0" algn="just" fontAlgn="auto">
              <a:lnSpc>
                <a:spcPct val="150000"/>
              </a:lnSpc>
            </a:pPr>
            <a:r>
              <a:rPr lang="zh-CN" altLang="en-US" sz="1400">
                <a:solidFill>
                  <a:schemeClr val="tx1"/>
                </a:solidFill>
              </a:rPr>
              <a:t>爬虫程序通过自动化程序有针对性地爬取网络数据，提取可用资源。被广泛应用于爬虫领域之中。</a:t>
            </a:r>
            <a:endParaRPr lang="zh-CN" altLang="en-US" sz="1400">
              <a:solidFill>
                <a:schemeClr val="tx1"/>
              </a:solidFill>
            </a:endParaRPr>
          </a:p>
        </p:txBody>
      </p:sp>
      <p:sp>
        <p:nvSpPr>
          <p:cNvPr id="2062" name="Rectangle 14"/>
          <p:cNvSpPr>
            <a:spLocks noGrp="1" noChangeArrowheads="1"/>
          </p:cNvSpPr>
          <p:nvPr>
            <p:custDataLst>
              <p:tags r:id="rId20"/>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任务实施：一</a:t>
            </a:r>
            <a:r>
              <a:rPr lang="en-US" altLang="zh-CN" sz="3200" dirty="0">
                <a:solidFill>
                  <a:srgbClr val="FF0000"/>
                </a:solidFill>
                <a:latin typeface="楷体_GB2312" charset="-122"/>
              </a:rPr>
              <a:t>.</a:t>
            </a:r>
            <a:r>
              <a:rPr lang="zh-CN" altLang="en-US" sz="3200" dirty="0">
                <a:solidFill>
                  <a:srgbClr val="FF0000"/>
                </a:solidFill>
                <a:latin typeface="楷体_GB2312" charset="-122"/>
                <a:sym typeface="+mn-ea"/>
              </a:rPr>
              <a:t>Python 简介</a:t>
            </a:r>
            <a:endParaRPr lang="en-US" altLang="zh-CN" sz="3200" dirty="0">
              <a:solidFill>
                <a:srgbClr val="FF0000"/>
              </a:solidFill>
              <a:latin typeface="楷体_GB2312" charset="-122"/>
            </a:endParaRPr>
          </a:p>
        </p:txBody>
      </p:sp>
    </p:spTree>
    <p:custDataLst>
      <p:tags r:id="rId21"/>
    </p:custDataLst>
  </p:cSld>
  <p:clrMapOvr>
    <a:masterClrMapping/>
  </p:clrMapOvr>
  <p:transition>
    <p:cut/>
  </p:transition>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sp useBgFill="1">
        <p:nvSpPr>
          <p:cNvPr id="357" name="任意多边形: 形状 356"/>
          <p:cNvSpPr/>
          <p:nvPr>
            <p:custDataLst>
              <p:tags r:id="rId2"/>
            </p:custDataLst>
          </p:nvPr>
        </p:nvSpPr>
        <p:spPr>
          <a:xfrm>
            <a:off x="673100" y="180149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ln w="25400">
            <a:no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sz="1800" kern="0" spc="0" dirty="0">
              <a:ln>
                <a:noFill/>
                <a:prstDash val="sysDot"/>
              </a:ln>
              <a:solidFill>
                <a:srgbClr val="262626"/>
              </a:solidFill>
              <a:latin typeface="+mn-ea"/>
              <a:ea typeface="+mn-ea"/>
              <a:sym typeface="+mn-ea"/>
            </a:endParaRPr>
          </a:p>
        </p:txBody>
      </p:sp>
      <p:sp>
        <p:nvSpPr>
          <p:cNvPr id="11" name="任意多边形: 形状 1388"/>
          <p:cNvSpPr/>
          <p:nvPr>
            <p:custDataLst>
              <p:tags r:id="rId3"/>
            </p:custDataLst>
          </p:nvPr>
        </p:nvSpPr>
        <p:spPr>
          <a:xfrm>
            <a:off x="673100" y="1717675"/>
            <a:ext cx="10904220" cy="4562475"/>
          </a:xfrm>
          <a:custGeom>
            <a:avLst/>
            <a:gdLst>
              <a:gd name="connsiteX0" fmla="*/ 4515326 w 4682585"/>
              <a:gd name="connsiteY0" fmla="*/ 1881473 h 2174272"/>
              <a:gd name="connsiteX1" fmla="*/ 4515326 w 4682585"/>
              <a:gd name="connsiteY1" fmla="*/ 2028063 h 2174272"/>
              <a:gd name="connsiteX2" fmla="*/ 4673060 w 4682585"/>
              <a:gd name="connsiteY2" fmla="*/ 2028063 h 2174272"/>
              <a:gd name="connsiteX3" fmla="*/ 4673060 w 4682585"/>
              <a:gd name="connsiteY3" fmla="*/ 1881473 h 2174272"/>
              <a:gd name="connsiteX4" fmla="*/ 4348068 w 4682585"/>
              <a:gd name="connsiteY4" fmla="*/ 1881473 h 2174272"/>
              <a:gd name="connsiteX5" fmla="*/ 4348068 w 4682585"/>
              <a:gd name="connsiteY5" fmla="*/ 2028063 h 2174272"/>
              <a:gd name="connsiteX6" fmla="*/ 4505801 w 4682585"/>
              <a:gd name="connsiteY6" fmla="*/ 2028063 h 2174272"/>
              <a:gd name="connsiteX7" fmla="*/ 4505801 w 4682585"/>
              <a:gd name="connsiteY7" fmla="*/ 1881473 h 2174272"/>
              <a:gd name="connsiteX8" fmla="*/ 4180809 w 4682585"/>
              <a:gd name="connsiteY8" fmla="*/ 1881473 h 2174272"/>
              <a:gd name="connsiteX9" fmla="*/ 4180809 w 4682585"/>
              <a:gd name="connsiteY9" fmla="*/ 2028063 h 2174272"/>
              <a:gd name="connsiteX10" fmla="*/ 4338543 w 4682585"/>
              <a:gd name="connsiteY10" fmla="*/ 2028063 h 2174272"/>
              <a:gd name="connsiteX11" fmla="*/ 4338543 w 4682585"/>
              <a:gd name="connsiteY11" fmla="*/ 1881473 h 2174272"/>
              <a:gd name="connsiteX12" fmla="*/ 4013550 w 4682585"/>
              <a:gd name="connsiteY12" fmla="*/ 1881473 h 2174272"/>
              <a:gd name="connsiteX13" fmla="*/ 4013550 w 4682585"/>
              <a:gd name="connsiteY13" fmla="*/ 2028063 h 2174272"/>
              <a:gd name="connsiteX14" fmla="*/ 4171284 w 4682585"/>
              <a:gd name="connsiteY14" fmla="*/ 2028063 h 2174272"/>
              <a:gd name="connsiteX15" fmla="*/ 4171284 w 4682585"/>
              <a:gd name="connsiteY15" fmla="*/ 1881473 h 2174272"/>
              <a:gd name="connsiteX16" fmla="*/ 3846291 w 4682585"/>
              <a:gd name="connsiteY16" fmla="*/ 1881473 h 2174272"/>
              <a:gd name="connsiteX17" fmla="*/ 3846291 w 4682585"/>
              <a:gd name="connsiteY17" fmla="*/ 2028063 h 2174272"/>
              <a:gd name="connsiteX18" fmla="*/ 4004025 w 4682585"/>
              <a:gd name="connsiteY18" fmla="*/ 2028063 h 2174272"/>
              <a:gd name="connsiteX19" fmla="*/ 4004025 w 4682585"/>
              <a:gd name="connsiteY19" fmla="*/ 1881473 h 2174272"/>
              <a:gd name="connsiteX20" fmla="*/ 3678936 w 4682585"/>
              <a:gd name="connsiteY20" fmla="*/ 1881473 h 2174272"/>
              <a:gd name="connsiteX21" fmla="*/ 3678936 w 4682585"/>
              <a:gd name="connsiteY21" fmla="*/ 2028063 h 2174272"/>
              <a:gd name="connsiteX22" fmla="*/ 3836766 w 4682585"/>
              <a:gd name="connsiteY22" fmla="*/ 2028063 h 2174272"/>
              <a:gd name="connsiteX23" fmla="*/ 3836766 w 4682585"/>
              <a:gd name="connsiteY23" fmla="*/ 1881473 h 2174272"/>
              <a:gd name="connsiteX24" fmla="*/ 3511677 w 4682585"/>
              <a:gd name="connsiteY24" fmla="*/ 1881473 h 2174272"/>
              <a:gd name="connsiteX25" fmla="*/ 3511677 w 4682585"/>
              <a:gd name="connsiteY25" fmla="*/ 2028063 h 2174272"/>
              <a:gd name="connsiteX26" fmla="*/ 3669411 w 4682585"/>
              <a:gd name="connsiteY26" fmla="*/ 2028063 h 2174272"/>
              <a:gd name="connsiteX27" fmla="*/ 3669411 w 4682585"/>
              <a:gd name="connsiteY27" fmla="*/ 1881473 h 2174272"/>
              <a:gd name="connsiteX28" fmla="*/ 3344418 w 4682585"/>
              <a:gd name="connsiteY28" fmla="*/ 1881473 h 2174272"/>
              <a:gd name="connsiteX29" fmla="*/ 3344418 w 4682585"/>
              <a:gd name="connsiteY29" fmla="*/ 2028063 h 2174272"/>
              <a:gd name="connsiteX30" fmla="*/ 3502152 w 4682585"/>
              <a:gd name="connsiteY30" fmla="*/ 2028063 h 2174272"/>
              <a:gd name="connsiteX31" fmla="*/ 3502152 w 4682585"/>
              <a:gd name="connsiteY31" fmla="*/ 1881473 h 2174272"/>
              <a:gd name="connsiteX32" fmla="*/ 3177159 w 4682585"/>
              <a:gd name="connsiteY32" fmla="*/ 1881473 h 2174272"/>
              <a:gd name="connsiteX33" fmla="*/ 3177159 w 4682585"/>
              <a:gd name="connsiteY33" fmla="*/ 2028063 h 2174272"/>
              <a:gd name="connsiteX34" fmla="*/ 3334893 w 4682585"/>
              <a:gd name="connsiteY34" fmla="*/ 2028063 h 2174272"/>
              <a:gd name="connsiteX35" fmla="*/ 3334893 w 4682585"/>
              <a:gd name="connsiteY35" fmla="*/ 1881473 h 2174272"/>
              <a:gd name="connsiteX36" fmla="*/ 3009900 w 4682585"/>
              <a:gd name="connsiteY36" fmla="*/ 1881473 h 2174272"/>
              <a:gd name="connsiteX37" fmla="*/ 3009900 w 4682585"/>
              <a:gd name="connsiteY37" fmla="*/ 2028063 h 2174272"/>
              <a:gd name="connsiteX38" fmla="*/ 3167634 w 4682585"/>
              <a:gd name="connsiteY38" fmla="*/ 2028063 h 2174272"/>
              <a:gd name="connsiteX39" fmla="*/ 3167634 w 4682585"/>
              <a:gd name="connsiteY39" fmla="*/ 1881473 h 2174272"/>
              <a:gd name="connsiteX40" fmla="*/ 2842641 w 4682585"/>
              <a:gd name="connsiteY40" fmla="*/ 1881473 h 2174272"/>
              <a:gd name="connsiteX41" fmla="*/ 2842641 w 4682585"/>
              <a:gd name="connsiteY41" fmla="*/ 2028063 h 2174272"/>
              <a:gd name="connsiteX42" fmla="*/ 3000375 w 4682585"/>
              <a:gd name="connsiteY42" fmla="*/ 2028063 h 2174272"/>
              <a:gd name="connsiteX43" fmla="*/ 3000375 w 4682585"/>
              <a:gd name="connsiteY43" fmla="*/ 1881473 h 2174272"/>
              <a:gd name="connsiteX44" fmla="*/ 2675382 w 4682585"/>
              <a:gd name="connsiteY44" fmla="*/ 1881473 h 2174272"/>
              <a:gd name="connsiteX45" fmla="*/ 2675382 w 4682585"/>
              <a:gd name="connsiteY45" fmla="*/ 2028063 h 2174272"/>
              <a:gd name="connsiteX46" fmla="*/ 2833116 w 4682585"/>
              <a:gd name="connsiteY46" fmla="*/ 2028063 h 2174272"/>
              <a:gd name="connsiteX47" fmla="*/ 2833116 w 4682585"/>
              <a:gd name="connsiteY47" fmla="*/ 1881473 h 2174272"/>
              <a:gd name="connsiteX48" fmla="*/ 2508123 w 4682585"/>
              <a:gd name="connsiteY48" fmla="*/ 1881473 h 2174272"/>
              <a:gd name="connsiteX49" fmla="*/ 2508123 w 4682585"/>
              <a:gd name="connsiteY49" fmla="*/ 2028063 h 2174272"/>
              <a:gd name="connsiteX50" fmla="*/ 2665857 w 4682585"/>
              <a:gd name="connsiteY50" fmla="*/ 2028063 h 2174272"/>
              <a:gd name="connsiteX51" fmla="*/ 2665857 w 4682585"/>
              <a:gd name="connsiteY51" fmla="*/ 1881473 h 2174272"/>
              <a:gd name="connsiteX52" fmla="*/ 2340864 w 4682585"/>
              <a:gd name="connsiteY52" fmla="*/ 1881473 h 2174272"/>
              <a:gd name="connsiteX53" fmla="*/ 2340864 w 4682585"/>
              <a:gd name="connsiteY53" fmla="*/ 2028063 h 2174272"/>
              <a:gd name="connsiteX54" fmla="*/ 2498598 w 4682585"/>
              <a:gd name="connsiteY54" fmla="*/ 2028063 h 2174272"/>
              <a:gd name="connsiteX55" fmla="*/ 2498598 w 4682585"/>
              <a:gd name="connsiteY55" fmla="*/ 1881473 h 2174272"/>
              <a:gd name="connsiteX56" fmla="*/ 2173510 w 4682585"/>
              <a:gd name="connsiteY56" fmla="*/ 1881473 h 2174272"/>
              <a:gd name="connsiteX57" fmla="*/ 2173510 w 4682585"/>
              <a:gd name="connsiteY57" fmla="*/ 2028063 h 2174272"/>
              <a:gd name="connsiteX58" fmla="*/ 2331339 w 4682585"/>
              <a:gd name="connsiteY58" fmla="*/ 2028063 h 2174272"/>
              <a:gd name="connsiteX59" fmla="*/ 2331339 w 4682585"/>
              <a:gd name="connsiteY59" fmla="*/ 1881473 h 2174272"/>
              <a:gd name="connsiteX60" fmla="*/ 2006251 w 4682585"/>
              <a:gd name="connsiteY60" fmla="*/ 1881473 h 2174272"/>
              <a:gd name="connsiteX61" fmla="*/ 2006251 w 4682585"/>
              <a:gd name="connsiteY61" fmla="*/ 2028063 h 2174272"/>
              <a:gd name="connsiteX62" fmla="*/ 2163985 w 4682585"/>
              <a:gd name="connsiteY62" fmla="*/ 2028063 h 2174272"/>
              <a:gd name="connsiteX63" fmla="*/ 2163985 w 4682585"/>
              <a:gd name="connsiteY63" fmla="*/ 1881473 h 2174272"/>
              <a:gd name="connsiteX64" fmla="*/ 1838992 w 4682585"/>
              <a:gd name="connsiteY64" fmla="*/ 1881473 h 2174272"/>
              <a:gd name="connsiteX65" fmla="*/ 1838992 w 4682585"/>
              <a:gd name="connsiteY65" fmla="*/ 2028063 h 2174272"/>
              <a:gd name="connsiteX66" fmla="*/ 1996726 w 4682585"/>
              <a:gd name="connsiteY66" fmla="*/ 2028063 h 2174272"/>
              <a:gd name="connsiteX67" fmla="*/ 1996726 w 4682585"/>
              <a:gd name="connsiteY67" fmla="*/ 1881473 h 2174272"/>
              <a:gd name="connsiteX68" fmla="*/ 1671733 w 4682585"/>
              <a:gd name="connsiteY68" fmla="*/ 1881473 h 2174272"/>
              <a:gd name="connsiteX69" fmla="*/ 1671733 w 4682585"/>
              <a:gd name="connsiteY69" fmla="*/ 2028063 h 2174272"/>
              <a:gd name="connsiteX70" fmla="*/ 1829467 w 4682585"/>
              <a:gd name="connsiteY70" fmla="*/ 2028063 h 2174272"/>
              <a:gd name="connsiteX71" fmla="*/ 1829467 w 4682585"/>
              <a:gd name="connsiteY71" fmla="*/ 1881473 h 2174272"/>
              <a:gd name="connsiteX72" fmla="*/ 1504474 w 4682585"/>
              <a:gd name="connsiteY72" fmla="*/ 1881473 h 2174272"/>
              <a:gd name="connsiteX73" fmla="*/ 1504474 w 4682585"/>
              <a:gd name="connsiteY73" fmla="*/ 2028063 h 2174272"/>
              <a:gd name="connsiteX74" fmla="*/ 1662208 w 4682585"/>
              <a:gd name="connsiteY74" fmla="*/ 2028063 h 2174272"/>
              <a:gd name="connsiteX75" fmla="*/ 1662208 w 4682585"/>
              <a:gd name="connsiteY75" fmla="*/ 1881473 h 2174272"/>
              <a:gd name="connsiteX76" fmla="*/ 1337215 w 4682585"/>
              <a:gd name="connsiteY76" fmla="*/ 1881473 h 2174272"/>
              <a:gd name="connsiteX77" fmla="*/ 1337215 w 4682585"/>
              <a:gd name="connsiteY77" fmla="*/ 2028063 h 2174272"/>
              <a:gd name="connsiteX78" fmla="*/ 1494949 w 4682585"/>
              <a:gd name="connsiteY78" fmla="*/ 2028063 h 2174272"/>
              <a:gd name="connsiteX79" fmla="*/ 1494949 w 4682585"/>
              <a:gd name="connsiteY79" fmla="*/ 1881473 h 2174272"/>
              <a:gd name="connsiteX80" fmla="*/ 1169956 w 4682585"/>
              <a:gd name="connsiteY80" fmla="*/ 1881473 h 2174272"/>
              <a:gd name="connsiteX81" fmla="*/ 1169956 w 4682585"/>
              <a:gd name="connsiteY81" fmla="*/ 2028063 h 2174272"/>
              <a:gd name="connsiteX82" fmla="*/ 1327690 w 4682585"/>
              <a:gd name="connsiteY82" fmla="*/ 2028063 h 2174272"/>
              <a:gd name="connsiteX83" fmla="*/ 1327690 w 4682585"/>
              <a:gd name="connsiteY83" fmla="*/ 1881473 h 2174272"/>
              <a:gd name="connsiteX84" fmla="*/ 1002697 w 4682585"/>
              <a:gd name="connsiteY84" fmla="*/ 1881473 h 2174272"/>
              <a:gd name="connsiteX85" fmla="*/ 1002697 w 4682585"/>
              <a:gd name="connsiteY85" fmla="*/ 2028063 h 2174272"/>
              <a:gd name="connsiteX86" fmla="*/ 1160431 w 4682585"/>
              <a:gd name="connsiteY86" fmla="*/ 2028063 h 2174272"/>
              <a:gd name="connsiteX87" fmla="*/ 1160431 w 4682585"/>
              <a:gd name="connsiteY87" fmla="*/ 1881473 h 2174272"/>
              <a:gd name="connsiteX88" fmla="*/ 835438 w 4682585"/>
              <a:gd name="connsiteY88" fmla="*/ 1881473 h 2174272"/>
              <a:gd name="connsiteX89" fmla="*/ 835438 w 4682585"/>
              <a:gd name="connsiteY89" fmla="*/ 2028063 h 2174272"/>
              <a:gd name="connsiteX90" fmla="*/ 993172 w 4682585"/>
              <a:gd name="connsiteY90" fmla="*/ 2028063 h 2174272"/>
              <a:gd name="connsiteX91" fmla="*/ 993172 w 4682585"/>
              <a:gd name="connsiteY91" fmla="*/ 1881473 h 2174272"/>
              <a:gd name="connsiteX92" fmla="*/ 668179 w 4682585"/>
              <a:gd name="connsiteY92" fmla="*/ 1881473 h 2174272"/>
              <a:gd name="connsiteX93" fmla="*/ 668179 w 4682585"/>
              <a:gd name="connsiteY93" fmla="*/ 2028063 h 2174272"/>
              <a:gd name="connsiteX94" fmla="*/ 825913 w 4682585"/>
              <a:gd name="connsiteY94" fmla="*/ 2028063 h 2174272"/>
              <a:gd name="connsiteX95" fmla="*/ 825913 w 4682585"/>
              <a:gd name="connsiteY95" fmla="*/ 1881473 h 2174272"/>
              <a:gd name="connsiteX96" fmla="*/ 500920 w 4682585"/>
              <a:gd name="connsiteY96" fmla="*/ 1881473 h 2174272"/>
              <a:gd name="connsiteX97" fmla="*/ 500920 w 4682585"/>
              <a:gd name="connsiteY97" fmla="*/ 2028063 h 2174272"/>
              <a:gd name="connsiteX98" fmla="*/ 658654 w 4682585"/>
              <a:gd name="connsiteY98" fmla="*/ 2028063 h 2174272"/>
              <a:gd name="connsiteX99" fmla="*/ 658654 w 4682585"/>
              <a:gd name="connsiteY99" fmla="*/ 1881473 h 2174272"/>
              <a:gd name="connsiteX100" fmla="*/ 333566 w 4682585"/>
              <a:gd name="connsiteY100" fmla="*/ 1881473 h 2174272"/>
              <a:gd name="connsiteX101" fmla="*/ 333566 w 4682585"/>
              <a:gd name="connsiteY101" fmla="*/ 2028063 h 2174272"/>
              <a:gd name="connsiteX102" fmla="*/ 491395 w 4682585"/>
              <a:gd name="connsiteY102" fmla="*/ 2028063 h 2174272"/>
              <a:gd name="connsiteX103" fmla="*/ 491395 w 4682585"/>
              <a:gd name="connsiteY103" fmla="*/ 1881473 h 2174272"/>
              <a:gd name="connsiteX104" fmla="*/ 166307 w 4682585"/>
              <a:gd name="connsiteY104" fmla="*/ 1881473 h 2174272"/>
              <a:gd name="connsiteX105" fmla="*/ 166307 w 4682585"/>
              <a:gd name="connsiteY105" fmla="*/ 2028063 h 2174272"/>
              <a:gd name="connsiteX106" fmla="*/ 324041 w 4682585"/>
              <a:gd name="connsiteY106" fmla="*/ 2028063 h 2174272"/>
              <a:gd name="connsiteX107" fmla="*/ 324041 w 4682585"/>
              <a:gd name="connsiteY107" fmla="*/ 1881473 h 2174272"/>
              <a:gd name="connsiteX108" fmla="*/ 9525 w 4682585"/>
              <a:gd name="connsiteY108" fmla="*/ 1881473 h 2174272"/>
              <a:gd name="connsiteX109" fmla="*/ 9525 w 4682585"/>
              <a:gd name="connsiteY109" fmla="*/ 2028063 h 2174272"/>
              <a:gd name="connsiteX110" fmla="*/ 156782 w 4682585"/>
              <a:gd name="connsiteY110" fmla="*/ 2028063 h 2174272"/>
              <a:gd name="connsiteX111" fmla="*/ 156782 w 4682585"/>
              <a:gd name="connsiteY111" fmla="*/ 1881473 h 2174272"/>
              <a:gd name="connsiteX112" fmla="*/ 4515326 w 4682585"/>
              <a:gd name="connsiteY112" fmla="*/ 1725358 h 2174272"/>
              <a:gd name="connsiteX113" fmla="*/ 4515326 w 4682585"/>
              <a:gd name="connsiteY113" fmla="*/ 1871948 h 2174272"/>
              <a:gd name="connsiteX114" fmla="*/ 4673060 w 4682585"/>
              <a:gd name="connsiteY114" fmla="*/ 1871948 h 2174272"/>
              <a:gd name="connsiteX115" fmla="*/ 4673060 w 4682585"/>
              <a:gd name="connsiteY115" fmla="*/ 1725358 h 2174272"/>
              <a:gd name="connsiteX116" fmla="*/ 4348068 w 4682585"/>
              <a:gd name="connsiteY116" fmla="*/ 1725358 h 2174272"/>
              <a:gd name="connsiteX117" fmla="*/ 4348068 w 4682585"/>
              <a:gd name="connsiteY117" fmla="*/ 1871948 h 2174272"/>
              <a:gd name="connsiteX118" fmla="*/ 4505801 w 4682585"/>
              <a:gd name="connsiteY118" fmla="*/ 1871948 h 2174272"/>
              <a:gd name="connsiteX119" fmla="*/ 4505801 w 4682585"/>
              <a:gd name="connsiteY119" fmla="*/ 1725358 h 2174272"/>
              <a:gd name="connsiteX120" fmla="*/ 4180809 w 4682585"/>
              <a:gd name="connsiteY120" fmla="*/ 1725358 h 2174272"/>
              <a:gd name="connsiteX121" fmla="*/ 4180809 w 4682585"/>
              <a:gd name="connsiteY121" fmla="*/ 1871948 h 2174272"/>
              <a:gd name="connsiteX122" fmla="*/ 4338543 w 4682585"/>
              <a:gd name="connsiteY122" fmla="*/ 1871948 h 2174272"/>
              <a:gd name="connsiteX123" fmla="*/ 4338543 w 4682585"/>
              <a:gd name="connsiteY123" fmla="*/ 1725358 h 2174272"/>
              <a:gd name="connsiteX124" fmla="*/ 4013550 w 4682585"/>
              <a:gd name="connsiteY124" fmla="*/ 1725358 h 2174272"/>
              <a:gd name="connsiteX125" fmla="*/ 4013550 w 4682585"/>
              <a:gd name="connsiteY125" fmla="*/ 1871948 h 2174272"/>
              <a:gd name="connsiteX126" fmla="*/ 4171284 w 4682585"/>
              <a:gd name="connsiteY126" fmla="*/ 1871948 h 2174272"/>
              <a:gd name="connsiteX127" fmla="*/ 4171284 w 4682585"/>
              <a:gd name="connsiteY127" fmla="*/ 1725358 h 2174272"/>
              <a:gd name="connsiteX128" fmla="*/ 3846291 w 4682585"/>
              <a:gd name="connsiteY128" fmla="*/ 1725358 h 2174272"/>
              <a:gd name="connsiteX129" fmla="*/ 3846291 w 4682585"/>
              <a:gd name="connsiteY129" fmla="*/ 1871948 h 2174272"/>
              <a:gd name="connsiteX130" fmla="*/ 4004025 w 4682585"/>
              <a:gd name="connsiteY130" fmla="*/ 1871948 h 2174272"/>
              <a:gd name="connsiteX131" fmla="*/ 4004025 w 4682585"/>
              <a:gd name="connsiteY131" fmla="*/ 1725358 h 2174272"/>
              <a:gd name="connsiteX132" fmla="*/ 3678936 w 4682585"/>
              <a:gd name="connsiteY132" fmla="*/ 1725358 h 2174272"/>
              <a:gd name="connsiteX133" fmla="*/ 3678936 w 4682585"/>
              <a:gd name="connsiteY133" fmla="*/ 1871948 h 2174272"/>
              <a:gd name="connsiteX134" fmla="*/ 3836766 w 4682585"/>
              <a:gd name="connsiteY134" fmla="*/ 1871948 h 2174272"/>
              <a:gd name="connsiteX135" fmla="*/ 3836766 w 4682585"/>
              <a:gd name="connsiteY135" fmla="*/ 1725358 h 2174272"/>
              <a:gd name="connsiteX136" fmla="*/ 3511677 w 4682585"/>
              <a:gd name="connsiteY136" fmla="*/ 1725358 h 2174272"/>
              <a:gd name="connsiteX137" fmla="*/ 3511677 w 4682585"/>
              <a:gd name="connsiteY137" fmla="*/ 1871948 h 2174272"/>
              <a:gd name="connsiteX138" fmla="*/ 3669411 w 4682585"/>
              <a:gd name="connsiteY138" fmla="*/ 1871948 h 2174272"/>
              <a:gd name="connsiteX139" fmla="*/ 3669411 w 4682585"/>
              <a:gd name="connsiteY139" fmla="*/ 1725358 h 2174272"/>
              <a:gd name="connsiteX140" fmla="*/ 3344418 w 4682585"/>
              <a:gd name="connsiteY140" fmla="*/ 1725358 h 2174272"/>
              <a:gd name="connsiteX141" fmla="*/ 3344418 w 4682585"/>
              <a:gd name="connsiteY141" fmla="*/ 1871948 h 2174272"/>
              <a:gd name="connsiteX142" fmla="*/ 3502152 w 4682585"/>
              <a:gd name="connsiteY142" fmla="*/ 1871948 h 2174272"/>
              <a:gd name="connsiteX143" fmla="*/ 3502152 w 4682585"/>
              <a:gd name="connsiteY143" fmla="*/ 1725358 h 2174272"/>
              <a:gd name="connsiteX144" fmla="*/ 3177159 w 4682585"/>
              <a:gd name="connsiteY144" fmla="*/ 1725358 h 2174272"/>
              <a:gd name="connsiteX145" fmla="*/ 3177159 w 4682585"/>
              <a:gd name="connsiteY145" fmla="*/ 1871948 h 2174272"/>
              <a:gd name="connsiteX146" fmla="*/ 3334893 w 4682585"/>
              <a:gd name="connsiteY146" fmla="*/ 1871948 h 2174272"/>
              <a:gd name="connsiteX147" fmla="*/ 3334893 w 4682585"/>
              <a:gd name="connsiteY147" fmla="*/ 1725358 h 2174272"/>
              <a:gd name="connsiteX148" fmla="*/ 3009900 w 4682585"/>
              <a:gd name="connsiteY148" fmla="*/ 1725358 h 2174272"/>
              <a:gd name="connsiteX149" fmla="*/ 3009900 w 4682585"/>
              <a:gd name="connsiteY149" fmla="*/ 1871948 h 2174272"/>
              <a:gd name="connsiteX150" fmla="*/ 3167634 w 4682585"/>
              <a:gd name="connsiteY150" fmla="*/ 1871948 h 2174272"/>
              <a:gd name="connsiteX151" fmla="*/ 3167634 w 4682585"/>
              <a:gd name="connsiteY151" fmla="*/ 1725358 h 2174272"/>
              <a:gd name="connsiteX152" fmla="*/ 2842641 w 4682585"/>
              <a:gd name="connsiteY152" fmla="*/ 1725358 h 2174272"/>
              <a:gd name="connsiteX153" fmla="*/ 2842641 w 4682585"/>
              <a:gd name="connsiteY153" fmla="*/ 1871948 h 2174272"/>
              <a:gd name="connsiteX154" fmla="*/ 3000375 w 4682585"/>
              <a:gd name="connsiteY154" fmla="*/ 1871948 h 2174272"/>
              <a:gd name="connsiteX155" fmla="*/ 3000375 w 4682585"/>
              <a:gd name="connsiteY155" fmla="*/ 1725358 h 2174272"/>
              <a:gd name="connsiteX156" fmla="*/ 2675382 w 4682585"/>
              <a:gd name="connsiteY156" fmla="*/ 1725358 h 2174272"/>
              <a:gd name="connsiteX157" fmla="*/ 2675382 w 4682585"/>
              <a:gd name="connsiteY157" fmla="*/ 1871948 h 2174272"/>
              <a:gd name="connsiteX158" fmla="*/ 2833116 w 4682585"/>
              <a:gd name="connsiteY158" fmla="*/ 1871948 h 2174272"/>
              <a:gd name="connsiteX159" fmla="*/ 2833116 w 4682585"/>
              <a:gd name="connsiteY159" fmla="*/ 1725358 h 2174272"/>
              <a:gd name="connsiteX160" fmla="*/ 2508123 w 4682585"/>
              <a:gd name="connsiteY160" fmla="*/ 1725358 h 2174272"/>
              <a:gd name="connsiteX161" fmla="*/ 2508123 w 4682585"/>
              <a:gd name="connsiteY161" fmla="*/ 1871948 h 2174272"/>
              <a:gd name="connsiteX162" fmla="*/ 2665857 w 4682585"/>
              <a:gd name="connsiteY162" fmla="*/ 1871948 h 2174272"/>
              <a:gd name="connsiteX163" fmla="*/ 2665857 w 4682585"/>
              <a:gd name="connsiteY163" fmla="*/ 1725358 h 2174272"/>
              <a:gd name="connsiteX164" fmla="*/ 2340864 w 4682585"/>
              <a:gd name="connsiteY164" fmla="*/ 1725358 h 2174272"/>
              <a:gd name="connsiteX165" fmla="*/ 2340864 w 4682585"/>
              <a:gd name="connsiteY165" fmla="*/ 1871948 h 2174272"/>
              <a:gd name="connsiteX166" fmla="*/ 2498598 w 4682585"/>
              <a:gd name="connsiteY166" fmla="*/ 1871948 h 2174272"/>
              <a:gd name="connsiteX167" fmla="*/ 2498598 w 4682585"/>
              <a:gd name="connsiteY167" fmla="*/ 1725358 h 2174272"/>
              <a:gd name="connsiteX168" fmla="*/ 2173510 w 4682585"/>
              <a:gd name="connsiteY168" fmla="*/ 1725358 h 2174272"/>
              <a:gd name="connsiteX169" fmla="*/ 2173510 w 4682585"/>
              <a:gd name="connsiteY169" fmla="*/ 1871948 h 2174272"/>
              <a:gd name="connsiteX170" fmla="*/ 2331339 w 4682585"/>
              <a:gd name="connsiteY170" fmla="*/ 1871948 h 2174272"/>
              <a:gd name="connsiteX171" fmla="*/ 2331339 w 4682585"/>
              <a:gd name="connsiteY171" fmla="*/ 1725358 h 2174272"/>
              <a:gd name="connsiteX172" fmla="*/ 2006251 w 4682585"/>
              <a:gd name="connsiteY172" fmla="*/ 1725358 h 2174272"/>
              <a:gd name="connsiteX173" fmla="*/ 2006251 w 4682585"/>
              <a:gd name="connsiteY173" fmla="*/ 1871948 h 2174272"/>
              <a:gd name="connsiteX174" fmla="*/ 2163985 w 4682585"/>
              <a:gd name="connsiteY174" fmla="*/ 1871948 h 2174272"/>
              <a:gd name="connsiteX175" fmla="*/ 2163985 w 4682585"/>
              <a:gd name="connsiteY175" fmla="*/ 1725358 h 2174272"/>
              <a:gd name="connsiteX176" fmla="*/ 1838992 w 4682585"/>
              <a:gd name="connsiteY176" fmla="*/ 1725358 h 2174272"/>
              <a:gd name="connsiteX177" fmla="*/ 1838992 w 4682585"/>
              <a:gd name="connsiteY177" fmla="*/ 1871948 h 2174272"/>
              <a:gd name="connsiteX178" fmla="*/ 1996726 w 4682585"/>
              <a:gd name="connsiteY178" fmla="*/ 1871948 h 2174272"/>
              <a:gd name="connsiteX179" fmla="*/ 1996726 w 4682585"/>
              <a:gd name="connsiteY179" fmla="*/ 1725358 h 2174272"/>
              <a:gd name="connsiteX180" fmla="*/ 1671733 w 4682585"/>
              <a:gd name="connsiteY180" fmla="*/ 1725358 h 2174272"/>
              <a:gd name="connsiteX181" fmla="*/ 1671733 w 4682585"/>
              <a:gd name="connsiteY181" fmla="*/ 1871948 h 2174272"/>
              <a:gd name="connsiteX182" fmla="*/ 1829467 w 4682585"/>
              <a:gd name="connsiteY182" fmla="*/ 1871948 h 2174272"/>
              <a:gd name="connsiteX183" fmla="*/ 1829467 w 4682585"/>
              <a:gd name="connsiteY183" fmla="*/ 1725358 h 2174272"/>
              <a:gd name="connsiteX184" fmla="*/ 1504474 w 4682585"/>
              <a:gd name="connsiteY184" fmla="*/ 1725358 h 2174272"/>
              <a:gd name="connsiteX185" fmla="*/ 1504474 w 4682585"/>
              <a:gd name="connsiteY185" fmla="*/ 1871948 h 2174272"/>
              <a:gd name="connsiteX186" fmla="*/ 1662208 w 4682585"/>
              <a:gd name="connsiteY186" fmla="*/ 1871948 h 2174272"/>
              <a:gd name="connsiteX187" fmla="*/ 1662208 w 4682585"/>
              <a:gd name="connsiteY187" fmla="*/ 1725358 h 2174272"/>
              <a:gd name="connsiteX188" fmla="*/ 1337215 w 4682585"/>
              <a:gd name="connsiteY188" fmla="*/ 1725358 h 2174272"/>
              <a:gd name="connsiteX189" fmla="*/ 1337215 w 4682585"/>
              <a:gd name="connsiteY189" fmla="*/ 1871948 h 2174272"/>
              <a:gd name="connsiteX190" fmla="*/ 1494949 w 4682585"/>
              <a:gd name="connsiteY190" fmla="*/ 1871948 h 2174272"/>
              <a:gd name="connsiteX191" fmla="*/ 1494949 w 4682585"/>
              <a:gd name="connsiteY191" fmla="*/ 1725358 h 2174272"/>
              <a:gd name="connsiteX192" fmla="*/ 1169956 w 4682585"/>
              <a:gd name="connsiteY192" fmla="*/ 1725358 h 2174272"/>
              <a:gd name="connsiteX193" fmla="*/ 1169956 w 4682585"/>
              <a:gd name="connsiteY193" fmla="*/ 1871948 h 2174272"/>
              <a:gd name="connsiteX194" fmla="*/ 1327690 w 4682585"/>
              <a:gd name="connsiteY194" fmla="*/ 1871948 h 2174272"/>
              <a:gd name="connsiteX195" fmla="*/ 1327690 w 4682585"/>
              <a:gd name="connsiteY195" fmla="*/ 1725358 h 2174272"/>
              <a:gd name="connsiteX196" fmla="*/ 1002697 w 4682585"/>
              <a:gd name="connsiteY196" fmla="*/ 1725358 h 2174272"/>
              <a:gd name="connsiteX197" fmla="*/ 1002697 w 4682585"/>
              <a:gd name="connsiteY197" fmla="*/ 1871948 h 2174272"/>
              <a:gd name="connsiteX198" fmla="*/ 1160431 w 4682585"/>
              <a:gd name="connsiteY198" fmla="*/ 1871948 h 2174272"/>
              <a:gd name="connsiteX199" fmla="*/ 1160431 w 4682585"/>
              <a:gd name="connsiteY199" fmla="*/ 1725358 h 2174272"/>
              <a:gd name="connsiteX200" fmla="*/ 835438 w 4682585"/>
              <a:gd name="connsiteY200" fmla="*/ 1725358 h 2174272"/>
              <a:gd name="connsiteX201" fmla="*/ 835438 w 4682585"/>
              <a:gd name="connsiteY201" fmla="*/ 1871948 h 2174272"/>
              <a:gd name="connsiteX202" fmla="*/ 993172 w 4682585"/>
              <a:gd name="connsiteY202" fmla="*/ 1871948 h 2174272"/>
              <a:gd name="connsiteX203" fmla="*/ 993172 w 4682585"/>
              <a:gd name="connsiteY203" fmla="*/ 1725358 h 2174272"/>
              <a:gd name="connsiteX204" fmla="*/ 668179 w 4682585"/>
              <a:gd name="connsiteY204" fmla="*/ 1725358 h 2174272"/>
              <a:gd name="connsiteX205" fmla="*/ 668179 w 4682585"/>
              <a:gd name="connsiteY205" fmla="*/ 1871948 h 2174272"/>
              <a:gd name="connsiteX206" fmla="*/ 825913 w 4682585"/>
              <a:gd name="connsiteY206" fmla="*/ 1871948 h 2174272"/>
              <a:gd name="connsiteX207" fmla="*/ 825913 w 4682585"/>
              <a:gd name="connsiteY207" fmla="*/ 1725358 h 2174272"/>
              <a:gd name="connsiteX208" fmla="*/ 500920 w 4682585"/>
              <a:gd name="connsiteY208" fmla="*/ 1725358 h 2174272"/>
              <a:gd name="connsiteX209" fmla="*/ 500920 w 4682585"/>
              <a:gd name="connsiteY209" fmla="*/ 1871948 h 2174272"/>
              <a:gd name="connsiteX210" fmla="*/ 658654 w 4682585"/>
              <a:gd name="connsiteY210" fmla="*/ 1871948 h 2174272"/>
              <a:gd name="connsiteX211" fmla="*/ 658654 w 4682585"/>
              <a:gd name="connsiteY211" fmla="*/ 1725358 h 2174272"/>
              <a:gd name="connsiteX212" fmla="*/ 333566 w 4682585"/>
              <a:gd name="connsiteY212" fmla="*/ 1725358 h 2174272"/>
              <a:gd name="connsiteX213" fmla="*/ 333566 w 4682585"/>
              <a:gd name="connsiteY213" fmla="*/ 1871948 h 2174272"/>
              <a:gd name="connsiteX214" fmla="*/ 491395 w 4682585"/>
              <a:gd name="connsiteY214" fmla="*/ 1871948 h 2174272"/>
              <a:gd name="connsiteX215" fmla="*/ 491395 w 4682585"/>
              <a:gd name="connsiteY215" fmla="*/ 1725358 h 2174272"/>
              <a:gd name="connsiteX216" fmla="*/ 166307 w 4682585"/>
              <a:gd name="connsiteY216" fmla="*/ 1725358 h 2174272"/>
              <a:gd name="connsiteX217" fmla="*/ 166307 w 4682585"/>
              <a:gd name="connsiteY217" fmla="*/ 1871948 h 2174272"/>
              <a:gd name="connsiteX218" fmla="*/ 324041 w 4682585"/>
              <a:gd name="connsiteY218" fmla="*/ 1871948 h 2174272"/>
              <a:gd name="connsiteX219" fmla="*/ 324041 w 4682585"/>
              <a:gd name="connsiteY219" fmla="*/ 1725358 h 2174272"/>
              <a:gd name="connsiteX220" fmla="*/ 9525 w 4682585"/>
              <a:gd name="connsiteY220" fmla="*/ 1725358 h 2174272"/>
              <a:gd name="connsiteX221" fmla="*/ 9525 w 4682585"/>
              <a:gd name="connsiteY221" fmla="*/ 1871948 h 2174272"/>
              <a:gd name="connsiteX222" fmla="*/ 156782 w 4682585"/>
              <a:gd name="connsiteY222" fmla="*/ 1871948 h 2174272"/>
              <a:gd name="connsiteX223" fmla="*/ 156782 w 4682585"/>
              <a:gd name="connsiteY223" fmla="*/ 1725358 h 2174272"/>
              <a:gd name="connsiteX224" fmla="*/ 4515326 w 4682585"/>
              <a:gd name="connsiteY224" fmla="*/ 1569243 h 2174272"/>
              <a:gd name="connsiteX225" fmla="*/ 4515326 w 4682585"/>
              <a:gd name="connsiteY225" fmla="*/ 1715833 h 2174272"/>
              <a:gd name="connsiteX226" fmla="*/ 4673060 w 4682585"/>
              <a:gd name="connsiteY226" fmla="*/ 1715833 h 2174272"/>
              <a:gd name="connsiteX227" fmla="*/ 4673060 w 4682585"/>
              <a:gd name="connsiteY227" fmla="*/ 1569243 h 2174272"/>
              <a:gd name="connsiteX228" fmla="*/ 4348068 w 4682585"/>
              <a:gd name="connsiteY228" fmla="*/ 1569243 h 2174272"/>
              <a:gd name="connsiteX229" fmla="*/ 4348068 w 4682585"/>
              <a:gd name="connsiteY229" fmla="*/ 1715833 h 2174272"/>
              <a:gd name="connsiteX230" fmla="*/ 4505801 w 4682585"/>
              <a:gd name="connsiteY230" fmla="*/ 1715833 h 2174272"/>
              <a:gd name="connsiteX231" fmla="*/ 4505801 w 4682585"/>
              <a:gd name="connsiteY231" fmla="*/ 1569243 h 2174272"/>
              <a:gd name="connsiteX232" fmla="*/ 4180809 w 4682585"/>
              <a:gd name="connsiteY232" fmla="*/ 1569243 h 2174272"/>
              <a:gd name="connsiteX233" fmla="*/ 4180809 w 4682585"/>
              <a:gd name="connsiteY233" fmla="*/ 1715833 h 2174272"/>
              <a:gd name="connsiteX234" fmla="*/ 4338543 w 4682585"/>
              <a:gd name="connsiteY234" fmla="*/ 1715833 h 2174272"/>
              <a:gd name="connsiteX235" fmla="*/ 4338543 w 4682585"/>
              <a:gd name="connsiteY235" fmla="*/ 1569243 h 2174272"/>
              <a:gd name="connsiteX236" fmla="*/ 4013550 w 4682585"/>
              <a:gd name="connsiteY236" fmla="*/ 1569243 h 2174272"/>
              <a:gd name="connsiteX237" fmla="*/ 4013550 w 4682585"/>
              <a:gd name="connsiteY237" fmla="*/ 1715833 h 2174272"/>
              <a:gd name="connsiteX238" fmla="*/ 4171284 w 4682585"/>
              <a:gd name="connsiteY238" fmla="*/ 1715833 h 2174272"/>
              <a:gd name="connsiteX239" fmla="*/ 4171284 w 4682585"/>
              <a:gd name="connsiteY239" fmla="*/ 1569243 h 2174272"/>
              <a:gd name="connsiteX240" fmla="*/ 3846291 w 4682585"/>
              <a:gd name="connsiteY240" fmla="*/ 1569243 h 2174272"/>
              <a:gd name="connsiteX241" fmla="*/ 3846291 w 4682585"/>
              <a:gd name="connsiteY241" fmla="*/ 1715833 h 2174272"/>
              <a:gd name="connsiteX242" fmla="*/ 4004025 w 4682585"/>
              <a:gd name="connsiteY242" fmla="*/ 1715833 h 2174272"/>
              <a:gd name="connsiteX243" fmla="*/ 4004025 w 4682585"/>
              <a:gd name="connsiteY243" fmla="*/ 1569243 h 2174272"/>
              <a:gd name="connsiteX244" fmla="*/ 3678936 w 4682585"/>
              <a:gd name="connsiteY244" fmla="*/ 1569243 h 2174272"/>
              <a:gd name="connsiteX245" fmla="*/ 3678936 w 4682585"/>
              <a:gd name="connsiteY245" fmla="*/ 1715833 h 2174272"/>
              <a:gd name="connsiteX246" fmla="*/ 3836766 w 4682585"/>
              <a:gd name="connsiteY246" fmla="*/ 1715833 h 2174272"/>
              <a:gd name="connsiteX247" fmla="*/ 3836766 w 4682585"/>
              <a:gd name="connsiteY247" fmla="*/ 1569243 h 2174272"/>
              <a:gd name="connsiteX248" fmla="*/ 3511677 w 4682585"/>
              <a:gd name="connsiteY248" fmla="*/ 1569243 h 2174272"/>
              <a:gd name="connsiteX249" fmla="*/ 3511677 w 4682585"/>
              <a:gd name="connsiteY249" fmla="*/ 1715833 h 2174272"/>
              <a:gd name="connsiteX250" fmla="*/ 3669411 w 4682585"/>
              <a:gd name="connsiteY250" fmla="*/ 1715833 h 2174272"/>
              <a:gd name="connsiteX251" fmla="*/ 3669411 w 4682585"/>
              <a:gd name="connsiteY251" fmla="*/ 1569243 h 2174272"/>
              <a:gd name="connsiteX252" fmla="*/ 3344418 w 4682585"/>
              <a:gd name="connsiteY252" fmla="*/ 1569243 h 2174272"/>
              <a:gd name="connsiteX253" fmla="*/ 3344418 w 4682585"/>
              <a:gd name="connsiteY253" fmla="*/ 1715833 h 2174272"/>
              <a:gd name="connsiteX254" fmla="*/ 3502152 w 4682585"/>
              <a:gd name="connsiteY254" fmla="*/ 1715833 h 2174272"/>
              <a:gd name="connsiteX255" fmla="*/ 3502152 w 4682585"/>
              <a:gd name="connsiteY255" fmla="*/ 1569243 h 2174272"/>
              <a:gd name="connsiteX256" fmla="*/ 3177159 w 4682585"/>
              <a:gd name="connsiteY256" fmla="*/ 1569243 h 2174272"/>
              <a:gd name="connsiteX257" fmla="*/ 3177159 w 4682585"/>
              <a:gd name="connsiteY257" fmla="*/ 1715833 h 2174272"/>
              <a:gd name="connsiteX258" fmla="*/ 3334893 w 4682585"/>
              <a:gd name="connsiteY258" fmla="*/ 1715833 h 2174272"/>
              <a:gd name="connsiteX259" fmla="*/ 3334893 w 4682585"/>
              <a:gd name="connsiteY259" fmla="*/ 1569243 h 2174272"/>
              <a:gd name="connsiteX260" fmla="*/ 3009900 w 4682585"/>
              <a:gd name="connsiteY260" fmla="*/ 1569243 h 2174272"/>
              <a:gd name="connsiteX261" fmla="*/ 3009900 w 4682585"/>
              <a:gd name="connsiteY261" fmla="*/ 1715833 h 2174272"/>
              <a:gd name="connsiteX262" fmla="*/ 3167634 w 4682585"/>
              <a:gd name="connsiteY262" fmla="*/ 1715833 h 2174272"/>
              <a:gd name="connsiteX263" fmla="*/ 3167634 w 4682585"/>
              <a:gd name="connsiteY263" fmla="*/ 1569243 h 2174272"/>
              <a:gd name="connsiteX264" fmla="*/ 2842641 w 4682585"/>
              <a:gd name="connsiteY264" fmla="*/ 1569243 h 2174272"/>
              <a:gd name="connsiteX265" fmla="*/ 2842641 w 4682585"/>
              <a:gd name="connsiteY265" fmla="*/ 1715833 h 2174272"/>
              <a:gd name="connsiteX266" fmla="*/ 3000375 w 4682585"/>
              <a:gd name="connsiteY266" fmla="*/ 1715833 h 2174272"/>
              <a:gd name="connsiteX267" fmla="*/ 3000375 w 4682585"/>
              <a:gd name="connsiteY267" fmla="*/ 1569243 h 2174272"/>
              <a:gd name="connsiteX268" fmla="*/ 2675382 w 4682585"/>
              <a:gd name="connsiteY268" fmla="*/ 1569243 h 2174272"/>
              <a:gd name="connsiteX269" fmla="*/ 2675382 w 4682585"/>
              <a:gd name="connsiteY269" fmla="*/ 1715833 h 2174272"/>
              <a:gd name="connsiteX270" fmla="*/ 2833116 w 4682585"/>
              <a:gd name="connsiteY270" fmla="*/ 1715833 h 2174272"/>
              <a:gd name="connsiteX271" fmla="*/ 2833116 w 4682585"/>
              <a:gd name="connsiteY271" fmla="*/ 1569243 h 2174272"/>
              <a:gd name="connsiteX272" fmla="*/ 2508123 w 4682585"/>
              <a:gd name="connsiteY272" fmla="*/ 1569243 h 2174272"/>
              <a:gd name="connsiteX273" fmla="*/ 2508123 w 4682585"/>
              <a:gd name="connsiteY273" fmla="*/ 1715833 h 2174272"/>
              <a:gd name="connsiteX274" fmla="*/ 2665857 w 4682585"/>
              <a:gd name="connsiteY274" fmla="*/ 1715833 h 2174272"/>
              <a:gd name="connsiteX275" fmla="*/ 2665857 w 4682585"/>
              <a:gd name="connsiteY275" fmla="*/ 1569243 h 2174272"/>
              <a:gd name="connsiteX276" fmla="*/ 2340864 w 4682585"/>
              <a:gd name="connsiteY276" fmla="*/ 1569243 h 2174272"/>
              <a:gd name="connsiteX277" fmla="*/ 2340864 w 4682585"/>
              <a:gd name="connsiteY277" fmla="*/ 1715833 h 2174272"/>
              <a:gd name="connsiteX278" fmla="*/ 2498598 w 4682585"/>
              <a:gd name="connsiteY278" fmla="*/ 1715833 h 2174272"/>
              <a:gd name="connsiteX279" fmla="*/ 2498598 w 4682585"/>
              <a:gd name="connsiteY279" fmla="*/ 1569243 h 2174272"/>
              <a:gd name="connsiteX280" fmla="*/ 2173510 w 4682585"/>
              <a:gd name="connsiteY280" fmla="*/ 1569243 h 2174272"/>
              <a:gd name="connsiteX281" fmla="*/ 2173510 w 4682585"/>
              <a:gd name="connsiteY281" fmla="*/ 1715833 h 2174272"/>
              <a:gd name="connsiteX282" fmla="*/ 2331339 w 4682585"/>
              <a:gd name="connsiteY282" fmla="*/ 1715833 h 2174272"/>
              <a:gd name="connsiteX283" fmla="*/ 2331339 w 4682585"/>
              <a:gd name="connsiteY283" fmla="*/ 1569243 h 2174272"/>
              <a:gd name="connsiteX284" fmla="*/ 2006251 w 4682585"/>
              <a:gd name="connsiteY284" fmla="*/ 1569243 h 2174272"/>
              <a:gd name="connsiteX285" fmla="*/ 2006251 w 4682585"/>
              <a:gd name="connsiteY285" fmla="*/ 1715833 h 2174272"/>
              <a:gd name="connsiteX286" fmla="*/ 2163985 w 4682585"/>
              <a:gd name="connsiteY286" fmla="*/ 1715833 h 2174272"/>
              <a:gd name="connsiteX287" fmla="*/ 2163985 w 4682585"/>
              <a:gd name="connsiteY287" fmla="*/ 1569243 h 2174272"/>
              <a:gd name="connsiteX288" fmla="*/ 1838992 w 4682585"/>
              <a:gd name="connsiteY288" fmla="*/ 1569243 h 2174272"/>
              <a:gd name="connsiteX289" fmla="*/ 1838992 w 4682585"/>
              <a:gd name="connsiteY289" fmla="*/ 1715833 h 2174272"/>
              <a:gd name="connsiteX290" fmla="*/ 1996726 w 4682585"/>
              <a:gd name="connsiteY290" fmla="*/ 1715833 h 2174272"/>
              <a:gd name="connsiteX291" fmla="*/ 1996726 w 4682585"/>
              <a:gd name="connsiteY291" fmla="*/ 1569243 h 2174272"/>
              <a:gd name="connsiteX292" fmla="*/ 1671733 w 4682585"/>
              <a:gd name="connsiteY292" fmla="*/ 1569243 h 2174272"/>
              <a:gd name="connsiteX293" fmla="*/ 1671733 w 4682585"/>
              <a:gd name="connsiteY293" fmla="*/ 1715833 h 2174272"/>
              <a:gd name="connsiteX294" fmla="*/ 1829467 w 4682585"/>
              <a:gd name="connsiteY294" fmla="*/ 1715833 h 2174272"/>
              <a:gd name="connsiteX295" fmla="*/ 1829467 w 4682585"/>
              <a:gd name="connsiteY295" fmla="*/ 1569243 h 2174272"/>
              <a:gd name="connsiteX296" fmla="*/ 1504474 w 4682585"/>
              <a:gd name="connsiteY296" fmla="*/ 1569243 h 2174272"/>
              <a:gd name="connsiteX297" fmla="*/ 1504474 w 4682585"/>
              <a:gd name="connsiteY297" fmla="*/ 1715833 h 2174272"/>
              <a:gd name="connsiteX298" fmla="*/ 1662208 w 4682585"/>
              <a:gd name="connsiteY298" fmla="*/ 1715833 h 2174272"/>
              <a:gd name="connsiteX299" fmla="*/ 1662208 w 4682585"/>
              <a:gd name="connsiteY299" fmla="*/ 1569243 h 2174272"/>
              <a:gd name="connsiteX300" fmla="*/ 1337215 w 4682585"/>
              <a:gd name="connsiteY300" fmla="*/ 1569243 h 2174272"/>
              <a:gd name="connsiteX301" fmla="*/ 1337215 w 4682585"/>
              <a:gd name="connsiteY301" fmla="*/ 1715833 h 2174272"/>
              <a:gd name="connsiteX302" fmla="*/ 1494949 w 4682585"/>
              <a:gd name="connsiteY302" fmla="*/ 1715833 h 2174272"/>
              <a:gd name="connsiteX303" fmla="*/ 1494949 w 4682585"/>
              <a:gd name="connsiteY303" fmla="*/ 1569243 h 2174272"/>
              <a:gd name="connsiteX304" fmla="*/ 1169956 w 4682585"/>
              <a:gd name="connsiteY304" fmla="*/ 1569243 h 2174272"/>
              <a:gd name="connsiteX305" fmla="*/ 1169956 w 4682585"/>
              <a:gd name="connsiteY305" fmla="*/ 1715833 h 2174272"/>
              <a:gd name="connsiteX306" fmla="*/ 1327690 w 4682585"/>
              <a:gd name="connsiteY306" fmla="*/ 1715833 h 2174272"/>
              <a:gd name="connsiteX307" fmla="*/ 1327690 w 4682585"/>
              <a:gd name="connsiteY307" fmla="*/ 1569243 h 2174272"/>
              <a:gd name="connsiteX308" fmla="*/ 1002697 w 4682585"/>
              <a:gd name="connsiteY308" fmla="*/ 1569243 h 2174272"/>
              <a:gd name="connsiteX309" fmla="*/ 1002697 w 4682585"/>
              <a:gd name="connsiteY309" fmla="*/ 1715833 h 2174272"/>
              <a:gd name="connsiteX310" fmla="*/ 1160431 w 4682585"/>
              <a:gd name="connsiteY310" fmla="*/ 1715833 h 2174272"/>
              <a:gd name="connsiteX311" fmla="*/ 1160431 w 4682585"/>
              <a:gd name="connsiteY311" fmla="*/ 1569243 h 2174272"/>
              <a:gd name="connsiteX312" fmla="*/ 835438 w 4682585"/>
              <a:gd name="connsiteY312" fmla="*/ 1569243 h 2174272"/>
              <a:gd name="connsiteX313" fmla="*/ 835438 w 4682585"/>
              <a:gd name="connsiteY313" fmla="*/ 1715833 h 2174272"/>
              <a:gd name="connsiteX314" fmla="*/ 993172 w 4682585"/>
              <a:gd name="connsiteY314" fmla="*/ 1715833 h 2174272"/>
              <a:gd name="connsiteX315" fmla="*/ 993172 w 4682585"/>
              <a:gd name="connsiteY315" fmla="*/ 1569243 h 2174272"/>
              <a:gd name="connsiteX316" fmla="*/ 668179 w 4682585"/>
              <a:gd name="connsiteY316" fmla="*/ 1569243 h 2174272"/>
              <a:gd name="connsiteX317" fmla="*/ 668179 w 4682585"/>
              <a:gd name="connsiteY317" fmla="*/ 1715833 h 2174272"/>
              <a:gd name="connsiteX318" fmla="*/ 825913 w 4682585"/>
              <a:gd name="connsiteY318" fmla="*/ 1715833 h 2174272"/>
              <a:gd name="connsiteX319" fmla="*/ 825913 w 4682585"/>
              <a:gd name="connsiteY319" fmla="*/ 1569243 h 2174272"/>
              <a:gd name="connsiteX320" fmla="*/ 500920 w 4682585"/>
              <a:gd name="connsiteY320" fmla="*/ 1569243 h 2174272"/>
              <a:gd name="connsiteX321" fmla="*/ 500920 w 4682585"/>
              <a:gd name="connsiteY321" fmla="*/ 1715833 h 2174272"/>
              <a:gd name="connsiteX322" fmla="*/ 658654 w 4682585"/>
              <a:gd name="connsiteY322" fmla="*/ 1715833 h 2174272"/>
              <a:gd name="connsiteX323" fmla="*/ 658654 w 4682585"/>
              <a:gd name="connsiteY323" fmla="*/ 1569243 h 2174272"/>
              <a:gd name="connsiteX324" fmla="*/ 333566 w 4682585"/>
              <a:gd name="connsiteY324" fmla="*/ 1569243 h 2174272"/>
              <a:gd name="connsiteX325" fmla="*/ 333566 w 4682585"/>
              <a:gd name="connsiteY325" fmla="*/ 1715833 h 2174272"/>
              <a:gd name="connsiteX326" fmla="*/ 491395 w 4682585"/>
              <a:gd name="connsiteY326" fmla="*/ 1715833 h 2174272"/>
              <a:gd name="connsiteX327" fmla="*/ 491395 w 4682585"/>
              <a:gd name="connsiteY327" fmla="*/ 1569243 h 2174272"/>
              <a:gd name="connsiteX328" fmla="*/ 166307 w 4682585"/>
              <a:gd name="connsiteY328" fmla="*/ 1569243 h 2174272"/>
              <a:gd name="connsiteX329" fmla="*/ 166307 w 4682585"/>
              <a:gd name="connsiteY329" fmla="*/ 1715833 h 2174272"/>
              <a:gd name="connsiteX330" fmla="*/ 324041 w 4682585"/>
              <a:gd name="connsiteY330" fmla="*/ 1715833 h 2174272"/>
              <a:gd name="connsiteX331" fmla="*/ 324041 w 4682585"/>
              <a:gd name="connsiteY331" fmla="*/ 1569243 h 2174272"/>
              <a:gd name="connsiteX332" fmla="*/ 9525 w 4682585"/>
              <a:gd name="connsiteY332" fmla="*/ 1569243 h 2174272"/>
              <a:gd name="connsiteX333" fmla="*/ 9525 w 4682585"/>
              <a:gd name="connsiteY333" fmla="*/ 1715833 h 2174272"/>
              <a:gd name="connsiteX334" fmla="*/ 156782 w 4682585"/>
              <a:gd name="connsiteY334" fmla="*/ 1715833 h 2174272"/>
              <a:gd name="connsiteX335" fmla="*/ 156782 w 4682585"/>
              <a:gd name="connsiteY335" fmla="*/ 1569243 h 2174272"/>
              <a:gd name="connsiteX336" fmla="*/ 4515326 w 4682585"/>
              <a:gd name="connsiteY336" fmla="*/ 1413129 h 2174272"/>
              <a:gd name="connsiteX337" fmla="*/ 4515326 w 4682585"/>
              <a:gd name="connsiteY337" fmla="*/ 1559718 h 2174272"/>
              <a:gd name="connsiteX338" fmla="*/ 4673060 w 4682585"/>
              <a:gd name="connsiteY338" fmla="*/ 1559718 h 2174272"/>
              <a:gd name="connsiteX339" fmla="*/ 4673060 w 4682585"/>
              <a:gd name="connsiteY339" fmla="*/ 1413129 h 2174272"/>
              <a:gd name="connsiteX340" fmla="*/ 4348068 w 4682585"/>
              <a:gd name="connsiteY340" fmla="*/ 1413129 h 2174272"/>
              <a:gd name="connsiteX341" fmla="*/ 4348068 w 4682585"/>
              <a:gd name="connsiteY341" fmla="*/ 1559718 h 2174272"/>
              <a:gd name="connsiteX342" fmla="*/ 4505801 w 4682585"/>
              <a:gd name="connsiteY342" fmla="*/ 1559718 h 2174272"/>
              <a:gd name="connsiteX343" fmla="*/ 4505801 w 4682585"/>
              <a:gd name="connsiteY343" fmla="*/ 1413129 h 2174272"/>
              <a:gd name="connsiteX344" fmla="*/ 4180809 w 4682585"/>
              <a:gd name="connsiteY344" fmla="*/ 1413129 h 2174272"/>
              <a:gd name="connsiteX345" fmla="*/ 4180809 w 4682585"/>
              <a:gd name="connsiteY345" fmla="*/ 1559718 h 2174272"/>
              <a:gd name="connsiteX346" fmla="*/ 4338543 w 4682585"/>
              <a:gd name="connsiteY346" fmla="*/ 1559718 h 2174272"/>
              <a:gd name="connsiteX347" fmla="*/ 4338543 w 4682585"/>
              <a:gd name="connsiteY347" fmla="*/ 1413129 h 2174272"/>
              <a:gd name="connsiteX348" fmla="*/ 4013550 w 4682585"/>
              <a:gd name="connsiteY348" fmla="*/ 1413129 h 2174272"/>
              <a:gd name="connsiteX349" fmla="*/ 4013550 w 4682585"/>
              <a:gd name="connsiteY349" fmla="*/ 1559718 h 2174272"/>
              <a:gd name="connsiteX350" fmla="*/ 4171284 w 4682585"/>
              <a:gd name="connsiteY350" fmla="*/ 1559718 h 2174272"/>
              <a:gd name="connsiteX351" fmla="*/ 4171284 w 4682585"/>
              <a:gd name="connsiteY351" fmla="*/ 1413129 h 2174272"/>
              <a:gd name="connsiteX352" fmla="*/ 3846291 w 4682585"/>
              <a:gd name="connsiteY352" fmla="*/ 1413129 h 2174272"/>
              <a:gd name="connsiteX353" fmla="*/ 3846291 w 4682585"/>
              <a:gd name="connsiteY353" fmla="*/ 1559718 h 2174272"/>
              <a:gd name="connsiteX354" fmla="*/ 4004025 w 4682585"/>
              <a:gd name="connsiteY354" fmla="*/ 1559718 h 2174272"/>
              <a:gd name="connsiteX355" fmla="*/ 4004025 w 4682585"/>
              <a:gd name="connsiteY355" fmla="*/ 1413129 h 2174272"/>
              <a:gd name="connsiteX356" fmla="*/ 3678936 w 4682585"/>
              <a:gd name="connsiteY356" fmla="*/ 1413129 h 2174272"/>
              <a:gd name="connsiteX357" fmla="*/ 3678936 w 4682585"/>
              <a:gd name="connsiteY357" fmla="*/ 1559718 h 2174272"/>
              <a:gd name="connsiteX358" fmla="*/ 3836766 w 4682585"/>
              <a:gd name="connsiteY358" fmla="*/ 1559718 h 2174272"/>
              <a:gd name="connsiteX359" fmla="*/ 3836766 w 4682585"/>
              <a:gd name="connsiteY359" fmla="*/ 1413129 h 2174272"/>
              <a:gd name="connsiteX360" fmla="*/ 3511677 w 4682585"/>
              <a:gd name="connsiteY360" fmla="*/ 1413129 h 2174272"/>
              <a:gd name="connsiteX361" fmla="*/ 3511677 w 4682585"/>
              <a:gd name="connsiteY361" fmla="*/ 1559718 h 2174272"/>
              <a:gd name="connsiteX362" fmla="*/ 3669411 w 4682585"/>
              <a:gd name="connsiteY362" fmla="*/ 1559718 h 2174272"/>
              <a:gd name="connsiteX363" fmla="*/ 3669411 w 4682585"/>
              <a:gd name="connsiteY363" fmla="*/ 1413129 h 2174272"/>
              <a:gd name="connsiteX364" fmla="*/ 3344418 w 4682585"/>
              <a:gd name="connsiteY364" fmla="*/ 1413129 h 2174272"/>
              <a:gd name="connsiteX365" fmla="*/ 3344418 w 4682585"/>
              <a:gd name="connsiteY365" fmla="*/ 1559718 h 2174272"/>
              <a:gd name="connsiteX366" fmla="*/ 3502152 w 4682585"/>
              <a:gd name="connsiteY366" fmla="*/ 1559718 h 2174272"/>
              <a:gd name="connsiteX367" fmla="*/ 3502152 w 4682585"/>
              <a:gd name="connsiteY367" fmla="*/ 1413129 h 2174272"/>
              <a:gd name="connsiteX368" fmla="*/ 3177159 w 4682585"/>
              <a:gd name="connsiteY368" fmla="*/ 1413129 h 2174272"/>
              <a:gd name="connsiteX369" fmla="*/ 3177159 w 4682585"/>
              <a:gd name="connsiteY369" fmla="*/ 1559718 h 2174272"/>
              <a:gd name="connsiteX370" fmla="*/ 3334893 w 4682585"/>
              <a:gd name="connsiteY370" fmla="*/ 1559718 h 2174272"/>
              <a:gd name="connsiteX371" fmla="*/ 3334893 w 4682585"/>
              <a:gd name="connsiteY371" fmla="*/ 1413129 h 2174272"/>
              <a:gd name="connsiteX372" fmla="*/ 3009900 w 4682585"/>
              <a:gd name="connsiteY372" fmla="*/ 1413129 h 2174272"/>
              <a:gd name="connsiteX373" fmla="*/ 3009900 w 4682585"/>
              <a:gd name="connsiteY373" fmla="*/ 1559718 h 2174272"/>
              <a:gd name="connsiteX374" fmla="*/ 3167634 w 4682585"/>
              <a:gd name="connsiteY374" fmla="*/ 1559718 h 2174272"/>
              <a:gd name="connsiteX375" fmla="*/ 3167634 w 4682585"/>
              <a:gd name="connsiteY375" fmla="*/ 1413129 h 2174272"/>
              <a:gd name="connsiteX376" fmla="*/ 2842641 w 4682585"/>
              <a:gd name="connsiteY376" fmla="*/ 1413129 h 2174272"/>
              <a:gd name="connsiteX377" fmla="*/ 2842641 w 4682585"/>
              <a:gd name="connsiteY377" fmla="*/ 1559718 h 2174272"/>
              <a:gd name="connsiteX378" fmla="*/ 3000375 w 4682585"/>
              <a:gd name="connsiteY378" fmla="*/ 1559718 h 2174272"/>
              <a:gd name="connsiteX379" fmla="*/ 3000375 w 4682585"/>
              <a:gd name="connsiteY379" fmla="*/ 1413129 h 2174272"/>
              <a:gd name="connsiteX380" fmla="*/ 2675382 w 4682585"/>
              <a:gd name="connsiteY380" fmla="*/ 1413129 h 2174272"/>
              <a:gd name="connsiteX381" fmla="*/ 2675382 w 4682585"/>
              <a:gd name="connsiteY381" fmla="*/ 1559718 h 2174272"/>
              <a:gd name="connsiteX382" fmla="*/ 2833116 w 4682585"/>
              <a:gd name="connsiteY382" fmla="*/ 1559718 h 2174272"/>
              <a:gd name="connsiteX383" fmla="*/ 2833116 w 4682585"/>
              <a:gd name="connsiteY383" fmla="*/ 1413129 h 2174272"/>
              <a:gd name="connsiteX384" fmla="*/ 2508123 w 4682585"/>
              <a:gd name="connsiteY384" fmla="*/ 1413129 h 2174272"/>
              <a:gd name="connsiteX385" fmla="*/ 2508123 w 4682585"/>
              <a:gd name="connsiteY385" fmla="*/ 1559718 h 2174272"/>
              <a:gd name="connsiteX386" fmla="*/ 2665857 w 4682585"/>
              <a:gd name="connsiteY386" fmla="*/ 1559718 h 2174272"/>
              <a:gd name="connsiteX387" fmla="*/ 2665857 w 4682585"/>
              <a:gd name="connsiteY387" fmla="*/ 1413129 h 2174272"/>
              <a:gd name="connsiteX388" fmla="*/ 2340864 w 4682585"/>
              <a:gd name="connsiteY388" fmla="*/ 1413129 h 2174272"/>
              <a:gd name="connsiteX389" fmla="*/ 2340864 w 4682585"/>
              <a:gd name="connsiteY389" fmla="*/ 1559718 h 2174272"/>
              <a:gd name="connsiteX390" fmla="*/ 2498598 w 4682585"/>
              <a:gd name="connsiteY390" fmla="*/ 1559718 h 2174272"/>
              <a:gd name="connsiteX391" fmla="*/ 2498598 w 4682585"/>
              <a:gd name="connsiteY391" fmla="*/ 1413129 h 2174272"/>
              <a:gd name="connsiteX392" fmla="*/ 2173510 w 4682585"/>
              <a:gd name="connsiteY392" fmla="*/ 1413129 h 2174272"/>
              <a:gd name="connsiteX393" fmla="*/ 2173510 w 4682585"/>
              <a:gd name="connsiteY393" fmla="*/ 1559718 h 2174272"/>
              <a:gd name="connsiteX394" fmla="*/ 2331339 w 4682585"/>
              <a:gd name="connsiteY394" fmla="*/ 1559718 h 2174272"/>
              <a:gd name="connsiteX395" fmla="*/ 2331339 w 4682585"/>
              <a:gd name="connsiteY395" fmla="*/ 1413129 h 2174272"/>
              <a:gd name="connsiteX396" fmla="*/ 2006251 w 4682585"/>
              <a:gd name="connsiteY396" fmla="*/ 1413129 h 2174272"/>
              <a:gd name="connsiteX397" fmla="*/ 2006251 w 4682585"/>
              <a:gd name="connsiteY397" fmla="*/ 1559718 h 2174272"/>
              <a:gd name="connsiteX398" fmla="*/ 2163985 w 4682585"/>
              <a:gd name="connsiteY398" fmla="*/ 1559718 h 2174272"/>
              <a:gd name="connsiteX399" fmla="*/ 2163985 w 4682585"/>
              <a:gd name="connsiteY399" fmla="*/ 1413129 h 2174272"/>
              <a:gd name="connsiteX400" fmla="*/ 1838992 w 4682585"/>
              <a:gd name="connsiteY400" fmla="*/ 1413129 h 2174272"/>
              <a:gd name="connsiteX401" fmla="*/ 1838992 w 4682585"/>
              <a:gd name="connsiteY401" fmla="*/ 1559718 h 2174272"/>
              <a:gd name="connsiteX402" fmla="*/ 1996726 w 4682585"/>
              <a:gd name="connsiteY402" fmla="*/ 1559718 h 2174272"/>
              <a:gd name="connsiteX403" fmla="*/ 1996726 w 4682585"/>
              <a:gd name="connsiteY403" fmla="*/ 1413129 h 2174272"/>
              <a:gd name="connsiteX404" fmla="*/ 1671733 w 4682585"/>
              <a:gd name="connsiteY404" fmla="*/ 1413129 h 2174272"/>
              <a:gd name="connsiteX405" fmla="*/ 1671733 w 4682585"/>
              <a:gd name="connsiteY405" fmla="*/ 1559718 h 2174272"/>
              <a:gd name="connsiteX406" fmla="*/ 1829467 w 4682585"/>
              <a:gd name="connsiteY406" fmla="*/ 1559718 h 2174272"/>
              <a:gd name="connsiteX407" fmla="*/ 1829467 w 4682585"/>
              <a:gd name="connsiteY407" fmla="*/ 1413129 h 2174272"/>
              <a:gd name="connsiteX408" fmla="*/ 1504474 w 4682585"/>
              <a:gd name="connsiteY408" fmla="*/ 1413129 h 2174272"/>
              <a:gd name="connsiteX409" fmla="*/ 1504474 w 4682585"/>
              <a:gd name="connsiteY409" fmla="*/ 1559718 h 2174272"/>
              <a:gd name="connsiteX410" fmla="*/ 1662208 w 4682585"/>
              <a:gd name="connsiteY410" fmla="*/ 1559718 h 2174272"/>
              <a:gd name="connsiteX411" fmla="*/ 1662208 w 4682585"/>
              <a:gd name="connsiteY411" fmla="*/ 1413129 h 2174272"/>
              <a:gd name="connsiteX412" fmla="*/ 1337215 w 4682585"/>
              <a:gd name="connsiteY412" fmla="*/ 1413129 h 2174272"/>
              <a:gd name="connsiteX413" fmla="*/ 1337215 w 4682585"/>
              <a:gd name="connsiteY413" fmla="*/ 1559718 h 2174272"/>
              <a:gd name="connsiteX414" fmla="*/ 1494949 w 4682585"/>
              <a:gd name="connsiteY414" fmla="*/ 1559718 h 2174272"/>
              <a:gd name="connsiteX415" fmla="*/ 1494949 w 4682585"/>
              <a:gd name="connsiteY415" fmla="*/ 1413129 h 2174272"/>
              <a:gd name="connsiteX416" fmla="*/ 1169956 w 4682585"/>
              <a:gd name="connsiteY416" fmla="*/ 1413129 h 2174272"/>
              <a:gd name="connsiteX417" fmla="*/ 1169956 w 4682585"/>
              <a:gd name="connsiteY417" fmla="*/ 1559718 h 2174272"/>
              <a:gd name="connsiteX418" fmla="*/ 1327690 w 4682585"/>
              <a:gd name="connsiteY418" fmla="*/ 1559718 h 2174272"/>
              <a:gd name="connsiteX419" fmla="*/ 1327690 w 4682585"/>
              <a:gd name="connsiteY419" fmla="*/ 1413129 h 2174272"/>
              <a:gd name="connsiteX420" fmla="*/ 1002697 w 4682585"/>
              <a:gd name="connsiteY420" fmla="*/ 1413129 h 2174272"/>
              <a:gd name="connsiteX421" fmla="*/ 1002697 w 4682585"/>
              <a:gd name="connsiteY421" fmla="*/ 1559718 h 2174272"/>
              <a:gd name="connsiteX422" fmla="*/ 1160431 w 4682585"/>
              <a:gd name="connsiteY422" fmla="*/ 1559718 h 2174272"/>
              <a:gd name="connsiteX423" fmla="*/ 1160431 w 4682585"/>
              <a:gd name="connsiteY423" fmla="*/ 1413129 h 2174272"/>
              <a:gd name="connsiteX424" fmla="*/ 835438 w 4682585"/>
              <a:gd name="connsiteY424" fmla="*/ 1413129 h 2174272"/>
              <a:gd name="connsiteX425" fmla="*/ 835438 w 4682585"/>
              <a:gd name="connsiteY425" fmla="*/ 1559718 h 2174272"/>
              <a:gd name="connsiteX426" fmla="*/ 993172 w 4682585"/>
              <a:gd name="connsiteY426" fmla="*/ 1559718 h 2174272"/>
              <a:gd name="connsiteX427" fmla="*/ 993172 w 4682585"/>
              <a:gd name="connsiteY427" fmla="*/ 1413129 h 2174272"/>
              <a:gd name="connsiteX428" fmla="*/ 668179 w 4682585"/>
              <a:gd name="connsiteY428" fmla="*/ 1413129 h 2174272"/>
              <a:gd name="connsiteX429" fmla="*/ 668179 w 4682585"/>
              <a:gd name="connsiteY429" fmla="*/ 1559718 h 2174272"/>
              <a:gd name="connsiteX430" fmla="*/ 825913 w 4682585"/>
              <a:gd name="connsiteY430" fmla="*/ 1559718 h 2174272"/>
              <a:gd name="connsiteX431" fmla="*/ 825913 w 4682585"/>
              <a:gd name="connsiteY431" fmla="*/ 1413129 h 2174272"/>
              <a:gd name="connsiteX432" fmla="*/ 500920 w 4682585"/>
              <a:gd name="connsiteY432" fmla="*/ 1413129 h 2174272"/>
              <a:gd name="connsiteX433" fmla="*/ 500920 w 4682585"/>
              <a:gd name="connsiteY433" fmla="*/ 1559718 h 2174272"/>
              <a:gd name="connsiteX434" fmla="*/ 658654 w 4682585"/>
              <a:gd name="connsiteY434" fmla="*/ 1559718 h 2174272"/>
              <a:gd name="connsiteX435" fmla="*/ 658654 w 4682585"/>
              <a:gd name="connsiteY435" fmla="*/ 1413129 h 2174272"/>
              <a:gd name="connsiteX436" fmla="*/ 333566 w 4682585"/>
              <a:gd name="connsiteY436" fmla="*/ 1413129 h 2174272"/>
              <a:gd name="connsiteX437" fmla="*/ 333566 w 4682585"/>
              <a:gd name="connsiteY437" fmla="*/ 1559718 h 2174272"/>
              <a:gd name="connsiteX438" fmla="*/ 491395 w 4682585"/>
              <a:gd name="connsiteY438" fmla="*/ 1559718 h 2174272"/>
              <a:gd name="connsiteX439" fmla="*/ 491395 w 4682585"/>
              <a:gd name="connsiteY439" fmla="*/ 1413129 h 2174272"/>
              <a:gd name="connsiteX440" fmla="*/ 166307 w 4682585"/>
              <a:gd name="connsiteY440" fmla="*/ 1413129 h 2174272"/>
              <a:gd name="connsiteX441" fmla="*/ 166307 w 4682585"/>
              <a:gd name="connsiteY441" fmla="*/ 1559718 h 2174272"/>
              <a:gd name="connsiteX442" fmla="*/ 324041 w 4682585"/>
              <a:gd name="connsiteY442" fmla="*/ 1559718 h 2174272"/>
              <a:gd name="connsiteX443" fmla="*/ 324041 w 4682585"/>
              <a:gd name="connsiteY443" fmla="*/ 1413129 h 2174272"/>
              <a:gd name="connsiteX444" fmla="*/ 9525 w 4682585"/>
              <a:gd name="connsiteY444" fmla="*/ 1413129 h 2174272"/>
              <a:gd name="connsiteX445" fmla="*/ 9525 w 4682585"/>
              <a:gd name="connsiteY445" fmla="*/ 1559718 h 2174272"/>
              <a:gd name="connsiteX446" fmla="*/ 156782 w 4682585"/>
              <a:gd name="connsiteY446" fmla="*/ 1559718 h 2174272"/>
              <a:gd name="connsiteX447" fmla="*/ 156782 w 4682585"/>
              <a:gd name="connsiteY447" fmla="*/ 1413129 h 2174272"/>
              <a:gd name="connsiteX448" fmla="*/ 4515326 w 4682585"/>
              <a:gd name="connsiteY448" fmla="*/ 1257014 h 2174272"/>
              <a:gd name="connsiteX449" fmla="*/ 4515326 w 4682585"/>
              <a:gd name="connsiteY449" fmla="*/ 1403604 h 2174272"/>
              <a:gd name="connsiteX450" fmla="*/ 4673060 w 4682585"/>
              <a:gd name="connsiteY450" fmla="*/ 1403604 h 2174272"/>
              <a:gd name="connsiteX451" fmla="*/ 4673060 w 4682585"/>
              <a:gd name="connsiteY451" fmla="*/ 1257014 h 2174272"/>
              <a:gd name="connsiteX452" fmla="*/ 4348068 w 4682585"/>
              <a:gd name="connsiteY452" fmla="*/ 1257014 h 2174272"/>
              <a:gd name="connsiteX453" fmla="*/ 4348068 w 4682585"/>
              <a:gd name="connsiteY453" fmla="*/ 1403604 h 2174272"/>
              <a:gd name="connsiteX454" fmla="*/ 4505801 w 4682585"/>
              <a:gd name="connsiteY454" fmla="*/ 1403604 h 2174272"/>
              <a:gd name="connsiteX455" fmla="*/ 4505801 w 4682585"/>
              <a:gd name="connsiteY455" fmla="*/ 1257014 h 2174272"/>
              <a:gd name="connsiteX456" fmla="*/ 4180809 w 4682585"/>
              <a:gd name="connsiteY456" fmla="*/ 1257014 h 2174272"/>
              <a:gd name="connsiteX457" fmla="*/ 4180809 w 4682585"/>
              <a:gd name="connsiteY457" fmla="*/ 1403604 h 2174272"/>
              <a:gd name="connsiteX458" fmla="*/ 4338543 w 4682585"/>
              <a:gd name="connsiteY458" fmla="*/ 1403604 h 2174272"/>
              <a:gd name="connsiteX459" fmla="*/ 4338543 w 4682585"/>
              <a:gd name="connsiteY459" fmla="*/ 1257014 h 2174272"/>
              <a:gd name="connsiteX460" fmla="*/ 4013550 w 4682585"/>
              <a:gd name="connsiteY460" fmla="*/ 1257014 h 2174272"/>
              <a:gd name="connsiteX461" fmla="*/ 4013550 w 4682585"/>
              <a:gd name="connsiteY461" fmla="*/ 1403604 h 2174272"/>
              <a:gd name="connsiteX462" fmla="*/ 4171284 w 4682585"/>
              <a:gd name="connsiteY462" fmla="*/ 1403604 h 2174272"/>
              <a:gd name="connsiteX463" fmla="*/ 4171284 w 4682585"/>
              <a:gd name="connsiteY463" fmla="*/ 1257014 h 2174272"/>
              <a:gd name="connsiteX464" fmla="*/ 3846291 w 4682585"/>
              <a:gd name="connsiteY464" fmla="*/ 1257014 h 2174272"/>
              <a:gd name="connsiteX465" fmla="*/ 3846291 w 4682585"/>
              <a:gd name="connsiteY465" fmla="*/ 1403604 h 2174272"/>
              <a:gd name="connsiteX466" fmla="*/ 4004025 w 4682585"/>
              <a:gd name="connsiteY466" fmla="*/ 1403604 h 2174272"/>
              <a:gd name="connsiteX467" fmla="*/ 4004025 w 4682585"/>
              <a:gd name="connsiteY467" fmla="*/ 1257014 h 2174272"/>
              <a:gd name="connsiteX468" fmla="*/ 3678936 w 4682585"/>
              <a:gd name="connsiteY468" fmla="*/ 1257014 h 2174272"/>
              <a:gd name="connsiteX469" fmla="*/ 3678936 w 4682585"/>
              <a:gd name="connsiteY469" fmla="*/ 1403604 h 2174272"/>
              <a:gd name="connsiteX470" fmla="*/ 3836766 w 4682585"/>
              <a:gd name="connsiteY470" fmla="*/ 1403604 h 2174272"/>
              <a:gd name="connsiteX471" fmla="*/ 3836766 w 4682585"/>
              <a:gd name="connsiteY471" fmla="*/ 1257014 h 2174272"/>
              <a:gd name="connsiteX472" fmla="*/ 3511677 w 4682585"/>
              <a:gd name="connsiteY472" fmla="*/ 1257014 h 2174272"/>
              <a:gd name="connsiteX473" fmla="*/ 3511677 w 4682585"/>
              <a:gd name="connsiteY473" fmla="*/ 1403604 h 2174272"/>
              <a:gd name="connsiteX474" fmla="*/ 3669411 w 4682585"/>
              <a:gd name="connsiteY474" fmla="*/ 1403604 h 2174272"/>
              <a:gd name="connsiteX475" fmla="*/ 3669411 w 4682585"/>
              <a:gd name="connsiteY475" fmla="*/ 1257014 h 2174272"/>
              <a:gd name="connsiteX476" fmla="*/ 3344418 w 4682585"/>
              <a:gd name="connsiteY476" fmla="*/ 1257014 h 2174272"/>
              <a:gd name="connsiteX477" fmla="*/ 3344418 w 4682585"/>
              <a:gd name="connsiteY477" fmla="*/ 1403604 h 2174272"/>
              <a:gd name="connsiteX478" fmla="*/ 3502152 w 4682585"/>
              <a:gd name="connsiteY478" fmla="*/ 1403604 h 2174272"/>
              <a:gd name="connsiteX479" fmla="*/ 3502152 w 4682585"/>
              <a:gd name="connsiteY479" fmla="*/ 1257014 h 2174272"/>
              <a:gd name="connsiteX480" fmla="*/ 3177159 w 4682585"/>
              <a:gd name="connsiteY480" fmla="*/ 1257014 h 2174272"/>
              <a:gd name="connsiteX481" fmla="*/ 3177159 w 4682585"/>
              <a:gd name="connsiteY481" fmla="*/ 1403604 h 2174272"/>
              <a:gd name="connsiteX482" fmla="*/ 3334893 w 4682585"/>
              <a:gd name="connsiteY482" fmla="*/ 1403604 h 2174272"/>
              <a:gd name="connsiteX483" fmla="*/ 3334893 w 4682585"/>
              <a:gd name="connsiteY483" fmla="*/ 1257014 h 2174272"/>
              <a:gd name="connsiteX484" fmla="*/ 3009900 w 4682585"/>
              <a:gd name="connsiteY484" fmla="*/ 1257014 h 2174272"/>
              <a:gd name="connsiteX485" fmla="*/ 3009900 w 4682585"/>
              <a:gd name="connsiteY485" fmla="*/ 1403604 h 2174272"/>
              <a:gd name="connsiteX486" fmla="*/ 3167634 w 4682585"/>
              <a:gd name="connsiteY486" fmla="*/ 1403604 h 2174272"/>
              <a:gd name="connsiteX487" fmla="*/ 3167634 w 4682585"/>
              <a:gd name="connsiteY487" fmla="*/ 1257014 h 2174272"/>
              <a:gd name="connsiteX488" fmla="*/ 2842641 w 4682585"/>
              <a:gd name="connsiteY488" fmla="*/ 1257014 h 2174272"/>
              <a:gd name="connsiteX489" fmla="*/ 2842641 w 4682585"/>
              <a:gd name="connsiteY489" fmla="*/ 1403604 h 2174272"/>
              <a:gd name="connsiteX490" fmla="*/ 3000375 w 4682585"/>
              <a:gd name="connsiteY490" fmla="*/ 1403604 h 2174272"/>
              <a:gd name="connsiteX491" fmla="*/ 3000375 w 4682585"/>
              <a:gd name="connsiteY491" fmla="*/ 1257014 h 2174272"/>
              <a:gd name="connsiteX492" fmla="*/ 2675382 w 4682585"/>
              <a:gd name="connsiteY492" fmla="*/ 1257014 h 2174272"/>
              <a:gd name="connsiteX493" fmla="*/ 2675382 w 4682585"/>
              <a:gd name="connsiteY493" fmla="*/ 1403604 h 2174272"/>
              <a:gd name="connsiteX494" fmla="*/ 2833116 w 4682585"/>
              <a:gd name="connsiteY494" fmla="*/ 1403604 h 2174272"/>
              <a:gd name="connsiteX495" fmla="*/ 2833116 w 4682585"/>
              <a:gd name="connsiteY495" fmla="*/ 1257014 h 2174272"/>
              <a:gd name="connsiteX496" fmla="*/ 2508123 w 4682585"/>
              <a:gd name="connsiteY496" fmla="*/ 1257014 h 2174272"/>
              <a:gd name="connsiteX497" fmla="*/ 2508123 w 4682585"/>
              <a:gd name="connsiteY497" fmla="*/ 1403604 h 2174272"/>
              <a:gd name="connsiteX498" fmla="*/ 2665857 w 4682585"/>
              <a:gd name="connsiteY498" fmla="*/ 1403604 h 2174272"/>
              <a:gd name="connsiteX499" fmla="*/ 2665857 w 4682585"/>
              <a:gd name="connsiteY499" fmla="*/ 1257014 h 2174272"/>
              <a:gd name="connsiteX500" fmla="*/ 2340864 w 4682585"/>
              <a:gd name="connsiteY500" fmla="*/ 1257014 h 2174272"/>
              <a:gd name="connsiteX501" fmla="*/ 2340864 w 4682585"/>
              <a:gd name="connsiteY501" fmla="*/ 1403604 h 2174272"/>
              <a:gd name="connsiteX502" fmla="*/ 2498598 w 4682585"/>
              <a:gd name="connsiteY502" fmla="*/ 1403604 h 2174272"/>
              <a:gd name="connsiteX503" fmla="*/ 2498598 w 4682585"/>
              <a:gd name="connsiteY503" fmla="*/ 1257014 h 2174272"/>
              <a:gd name="connsiteX504" fmla="*/ 2173510 w 4682585"/>
              <a:gd name="connsiteY504" fmla="*/ 1257014 h 2174272"/>
              <a:gd name="connsiteX505" fmla="*/ 2173510 w 4682585"/>
              <a:gd name="connsiteY505" fmla="*/ 1403604 h 2174272"/>
              <a:gd name="connsiteX506" fmla="*/ 2331339 w 4682585"/>
              <a:gd name="connsiteY506" fmla="*/ 1403604 h 2174272"/>
              <a:gd name="connsiteX507" fmla="*/ 2331339 w 4682585"/>
              <a:gd name="connsiteY507" fmla="*/ 1257014 h 2174272"/>
              <a:gd name="connsiteX508" fmla="*/ 2006251 w 4682585"/>
              <a:gd name="connsiteY508" fmla="*/ 1257014 h 2174272"/>
              <a:gd name="connsiteX509" fmla="*/ 2006251 w 4682585"/>
              <a:gd name="connsiteY509" fmla="*/ 1403604 h 2174272"/>
              <a:gd name="connsiteX510" fmla="*/ 2163985 w 4682585"/>
              <a:gd name="connsiteY510" fmla="*/ 1403604 h 2174272"/>
              <a:gd name="connsiteX511" fmla="*/ 2163985 w 4682585"/>
              <a:gd name="connsiteY511" fmla="*/ 1257014 h 2174272"/>
              <a:gd name="connsiteX512" fmla="*/ 1838992 w 4682585"/>
              <a:gd name="connsiteY512" fmla="*/ 1257014 h 2174272"/>
              <a:gd name="connsiteX513" fmla="*/ 1838992 w 4682585"/>
              <a:gd name="connsiteY513" fmla="*/ 1403604 h 2174272"/>
              <a:gd name="connsiteX514" fmla="*/ 1996726 w 4682585"/>
              <a:gd name="connsiteY514" fmla="*/ 1403604 h 2174272"/>
              <a:gd name="connsiteX515" fmla="*/ 1996726 w 4682585"/>
              <a:gd name="connsiteY515" fmla="*/ 1257014 h 2174272"/>
              <a:gd name="connsiteX516" fmla="*/ 1671733 w 4682585"/>
              <a:gd name="connsiteY516" fmla="*/ 1257014 h 2174272"/>
              <a:gd name="connsiteX517" fmla="*/ 1671733 w 4682585"/>
              <a:gd name="connsiteY517" fmla="*/ 1403604 h 2174272"/>
              <a:gd name="connsiteX518" fmla="*/ 1829467 w 4682585"/>
              <a:gd name="connsiteY518" fmla="*/ 1403604 h 2174272"/>
              <a:gd name="connsiteX519" fmla="*/ 1829467 w 4682585"/>
              <a:gd name="connsiteY519" fmla="*/ 1257014 h 2174272"/>
              <a:gd name="connsiteX520" fmla="*/ 1504474 w 4682585"/>
              <a:gd name="connsiteY520" fmla="*/ 1257014 h 2174272"/>
              <a:gd name="connsiteX521" fmla="*/ 1504474 w 4682585"/>
              <a:gd name="connsiteY521" fmla="*/ 1403604 h 2174272"/>
              <a:gd name="connsiteX522" fmla="*/ 1662208 w 4682585"/>
              <a:gd name="connsiteY522" fmla="*/ 1403604 h 2174272"/>
              <a:gd name="connsiteX523" fmla="*/ 1662208 w 4682585"/>
              <a:gd name="connsiteY523" fmla="*/ 1257014 h 2174272"/>
              <a:gd name="connsiteX524" fmla="*/ 1337215 w 4682585"/>
              <a:gd name="connsiteY524" fmla="*/ 1257014 h 2174272"/>
              <a:gd name="connsiteX525" fmla="*/ 1337215 w 4682585"/>
              <a:gd name="connsiteY525" fmla="*/ 1403604 h 2174272"/>
              <a:gd name="connsiteX526" fmla="*/ 1494949 w 4682585"/>
              <a:gd name="connsiteY526" fmla="*/ 1403604 h 2174272"/>
              <a:gd name="connsiteX527" fmla="*/ 1494949 w 4682585"/>
              <a:gd name="connsiteY527" fmla="*/ 1257014 h 2174272"/>
              <a:gd name="connsiteX528" fmla="*/ 1169956 w 4682585"/>
              <a:gd name="connsiteY528" fmla="*/ 1257014 h 2174272"/>
              <a:gd name="connsiteX529" fmla="*/ 1169956 w 4682585"/>
              <a:gd name="connsiteY529" fmla="*/ 1403604 h 2174272"/>
              <a:gd name="connsiteX530" fmla="*/ 1327690 w 4682585"/>
              <a:gd name="connsiteY530" fmla="*/ 1403604 h 2174272"/>
              <a:gd name="connsiteX531" fmla="*/ 1327690 w 4682585"/>
              <a:gd name="connsiteY531" fmla="*/ 1257014 h 2174272"/>
              <a:gd name="connsiteX532" fmla="*/ 1002697 w 4682585"/>
              <a:gd name="connsiteY532" fmla="*/ 1257014 h 2174272"/>
              <a:gd name="connsiteX533" fmla="*/ 1002697 w 4682585"/>
              <a:gd name="connsiteY533" fmla="*/ 1403604 h 2174272"/>
              <a:gd name="connsiteX534" fmla="*/ 1160431 w 4682585"/>
              <a:gd name="connsiteY534" fmla="*/ 1403604 h 2174272"/>
              <a:gd name="connsiteX535" fmla="*/ 1160431 w 4682585"/>
              <a:gd name="connsiteY535" fmla="*/ 1257014 h 2174272"/>
              <a:gd name="connsiteX536" fmla="*/ 835438 w 4682585"/>
              <a:gd name="connsiteY536" fmla="*/ 1257014 h 2174272"/>
              <a:gd name="connsiteX537" fmla="*/ 835438 w 4682585"/>
              <a:gd name="connsiteY537" fmla="*/ 1403604 h 2174272"/>
              <a:gd name="connsiteX538" fmla="*/ 993172 w 4682585"/>
              <a:gd name="connsiteY538" fmla="*/ 1403604 h 2174272"/>
              <a:gd name="connsiteX539" fmla="*/ 993172 w 4682585"/>
              <a:gd name="connsiteY539" fmla="*/ 1257014 h 2174272"/>
              <a:gd name="connsiteX540" fmla="*/ 668179 w 4682585"/>
              <a:gd name="connsiteY540" fmla="*/ 1257014 h 2174272"/>
              <a:gd name="connsiteX541" fmla="*/ 668179 w 4682585"/>
              <a:gd name="connsiteY541" fmla="*/ 1403604 h 2174272"/>
              <a:gd name="connsiteX542" fmla="*/ 825913 w 4682585"/>
              <a:gd name="connsiteY542" fmla="*/ 1403604 h 2174272"/>
              <a:gd name="connsiteX543" fmla="*/ 825913 w 4682585"/>
              <a:gd name="connsiteY543" fmla="*/ 1257014 h 2174272"/>
              <a:gd name="connsiteX544" fmla="*/ 500920 w 4682585"/>
              <a:gd name="connsiteY544" fmla="*/ 1257014 h 2174272"/>
              <a:gd name="connsiteX545" fmla="*/ 500920 w 4682585"/>
              <a:gd name="connsiteY545" fmla="*/ 1403604 h 2174272"/>
              <a:gd name="connsiteX546" fmla="*/ 658654 w 4682585"/>
              <a:gd name="connsiteY546" fmla="*/ 1403604 h 2174272"/>
              <a:gd name="connsiteX547" fmla="*/ 658654 w 4682585"/>
              <a:gd name="connsiteY547" fmla="*/ 1257014 h 2174272"/>
              <a:gd name="connsiteX548" fmla="*/ 333566 w 4682585"/>
              <a:gd name="connsiteY548" fmla="*/ 1257014 h 2174272"/>
              <a:gd name="connsiteX549" fmla="*/ 333566 w 4682585"/>
              <a:gd name="connsiteY549" fmla="*/ 1403604 h 2174272"/>
              <a:gd name="connsiteX550" fmla="*/ 491395 w 4682585"/>
              <a:gd name="connsiteY550" fmla="*/ 1403604 h 2174272"/>
              <a:gd name="connsiteX551" fmla="*/ 491395 w 4682585"/>
              <a:gd name="connsiteY551" fmla="*/ 1257014 h 2174272"/>
              <a:gd name="connsiteX552" fmla="*/ 166307 w 4682585"/>
              <a:gd name="connsiteY552" fmla="*/ 1257014 h 2174272"/>
              <a:gd name="connsiteX553" fmla="*/ 166307 w 4682585"/>
              <a:gd name="connsiteY553" fmla="*/ 1403604 h 2174272"/>
              <a:gd name="connsiteX554" fmla="*/ 324041 w 4682585"/>
              <a:gd name="connsiteY554" fmla="*/ 1403604 h 2174272"/>
              <a:gd name="connsiteX555" fmla="*/ 324041 w 4682585"/>
              <a:gd name="connsiteY555" fmla="*/ 1257014 h 2174272"/>
              <a:gd name="connsiteX556" fmla="*/ 9525 w 4682585"/>
              <a:gd name="connsiteY556" fmla="*/ 1257014 h 2174272"/>
              <a:gd name="connsiteX557" fmla="*/ 9525 w 4682585"/>
              <a:gd name="connsiteY557" fmla="*/ 1403604 h 2174272"/>
              <a:gd name="connsiteX558" fmla="*/ 156782 w 4682585"/>
              <a:gd name="connsiteY558" fmla="*/ 1403604 h 2174272"/>
              <a:gd name="connsiteX559" fmla="*/ 156782 w 4682585"/>
              <a:gd name="connsiteY559" fmla="*/ 1257014 h 2174272"/>
              <a:gd name="connsiteX560" fmla="*/ 4515326 w 4682585"/>
              <a:gd name="connsiteY560" fmla="*/ 1100899 h 2174272"/>
              <a:gd name="connsiteX561" fmla="*/ 4515326 w 4682585"/>
              <a:gd name="connsiteY561" fmla="*/ 1247489 h 2174272"/>
              <a:gd name="connsiteX562" fmla="*/ 4673060 w 4682585"/>
              <a:gd name="connsiteY562" fmla="*/ 1247489 h 2174272"/>
              <a:gd name="connsiteX563" fmla="*/ 4673060 w 4682585"/>
              <a:gd name="connsiteY563" fmla="*/ 1100899 h 2174272"/>
              <a:gd name="connsiteX564" fmla="*/ 4348068 w 4682585"/>
              <a:gd name="connsiteY564" fmla="*/ 1100899 h 2174272"/>
              <a:gd name="connsiteX565" fmla="*/ 4348068 w 4682585"/>
              <a:gd name="connsiteY565" fmla="*/ 1247489 h 2174272"/>
              <a:gd name="connsiteX566" fmla="*/ 4505801 w 4682585"/>
              <a:gd name="connsiteY566" fmla="*/ 1247489 h 2174272"/>
              <a:gd name="connsiteX567" fmla="*/ 4505801 w 4682585"/>
              <a:gd name="connsiteY567" fmla="*/ 1100899 h 2174272"/>
              <a:gd name="connsiteX568" fmla="*/ 4180809 w 4682585"/>
              <a:gd name="connsiteY568" fmla="*/ 1100899 h 2174272"/>
              <a:gd name="connsiteX569" fmla="*/ 4180809 w 4682585"/>
              <a:gd name="connsiteY569" fmla="*/ 1247489 h 2174272"/>
              <a:gd name="connsiteX570" fmla="*/ 4338543 w 4682585"/>
              <a:gd name="connsiteY570" fmla="*/ 1247489 h 2174272"/>
              <a:gd name="connsiteX571" fmla="*/ 4338543 w 4682585"/>
              <a:gd name="connsiteY571" fmla="*/ 1100899 h 2174272"/>
              <a:gd name="connsiteX572" fmla="*/ 4013550 w 4682585"/>
              <a:gd name="connsiteY572" fmla="*/ 1100899 h 2174272"/>
              <a:gd name="connsiteX573" fmla="*/ 4013550 w 4682585"/>
              <a:gd name="connsiteY573" fmla="*/ 1247489 h 2174272"/>
              <a:gd name="connsiteX574" fmla="*/ 4171284 w 4682585"/>
              <a:gd name="connsiteY574" fmla="*/ 1247489 h 2174272"/>
              <a:gd name="connsiteX575" fmla="*/ 4171284 w 4682585"/>
              <a:gd name="connsiteY575" fmla="*/ 1100899 h 2174272"/>
              <a:gd name="connsiteX576" fmla="*/ 3846291 w 4682585"/>
              <a:gd name="connsiteY576" fmla="*/ 1100899 h 2174272"/>
              <a:gd name="connsiteX577" fmla="*/ 3846291 w 4682585"/>
              <a:gd name="connsiteY577" fmla="*/ 1247489 h 2174272"/>
              <a:gd name="connsiteX578" fmla="*/ 4004025 w 4682585"/>
              <a:gd name="connsiteY578" fmla="*/ 1247489 h 2174272"/>
              <a:gd name="connsiteX579" fmla="*/ 4004025 w 4682585"/>
              <a:gd name="connsiteY579" fmla="*/ 1100899 h 2174272"/>
              <a:gd name="connsiteX580" fmla="*/ 3678936 w 4682585"/>
              <a:gd name="connsiteY580" fmla="*/ 1100899 h 2174272"/>
              <a:gd name="connsiteX581" fmla="*/ 3678936 w 4682585"/>
              <a:gd name="connsiteY581" fmla="*/ 1247489 h 2174272"/>
              <a:gd name="connsiteX582" fmla="*/ 3836766 w 4682585"/>
              <a:gd name="connsiteY582" fmla="*/ 1247489 h 2174272"/>
              <a:gd name="connsiteX583" fmla="*/ 3836766 w 4682585"/>
              <a:gd name="connsiteY583" fmla="*/ 1100899 h 2174272"/>
              <a:gd name="connsiteX584" fmla="*/ 3511677 w 4682585"/>
              <a:gd name="connsiteY584" fmla="*/ 1100899 h 2174272"/>
              <a:gd name="connsiteX585" fmla="*/ 3511677 w 4682585"/>
              <a:gd name="connsiteY585" fmla="*/ 1247489 h 2174272"/>
              <a:gd name="connsiteX586" fmla="*/ 3669411 w 4682585"/>
              <a:gd name="connsiteY586" fmla="*/ 1247489 h 2174272"/>
              <a:gd name="connsiteX587" fmla="*/ 3669411 w 4682585"/>
              <a:gd name="connsiteY587" fmla="*/ 1100899 h 2174272"/>
              <a:gd name="connsiteX588" fmla="*/ 3344418 w 4682585"/>
              <a:gd name="connsiteY588" fmla="*/ 1100899 h 2174272"/>
              <a:gd name="connsiteX589" fmla="*/ 3344418 w 4682585"/>
              <a:gd name="connsiteY589" fmla="*/ 1247489 h 2174272"/>
              <a:gd name="connsiteX590" fmla="*/ 3502152 w 4682585"/>
              <a:gd name="connsiteY590" fmla="*/ 1247489 h 2174272"/>
              <a:gd name="connsiteX591" fmla="*/ 3502152 w 4682585"/>
              <a:gd name="connsiteY591" fmla="*/ 1100899 h 2174272"/>
              <a:gd name="connsiteX592" fmla="*/ 3177159 w 4682585"/>
              <a:gd name="connsiteY592" fmla="*/ 1100899 h 2174272"/>
              <a:gd name="connsiteX593" fmla="*/ 3177159 w 4682585"/>
              <a:gd name="connsiteY593" fmla="*/ 1247489 h 2174272"/>
              <a:gd name="connsiteX594" fmla="*/ 3334893 w 4682585"/>
              <a:gd name="connsiteY594" fmla="*/ 1247489 h 2174272"/>
              <a:gd name="connsiteX595" fmla="*/ 3334893 w 4682585"/>
              <a:gd name="connsiteY595" fmla="*/ 1100899 h 2174272"/>
              <a:gd name="connsiteX596" fmla="*/ 3009900 w 4682585"/>
              <a:gd name="connsiteY596" fmla="*/ 1100899 h 2174272"/>
              <a:gd name="connsiteX597" fmla="*/ 3009900 w 4682585"/>
              <a:gd name="connsiteY597" fmla="*/ 1247489 h 2174272"/>
              <a:gd name="connsiteX598" fmla="*/ 3167634 w 4682585"/>
              <a:gd name="connsiteY598" fmla="*/ 1247489 h 2174272"/>
              <a:gd name="connsiteX599" fmla="*/ 3167634 w 4682585"/>
              <a:gd name="connsiteY599" fmla="*/ 1100899 h 2174272"/>
              <a:gd name="connsiteX600" fmla="*/ 2842641 w 4682585"/>
              <a:gd name="connsiteY600" fmla="*/ 1100899 h 2174272"/>
              <a:gd name="connsiteX601" fmla="*/ 2842641 w 4682585"/>
              <a:gd name="connsiteY601" fmla="*/ 1247489 h 2174272"/>
              <a:gd name="connsiteX602" fmla="*/ 3000375 w 4682585"/>
              <a:gd name="connsiteY602" fmla="*/ 1247489 h 2174272"/>
              <a:gd name="connsiteX603" fmla="*/ 3000375 w 4682585"/>
              <a:gd name="connsiteY603" fmla="*/ 1100899 h 2174272"/>
              <a:gd name="connsiteX604" fmla="*/ 2675382 w 4682585"/>
              <a:gd name="connsiteY604" fmla="*/ 1100899 h 2174272"/>
              <a:gd name="connsiteX605" fmla="*/ 2675382 w 4682585"/>
              <a:gd name="connsiteY605" fmla="*/ 1247489 h 2174272"/>
              <a:gd name="connsiteX606" fmla="*/ 2833116 w 4682585"/>
              <a:gd name="connsiteY606" fmla="*/ 1247489 h 2174272"/>
              <a:gd name="connsiteX607" fmla="*/ 2833116 w 4682585"/>
              <a:gd name="connsiteY607" fmla="*/ 1100899 h 2174272"/>
              <a:gd name="connsiteX608" fmla="*/ 2508123 w 4682585"/>
              <a:gd name="connsiteY608" fmla="*/ 1100899 h 2174272"/>
              <a:gd name="connsiteX609" fmla="*/ 2508123 w 4682585"/>
              <a:gd name="connsiteY609" fmla="*/ 1247489 h 2174272"/>
              <a:gd name="connsiteX610" fmla="*/ 2665857 w 4682585"/>
              <a:gd name="connsiteY610" fmla="*/ 1247489 h 2174272"/>
              <a:gd name="connsiteX611" fmla="*/ 2665857 w 4682585"/>
              <a:gd name="connsiteY611" fmla="*/ 1100899 h 2174272"/>
              <a:gd name="connsiteX612" fmla="*/ 2340864 w 4682585"/>
              <a:gd name="connsiteY612" fmla="*/ 1100899 h 2174272"/>
              <a:gd name="connsiteX613" fmla="*/ 2340864 w 4682585"/>
              <a:gd name="connsiteY613" fmla="*/ 1247489 h 2174272"/>
              <a:gd name="connsiteX614" fmla="*/ 2498598 w 4682585"/>
              <a:gd name="connsiteY614" fmla="*/ 1247489 h 2174272"/>
              <a:gd name="connsiteX615" fmla="*/ 2498598 w 4682585"/>
              <a:gd name="connsiteY615" fmla="*/ 1100899 h 2174272"/>
              <a:gd name="connsiteX616" fmla="*/ 2173510 w 4682585"/>
              <a:gd name="connsiteY616" fmla="*/ 1100899 h 2174272"/>
              <a:gd name="connsiteX617" fmla="*/ 2173510 w 4682585"/>
              <a:gd name="connsiteY617" fmla="*/ 1247489 h 2174272"/>
              <a:gd name="connsiteX618" fmla="*/ 2331339 w 4682585"/>
              <a:gd name="connsiteY618" fmla="*/ 1247489 h 2174272"/>
              <a:gd name="connsiteX619" fmla="*/ 2331339 w 4682585"/>
              <a:gd name="connsiteY619" fmla="*/ 1100899 h 2174272"/>
              <a:gd name="connsiteX620" fmla="*/ 2006251 w 4682585"/>
              <a:gd name="connsiteY620" fmla="*/ 1100899 h 2174272"/>
              <a:gd name="connsiteX621" fmla="*/ 2006251 w 4682585"/>
              <a:gd name="connsiteY621" fmla="*/ 1247489 h 2174272"/>
              <a:gd name="connsiteX622" fmla="*/ 2163985 w 4682585"/>
              <a:gd name="connsiteY622" fmla="*/ 1247489 h 2174272"/>
              <a:gd name="connsiteX623" fmla="*/ 2163985 w 4682585"/>
              <a:gd name="connsiteY623" fmla="*/ 1100899 h 2174272"/>
              <a:gd name="connsiteX624" fmla="*/ 1838992 w 4682585"/>
              <a:gd name="connsiteY624" fmla="*/ 1100899 h 2174272"/>
              <a:gd name="connsiteX625" fmla="*/ 1838992 w 4682585"/>
              <a:gd name="connsiteY625" fmla="*/ 1247489 h 2174272"/>
              <a:gd name="connsiteX626" fmla="*/ 1996726 w 4682585"/>
              <a:gd name="connsiteY626" fmla="*/ 1247489 h 2174272"/>
              <a:gd name="connsiteX627" fmla="*/ 1996726 w 4682585"/>
              <a:gd name="connsiteY627" fmla="*/ 1100899 h 2174272"/>
              <a:gd name="connsiteX628" fmla="*/ 1671733 w 4682585"/>
              <a:gd name="connsiteY628" fmla="*/ 1100899 h 2174272"/>
              <a:gd name="connsiteX629" fmla="*/ 1671733 w 4682585"/>
              <a:gd name="connsiteY629" fmla="*/ 1247489 h 2174272"/>
              <a:gd name="connsiteX630" fmla="*/ 1829467 w 4682585"/>
              <a:gd name="connsiteY630" fmla="*/ 1247489 h 2174272"/>
              <a:gd name="connsiteX631" fmla="*/ 1829467 w 4682585"/>
              <a:gd name="connsiteY631" fmla="*/ 1100899 h 2174272"/>
              <a:gd name="connsiteX632" fmla="*/ 1504474 w 4682585"/>
              <a:gd name="connsiteY632" fmla="*/ 1100899 h 2174272"/>
              <a:gd name="connsiteX633" fmla="*/ 1504474 w 4682585"/>
              <a:gd name="connsiteY633" fmla="*/ 1247489 h 2174272"/>
              <a:gd name="connsiteX634" fmla="*/ 1662208 w 4682585"/>
              <a:gd name="connsiteY634" fmla="*/ 1247489 h 2174272"/>
              <a:gd name="connsiteX635" fmla="*/ 1662208 w 4682585"/>
              <a:gd name="connsiteY635" fmla="*/ 1100899 h 2174272"/>
              <a:gd name="connsiteX636" fmla="*/ 1337215 w 4682585"/>
              <a:gd name="connsiteY636" fmla="*/ 1100899 h 2174272"/>
              <a:gd name="connsiteX637" fmla="*/ 1337215 w 4682585"/>
              <a:gd name="connsiteY637" fmla="*/ 1247489 h 2174272"/>
              <a:gd name="connsiteX638" fmla="*/ 1494949 w 4682585"/>
              <a:gd name="connsiteY638" fmla="*/ 1247489 h 2174272"/>
              <a:gd name="connsiteX639" fmla="*/ 1494949 w 4682585"/>
              <a:gd name="connsiteY639" fmla="*/ 1100899 h 2174272"/>
              <a:gd name="connsiteX640" fmla="*/ 1169956 w 4682585"/>
              <a:gd name="connsiteY640" fmla="*/ 1100899 h 2174272"/>
              <a:gd name="connsiteX641" fmla="*/ 1169956 w 4682585"/>
              <a:gd name="connsiteY641" fmla="*/ 1247489 h 2174272"/>
              <a:gd name="connsiteX642" fmla="*/ 1327690 w 4682585"/>
              <a:gd name="connsiteY642" fmla="*/ 1247489 h 2174272"/>
              <a:gd name="connsiteX643" fmla="*/ 1327690 w 4682585"/>
              <a:gd name="connsiteY643" fmla="*/ 1100899 h 2174272"/>
              <a:gd name="connsiteX644" fmla="*/ 1002697 w 4682585"/>
              <a:gd name="connsiteY644" fmla="*/ 1100899 h 2174272"/>
              <a:gd name="connsiteX645" fmla="*/ 1002697 w 4682585"/>
              <a:gd name="connsiteY645" fmla="*/ 1247489 h 2174272"/>
              <a:gd name="connsiteX646" fmla="*/ 1160431 w 4682585"/>
              <a:gd name="connsiteY646" fmla="*/ 1247489 h 2174272"/>
              <a:gd name="connsiteX647" fmla="*/ 1160431 w 4682585"/>
              <a:gd name="connsiteY647" fmla="*/ 1100899 h 2174272"/>
              <a:gd name="connsiteX648" fmla="*/ 835438 w 4682585"/>
              <a:gd name="connsiteY648" fmla="*/ 1100899 h 2174272"/>
              <a:gd name="connsiteX649" fmla="*/ 835438 w 4682585"/>
              <a:gd name="connsiteY649" fmla="*/ 1247489 h 2174272"/>
              <a:gd name="connsiteX650" fmla="*/ 993172 w 4682585"/>
              <a:gd name="connsiteY650" fmla="*/ 1247489 h 2174272"/>
              <a:gd name="connsiteX651" fmla="*/ 993172 w 4682585"/>
              <a:gd name="connsiteY651" fmla="*/ 1100899 h 2174272"/>
              <a:gd name="connsiteX652" fmla="*/ 668179 w 4682585"/>
              <a:gd name="connsiteY652" fmla="*/ 1100899 h 2174272"/>
              <a:gd name="connsiteX653" fmla="*/ 668179 w 4682585"/>
              <a:gd name="connsiteY653" fmla="*/ 1247489 h 2174272"/>
              <a:gd name="connsiteX654" fmla="*/ 825913 w 4682585"/>
              <a:gd name="connsiteY654" fmla="*/ 1247489 h 2174272"/>
              <a:gd name="connsiteX655" fmla="*/ 825913 w 4682585"/>
              <a:gd name="connsiteY655" fmla="*/ 1100899 h 2174272"/>
              <a:gd name="connsiteX656" fmla="*/ 500920 w 4682585"/>
              <a:gd name="connsiteY656" fmla="*/ 1100899 h 2174272"/>
              <a:gd name="connsiteX657" fmla="*/ 500920 w 4682585"/>
              <a:gd name="connsiteY657" fmla="*/ 1247489 h 2174272"/>
              <a:gd name="connsiteX658" fmla="*/ 658654 w 4682585"/>
              <a:gd name="connsiteY658" fmla="*/ 1247489 h 2174272"/>
              <a:gd name="connsiteX659" fmla="*/ 658654 w 4682585"/>
              <a:gd name="connsiteY659" fmla="*/ 1100899 h 2174272"/>
              <a:gd name="connsiteX660" fmla="*/ 333566 w 4682585"/>
              <a:gd name="connsiteY660" fmla="*/ 1100899 h 2174272"/>
              <a:gd name="connsiteX661" fmla="*/ 333566 w 4682585"/>
              <a:gd name="connsiteY661" fmla="*/ 1247489 h 2174272"/>
              <a:gd name="connsiteX662" fmla="*/ 491395 w 4682585"/>
              <a:gd name="connsiteY662" fmla="*/ 1247489 h 2174272"/>
              <a:gd name="connsiteX663" fmla="*/ 491395 w 4682585"/>
              <a:gd name="connsiteY663" fmla="*/ 1100899 h 2174272"/>
              <a:gd name="connsiteX664" fmla="*/ 166307 w 4682585"/>
              <a:gd name="connsiteY664" fmla="*/ 1100899 h 2174272"/>
              <a:gd name="connsiteX665" fmla="*/ 166307 w 4682585"/>
              <a:gd name="connsiteY665" fmla="*/ 1247489 h 2174272"/>
              <a:gd name="connsiteX666" fmla="*/ 324041 w 4682585"/>
              <a:gd name="connsiteY666" fmla="*/ 1247489 h 2174272"/>
              <a:gd name="connsiteX667" fmla="*/ 324041 w 4682585"/>
              <a:gd name="connsiteY667" fmla="*/ 1100899 h 2174272"/>
              <a:gd name="connsiteX668" fmla="*/ 9525 w 4682585"/>
              <a:gd name="connsiteY668" fmla="*/ 1100899 h 2174272"/>
              <a:gd name="connsiteX669" fmla="*/ 9525 w 4682585"/>
              <a:gd name="connsiteY669" fmla="*/ 1247489 h 2174272"/>
              <a:gd name="connsiteX670" fmla="*/ 156782 w 4682585"/>
              <a:gd name="connsiteY670" fmla="*/ 1247489 h 2174272"/>
              <a:gd name="connsiteX671" fmla="*/ 156782 w 4682585"/>
              <a:gd name="connsiteY671" fmla="*/ 1100899 h 2174272"/>
              <a:gd name="connsiteX672" fmla="*/ 4515326 w 4682585"/>
              <a:gd name="connsiteY672" fmla="*/ 944784 h 2174272"/>
              <a:gd name="connsiteX673" fmla="*/ 4515326 w 4682585"/>
              <a:gd name="connsiteY673" fmla="*/ 1091374 h 2174272"/>
              <a:gd name="connsiteX674" fmla="*/ 4673060 w 4682585"/>
              <a:gd name="connsiteY674" fmla="*/ 1091374 h 2174272"/>
              <a:gd name="connsiteX675" fmla="*/ 4673060 w 4682585"/>
              <a:gd name="connsiteY675" fmla="*/ 944784 h 2174272"/>
              <a:gd name="connsiteX676" fmla="*/ 4348068 w 4682585"/>
              <a:gd name="connsiteY676" fmla="*/ 944784 h 2174272"/>
              <a:gd name="connsiteX677" fmla="*/ 4348068 w 4682585"/>
              <a:gd name="connsiteY677" fmla="*/ 1091374 h 2174272"/>
              <a:gd name="connsiteX678" fmla="*/ 4505801 w 4682585"/>
              <a:gd name="connsiteY678" fmla="*/ 1091374 h 2174272"/>
              <a:gd name="connsiteX679" fmla="*/ 4505801 w 4682585"/>
              <a:gd name="connsiteY679" fmla="*/ 944784 h 2174272"/>
              <a:gd name="connsiteX680" fmla="*/ 4180809 w 4682585"/>
              <a:gd name="connsiteY680" fmla="*/ 944784 h 2174272"/>
              <a:gd name="connsiteX681" fmla="*/ 4180809 w 4682585"/>
              <a:gd name="connsiteY681" fmla="*/ 1091374 h 2174272"/>
              <a:gd name="connsiteX682" fmla="*/ 4338543 w 4682585"/>
              <a:gd name="connsiteY682" fmla="*/ 1091374 h 2174272"/>
              <a:gd name="connsiteX683" fmla="*/ 4338543 w 4682585"/>
              <a:gd name="connsiteY683" fmla="*/ 944784 h 2174272"/>
              <a:gd name="connsiteX684" fmla="*/ 4013550 w 4682585"/>
              <a:gd name="connsiteY684" fmla="*/ 944784 h 2174272"/>
              <a:gd name="connsiteX685" fmla="*/ 4013550 w 4682585"/>
              <a:gd name="connsiteY685" fmla="*/ 1091374 h 2174272"/>
              <a:gd name="connsiteX686" fmla="*/ 4171284 w 4682585"/>
              <a:gd name="connsiteY686" fmla="*/ 1091374 h 2174272"/>
              <a:gd name="connsiteX687" fmla="*/ 4171284 w 4682585"/>
              <a:gd name="connsiteY687" fmla="*/ 944784 h 2174272"/>
              <a:gd name="connsiteX688" fmla="*/ 3846291 w 4682585"/>
              <a:gd name="connsiteY688" fmla="*/ 944784 h 2174272"/>
              <a:gd name="connsiteX689" fmla="*/ 3846291 w 4682585"/>
              <a:gd name="connsiteY689" fmla="*/ 1091374 h 2174272"/>
              <a:gd name="connsiteX690" fmla="*/ 4004025 w 4682585"/>
              <a:gd name="connsiteY690" fmla="*/ 1091374 h 2174272"/>
              <a:gd name="connsiteX691" fmla="*/ 4004025 w 4682585"/>
              <a:gd name="connsiteY691" fmla="*/ 944784 h 2174272"/>
              <a:gd name="connsiteX692" fmla="*/ 3678936 w 4682585"/>
              <a:gd name="connsiteY692" fmla="*/ 944784 h 2174272"/>
              <a:gd name="connsiteX693" fmla="*/ 3678936 w 4682585"/>
              <a:gd name="connsiteY693" fmla="*/ 1091374 h 2174272"/>
              <a:gd name="connsiteX694" fmla="*/ 3836766 w 4682585"/>
              <a:gd name="connsiteY694" fmla="*/ 1091374 h 2174272"/>
              <a:gd name="connsiteX695" fmla="*/ 3836766 w 4682585"/>
              <a:gd name="connsiteY695" fmla="*/ 944784 h 2174272"/>
              <a:gd name="connsiteX696" fmla="*/ 3511677 w 4682585"/>
              <a:gd name="connsiteY696" fmla="*/ 944784 h 2174272"/>
              <a:gd name="connsiteX697" fmla="*/ 3511677 w 4682585"/>
              <a:gd name="connsiteY697" fmla="*/ 1091374 h 2174272"/>
              <a:gd name="connsiteX698" fmla="*/ 3669411 w 4682585"/>
              <a:gd name="connsiteY698" fmla="*/ 1091374 h 2174272"/>
              <a:gd name="connsiteX699" fmla="*/ 3669411 w 4682585"/>
              <a:gd name="connsiteY699" fmla="*/ 944784 h 2174272"/>
              <a:gd name="connsiteX700" fmla="*/ 3344418 w 4682585"/>
              <a:gd name="connsiteY700" fmla="*/ 944784 h 2174272"/>
              <a:gd name="connsiteX701" fmla="*/ 3344418 w 4682585"/>
              <a:gd name="connsiteY701" fmla="*/ 1091374 h 2174272"/>
              <a:gd name="connsiteX702" fmla="*/ 3502152 w 4682585"/>
              <a:gd name="connsiteY702" fmla="*/ 1091374 h 2174272"/>
              <a:gd name="connsiteX703" fmla="*/ 3502152 w 4682585"/>
              <a:gd name="connsiteY703" fmla="*/ 944784 h 2174272"/>
              <a:gd name="connsiteX704" fmla="*/ 3177159 w 4682585"/>
              <a:gd name="connsiteY704" fmla="*/ 944784 h 2174272"/>
              <a:gd name="connsiteX705" fmla="*/ 3177159 w 4682585"/>
              <a:gd name="connsiteY705" fmla="*/ 1091374 h 2174272"/>
              <a:gd name="connsiteX706" fmla="*/ 3334893 w 4682585"/>
              <a:gd name="connsiteY706" fmla="*/ 1091374 h 2174272"/>
              <a:gd name="connsiteX707" fmla="*/ 3334893 w 4682585"/>
              <a:gd name="connsiteY707" fmla="*/ 944784 h 2174272"/>
              <a:gd name="connsiteX708" fmla="*/ 3009900 w 4682585"/>
              <a:gd name="connsiteY708" fmla="*/ 944784 h 2174272"/>
              <a:gd name="connsiteX709" fmla="*/ 3009900 w 4682585"/>
              <a:gd name="connsiteY709" fmla="*/ 1091374 h 2174272"/>
              <a:gd name="connsiteX710" fmla="*/ 3167634 w 4682585"/>
              <a:gd name="connsiteY710" fmla="*/ 1091374 h 2174272"/>
              <a:gd name="connsiteX711" fmla="*/ 3167634 w 4682585"/>
              <a:gd name="connsiteY711" fmla="*/ 944784 h 2174272"/>
              <a:gd name="connsiteX712" fmla="*/ 2842641 w 4682585"/>
              <a:gd name="connsiteY712" fmla="*/ 944784 h 2174272"/>
              <a:gd name="connsiteX713" fmla="*/ 2842641 w 4682585"/>
              <a:gd name="connsiteY713" fmla="*/ 1091374 h 2174272"/>
              <a:gd name="connsiteX714" fmla="*/ 3000375 w 4682585"/>
              <a:gd name="connsiteY714" fmla="*/ 1091374 h 2174272"/>
              <a:gd name="connsiteX715" fmla="*/ 3000375 w 4682585"/>
              <a:gd name="connsiteY715" fmla="*/ 944784 h 2174272"/>
              <a:gd name="connsiteX716" fmla="*/ 2675382 w 4682585"/>
              <a:gd name="connsiteY716" fmla="*/ 944784 h 2174272"/>
              <a:gd name="connsiteX717" fmla="*/ 2675382 w 4682585"/>
              <a:gd name="connsiteY717" fmla="*/ 1091374 h 2174272"/>
              <a:gd name="connsiteX718" fmla="*/ 2833116 w 4682585"/>
              <a:gd name="connsiteY718" fmla="*/ 1091374 h 2174272"/>
              <a:gd name="connsiteX719" fmla="*/ 2833116 w 4682585"/>
              <a:gd name="connsiteY719" fmla="*/ 944784 h 2174272"/>
              <a:gd name="connsiteX720" fmla="*/ 2508123 w 4682585"/>
              <a:gd name="connsiteY720" fmla="*/ 944784 h 2174272"/>
              <a:gd name="connsiteX721" fmla="*/ 2508123 w 4682585"/>
              <a:gd name="connsiteY721" fmla="*/ 1091374 h 2174272"/>
              <a:gd name="connsiteX722" fmla="*/ 2665857 w 4682585"/>
              <a:gd name="connsiteY722" fmla="*/ 1091374 h 2174272"/>
              <a:gd name="connsiteX723" fmla="*/ 2665857 w 4682585"/>
              <a:gd name="connsiteY723" fmla="*/ 944784 h 2174272"/>
              <a:gd name="connsiteX724" fmla="*/ 2340864 w 4682585"/>
              <a:gd name="connsiteY724" fmla="*/ 944784 h 2174272"/>
              <a:gd name="connsiteX725" fmla="*/ 2340864 w 4682585"/>
              <a:gd name="connsiteY725" fmla="*/ 1091374 h 2174272"/>
              <a:gd name="connsiteX726" fmla="*/ 2498598 w 4682585"/>
              <a:gd name="connsiteY726" fmla="*/ 1091374 h 2174272"/>
              <a:gd name="connsiteX727" fmla="*/ 2498598 w 4682585"/>
              <a:gd name="connsiteY727" fmla="*/ 944784 h 2174272"/>
              <a:gd name="connsiteX728" fmla="*/ 2173510 w 4682585"/>
              <a:gd name="connsiteY728" fmla="*/ 944784 h 2174272"/>
              <a:gd name="connsiteX729" fmla="*/ 2173510 w 4682585"/>
              <a:gd name="connsiteY729" fmla="*/ 1091374 h 2174272"/>
              <a:gd name="connsiteX730" fmla="*/ 2331339 w 4682585"/>
              <a:gd name="connsiteY730" fmla="*/ 1091374 h 2174272"/>
              <a:gd name="connsiteX731" fmla="*/ 2331339 w 4682585"/>
              <a:gd name="connsiteY731" fmla="*/ 944784 h 2174272"/>
              <a:gd name="connsiteX732" fmla="*/ 2006251 w 4682585"/>
              <a:gd name="connsiteY732" fmla="*/ 944784 h 2174272"/>
              <a:gd name="connsiteX733" fmla="*/ 2006251 w 4682585"/>
              <a:gd name="connsiteY733" fmla="*/ 1091374 h 2174272"/>
              <a:gd name="connsiteX734" fmla="*/ 2163985 w 4682585"/>
              <a:gd name="connsiteY734" fmla="*/ 1091374 h 2174272"/>
              <a:gd name="connsiteX735" fmla="*/ 2163985 w 4682585"/>
              <a:gd name="connsiteY735" fmla="*/ 944784 h 2174272"/>
              <a:gd name="connsiteX736" fmla="*/ 1838992 w 4682585"/>
              <a:gd name="connsiteY736" fmla="*/ 944784 h 2174272"/>
              <a:gd name="connsiteX737" fmla="*/ 1838992 w 4682585"/>
              <a:gd name="connsiteY737" fmla="*/ 1091374 h 2174272"/>
              <a:gd name="connsiteX738" fmla="*/ 1996726 w 4682585"/>
              <a:gd name="connsiteY738" fmla="*/ 1091374 h 2174272"/>
              <a:gd name="connsiteX739" fmla="*/ 1996726 w 4682585"/>
              <a:gd name="connsiteY739" fmla="*/ 944784 h 2174272"/>
              <a:gd name="connsiteX740" fmla="*/ 1671733 w 4682585"/>
              <a:gd name="connsiteY740" fmla="*/ 944784 h 2174272"/>
              <a:gd name="connsiteX741" fmla="*/ 1671733 w 4682585"/>
              <a:gd name="connsiteY741" fmla="*/ 1091374 h 2174272"/>
              <a:gd name="connsiteX742" fmla="*/ 1829467 w 4682585"/>
              <a:gd name="connsiteY742" fmla="*/ 1091374 h 2174272"/>
              <a:gd name="connsiteX743" fmla="*/ 1829467 w 4682585"/>
              <a:gd name="connsiteY743" fmla="*/ 944784 h 2174272"/>
              <a:gd name="connsiteX744" fmla="*/ 1504474 w 4682585"/>
              <a:gd name="connsiteY744" fmla="*/ 944784 h 2174272"/>
              <a:gd name="connsiteX745" fmla="*/ 1504474 w 4682585"/>
              <a:gd name="connsiteY745" fmla="*/ 1091374 h 2174272"/>
              <a:gd name="connsiteX746" fmla="*/ 1662208 w 4682585"/>
              <a:gd name="connsiteY746" fmla="*/ 1091374 h 2174272"/>
              <a:gd name="connsiteX747" fmla="*/ 1662208 w 4682585"/>
              <a:gd name="connsiteY747" fmla="*/ 944784 h 2174272"/>
              <a:gd name="connsiteX748" fmla="*/ 1337215 w 4682585"/>
              <a:gd name="connsiteY748" fmla="*/ 944784 h 2174272"/>
              <a:gd name="connsiteX749" fmla="*/ 1337215 w 4682585"/>
              <a:gd name="connsiteY749" fmla="*/ 1091374 h 2174272"/>
              <a:gd name="connsiteX750" fmla="*/ 1494949 w 4682585"/>
              <a:gd name="connsiteY750" fmla="*/ 1091374 h 2174272"/>
              <a:gd name="connsiteX751" fmla="*/ 1494949 w 4682585"/>
              <a:gd name="connsiteY751" fmla="*/ 944784 h 2174272"/>
              <a:gd name="connsiteX752" fmla="*/ 1169956 w 4682585"/>
              <a:gd name="connsiteY752" fmla="*/ 944784 h 2174272"/>
              <a:gd name="connsiteX753" fmla="*/ 1169956 w 4682585"/>
              <a:gd name="connsiteY753" fmla="*/ 1091374 h 2174272"/>
              <a:gd name="connsiteX754" fmla="*/ 1327690 w 4682585"/>
              <a:gd name="connsiteY754" fmla="*/ 1091374 h 2174272"/>
              <a:gd name="connsiteX755" fmla="*/ 1327690 w 4682585"/>
              <a:gd name="connsiteY755" fmla="*/ 944784 h 2174272"/>
              <a:gd name="connsiteX756" fmla="*/ 1002697 w 4682585"/>
              <a:gd name="connsiteY756" fmla="*/ 944784 h 2174272"/>
              <a:gd name="connsiteX757" fmla="*/ 1002697 w 4682585"/>
              <a:gd name="connsiteY757" fmla="*/ 1091374 h 2174272"/>
              <a:gd name="connsiteX758" fmla="*/ 1160431 w 4682585"/>
              <a:gd name="connsiteY758" fmla="*/ 1091374 h 2174272"/>
              <a:gd name="connsiteX759" fmla="*/ 1160431 w 4682585"/>
              <a:gd name="connsiteY759" fmla="*/ 944784 h 2174272"/>
              <a:gd name="connsiteX760" fmla="*/ 835438 w 4682585"/>
              <a:gd name="connsiteY760" fmla="*/ 944784 h 2174272"/>
              <a:gd name="connsiteX761" fmla="*/ 835438 w 4682585"/>
              <a:gd name="connsiteY761" fmla="*/ 1091374 h 2174272"/>
              <a:gd name="connsiteX762" fmla="*/ 993172 w 4682585"/>
              <a:gd name="connsiteY762" fmla="*/ 1091374 h 2174272"/>
              <a:gd name="connsiteX763" fmla="*/ 993172 w 4682585"/>
              <a:gd name="connsiteY763" fmla="*/ 944784 h 2174272"/>
              <a:gd name="connsiteX764" fmla="*/ 668179 w 4682585"/>
              <a:gd name="connsiteY764" fmla="*/ 944784 h 2174272"/>
              <a:gd name="connsiteX765" fmla="*/ 668179 w 4682585"/>
              <a:gd name="connsiteY765" fmla="*/ 1091374 h 2174272"/>
              <a:gd name="connsiteX766" fmla="*/ 825913 w 4682585"/>
              <a:gd name="connsiteY766" fmla="*/ 1091374 h 2174272"/>
              <a:gd name="connsiteX767" fmla="*/ 825913 w 4682585"/>
              <a:gd name="connsiteY767" fmla="*/ 944784 h 2174272"/>
              <a:gd name="connsiteX768" fmla="*/ 500920 w 4682585"/>
              <a:gd name="connsiteY768" fmla="*/ 944784 h 2174272"/>
              <a:gd name="connsiteX769" fmla="*/ 500920 w 4682585"/>
              <a:gd name="connsiteY769" fmla="*/ 1091374 h 2174272"/>
              <a:gd name="connsiteX770" fmla="*/ 658654 w 4682585"/>
              <a:gd name="connsiteY770" fmla="*/ 1091374 h 2174272"/>
              <a:gd name="connsiteX771" fmla="*/ 658654 w 4682585"/>
              <a:gd name="connsiteY771" fmla="*/ 944784 h 2174272"/>
              <a:gd name="connsiteX772" fmla="*/ 333566 w 4682585"/>
              <a:gd name="connsiteY772" fmla="*/ 944784 h 2174272"/>
              <a:gd name="connsiteX773" fmla="*/ 333566 w 4682585"/>
              <a:gd name="connsiteY773" fmla="*/ 1091374 h 2174272"/>
              <a:gd name="connsiteX774" fmla="*/ 491395 w 4682585"/>
              <a:gd name="connsiteY774" fmla="*/ 1091374 h 2174272"/>
              <a:gd name="connsiteX775" fmla="*/ 491395 w 4682585"/>
              <a:gd name="connsiteY775" fmla="*/ 944784 h 2174272"/>
              <a:gd name="connsiteX776" fmla="*/ 166307 w 4682585"/>
              <a:gd name="connsiteY776" fmla="*/ 944784 h 2174272"/>
              <a:gd name="connsiteX777" fmla="*/ 166307 w 4682585"/>
              <a:gd name="connsiteY777" fmla="*/ 1091374 h 2174272"/>
              <a:gd name="connsiteX778" fmla="*/ 324041 w 4682585"/>
              <a:gd name="connsiteY778" fmla="*/ 1091374 h 2174272"/>
              <a:gd name="connsiteX779" fmla="*/ 324041 w 4682585"/>
              <a:gd name="connsiteY779" fmla="*/ 944784 h 2174272"/>
              <a:gd name="connsiteX780" fmla="*/ 9525 w 4682585"/>
              <a:gd name="connsiteY780" fmla="*/ 944784 h 2174272"/>
              <a:gd name="connsiteX781" fmla="*/ 9525 w 4682585"/>
              <a:gd name="connsiteY781" fmla="*/ 1091374 h 2174272"/>
              <a:gd name="connsiteX782" fmla="*/ 156782 w 4682585"/>
              <a:gd name="connsiteY782" fmla="*/ 1091374 h 2174272"/>
              <a:gd name="connsiteX783" fmla="*/ 156782 w 4682585"/>
              <a:gd name="connsiteY783" fmla="*/ 944784 h 2174272"/>
              <a:gd name="connsiteX784" fmla="*/ 4515326 w 4682585"/>
              <a:gd name="connsiteY784" fmla="*/ 788670 h 2174272"/>
              <a:gd name="connsiteX785" fmla="*/ 4515326 w 4682585"/>
              <a:gd name="connsiteY785" fmla="*/ 935259 h 2174272"/>
              <a:gd name="connsiteX786" fmla="*/ 4673060 w 4682585"/>
              <a:gd name="connsiteY786" fmla="*/ 935259 h 2174272"/>
              <a:gd name="connsiteX787" fmla="*/ 4673060 w 4682585"/>
              <a:gd name="connsiteY787" fmla="*/ 788670 h 2174272"/>
              <a:gd name="connsiteX788" fmla="*/ 4348068 w 4682585"/>
              <a:gd name="connsiteY788" fmla="*/ 788670 h 2174272"/>
              <a:gd name="connsiteX789" fmla="*/ 4348068 w 4682585"/>
              <a:gd name="connsiteY789" fmla="*/ 935259 h 2174272"/>
              <a:gd name="connsiteX790" fmla="*/ 4505801 w 4682585"/>
              <a:gd name="connsiteY790" fmla="*/ 935259 h 2174272"/>
              <a:gd name="connsiteX791" fmla="*/ 4505801 w 4682585"/>
              <a:gd name="connsiteY791" fmla="*/ 788670 h 2174272"/>
              <a:gd name="connsiteX792" fmla="*/ 4180809 w 4682585"/>
              <a:gd name="connsiteY792" fmla="*/ 788670 h 2174272"/>
              <a:gd name="connsiteX793" fmla="*/ 4180809 w 4682585"/>
              <a:gd name="connsiteY793" fmla="*/ 935259 h 2174272"/>
              <a:gd name="connsiteX794" fmla="*/ 4338543 w 4682585"/>
              <a:gd name="connsiteY794" fmla="*/ 935259 h 2174272"/>
              <a:gd name="connsiteX795" fmla="*/ 4338543 w 4682585"/>
              <a:gd name="connsiteY795" fmla="*/ 788670 h 2174272"/>
              <a:gd name="connsiteX796" fmla="*/ 4013550 w 4682585"/>
              <a:gd name="connsiteY796" fmla="*/ 788670 h 2174272"/>
              <a:gd name="connsiteX797" fmla="*/ 4013550 w 4682585"/>
              <a:gd name="connsiteY797" fmla="*/ 935259 h 2174272"/>
              <a:gd name="connsiteX798" fmla="*/ 4171284 w 4682585"/>
              <a:gd name="connsiteY798" fmla="*/ 935259 h 2174272"/>
              <a:gd name="connsiteX799" fmla="*/ 4171284 w 4682585"/>
              <a:gd name="connsiteY799" fmla="*/ 788670 h 2174272"/>
              <a:gd name="connsiteX800" fmla="*/ 3846291 w 4682585"/>
              <a:gd name="connsiteY800" fmla="*/ 788670 h 2174272"/>
              <a:gd name="connsiteX801" fmla="*/ 3846291 w 4682585"/>
              <a:gd name="connsiteY801" fmla="*/ 935259 h 2174272"/>
              <a:gd name="connsiteX802" fmla="*/ 4004025 w 4682585"/>
              <a:gd name="connsiteY802" fmla="*/ 935259 h 2174272"/>
              <a:gd name="connsiteX803" fmla="*/ 4004025 w 4682585"/>
              <a:gd name="connsiteY803" fmla="*/ 788670 h 2174272"/>
              <a:gd name="connsiteX804" fmla="*/ 3678936 w 4682585"/>
              <a:gd name="connsiteY804" fmla="*/ 788670 h 2174272"/>
              <a:gd name="connsiteX805" fmla="*/ 3678936 w 4682585"/>
              <a:gd name="connsiteY805" fmla="*/ 935259 h 2174272"/>
              <a:gd name="connsiteX806" fmla="*/ 3836766 w 4682585"/>
              <a:gd name="connsiteY806" fmla="*/ 935259 h 2174272"/>
              <a:gd name="connsiteX807" fmla="*/ 3836766 w 4682585"/>
              <a:gd name="connsiteY807" fmla="*/ 788670 h 2174272"/>
              <a:gd name="connsiteX808" fmla="*/ 3511677 w 4682585"/>
              <a:gd name="connsiteY808" fmla="*/ 788670 h 2174272"/>
              <a:gd name="connsiteX809" fmla="*/ 3511677 w 4682585"/>
              <a:gd name="connsiteY809" fmla="*/ 935259 h 2174272"/>
              <a:gd name="connsiteX810" fmla="*/ 3669411 w 4682585"/>
              <a:gd name="connsiteY810" fmla="*/ 935259 h 2174272"/>
              <a:gd name="connsiteX811" fmla="*/ 3669411 w 4682585"/>
              <a:gd name="connsiteY811" fmla="*/ 788670 h 2174272"/>
              <a:gd name="connsiteX812" fmla="*/ 3344418 w 4682585"/>
              <a:gd name="connsiteY812" fmla="*/ 788670 h 2174272"/>
              <a:gd name="connsiteX813" fmla="*/ 3344418 w 4682585"/>
              <a:gd name="connsiteY813" fmla="*/ 935259 h 2174272"/>
              <a:gd name="connsiteX814" fmla="*/ 3502152 w 4682585"/>
              <a:gd name="connsiteY814" fmla="*/ 935259 h 2174272"/>
              <a:gd name="connsiteX815" fmla="*/ 3502152 w 4682585"/>
              <a:gd name="connsiteY815" fmla="*/ 788670 h 2174272"/>
              <a:gd name="connsiteX816" fmla="*/ 3177159 w 4682585"/>
              <a:gd name="connsiteY816" fmla="*/ 788670 h 2174272"/>
              <a:gd name="connsiteX817" fmla="*/ 3177159 w 4682585"/>
              <a:gd name="connsiteY817" fmla="*/ 935259 h 2174272"/>
              <a:gd name="connsiteX818" fmla="*/ 3334893 w 4682585"/>
              <a:gd name="connsiteY818" fmla="*/ 935259 h 2174272"/>
              <a:gd name="connsiteX819" fmla="*/ 3334893 w 4682585"/>
              <a:gd name="connsiteY819" fmla="*/ 788670 h 2174272"/>
              <a:gd name="connsiteX820" fmla="*/ 3009900 w 4682585"/>
              <a:gd name="connsiteY820" fmla="*/ 788670 h 2174272"/>
              <a:gd name="connsiteX821" fmla="*/ 3009900 w 4682585"/>
              <a:gd name="connsiteY821" fmla="*/ 935259 h 2174272"/>
              <a:gd name="connsiteX822" fmla="*/ 3167634 w 4682585"/>
              <a:gd name="connsiteY822" fmla="*/ 935259 h 2174272"/>
              <a:gd name="connsiteX823" fmla="*/ 3167634 w 4682585"/>
              <a:gd name="connsiteY823" fmla="*/ 788670 h 2174272"/>
              <a:gd name="connsiteX824" fmla="*/ 2842641 w 4682585"/>
              <a:gd name="connsiteY824" fmla="*/ 788670 h 2174272"/>
              <a:gd name="connsiteX825" fmla="*/ 2842641 w 4682585"/>
              <a:gd name="connsiteY825" fmla="*/ 935259 h 2174272"/>
              <a:gd name="connsiteX826" fmla="*/ 3000375 w 4682585"/>
              <a:gd name="connsiteY826" fmla="*/ 935259 h 2174272"/>
              <a:gd name="connsiteX827" fmla="*/ 3000375 w 4682585"/>
              <a:gd name="connsiteY827" fmla="*/ 788670 h 2174272"/>
              <a:gd name="connsiteX828" fmla="*/ 2675382 w 4682585"/>
              <a:gd name="connsiteY828" fmla="*/ 788670 h 2174272"/>
              <a:gd name="connsiteX829" fmla="*/ 2675382 w 4682585"/>
              <a:gd name="connsiteY829" fmla="*/ 935259 h 2174272"/>
              <a:gd name="connsiteX830" fmla="*/ 2833116 w 4682585"/>
              <a:gd name="connsiteY830" fmla="*/ 935259 h 2174272"/>
              <a:gd name="connsiteX831" fmla="*/ 2833116 w 4682585"/>
              <a:gd name="connsiteY831" fmla="*/ 788670 h 2174272"/>
              <a:gd name="connsiteX832" fmla="*/ 2508123 w 4682585"/>
              <a:gd name="connsiteY832" fmla="*/ 788670 h 2174272"/>
              <a:gd name="connsiteX833" fmla="*/ 2508123 w 4682585"/>
              <a:gd name="connsiteY833" fmla="*/ 935259 h 2174272"/>
              <a:gd name="connsiteX834" fmla="*/ 2665857 w 4682585"/>
              <a:gd name="connsiteY834" fmla="*/ 935259 h 2174272"/>
              <a:gd name="connsiteX835" fmla="*/ 2665857 w 4682585"/>
              <a:gd name="connsiteY835" fmla="*/ 788670 h 2174272"/>
              <a:gd name="connsiteX836" fmla="*/ 2340864 w 4682585"/>
              <a:gd name="connsiteY836" fmla="*/ 788670 h 2174272"/>
              <a:gd name="connsiteX837" fmla="*/ 2340864 w 4682585"/>
              <a:gd name="connsiteY837" fmla="*/ 935259 h 2174272"/>
              <a:gd name="connsiteX838" fmla="*/ 2498598 w 4682585"/>
              <a:gd name="connsiteY838" fmla="*/ 935259 h 2174272"/>
              <a:gd name="connsiteX839" fmla="*/ 2498598 w 4682585"/>
              <a:gd name="connsiteY839" fmla="*/ 788670 h 2174272"/>
              <a:gd name="connsiteX840" fmla="*/ 2173510 w 4682585"/>
              <a:gd name="connsiteY840" fmla="*/ 788670 h 2174272"/>
              <a:gd name="connsiteX841" fmla="*/ 2173510 w 4682585"/>
              <a:gd name="connsiteY841" fmla="*/ 935259 h 2174272"/>
              <a:gd name="connsiteX842" fmla="*/ 2331339 w 4682585"/>
              <a:gd name="connsiteY842" fmla="*/ 935259 h 2174272"/>
              <a:gd name="connsiteX843" fmla="*/ 2331339 w 4682585"/>
              <a:gd name="connsiteY843" fmla="*/ 788670 h 2174272"/>
              <a:gd name="connsiteX844" fmla="*/ 2006251 w 4682585"/>
              <a:gd name="connsiteY844" fmla="*/ 788670 h 2174272"/>
              <a:gd name="connsiteX845" fmla="*/ 2006251 w 4682585"/>
              <a:gd name="connsiteY845" fmla="*/ 935259 h 2174272"/>
              <a:gd name="connsiteX846" fmla="*/ 2163985 w 4682585"/>
              <a:gd name="connsiteY846" fmla="*/ 935259 h 2174272"/>
              <a:gd name="connsiteX847" fmla="*/ 2163985 w 4682585"/>
              <a:gd name="connsiteY847" fmla="*/ 788670 h 2174272"/>
              <a:gd name="connsiteX848" fmla="*/ 1838992 w 4682585"/>
              <a:gd name="connsiteY848" fmla="*/ 788670 h 2174272"/>
              <a:gd name="connsiteX849" fmla="*/ 1838992 w 4682585"/>
              <a:gd name="connsiteY849" fmla="*/ 935259 h 2174272"/>
              <a:gd name="connsiteX850" fmla="*/ 1996726 w 4682585"/>
              <a:gd name="connsiteY850" fmla="*/ 935259 h 2174272"/>
              <a:gd name="connsiteX851" fmla="*/ 1996726 w 4682585"/>
              <a:gd name="connsiteY851" fmla="*/ 788670 h 2174272"/>
              <a:gd name="connsiteX852" fmla="*/ 1671733 w 4682585"/>
              <a:gd name="connsiteY852" fmla="*/ 788670 h 2174272"/>
              <a:gd name="connsiteX853" fmla="*/ 1671733 w 4682585"/>
              <a:gd name="connsiteY853" fmla="*/ 935259 h 2174272"/>
              <a:gd name="connsiteX854" fmla="*/ 1829467 w 4682585"/>
              <a:gd name="connsiteY854" fmla="*/ 935259 h 2174272"/>
              <a:gd name="connsiteX855" fmla="*/ 1829467 w 4682585"/>
              <a:gd name="connsiteY855" fmla="*/ 788670 h 2174272"/>
              <a:gd name="connsiteX856" fmla="*/ 1504474 w 4682585"/>
              <a:gd name="connsiteY856" fmla="*/ 788670 h 2174272"/>
              <a:gd name="connsiteX857" fmla="*/ 1504474 w 4682585"/>
              <a:gd name="connsiteY857" fmla="*/ 935259 h 2174272"/>
              <a:gd name="connsiteX858" fmla="*/ 1662208 w 4682585"/>
              <a:gd name="connsiteY858" fmla="*/ 935259 h 2174272"/>
              <a:gd name="connsiteX859" fmla="*/ 1662208 w 4682585"/>
              <a:gd name="connsiteY859" fmla="*/ 788670 h 2174272"/>
              <a:gd name="connsiteX860" fmla="*/ 1337215 w 4682585"/>
              <a:gd name="connsiteY860" fmla="*/ 788670 h 2174272"/>
              <a:gd name="connsiteX861" fmla="*/ 1337215 w 4682585"/>
              <a:gd name="connsiteY861" fmla="*/ 935259 h 2174272"/>
              <a:gd name="connsiteX862" fmla="*/ 1494949 w 4682585"/>
              <a:gd name="connsiteY862" fmla="*/ 935259 h 2174272"/>
              <a:gd name="connsiteX863" fmla="*/ 1494949 w 4682585"/>
              <a:gd name="connsiteY863" fmla="*/ 788670 h 2174272"/>
              <a:gd name="connsiteX864" fmla="*/ 1169956 w 4682585"/>
              <a:gd name="connsiteY864" fmla="*/ 788670 h 2174272"/>
              <a:gd name="connsiteX865" fmla="*/ 1169956 w 4682585"/>
              <a:gd name="connsiteY865" fmla="*/ 935259 h 2174272"/>
              <a:gd name="connsiteX866" fmla="*/ 1327690 w 4682585"/>
              <a:gd name="connsiteY866" fmla="*/ 935259 h 2174272"/>
              <a:gd name="connsiteX867" fmla="*/ 1327690 w 4682585"/>
              <a:gd name="connsiteY867" fmla="*/ 788670 h 2174272"/>
              <a:gd name="connsiteX868" fmla="*/ 1002697 w 4682585"/>
              <a:gd name="connsiteY868" fmla="*/ 788670 h 2174272"/>
              <a:gd name="connsiteX869" fmla="*/ 1002697 w 4682585"/>
              <a:gd name="connsiteY869" fmla="*/ 935259 h 2174272"/>
              <a:gd name="connsiteX870" fmla="*/ 1160431 w 4682585"/>
              <a:gd name="connsiteY870" fmla="*/ 935259 h 2174272"/>
              <a:gd name="connsiteX871" fmla="*/ 1160431 w 4682585"/>
              <a:gd name="connsiteY871" fmla="*/ 788670 h 2174272"/>
              <a:gd name="connsiteX872" fmla="*/ 835438 w 4682585"/>
              <a:gd name="connsiteY872" fmla="*/ 788670 h 2174272"/>
              <a:gd name="connsiteX873" fmla="*/ 835438 w 4682585"/>
              <a:gd name="connsiteY873" fmla="*/ 935259 h 2174272"/>
              <a:gd name="connsiteX874" fmla="*/ 993172 w 4682585"/>
              <a:gd name="connsiteY874" fmla="*/ 935259 h 2174272"/>
              <a:gd name="connsiteX875" fmla="*/ 993172 w 4682585"/>
              <a:gd name="connsiteY875" fmla="*/ 788670 h 2174272"/>
              <a:gd name="connsiteX876" fmla="*/ 668179 w 4682585"/>
              <a:gd name="connsiteY876" fmla="*/ 788670 h 2174272"/>
              <a:gd name="connsiteX877" fmla="*/ 668179 w 4682585"/>
              <a:gd name="connsiteY877" fmla="*/ 935259 h 2174272"/>
              <a:gd name="connsiteX878" fmla="*/ 825913 w 4682585"/>
              <a:gd name="connsiteY878" fmla="*/ 935259 h 2174272"/>
              <a:gd name="connsiteX879" fmla="*/ 825913 w 4682585"/>
              <a:gd name="connsiteY879" fmla="*/ 788670 h 2174272"/>
              <a:gd name="connsiteX880" fmla="*/ 500920 w 4682585"/>
              <a:gd name="connsiteY880" fmla="*/ 788670 h 2174272"/>
              <a:gd name="connsiteX881" fmla="*/ 500920 w 4682585"/>
              <a:gd name="connsiteY881" fmla="*/ 935259 h 2174272"/>
              <a:gd name="connsiteX882" fmla="*/ 658654 w 4682585"/>
              <a:gd name="connsiteY882" fmla="*/ 935259 h 2174272"/>
              <a:gd name="connsiteX883" fmla="*/ 658654 w 4682585"/>
              <a:gd name="connsiteY883" fmla="*/ 788670 h 2174272"/>
              <a:gd name="connsiteX884" fmla="*/ 333566 w 4682585"/>
              <a:gd name="connsiteY884" fmla="*/ 788670 h 2174272"/>
              <a:gd name="connsiteX885" fmla="*/ 333566 w 4682585"/>
              <a:gd name="connsiteY885" fmla="*/ 935259 h 2174272"/>
              <a:gd name="connsiteX886" fmla="*/ 491395 w 4682585"/>
              <a:gd name="connsiteY886" fmla="*/ 935259 h 2174272"/>
              <a:gd name="connsiteX887" fmla="*/ 491395 w 4682585"/>
              <a:gd name="connsiteY887" fmla="*/ 788670 h 2174272"/>
              <a:gd name="connsiteX888" fmla="*/ 166307 w 4682585"/>
              <a:gd name="connsiteY888" fmla="*/ 788670 h 2174272"/>
              <a:gd name="connsiteX889" fmla="*/ 166307 w 4682585"/>
              <a:gd name="connsiteY889" fmla="*/ 935259 h 2174272"/>
              <a:gd name="connsiteX890" fmla="*/ 324041 w 4682585"/>
              <a:gd name="connsiteY890" fmla="*/ 935259 h 2174272"/>
              <a:gd name="connsiteX891" fmla="*/ 324041 w 4682585"/>
              <a:gd name="connsiteY891" fmla="*/ 788670 h 2174272"/>
              <a:gd name="connsiteX892" fmla="*/ 9525 w 4682585"/>
              <a:gd name="connsiteY892" fmla="*/ 788670 h 2174272"/>
              <a:gd name="connsiteX893" fmla="*/ 9525 w 4682585"/>
              <a:gd name="connsiteY893" fmla="*/ 935259 h 2174272"/>
              <a:gd name="connsiteX894" fmla="*/ 156782 w 4682585"/>
              <a:gd name="connsiteY894" fmla="*/ 935259 h 2174272"/>
              <a:gd name="connsiteX895" fmla="*/ 156782 w 4682585"/>
              <a:gd name="connsiteY895" fmla="*/ 788670 h 2174272"/>
              <a:gd name="connsiteX896" fmla="*/ 4515326 w 4682585"/>
              <a:gd name="connsiteY896" fmla="*/ 632555 h 2174272"/>
              <a:gd name="connsiteX897" fmla="*/ 4515326 w 4682585"/>
              <a:gd name="connsiteY897" fmla="*/ 779145 h 2174272"/>
              <a:gd name="connsiteX898" fmla="*/ 4673060 w 4682585"/>
              <a:gd name="connsiteY898" fmla="*/ 779145 h 2174272"/>
              <a:gd name="connsiteX899" fmla="*/ 4673060 w 4682585"/>
              <a:gd name="connsiteY899" fmla="*/ 632555 h 2174272"/>
              <a:gd name="connsiteX900" fmla="*/ 4348068 w 4682585"/>
              <a:gd name="connsiteY900" fmla="*/ 632555 h 2174272"/>
              <a:gd name="connsiteX901" fmla="*/ 4348068 w 4682585"/>
              <a:gd name="connsiteY901" fmla="*/ 779145 h 2174272"/>
              <a:gd name="connsiteX902" fmla="*/ 4505801 w 4682585"/>
              <a:gd name="connsiteY902" fmla="*/ 779145 h 2174272"/>
              <a:gd name="connsiteX903" fmla="*/ 4505801 w 4682585"/>
              <a:gd name="connsiteY903" fmla="*/ 632555 h 2174272"/>
              <a:gd name="connsiteX904" fmla="*/ 4180809 w 4682585"/>
              <a:gd name="connsiteY904" fmla="*/ 632555 h 2174272"/>
              <a:gd name="connsiteX905" fmla="*/ 4180809 w 4682585"/>
              <a:gd name="connsiteY905" fmla="*/ 779145 h 2174272"/>
              <a:gd name="connsiteX906" fmla="*/ 4338543 w 4682585"/>
              <a:gd name="connsiteY906" fmla="*/ 779145 h 2174272"/>
              <a:gd name="connsiteX907" fmla="*/ 4338543 w 4682585"/>
              <a:gd name="connsiteY907" fmla="*/ 632555 h 2174272"/>
              <a:gd name="connsiteX908" fmla="*/ 4013550 w 4682585"/>
              <a:gd name="connsiteY908" fmla="*/ 632555 h 2174272"/>
              <a:gd name="connsiteX909" fmla="*/ 4013550 w 4682585"/>
              <a:gd name="connsiteY909" fmla="*/ 779145 h 2174272"/>
              <a:gd name="connsiteX910" fmla="*/ 4171284 w 4682585"/>
              <a:gd name="connsiteY910" fmla="*/ 779145 h 2174272"/>
              <a:gd name="connsiteX911" fmla="*/ 4171284 w 4682585"/>
              <a:gd name="connsiteY911" fmla="*/ 632555 h 2174272"/>
              <a:gd name="connsiteX912" fmla="*/ 3846291 w 4682585"/>
              <a:gd name="connsiteY912" fmla="*/ 632555 h 2174272"/>
              <a:gd name="connsiteX913" fmla="*/ 3846291 w 4682585"/>
              <a:gd name="connsiteY913" fmla="*/ 779145 h 2174272"/>
              <a:gd name="connsiteX914" fmla="*/ 4004025 w 4682585"/>
              <a:gd name="connsiteY914" fmla="*/ 779145 h 2174272"/>
              <a:gd name="connsiteX915" fmla="*/ 4004025 w 4682585"/>
              <a:gd name="connsiteY915" fmla="*/ 632555 h 2174272"/>
              <a:gd name="connsiteX916" fmla="*/ 3678936 w 4682585"/>
              <a:gd name="connsiteY916" fmla="*/ 632555 h 2174272"/>
              <a:gd name="connsiteX917" fmla="*/ 3678936 w 4682585"/>
              <a:gd name="connsiteY917" fmla="*/ 779145 h 2174272"/>
              <a:gd name="connsiteX918" fmla="*/ 3836766 w 4682585"/>
              <a:gd name="connsiteY918" fmla="*/ 779145 h 2174272"/>
              <a:gd name="connsiteX919" fmla="*/ 3836766 w 4682585"/>
              <a:gd name="connsiteY919" fmla="*/ 632555 h 2174272"/>
              <a:gd name="connsiteX920" fmla="*/ 3511677 w 4682585"/>
              <a:gd name="connsiteY920" fmla="*/ 632555 h 2174272"/>
              <a:gd name="connsiteX921" fmla="*/ 3511677 w 4682585"/>
              <a:gd name="connsiteY921" fmla="*/ 779145 h 2174272"/>
              <a:gd name="connsiteX922" fmla="*/ 3669411 w 4682585"/>
              <a:gd name="connsiteY922" fmla="*/ 779145 h 2174272"/>
              <a:gd name="connsiteX923" fmla="*/ 3669411 w 4682585"/>
              <a:gd name="connsiteY923" fmla="*/ 632555 h 2174272"/>
              <a:gd name="connsiteX924" fmla="*/ 3344418 w 4682585"/>
              <a:gd name="connsiteY924" fmla="*/ 632555 h 2174272"/>
              <a:gd name="connsiteX925" fmla="*/ 3344418 w 4682585"/>
              <a:gd name="connsiteY925" fmla="*/ 779145 h 2174272"/>
              <a:gd name="connsiteX926" fmla="*/ 3502152 w 4682585"/>
              <a:gd name="connsiteY926" fmla="*/ 779145 h 2174272"/>
              <a:gd name="connsiteX927" fmla="*/ 3502152 w 4682585"/>
              <a:gd name="connsiteY927" fmla="*/ 632555 h 2174272"/>
              <a:gd name="connsiteX928" fmla="*/ 3177159 w 4682585"/>
              <a:gd name="connsiteY928" fmla="*/ 632555 h 2174272"/>
              <a:gd name="connsiteX929" fmla="*/ 3177159 w 4682585"/>
              <a:gd name="connsiteY929" fmla="*/ 779145 h 2174272"/>
              <a:gd name="connsiteX930" fmla="*/ 3334893 w 4682585"/>
              <a:gd name="connsiteY930" fmla="*/ 779145 h 2174272"/>
              <a:gd name="connsiteX931" fmla="*/ 3334893 w 4682585"/>
              <a:gd name="connsiteY931" fmla="*/ 632555 h 2174272"/>
              <a:gd name="connsiteX932" fmla="*/ 3009900 w 4682585"/>
              <a:gd name="connsiteY932" fmla="*/ 632555 h 2174272"/>
              <a:gd name="connsiteX933" fmla="*/ 3009900 w 4682585"/>
              <a:gd name="connsiteY933" fmla="*/ 779145 h 2174272"/>
              <a:gd name="connsiteX934" fmla="*/ 3167634 w 4682585"/>
              <a:gd name="connsiteY934" fmla="*/ 779145 h 2174272"/>
              <a:gd name="connsiteX935" fmla="*/ 3167634 w 4682585"/>
              <a:gd name="connsiteY935" fmla="*/ 632555 h 2174272"/>
              <a:gd name="connsiteX936" fmla="*/ 2842641 w 4682585"/>
              <a:gd name="connsiteY936" fmla="*/ 632555 h 2174272"/>
              <a:gd name="connsiteX937" fmla="*/ 2842641 w 4682585"/>
              <a:gd name="connsiteY937" fmla="*/ 779145 h 2174272"/>
              <a:gd name="connsiteX938" fmla="*/ 3000375 w 4682585"/>
              <a:gd name="connsiteY938" fmla="*/ 779145 h 2174272"/>
              <a:gd name="connsiteX939" fmla="*/ 3000375 w 4682585"/>
              <a:gd name="connsiteY939" fmla="*/ 632555 h 2174272"/>
              <a:gd name="connsiteX940" fmla="*/ 2675382 w 4682585"/>
              <a:gd name="connsiteY940" fmla="*/ 632555 h 2174272"/>
              <a:gd name="connsiteX941" fmla="*/ 2675382 w 4682585"/>
              <a:gd name="connsiteY941" fmla="*/ 779145 h 2174272"/>
              <a:gd name="connsiteX942" fmla="*/ 2833116 w 4682585"/>
              <a:gd name="connsiteY942" fmla="*/ 779145 h 2174272"/>
              <a:gd name="connsiteX943" fmla="*/ 2833116 w 4682585"/>
              <a:gd name="connsiteY943" fmla="*/ 632555 h 2174272"/>
              <a:gd name="connsiteX944" fmla="*/ 2508123 w 4682585"/>
              <a:gd name="connsiteY944" fmla="*/ 632555 h 2174272"/>
              <a:gd name="connsiteX945" fmla="*/ 2508123 w 4682585"/>
              <a:gd name="connsiteY945" fmla="*/ 779145 h 2174272"/>
              <a:gd name="connsiteX946" fmla="*/ 2665857 w 4682585"/>
              <a:gd name="connsiteY946" fmla="*/ 779145 h 2174272"/>
              <a:gd name="connsiteX947" fmla="*/ 2665857 w 4682585"/>
              <a:gd name="connsiteY947" fmla="*/ 632555 h 2174272"/>
              <a:gd name="connsiteX948" fmla="*/ 2340864 w 4682585"/>
              <a:gd name="connsiteY948" fmla="*/ 632555 h 2174272"/>
              <a:gd name="connsiteX949" fmla="*/ 2340864 w 4682585"/>
              <a:gd name="connsiteY949" fmla="*/ 779145 h 2174272"/>
              <a:gd name="connsiteX950" fmla="*/ 2498598 w 4682585"/>
              <a:gd name="connsiteY950" fmla="*/ 779145 h 2174272"/>
              <a:gd name="connsiteX951" fmla="*/ 2498598 w 4682585"/>
              <a:gd name="connsiteY951" fmla="*/ 632555 h 2174272"/>
              <a:gd name="connsiteX952" fmla="*/ 2173510 w 4682585"/>
              <a:gd name="connsiteY952" fmla="*/ 632555 h 2174272"/>
              <a:gd name="connsiteX953" fmla="*/ 2173510 w 4682585"/>
              <a:gd name="connsiteY953" fmla="*/ 779145 h 2174272"/>
              <a:gd name="connsiteX954" fmla="*/ 2331339 w 4682585"/>
              <a:gd name="connsiteY954" fmla="*/ 779145 h 2174272"/>
              <a:gd name="connsiteX955" fmla="*/ 2331339 w 4682585"/>
              <a:gd name="connsiteY955" fmla="*/ 632555 h 2174272"/>
              <a:gd name="connsiteX956" fmla="*/ 2006251 w 4682585"/>
              <a:gd name="connsiteY956" fmla="*/ 632555 h 2174272"/>
              <a:gd name="connsiteX957" fmla="*/ 2006251 w 4682585"/>
              <a:gd name="connsiteY957" fmla="*/ 779145 h 2174272"/>
              <a:gd name="connsiteX958" fmla="*/ 2163985 w 4682585"/>
              <a:gd name="connsiteY958" fmla="*/ 779145 h 2174272"/>
              <a:gd name="connsiteX959" fmla="*/ 2163985 w 4682585"/>
              <a:gd name="connsiteY959" fmla="*/ 632555 h 2174272"/>
              <a:gd name="connsiteX960" fmla="*/ 1838992 w 4682585"/>
              <a:gd name="connsiteY960" fmla="*/ 632555 h 2174272"/>
              <a:gd name="connsiteX961" fmla="*/ 1838992 w 4682585"/>
              <a:gd name="connsiteY961" fmla="*/ 779145 h 2174272"/>
              <a:gd name="connsiteX962" fmla="*/ 1996726 w 4682585"/>
              <a:gd name="connsiteY962" fmla="*/ 779145 h 2174272"/>
              <a:gd name="connsiteX963" fmla="*/ 1996726 w 4682585"/>
              <a:gd name="connsiteY963" fmla="*/ 632555 h 2174272"/>
              <a:gd name="connsiteX964" fmla="*/ 1671733 w 4682585"/>
              <a:gd name="connsiteY964" fmla="*/ 632555 h 2174272"/>
              <a:gd name="connsiteX965" fmla="*/ 1671733 w 4682585"/>
              <a:gd name="connsiteY965" fmla="*/ 779145 h 2174272"/>
              <a:gd name="connsiteX966" fmla="*/ 1829467 w 4682585"/>
              <a:gd name="connsiteY966" fmla="*/ 779145 h 2174272"/>
              <a:gd name="connsiteX967" fmla="*/ 1829467 w 4682585"/>
              <a:gd name="connsiteY967" fmla="*/ 632555 h 2174272"/>
              <a:gd name="connsiteX968" fmla="*/ 1504474 w 4682585"/>
              <a:gd name="connsiteY968" fmla="*/ 632555 h 2174272"/>
              <a:gd name="connsiteX969" fmla="*/ 1504474 w 4682585"/>
              <a:gd name="connsiteY969" fmla="*/ 779145 h 2174272"/>
              <a:gd name="connsiteX970" fmla="*/ 1662208 w 4682585"/>
              <a:gd name="connsiteY970" fmla="*/ 779145 h 2174272"/>
              <a:gd name="connsiteX971" fmla="*/ 1662208 w 4682585"/>
              <a:gd name="connsiteY971" fmla="*/ 632555 h 2174272"/>
              <a:gd name="connsiteX972" fmla="*/ 1337215 w 4682585"/>
              <a:gd name="connsiteY972" fmla="*/ 632555 h 2174272"/>
              <a:gd name="connsiteX973" fmla="*/ 1337215 w 4682585"/>
              <a:gd name="connsiteY973" fmla="*/ 779145 h 2174272"/>
              <a:gd name="connsiteX974" fmla="*/ 1494949 w 4682585"/>
              <a:gd name="connsiteY974" fmla="*/ 779145 h 2174272"/>
              <a:gd name="connsiteX975" fmla="*/ 1494949 w 4682585"/>
              <a:gd name="connsiteY975" fmla="*/ 632555 h 2174272"/>
              <a:gd name="connsiteX976" fmla="*/ 1169956 w 4682585"/>
              <a:gd name="connsiteY976" fmla="*/ 632555 h 2174272"/>
              <a:gd name="connsiteX977" fmla="*/ 1169956 w 4682585"/>
              <a:gd name="connsiteY977" fmla="*/ 779145 h 2174272"/>
              <a:gd name="connsiteX978" fmla="*/ 1327690 w 4682585"/>
              <a:gd name="connsiteY978" fmla="*/ 779145 h 2174272"/>
              <a:gd name="connsiteX979" fmla="*/ 1327690 w 4682585"/>
              <a:gd name="connsiteY979" fmla="*/ 632555 h 2174272"/>
              <a:gd name="connsiteX980" fmla="*/ 1002697 w 4682585"/>
              <a:gd name="connsiteY980" fmla="*/ 632555 h 2174272"/>
              <a:gd name="connsiteX981" fmla="*/ 1002697 w 4682585"/>
              <a:gd name="connsiteY981" fmla="*/ 779145 h 2174272"/>
              <a:gd name="connsiteX982" fmla="*/ 1160431 w 4682585"/>
              <a:gd name="connsiteY982" fmla="*/ 779145 h 2174272"/>
              <a:gd name="connsiteX983" fmla="*/ 1160431 w 4682585"/>
              <a:gd name="connsiteY983" fmla="*/ 632555 h 2174272"/>
              <a:gd name="connsiteX984" fmla="*/ 835438 w 4682585"/>
              <a:gd name="connsiteY984" fmla="*/ 632555 h 2174272"/>
              <a:gd name="connsiteX985" fmla="*/ 835438 w 4682585"/>
              <a:gd name="connsiteY985" fmla="*/ 779145 h 2174272"/>
              <a:gd name="connsiteX986" fmla="*/ 993172 w 4682585"/>
              <a:gd name="connsiteY986" fmla="*/ 779145 h 2174272"/>
              <a:gd name="connsiteX987" fmla="*/ 993172 w 4682585"/>
              <a:gd name="connsiteY987" fmla="*/ 632555 h 2174272"/>
              <a:gd name="connsiteX988" fmla="*/ 668179 w 4682585"/>
              <a:gd name="connsiteY988" fmla="*/ 632555 h 2174272"/>
              <a:gd name="connsiteX989" fmla="*/ 668179 w 4682585"/>
              <a:gd name="connsiteY989" fmla="*/ 779145 h 2174272"/>
              <a:gd name="connsiteX990" fmla="*/ 825913 w 4682585"/>
              <a:gd name="connsiteY990" fmla="*/ 779145 h 2174272"/>
              <a:gd name="connsiteX991" fmla="*/ 825913 w 4682585"/>
              <a:gd name="connsiteY991" fmla="*/ 632555 h 2174272"/>
              <a:gd name="connsiteX992" fmla="*/ 500920 w 4682585"/>
              <a:gd name="connsiteY992" fmla="*/ 632555 h 2174272"/>
              <a:gd name="connsiteX993" fmla="*/ 500920 w 4682585"/>
              <a:gd name="connsiteY993" fmla="*/ 779145 h 2174272"/>
              <a:gd name="connsiteX994" fmla="*/ 658654 w 4682585"/>
              <a:gd name="connsiteY994" fmla="*/ 779145 h 2174272"/>
              <a:gd name="connsiteX995" fmla="*/ 658654 w 4682585"/>
              <a:gd name="connsiteY995" fmla="*/ 632555 h 2174272"/>
              <a:gd name="connsiteX996" fmla="*/ 333566 w 4682585"/>
              <a:gd name="connsiteY996" fmla="*/ 632555 h 2174272"/>
              <a:gd name="connsiteX997" fmla="*/ 333566 w 4682585"/>
              <a:gd name="connsiteY997" fmla="*/ 779145 h 2174272"/>
              <a:gd name="connsiteX998" fmla="*/ 491395 w 4682585"/>
              <a:gd name="connsiteY998" fmla="*/ 779145 h 2174272"/>
              <a:gd name="connsiteX999" fmla="*/ 491395 w 4682585"/>
              <a:gd name="connsiteY999" fmla="*/ 632555 h 2174272"/>
              <a:gd name="connsiteX1000" fmla="*/ 166307 w 4682585"/>
              <a:gd name="connsiteY1000" fmla="*/ 632555 h 2174272"/>
              <a:gd name="connsiteX1001" fmla="*/ 166307 w 4682585"/>
              <a:gd name="connsiteY1001" fmla="*/ 779145 h 2174272"/>
              <a:gd name="connsiteX1002" fmla="*/ 324041 w 4682585"/>
              <a:gd name="connsiteY1002" fmla="*/ 779145 h 2174272"/>
              <a:gd name="connsiteX1003" fmla="*/ 324041 w 4682585"/>
              <a:gd name="connsiteY1003" fmla="*/ 632555 h 2174272"/>
              <a:gd name="connsiteX1004" fmla="*/ 9525 w 4682585"/>
              <a:gd name="connsiteY1004" fmla="*/ 632555 h 2174272"/>
              <a:gd name="connsiteX1005" fmla="*/ 9525 w 4682585"/>
              <a:gd name="connsiteY1005" fmla="*/ 779145 h 2174272"/>
              <a:gd name="connsiteX1006" fmla="*/ 156782 w 4682585"/>
              <a:gd name="connsiteY1006" fmla="*/ 779145 h 2174272"/>
              <a:gd name="connsiteX1007" fmla="*/ 156782 w 4682585"/>
              <a:gd name="connsiteY1007" fmla="*/ 632555 h 2174272"/>
              <a:gd name="connsiteX1008" fmla="*/ 4515326 w 4682585"/>
              <a:gd name="connsiteY1008" fmla="*/ 476440 h 2174272"/>
              <a:gd name="connsiteX1009" fmla="*/ 4515326 w 4682585"/>
              <a:gd name="connsiteY1009" fmla="*/ 623030 h 2174272"/>
              <a:gd name="connsiteX1010" fmla="*/ 4673060 w 4682585"/>
              <a:gd name="connsiteY1010" fmla="*/ 623030 h 2174272"/>
              <a:gd name="connsiteX1011" fmla="*/ 4673060 w 4682585"/>
              <a:gd name="connsiteY1011" fmla="*/ 476440 h 2174272"/>
              <a:gd name="connsiteX1012" fmla="*/ 4348068 w 4682585"/>
              <a:gd name="connsiteY1012" fmla="*/ 476440 h 2174272"/>
              <a:gd name="connsiteX1013" fmla="*/ 4348068 w 4682585"/>
              <a:gd name="connsiteY1013" fmla="*/ 623030 h 2174272"/>
              <a:gd name="connsiteX1014" fmla="*/ 4505801 w 4682585"/>
              <a:gd name="connsiteY1014" fmla="*/ 623030 h 2174272"/>
              <a:gd name="connsiteX1015" fmla="*/ 4505801 w 4682585"/>
              <a:gd name="connsiteY1015" fmla="*/ 476440 h 2174272"/>
              <a:gd name="connsiteX1016" fmla="*/ 4180809 w 4682585"/>
              <a:gd name="connsiteY1016" fmla="*/ 476440 h 2174272"/>
              <a:gd name="connsiteX1017" fmla="*/ 4180809 w 4682585"/>
              <a:gd name="connsiteY1017" fmla="*/ 623030 h 2174272"/>
              <a:gd name="connsiteX1018" fmla="*/ 4338543 w 4682585"/>
              <a:gd name="connsiteY1018" fmla="*/ 623030 h 2174272"/>
              <a:gd name="connsiteX1019" fmla="*/ 4338543 w 4682585"/>
              <a:gd name="connsiteY1019" fmla="*/ 476440 h 2174272"/>
              <a:gd name="connsiteX1020" fmla="*/ 4013550 w 4682585"/>
              <a:gd name="connsiteY1020" fmla="*/ 476440 h 2174272"/>
              <a:gd name="connsiteX1021" fmla="*/ 4013550 w 4682585"/>
              <a:gd name="connsiteY1021" fmla="*/ 623030 h 2174272"/>
              <a:gd name="connsiteX1022" fmla="*/ 4171284 w 4682585"/>
              <a:gd name="connsiteY1022" fmla="*/ 623030 h 2174272"/>
              <a:gd name="connsiteX1023" fmla="*/ 4171284 w 4682585"/>
              <a:gd name="connsiteY1023" fmla="*/ 476440 h 2174272"/>
              <a:gd name="connsiteX1024" fmla="*/ 3846291 w 4682585"/>
              <a:gd name="connsiteY1024" fmla="*/ 476440 h 2174272"/>
              <a:gd name="connsiteX1025" fmla="*/ 3846291 w 4682585"/>
              <a:gd name="connsiteY1025" fmla="*/ 623030 h 2174272"/>
              <a:gd name="connsiteX1026" fmla="*/ 4004025 w 4682585"/>
              <a:gd name="connsiteY1026" fmla="*/ 623030 h 2174272"/>
              <a:gd name="connsiteX1027" fmla="*/ 4004025 w 4682585"/>
              <a:gd name="connsiteY1027" fmla="*/ 476440 h 2174272"/>
              <a:gd name="connsiteX1028" fmla="*/ 3678936 w 4682585"/>
              <a:gd name="connsiteY1028" fmla="*/ 476440 h 2174272"/>
              <a:gd name="connsiteX1029" fmla="*/ 3678936 w 4682585"/>
              <a:gd name="connsiteY1029" fmla="*/ 623030 h 2174272"/>
              <a:gd name="connsiteX1030" fmla="*/ 3836766 w 4682585"/>
              <a:gd name="connsiteY1030" fmla="*/ 623030 h 2174272"/>
              <a:gd name="connsiteX1031" fmla="*/ 3836766 w 4682585"/>
              <a:gd name="connsiteY1031" fmla="*/ 476440 h 2174272"/>
              <a:gd name="connsiteX1032" fmla="*/ 3511677 w 4682585"/>
              <a:gd name="connsiteY1032" fmla="*/ 476440 h 2174272"/>
              <a:gd name="connsiteX1033" fmla="*/ 3511677 w 4682585"/>
              <a:gd name="connsiteY1033" fmla="*/ 623030 h 2174272"/>
              <a:gd name="connsiteX1034" fmla="*/ 3669411 w 4682585"/>
              <a:gd name="connsiteY1034" fmla="*/ 623030 h 2174272"/>
              <a:gd name="connsiteX1035" fmla="*/ 3669411 w 4682585"/>
              <a:gd name="connsiteY1035" fmla="*/ 476440 h 2174272"/>
              <a:gd name="connsiteX1036" fmla="*/ 3344418 w 4682585"/>
              <a:gd name="connsiteY1036" fmla="*/ 476440 h 2174272"/>
              <a:gd name="connsiteX1037" fmla="*/ 3344418 w 4682585"/>
              <a:gd name="connsiteY1037" fmla="*/ 623030 h 2174272"/>
              <a:gd name="connsiteX1038" fmla="*/ 3502152 w 4682585"/>
              <a:gd name="connsiteY1038" fmla="*/ 623030 h 2174272"/>
              <a:gd name="connsiteX1039" fmla="*/ 3502152 w 4682585"/>
              <a:gd name="connsiteY1039" fmla="*/ 476440 h 2174272"/>
              <a:gd name="connsiteX1040" fmla="*/ 3177159 w 4682585"/>
              <a:gd name="connsiteY1040" fmla="*/ 476440 h 2174272"/>
              <a:gd name="connsiteX1041" fmla="*/ 3177159 w 4682585"/>
              <a:gd name="connsiteY1041" fmla="*/ 623030 h 2174272"/>
              <a:gd name="connsiteX1042" fmla="*/ 3334893 w 4682585"/>
              <a:gd name="connsiteY1042" fmla="*/ 623030 h 2174272"/>
              <a:gd name="connsiteX1043" fmla="*/ 3334893 w 4682585"/>
              <a:gd name="connsiteY1043" fmla="*/ 476440 h 2174272"/>
              <a:gd name="connsiteX1044" fmla="*/ 3009900 w 4682585"/>
              <a:gd name="connsiteY1044" fmla="*/ 476440 h 2174272"/>
              <a:gd name="connsiteX1045" fmla="*/ 3009900 w 4682585"/>
              <a:gd name="connsiteY1045" fmla="*/ 623030 h 2174272"/>
              <a:gd name="connsiteX1046" fmla="*/ 3167634 w 4682585"/>
              <a:gd name="connsiteY1046" fmla="*/ 623030 h 2174272"/>
              <a:gd name="connsiteX1047" fmla="*/ 3167634 w 4682585"/>
              <a:gd name="connsiteY1047" fmla="*/ 476440 h 2174272"/>
              <a:gd name="connsiteX1048" fmla="*/ 2842641 w 4682585"/>
              <a:gd name="connsiteY1048" fmla="*/ 476440 h 2174272"/>
              <a:gd name="connsiteX1049" fmla="*/ 2842641 w 4682585"/>
              <a:gd name="connsiteY1049" fmla="*/ 623030 h 2174272"/>
              <a:gd name="connsiteX1050" fmla="*/ 3000375 w 4682585"/>
              <a:gd name="connsiteY1050" fmla="*/ 623030 h 2174272"/>
              <a:gd name="connsiteX1051" fmla="*/ 3000375 w 4682585"/>
              <a:gd name="connsiteY1051" fmla="*/ 476440 h 2174272"/>
              <a:gd name="connsiteX1052" fmla="*/ 2675382 w 4682585"/>
              <a:gd name="connsiteY1052" fmla="*/ 476440 h 2174272"/>
              <a:gd name="connsiteX1053" fmla="*/ 2675382 w 4682585"/>
              <a:gd name="connsiteY1053" fmla="*/ 623030 h 2174272"/>
              <a:gd name="connsiteX1054" fmla="*/ 2833116 w 4682585"/>
              <a:gd name="connsiteY1054" fmla="*/ 623030 h 2174272"/>
              <a:gd name="connsiteX1055" fmla="*/ 2833116 w 4682585"/>
              <a:gd name="connsiteY1055" fmla="*/ 476440 h 2174272"/>
              <a:gd name="connsiteX1056" fmla="*/ 2508123 w 4682585"/>
              <a:gd name="connsiteY1056" fmla="*/ 476440 h 2174272"/>
              <a:gd name="connsiteX1057" fmla="*/ 2508123 w 4682585"/>
              <a:gd name="connsiteY1057" fmla="*/ 623030 h 2174272"/>
              <a:gd name="connsiteX1058" fmla="*/ 2665857 w 4682585"/>
              <a:gd name="connsiteY1058" fmla="*/ 623030 h 2174272"/>
              <a:gd name="connsiteX1059" fmla="*/ 2665857 w 4682585"/>
              <a:gd name="connsiteY1059" fmla="*/ 476440 h 2174272"/>
              <a:gd name="connsiteX1060" fmla="*/ 2340864 w 4682585"/>
              <a:gd name="connsiteY1060" fmla="*/ 476440 h 2174272"/>
              <a:gd name="connsiteX1061" fmla="*/ 2340864 w 4682585"/>
              <a:gd name="connsiteY1061" fmla="*/ 623030 h 2174272"/>
              <a:gd name="connsiteX1062" fmla="*/ 2498598 w 4682585"/>
              <a:gd name="connsiteY1062" fmla="*/ 623030 h 2174272"/>
              <a:gd name="connsiteX1063" fmla="*/ 2498598 w 4682585"/>
              <a:gd name="connsiteY1063" fmla="*/ 476440 h 2174272"/>
              <a:gd name="connsiteX1064" fmla="*/ 2173510 w 4682585"/>
              <a:gd name="connsiteY1064" fmla="*/ 476440 h 2174272"/>
              <a:gd name="connsiteX1065" fmla="*/ 2173510 w 4682585"/>
              <a:gd name="connsiteY1065" fmla="*/ 623030 h 2174272"/>
              <a:gd name="connsiteX1066" fmla="*/ 2331339 w 4682585"/>
              <a:gd name="connsiteY1066" fmla="*/ 623030 h 2174272"/>
              <a:gd name="connsiteX1067" fmla="*/ 2331339 w 4682585"/>
              <a:gd name="connsiteY1067" fmla="*/ 476440 h 2174272"/>
              <a:gd name="connsiteX1068" fmla="*/ 2006251 w 4682585"/>
              <a:gd name="connsiteY1068" fmla="*/ 476440 h 2174272"/>
              <a:gd name="connsiteX1069" fmla="*/ 2006251 w 4682585"/>
              <a:gd name="connsiteY1069" fmla="*/ 623030 h 2174272"/>
              <a:gd name="connsiteX1070" fmla="*/ 2163985 w 4682585"/>
              <a:gd name="connsiteY1070" fmla="*/ 623030 h 2174272"/>
              <a:gd name="connsiteX1071" fmla="*/ 2163985 w 4682585"/>
              <a:gd name="connsiteY1071" fmla="*/ 476440 h 2174272"/>
              <a:gd name="connsiteX1072" fmla="*/ 1838992 w 4682585"/>
              <a:gd name="connsiteY1072" fmla="*/ 476440 h 2174272"/>
              <a:gd name="connsiteX1073" fmla="*/ 1838992 w 4682585"/>
              <a:gd name="connsiteY1073" fmla="*/ 623030 h 2174272"/>
              <a:gd name="connsiteX1074" fmla="*/ 1996726 w 4682585"/>
              <a:gd name="connsiteY1074" fmla="*/ 623030 h 2174272"/>
              <a:gd name="connsiteX1075" fmla="*/ 1996726 w 4682585"/>
              <a:gd name="connsiteY1075" fmla="*/ 476440 h 2174272"/>
              <a:gd name="connsiteX1076" fmla="*/ 1671733 w 4682585"/>
              <a:gd name="connsiteY1076" fmla="*/ 476440 h 2174272"/>
              <a:gd name="connsiteX1077" fmla="*/ 1671733 w 4682585"/>
              <a:gd name="connsiteY1077" fmla="*/ 623030 h 2174272"/>
              <a:gd name="connsiteX1078" fmla="*/ 1829467 w 4682585"/>
              <a:gd name="connsiteY1078" fmla="*/ 623030 h 2174272"/>
              <a:gd name="connsiteX1079" fmla="*/ 1829467 w 4682585"/>
              <a:gd name="connsiteY1079" fmla="*/ 476440 h 2174272"/>
              <a:gd name="connsiteX1080" fmla="*/ 1504474 w 4682585"/>
              <a:gd name="connsiteY1080" fmla="*/ 476440 h 2174272"/>
              <a:gd name="connsiteX1081" fmla="*/ 1504474 w 4682585"/>
              <a:gd name="connsiteY1081" fmla="*/ 623030 h 2174272"/>
              <a:gd name="connsiteX1082" fmla="*/ 1662208 w 4682585"/>
              <a:gd name="connsiteY1082" fmla="*/ 623030 h 2174272"/>
              <a:gd name="connsiteX1083" fmla="*/ 1662208 w 4682585"/>
              <a:gd name="connsiteY1083" fmla="*/ 476440 h 2174272"/>
              <a:gd name="connsiteX1084" fmla="*/ 1337215 w 4682585"/>
              <a:gd name="connsiteY1084" fmla="*/ 476440 h 2174272"/>
              <a:gd name="connsiteX1085" fmla="*/ 1337215 w 4682585"/>
              <a:gd name="connsiteY1085" fmla="*/ 623030 h 2174272"/>
              <a:gd name="connsiteX1086" fmla="*/ 1494949 w 4682585"/>
              <a:gd name="connsiteY1086" fmla="*/ 623030 h 2174272"/>
              <a:gd name="connsiteX1087" fmla="*/ 1494949 w 4682585"/>
              <a:gd name="connsiteY1087" fmla="*/ 476440 h 2174272"/>
              <a:gd name="connsiteX1088" fmla="*/ 1169956 w 4682585"/>
              <a:gd name="connsiteY1088" fmla="*/ 476440 h 2174272"/>
              <a:gd name="connsiteX1089" fmla="*/ 1169956 w 4682585"/>
              <a:gd name="connsiteY1089" fmla="*/ 623030 h 2174272"/>
              <a:gd name="connsiteX1090" fmla="*/ 1327690 w 4682585"/>
              <a:gd name="connsiteY1090" fmla="*/ 623030 h 2174272"/>
              <a:gd name="connsiteX1091" fmla="*/ 1327690 w 4682585"/>
              <a:gd name="connsiteY1091" fmla="*/ 476440 h 2174272"/>
              <a:gd name="connsiteX1092" fmla="*/ 1002697 w 4682585"/>
              <a:gd name="connsiteY1092" fmla="*/ 476440 h 2174272"/>
              <a:gd name="connsiteX1093" fmla="*/ 1002697 w 4682585"/>
              <a:gd name="connsiteY1093" fmla="*/ 623030 h 2174272"/>
              <a:gd name="connsiteX1094" fmla="*/ 1160431 w 4682585"/>
              <a:gd name="connsiteY1094" fmla="*/ 623030 h 2174272"/>
              <a:gd name="connsiteX1095" fmla="*/ 1160431 w 4682585"/>
              <a:gd name="connsiteY1095" fmla="*/ 476440 h 2174272"/>
              <a:gd name="connsiteX1096" fmla="*/ 835438 w 4682585"/>
              <a:gd name="connsiteY1096" fmla="*/ 476440 h 2174272"/>
              <a:gd name="connsiteX1097" fmla="*/ 835438 w 4682585"/>
              <a:gd name="connsiteY1097" fmla="*/ 623030 h 2174272"/>
              <a:gd name="connsiteX1098" fmla="*/ 993172 w 4682585"/>
              <a:gd name="connsiteY1098" fmla="*/ 623030 h 2174272"/>
              <a:gd name="connsiteX1099" fmla="*/ 993172 w 4682585"/>
              <a:gd name="connsiteY1099" fmla="*/ 476440 h 2174272"/>
              <a:gd name="connsiteX1100" fmla="*/ 668179 w 4682585"/>
              <a:gd name="connsiteY1100" fmla="*/ 476440 h 2174272"/>
              <a:gd name="connsiteX1101" fmla="*/ 668179 w 4682585"/>
              <a:gd name="connsiteY1101" fmla="*/ 623030 h 2174272"/>
              <a:gd name="connsiteX1102" fmla="*/ 825913 w 4682585"/>
              <a:gd name="connsiteY1102" fmla="*/ 623030 h 2174272"/>
              <a:gd name="connsiteX1103" fmla="*/ 825913 w 4682585"/>
              <a:gd name="connsiteY1103" fmla="*/ 476440 h 2174272"/>
              <a:gd name="connsiteX1104" fmla="*/ 500920 w 4682585"/>
              <a:gd name="connsiteY1104" fmla="*/ 476440 h 2174272"/>
              <a:gd name="connsiteX1105" fmla="*/ 500920 w 4682585"/>
              <a:gd name="connsiteY1105" fmla="*/ 623030 h 2174272"/>
              <a:gd name="connsiteX1106" fmla="*/ 658654 w 4682585"/>
              <a:gd name="connsiteY1106" fmla="*/ 623030 h 2174272"/>
              <a:gd name="connsiteX1107" fmla="*/ 658654 w 4682585"/>
              <a:gd name="connsiteY1107" fmla="*/ 476440 h 2174272"/>
              <a:gd name="connsiteX1108" fmla="*/ 333566 w 4682585"/>
              <a:gd name="connsiteY1108" fmla="*/ 476440 h 2174272"/>
              <a:gd name="connsiteX1109" fmla="*/ 333566 w 4682585"/>
              <a:gd name="connsiteY1109" fmla="*/ 623030 h 2174272"/>
              <a:gd name="connsiteX1110" fmla="*/ 491395 w 4682585"/>
              <a:gd name="connsiteY1110" fmla="*/ 623030 h 2174272"/>
              <a:gd name="connsiteX1111" fmla="*/ 491395 w 4682585"/>
              <a:gd name="connsiteY1111" fmla="*/ 476440 h 2174272"/>
              <a:gd name="connsiteX1112" fmla="*/ 166307 w 4682585"/>
              <a:gd name="connsiteY1112" fmla="*/ 476440 h 2174272"/>
              <a:gd name="connsiteX1113" fmla="*/ 166307 w 4682585"/>
              <a:gd name="connsiteY1113" fmla="*/ 623030 h 2174272"/>
              <a:gd name="connsiteX1114" fmla="*/ 324041 w 4682585"/>
              <a:gd name="connsiteY1114" fmla="*/ 623030 h 2174272"/>
              <a:gd name="connsiteX1115" fmla="*/ 324041 w 4682585"/>
              <a:gd name="connsiteY1115" fmla="*/ 476440 h 2174272"/>
              <a:gd name="connsiteX1116" fmla="*/ 9525 w 4682585"/>
              <a:gd name="connsiteY1116" fmla="*/ 476440 h 2174272"/>
              <a:gd name="connsiteX1117" fmla="*/ 9525 w 4682585"/>
              <a:gd name="connsiteY1117" fmla="*/ 623030 h 2174272"/>
              <a:gd name="connsiteX1118" fmla="*/ 156782 w 4682585"/>
              <a:gd name="connsiteY1118" fmla="*/ 623030 h 2174272"/>
              <a:gd name="connsiteX1119" fmla="*/ 156782 w 4682585"/>
              <a:gd name="connsiteY1119" fmla="*/ 476440 h 2174272"/>
              <a:gd name="connsiteX1120" fmla="*/ 4515326 w 4682585"/>
              <a:gd name="connsiteY1120" fmla="*/ 320325 h 2174272"/>
              <a:gd name="connsiteX1121" fmla="*/ 4515326 w 4682585"/>
              <a:gd name="connsiteY1121" fmla="*/ 466915 h 2174272"/>
              <a:gd name="connsiteX1122" fmla="*/ 4673060 w 4682585"/>
              <a:gd name="connsiteY1122" fmla="*/ 466915 h 2174272"/>
              <a:gd name="connsiteX1123" fmla="*/ 4673060 w 4682585"/>
              <a:gd name="connsiteY1123" fmla="*/ 320325 h 2174272"/>
              <a:gd name="connsiteX1124" fmla="*/ 4348068 w 4682585"/>
              <a:gd name="connsiteY1124" fmla="*/ 320325 h 2174272"/>
              <a:gd name="connsiteX1125" fmla="*/ 4348068 w 4682585"/>
              <a:gd name="connsiteY1125" fmla="*/ 466915 h 2174272"/>
              <a:gd name="connsiteX1126" fmla="*/ 4505801 w 4682585"/>
              <a:gd name="connsiteY1126" fmla="*/ 466915 h 2174272"/>
              <a:gd name="connsiteX1127" fmla="*/ 4505801 w 4682585"/>
              <a:gd name="connsiteY1127" fmla="*/ 320325 h 2174272"/>
              <a:gd name="connsiteX1128" fmla="*/ 4180809 w 4682585"/>
              <a:gd name="connsiteY1128" fmla="*/ 320325 h 2174272"/>
              <a:gd name="connsiteX1129" fmla="*/ 4180809 w 4682585"/>
              <a:gd name="connsiteY1129" fmla="*/ 466915 h 2174272"/>
              <a:gd name="connsiteX1130" fmla="*/ 4338543 w 4682585"/>
              <a:gd name="connsiteY1130" fmla="*/ 466915 h 2174272"/>
              <a:gd name="connsiteX1131" fmla="*/ 4338543 w 4682585"/>
              <a:gd name="connsiteY1131" fmla="*/ 320325 h 2174272"/>
              <a:gd name="connsiteX1132" fmla="*/ 4013550 w 4682585"/>
              <a:gd name="connsiteY1132" fmla="*/ 320325 h 2174272"/>
              <a:gd name="connsiteX1133" fmla="*/ 4013550 w 4682585"/>
              <a:gd name="connsiteY1133" fmla="*/ 466915 h 2174272"/>
              <a:gd name="connsiteX1134" fmla="*/ 4171284 w 4682585"/>
              <a:gd name="connsiteY1134" fmla="*/ 466915 h 2174272"/>
              <a:gd name="connsiteX1135" fmla="*/ 4171284 w 4682585"/>
              <a:gd name="connsiteY1135" fmla="*/ 320325 h 2174272"/>
              <a:gd name="connsiteX1136" fmla="*/ 3846291 w 4682585"/>
              <a:gd name="connsiteY1136" fmla="*/ 320325 h 2174272"/>
              <a:gd name="connsiteX1137" fmla="*/ 3846291 w 4682585"/>
              <a:gd name="connsiteY1137" fmla="*/ 466915 h 2174272"/>
              <a:gd name="connsiteX1138" fmla="*/ 4004025 w 4682585"/>
              <a:gd name="connsiteY1138" fmla="*/ 466915 h 2174272"/>
              <a:gd name="connsiteX1139" fmla="*/ 4004025 w 4682585"/>
              <a:gd name="connsiteY1139" fmla="*/ 320325 h 2174272"/>
              <a:gd name="connsiteX1140" fmla="*/ 3678936 w 4682585"/>
              <a:gd name="connsiteY1140" fmla="*/ 320325 h 2174272"/>
              <a:gd name="connsiteX1141" fmla="*/ 3678936 w 4682585"/>
              <a:gd name="connsiteY1141" fmla="*/ 466915 h 2174272"/>
              <a:gd name="connsiteX1142" fmla="*/ 3836766 w 4682585"/>
              <a:gd name="connsiteY1142" fmla="*/ 466915 h 2174272"/>
              <a:gd name="connsiteX1143" fmla="*/ 3836766 w 4682585"/>
              <a:gd name="connsiteY1143" fmla="*/ 320325 h 2174272"/>
              <a:gd name="connsiteX1144" fmla="*/ 3511677 w 4682585"/>
              <a:gd name="connsiteY1144" fmla="*/ 320325 h 2174272"/>
              <a:gd name="connsiteX1145" fmla="*/ 3511677 w 4682585"/>
              <a:gd name="connsiteY1145" fmla="*/ 466915 h 2174272"/>
              <a:gd name="connsiteX1146" fmla="*/ 3669411 w 4682585"/>
              <a:gd name="connsiteY1146" fmla="*/ 466915 h 2174272"/>
              <a:gd name="connsiteX1147" fmla="*/ 3669411 w 4682585"/>
              <a:gd name="connsiteY1147" fmla="*/ 320325 h 2174272"/>
              <a:gd name="connsiteX1148" fmla="*/ 3344418 w 4682585"/>
              <a:gd name="connsiteY1148" fmla="*/ 320325 h 2174272"/>
              <a:gd name="connsiteX1149" fmla="*/ 3344418 w 4682585"/>
              <a:gd name="connsiteY1149" fmla="*/ 466915 h 2174272"/>
              <a:gd name="connsiteX1150" fmla="*/ 3502152 w 4682585"/>
              <a:gd name="connsiteY1150" fmla="*/ 466915 h 2174272"/>
              <a:gd name="connsiteX1151" fmla="*/ 3502152 w 4682585"/>
              <a:gd name="connsiteY1151" fmla="*/ 320325 h 2174272"/>
              <a:gd name="connsiteX1152" fmla="*/ 3177159 w 4682585"/>
              <a:gd name="connsiteY1152" fmla="*/ 320325 h 2174272"/>
              <a:gd name="connsiteX1153" fmla="*/ 3177159 w 4682585"/>
              <a:gd name="connsiteY1153" fmla="*/ 466915 h 2174272"/>
              <a:gd name="connsiteX1154" fmla="*/ 3334893 w 4682585"/>
              <a:gd name="connsiteY1154" fmla="*/ 466915 h 2174272"/>
              <a:gd name="connsiteX1155" fmla="*/ 3334893 w 4682585"/>
              <a:gd name="connsiteY1155" fmla="*/ 320325 h 2174272"/>
              <a:gd name="connsiteX1156" fmla="*/ 3009900 w 4682585"/>
              <a:gd name="connsiteY1156" fmla="*/ 320325 h 2174272"/>
              <a:gd name="connsiteX1157" fmla="*/ 3009900 w 4682585"/>
              <a:gd name="connsiteY1157" fmla="*/ 466915 h 2174272"/>
              <a:gd name="connsiteX1158" fmla="*/ 3167634 w 4682585"/>
              <a:gd name="connsiteY1158" fmla="*/ 466915 h 2174272"/>
              <a:gd name="connsiteX1159" fmla="*/ 3167634 w 4682585"/>
              <a:gd name="connsiteY1159" fmla="*/ 320325 h 2174272"/>
              <a:gd name="connsiteX1160" fmla="*/ 2842641 w 4682585"/>
              <a:gd name="connsiteY1160" fmla="*/ 320325 h 2174272"/>
              <a:gd name="connsiteX1161" fmla="*/ 2842641 w 4682585"/>
              <a:gd name="connsiteY1161" fmla="*/ 466915 h 2174272"/>
              <a:gd name="connsiteX1162" fmla="*/ 3000375 w 4682585"/>
              <a:gd name="connsiteY1162" fmla="*/ 466915 h 2174272"/>
              <a:gd name="connsiteX1163" fmla="*/ 3000375 w 4682585"/>
              <a:gd name="connsiteY1163" fmla="*/ 320325 h 2174272"/>
              <a:gd name="connsiteX1164" fmla="*/ 2675382 w 4682585"/>
              <a:gd name="connsiteY1164" fmla="*/ 320325 h 2174272"/>
              <a:gd name="connsiteX1165" fmla="*/ 2675382 w 4682585"/>
              <a:gd name="connsiteY1165" fmla="*/ 466915 h 2174272"/>
              <a:gd name="connsiteX1166" fmla="*/ 2833116 w 4682585"/>
              <a:gd name="connsiteY1166" fmla="*/ 466915 h 2174272"/>
              <a:gd name="connsiteX1167" fmla="*/ 2833116 w 4682585"/>
              <a:gd name="connsiteY1167" fmla="*/ 320325 h 2174272"/>
              <a:gd name="connsiteX1168" fmla="*/ 2508123 w 4682585"/>
              <a:gd name="connsiteY1168" fmla="*/ 320325 h 2174272"/>
              <a:gd name="connsiteX1169" fmla="*/ 2508123 w 4682585"/>
              <a:gd name="connsiteY1169" fmla="*/ 466915 h 2174272"/>
              <a:gd name="connsiteX1170" fmla="*/ 2665857 w 4682585"/>
              <a:gd name="connsiteY1170" fmla="*/ 466915 h 2174272"/>
              <a:gd name="connsiteX1171" fmla="*/ 2665857 w 4682585"/>
              <a:gd name="connsiteY1171" fmla="*/ 320325 h 2174272"/>
              <a:gd name="connsiteX1172" fmla="*/ 2340864 w 4682585"/>
              <a:gd name="connsiteY1172" fmla="*/ 320325 h 2174272"/>
              <a:gd name="connsiteX1173" fmla="*/ 2340864 w 4682585"/>
              <a:gd name="connsiteY1173" fmla="*/ 466915 h 2174272"/>
              <a:gd name="connsiteX1174" fmla="*/ 2498598 w 4682585"/>
              <a:gd name="connsiteY1174" fmla="*/ 466915 h 2174272"/>
              <a:gd name="connsiteX1175" fmla="*/ 2498598 w 4682585"/>
              <a:gd name="connsiteY1175" fmla="*/ 320325 h 2174272"/>
              <a:gd name="connsiteX1176" fmla="*/ 2173510 w 4682585"/>
              <a:gd name="connsiteY1176" fmla="*/ 320325 h 2174272"/>
              <a:gd name="connsiteX1177" fmla="*/ 2173510 w 4682585"/>
              <a:gd name="connsiteY1177" fmla="*/ 466915 h 2174272"/>
              <a:gd name="connsiteX1178" fmla="*/ 2331339 w 4682585"/>
              <a:gd name="connsiteY1178" fmla="*/ 466915 h 2174272"/>
              <a:gd name="connsiteX1179" fmla="*/ 2331339 w 4682585"/>
              <a:gd name="connsiteY1179" fmla="*/ 320325 h 2174272"/>
              <a:gd name="connsiteX1180" fmla="*/ 2006251 w 4682585"/>
              <a:gd name="connsiteY1180" fmla="*/ 320325 h 2174272"/>
              <a:gd name="connsiteX1181" fmla="*/ 2006251 w 4682585"/>
              <a:gd name="connsiteY1181" fmla="*/ 466915 h 2174272"/>
              <a:gd name="connsiteX1182" fmla="*/ 2163985 w 4682585"/>
              <a:gd name="connsiteY1182" fmla="*/ 466915 h 2174272"/>
              <a:gd name="connsiteX1183" fmla="*/ 2163985 w 4682585"/>
              <a:gd name="connsiteY1183" fmla="*/ 320325 h 2174272"/>
              <a:gd name="connsiteX1184" fmla="*/ 1838992 w 4682585"/>
              <a:gd name="connsiteY1184" fmla="*/ 320325 h 2174272"/>
              <a:gd name="connsiteX1185" fmla="*/ 1838992 w 4682585"/>
              <a:gd name="connsiteY1185" fmla="*/ 466915 h 2174272"/>
              <a:gd name="connsiteX1186" fmla="*/ 1996726 w 4682585"/>
              <a:gd name="connsiteY1186" fmla="*/ 466915 h 2174272"/>
              <a:gd name="connsiteX1187" fmla="*/ 1996726 w 4682585"/>
              <a:gd name="connsiteY1187" fmla="*/ 320325 h 2174272"/>
              <a:gd name="connsiteX1188" fmla="*/ 1671733 w 4682585"/>
              <a:gd name="connsiteY1188" fmla="*/ 320325 h 2174272"/>
              <a:gd name="connsiteX1189" fmla="*/ 1671733 w 4682585"/>
              <a:gd name="connsiteY1189" fmla="*/ 466915 h 2174272"/>
              <a:gd name="connsiteX1190" fmla="*/ 1829467 w 4682585"/>
              <a:gd name="connsiteY1190" fmla="*/ 466915 h 2174272"/>
              <a:gd name="connsiteX1191" fmla="*/ 1829467 w 4682585"/>
              <a:gd name="connsiteY1191" fmla="*/ 320325 h 2174272"/>
              <a:gd name="connsiteX1192" fmla="*/ 1504474 w 4682585"/>
              <a:gd name="connsiteY1192" fmla="*/ 320325 h 2174272"/>
              <a:gd name="connsiteX1193" fmla="*/ 1504474 w 4682585"/>
              <a:gd name="connsiteY1193" fmla="*/ 466915 h 2174272"/>
              <a:gd name="connsiteX1194" fmla="*/ 1662208 w 4682585"/>
              <a:gd name="connsiteY1194" fmla="*/ 466915 h 2174272"/>
              <a:gd name="connsiteX1195" fmla="*/ 1662208 w 4682585"/>
              <a:gd name="connsiteY1195" fmla="*/ 320325 h 2174272"/>
              <a:gd name="connsiteX1196" fmla="*/ 1337215 w 4682585"/>
              <a:gd name="connsiteY1196" fmla="*/ 320325 h 2174272"/>
              <a:gd name="connsiteX1197" fmla="*/ 1337215 w 4682585"/>
              <a:gd name="connsiteY1197" fmla="*/ 466915 h 2174272"/>
              <a:gd name="connsiteX1198" fmla="*/ 1494949 w 4682585"/>
              <a:gd name="connsiteY1198" fmla="*/ 466915 h 2174272"/>
              <a:gd name="connsiteX1199" fmla="*/ 1494949 w 4682585"/>
              <a:gd name="connsiteY1199" fmla="*/ 320325 h 2174272"/>
              <a:gd name="connsiteX1200" fmla="*/ 1169956 w 4682585"/>
              <a:gd name="connsiteY1200" fmla="*/ 320325 h 2174272"/>
              <a:gd name="connsiteX1201" fmla="*/ 1169956 w 4682585"/>
              <a:gd name="connsiteY1201" fmla="*/ 466915 h 2174272"/>
              <a:gd name="connsiteX1202" fmla="*/ 1327690 w 4682585"/>
              <a:gd name="connsiteY1202" fmla="*/ 466915 h 2174272"/>
              <a:gd name="connsiteX1203" fmla="*/ 1327690 w 4682585"/>
              <a:gd name="connsiteY1203" fmla="*/ 320325 h 2174272"/>
              <a:gd name="connsiteX1204" fmla="*/ 1002697 w 4682585"/>
              <a:gd name="connsiteY1204" fmla="*/ 320325 h 2174272"/>
              <a:gd name="connsiteX1205" fmla="*/ 1002697 w 4682585"/>
              <a:gd name="connsiteY1205" fmla="*/ 466915 h 2174272"/>
              <a:gd name="connsiteX1206" fmla="*/ 1160431 w 4682585"/>
              <a:gd name="connsiteY1206" fmla="*/ 466915 h 2174272"/>
              <a:gd name="connsiteX1207" fmla="*/ 1160431 w 4682585"/>
              <a:gd name="connsiteY1207" fmla="*/ 320325 h 2174272"/>
              <a:gd name="connsiteX1208" fmla="*/ 835438 w 4682585"/>
              <a:gd name="connsiteY1208" fmla="*/ 320325 h 2174272"/>
              <a:gd name="connsiteX1209" fmla="*/ 835438 w 4682585"/>
              <a:gd name="connsiteY1209" fmla="*/ 466915 h 2174272"/>
              <a:gd name="connsiteX1210" fmla="*/ 993172 w 4682585"/>
              <a:gd name="connsiteY1210" fmla="*/ 466915 h 2174272"/>
              <a:gd name="connsiteX1211" fmla="*/ 993172 w 4682585"/>
              <a:gd name="connsiteY1211" fmla="*/ 320325 h 2174272"/>
              <a:gd name="connsiteX1212" fmla="*/ 668179 w 4682585"/>
              <a:gd name="connsiteY1212" fmla="*/ 320325 h 2174272"/>
              <a:gd name="connsiteX1213" fmla="*/ 668179 w 4682585"/>
              <a:gd name="connsiteY1213" fmla="*/ 466915 h 2174272"/>
              <a:gd name="connsiteX1214" fmla="*/ 825913 w 4682585"/>
              <a:gd name="connsiteY1214" fmla="*/ 466915 h 2174272"/>
              <a:gd name="connsiteX1215" fmla="*/ 825913 w 4682585"/>
              <a:gd name="connsiteY1215" fmla="*/ 320325 h 2174272"/>
              <a:gd name="connsiteX1216" fmla="*/ 500920 w 4682585"/>
              <a:gd name="connsiteY1216" fmla="*/ 320325 h 2174272"/>
              <a:gd name="connsiteX1217" fmla="*/ 500920 w 4682585"/>
              <a:gd name="connsiteY1217" fmla="*/ 466915 h 2174272"/>
              <a:gd name="connsiteX1218" fmla="*/ 658654 w 4682585"/>
              <a:gd name="connsiteY1218" fmla="*/ 466915 h 2174272"/>
              <a:gd name="connsiteX1219" fmla="*/ 658654 w 4682585"/>
              <a:gd name="connsiteY1219" fmla="*/ 320325 h 2174272"/>
              <a:gd name="connsiteX1220" fmla="*/ 333566 w 4682585"/>
              <a:gd name="connsiteY1220" fmla="*/ 320325 h 2174272"/>
              <a:gd name="connsiteX1221" fmla="*/ 333566 w 4682585"/>
              <a:gd name="connsiteY1221" fmla="*/ 466915 h 2174272"/>
              <a:gd name="connsiteX1222" fmla="*/ 491395 w 4682585"/>
              <a:gd name="connsiteY1222" fmla="*/ 466915 h 2174272"/>
              <a:gd name="connsiteX1223" fmla="*/ 491395 w 4682585"/>
              <a:gd name="connsiteY1223" fmla="*/ 320325 h 2174272"/>
              <a:gd name="connsiteX1224" fmla="*/ 166307 w 4682585"/>
              <a:gd name="connsiteY1224" fmla="*/ 320325 h 2174272"/>
              <a:gd name="connsiteX1225" fmla="*/ 166307 w 4682585"/>
              <a:gd name="connsiteY1225" fmla="*/ 466915 h 2174272"/>
              <a:gd name="connsiteX1226" fmla="*/ 324041 w 4682585"/>
              <a:gd name="connsiteY1226" fmla="*/ 466915 h 2174272"/>
              <a:gd name="connsiteX1227" fmla="*/ 324041 w 4682585"/>
              <a:gd name="connsiteY1227" fmla="*/ 320325 h 2174272"/>
              <a:gd name="connsiteX1228" fmla="*/ 9525 w 4682585"/>
              <a:gd name="connsiteY1228" fmla="*/ 320325 h 2174272"/>
              <a:gd name="connsiteX1229" fmla="*/ 9525 w 4682585"/>
              <a:gd name="connsiteY1229" fmla="*/ 466915 h 2174272"/>
              <a:gd name="connsiteX1230" fmla="*/ 156782 w 4682585"/>
              <a:gd name="connsiteY1230" fmla="*/ 466915 h 2174272"/>
              <a:gd name="connsiteX1231" fmla="*/ 156782 w 4682585"/>
              <a:gd name="connsiteY1231" fmla="*/ 320325 h 2174272"/>
              <a:gd name="connsiteX1232" fmla="*/ 4515326 w 4682585"/>
              <a:gd name="connsiteY1232" fmla="*/ 164211 h 2174272"/>
              <a:gd name="connsiteX1233" fmla="*/ 4515326 w 4682585"/>
              <a:gd name="connsiteY1233" fmla="*/ 310800 h 2174272"/>
              <a:gd name="connsiteX1234" fmla="*/ 4673060 w 4682585"/>
              <a:gd name="connsiteY1234" fmla="*/ 310800 h 2174272"/>
              <a:gd name="connsiteX1235" fmla="*/ 4673060 w 4682585"/>
              <a:gd name="connsiteY1235" fmla="*/ 164211 h 2174272"/>
              <a:gd name="connsiteX1236" fmla="*/ 4348068 w 4682585"/>
              <a:gd name="connsiteY1236" fmla="*/ 164211 h 2174272"/>
              <a:gd name="connsiteX1237" fmla="*/ 4348068 w 4682585"/>
              <a:gd name="connsiteY1237" fmla="*/ 310800 h 2174272"/>
              <a:gd name="connsiteX1238" fmla="*/ 4505801 w 4682585"/>
              <a:gd name="connsiteY1238" fmla="*/ 310800 h 2174272"/>
              <a:gd name="connsiteX1239" fmla="*/ 4505801 w 4682585"/>
              <a:gd name="connsiteY1239" fmla="*/ 164211 h 2174272"/>
              <a:gd name="connsiteX1240" fmla="*/ 4180809 w 4682585"/>
              <a:gd name="connsiteY1240" fmla="*/ 164211 h 2174272"/>
              <a:gd name="connsiteX1241" fmla="*/ 4180809 w 4682585"/>
              <a:gd name="connsiteY1241" fmla="*/ 310800 h 2174272"/>
              <a:gd name="connsiteX1242" fmla="*/ 4338543 w 4682585"/>
              <a:gd name="connsiteY1242" fmla="*/ 310800 h 2174272"/>
              <a:gd name="connsiteX1243" fmla="*/ 4338543 w 4682585"/>
              <a:gd name="connsiteY1243" fmla="*/ 164211 h 2174272"/>
              <a:gd name="connsiteX1244" fmla="*/ 4013550 w 4682585"/>
              <a:gd name="connsiteY1244" fmla="*/ 164211 h 2174272"/>
              <a:gd name="connsiteX1245" fmla="*/ 4013550 w 4682585"/>
              <a:gd name="connsiteY1245" fmla="*/ 310800 h 2174272"/>
              <a:gd name="connsiteX1246" fmla="*/ 4171284 w 4682585"/>
              <a:gd name="connsiteY1246" fmla="*/ 310800 h 2174272"/>
              <a:gd name="connsiteX1247" fmla="*/ 4171284 w 4682585"/>
              <a:gd name="connsiteY1247" fmla="*/ 164211 h 2174272"/>
              <a:gd name="connsiteX1248" fmla="*/ 3846291 w 4682585"/>
              <a:gd name="connsiteY1248" fmla="*/ 164211 h 2174272"/>
              <a:gd name="connsiteX1249" fmla="*/ 3846291 w 4682585"/>
              <a:gd name="connsiteY1249" fmla="*/ 310800 h 2174272"/>
              <a:gd name="connsiteX1250" fmla="*/ 4004025 w 4682585"/>
              <a:gd name="connsiteY1250" fmla="*/ 310800 h 2174272"/>
              <a:gd name="connsiteX1251" fmla="*/ 4004025 w 4682585"/>
              <a:gd name="connsiteY1251" fmla="*/ 164211 h 2174272"/>
              <a:gd name="connsiteX1252" fmla="*/ 3678936 w 4682585"/>
              <a:gd name="connsiteY1252" fmla="*/ 164211 h 2174272"/>
              <a:gd name="connsiteX1253" fmla="*/ 3678936 w 4682585"/>
              <a:gd name="connsiteY1253" fmla="*/ 310800 h 2174272"/>
              <a:gd name="connsiteX1254" fmla="*/ 3836766 w 4682585"/>
              <a:gd name="connsiteY1254" fmla="*/ 310800 h 2174272"/>
              <a:gd name="connsiteX1255" fmla="*/ 3836766 w 4682585"/>
              <a:gd name="connsiteY1255" fmla="*/ 164211 h 2174272"/>
              <a:gd name="connsiteX1256" fmla="*/ 3511677 w 4682585"/>
              <a:gd name="connsiteY1256" fmla="*/ 164211 h 2174272"/>
              <a:gd name="connsiteX1257" fmla="*/ 3511677 w 4682585"/>
              <a:gd name="connsiteY1257" fmla="*/ 310800 h 2174272"/>
              <a:gd name="connsiteX1258" fmla="*/ 3669411 w 4682585"/>
              <a:gd name="connsiteY1258" fmla="*/ 310800 h 2174272"/>
              <a:gd name="connsiteX1259" fmla="*/ 3669411 w 4682585"/>
              <a:gd name="connsiteY1259" fmla="*/ 164211 h 2174272"/>
              <a:gd name="connsiteX1260" fmla="*/ 3344418 w 4682585"/>
              <a:gd name="connsiteY1260" fmla="*/ 164211 h 2174272"/>
              <a:gd name="connsiteX1261" fmla="*/ 3344418 w 4682585"/>
              <a:gd name="connsiteY1261" fmla="*/ 310800 h 2174272"/>
              <a:gd name="connsiteX1262" fmla="*/ 3502152 w 4682585"/>
              <a:gd name="connsiteY1262" fmla="*/ 310800 h 2174272"/>
              <a:gd name="connsiteX1263" fmla="*/ 3502152 w 4682585"/>
              <a:gd name="connsiteY1263" fmla="*/ 164211 h 2174272"/>
              <a:gd name="connsiteX1264" fmla="*/ 3177159 w 4682585"/>
              <a:gd name="connsiteY1264" fmla="*/ 164211 h 2174272"/>
              <a:gd name="connsiteX1265" fmla="*/ 3177159 w 4682585"/>
              <a:gd name="connsiteY1265" fmla="*/ 310800 h 2174272"/>
              <a:gd name="connsiteX1266" fmla="*/ 3334893 w 4682585"/>
              <a:gd name="connsiteY1266" fmla="*/ 310800 h 2174272"/>
              <a:gd name="connsiteX1267" fmla="*/ 3334893 w 4682585"/>
              <a:gd name="connsiteY1267" fmla="*/ 164211 h 2174272"/>
              <a:gd name="connsiteX1268" fmla="*/ 3009900 w 4682585"/>
              <a:gd name="connsiteY1268" fmla="*/ 164211 h 2174272"/>
              <a:gd name="connsiteX1269" fmla="*/ 3009900 w 4682585"/>
              <a:gd name="connsiteY1269" fmla="*/ 310800 h 2174272"/>
              <a:gd name="connsiteX1270" fmla="*/ 3167634 w 4682585"/>
              <a:gd name="connsiteY1270" fmla="*/ 310800 h 2174272"/>
              <a:gd name="connsiteX1271" fmla="*/ 3167634 w 4682585"/>
              <a:gd name="connsiteY1271" fmla="*/ 164211 h 2174272"/>
              <a:gd name="connsiteX1272" fmla="*/ 2842641 w 4682585"/>
              <a:gd name="connsiteY1272" fmla="*/ 164211 h 2174272"/>
              <a:gd name="connsiteX1273" fmla="*/ 2842641 w 4682585"/>
              <a:gd name="connsiteY1273" fmla="*/ 310800 h 2174272"/>
              <a:gd name="connsiteX1274" fmla="*/ 3000375 w 4682585"/>
              <a:gd name="connsiteY1274" fmla="*/ 310800 h 2174272"/>
              <a:gd name="connsiteX1275" fmla="*/ 3000375 w 4682585"/>
              <a:gd name="connsiteY1275" fmla="*/ 164211 h 2174272"/>
              <a:gd name="connsiteX1276" fmla="*/ 2675382 w 4682585"/>
              <a:gd name="connsiteY1276" fmla="*/ 164211 h 2174272"/>
              <a:gd name="connsiteX1277" fmla="*/ 2675382 w 4682585"/>
              <a:gd name="connsiteY1277" fmla="*/ 310800 h 2174272"/>
              <a:gd name="connsiteX1278" fmla="*/ 2833116 w 4682585"/>
              <a:gd name="connsiteY1278" fmla="*/ 310800 h 2174272"/>
              <a:gd name="connsiteX1279" fmla="*/ 2833116 w 4682585"/>
              <a:gd name="connsiteY1279" fmla="*/ 164211 h 2174272"/>
              <a:gd name="connsiteX1280" fmla="*/ 2508123 w 4682585"/>
              <a:gd name="connsiteY1280" fmla="*/ 164211 h 2174272"/>
              <a:gd name="connsiteX1281" fmla="*/ 2508123 w 4682585"/>
              <a:gd name="connsiteY1281" fmla="*/ 310800 h 2174272"/>
              <a:gd name="connsiteX1282" fmla="*/ 2665857 w 4682585"/>
              <a:gd name="connsiteY1282" fmla="*/ 310800 h 2174272"/>
              <a:gd name="connsiteX1283" fmla="*/ 2665857 w 4682585"/>
              <a:gd name="connsiteY1283" fmla="*/ 164211 h 2174272"/>
              <a:gd name="connsiteX1284" fmla="*/ 2340864 w 4682585"/>
              <a:gd name="connsiteY1284" fmla="*/ 164211 h 2174272"/>
              <a:gd name="connsiteX1285" fmla="*/ 2340864 w 4682585"/>
              <a:gd name="connsiteY1285" fmla="*/ 310800 h 2174272"/>
              <a:gd name="connsiteX1286" fmla="*/ 2498598 w 4682585"/>
              <a:gd name="connsiteY1286" fmla="*/ 310800 h 2174272"/>
              <a:gd name="connsiteX1287" fmla="*/ 2498598 w 4682585"/>
              <a:gd name="connsiteY1287" fmla="*/ 164211 h 2174272"/>
              <a:gd name="connsiteX1288" fmla="*/ 2173510 w 4682585"/>
              <a:gd name="connsiteY1288" fmla="*/ 164211 h 2174272"/>
              <a:gd name="connsiteX1289" fmla="*/ 2173510 w 4682585"/>
              <a:gd name="connsiteY1289" fmla="*/ 310800 h 2174272"/>
              <a:gd name="connsiteX1290" fmla="*/ 2331339 w 4682585"/>
              <a:gd name="connsiteY1290" fmla="*/ 310800 h 2174272"/>
              <a:gd name="connsiteX1291" fmla="*/ 2331339 w 4682585"/>
              <a:gd name="connsiteY1291" fmla="*/ 164211 h 2174272"/>
              <a:gd name="connsiteX1292" fmla="*/ 2006251 w 4682585"/>
              <a:gd name="connsiteY1292" fmla="*/ 164211 h 2174272"/>
              <a:gd name="connsiteX1293" fmla="*/ 2006251 w 4682585"/>
              <a:gd name="connsiteY1293" fmla="*/ 310800 h 2174272"/>
              <a:gd name="connsiteX1294" fmla="*/ 2163985 w 4682585"/>
              <a:gd name="connsiteY1294" fmla="*/ 310800 h 2174272"/>
              <a:gd name="connsiteX1295" fmla="*/ 2163985 w 4682585"/>
              <a:gd name="connsiteY1295" fmla="*/ 164211 h 2174272"/>
              <a:gd name="connsiteX1296" fmla="*/ 1838992 w 4682585"/>
              <a:gd name="connsiteY1296" fmla="*/ 164211 h 2174272"/>
              <a:gd name="connsiteX1297" fmla="*/ 1838992 w 4682585"/>
              <a:gd name="connsiteY1297" fmla="*/ 310800 h 2174272"/>
              <a:gd name="connsiteX1298" fmla="*/ 1996726 w 4682585"/>
              <a:gd name="connsiteY1298" fmla="*/ 310800 h 2174272"/>
              <a:gd name="connsiteX1299" fmla="*/ 1996726 w 4682585"/>
              <a:gd name="connsiteY1299" fmla="*/ 164211 h 2174272"/>
              <a:gd name="connsiteX1300" fmla="*/ 1671733 w 4682585"/>
              <a:gd name="connsiteY1300" fmla="*/ 164211 h 2174272"/>
              <a:gd name="connsiteX1301" fmla="*/ 1671733 w 4682585"/>
              <a:gd name="connsiteY1301" fmla="*/ 310800 h 2174272"/>
              <a:gd name="connsiteX1302" fmla="*/ 1829467 w 4682585"/>
              <a:gd name="connsiteY1302" fmla="*/ 310800 h 2174272"/>
              <a:gd name="connsiteX1303" fmla="*/ 1829467 w 4682585"/>
              <a:gd name="connsiteY1303" fmla="*/ 164211 h 2174272"/>
              <a:gd name="connsiteX1304" fmla="*/ 1504474 w 4682585"/>
              <a:gd name="connsiteY1304" fmla="*/ 164211 h 2174272"/>
              <a:gd name="connsiteX1305" fmla="*/ 1504474 w 4682585"/>
              <a:gd name="connsiteY1305" fmla="*/ 310800 h 2174272"/>
              <a:gd name="connsiteX1306" fmla="*/ 1662208 w 4682585"/>
              <a:gd name="connsiteY1306" fmla="*/ 310800 h 2174272"/>
              <a:gd name="connsiteX1307" fmla="*/ 1662208 w 4682585"/>
              <a:gd name="connsiteY1307" fmla="*/ 164211 h 2174272"/>
              <a:gd name="connsiteX1308" fmla="*/ 1337215 w 4682585"/>
              <a:gd name="connsiteY1308" fmla="*/ 164211 h 2174272"/>
              <a:gd name="connsiteX1309" fmla="*/ 1337215 w 4682585"/>
              <a:gd name="connsiteY1309" fmla="*/ 310800 h 2174272"/>
              <a:gd name="connsiteX1310" fmla="*/ 1494949 w 4682585"/>
              <a:gd name="connsiteY1310" fmla="*/ 310800 h 2174272"/>
              <a:gd name="connsiteX1311" fmla="*/ 1494949 w 4682585"/>
              <a:gd name="connsiteY1311" fmla="*/ 164211 h 2174272"/>
              <a:gd name="connsiteX1312" fmla="*/ 1169956 w 4682585"/>
              <a:gd name="connsiteY1312" fmla="*/ 164211 h 2174272"/>
              <a:gd name="connsiteX1313" fmla="*/ 1169956 w 4682585"/>
              <a:gd name="connsiteY1313" fmla="*/ 310800 h 2174272"/>
              <a:gd name="connsiteX1314" fmla="*/ 1327690 w 4682585"/>
              <a:gd name="connsiteY1314" fmla="*/ 310800 h 2174272"/>
              <a:gd name="connsiteX1315" fmla="*/ 1327690 w 4682585"/>
              <a:gd name="connsiteY1315" fmla="*/ 164211 h 2174272"/>
              <a:gd name="connsiteX1316" fmla="*/ 1002697 w 4682585"/>
              <a:gd name="connsiteY1316" fmla="*/ 164211 h 2174272"/>
              <a:gd name="connsiteX1317" fmla="*/ 1002697 w 4682585"/>
              <a:gd name="connsiteY1317" fmla="*/ 310800 h 2174272"/>
              <a:gd name="connsiteX1318" fmla="*/ 1160431 w 4682585"/>
              <a:gd name="connsiteY1318" fmla="*/ 310800 h 2174272"/>
              <a:gd name="connsiteX1319" fmla="*/ 1160431 w 4682585"/>
              <a:gd name="connsiteY1319" fmla="*/ 164211 h 2174272"/>
              <a:gd name="connsiteX1320" fmla="*/ 835438 w 4682585"/>
              <a:gd name="connsiteY1320" fmla="*/ 164211 h 2174272"/>
              <a:gd name="connsiteX1321" fmla="*/ 835438 w 4682585"/>
              <a:gd name="connsiteY1321" fmla="*/ 310800 h 2174272"/>
              <a:gd name="connsiteX1322" fmla="*/ 993172 w 4682585"/>
              <a:gd name="connsiteY1322" fmla="*/ 310800 h 2174272"/>
              <a:gd name="connsiteX1323" fmla="*/ 993172 w 4682585"/>
              <a:gd name="connsiteY1323" fmla="*/ 164211 h 2174272"/>
              <a:gd name="connsiteX1324" fmla="*/ 668179 w 4682585"/>
              <a:gd name="connsiteY1324" fmla="*/ 164211 h 2174272"/>
              <a:gd name="connsiteX1325" fmla="*/ 668179 w 4682585"/>
              <a:gd name="connsiteY1325" fmla="*/ 310800 h 2174272"/>
              <a:gd name="connsiteX1326" fmla="*/ 825913 w 4682585"/>
              <a:gd name="connsiteY1326" fmla="*/ 310800 h 2174272"/>
              <a:gd name="connsiteX1327" fmla="*/ 825913 w 4682585"/>
              <a:gd name="connsiteY1327" fmla="*/ 164211 h 2174272"/>
              <a:gd name="connsiteX1328" fmla="*/ 500920 w 4682585"/>
              <a:gd name="connsiteY1328" fmla="*/ 164211 h 2174272"/>
              <a:gd name="connsiteX1329" fmla="*/ 500920 w 4682585"/>
              <a:gd name="connsiteY1329" fmla="*/ 310800 h 2174272"/>
              <a:gd name="connsiteX1330" fmla="*/ 658654 w 4682585"/>
              <a:gd name="connsiteY1330" fmla="*/ 310800 h 2174272"/>
              <a:gd name="connsiteX1331" fmla="*/ 658654 w 4682585"/>
              <a:gd name="connsiteY1331" fmla="*/ 164211 h 2174272"/>
              <a:gd name="connsiteX1332" fmla="*/ 333566 w 4682585"/>
              <a:gd name="connsiteY1332" fmla="*/ 164211 h 2174272"/>
              <a:gd name="connsiteX1333" fmla="*/ 333566 w 4682585"/>
              <a:gd name="connsiteY1333" fmla="*/ 310800 h 2174272"/>
              <a:gd name="connsiteX1334" fmla="*/ 491395 w 4682585"/>
              <a:gd name="connsiteY1334" fmla="*/ 310800 h 2174272"/>
              <a:gd name="connsiteX1335" fmla="*/ 491395 w 4682585"/>
              <a:gd name="connsiteY1335" fmla="*/ 164211 h 2174272"/>
              <a:gd name="connsiteX1336" fmla="*/ 166307 w 4682585"/>
              <a:gd name="connsiteY1336" fmla="*/ 164211 h 2174272"/>
              <a:gd name="connsiteX1337" fmla="*/ 166307 w 4682585"/>
              <a:gd name="connsiteY1337" fmla="*/ 310800 h 2174272"/>
              <a:gd name="connsiteX1338" fmla="*/ 324041 w 4682585"/>
              <a:gd name="connsiteY1338" fmla="*/ 310800 h 2174272"/>
              <a:gd name="connsiteX1339" fmla="*/ 324041 w 4682585"/>
              <a:gd name="connsiteY1339" fmla="*/ 164211 h 2174272"/>
              <a:gd name="connsiteX1340" fmla="*/ 9525 w 4682585"/>
              <a:gd name="connsiteY1340" fmla="*/ 164211 h 2174272"/>
              <a:gd name="connsiteX1341" fmla="*/ 9525 w 4682585"/>
              <a:gd name="connsiteY1341" fmla="*/ 310800 h 2174272"/>
              <a:gd name="connsiteX1342" fmla="*/ 156782 w 4682585"/>
              <a:gd name="connsiteY1342" fmla="*/ 310800 h 2174272"/>
              <a:gd name="connsiteX1343" fmla="*/ 156782 w 4682585"/>
              <a:gd name="connsiteY1343" fmla="*/ 164211 h 2174272"/>
              <a:gd name="connsiteX1344" fmla="*/ 0 w 4682585"/>
              <a:gd name="connsiteY1344" fmla="*/ 0 h 2174272"/>
              <a:gd name="connsiteX1345" fmla="*/ 9525 w 4682585"/>
              <a:gd name="connsiteY1345" fmla="*/ 0 h 2174272"/>
              <a:gd name="connsiteX1346" fmla="*/ 9525 w 4682585"/>
              <a:gd name="connsiteY1346" fmla="*/ 154686 h 2174272"/>
              <a:gd name="connsiteX1347" fmla="*/ 156782 w 4682585"/>
              <a:gd name="connsiteY1347" fmla="*/ 154686 h 2174272"/>
              <a:gd name="connsiteX1348" fmla="*/ 156782 w 4682585"/>
              <a:gd name="connsiteY1348" fmla="*/ 0 h 2174272"/>
              <a:gd name="connsiteX1349" fmla="*/ 166307 w 4682585"/>
              <a:gd name="connsiteY1349" fmla="*/ 0 h 2174272"/>
              <a:gd name="connsiteX1350" fmla="*/ 166307 w 4682585"/>
              <a:gd name="connsiteY1350" fmla="*/ 154686 h 2174272"/>
              <a:gd name="connsiteX1351" fmla="*/ 324041 w 4682585"/>
              <a:gd name="connsiteY1351" fmla="*/ 154686 h 2174272"/>
              <a:gd name="connsiteX1352" fmla="*/ 324041 w 4682585"/>
              <a:gd name="connsiteY1352" fmla="*/ 0 h 2174272"/>
              <a:gd name="connsiteX1353" fmla="*/ 333566 w 4682585"/>
              <a:gd name="connsiteY1353" fmla="*/ 0 h 2174272"/>
              <a:gd name="connsiteX1354" fmla="*/ 333566 w 4682585"/>
              <a:gd name="connsiteY1354" fmla="*/ 154686 h 2174272"/>
              <a:gd name="connsiteX1355" fmla="*/ 491395 w 4682585"/>
              <a:gd name="connsiteY1355" fmla="*/ 154686 h 2174272"/>
              <a:gd name="connsiteX1356" fmla="*/ 491395 w 4682585"/>
              <a:gd name="connsiteY1356" fmla="*/ 0 h 2174272"/>
              <a:gd name="connsiteX1357" fmla="*/ 500920 w 4682585"/>
              <a:gd name="connsiteY1357" fmla="*/ 0 h 2174272"/>
              <a:gd name="connsiteX1358" fmla="*/ 500920 w 4682585"/>
              <a:gd name="connsiteY1358" fmla="*/ 154686 h 2174272"/>
              <a:gd name="connsiteX1359" fmla="*/ 658654 w 4682585"/>
              <a:gd name="connsiteY1359" fmla="*/ 154686 h 2174272"/>
              <a:gd name="connsiteX1360" fmla="*/ 658654 w 4682585"/>
              <a:gd name="connsiteY1360" fmla="*/ 0 h 2174272"/>
              <a:gd name="connsiteX1361" fmla="*/ 668179 w 4682585"/>
              <a:gd name="connsiteY1361" fmla="*/ 0 h 2174272"/>
              <a:gd name="connsiteX1362" fmla="*/ 668179 w 4682585"/>
              <a:gd name="connsiteY1362" fmla="*/ 154686 h 2174272"/>
              <a:gd name="connsiteX1363" fmla="*/ 825913 w 4682585"/>
              <a:gd name="connsiteY1363" fmla="*/ 154686 h 2174272"/>
              <a:gd name="connsiteX1364" fmla="*/ 825913 w 4682585"/>
              <a:gd name="connsiteY1364" fmla="*/ 0 h 2174272"/>
              <a:gd name="connsiteX1365" fmla="*/ 835438 w 4682585"/>
              <a:gd name="connsiteY1365" fmla="*/ 0 h 2174272"/>
              <a:gd name="connsiteX1366" fmla="*/ 835438 w 4682585"/>
              <a:gd name="connsiteY1366" fmla="*/ 154686 h 2174272"/>
              <a:gd name="connsiteX1367" fmla="*/ 993172 w 4682585"/>
              <a:gd name="connsiteY1367" fmla="*/ 154686 h 2174272"/>
              <a:gd name="connsiteX1368" fmla="*/ 993172 w 4682585"/>
              <a:gd name="connsiteY1368" fmla="*/ 0 h 2174272"/>
              <a:gd name="connsiteX1369" fmla="*/ 1002697 w 4682585"/>
              <a:gd name="connsiteY1369" fmla="*/ 0 h 2174272"/>
              <a:gd name="connsiteX1370" fmla="*/ 1002697 w 4682585"/>
              <a:gd name="connsiteY1370" fmla="*/ 154686 h 2174272"/>
              <a:gd name="connsiteX1371" fmla="*/ 1160431 w 4682585"/>
              <a:gd name="connsiteY1371" fmla="*/ 154686 h 2174272"/>
              <a:gd name="connsiteX1372" fmla="*/ 1160431 w 4682585"/>
              <a:gd name="connsiteY1372" fmla="*/ 0 h 2174272"/>
              <a:gd name="connsiteX1373" fmla="*/ 1169956 w 4682585"/>
              <a:gd name="connsiteY1373" fmla="*/ 0 h 2174272"/>
              <a:gd name="connsiteX1374" fmla="*/ 1169956 w 4682585"/>
              <a:gd name="connsiteY1374" fmla="*/ 154686 h 2174272"/>
              <a:gd name="connsiteX1375" fmla="*/ 1327690 w 4682585"/>
              <a:gd name="connsiteY1375" fmla="*/ 154686 h 2174272"/>
              <a:gd name="connsiteX1376" fmla="*/ 1327690 w 4682585"/>
              <a:gd name="connsiteY1376" fmla="*/ 0 h 2174272"/>
              <a:gd name="connsiteX1377" fmla="*/ 1337215 w 4682585"/>
              <a:gd name="connsiteY1377" fmla="*/ 0 h 2174272"/>
              <a:gd name="connsiteX1378" fmla="*/ 1337215 w 4682585"/>
              <a:gd name="connsiteY1378" fmla="*/ 154686 h 2174272"/>
              <a:gd name="connsiteX1379" fmla="*/ 1494949 w 4682585"/>
              <a:gd name="connsiteY1379" fmla="*/ 154686 h 2174272"/>
              <a:gd name="connsiteX1380" fmla="*/ 1494949 w 4682585"/>
              <a:gd name="connsiteY1380" fmla="*/ 0 h 2174272"/>
              <a:gd name="connsiteX1381" fmla="*/ 1504474 w 4682585"/>
              <a:gd name="connsiteY1381" fmla="*/ 0 h 2174272"/>
              <a:gd name="connsiteX1382" fmla="*/ 1504474 w 4682585"/>
              <a:gd name="connsiteY1382" fmla="*/ 154686 h 2174272"/>
              <a:gd name="connsiteX1383" fmla="*/ 1662208 w 4682585"/>
              <a:gd name="connsiteY1383" fmla="*/ 154686 h 2174272"/>
              <a:gd name="connsiteX1384" fmla="*/ 1662208 w 4682585"/>
              <a:gd name="connsiteY1384" fmla="*/ 0 h 2174272"/>
              <a:gd name="connsiteX1385" fmla="*/ 1671733 w 4682585"/>
              <a:gd name="connsiteY1385" fmla="*/ 0 h 2174272"/>
              <a:gd name="connsiteX1386" fmla="*/ 1671733 w 4682585"/>
              <a:gd name="connsiteY1386" fmla="*/ 154686 h 2174272"/>
              <a:gd name="connsiteX1387" fmla="*/ 1829467 w 4682585"/>
              <a:gd name="connsiteY1387" fmla="*/ 154686 h 2174272"/>
              <a:gd name="connsiteX1388" fmla="*/ 1829467 w 4682585"/>
              <a:gd name="connsiteY1388" fmla="*/ 0 h 2174272"/>
              <a:gd name="connsiteX1389" fmla="*/ 1838992 w 4682585"/>
              <a:gd name="connsiteY1389" fmla="*/ 0 h 2174272"/>
              <a:gd name="connsiteX1390" fmla="*/ 1838992 w 4682585"/>
              <a:gd name="connsiteY1390" fmla="*/ 154686 h 2174272"/>
              <a:gd name="connsiteX1391" fmla="*/ 1996726 w 4682585"/>
              <a:gd name="connsiteY1391" fmla="*/ 154686 h 2174272"/>
              <a:gd name="connsiteX1392" fmla="*/ 1996726 w 4682585"/>
              <a:gd name="connsiteY1392" fmla="*/ 0 h 2174272"/>
              <a:gd name="connsiteX1393" fmla="*/ 2006251 w 4682585"/>
              <a:gd name="connsiteY1393" fmla="*/ 0 h 2174272"/>
              <a:gd name="connsiteX1394" fmla="*/ 2006251 w 4682585"/>
              <a:gd name="connsiteY1394" fmla="*/ 154686 h 2174272"/>
              <a:gd name="connsiteX1395" fmla="*/ 2163985 w 4682585"/>
              <a:gd name="connsiteY1395" fmla="*/ 154686 h 2174272"/>
              <a:gd name="connsiteX1396" fmla="*/ 2163985 w 4682585"/>
              <a:gd name="connsiteY1396" fmla="*/ 0 h 2174272"/>
              <a:gd name="connsiteX1397" fmla="*/ 2173510 w 4682585"/>
              <a:gd name="connsiteY1397" fmla="*/ 0 h 2174272"/>
              <a:gd name="connsiteX1398" fmla="*/ 2173510 w 4682585"/>
              <a:gd name="connsiteY1398" fmla="*/ 154686 h 2174272"/>
              <a:gd name="connsiteX1399" fmla="*/ 2331339 w 4682585"/>
              <a:gd name="connsiteY1399" fmla="*/ 154686 h 2174272"/>
              <a:gd name="connsiteX1400" fmla="*/ 2331339 w 4682585"/>
              <a:gd name="connsiteY1400" fmla="*/ 0 h 2174272"/>
              <a:gd name="connsiteX1401" fmla="*/ 2340864 w 4682585"/>
              <a:gd name="connsiteY1401" fmla="*/ 0 h 2174272"/>
              <a:gd name="connsiteX1402" fmla="*/ 2340864 w 4682585"/>
              <a:gd name="connsiteY1402" fmla="*/ 154686 h 2174272"/>
              <a:gd name="connsiteX1403" fmla="*/ 2498598 w 4682585"/>
              <a:gd name="connsiteY1403" fmla="*/ 154686 h 2174272"/>
              <a:gd name="connsiteX1404" fmla="*/ 2498598 w 4682585"/>
              <a:gd name="connsiteY1404" fmla="*/ 0 h 2174272"/>
              <a:gd name="connsiteX1405" fmla="*/ 2508123 w 4682585"/>
              <a:gd name="connsiteY1405" fmla="*/ 0 h 2174272"/>
              <a:gd name="connsiteX1406" fmla="*/ 2508123 w 4682585"/>
              <a:gd name="connsiteY1406" fmla="*/ 154686 h 2174272"/>
              <a:gd name="connsiteX1407" fmla="*/ 2665857 w 4682585"/>
              <a:gd name="connsiteY1407" fmla="*/ 154686 h 2174272"/>
              <a:gd name="connsiteX1408" fmla="*/ 2665857 w 4682585"/>
              <a:gd name="connsiteY1408" fmla="*/ 0 h 2174272"/>
              <a:gd name="connsiteX1409" fmla="*/ 2675382 w 4682585"/>
              <a:gd name="connsiteY1409" fmla="*/ 0 h 2174272"/>
              <a:gd name="connsiteX1410" fmla="*/ 2675382 w 4682585"/>
              <a:gd name="connsiteY1410" fmla="*/ 154686 h 2174272"/>
              <a:gd name="connsiteX1411" fmla="*/ 2833116 w 4682585"/>
              <a:gd name="connsiteY1411" fmla="*/ 154686 h 2174272"/>
              <a:gd name="connsiteX1412" fmla="*/ 2833116 w 4682585"/>
              <a:gd name="connsiteY1412" fmla="*/ 0 h 2174272"/>
              <a:gd name="connsiteX1413" fmla="*/ 2842641 w 4682585"/>
              <a:gd name="connsiteY1413" fmla="*/ 0 h 2174272"/>
              <a:gd name="connsiteX1414" fmla="*/ 2842641 w 4682585"/>
              <a:gd name="connsiteY1414" fmla="*/ 154686 h 2174272"/>
              <a:gd name="connsiteX1415" fmla="*/ 3000375 w 4682585"/>
              <a:gd name="connsiteY1415" fmla="*/ 154686 h 2174272"/>
              <a:gd name="connsiteX1416" fmla="*/ 3000375 w 4682585"/>
              <a:gd name="connsiteY1416" fmla="*/ 0 h 2174272"/>
              <a:gd name="connsiteX1417" fmla="*/ 3009900 w 4682585"/>
              <a:gd name="connsiteY1417" fmla="*/ 0 h 2174272"/>
              <a:gd name="connsiteX1418" fmla="*/ 3009900 w 4682585"/>
              <a:gd name="connsiteY1418" fmla="*/ 154686 h 2174272"/>
              <a:gd name="connsiteX1419" fmla="*/ 3167634 w 4682585"/>
              <a:gd name="connsiteY1419" fmla="*/ 154686 h 2174272"/>
              <a:gd name="connsiteX1420" fmla="*/ 3167634 w 4682585"/>
              <a:gd name="connsiteY1420" fmla="*/ 0 h 2174272"/>
              <a:gd name="connsiteX1421" fmla="*/ 3177159 w 4682585"/>
              <a:gd name="connsiteY1421" fmla="*/ 0 h 2174272"/>
              <a:gd name="connsiteX1422" fmla="*/ 3177159 w 4682585"/>
              <a:gd name="connsiteY1422" fmla="*/ 154686 h 2174272"/>
              <a:gd name="connsiteX1423" fmla="*/ 3334893 w 4682585"/>
              <a:gd name="connsiteY1423" fmla="*/ 154686 h 2174272"/>
              <a:gd name="connsiteX1424" fmla="*/ 3334893 w 4682585"/>
              <a:gd name="connsiteY1424" fmla="*/ 0 h 2174272"/>
              <a:gd name="connsiteX1425" fmla="*/ 3344418 w 4682585"/>
              <a:gd name="connsiteY1425" fmla="*/ 0 h 2174272"/>
              <a:gd name="connsiteX1426" fmla="*/ 3344418 w 4682585"/>
              <a:gd name="connsiteY1426" fmla="*/ 154686 h 2174272"/>
              <a:gd name="connsiteX1427" fmla="*/ 3502152 w 4682585"/>
              <a:gd name="connsiteY1427" fmla="*/ 154686 h 2174272"/>
              <a:gd name="connsiteX1428" fmla="*/ 3502152 w 4682585"/>
              <a:gd name="connsiteY1428" fmla="*/ 0 h 2174272"/>
              <a:gd name="connsiteX1429" fmla="*/ 3511677 w 4682585"/>
              <a:gd name="connsiteY1429" fmla="*/ 0 h 2174272"/>
              <a:gd name="connsiteX1430" fmla="*/ 3511677 w 4682585"/>
              <a:gd name="connsiteY1430" fmla="*/ 154686 h 2174272"/>
              <a:gd name="connsiteX1431" fmla="*/ 3669411 w 4682585"/>
              <a:gd name="connsiteY1431" fmla="*/ 154686 h 2174272"/>
              <a:gd name="connsiteX1432" fmla="*/ 3669411 w 4682585"/>
              <a:gd name="connsiteY1432" fmla="*/ 0 h 2174272"/>
              <a:gd name="connsiteX1433" fmla="*/ 3678936 w 4682585"/>
              <a:gd name="connsiteY1433" fmla="*/ 0 h 2174272"/>
              <a:gd name="connsiteX1434" fmla="*/ 3678936 w 4682585"/>
              <a:gd name="connsiteY1434" fmla="*/ 154686 h 2174272"/>
              <a:gd name="connsiteX1435" fmla="*/ 3836766 w 4682585"/>
              <a:gd name="connsiteY1435" fmla="*/ 154686 h 2174272"/>
              <a:gd name="connsiteX1436" fmla="*/ 3836766 w 4682585"/>
              <a:gd name="connsiteY1436" fmla="*/ 0 h 2174272"/>
              <a:gd name="connsiteX1437" fmla="*/ 3846291 w 4682585"/>
              <a:gd name="connsiteY1437" fmla="*/ 0 h 2174272"/>
              <a:gd name="connsiteX1438" fmla="*/ 3846291 w 4682585"/>
              <a:gd name="connsiteY1438" fmla="*/ 154686 h 2174272"/>
              <a:gd name="connsiteX1439" fmla="*/ 4004025 w 4682585"/>
              <a:gd name="connsiteY1439" fmla="*/ 154686 h 2174272"/>
              <a:gd name="connsiteX1440" fmla="*/ 4004025 w 4682585"/>
              <a:gd name="connsiteY1440" fmla="*/ 0 h 2174272"/>
              <a:gd name="connsiteX1441" fmla="*/ 4013550 w 4682585"/>
              <a:gd name="connsiteY1441" fmla="*/ 0 h 2174272"/>
              <a:gd name="connsiteX1442" fmla="*/ 4013550 w 4682585"/>
              <a:gd name="connsiteY1442" fmla="*/ 154686 h 2174272"/>
              <a:gd name="connsiteX1443" fmla="*/ 4171284 w 4682585"/>
              <a:gd name="connsiteY1443" fmla="*/ 154686 h 2174272"/>
              <a:gd name="connsiteX1444" fmla="*/ 4171284 w 4682585"/>
              <a:gd name="connsiteY1444" fmla="*/ 0 h 2174272"/>
              <a:gd name="connsiteX1445" fmla="*/ 4180809 w 4682585"/>
              <a:gd name="connsiteY1445" fmla="*/ 0 h 2174272"/>
              <a:gd name="connsiteX1446" fmla="*/ 4180809 w 4682585"/>
              <a:gd name="connsiteY1446" fmla="*/ 154686 h 2174272"/>
              <a:gd name="connsiteX1447" fmla="*/ 4338543 w 4682585"/>
              <a:gd name="connsiteY1447" fmla="*/ 154686 h 2174272"/>
              <a:gd name="connsiteX1448" fmla="*/ 4338543 w 4682585"/>
              <a:gd name="connsiteY1448" fmla="*/ 0 h 2174272"/>
              <a:gd name="connsiteX1449" fmla="*/ 4348068 w 4682585"/>
              <a:gd name="connsiteY1449" fmla="*/ 0 h 2174272"/>
              <a:gd name="connsiteX1450" fmla="*/ 4348068 w 4682585"/>
              <a:gd name="connsiteY1450" fmla="*/ 154686 h 2174272"/>
              <a:gd name="connsiteX1451" fmla="*/ 4505801 w 4682585"/>
              <a:gd name="connsiteY1451" fmla="*/ 154686 h 2174272"/>
              <a:gd name="connsiteX1452" fmla="*/ 4505801 w 4682585"/>
              <a:gd name="connsiteY1452" fmla="*/ 0 h 2174272"/>
              <a:gd name="connsiteX1453" fmla="*/ 4515326 w 4682585"/>
              <a:gd name="connsiteY1453" fmla="*/ 0 h 2174272"/>
              <a:gd name="connsiteX1454" fmla="*/ 4515326 w 4682585"/>
              <a:gd name="connsiteY1454" fmla="*/ 154686 h 2174272"/>
              <a:gd name="connsiteX1455" fmla="*/ 4673060 w 4682585"/>
              <a:gd name="connsiteY1455" fmla="*/ 154686 h 2174272"/>
              <a:gd name="connsiteX1456" fmla="*/ 4673060 w 4682585"/>
              <a:gd name="connsiteY1456" fmla="*/ 0 h 2174272"/>
              <a:gd name="connsiteX1457" fmla="*/ 4682585 w 4682585"/>
              <a:gd name="connsiteY1457" fmla="*/ 0 h 2174272"/>
              <a:gd name="connsiteX1458" fmla="*/ 4682585 w 4682585"/>
              <a:gd name="connsiteY1458" fmla="*/ 2174272 h 2174272"/>
              <a:gd name="connsiteX1459" fmla="*/ 4673060 w 4682585"/>
              <a:gd name="connsiteY1459" fmla="*/ 2174272 h 2174272"/>
              <a:gd name="connsiteX1460" fmla="*/ 4673060 w 4682585"/>
              <a:gd name="connsiteY1460" fmla="*/ 2037588 h 2174272"/>
              <a:gd name="connsiteX1461" fmla="*/ 4515326 w 4682585"/>
              <a:gd name="connsiteY1461" fmla="*/ 2037588 h 2174272"/>
              <a:gd name="connsiteX1462" fmla="*/ 4515326 w 4682585"/>
              <a:gd name="connsiteY1462" fmla="*/ 2174272 h 2174272"/>
              <a:gd name="connsiteX1463" fmla="*/ 4505801 w 4682585"/>
              <a:gd name="connsiteY1463" fmla="*/ 2174272 h 2174272"/>
              <a:gd name="connsiteX1464" fmla="*/ 4505801 w 4682585"/>
              <a:gd name="connsiteY1464" fmla="*/ 2037588 h 2174272"/>
              <a:gd name="connsiteX1465" fmla="*/ 4348068 w 4682585"/>
              <a:gd name="connsiteY1465" fmla="*/ 2037588 h 2174272"/>
              <a:gd name="connsiteX1466" fmla="*/ 4348068 w 4682585"/>
              <a:gd name="connsiteY1466" fmla="*/ 2174272 h 2174272"/>
              <a:gd name="connsiteX1467" fmla="*/ 4338543 w 4682585"/>
              <a:gd name="connsiteY1467" fmla="*/ 2174272 h 2174272"/>
              <a:gd name="connsiteX1468" fmla="*/ 4338543 w 4682585"/>
              <a:gd name="connsiteY1468" fmla="*/ 2037588 h 2174272"/>
              <a:gd name="connsiteX1469" fmla="*/ 4180809 w 4682585"/>
              <a:gd name="connsiteY1469" fmla="*/ 2037588 h 2174272"/>
              <a:gd name="connsiteX1470" fmla="*/ 4180809 w 4682585"/>
              <a:gd name="connsiteY1470" fmla="*/ 2174272 h 2174272"/>
              <a:gd name="connsiteX1471" fmla="*/ 4171284 w 4682585"/>
              <a:gd name="connsiteY1471" fmla="*/ 2174272 h 2174272"/>
              <a:gd name="connsiteX1472" fmla="*/ 4171284 w 4682585"/>
              <a:gd name="connsiteY1472" fmla="*/ 2037588 h 2174272"/>
              <a:gd name="connsiteX1473" fmla="*/ 4013550 w 4682585"/>
              <a:gd name="connsiteY1473" fmla="*/ 2037588 h 2174272"/>
              <a:gd name="connsiteX1474" fmla="*/ 4013550 w 4682585"/>
              <a:gd name="connsiteY1474" fmla="*/ 2174272 h 2174272"/>
              <a:gd name="connsiteX1475" fmla="*/ 4004025 w 4682585"/>
              <a:gd name="connsiteY1475" fmla="*/ 2174272 h 2174272"/>
              <a:gd name="connsiteX1476" fmla="*/ 4004025 w 4682585"/>
              <a:gd name="connsiteY1476" fmla="*/ 2037588 h 2174272"/>
              <a:gd name="connsiteX1477" fmla="*/ 3846291 w 4682585"/>
              <a:gd name="connsiteY1477" fmla="*/ 2037588 h 2174272"/>
              <a:gd name="connsiteX1478" fmla="*/ 3846291 w 4682585"/>
              <a:gd name="connsiteY1478" fmla="*/ 2174272 h 2174272"/>
              <a:gd name="connsiteX1479" fmla="*/ 3836766 w 4682585"/>
              <a:gd name="connsiteY1479" fmla="*/ 2174272 h 2174272"/>
              <a:gd name="connsiteX1480" fmla="*/ 3836766 w 4682585"/>
              <a:gd name="connsiteY1480" fmla="*/ 2037588 h 2174272"/>
              <a:gd name="connsiteX1481" fmla="*/ 3678936 w 4682585"/>
              <a:gd name="connsiteY1481" fmla="*/ 2037588 h 2174272"/>
              <a:gd name="connsiteX1482" fmla="*/ 3678936 w 4682585"/>
              <a:gd name="connsiteY1482" fmla="*/ 2174272 h 2174272"/>
              <a:gd name="connsiteX1483" fmla="*/ 3669411 w 4682585"/>
              <a:gd name="connsiteY1483" fmla="*/ 2174272 h 2174272"/>
              <a:gd name="connsiteX1484" fmla="*/ 3669411 w 4682585"/>
              <a:gd name="connsiteY1484" fmla="*/ 2037588 h 2174272"/>
              <a:gd name="connsiteX1485" fmla="*/ 3511677 w 4682585"/>
              <a:gd name="connsiteY1485" fmla="*/ 2037588 h 2174272"/>
              <a:gd name="connsiteX1486" fmla="*/ 3511677 w 4682585"/>
              <a:gd name="connsiteY1486" fmla="*/ 2174272 h 2174272"/>
              <a:gd name="connsiteX1487" fmla="*/ 3502152 w 4682585"/>
              <a:gd name="connsiteY1487" fmla="*/ 2174272 h 2174272"/>
              <a:gd name="connsiteX1488" fmla="*/ 3502152 w 4682585"/>
              <a:gd name="connsiteY1488" fmla="*/ 2037588 h 2174272"/>
              <a:gd name="connsiteX1489" fmla="*/ 3344418 w 4682585"/>
              <a:gd name="connsiteY1489" fmla="*/ 2037588 h 2174272"/>
              <a:gd name="connsiteX1490" fmla="*/ 3344418 w 4682585"/>
              <a:gd name="connsiteY1490" fmla="*/ 2174272 h 2174272"/>
              <a:gd name="connsiteX1491" fmla="*/ 3334893 w 4682585"/>
              <a:gd name="connsiteY1491" fmla="*/ 2174272 h 2174272"/>
              <a:gd name="connsiteX1492" fmla="*/ 3334893 w 4682585"/>
              <a:gd name="connsiteY1492" fmla="*/ 2037588 h 2174272"/>
              <a:gd name="connsiteX1493" fmla="*/ 3177159 w 4682585"/>
              <a:gd name="connsiteY1493" fmla="*/ 2037588 h 2174272"/>
              <a:gd name="connsiteX1494" fmla="*/ 3177159 w 4682585"/>
              <a:gd name="connsiteY1494" fmla="*/ 2174272 h 2174272"/>
              <a:gd name="connsiteX1495" fmla="*/ 3167634 w 4682585"/>
              <a:gd name="connsiteY1495" fmla="*/ 2174272 h 2174272"/>
              <a:gd name="connsiteX1496" fmla="*/ 3167634 w 4682585"/>
              <a:gd name="connsiteY1496" fmla="*/ 2037588 h 2174272"/>
              <a:gd name="connsiteX1497" fmla="*/ 3009900 w 4682585"/>
              <a:gd name="connsiteY1497" fmla="*/ 2037588 h 2174272"/>
              <a:gd name="connsiteX1498" fmla="*/ 3009900 w 4682585"/>
              <a:gd name="connsiteY1498" fmla="*/ 2174272 h 2174272"/>
              <a:gd name="connsiteX1499" fmla="*/ 3000375 w 4682585"/>
              <a:gd name="connsiteY1499" fmla="*/ 2174272 h 2174272"/>
              <a:gd name="connsiteX1500" fmla="*/ 3000375 w 4682585"/>
              <a:gd name="connsiteY1500" fmla="*/ 2037588 h 2174272"/>
              <a:gd name="connsiteX1501" fmla="*/ 2842641 w 4682585"/>
              <a:gd name="connsiteY1501" fmla="*/ 2037588 h 2174272"/>
              <a:gd name="connsiteX1502" fmla="*/ 2842641 w 4682585"/>
              <a:gd name="connsiteY1502" fmla="*/ 2174272 h 2174272"/>
              <a:gd name="connsiteX1503" fmla="*/ 2833116 w 4682585"/>
              <a:gd name="connsiteY1503" fmla="*/ 2174272 h 2174272"/>
              <a:gd name="connsiteX1504" fmla="*/ 2833116 w 4682585"/>
              <a:gd name="connsiteY1504" fmla="*/ 2037588 h 2174272"/>
              <a:gd name="connsiteX1505" fmla="*/ 2675382 w 4682585"/>
              <a:gd name="connsiteY1505" fmla="*/ 2037588 h 2174272"/>
              <a:gd name="connsiteX1506" fmla="*/ 2675382 w 4682585"/>
              <a:gd name="connsiteY1506" fmla="*/ 2174272 h 2174272"/>
              <a:gd name="connsiteX1507" fmla="*/ 2665857 w 4682585"/>
              <a:gd name="connsiteY1507" fmla="*/ 2174272 h 2174272"/>
              <a:gd name="connsiteX1508" fmla="*/ 2665857 w 4682585"/>
              <a:gd name="connsiteY1508" fmla="*/ 2037588 h 2174272"/>
              <a:gd name="connsiteX1509" fmla="*/ 2508123 w 4682585"/>
              <a:gd name="connsiteY1509" fmla="*/ 2037588 h 2174272"/>
              <a:gd name="connsiteX1510" fmla="*/ 2508123 w 4682585"/>
              <a:gd name="connsiteY1510" fmla="*/ 2174272 h 2174272"/>
              <a:gd name="connsiteX1511" fmla="*/ 2498598 w 4682585"/>
              <a:gd name="connsiteY1511" fmla="*/ 2174272 h 2174272"/>
              <a:gd name="connsiteX1512" fmla="*/ 2498598 w 4682585"/>
              <a:gd name="connsiteY1512" fmla="*/ 2037588 h 2174272"/>
              <a:gd name="connsiteX1513" fmla="*/ 2340864 w 4682585"/>
              <a:gd name="connsiteY1513" fmla="*/ 2037588 h 2174272"/>
              <a:gd name="connsiteX1514" fmla="*/ 2340864 w 4682585"/>
              <a:gd name="connsiteY1514" fmla="*/ 2174272 h 2174272"/>
              <a:gd name="connsiteX1515" fmla="*/ 2331339 w 4682585"/>
              <a:gd name="connsiteY1515" fmla="*/ 2174272 h 2174272"/>
              <a:gd name="connsiteX1516" fmla="*/ 2331339 w 4682585"/>
              <a:gd name="connsiteY1516" fmla="*/ 2037588 h 2174272"/>
              <a:gd name="connsiteX1517" fmla="*/ 2173510 w 4682585"/>
              <a:gd name="connsiteY1517" fmla="*/ 2037588 h 2174272"/>
              <a:gd name="connsiteX1518" fmla="*/ 2173510 w 4682585"/>
              <a:gd name="connsiteY1518" fmla="*/ 2174272 h 2174272"/>
              <a:gd name="connsiteX1519" fmla="*/ 2163985 w 4682585"/>
              <a:gd name="connsiteY1519" fmla="*/ 2174272 h 2174272"/>
              <a:gd name="connsiteX1520" fmla="*/ 2163985 w 4682585"/>
              <a:gd name="connsiteY1520" fmla="*/ 2037588 h 2174272"/>
              <a:gd name="connsiteX1521" fmla="*/ 2006251 w 4682585"/>
              <a:gd name="connsiteY1521" fmla="*/ 2037588 h 2174272"/>
              <a:gd name="connsiteX1522" fmla="*/ 2006251 w 4682585"/>
              <a:gd name="connsiteY1522" fmla="*/ 2174272 h 2174272"/>
              <a:gd name="connsiteX1523" fmla="*/ 1996726 w 4682585"/>
              <a:gd name="connsiteY1523" fmla="*/ 2174272 h 2174272"/>
              <a:gd name="connsiteX1524" fmla="*/ 1996726 w 4682585"/>
              <a:gd name="connsiteY1524" fmla="*/ 2037588 h 2174272"/>
              <a:gd name="connsiteX1525" fmla="*/ 1838992 w 4682585"/>
              <a:gd name="connsiteY1525" fmla="*/ 2037588 h 2174272"/>
              <a:gd name="connsiteX1526" fmla="*/ 1838992 w 4682585"/>
              <a:gd name="connsiteY1526" fmla="*/ 2174272 h 2174272"/>
              <a:gd name="connsiteX1527" fmla="*/ 1829467 w 4682585"/>
              <a:gd name="connsiteY1527" fmla="*/ 2174272 h 2174272"/>
              <a:gd name="connsiteX1528" fmla="*/ 1829467 w 4682585"/>
              <a:gd name="connsiteY1528" fmla="*/ 2037588 h 2174272"/>
              <a:gd name="connsiteX1529" fmla="*/ 1671733 w 4682585"/>
              <a:gd name="connsiteY1529" fmla="*/ 2037588 h 2174272"/>
              <a:gd name="connsiteX1530" fmla="*/ 1671733 w 4682585"/>
              <a:gd name="connsiteY1530" fmla="*/ 2174272 h 2174272"/>
              <a:gd name="connsiteX1531" fmla="*/ 1662208 w 4682585"/>
              <a:gd name="connsiteY1531" fmla="*/ 2174272 h 2174272"/>
              <a:gd name="connsiteX1532" fmla="*/ 1662208 w 4682585"/>
              <a:gd name="connsiteY1532" fmla="*/ 2037588 h 2174272"/>
              <a:gd name="connsiteX1533" fmla="*/ 1504474 w 4682585"/>
              <a:gd name="connsiteY1533" fmla="*/ 2037588 h 2174272"/>
              <a:gd name="connsiteX1534" fmla="*/ 1504474 w 4682585"/>
              <a:gd name="connsiteY1534" fmla="*/ 2174272 h 2174272"/>
              <a:gd name="connsiteX1535" fmla="*/ 1494949 w 4682585"/>
              <a:gd name="connsiteY1535" fmla="*/ 2174272 h 2174272"/>
              <a:gd name="connsiteX1536" fmla="*/ 1494949 w 4682585"/>
              <a:gd name="connsiteY1536" fmla="*/ 2037588 h 2174272"/>
              <a:gd name="connsiteX1537" fmla="*/ 1337215 w 4682585"/>
              <a:gd name="connsiteY1537" fmla="*/ 2037588 h 2174272"/>
              <a:gd name="connsiteX1538" fmla="*/ 1337215 w 4682585"/>
              <a:gd name="connsiteY1538" fmla="*/ 2174272 h 2174272"/>
              <a:gd name="connsiteX1539" fmla="*/ 1327690 w 4682585"/>
              <a:gd name="connsiteY1539" fmla="*/ 2174272 h 2174272"/>
              <a:gd name="connsiteX1540" fmla="*/ 1327690 w 4682585"/>
              <a:gd name="connsiteY1540" fmla="*/ 2037588 h 2174272"/>
              <a:gd name="connsiteX1541" fmla="*/ 1169956 w 4682585"/>
              <a:gd name="connsiteY1541" fmla="*/ 2037588 h 2174272"/>
              <a:gd name="connsiteX1542" fmla="*/ 1169956 w 4682585"/>
              <a:gd name="connsiteY1542" fmla="*/ 2174272 h 2174272"/>
              <a:gd name="connsiteX1543" fmla="*/ 1160431 w 4682585"/>
              <a:gd name="connsiteY1543" fmla="*/ 2174272 h 2174272"/>
              <a:gd name="connsiteX1544" fmla="*/ 1160431 w 4682585"/>
              <a:gd name="connsiteY1544" fmla="*/ 2037588 h 2174272"/>
              <a:gd name="connsiteX1545" fmla="*/ 1002697 w 4682585"/>
              <a:gd name="connsiteY1545" fmla="*/ 2037588 h 2174272"/>
              <a:gd name="connsiteX1546" fmla="*/ 1002697 w 4682585"/>
              <a:gd name="connsiteY1546" fmla="*/ 2174272 h 2174272"/>
              <a:gd name="connsiteX1547" fmla="*/ 993172 w 4682585"/>
              <a:gd name="connsiteY1547" fmla="*/ 2174272 h 2174272"/>
              <a:gd name="connsiteX1548" fmla="*/ 993172 w 4682585"/>
              <a:gd name="connsiteY1548" fmla="*/ 2037588 h 2174272"/>
              <a:gd name="connsiteX1549" fmla="*/ 835438 w 4682585"/>
              <a:gd name="connsiteY1549" fmla="*/ 2037588 h 2174272"/>
              <a:gd name="connsiteX1550" fmla="*/ 835438 w 4682585"/>
              <a:gd name="connsiteY1550" fmla="*/ 2174272 h 2174272"/>
              <a:gd name="connsiteX1551" fmla="*/ 825913 w 4682585"/>
              <a:gd name="connsiteY1551" fmla="*/ 2174272 h 2174272"/>
              <a:gd name="connsiteX1552" fmla="*/ 825913 w 4682585"/>
              <a:gd name="connsiteY1552" fmla="*/ 2037588 h 2174272"/>
              <a:gd name="connsiteX1553" fmla="*/ 668179 w 4682585"/>
              <a:gd name="connsiteY1553" fmla="*/ 2037588 h 2174272"/>
              <a:gd name="connsiteX1554" fmla="*/ 668179 w 4682585"/>
              <a:gd name="connsiteY1554" fmla="*/ 2174272 h 2174272"/>
              <a:gd name="connsiteX1555" fmla="*/ 658654 w 4682585"/>
              <a:gd name="connsiteY1555" fmla="*/ 2174272 h 2174272"/>
              <a:gd name="connsiteX1556" fmla="*/ 658654 w 4682585"/>
              <a:gd name="connsiteY1556" fmla="*/ 2037588 h 2174272"/>
              <a:gd name="connsiteX1557" fmla="*/ 500920 w 4682585"/>
              <a:gd name="connsiteY1557" fmla="*/ 2037588 h 2174272"/>
              <a:gd name="connsiteX1558" fmla="*/ 500920 w 4682585"/>
              <a:gd name="connsiteY1558" fmla="*/ 2174272 h 2174272"/>
              <a:gd name="connsiteX1559" fmla="*/ 491395 w 4682585"/>
              <a:gd name="connsiteY1559" fmla="*/ 2174272 h 2174272"/>
              <a:gd name="connsiteX1560" fmla="*/ 491395 w 4682585"/>
              <a:gd name="connsiteY1560" fmla="*/ 2037588 h 2174272"/>
              <a:gd name="connsiteX1561" fmla="*/ 333566 w 4682585"/>
              <a:gd name="connsiteY1561" fmla="*/ 2037588 h 2174272"/>
              <a:gd name="connsiteX1562" fmla="*/ 333566 w 4682585"/>
              <a:gd name="connsiteY1562" fmla="*/ 2174272 h 2174272"/>
              <a:gd name="connsiteX1563" fmla="*/ 324041 w 4682585"/>
              <a:gd name="connsiteY1563" fmla="*/ 2174272 h 2174272"/>
              <a:gd name="connsiteX1564" fmla="*/ 324041 w 4682585"/>
              <a:gd name="connsiteY1564" fmla="*/ 2037588 h 2174272"/>
              <a:gd name="connsiteX1565" fmla="*/ 166307 w 4682585"/>
              <a:gd name="connsiteY1565" fmla="*/ 2037588 h 2174272"/>
              <a:gd name="connsiteX1566" fmla="*/ 166307 w 4682585"/>
              <a:gd name="connsiteY1566" fmla="*/ 2174272 h 2174272"/>
              <a:gd name="connsiteX1567" fmla="*/ 156782 w 4682585"/>
              <a:gd name="connsiteY1567" fmla="*/ 2174272 h 2174272"/>
              <a:gd name="connsiteX1568" fmla="*/ 156782 w 4682585"/>
              <a:gd name="connsiteY1568" fmla="*/ 2037588 h 2174272"/>
              <a:gd name="connsiteX1569" fmla="*/ 9525 w 4682585"/>
              <a:gd name="connsiteY1569" fmla="*/ 2037588 h 2174272"/>
              <a:gd name="connsiteX1570" fmla="*/ 9525 w 4682585"/>
              <a:gd name="connsiteY1570" fmla="*/ 2174272 h 2174272"/>
              <a:gd name="connsiteX1571" fmla="*/ 0 w 4682585"/>
              <a:gd name="connsiteY1571" fmla="*/ 2174272 h 2174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Lst>
            <a:rect l="l" t="t" r="r" b="b"/>
            <a:pathLst>
              <a:path w="15164" h="6460">
                <a:moveTo>
                  <a:pt x="15133" y="6460"/>
                </a:moveTo>
                <a:lnTo>
                  <a:pt x="15164" y="6460"/>
                </a:lnTo>
                <a:lnTo>
                  <a:pt x="15164" y="6460"/>
                </a:lnTo>
                <a:lnTo>
                  <a:pt x="15133" y="6460"/>
                </a:lnTo>
                <a:lnTo>
                  <a:pt x="15133" y="6460"/>
                </a:lnTo>
                <a:close/>
                <a:moveTo>
                  <a:pt x="14592" y="6460"/>
                </a:moveTo>
                <a:lnTo>
                  <a:pt x="14622" y="6460"/>
                </a:lnTo>
                <a:lnTo>
                  <a:pt x="14622" y="6460"/>
                </a:lnTo>
                <a:lnTo>
                  <a:pt x="14592" y="6460"/>
                </a:lnTo>
                <a:lnTo>
                  <a:pt x="14592" y="6460"/>
                </a:lnTo>
                <a:close/>
                <a:moveTo>
                  <a:pt x="14050" y="6460"/>
                </a:moveTo>
                <a:lnTo>
                  <a:pt x="14081" y="6460"/>
                </a:lnTo>
                <a:lnTo>
                  <a:pt x="14081" y="6460"/>
                </a:lnTo>
                <a:lnTo>
                  <a:pt x="14050" y="6460"/>
                </a:lnTo>
                <a:lnTo>
                  <a:pt x="14050" y="6460"/>
                </a:lnTo>
                <a:close/>
                <a:moveTo>
                  <a:pt x="13539" y="5590"/>
                </a:moveTo>
                <a:lnTo>
                  <a:pt x="13539" y="6026"/>
                </a:lnTo>
                <a:lnTo>
                  <a:pt x="14050" y="6026"/>
                </a:lnTo>
                <a:lnTo>
                  <a:pt x="14050" y="5590"/>
                </a:lnTo>
                <a:lnTo>
                  <a:pt x="13539" y="5590"/>
                </a:lnTo>
                <a:close/>
                <a:moveTo>
                  <a:pt x="12997" y="5590"/>
                </a:moveTo>
                <a:lnTo>
                  <a:pt x="12997" y="6026"/>
                </a:lnTo>
                <a:lnTo>
                  <a:pt x="13508" y="6026"/>
                </a:lnTo>
                <a:lnTo>
                  <a:pt x="13508" y="5590"/>
                </a:lnTo>
                <a:lnTo>
                  <a:pt x="12997" y="5590"/>
                </a:lnTo>
                <a:close/>
                <a:moveTo>
                  <a:pt x="12456" y="5590"/>
                </a:moveTo>
                <a:lnTo>
                  <a:pt x="12456" y="6026"/>
                </a:lnTo>
                <a:lnTo>
                  <a:pt x="12967" y="6026"/>
                </a:lnTo>
                <a:lnTo>
                  <a:pt x="12967" y="5590"/>
                </a:lnTo>
                <a:lnTo>
                  <a:pt x="12456" y="5590"/>
                </a:lnTo>
                <a:close/>
                <a:moveTo>
                  <a:pt x="11914" y="5590"/>
                </a:moveTo>
                <a:lnTo>
                  <a:pt x="11914" y="6026"/>
                </a:lnTo>
                <a:lnTo>
                  <a:pt x="12425" y="6026"/>
                </a:lnTo>
                <a:lnTo>
                  <a:pt x="12425" y="5590"/>
                </a:lnTo>
                <a:lnTo>
                  <a:pt x="11914" y="5590"/>
                </a:lnTo>
                <a:close/>
                <a:moveTo>
                  <a:pt x="11372" y="5590"/>
                </a:moveTo>
                <a:lnTo>
                  <a:pt x="11372" y="6026"/>
                </a:lnTo>
                <a:lnTo>
                  <a:pt x="11883" y="6026"/>
                </a:lnTo>
                <a:lnTo>
                  <a:pt x="11883" y="5590"/>
                </a:lnTo>
                <a:lnTo>
                  <a:pt x="11372" y="5590"/>
                </a:lnTo>
                <a:close/>
                <a:moveTo>
                  <a:pt x="10831" y="5590"/>
                </a:moveTo>
                <a:lnTo>
                  <a:pt x="10831" y="6026"/>
                </a:lnTo>
                <a:lnTo>
                  <a:pt x="11341" y="6026"/>
                </a:lnTo>
                <a:lnTo>
                  <a:pt x="11341" y="5590"/>
                </a:lnTo>
                <a:lnTo>
                  <a:pt x="10831" y="5590"/>
                </a:lnTo>
                <a:close/>
                <a:moveTo>
                  <a:pt x="10289" y="5590"/>
                </a:moveTo>
                <a:lnTo>
                  <a:pt x="10289" y="6026"/>
                </a:lnTo>
                <a:lnTo>
                  <a:pt x="10800" y="6026"/>
                </a:lnTo>
                <a:lnTo>
                  <a:pt x="10800" y="5590"/>
                </a:lnTo>
                <a:lnTo>
                  <a:pt x="10289" y="5590"/>
                </a:lnTo>
                <a:close/>
                <a:moveTo>
                  <a:pt x="9747" y="5590"/>
                </a:moveTo>
                <a:lnTo>
                  <a:pt x="9747" y="6026"/>
                </a:lnTo>
                <a:lnTo>
                  <a:pt x="10258" y="6026"/>
                </a:lnTo>
                <a:lnTo>
                  <a:pt x="10258" y="5590"/>
                </a:lnTo>
                <a:lnTo>
                  <a:pt x="9747" y="5590"/>
                </a:lnTo>
                <a:close/>
                <a:moveTo>
                  <a:pt x="9206" y="5590"/>
                </a:moveTo>
                <a:lnTo>
                  <a:pt x="9206" y="6026"/>
                </a:lnTo>
                <a:lnTo>
                  <a:pt x="9716" y="6026"/>
                </a:lnTo>
                <a:lnTo>
                  <a:pt x="9716" y="5590"/>
                </a:lnTo>
                <a:lnTo>
                  <a:pt x="9206" y="5590"/>
                </a:lnTo>
                <a:close/>
                <a:moveTo>
                  <a:pt x="8664" y="5590"/>
                </a:moveTo>
                <a:lnTo>
                  <a:pt x="8664" y="6026"/>
                </a:lnTo>
                <a:lnTo>
                  <a:pt x="9175" y="6026"/>
                </a:lnTo>
                <a:lnTo>
                  <a:pt x="9175" y="5590"/>
                </a:lnTo>
                <a:lnTo>
                  <a:pt x="8664" y="5590"/>
                </a:lnTo>
                <a:close/>
                <a:moveTo>
                  <a:pt x="8122" y="5590"/>
                </a:moveTo>
                <a:lnTo>
                  <a:pt x="8122" y="6026"/>
                </a:lnTo>
                <a:lnTo>
                  <a:pt x="8633" y="6026"/>
                </a:lnTo>
                <a:lnTo>
                  <a:pt x="8633" y="5590"/>
                </a:lnTo>
                <a:lnTo>
                  <a:pt x="8122" y="5590"/>
                </a:lnTo>
                <a:close/>
                <a:moveTo>
                  <a:pt x="7581" y="5590"/>
                </a:moveTo>
                <a:lnTo>
                  <a:pt x="7581" y="6026"/>
                </a:lnTo>
                <a:lnTo>
                  <a:pt x="8091" y="6026"/>
                </a:lnTo>
                <a:lnTo>
                  <a:pt x="8091" y="5590"/>
                </a:lnTo>
                <a:lnTo>
                  <a:pt x="7581" y="5590"/>
                </a:lnTo>
                <a:close/>
                <a:moveTo>
                  <a:pt x="7039" y="5590"/>
                </a:moveTo>
                <a:lnTo>
                  <a:pt x="7039" y="6026"/>
                </a:lnTo>
                <a:lnTo>
                  <a:pt x="7550" y="6026"/>
                </a:lnTo>
                <a:lnTo>
                  <a:pt x="7550" y="5590"/>
                </a:lnTo>
                <a:lnTo>
                  <a:pt x="7039" y="5590"/>
                </a:lnTo>
                <a:close/>
                <a:moveTo>
                  <a:pt x="6497" y="5590"/>
                </a:moveTo>
                <a:lnTo>
                  <a:pt x="6497" y="6026"/>
                </a:lnTo>
                <a:lnTo>
                  <a:pt x="7008" y="6026"/>
                </a:lnTo>
                <a:lnTo>
                  <a:pt x="7008" y="5590"/>
                </a:lnTo>
                <a:lnTo>
                  <a:pt x="6497" y="5590"/>
                </a:lnTo>
                <a:close/>
                <a:moveTo>
                  <a:pt x="5955" y="5590"/>
                </a:moveTo>
                <a:lnTo>
                  <a:pt x="5955" y="6026"/>
                </a:lnTo>
                <a:lnTo>
                  <a:pt x="6466" y="6026"/>
                </a:lnTo>
                <a:lnTo>
                  <a:pt x="6466" y="5590"/>
                </a:lnTo>
                <a:lnTo>
                  <a:pt x="5955" y="5590"/>
                </a:lnTo>
                <a:close/>
                <a:moveTo>
                  <a:pt x="5414" y="5590"/>
                </a:moveTo>
                <a:lnTo>
                  <a:pt x="5414" y="6026"/>
                </a:lnTo>
                <a:lnTo>
                  <a:pt x="5925" y="6026"/>
                </a:lnTo>
                <a:lnTo>
                  <a:pt x="5925" y="5590"/>
                </a:lnTo>
                <a:lnTo>
                  <a:pt x="5414" y="5590"/>
                </a:lnTo>
                <a:close/>
                <a:moveTo>
                  <a:pt x="4872" y="5590"/>
                </a:moveTo>
                <a:lnTo>
                  <a:pt x="4872" y="6026"/>
                </a:lnTo>
                <a:lnTo>
                  <a:pt x="5383" y="6026"/>
                </a:lnTo>
                <a:lnTo>
                  <a:pt x="5383" y="5590"/>
                </a:lnTo>
                <a:lnTo>
                  <a:pt x="4872" y="5590"/>
                </a:lnTo>
                <a:close/>
                <a:moveTo>
                  <a:pt x="4330" y="5590"/>
                </a:moveTo>
                <a:lnTo>
                  <a:pt x="4330" y="6026"/>
                </a:lnTo>
                <a:lnTo>
                  <a:pt x="4841" y="6026"/>
                </a:lnTo>
                <a:lnTo>
                  <a:pt x="4841" y="5590"/>
                </a:lnTo>
                <a:lnTo>
                  <a:pt x="4330" y="5590"/>
                </a:lnTo>
                <a:close/>
                <a:moveTo>
                  <a:pt x="3789" y="5590"/>
                </a:moveTo>
                <a:lnTo>
                  <a:pt x="3789" y="6026"/>
                </a:lnTo>
                <a:lnTo>
                  <a:pt x="4300" y="6026"/>
                </a:lnTo>
                <a:lnTo>
                  <a:pt x="4300" y="5590"/>
                </a:lnTo>
                <a:lnTo>
                  <a:pt x="3789" y="5590"/>
                </a:lnTo>
                <a:close/>
                <a:moveTo>
                  <a:pt x="3247" y="5590"/>
                </a:moveTo>
                <a:lnTo>
                  <a:pt x="3247" y="6026"/>
                </a:lnTo>
                <a:lnTo>
                  <a:pt x="3758" y="6026"/>
                </a:lnTo>
                <a:lnTo>
                  <a:pt x="3758" y="5590"/>
                </a:lnTo>
                <a:lnTo>
                  <a:pt x="3247" y="5590"/>
                </a:lnTo>
                <a:close/>
                <a:moveTo>
                  <a:pt x="2705" y="5590"/>
                </a:moveTo>
                <a:lnTo>
                  <a:pt x="2705" y="6026"/>
                </a:lnTo>
                <a:lnTo>
                  <a:pt x="3216" y="6026"/>
                </a:lnTo>
                <a:lnTo>
                  <a:pt x="3216" y="5590"/>
                </a:lnTo>
                <a:lnTo>
                  <a:pt x="2705" y="5590"/>
                </a:lnTo>
                <a:close/>
                <a:moveTo>
                  <a:pt x="2164" y="5590"/>
                </a:moveTo>
                <a:lnTo>
                  <a:pt x="2164" y="6026"/>
                </a:lnTo>
                <a:lnTo>
                  <a:pt x="2675" y="6026"/>
                </a:lnTo>
                <a:lnTo>
                  <a:pt x="2675" y="5590"/>
                </a:lnTo>
                <a:lnTo>
                  <a:pt x="2164" y="5590"/>
                </a:lnTo>
                <a:close/>
                <a:moveTo>
                  <a:pt x="1622" y="5590"/>
                </a:moveTo>
                <a:lnTo>
                  <a:pt x="1622" y="6026"/>
                </a:lnTo>
                <a:lnTo>
                  <a:pt x="2133" y="6026"/>
                </a:lnTo>
                <a:lnTo>
                  <a:pt x="2133" y="5590"/>
                </a:lnTo>
                <a:lnTo>
                  <a:pt x="1622" y="5590"/>
                </a:lnTo>
                <a:close/>
                <a:moveTo>
                  <a:pt x="1080" y="5590"/>
                </a:moveTo>
                <a:lnTo>
                  <a:pt x="1080" y="6026"/>
                </a:lnTo>
                <a:lnTo>
                  <a:pt x="1591" y="6026"/>
                </a:lnTo>
                <a:lnTo>
                  <a:pt x="1591" y="5590"/>
                </a:lnTo>
                <a:lnTo>
                  <a:pt x="1080" y="5590"/>
                </a:lnTo>
                <a:close/>
                <a:moveTo>
                  <a:pt x="539" y="5590"/>
                </a:moveTo>
                <a:lnTo>
                  <a:pt x="539" y="6026"/>
                </a:lnTo>
                <a:lnTo>
                  <a:pt x="1049" y="6026"/>
                </a:lnTo>
                <a:lnTo>
                  <a:pt x="1049" y="5590"/>
                </a:lnTo>
                <a:lnTo>
                  <a:pt x="539" y="5590"/>
                </a:lnTo>
                <a:close/>
                <a:moveTo>
                  <a:pt x="31" y="5590"/>
                </a:moveTo>
                <a:lnTo>
                  <a:pt x="31" y="6026"/>
                </a:lnTo>
                <a:lnTo>
                  <a:pt x="508" y="6026"/>
                </a:lnTo>
                <a:lnTo>
                  <a:pt x="508" y="5590"/>
                </a:lnTo>
                <a:lnTo>
                  <a:pt x="31" y="5590"/>
                </a:lnTo>
                <a:close/>
                <a:moveTo>
                  <a:pt x="14081" y="5126"/>
                </a:moveTo>
                <a:lnTo>
                  <a:pt x="14081" y="5562"/>
                </a:lnTo>
                <a:lnTo>
                  <a:pt x="14592" y="5562"/>
                </a:lnTo>
                <a:lnTo>
                  <a:pt x="14592" y="5126"/>
                </a:lnTo>
                <a:lnTo>
                  <a:pt x="14081" y="5126"/>
                </a:lnTo>
                <a:close/>
                <a:moveTo>
                  <a:pt x="13539" y="5126"/>
                </a:moveTo>
                <a:lnTo>
                  <a:pt x="13539" y="5562"/>
                </a:lnTo>
                <a:lnTo>
                  <a:pt x="14050" y="5562"/>
                </a:lnTo>
                <a:lnTo>
                  <a:pt x="14050" y="5126"/>
                </a:lnTo>
                <a:lnTo>
                  <a:pt x="13539" y="5126"/>
                </a:lnTo>
                <a:close/>
                <a:moveTo>
                  <a:pt x="12997" y="5126"/>
                </a:moveTo>
                <a:lnTo>
                  <a:pt x="12997" y="5562"/>
                </a:lnTo>
                <a:lnTo>
                  <a:pt x="13508" y="5562"/>
                </a:lnTo>
                <a:lnTo>
                  <a:pt x="13508" y="5126"/>
                </a:lnTo>
                <a:lnTo>
                  <a:pt x="12997" y="5126"/>
                </a:lnTo>
                <a:close/>
                <a:moveTo>
                  <a:pt x="12456" y="5126"/>
                </a:moveTo>
                <a:lnTo>
                  <a:pt x="12456" y="5562"/>
                </a:lnTo>
                <a:lnTo>
                  <a:pt x="12967" y="5562"/>
                </a:lnTo>
                <a:lnTo>
                  <a:pt x="12967" y="5126"/>
                </a:lnTo>
                <a:lnTo>
                  <a:pt x="12456" y="5126"/>
                </a:lnTo>
                <a:close/>
                <a:moveTo>
                  <a:pt x="11914" y="5126"/>
                </a:moveTo>
                <a:lnTo>
                  <a:pt x="11914" y="5562"/>
                </a:lnTo>
                <a:lnTo>
                  <a:pt x="12425" y="5562"/>
                </a:lnTo>
                <a:lnTo>
                  <a:pt x="12425" y="5126"/>
                </a:lnTo>
                <a:lnTo>
                  <a:pt x="11914" y="5126"/>
                </a:lnTo>
                <a:close/>
                <a:moveTo>
                  <a:pt x="11372" y="5126"/>
                </a:moveTo>
                <a:lnTo>
                  <a:pt x="11372" y="5562"/>
                </a:lnTo>
                <a:lnTo>
                  <a:pt x="11883" y="5562"/>
                </a:lnTo>
                <a:lnTo>
                  <a:pt x="11883" y="5126"/>
                </a:lnTo>
                <a:lnTo>
                  <a:pt x="11372" y="5126"/>
                </a:lnTo>
                <a:close/>
                <a:moveTo>
                  <a:pt x="10831" y="5126"/>
                </a:moveTo>
                <a:lnTo>
                  <a:pt x="10831" y="5562"/>
                </a:lnTo>
                <a:lnTo>
                  <a:pt x="11341" y="5562"/>
                </a:lnTo>
                <a:lnTo>
                  <a:pt x="11341" y="5126"/>
                </a:lnTo>
                <a:lnTo>
                  <a:pt x="10831" y="5126"/>
                </a:lnTo>
                <a:close/>
                <a:moveTo>
                  <a:pt x="10289" y="5126"/>
                </a:moveTo>
                <a:lnTo>
                  <a:pt x="10289" y="5562"/>
                </a:lnTo>
                <a:lnTo>
                  <a:pt x="10800" y="5562"/>
                </a:lnTo>
                <a:lnTo>
                  <a:pt x="10800" y="5126"/>
                </a:lnTo>
                <a:lnTo>
                  <a:pt x="10289" y="5126"/>
                </a:lnTo>
                <a:close/>
                <a:moveTo>
                  <a:pt x="9747" y="5126"/>
                </a:moveTo>
                <a:lnTo>
                  <a:pt x="9747" y="5562"/>
                </a:lnTo>
                <a:lnTo>
                  <a:pt x="10258" y="5562"/>
                </a:lnTo>
                <a:lnTo>
                  <a:pt x="10258" y="5126"/>
                </a:lnTo>
                <a:lnTo>
                  <a:pt x="9747" y="5126"/>
                </a:lnTo>
                <a:close/>
                <a:moveTo>
                  <a:pt x="9206" y="5126"/>
                </a:moveTo>
                <a:lnTo>
                  <a:pt x="9206" y="5562"/>
                </a:lnTo>
                <a:lnTo>
                  <a:pt x="9716" y="5562"/>
                </a:lnTo>
                <a:lnTo>
                  <a:pt x="9716" y="5126"/>
                </a:lnTo>
                <a:lnTo>
                  <a:pt x="9206" y="5126"/>
                </a:lnTo>
                <a:close/>
                <a:moveTo>
                  <a:pt x="8664" y="5126"/>
                </a:moveTo>
                <a:lnTo>
                  <a:pt x="8664" y="5562"/>
                </a:lnTo>
                <a:lnTo>
                  <a:pt x="9175" y="5562"/>
                </a:lnTo>
                <a:lnTo>
                  <a:pt x="9175" y="5126"/>
                </a:lnTo>
                <a:lnTo>
                  <a:pt x="8664" y="5126"/>
                </a:lnTo>
                <a:close/>
                <a:moveTo>
                  <a:pt x="8122" y="5126"/>
                </a:moveTo>
                <a:lnTo>
                  <a:pt x="8122" y="5562"/>
                </a:lnTo>
                <a:lnTo>
                  <a:pt x="8633" y="5562"/>
                </a:lnTo>
                <a:lnTo>
                  <a:pt x="8633" y="5126"/>
                </a:lnTo>
                <a:lnTo>
                  <a:pt x="8122" y="5126"/>
                </a:lnTo>
                <a:close/>
                <a:moveTo>
                  <a:pt x="7581" y="5126"/>
                </a:moveTo>
                <a:lnTo>
                  <a:pt x="7581" y="5562"/>
                </a:lnTo>
                <a:lnTo>
                  <a:pt x="8091" y="5562"/>
                </a:lnTo>
                <a:lnTo>
                  <a:pt x="8091" y="5126"/>
                </a:lnTo>
                <a:lnTo>
                  <a:pt x="7581" y="5126"/>
                </a:lnTo>
                <a:close/>
                <a:moveTo>
                  <a:pt x="7039" y="5126"/>
                </a:moveTo>
                <a:lnTo>
                  <a:pt x="7039" y="5562"/>
                </a:lnTo>
                <a:lnTo>
                  <a:pt x="7550" y="5562"/>
                </a:lnTo>
                <a:lnTo>
                  <a:pt x="7550" y="5126"/>
                </a:lnTo>
                <a:lnTo>
                  <a:pt x="7039" y="5126"/>
                </a:lnTo>
                <a:close/>
                <a:moveTo>
                  <a:pt x="6497" y="5126"/>
                </a:moveTo>
                <a:lnTo>
                  <a:pt x="6497" y="5562"/>
                </a:lnTo>
                <a:lnTo>
                  <a:pt x="7008" y="5562"/>
                </a:lnTo>
                <a:lnTo>
                  <a:pt x="7008" y="5126"/>
                </a:lnTo>
                <a:lnTo>
                  <a:pt x="6497" y="5126"/>
                </a:lnTo>
                <a:close/>
                <a:moveTo>
                  <a:pt x="5955" y="5126"/>
                </a:moveTo>
                <a:lnTo>
                  <a:pt x="5955" y="5562"/>
                </a:lnTo>
                <a:lnTo>
                  <a:pt x="6466" y="5562"/>
                </a:lnTo>
                <a:lnTo>
                  <a:pt x="6466" y="5126"/>
                </a:lnTo>
                <a:lnTo>
                  <a:pt x="5955" y="5126"/>
                </a:lnTo>
                <a:close/>
                <a:moveTo>
                  <a:pt x="5414" y="5126"/>
                </a:moveTo>
                <a:lnTo>
                  <a:pt x="5414" y="5562"/>
                </a:lnTo>
                <a:lnTo>
                  <a:pt x="5925" y="5562"/>
                </a:lnTo>
                <a:lnTo>
                  <a:pt x="5925" y="5126"/>
                </a:lnTo>
                <a:lnTo>
                  <a:pt x="5414" y="5126"/>
                </a:lnTo>
                <a:close/>
                <a:moveTo>
                  <a:pt x="4872" y="5126"/>
                </a:moveTo>
                <a:lnTo>
                  <a:pt x="4872" y="5562"/>
                </a:lnTo>
                <a:lnTo>
                  <a:pt x="5383" y="5562"/>
                </a:lnTo>
                <a:lnTo>
                  <a:pt x="5383" y="5126"/>
                </a:lnTo>
                <a:lnTo>
                  <a:pt x="4872" y="5126"/>
                </a:lnTo>
                <a:close/>
                <a:moveTo>
                  <a:pt x="4330" y="5126"/>
                </a:moveTo>
                <a:lnTo>
                  <a:pt x="4330" y="5562"/>
                </a:lnTo>
                <a:lnTo>
                  <a:pt x="4841" y="5562"/>
                </a:lnTo>
                <a:lnTo>
                  <a:pt x="4841" y="5126"/>
                </a:lnTo>
                <a:lnTo>
                  <a:pt x="4330" y="5126"/>
                </a:lnTo>
                <a:close/>
                <a:moveTo>
                  <a:pt x="3789" y="5126"/>
                </a:moveTo>
                <a:lnTo>
                  <a:pt x="3789" y="5562"/>
                </a:lnTo>
                <a:lnTo>
                  <a:pt x="4300" y="5562"/>
                </a:lnTo>
                <a:lnTo>
                  <a:pt x="4300" y="5126"/>
                </a:lnTo>
                <a:lnTo>
                  <a:pt x="3789" y="5126"/>
                </a:lnTo>
                <a:close/>
                <a:moveTo>
                  <a:pt x="3247" y="5126"/>
                </a:moveTo>
                <a:lnTo>
                  <a:pt x="3247" y="5562"/>
                </a:lnTo>
                <a:lnTo>
                  <a:pt x="3758" y="5562"/>
                </a:lnTo>
                <a:lnTo>
                  <a:pt x="3758" y="5126"/>
                </a:lnTo>
                <a:lnTo>
                  <a:pt x="3247" y="5126"/>
                </a:lnTo>
                <a:close/>
                <a:moveTo>
                  <a:pt x="2705" y="5126"/>
                </a:moveTo>
                <a:lnTo>
                  <a:pt x="2705" y="5562"/>
                </a:lnTo>
                <a:lnTo>
                  <a:pt x="3216" y="5562"/>
                </a:lnTo>
                <a:lnTo>
                  <a:pt x="3216" y="5126"/>
                </a:lnTo>
                <a:lnTo>
                  <a:pt x="2705" y="5126"/>
                </a:lnTo>
                <a:close/>
                <a:moveTo>
                  <a:pt x="2164" y="5126"/>
                </a:moveTo>
                <a:lnTo>
                  <a:pt x="2164" y="5562"/>
                </a:lnTo>
                <a:lnTo>
                  <a:pt x="2675" y="5562"/>
                </a:lnTo>
                <a:lnTo>
                  <a:pt x="2675" y="5126"/>
                </a:lnTo>
                <a:lnTo>
                  <a:pt x="2164" y="5126"/>
                </a:lnTo>
                <a:close/>
                <a:moveTo>
                  <a:pt x="1622" y="5126"/>
                </a:moveTo>
                <a:lnTo>
                  <a:pt x="1622" y="5562"/>
                </a:lnTo>
                <a:lnTo>
                  <a:pt x="2133" y="5562"/>
                </a:lnTo>
                <a:lnTo>
                  <a:pt x="2133" y="5126"/>
                </a:lnTo>
                <a:lnTo>
                  <a:pt x="1622" y="5126"/>
                </a:lnTo>
                <a:close/>
                <a:moveTo>
                  <a:pt x="1080" y="5126"/>
                </a:moveTo>
                <a:lnTo>
                  <a:pt x="1080" y="5562"/>
                </a:lnTo>
                <a:lnTo>
                  <a:pt x="1591" y="5562"/>
                </a:lnTo>
                <a:lnTo>
                  <a:pt x="1591" y="5126"/>
                </a:lnTo>
                <a:lnTo>
                  <a:pt x="1080" y="5126"/>
                </a:lnTo>
                <a:close/>
                <a:moveTo>
                  <a:pt x="539" y="5126"/>
                </a:moveTo>
                <a:lnTo>
                  <a:pt x="539" y="5562"/>
                </a:lnTo>
                <a:lnTo>
                  <a:pt x="1049" y="5562"/>
                </a:lnTo>
                <a:lnTo>
                  <a:pt x="1049" y="5126"/>
                </a:lnTo>
                <a:lnTo>
                  <a:pt x="539" y="5126"/>
                </a:lnTo>
                <a:close/>
                <a:moveTo>
                  <a:pt x="31" y="5126"/>
                </a:moveTo>
                <a:lnTo>
                  <a:pt x="31" y="5562"/>
                </a:lnTo>
                <a:lnTo>
                  <a:pt x="508" y="5562"/>
                </a:lnTo>
                <a:lnTo>
                  <a:pt x="508" y="5126"/>
                </a:lnTo>
                <a:lnTo>
                  <a:pt x="31" y="5126"/>
                </a:lnTo>
                <a:close/>
                <a:moveTo>
                  <a:pt x="14622" y="4662"/>
                </a:moveTo>
                <a:lnTo>
                  <a:pt x="14622" y="5098"/>
                </a:lnTo>
                <a:lnTo>
                  <a:pt x="15133" y="5098"/>
                </a:lnTo>
                <a:lnTo>
                  <a:pt x="15133" y="4662"/>
                </a:lnTo>
                <a:lnTo>
                  <a:pt x="14622" y="4662"/>
                </a:lnTo>
                <a:close/>
                <a:moveTo>
                  <a:pt x="14081" y="4662"/>
                </a:moveTo>
                <a:lnTo>
                  <a:pt x="14081" y="5098"/>
                </a:lnTo>
                <a:lnTo>
                  <a:pt x="14592" y="5098"/>
                </a:lnTo>
                <a:lnTo>
                  <a:pt x="14592" y="4662"/>
                </a:lnTo>
                <a:lnTo>
                  <a:pt x="14081" y="4662"/>
                </a:lnTo>
                <a:close/>
                <a:moveTo>
                  <a:pt x="13539" y="4662"/>
                </a:moveTo>
                <a:lnTo>
                  <a:pt x="13539" y="5098"/>
                </a:lnTo>
                <a:lnTo>
                  <a:pt x="14050" y="5098"/>
                </a:lnTo>
                <a:lnTo>
                  <a:pt x="14050" y="4662"/>
                </a:lnTo>
                <a:lnTo>
                  <a:pt x="13539" y="4662"/>
                </a:lnTo>
                <a:close/>
                <a:moveTo>
                  <a:pt x="12997" y="4662"/>
                </a:moveTo>
                <a:lnTo>
                  <a:pt x="12997" y="5098"/>
                </a:lnTo>
                <a:lnTo>
                  <a:pt x="13508" y="5098"/>
                </a:lnTo>
                <a:lnTo>
                  <a:pt x="13508" y="4662"/>
                </a:lnTo>
                <a:lnTo>
                  <a:pt x="12997" y="4662"/>
                </a:lnTo>
                <a:close/>
                <a:moveTo>
                  <a:pt x="12456" y="4662"/>
                </a:moveTo>
                <a:lnTo>
                  <a:pt x="12456" y="5098"/>
                </a:lnTo>
                <a:lnTo>
                  <a:pt x="12967" y="5098"/>
                </a:lnTo>
                <a:lnTo>
                  <a:pt x="12967" y="4662"/>
                </a:lnTo>
                <a:lnTo>
                  <a:pt x="12456" y="4662"/>
                </a:lnTo>
                <a:close/>
                <a:moveTo>
                  <a:pt x="11914" y="4662"/>
                </a:moveTo>
                <a:lnTo>
                  <a:pt x="11914" y="5098"/>
                </a:lnTo>
                <a:lnTo>
                  <a:pt x="12425" y="5098"/>
                </a:lnTo>
                <a:lnTo>
                  <a:pt x="12425" y="4662"/>
                </a:lnTo>
                <a:lnTo>
                  <a:pt x="11914" y="4662"/>
                </a:lnTo>
                <a:close/>
                <a:moveTo>
                  <a:pt x="11372" y="4662"/>
                </a:moveTo>
                <a:lnTo>
                  <a:pt x="11372" y="5098"/>
                </a:lnTo>
                <a:lnTo>
                  <a:pt x="11883" y="5098"/>
                </a:lnTo>
                <a:lnTo>
                  <a:pt x="11883" y="4662"/>
                </a:lnTo>
                <a:lnTo>
                  <a:pt x="11372" y="4662"/>
                </a:lnTo>
                <a:close/>
                <a:moveTo>
                  <a:pt x="10831" y="4662"/>
                </a:moveTo>
                <a:lnTo>
                  <a:pt x="10831" y="5098"/>
                </a:lnTo>
                <a:lnTo>
                  <a:pt x="11341" y="5098"/>
                </a:lnTo>
                <a:lnTo>
                  <a:pt x="11341" y="4662"/>
                </a:lnTo>
                <a:lnTo>
                  <a:pt x="10831" y="4662"/>
                </a:lnTo>
                <a:close/>
                <a:moveTo>
                  <a:pt x="10289" y="4662"/>
                </a:moveTo>
                <a:lnTo>
                  <a:pt x="10289" y="5098"/>
                </a:lnTo>
                <a:lnTo>
                  <a:pt x="10800" y="5098"/>
                </a:lnTo>
                <a:lnTo>
                  <a:pt x="10800" y="4662"/>
                </a:lnTo>
                <a:lnTo>
                  <a:pt x="10289" y="4662"/>
                </a:lnTo>
                <a:close/>
                <a:moveTo>
                  <a:pt x="9747" y="4662"/>
                </a:moveTo>
                <a:lnTo>
                  <a:pt x="9747" y="5098"/>
                </a:lnTo>
                <a:lnTo>
                  <a:pt x="10258" y="5098"/>
                </a:lnTo>
                <a:lnTo>
                  <a:pt x="10258" y="4662"/>
                </a:lnTo>
                <a:lnTo>
                  <a:pt x="9747" y="4662"/>
                </a:lnTo>
                <a:close/>
                <a:moveTo>
                  <a:pt x="9206" y="4662"/>
                </a:moveTo>
                <a:lnTo>
                  <a:pt x="9206" y="5098"/>
                </a:lnTo>
                <a:lnTo>
                  <a:pt x="9716" y="5098"/>
                </a:lnTo>
                <a:lnTo>
                  <a:pt x="9716" y="4662"/>
                </a:lnTo>
                <a:lnTo>
                  <a:pt x="9206" y="4662"/>
                </a:lnTo>
                <a:close/>
                <a:moveTo>
                  <a:pt x="8664" y="4662"/>
                </a:moveTo>
                <a:lnTo>
                  <a:pt x="8664" y="5098"/>
                </a:lnTo>
                <a:lnTo>
                  <a:pt x="9175" y="5098"/>
                </a:lnTo>
                <a:lnTo>
                  <a:pt x="9175" y="4662"/>
                </a:lnTo>
                <a:lnTo>
                  <a:pt x="8664" y="4662"/>
                </a:lnTo>
                <a:close/>
                <a:moveTo>
                  <a:pt x="8122" y="4662"/>
                </a:moveTo>
                <a:lnTo>
                  <a:pt x="8122" y="5098"/>
                </a:lnTo>
                <a:lnTo>
                  <a:pt x="8633" y="5098"/>
                </a:lnTo>
                <a:lnTo>
                  <a:pt x="8633" y="4662"/>
                </a:lnTo>
                <a:lnTo>
                  <a:pt x="8122" y="4662"/>
                </a:lnTo>
                <a:close/>
                <a:moveTo>
                  <a:pt x="7581" y="4662"/>
                </a:moveTo>
                <a:lnTo>
                  <a:pt x="7581" y="5098"/>
                </a:lnTo>
                <a:lnTo>
                  <a:pt x="8091" y="5098"/>
                </a:lnTo>
                <a:lnTo>
                  <a:pt x="8091" y="4662"/>
                </a:lnTo>
                <a:lnTo>
                  <a:pt x="7581" y="4662"/>
                </a:lnTo>
                <a:close/>
                <a:moveTo>
                  <a:pt x="7039" y="4662"/>
                </a:moveTo>
                <a:lnTo>
                  <a:pt x="7039" y="5098"/>
                </a:lnTo>
                <a:lnTo>
                  <a:pt x="7550" y="5098"/>
                </a:lnTo>
                <a:lnTo>
                  <a:pt x="7550" y="4662"/>
                </a:lnTo>
                <a:lnTo>
                  <a:pt x="7039" y="4662"/>
                </a:lnTo>
                <a:close/>
                <a:moveTo>
                  <a:pt x="6497" y="4662"/>
                </a:moveTo>
                <a:lnTo>
                  <a:pt x="6497" y="5098"/>
                </a:lnTo>
                <a:lnTo>
                  <a:pt x="7008" y="5098"/>
                </a:lnTo>
                <a:lnTo>
                  <a:pt x="7008" y="4662"/>
                </a:lnTo>
                <a:lnTo>
                  <a:pt x="6497" y="4662"/>
                </a:lnTo>
                <a:close/>
                <a:moveTo>
                  <a:pt x="5955" y="4662"/>
                </a:moveTo>
                <a:lnTo>
                  <a:pt x="5955" y="5098"/>
                </a:lnTo>
                <a:lnTo>
                  <a:pt x="6466" y="5098"/>
                </a:lnTo>
                <a:lnTo>
                  <a:pt x="6466" y="4662"/>
                </a:lnTo>
                <a:lnTo>
                  <a:pt x="5955" y="4662"/>
                </a:lnTo>
                <a:close/>
                <a:moveTo>
                  <a:pt x="5414" y="4662"/>
                </a:moveTo>
                <a:lnTo>
                  <a:pt x="5414" y="5098"/>
                </a:lnTo>
                <a:lnTo>
                  <a:pt x="5925" y="5098"/>
                </a:lnTo>
                <a:lnTo>
                  <a:pt x="5925" y="4662"/>
                </a:lnTo>
                <a:lnTo>
                  <a:pt x="5414" y="4662"/>
                </a:lnTo>
                <a:close/>
                <a:moveTo>
                  <a:pt x="4872" y="4662"/>
                </a:moveTo>
                <a:lnTo>
                  <a:pt x="4872" y="5098"/>
                </a:lnTo>
                <a:lnTo>
                  <a:pt x="5383" y="5098"/>
                </a:lnTo>
                <a:lnTo>
                  <a:pt x="5383" y="4662"/>
                </a:lnTo>
                <a:lnTo>
                  <a:pt x="4872" y="4662"/>
                </a:lnTo>
                <a:close/>
                <a:moveTo>
                  <a:pt x="4330" y="4662"/>
                </a:moveTo>
                <a:lnTo>
                  <a:pt x="4330" y="5098"/>
                </a:lnTo>
                <a:lnTo>
                  <a:pt x="4841" y="5098"/>
                </a:lnTo>
                <a:lnTo>
                  <a:pt x="4841" y="4662"/>
                </a:lnTo>
                <a:lnTo>
                  <a:pt x="4330" y="4662"/>
                </a:lnTo>
                <a:close/>
                <a:moveTo>
                  <a:pt x="3789" y="4662"/>
                </a:moveTo>
                <a:lnTo>
                  <a:pt x="3789" y="5098"/>
                </a:lnTo>
                <a:lnTo>
                  <a:pt x="4300" y="5098"/>
                </a:lnTo>
                <a:lnTo>
                  <a:pt x="4300" y="4662"/>
                </a:lnTo>
                <a:lnTo>
                  <a:pt x="3789" y="4662"/>
                </a:lnTo>
                <a:close/>
                <a:moveTo>
                  <a:pt x="3247" y="4662"/>
                </a:moveTo>
                <a:lnTo>
                  <a:pt x="3247" y="5098"/>
                </a:lnTo>
                <a:lnTo>
                  <a:pt x="3758" y="5098"/>
                </a:lnTo>
                <a:lnTo>
                  <a:pt x="3758" y="4662"/>
                </a:lnTo>
                <a:lnTo>
                  <a:pt x="3247" y="4662"/>
                </a:lnTo>
                <a:close/>
                <a:moveTo>
                  <a:pt x="2705" y="4662"/>
                </a:moveTo>
                <a:lnTo>
                  <a:pt x="2705" y="5098"/>
                </a:lnTo>
                <a:lnTo>
                  <a:pt x="3216" y="5098"/>
                </a:lnTo>
                <a:lnTo>
                  <a:pt x="3216" y="4662"/>
                </a:lnTo>
                <a:lnTo>
                  <a:pt x="2705" y="4662"/>
                </a:lnTo>
                <a:close/>
                <a:moveTo>
                  <a:pt x="2164" y="4662"/>
                </a:moveTo>
                <a:lnTo>
                  <a:pt x="2164" y="5098"/>
                </a:lnTo>
                <a:lnTo>
                  <a:pt x="2675" y="5098"/>
                </a:lnTo>
                <a:lnTo>
                  <a:pt x="2675" y="4662"/>
                </a:lnTo>
                <a:lnTo>
                  <a:pt x="2164" y="4662"/>
                </a:lnTo>
                <a:close/>
                <a:moveTo>
                  <a:pt x="1622" y="4662"/>
                </a:moveTo>
                <a:lnTo>
                  <a:pt x="1622" y="5098"/>
                </a:lnTo>
                <a:lnTo>
                  <a:pt x="2133" y="5098"/>
                </a:lnTo>
                <a:lnTo>
                  <a:pt x="2133" y="4662"/>
                </a:lnTo>
                <a:lnTo>
                  <a:pt x="1622" y="4662"/>
                </a:lnTo>
                <a:close/>
                <a:moveTo>
                  <a:pt x="1080" y="4662"/>
                </a:moveTo>
                <a:lnTo>
                  <a:pt x="1080" y="5098"/>
                </a:lnTo>
                <a:lnTo>
                  <a:pt x="1591" y="5098"/>
                </a:lnTo>
                <a:lnTo>
                  <a:pt x="1591" y="4662"/>
                </a:lnTo>
                <a:lnTo>
                  <a:pt x="1080" y="4662"/>
                </a:lnTo>
                <a:close/>
                <a:moveTo>
                  <a:pt x="539" y="4662"/>
                </a:moveTo>
                <a:lnTo>
                  <a:pt x="539" y="5098"/>
                </a:lnTo>
                <a:lnTo>
                  <a:pt x="1049" y="5098"/>
                </a:lnTo>
                <a:lnTo>
                  <a:pt x="1049" y="4662"/>
                </a:lnTo>
                <a:lnTo>
                  <a:pt x="539" y="4662"/>
                </a:lnTo>
                <a:close/>
                <a:moveTo>
                  <a:pt x="31" y="4662"/>
                </a:moveTo>
                <a:lnTo>
                  <a:pt x="31" y="5098"/>
                </a:lnTo>
                <a:lnTo>
                  <a:pt x="508" y="5098"/>
                </a:lnTo>
                <a:lnTo>
                  <a:pt x="508" y="4662"/>
                </a:lnTo>
                <a:lnTo>
                  <a:pt x="31" y="4662"/>
                </a:lnTo>
                <a:close/>
                <a:moveTo>
                  <a:pt x="14622" y="4199"/>
                </a:moveTo>
                <a:lnTo>
                  <a:pt x="14622" y="4634"/>
                </a:lnTo>
                <a:lnTo>
                  <a:pt x="15133" y="4634"/>
                </a:lnTo>
                <a:lnTo>
                  <a:pt x="15133" y="4199"/>
                </a:lnTo>
                <a:lnTo>
                  <a:pt x="14622" y="4199"/>
                </a:lnTo>
                <a:close/>
                <a:moveTo>
                  <a:pt x="14081" y="4199"/>
                </a:moveTo>
                <a:lnTo>
                  <a:pt x="14081" y="4634"/>
                </a:lnTo>
                <a:lnTo>
                  <a:pt x="14592" y="4634"/>
                </a:lnTo>
                <a:lnTo>
                  <a:pt x="14592" y="4199"/>
                </a:lnTo>
                <a:lnTo>
                  <a:pt x="14081" y="4199"/>
                </a:lnTo>
                <a:close/>
                <a:moveTo>
                  <a:pt x="13539" y="4199"/>
                </a:moveTo>
                <a:lnTo>
                  <a:pt x="13539" y="4634"/>
                </a:lnTo>
                <a:lnTo>
                  <a:pt x="14050" y="4634"/>
                </a:lnTo>
                <a:lnTo>
                  <a:pt x="14050" y="4199"/>
                </a:lnTo>
                <a:lnTo>
                  <a:pt x="13539" y="4199"/>
                </a:lnTo>
                <a:close/>
                <a:moveTo>
                  <a:pt x="12997" y="4199"/>
                </a:moveTo>
                <a:lnTo>
                  <a:pt x="12997" y="4634"/>
                </a:lnTo>
                <a:lnTo>
                  <a:pt x="13508" y="4634"/>
                </a:lnTo>
                <a:lnTo>
                  <a:pt x="13508" y="4199"/>
                </a:lnTo>
                <a:lnTo>
                  <a:pt x="12997" y="4199"/>
                </a:lnTo>
                <a:close/>
                <a:moveTo>
                  <a:pt x="12456" y="4199"/>
                </a:moveTo>
                <a:lnTo>
                  <a:pt x="12456" y="4634"/>
                </a:lnTo>
                <a:lnTo>
                  <a:pt x="12967" y="4634"/>
                </a:lnTo>
                <a:lnTo>
                  <a:pt x="12967" y="4199"/>
                </a:lnTo>
                <a:lnTo>
                  <a:pt x="12456" y="4199"/>
                </a:lnTo>
                <a:close/>
                <a:moveTo>
                  <a:pt x="11914" y="4199"/>
                </a:moveTo>
                <a:lnTo>
                  <a:pt x="11914" y="4634"/>
                </a:lnTo>
                <a:lnTo>
                  <a:pt x="12425" y="4634"/>
                </a:lnTo>
                <a:lnTo>
                  <a:pt x="12425" y="4199"/>
                </a:lnTo>
                <a:lnTo>
                  <a:pt x="11914" y="4199"/>
                </a:lnTo>
                <a:close/>
                <a:moveTo>
                  <a:pt x="11372" y="4199"/>
                </a:moveTo>
                <a:lnTo>
                  <a:pt x="11372" y="4634"/>
                </a:lnTo>
                <a:lnTo>
                  <a:pt x="11883" y="4634"/>
                </a:lnTo>
                <a:lnTo>
                  <a:pt x="11883" y="4199"/>
                </a:lnTo>
                <a:lnTo>
                  <a:pt x="11372" y="4199"/>
                </a:lnTo>
                <a:close/>
                <a:moveTo>
                  <a:pt x="10831" y="4199"/>
                </a:moveTo>
                <a:lnTo>
                  <a:pt x="10831" y="4634"/>
                </a:lnTo>
                <a:lnTo>
                  <a:pt x="11341" y="4634"/>
                </a:lnTo>
                <a:lnTo>
                  <a:pt x="11341" y="4199"/>
                </a:lnTo>
                <a:lnTo>
                  <a:pt x="10831" y="4199"/>
                </a:lnTo>
                <a:close/>
                <a:moveTo>
                  <a:pt x="10289" y="4199"/>
                </a:moveTo>
                <a:lnTo>
                  <a:pt x="10289" y="4634"/>
                </a:lnTo>
                <a:lnTo>
                  <a:pt x="10800" y="4634"/>
                </a:lnTo>
                <a:lnTo>
                  <a:pt x="10800" y="4199"/>
                </a:lnTo>
                <a:lnTo>
                  <a:pt x="10289" y="4199"/>
                </a:lnTo>
                <a:close/>
                <a:moveTo>
                  <a:pt x="9747" y="4199"/>
                </a:moveTo>
                <a:lnTo>
                  <a:pt x="9747" y="4634"/>
                </a:lnTo>
                <a:lnTo>
                  <a:pt x="10258" y="4634"/>
                </a:lnTo>
                <a:lnTo>
                  <a:pt x="10258" y="4199"/>
                </a:lnTo>
                <a:lnTo>
                  <a:pt x="9747" y="4199"/>
                </a:lnTo>
                <a:close/>
                <a:moveTo>
                  <a:pt x="9206" y="4199"/>
                </a:moveTo>
                <a:lnTo>
                  <a:pt x="9206" y="4634"/>
                </a:lnTo>
                <a:lnTo>
                  <a:pt x="9716" y="4634"/>
                </a:lnTo>
                <a:lnTo>
                  <a:pt x="9716" y="4199"/>
                </a:lnTo>
                <a:lnTo>
                  <a:pt x="9206" y="4199"/>
                </a:lnTo>
                <a:close/>
                <a:moveTo>
                  <a:pt x="8664" y="4199"/>
                </a:moveTo>
                <a:lnTo>
                  <a:pt x="8664" y="4634"/>
                </a:lnTo>
                <a:lnTo>
                  <a:pt x="9175" y="4634"/>
                </a:lnTo>
                <a:lnTo>
                  <a:pt x="9175" y="4199"/>
                </a:lnTo>
                <a:lnTo>
                  <a:pt x="8664" y="4199"/>
                </a:lnTo>
                <a:close/>
                <a:moveTo>
                  <a:pt x="8122" y="4199"/>
                </a:moveTo>
                <a:lnTo>
                  <a:pt x="8122" y="4634"/>
                </a:lnTo>
                <a:lnTo>
                  <a:pt x="8633" y="4634"/>
                </a:lnTo>
                <a:lnTo>
                  <a:pt x="8633" y="4199"/>
                </a:lnTo>
                <a:lnTo>
                  <a:pt x="8122" y="4199"/>
                </a:lnTo>
                <a:close/>
                <a:moveTo>
                  <a:pt x="7581" y="4199"/>
                </a:moveTo>
                <a:lnTo>
                  <a:pt x="7581" y="4634"/>
                </a:lnTo>
                <a:lnTo>
                  <a:pt x="8091" y="4634"/>
                </a:lnTo>
                <a:lnTo>
                  <a:pt x="8091" y="4199"/>
                </a:lnTo>
                <a:lnTo>
                  <a:pt x="7581" y="4199"/>
                </a:lnTo>
                <a:close/>
                <a:moveTo>
                  <a:pt x="7039" y="4199"/>
                </a:moveTo>
                <a:lnTo>
                  <a:pt x="7039" y="4634"/>
                </a:lnTo>
                <a:lnTo>
                  <a:pt x="7550" y="4634"/>
                </a:lnTo>
                <a:lnTo>
                  <a:pt x="7550" y="4199"/>
                </a:lnTo>
                <a:lnTo>
                  <a:pt x="7039" y="4199"/>
                </a:lnTo>
                <a:close/>
                <a:moveTo>
                  <a:pt x="6497" y="4199"/>
                </a:moveTo>
                <a:lnTo>
                  <a:pt x="6497" y="4634"/>
                </a:lnTo>
                <a:lnTo>
                  <a:pt x="7008" y="4634"/>
                </a:lnTo>
                <a:lnTo>
                  <a:pt x="7008" y="4199"/>
                </a:lnTo>
                <a:lnTo>
                  <a:pt x="6497" y="4199"/>
                </a:lnTo>
                <a:close/>
                <a:moveTo>
                  <a:pt x="5955" y="4199"/>
                </a:moveTo>
                <a:lnTo>
                  <a:pt x="5955" y="4634"/>
                </a:lnTo>
                <a:lnTo>
                  <a:pt x="6466" y="4634"/>
                </a:lnTo>
                <a:lnTo>
                  <a:pt x="6466" y="4199"/>
                </a:lnTo>
                <a:lnTo>
                  <a:pt x="5955" y="4199"/>
                </a:lnTo>
                <a:close/>
                <a:moveTo>
                  <a:pt x="5414" y="4199"/>
                </a:moveTo>
                <a:lnTo>
                  <a:pt x="5414" y="4634"/>
                </a:lnTo>
                <a:lnTo>
                  <a:pt x="5925" y="4634"/>
                </a:lnTo>
                <a:lnTo>
                  <a:pt x="5925" y="4199"/>
                </a:lnTo>
                <a:lnTo>
                  <a:pt x="5414" y="4199"/>
                </a:lnTo>
                <a:close/>
                <a:moveTo>
                  <a:pt x="4872" y="4199"/>
                </a:moveTo>
                <a:lnTo>
                  <a:pt x="4872" y="4634"/>
                </a:lnTo>
                <a:lnTo>
                  <a:pt x="5383" y="4634"/>
                </a:lnTo>
                <a:lnTo>
                  <a:pt x="5383" y="4199"/>
                </a:lnTo>
                <a:lnTo>
                  <a:pt x="4872" y="4199"/>
                </a:lnTo>
                <a:close/>
                <a:moveTo>
                  <a:pt x="4330" y="4199"/>
                </a:moveTo>
                <a:lnTo>
                  <a:pt x="4330" y="4634"/>
                </a:lnTo>
                <a:lnTo>
                  <a:pt x="4841" y="4634"/>
                </a:lnTo>
                <a:lnTo>
                  <a:pt x="4841" y="4199"/>
                </a:lnTo>
                <a:lnTo>
                  <a:pt x="4330" y="4199"/>
                </a:lnTo>
                <a:close/>
                <a:moveTo>
                  <a:pt x="3789" y="4199"/>
                </a:moveTo>
                <a:lnTo>
                  <a:pt x="3789" y="4634"/>
                </a:lnTo>
                <a:lnTo>
                  <a:pt x="4300" y="4634"/>
                </a:lnTo>
                <a:lnTo>
                  <a:pt x="4300" y="4199"/>
                </a:lnTo>
                <a:lnTo>
                  <a:pt x="3789" y="4199"/>
                </a:lnTo>
                <a:close/>
                <a:moveTo>
                  <a:pt x="3247" y="4199"/>
                </a:moveTo>
                <a:lnTo>
                  <a:pt x="3247" y="4634"/>
                </a:lnTo>
                <a:lnTo>
                  <a:pt x="3758" y="4634"/>
                </a:lnTo>
                <a:lnTo>
                  <a:pt x="3758" y="4199"/>
                </a:lnTo>
                <a:lnTo>
                  <a:pt x="3247" y="4199"/>
                </a:lnTo>
                <a:close/>
                <a:moveTo>
                  <a:pt x="2705" y="4199"/>
                </a:moveTo>
                <a:lnTo>
                  <a:pt x="2705" y="4634"/>
                </a:lnTo>
                <a:lnTo>
                  <a:pt x="3216" y="4634"/>
                </a:lnTo>
                <a:lnTo>
                  <a:pt x="3216" y="4199"/>
                </a:lnTo>
                <a:lnTo>
                  <a:pt x="2705" y="4199"/>
                </a:lnTo>
                <a:close/>
                <a:moveTo>
                  <a:pt x="2164" y="4199"/>
                </a:moveTo>
                <a:lnTo>
                  <a:pt x="2164" y="4634"/>
                </a:lnTo>
                <a:lnTo>
                  <a:pt x="2675" y="4634"/>
                </a:lnTo>
                <a:lnTo>
                  <a:pt x="2675" y="4199"/>
                </a:lnTo>
                <a:lnTo>
                  <a:pt x="2164" y="4199"/>
                </a:lnTo>
                <a:close/>
                <a:moveTo>
                  <a:pt x="1622" y="4199"/>
                </a:moveTo>
                <a:lnTo>
                  <a:pt x="1622" y="4634"/>
                </a:lnTo>
                <a:lnTo>
                  <a:pt x="2133" y="4634"/>
                </a:lnTo>
                <a:lnTo>
                  <a:pt x="2133" y="4199"/>
                </a:lnTo>
                <a:lnTo>
                  <a:pt x="1622" y="4199"/>
                </a:lnTo>
                <a:close/>
                <a:moveTo>
                  <a:pt x="1080" y="4199"/>
                </a:moveTo>
                <a:lnTo>
                  <a:pt x="1080" y="4634"/>
                </a:lnTo>
                <a:lnTo>
                  <a:pt x="1591" y="4634"/>
                </a:lnTo>
                <a:lnTo>
                  <a:pt x="1591" y="4199"/>
                </a:lnTo>
                <a:lnTo>
                  <a:pt x="1080" y="4199"/>
                </a:lnTo>
                <a:close/>
                <a:moveTo>
                  <a:pt x="539" y="4199"/>
                </a:moveTo>
                <a:lnTo>
                  <a:pt x="539" y="4634"/>
                </a:lnTo>
                <a:lnTo>
                  <a:pt x="1049" y="4634"/>
                </a:lnTo>
                <a:lnTo>
                  <a:pt x="1049" y="4199"/>
                </a:lnTo>
                <a:lnTo>
                  <a:pt x="539" y="4199"/>
                </a:lnTo>
                <a:close/>
                <a:moveTo>
                  <a:pt x="31" y="4199"/>
                </a:moveTo>
                <a:lnTo>
                  <a:pt x="31" y="4634"/>
                </a:lnTo>
                <a:lnTo>
                  <a:pt x="508" y="4634"/>
                </a:lnTo>
                <a:lnTo>
                  <a:pt x="508" y="4199"/>
                </a:lnTo>
                <a:lnTo>
                  <a:pt x="31" y="4199"/>
                </a:lnTo>
                <a:close/>
                <a:moveTo>
                  <a:pt x="14622" y="3735"/>
                </a:moveTo>
                <a:lnTo>
                  <a:pt x="14622" y="4170"/>
                </a:lnTo>
                <a:lnTo>
                  <a:pt x="15133" y="4170"/>
                </a:lnTo>
                <a:lnTo>
                  <a:pt x="15133" y="3735"/>
                </a:lnTo>
                <a:lnTo>
                  <a:pt x="14622" y="3735"/>
                </a:lnTo>
                <a:close/>
                <a:moveTo>
                  <a:pt x="14081" y="3735"/>
                </a:moveTo>
                <a:lnTo>
                  <a:pt x="14081" y="4170"/>
                </a:lnTo>
                <a:lnTo>
                  <a:pt x="14592" y="4170"/>
                </a:lnTo>
                <a:lnTo>
                  <a:pt x="14592" y="3735"/>
                </a:lnTo>
                <a:lnTo>
                  <a:pt x="14081" y="3735"/>
                </a:lnTo>
                <a:close/>
                <a:moveTo>
                  <a:pt x="13539" y="3735"/>
                </a:moveTo>
                <a:lnTo>
                  <a:pt x="13539" y="4170"/>
                </a:lnTo>
                <a:lnTo>
                  <a:pt x="14050" y="4170"/>
                </a:lnTo>
                <a:lnTo>
                  <a:pt x="14050" y="3735"/>
                </a:lnTo>
                <a:lnTo>
                  <a:pt x="13539" y="3735"/>
                </a:lnTo>
                <a:close/>
                <a:moveTo>
                  <a:pt x="12997" y="3735"/>
                </a:moveTo>
                <a:lnTo>
                  <a:pt x="12997" y="4170"/>
                </a:lnTo>
                <a:lnTo>
                  <a:pt x="13508" y="4170"/>
                </a:lnTo>
                <a:lnTo>
                  <a:pt x="13508" y="3735"/>
                </a:lnTo>
                <a:lnTo>
                  <a:pt x="12997" y="3735"/>
                </a:lnTo>
                <a:close/>
                <a:moveTo>
                  <a:pt x="12456" y="3735"/>
                </a:moveTo>
                <a:lnTo>
                  <a:pt x="12456" y="4170"/>
                </a:lnTo>
                <a:lnTo>
                  <a:pt x="12967" y="4170"/>
                </a:lnTo>
                <a:lnTo>
                  <a:pt x="12967" y="3735"/>
                </a:lnTo>
                <a:lnTo>
                  <a:pt x="12456" y="3735"/>
                </a:lnTo>
                <a:close/>
                <a:moveTo>
                  <a:pt x="11914" y="3735"/>
                </a:moveTo>
                <a:lnTo>
                  <a:pt x="11914" y="4170"/>
                </a:lnTo>
                <a:lnTo>
                  <a:pt x="12425" y="4170"/>
                </a:lnTo>
                <a:lnTo>
                  <a:pt x="12425" y="3735"/>
                </a:lnTo>
                <a:lnTo>
                  <a:pt x="11914" y="3735"/>
                </a:lnTo>
                <a:close/>
                <a:moveTo>
                  <a:pt x="11372" y="3735"/>
                </a:moveTo>
                <a:lnTo>
                  <a:pt x="11372" y="4170"/>
                </a:lnTo>
                <a:lnTo>
                  <a:pt x="11883" y="4170"/>
                </a:lnTo>
                <a:lnTo>
                  <a:pt x="11883" y="3735"/>
                </a:lnTo>
                <a:lnTo>
                  <a:pt x="11372" y="3735"/>
                </a:lnTo>
                <a:close/>
                <a:moveTo>
                  <a:pt x="10831" y="3735"/>
                </a:moveTo>
                <a:lnTo>
                  <a:pt x="10831" y="4170"/>
                </a:lnTo>
                <a:lnTo>
                  <a:pt x="11341" y="4170"/>
                </a:lnTo>
                <a:lnTo>
                  <a:pt x="11341" y="3735"/>
                </a:lnTo>
                <a:lnTo>
                  <a:pt x="10831" y="3735"/>
                </a:lnTo>
                <a:close/>
                <a:moveTo>
                  <a:pt x="10289" y="3735"/>
                </a:moveTo>
                <a:lnTo>
                  <a:pt x="10289" y="4170"/>
                </a:lnTo>
                <a:lnTo>
                  <a:pt x="10800" y="4170"/>
                </a:lnTo>
                <a:lnTo>
                  <a:pt x="10800" y="3735"/>
                </a:lnTo>
                <a:lnTo>
                  <a:pt x="10289" y="3735"/>
                </a:lnTo>
                <a:close/>
                <a:moveTo>
                  <a:pt x="9747" y="3735"/>
                </a:moveTo>
                <a:lnTo>
                  <a:pt x="9747" y="4170"/>
                </a:lnTo>
                <a:lnTo>
                  <a:pt x="10258" y="4170"/>
                </a:lnTo>
                <a:lnTo>
                  <a:pt x="10258" y="3735"/>
                </a:lnTo>
                <a:lnTo>
                  <a:pt x="9747" y="3735"/>
                </a:lnTo>
                <a:close/>
                <a:moveTo>
                  <a:pt x="9206" y="3735"/>
                </a:moveTo>
                <a:lnTo>
                  <a:pt x="9206" y="4170"/>
                </a:lnTo>
                <a:lnTo>
                  <a:pt x="9716" y="4170"/>
                </a:lnTo>
                <a:lnTo>
                  <a:pt x="9716" y="3735"/>
                </a:lnTo>
                <a:lnTo>
                  <a:pt x="9206" y="3735"/>
                </a:lnTo>
                <a:close/>
                <a:moveTo>
                  <a:pt x="8664" y="3735"/>
                </a:moveTo>
                <a:lnTo>
                  <a:pt x="8664" y="4170"/>
                </a:lnTo>
                <a:lnTo>
                  <a:pt x="9175" y="4170"/>
                </a:lnTo>
                <a:lnTo>
                  <a:pt x="9175" y="3735"/>
                </a:lnTo>
                <a:lnTo>
                  <a:pt x="8664" y="3735"/>
                </a:lnTo>
                <a:close/>
                <a:moveTo>
                  <a:pt x="8122" y="3735"/>
                </a:moveTo>
                <a:lnTo>
                  <a:pt x="8122" y="4170"/>
                </a:lnTo>
                <a:lnTo>
                  <a:pt x="8633" y="4170"/>
                </a:lnTo>
                <a:lnTo>
                  <a:pt x="8633" y="3735"/>
                </a:lnTo>
                <a:lnTo>
                  <a:pt x="8122" y="3735"/>
                </a:lnTo>
                <a:close/>
                <a:moveTo>
                  <a:pt x="7581" y="3735"/>
                </a:moveTo>
                <a:lnTo>
                  <a:pt x="7581" y="4170"/>
                </a:lnTo>
                <a:lnTo>
                  <a:pt x="8091" y="4170"/>
                </a:lnTo>
                <a:lnTo>
                  <a:pt x="8091" y="3735"/>
                </a:lnTo>
                <a:lnTo>
                  <a:pt x="7581" y="3735"/>
                </a:lnTo>
                <a:close/>
                <a:moveTo>
                  <a:pt x="7039" y="3735"/>
                </a:moveTo>
                <a:lnTo>
                  <a:pt x="7039" y="4170"/>
                </a:lnTo>
                <a:lnTo>
                  <a:pt x="7550" y="4170"/>
                </a:lnTo>
                <a:lnTo>
                  <a:pt x="7550" y="3735"/>
                </a:lnTo>
                <a:lnTo>
                  <a:pt x="7039" y="3735"/>
                </a:lnTo>
                <a:close/>
                <a:moveTo>
                  <a:pt x="6497" y="3735"/>
                </a:moveTo>
                <a:lnTo>
                  <a:pt x="6497" y="4170"/>
                </a:lnTo>
                <a:lnTo>
                  <a:pt x="7008" y="4170"/>
                </a:lnTo>
                <a:lnTo>
                  <a:pt x="7008" y="3735"/>
                </a:lnTo>
                <a:lnTo>
                  <a:pt x="6497" y="3735"/>
                </a:lnTo>
                <a:close/>
                <a:moveTo>
                  <a:pt x="5955" y="3735"/>
                </a:moveTo>
                <a:lnTo>
                  <a:pt x="5955" y="4170"/>
                </a:lnTo>
                <a:lnTo>
                  <a:pt x="6466" y="4170"/>
                </a:lnTo>
                <a:lnTo>
                  <a:pt x="6466" y="3735"/>
                </a:lnTo>
                <a:lnTo>
                  <a:pt x="5955" y="3735"/>
                </a:lnTo>
                <a:close/>
                <a:moveTo>
                  <a:pt x="5414" y="3735"/>
                </a:moveTo>
                <a:lnTo>
                  <a:pt x="5414" y="4170"/>
                </a:lnTo>
                <a:lnTo>
                  <a:pt x="5925" y="4170"/>
                </a:lnTo>
                <a:lnTo>
                  <a:pt x="5925" y="3735"/>
                </a:lnTo>
                <a:lnTo>
                  <a:pt x="5414" y="3735"/>
                </a:lnTo>
                <a:close/>
                <a:moveTo>
                  <a:pt x="4872" y="3735"/>
                </a:moveTo>
                <a:lnTo>
                  <a:pt x="4872" y="4170"/>
                </a:lnTo>
                <a:lnTo>
                  <a:pt x="5383" y="4170"/>
                </a:lnTo>
                <a:lnTo>
                  <a:pt x="5383" y="3735"/>
                </a:lnTo>
                <a:lnTo>
                  <a:pt x="4872" y="3735"/>
                </a:lnTo>
                <a:close/>
                <a:moveTo>
                  <a:pt x="4330" y="3735"/>
                </a:moveTo>
                <a:lnTo>
                  <a:pt x="4330" y="4170"/>
                </a:lnTo>
                <a:lnTo>
                  <a:pt x="4841" y="4170"/>
                </a:lnTo>
                <a:lnTo>
                  <a:pt x="4841" y="3735"/>
                </a:lnTo>
                <a:lnTo>
                  <a:pt x="4330" y="3735"/>
                </a:lnTo>
                <a:close/>
                <a:moveTo>
                  <a:pt x="3789" y="3735"/>
                </a:moveTo>
                <a:lnTo>
                  <a:pt x="3789" y="4170"/>
                </a:lnTo>
                <a:lnTo>
                  <a:pt x="4300" y="4170"/>
                </a:lnTo>
                <a:lnTo>
                  <a:pt x="4300" y="3735"/>
                </a:lnTo>
                <a:lnTo>
                  <a:pt x="3789" y="3735"/>
                </a:lnTo>
                <a:close/>
                <a:moveTo>
                  <a:pt x="3247" y="3735"/>
                </a:moveTo>
                <a:lnTo>
                  <a:pt x="3247" y="4170"/>
                </a:lnTo>
                <a:lnTo>
                  <a:pt x="3758" y="4170"/>
                </a:lnTo>
                <a:lnTo>
                  <a:pt x="3758" y="3735"/>
                </a:lnTo>
                <a:lnTo>
                  <a:pt x="3247" y="3735"/>
                </a:lnTo>
                <a:close/>
                <a:moveTo>
                  <a:pt x="2705" y="3735"/>
                </a:moveTo>
                <a:lnTo>
                  <a:pt x="2705" y="4170"/>
                </a:lnTo>
                <a:lnTo>
                  <a:pt x="3216" y="4170"/>
                </a:lnTo>
                <a:lnTo>
                  <a:pt x="3216" y="3735"/>
                </a:lnTo>
                <a:lnTo>
                  <a:pt x="2705" y="3735"/>
                </a:lnTo>
                <a:close/>
                <a:moveTo>
                  <a:pt x="2164" y="3735"/>
                </a:moveTo>
                <a:lnTo>
                  <a:pt x="2164" y="4170"/>
                </a:lnTo>
                <a:lnTo>
                  <a:pt x="2675" y="4170"/>
                </a:lnTo>
                <a:lnTo>
                  <a:pt x="2675" y="3735"/>
                </a:lnTo>
                <a:lnTo>
                  <a:pt x="2164" y="3735"/>
                </a:lnTo>
                <a:close/>
                <a:moveTo>
                  <a:pt x="1622" y="3735"/>
                </a:moveTo>
                <a:lnTo>
                  <a:pt x="1622" y="4170"/>
                </a:lnTo>
                <a:lnTo>
                  <a:pt x="2133" y="4170"/>
                </a:lnTo>
                <a:lnTo>
                  <a:pt x="2133" y="3735"/>
                </a:lnTo>
                <a:lnTo>
                  <a:pt x="1622" y="3735"/>
                </a:lnTo>
                <a:close/>
                <a:moveTo>
                  <a:pt x="1080" y="3735"/>
                </a:moveTo>
                <a:lnTo>
                  <a:pt x="1080" y="4170"/>
                </a:lnTo>
                <a:lnTo>
                  <a:pt x="1591" y="4170"/>
                </a:lnTo>
                <a:lnTo>
                  <a:pt x="1591" y="3735"/>
                </a:lnTo>
                <a:lnTo>
                  <a:pt x="1080" y="3735"/>
                </a:lnTo>
                <a:close/>
                <a:moveTo>
                  <a:pt x="539" y="3735"/>
                </a:moveTo>
                <a:lnTo>
                  <a:pt x="539" y="4170"/>
                </a:lnTo>
                <a:lnTo>
                  <a:pt x="1049" y="4170"/>
                </a:lnTo>
                <a:lnTo>
                  <a:pt x="1049" y="3735"/>
                </a:lnTo>
                <a:lnTo>
                  <a:pt x="539" y="3735"/>
                </a:lnTo>
                <a:close/>
                <a:moveTo>
                  <a:pt x="31" y="3735"/>
                </a:moveTo>
                <a:lnTo>
                  <a:pt x="31" y="4170"/>
                </a:lnTo>
                <a:lnTo>
                  <a:pt x="508" y="4170"/>
                </a:lnTo>
                <a:lnTo>
                  <a:pt x="508" y="3735"/>
                </a:lnTo>
                <a:lnTo>
                  <a:pt x="31" y="3735"/>
                </a:lnTo>
                <a:close/>
                <a:moveTo>
                  <a:pt x="14622" y="3271"/>
                </a:moveTo>
                <a:lnTo>
                  <a:pt x="14622" y="3706"/>
                </a:lnTo>
                <a:lnTo>
                  <a:pt x="15133" y="3706"/>
                </a:lnTo>
                <a:lnTo>
                  <a:pt x="15133" y="3271"/>
                </a:lnTo>
                <a:lnTo>
                  <a:pt x="14622" y="3271"/>
                </a:lnTo>
                <a:close/>
                <a:moveTo>
                  <a:pt x="14081" y="3271"/>
                </a:moveTo>
                <a:lnTo>
                  <a:pt x="14081" y="3706"/>
                </a:lnTo>
                <a:lnTo>
                  <a:pt x="14592" y="3706"/>
                </a:lnTo>
                <a:lnTo>
                  <a:pt x="14592" y="3271"/>
                </a:lnTo>
                <a:lnTo>
                  <a:pt x="14081" y="3271"/>
                </a:lnTo>
                <a:close/>
                <a:moveTo>
                  <a:pt x="13539" y="3271"/>
                </a:moveTo>
                <a:lnTo>
                  <a:pt x="13539" y="3706"/>
                </a:lnTo>
                <a:lnTo>
                  <a:pt x="14050" y="3706"/>
                </a:lnTo>
                <a:lnTo>
                  <a:pt x="14050" y="3271"/>
                </a:lnTo>
                <a:lnTo>
                  <a:pt x="13539" y="3271"/>
                </a:lnTo>
                <a:close/>
                <a:moveTo>
                  <a:pt x="12997" y="3271"/>
                </a:moveTo>
                <a:lnTo>
                  <a:pt x="12997" y="3706"/>
                </a:lnTo>
                <a:lnTo>
                  <a:pt x="13508" y="3706"/>
                </a:lnTo>
                <a:lnTo>
                  <a:pt x="13508" y="3271"/>
                </a:lnTo>
                <a:lnTo>
                  <a:pt x="12997" y="3271"/>
                </a:lnTo>
                <a:close/>
                <a:moveTo>
                  <a:pt x="12456" y="3271"/>
                </a:moveTo>
                <a:lnTo>
                  <a:pt x="12456" y="3706"/>
                </a:lnTo>
                <a:lnTo>
                  <a:pt x="12967" y="3706"/>
                </a:lnTo>
                <a:lnTo>
                  <a:pt x="12967" y="3271"/>
                </a:lnTo>
                <a:lnTo>
                  <a:pt x="12456" y="3271"/>
                </a:lnTo>
                <a:close/>
                <a:moveTo>
                  <a:pt x="11914" y="3271"/>
                </a:moveTo>
                <a:lnTo>
                  <a:pt x="11914" y="3706"/>
                </a:lnTo>
                <a:lnTo>
                  <a:pt x="12425" y="3706"/>
                </a:lnTo>
                <a:lnTo>
                  <a:pt x="12425" y="3271"/>
                </a:lnTo>
                <a:lnTo>
                  <a:pt x="11914" y="3271"/>
                </a:lnTo>
                <a:close/>
                <a:moveTo>
                  <a:pt x="11372" y="3271"/>
                </a:moveTo>
                <a:lnTo>
                  <a:pt x="11372" y="3706"/>
                </a:lnTo>
                <a:lnTo>
                  <a:pt x="11883" y="3706"/>
                </a:lnTo>
                <a:lnTo>
                  <a:pt x="11883" y="3271"/>
                </a:lnTo>
                <a:lnTo>
                  <a:pt x="11372" y="3271"/>
                </a:lnTo>
                <a:close/>
                <a:moveTo>
                  <a:pt x="10831" y="3271"/>
                </a:moveTo>
                <a:lnTo>
                  <a:pt x="10831" y="3706"/>
                </a:lnTo>
                <a:lnTo>
                  <a:pt x="11341" y="3706"/>
                </a:lnTo>
                <a:lnTo>
                  <a:pt x="11341" y="3271"/>
                </a:lnTo>
                <a:lnTo>
                  <a:pt x="10831" y="3271"/>
                </a:lnTo>
                <a:close/>
                <a:moveTo>
                  <a:pt x="10289" y="3271"/>
                </a:moveTo>
                <a:lnTo>
                  <a:pt x="10289" y="3706"/>
                </a:lnTo>
                <a:lnTo>
                  <a:pt x="10800" y="3706"/>
                </a:lnTo>
                <a:lnTo>
                  <a:pt x="10800" y="3271"/>
                </a:lnTo>
                <a:lnTo>
                  <a:pt x="10289" y="3271"/>
                </a:lnTo>
                <a:close/>
                <a:moveTo>
                  <a:pt x="9747" y="3271"/>
                </a:moveTo>
                <a:lnTo>
                  <a:pt x="9747" y="3706"/>
                </a:lnTo>
                <a:lnTo>
                  <a:pt x="10258" y="3706"/>
                </a:lnTo>
                <a:lnTo>
                  <a:pt x="10258" y="3271"/>
                </a:lnTo>
                <a:lnTo>
                  <a:pt x="9747" y="3271"/>
                </a:lnTo>
                <a:close/>
                <a:moveTo>
                  <a:pt x="9206" y="3271"/>
                </a:moveTo>
                <a:lnTo>
                  <a:pt x="9206" y="3706"/>
                </a:lnTo>
                <a:lnTo>
                  <a:pt x="9716" y="3706"/>
                </a:lnTo>
                <a:lnTo>
                  <a:pt x="9716" y="3271"/>
                </a:lnTo>
                <a:lnTo>
                  <a:pt x="9206" y="3271"/>
                </a:lnTo>
                <a:close/>
                <a:moveTo>
                  <a:pt x="8664" y="3271"/>
                </a:moveTo>
                <a:lnTo>
                  <a:pt x="8664" y="3706"/>
                </a:lnTo>
                <a:lnTo>
                  <a:pt x="9175" y="3706"/>
                </a:lnTo>
                <a:lnTo>
                  <a:pt x="9175" y="3271"/>
                </a:lnTo>
                <a:lnTo>
                  <a:pt x="8664" y="3271"/>
                </a:lnTo>
                <a:close/>
                <a:moveTo>
                  <a:pt x="8122" y="3271"/>
                </a:moveTo>
                <a:lnTo>
                  <a:pt x="8122" y="3706"/>
                </a:lnTo>
                <a:lnTo>
                  <a:pt x="8633" y="3706"/>
                </a:lnTo>
                <a:lnTo>
                  <a:pt x="8633" y="3271"/>
                </a:lnTo>
                <a:lnTo>
                  <a:pt x="8122" y="3271"/>
                </a:lnTo>
                <a:close/>
                <a:moveTo>
                  <a:pt x="7581" y="3271"/>
                </a:moveTo>
                <a:lnTo>
                  <a:pt x="7581" y="3706"/>
                </a:lnTo>
                <a:lnTo>
                  <a:pt x="8091" y="3706"/>
                </a:lnTo>
                <a:lnTo>
                  <a:pt x="8091" y="3271"/>
                </a:lnTo>
                <a:lnTo>
                  <a:pt x="7581" y="3271"/>
                </a:lnTo>
                <a:close/>
                <a:moveTo>
                  <a:pt x="7039" y="3271"/>
                </a:moveTo>
                <a:lnTo>
                  <a:pt x="7039" y="3706"/>
                </a:lnTo>
                <a:lnTo>
                  <a:pt x="7550" y="3706"/>
                </a:lnTo>
                <a:lnTo>
                  <a:pt x="7550" y="3271"/>
                </a:lnTo>
                <a:lnTo>
                  <a:pt x="7039" y="3271"/>
                </a:lnTo>
                <a:close/>
                <a:moveTo>
                  <a:pt x="6497" y="3271"/>
                </a:moveTo>
                <a:lnTo>
                  <a:pt x="6497" y="3706"/>
                </a:lnTo>
                <a:lnTo>
                  <a:pt x="7008" y="3706"/>
                </a:lnTo>
                <a:lnTo>
                  <a:pt x="7008" y="3271"/>
                </a:lnTo>
                <a:lnTo>
                  <a:pt x="6497" y="3271"/>
                </a:lnTo>
                <a:close/>
                <a:moveTo>
                  <a:pt x="5955" y="3271"/>
                </a:moveTo>
                <a:lnTo>
                  <a:pt x="5955" y="3706"/>
                </a:lnTo>
                <a:lnTo>
                  <a:pt x="6466" y="3706"/>
                </a:lnTo>
                <a:lnTo>
                  <a:pt x="6466" y="3271"/>
                </a:lnTo>
                <a:lnTo>
                  <a:pt x="5955" y="3271"/>
                </a:lnTo>
                <a:close/>
                <a:moveTo>
                  <a:pt x="5414" y="3271"/>
                </a:moveTo>
                <a:lnTo>
                  <a:pt x="5414" y="3706"/>
                </a:lnTo>
                <a:lnTo>
                  <a:pt x="5925" y="3706"/>
                </a:lnTo>
                <a:lnTo>
                  <a:pt x="5925" y="3271"/>
                </a:lnTo>
                <a:lnTo>
                  <a:pt x="5414" y="3271"/>
                </a:lnTo>
                <a:close/>
                <a:moveTo>
                  <a:pt x="4872" y="3271"/>
                </a:moveTo>
                <a:lnTo>
                  <a:pt x="4872" y="3706"/>
                </a:lnTo>
                <a:lnTo>
                  <a:pt x="5383" y="3706"/>
                </a:lnTo>
                <a:lnTo>
                  <a:pt x="5383" y="3271"/>
                </a:lnTo>
                <a:lnTo>
                  <a:pt x="4872" y="3271"/>
                </a:lnTo>
                <a:close/>
                <a:moveTo>
                  <a:pt x="4330" y="3271"/>
                </a:moveTo>
                <a:lnTo>
                  <a:pt x="4330" y="3706"/>
                </a:lnTo>
                <a:lnTo>
                  <a:pt x="4841" y="3706"/>
                </a:lnTo>
                <a:lnTo>
                  <a:pt x="4841" y="3271"/>
                </a:lnTo>
                <a:lnTo>
                  <a:pt x="4330" y="3271"/>
                </a:lnTo>
                <a:close/>
                <a:moveTo>
                  <a:pt x="3789" y="3271"/>
                </a:moveTo>
                <a:lnTo>
                  <a:pt x="3789" y="3706"/>
                </a:lnTo>
                <a:lnTo>
                  <a:pt x="4300" y="3706"/>
                </a:lnTo>
                <a:lnTo>
                  <a:pt x="4300" y="3271"/>
                </a:lnTo>
                <a:lnTo>
                  <a:pt x="3789" y="3271"/>
                </a:lnTo>
                <a:close/>
                <a:moveTo>
                  <a:pt x="3247" y="3271"/>
                </a:moveTo>
                <a:lnTo>
                  <a:pt x="3247" y="3706"/>
                </a:lnTo>
                <a:lnTo>
                  <a:pt x="3758" y="3706"/>
                </a:lnTo>
                <a:lnTo>
                  <a:pt x="3758" y="3271"/>
                </a:lnTo>
                <a:lnTo>
                  <a:pt x="3247" y="3271"/>
                </a:lnTo>
                <a:close/>
                <a:moveTo>
                  <a:pt x="2705" y="3271"/>
                </a:moveTo>
                <a:lnTo>
                  <a:pt x="2705" y="3706"/>
                </a:lnTo>
                <a:lnTo>
                  <a:pt x="3216" y="3706"/>
                </a:lnTo>
                <a:lnTo>
                  <a:pt x="3216" y="3271"/>
                </a:lnTo>
                <a:lnTo>
                  <a:pt x="2705" y="3271"/>
                </a:lnTo>
                <a:close/>
                <a:moveTo>
                  <a:pt x="2164" y="3271"/>
                </a:moveTo>
                <a:lnTo>
                  <a:pt x="2164" y="3706"/>
                </a:lnTo>
                <a:lnTo>
                  <a:pt x="2675" y="3706"/>
                </a:lnTo>
                <a:lnTo>
                  <a:pt x="2675" y="3271"/>
                </a:lnTo>
                <a:lnTo>
                  <a:pt x="2164" y="3271"/>
                </a:lnTo>
                <a:close/>
                <a:moveTo>
                  <a:pt x="1622" y="3271"/>
                </a:moveTo>
                <a:lnTo>
                  <a:pt x="1622" y="3706"/>
                </a:lnTo>
                <a:lnTo>
                  <a:pt x="2133" y="3706"/>
                </a:lnTo>
                <a:lnTo>
                  <a:pt x="2133" y="3271"/>
                </a:lnTo>
                <a:lnTo>
                  <a:pt x="1622" y="3271"/>
                </a:lnTo>
                <a:close/>
                <a:moveTo>
                  <a:pt x="1080" y="3271"/>
                </a:moveTo>
                <a:lnTo>
                  <a:pt x="1080" y="3706"/>
                </a:lnTo>
                <a:lnTo>
                  <a:pt x="1591" y="3706"/>
                </a:lnTo>
                <a:lnTo>
                  <a:pt x="1591" y="3271"/>
                </a:lnTo>
                <a:lnTo>
                  <a:pt x="1080" y="3271"/>
                </a:lnTo>
                <a:close/>
                <a:moveTo>
                  <a:pt x="539" y="3271"/>
                </a:moveTo>
                <a:lnTo>
                  <a:pt x="539" y="3706"/>
                </a:lnTo>
                <a:lnTo>
                  <a:pt x="1049" y="3706"/>
                </a:lnTo>
                <a:lnTo>
                  <a:pt x="1049" y="3271"/>
                </a:lnTo>
                <a:lnTo>
                  <a:pt x="539" y="3271"/>
                </a:lnTo>
                <a:close/>
                <a:moveTo>
                  <a:pt x="31" y="3271"/>
                </a:moveTo>
                <a:lnTo>
                  <a:pt x="31" y="3706"/>
                </a:lnTo>
                <a:lnTo>
                  <a:pt x="508" y="3706"/>
                </a:lnTo>
                <a:lnTo>
                  <a:pt x="508" y="3271"/>
                </a:lnTo>
                <a:lnTo>
                  <a:pt x="31" y="3271"/>
                </a:lnTo>
                <a:close/>
                <a:moveTo>
                  <a:pt x="14622" y="2807"/>
                </a:moveTo>
                <a:lnTo>
                  <a:pt x="14622" y="3243"/>
                </a:lnTo>
                <a:lnTo>
                  <a:pt x="15133" y="3243"/>
                </a:lnTo>
                <a:lnTo>
                  <a:pt x="15133" y="2807"/>
                </a:lnTo>
                <a:lnTo>
                  <a:pt x="14622" y="2807"/>
                </a:lnTo>
                <a:close/>
                <a:moveTo>
                  <a:pt x="14081" y="2807"/>
                </a:moveTo>
                <a:lnTo>
                  <a:pt x="14081" y="3243"/>
                </a:lnTo>
                <a:lnTo>
                  <a:pt x="14592" y="3243"/>
                </a:lnTo>
                <a:lnTo>
                  <a:pt x="14592" y="2807"/>
                </a:lnTo>
                <a:lnTo>
                  <a:pt x="14081" y="2807"/>
                </a:lnTo>
                <a:close/>
                <a:moveTo>
                  <a:pt x="13539" y="2807"/>
                </a:moveTo>
                <a:lnTo>
                  <a:pt x="13539" y="3243"/>
                </a:lnTo>
                <a:lnTo>
                  <a:pt x="14050" y="3243"/>
                </a:lnTo>
                <a:lnTo>
                  <a:pt x="14050" y="2807"/>
                </a:lnTo>
                <a:lnTo>
                  <a:pt x="13539" y="2807"/>
                </a:lnTo>
                <a:close/>
                <a:moveTo>
                  <a:pt x="12997" y="2807"/>
                </a:moveTo>
                <a:lnTo>
                  <a:pt x="12997" y="3243"/>
                </a:lnTo>
                <a:lnTo>
                  <a:pt x="13508" y="3243"/>
                </a:lnTo>
                <a:lnTo>
                  <a:pt x="13508" y="2807"/>
                </a:lnTo>
                <a:lnTo>
                  <a:pt x="12997" y="2807"/>
                </a:lnTo>
                <a:close/>
                <a:moveTo>
                  <a:pt x="12456" y="2807"/>
                </a:moveTo>
                <a:lnTo>
                  <a:pt x="12456" y="3243"/>
                </a:lnTo>
                <a:lnTo>
                  <a:pt x="12967" y="3243"/>
                </a:lnTo>
                <a:lnTo>
                  <a:pt x="12967" y="2807"/>
                </a:lnTo>
                <a:lnTo>
                  <a:pt x="12456" y="2807"/>
                </a:lnTo>
                <a:close/>
                <a:moveTo>
                  <a:pt x="11914" y="2807"/>
                </a:moveTo>
                <a:lnTo>
                  <a:pt x="11914" y="3243"/>
                </a:lnTo>
                <a:lnTo>
                  <a:pt x="12425" y="3243"/>
                </a:lnTo>
                <a:lnTo>
                  <a:pt x="12425" y="2807"/>
                </a:lnTo>
                <a:lnTo>
                  <a:pt x="11914" y="2807"/>
                </a:lnTo>
                <a:close/>
                <a:moveTo>
                  <a:pt x="11372" y="2807"/>
                </a:moveTo>
                <a:lnTo>
                  <a:pt x="11372" y="3243"/>
                </a:lnTo>
                <a:lnTo>
                  <a:pt x="11883" y="3243"/>
                </a:lnTo>
                <a:lnTo>
                  <a:pt x="11883" y="2807"/>
                </a:lnTo>
                <a:lnTo>
                  <a:pt x="11372" y="2807"/>
                </a:lnTo>
                <a:close/>
                <a:moveTo>
                  <a:pt x="10831" y="2807"/>
                </a:moveTo>
                <a:lnTo>
                  <a:pt x="10831" y="3243"/>
                </a:lnTo>
                <a:lnTo>
                  <a:pt x="11341" y="3243"/>
                </a:lnTo>
                <a:lnTo>
                  <a:pt x="11341" y="2807"/>
                </a:lnTo>
                <a:lnTo>
                  <a:pt x="10831" y="2807"/>
                </a:lnTo>
                <a:close/>
                <a:moveTo>
                  <a:pt x="10289" y="2807"/>
                </a:moveTo>
                <a:lnTo>
                  <a:pt x="10289" y="3243"/>
                </a:lnTo>
                <a:lnTo>
                  <a:pt x="10800" y="3243"/>
                </a:lnTo>
                <a:lnTo>
                  <a:pt x="10800" y="2807"/>
                </a:lnTo>
                <a:lnTo>
                  <a:pt x="10289" y="2807"/>
                </a:lnTo>
                <a:close/>
                <a:moveTo>
                  <a:pt x="9747" y="2807"/>
                </a:moveTo>
                <a:lnTo>
                  <a:pt x="9747" y="3243"/>
                </a:lnTo>
                <a:lnTo>
                  <a:pt x="10258" y="3243"/>
                </a:lnTo>
                <a:lnTo>
                  <a:pt x="10258" y="2807"/>
                </a:lnTo>
                <a:lnTo>
                  <a:pt x="9747" y="2807"/>
                </a:lnTo>
                <a:close/>
                <a:moveTo>
                  <a:pt x="9206" y="2807"/>
                </a:moveTo>
                <a:lnTo>
                  <a:pt x="9206" y="3243"/>
                </a:lnTo>
                <a:lnTo>
                  <a:pt x="9716" y="3243"/>
                </a:lnTo>
                <a:lnTo>
                  <a:pt x="9716" y="2807"/>
                </a:lnTo>
                <a:lnTo>
                  <a:pt x="9206" y="2807"/>
                </a:lnTo>
                <a:close/>
                <a:moveTo>
                  <a:pt x="8664" y="2807"/>
                </a:moveTo>
                <a:lnTo>
                  <a:pt x="8664" y="3243"/>
                </a:lnTo>
                <a:lnTo>
                  <a:pt x="9175" y="3243"/>
                </a:lnTo>
                <a:lnTo>
                  <a:pt x="9175" y="2807"/>
                </a:lnTo>
                <a:lnTo>
                  <a:pt x="8664" y="2807"/>
                </a:lnTo>
                <a:close/>
                <a:moveTo>
                  <a:pt x="8122" y="2807"/>
                </a:moveTo>
                <a:lnTo>
                  <a:pt x="8122" y="3243"/>
                </a:lnTo>
                <a:lnTo>
                  <a:pt x="8633" y="3243"/>
                </a:lnTo>
                <a:lnTo>
                  <a:pt x="8633" y="2807"/>
                </a:lnTo>
                <a:lnTo>
                  <a:pt x="8122" y="2807"/>
                </a:lnTo>
                <a:close/>
                <a:moveTo>
                  <a:pt x="7581" y="2807"/>
                </a:moveTo>
                <a:lnTo>
                  <a:pt x="7581" y="3243"/>
                </a:lnTo>
                <a:lnTo>
                  <a:pt x="8091" y="3243"/>
                </a:lnTo>
                <a:lnTo>
                  <a:pt x="8091" y="2807"/>
                </a:lnTo>
                <a:lnTo>
                  <a:pt x="7581" y="2807"/>
                </a:lnTo>
                <a:close/>
                <a:moveTo>
                  <a:pt x="7039" y="2807"/>
                </a:moveTo>
                <a:lnTo>
                  <a:pt x="7039" y="3243"/>
                </a:lnTo>
                <a:lnTo>
                  <a:pt x="7550" y="3243"/>
                </a:lnTo>
                <a:lnTo>
                  <a:pt x="7550" y="2807"/>
                </a:lnTo>
                <a:lnTo>
                  <a:pt x="7039" y="2807"/>
                </a:lnTo>
                <a:close/>
                <a:moveTo>
                  <a:pt x="6497" y="2807"/>
                </a:moveTo>
                <a:lnTo>
                  <a:pt x="6497" y="3243"/>
                </a:lnTo>
                <a:lnTo>
                  <a:pt x="7008" y="3243"/>
                </a:lnTo>
                <a:lnTo>
                  <a:pt x="7008" y="2807"/>
                </a:lnTo>
                <a:lnTo>
                  <a:pt x="6497" y="2807"/>
                </a:lnTo>
                <a:close/>
                <a:moveTo>
                  <a:pt x="5955" y="2807"/>
                </a:moveTo>
                <a:lnTo>
                  <a:pt x="5955" y="3243"/>
                </a:lnTo>
                <a:lnTo>
                  <a:pt x="6466" y="3243"/>
                </a:lnTo>
                <a:lnTo>
                  <a:pt x="6466" y="2807"/>
                </a:lnTo>
                <a:lnTo>
                  <a:pt x="5955" y="2807"/>
                </a:lnTo>
                <a:close/>
                <a:moveTo>
                  <a:pt x="5414" y="2807"/>
                </a:moveTo>
                <a:lnTo>
                  <a:pt x="5414" y="3243"/>
                </a:lnTo>
                <a:lnTo>
                  <a:pt x="5925" y="3243"/>
                </a:lnTo>
                <a:lnTo>
                  <a:pt x="5925" y="2807"/>
                </a:lnTo>
                <a:lnTo>
                  <a:pt x="5414" y="2807"/>
                </a:lnTo>
                <a:close/>
                <a:moveTo>
                  <a:pt x="4872" y="2807"/>
                </a:moveTo>
                <a:lnTo>
                  <a:pt x="4872" y="3243"/>
                </a:lnTo>
                <a:lnTo>
                  <a:pt x="5383" y="3243"/>
                </a:lnTo>
                <a:lnTo>
                  <a:pt x="5383" y="2807"/>
                </a:lnTo>
                <a:lnTo>
                  <a:pt x="4872" y="2807"/>
                </a:lnTo>
                <a:close/>
                <a:moveTo>
                  <a:pt x="4330" y="2807"/>
                </a:moveTo>
                <a:lnTo>
                  <a:pt x="4330" y="3243"/>
                </a:lnTo>
                <a:lnTo>
                  <a:pt x="4841" y="3243"/>
                </a:lnTo>
                <a:lnTo>
                  <a:pt x="4841" y="2807"/>
                </a:lnTo>
                <a:lnTo>
                  <a:pt x="4330" y="2807"/>
                </a:lnTo>
                <a:close/>
                <a:moveTo>
                  <a:pt x="3789" y="2807"/>
                </a:moveTo>
                <a:lnTo>
                  <a:pt x="3789" y="3243"/>
                </a:lnTo>
                <a:lnTo>
                  <a:pt x="4300" y="3243"/>
                </a:lnTo>
                <a:lnTo>
                  <a:pt x="4300" y="2807"/>
                </a:lnTo>
                <a:lnTo>
                  <a:pt x="3789" y="2807"/>
                </a:lnTo>
                <a:close/>
                <a:moveTo>
                  <a:pt x="3247" y="2807"/>
                </a:moveTo>
                <a:lnTo>
                  <a:pt x="3247" y="3243"/>
                </a:lnTo>
                <a:lnTo>
                  <a:pt x="3758" y="3243"/>
                </a:lnTo>
                <a:lnTo>
                  <a:pt x="3758" y="2807"/>
                </a:lnTo>
                <a:lnTo>
                  <a:pt x="3247" y="2807"/>
                </a:lnTo>
                <a:close/>
                <a:moveTo>
                  <a:pt x="2705" y="2807"/>
                </a:moveTo>
                <a:lnTo>
                  <a:pt x="2705" y="3243"/>
                </a:lnTo>
                <a:lnTo>
                  <a:pt x="3216" y="3243"/>
                </a:lnTo>
                <a:lnTo>
                  <a:pt x="3216" y="2807"/>
                </a:lnTo>
                <a:lnTo>
                  <a:pt x="2705" y="2807"/>
                </a:lnTo>
                <a:close/>
                <a:moveTo>
                  <a:pt x="2164" y="2807"/>
                </a:moveTo>
                <a:lnTo>
                  <a:pt x="2164" y="3243"/>
                </a:lnTo>
                <a:lnTo>
                  <a:pt x="2675" y="3243"/>
                </a:lnTo>
                <a:lnTo>
                  <a:pt x="2675" y="2807"/>
                </a:lnTo>
                <a:lnTo>
                  <a:pt x="2164" y="2807"/>
                </a:lnTo>
                <a:close/>
                <a:moveTo>
                  <a:pt x="1622" y="2807"/>
                </a:moveTo>
                <a:lnTo>
                  <a:pt x="1622" y="3243"/>
                </a:lnTo>
                <a:lnTo>
                  <a:pt x="2133" y="3243"/>
                </a:lnTo>
                <a:lnTo>
                  <a:pt x="2133" y="2807"/>
                </a:lnTo>
                <a:lnTo>
                  <a:pt x="1622" y="2807"/>
                </a:lnTo>
                <a:close/>
                <a:moveTo>
                  <a:pt x="1080" y="2807"/>
                </a:moveTo>
                <a:lnTo>
                  <a:pt x="1080" y="3243"/>
                </a:lnTo>
                <a:lnTo>
                  <a:pt x="1591" y="3243"/>
                </a:lnTo>
                <a:lnTo>
                  <a:pt x="1591" y="2807"/>
                </a:lnTo>
                <a:lnTo>
                  <a:pt x="1080" y="2807"/>
                </a:lnTo>
                <a:close/>
                <a:moveTo>
                  <a:pt x="539" y="2807"/>
                </a:moveTo>
                <a:lnTo>
                  <a:pt x="539" y="3243"/>
                </a:lnTo>
                <a:lnTo>
                  <a:pt x="1049" y="3243"/>
                </a:lnTo>
                <a:lnTo>
                  <a:pt x="1049" y="2807"/>
                </a:lnTo>
                <a:lnTo>
                  <a:pt x="539" y="2807"/>
                </a:lnTo>
                <a:close/>
                <a:moveTo>
                  <a:pt x="31" y="2807"/>
                </a:moveTo>
                <a:lnTo>
                  <a:pt x="31" y="3243"/>
                </a:lnTo>
                <a:lnTo>
                  <a:pt x="508" y="3243"/>
                </a:lnTo>
                <a:lnTo>
                  <a:pt x="508" y="2807"/>
                </a:lnTo>
                <a:lnTo>
                  <a:pt x="31" y="2807"/>
                </a:lnTo>
                <a:close/>
                <a:moveTo>
                  <a:pt x="14622" y="2343"/>
                </a:moveTo>
                <a:lnTo>
                  <a:pt x="14622" y="2779"/>
                </a:lnTo>
                <a:lnTo>
                  <a:pt x="15133" y="2779"/>
                </a:lnTo>
                <a:lnTo>
                  <a:pt x="15133" y="2343"/>
                </a:lnTo>
                <a:lnTo>
                  <a:pt x="14622" y="2343"/>
                </a:lnTo>
                <a:close/>
                <a:moveTo>
                  <a:pt x="14081" y="2343"/>
                </a:moveTo>
                <a:lnTo>
                  <a:pt x="14081" y="2779"/>
                </a:lnTo>
                <a:lnTo>
                  <a:pt x="14592" y="2779"/>
                </a:lnTo>
                <a:lnTo>
                  <a:pt x="14592" y="2343"/>
                </a:lnTo>
                <a:lnTo>
                  <a:pt x="14081" y="2343"/>
                </a:lnTo>
                <a:close/>
                <a:moveTo>
                  <a:pt x="13539" y="2343"/>
                </a:moveTo>
                <a:lnTo>
                  <a:pt x="13539" y="2779"/>
                </a:lnTo>
                <a:lnTo>
                  <a:pt x="14050" y="2779"/>
                </a:lnTo>
                <a:lnTo>
                  <a:pt x="14050" y="2343"/>
                </a:lnTo>
                <a:lnTo>
                  <a:pt x="13539" y="2343"/>
                </a:lnTo>
                <a:close/>
                <a:moveTo>
                  <a:pt x="12997" y="2343"/>
                </a:moveTo>
                <a:lnTo>
                  <a:pt x="12997" y="2779"/>
                </a:lnTo>
                <a:lnTo>
                  <a:pt x="13508" y="2779"/>
                </a:lnTo>
                <a:lnTo>
                  <a:pt x="13508" y="2343"/>
                </a:lnTo>
                <a:lnTo>
                  <a:pt x="12997" y="2343"/>
                </a:lnTo>
                <a:close/>
                <a:moveTo>
                  <a:pt x="12456" y="2343"/>
                </a:moveTo>
                <a:lnTo>
                  <a:pt x="12456" y="2779"/>
                </a:lnTo>
                <a:lnTo>
                  <a:pt x="12967" y="2779"/>
                </a:lnTo>
                <a:lnTo>
                  <a:pt x="12967" y="2343"/>
                </a:lnTo>
                <a:lnTo>
                  <a:pt x="12456" y="2343"/>
                </a:lnTo>
                <a:close/>
                <a:moveTo>
                  <a:pt x="11914" y="2343"/>
                </a:moveTo>
                <a:lnTo>
                  <a:pt x="11914" y="2779"/>
                </a:lnTo>
                <a:lnTo>
                  <a:pt x="12425" y="2779"/>
                </a:lnTo>
                <a:lnTo>
                  <a:pt x="12425" y="2343"/>
                </a:lnTo>
                <a:lnTo>
                  <a:pt x="11914" y="2343"/>
                </a:lnTo>
                <a:close/>
                <a:moveTo>
                  <a:pt x="11372" y="2343"/>
                </a:moveTo>
                <a:lnTo>
                  <a:pt x="11372" y="2779"/>
                </a:lnTo>
                <a:lnTo>
                  <a:pt x="11883" y="2779"/>
                </a:lnTo>
                <a:lnTo>
                  <a:pt x="11883" y="2343"/>
                </a:lnTo>
                <a:lnTo>
                  <a:pt x="11372" y="2343"/>
                </a:lnTo>
                <a:close/>
                <a:moveTo>
                  <a:pt x="10831" y="2343"/>
                </a:moveTo>
                <a:lnTo>
                  <a:pt x="10831" y="2779"/>
                </a:lnTo>
                <a:lnTo>
                  <a:pt x="11341" y="2779"/>
                </a:lnTo>
                <a:lnTo>
                  <a:pt x="11341" y="2343"/>
                </a:lnTo>
                <a:lnTo>
                  <a:pt x="10831" y="2343"/>
                </a:lnTo>
                <a:close/>
                <a:moveTo>
                  <a:pt x="10289" y="2343"/>
                </a:moveTo>
                <a:lnTo>
                  <a:pt x="10289" y="2779"/>
                </a:lnTo>
                <a:lnTo>
                  <a:pt x="10800" y="2779"/>
                </a:lnTo>
                <a:lnTo>
                  <a:pt x="10800" y="2343"/>
                </a:lnTo>
                <a:lnTo>
                  <a:pt x="10289" y="2343"/>
                </a:lnTo>
                <a:close/>
                <a:moveTo>
                  <a:pt x="9747" y="2343"/>
                </a:moveTo>
                <a:lnTo>
                  <a:pt x="9747" y="2779"/>
                </a:lnTo>
                <a:lnTo>
                  <a:pt x="10258" y="2779"/>
                </a:lnTo>
                <a:lnTo>
                  <a:pt x="10258" y="2343"/>
                </a:lnTo>
                <a:lnTo>
                  <a:pt x="9747" y="2343"/>
                </a:lnTo>
                <a:close/>
                <a:moveTo>
                  <a:pt x="9206" y="2343"/>
                </a:moveTo>
                <a:lnTo>
                  <a:pt x="9206" y="2779"/>
                </a:lnTo>
                <a:lnTo>
                  <a:pt x="9716" y="2779"/>
                </a:lnTo>
                <a:lnTo>
                  <a:pt x="9716" y="2343"/>
                </a:lnTo>
                <a:lnTo>
                  <a:pt x="9206" y="2343"/>
                </a:lnTo>
                <a:close/>
                <a:moveTo>
                  <a:pt x="8664" y="2343"/>
                </a:moveTo>
                <a:lnTo>
                  <a:pt x="8664" y="2779"/>
                </a:lnTo>
                <a:lnTo>
                  <a:pt x="9175" y="2779"/>
                </a:lnTo>
                <a:lnTo>
                  <a:pt x="9175" y="2343"/>
                </a:lnTo>
                <a:lnTo>
                  <a:pt x="8664" y="2343"/>
                </a:lnTo>
                <a:close/>
                <a:moveTo>
                  <a:pt x="8122" y="2343"/>
                </a:moveTo>
                <a:lnTo>
                  <a:pt x="8122" y="2779"/>
                </a:lnTo>
                <a:lnTo>
                  <a:pt x="8633" y="2779"/>
                </a:lnTo>
                <a:lnTo>
                  <a:pt x="8633" y="2343"/>
                </a:lnTo>
                <a:lnTo>
                  <a:pt x="8122" y="2343"/>
                </a:lnTo>
                <a:close/>
                <a:moveTo>
                  <a:pt x="7581" y="2343"/>
                </a:moveTo>
                <a:lnTo>
                  <a:pt x="7581" y="2779"/>
                </a:lnTo>
                <a:lnTo>
                  <a:pt x="8091" y="2779"/>
                </a:lnTo>
                <a:lnTo>
                  <a:pt x="8091" y="2343"/>
                </a:lnTo>
                <a:lnTo>
                  <a:pt x="7581" y="2343"/>
                </a:lnTo>
                <a:close/>
                <a:moveTo>
                  <a:pt x="7039" y="2343"/>
                </a:moveTo>
                <a:lnTo>
                  <a:pt x="7039" y="2779"/>
                </a:lnTo>
                <a:lnTo>
                  <a:pt x="7550" y="2779"/>
                </a:lnTo>
                <a:lnTo>
                  <a:pt x="7550" y="2343"/>
                </a:lnTo>
                <a:lnTo>
                  <a:pt x="7039" y="2343"/>
                </a:lnTo>
                <a:close/>
                <a:moveTo>
                  <a:pt x="6497" y="2343"/>
                </a:moveTo>
                <a:lnTo>
                  <a:pt x="6497" y="2779"/>
                </a:lnTo>
                <a:lnTo>
                  <a:pt x="7008" y="2779"/>
                </a:lnTo>
                <a:lnTo>
                  <a:pt x="7008" y="2343"/>
                </a:lnTo>
                <a:lnTo>
                  <a:pt x="6497" y="2343"/>
                </a:lnTo>
                <a:close/>
                <a:moveTo>
                  <a:pt x="5955" y="2343"/>
                </a:moveTo>
                <a:lnTo>
                  <a:pt x="5955" y="2779"/>
                </a:lnTo>
                <a:lnTo>
                  <a:pt x="6466" y="2779"/>
                </a:lnTo>
                <a:lnTo>
                  <a:pt x="6466" y="2343"/>
                </a:lnTo>
                <a:lnTo>
                  <a:pt x="5955" y="2343"/>
                </a:lnTo>
                <a:close/>
                <a:moveTo>
                  <a:pt x="5414" y="2343"/>
                </a:moveTo>
                <a:lnTo>
                  <a:pt x="5414" y="2779"/>
                </a:lnTo>
                <a:lnTo>
                  <a:pt x="5925" y="2779"/>
                </a:lnTo>
                <a:lnTo>
                  <a:pt x="5925" y="2343"/>
                </a:lnTo>
                <a:lnTo>
                  <a:pt x="5414" y="2343"/>
                </a:lnTo>
                <a:close/>
                <a:moveTo>
                  <a:pt x="4872" y="2343"/>
                </a:moveTo>
                <a:lnTo>
                  <a:pt x="4872" y="2779"/>
                </a:lnTo>
                <a:lnTo>
                  <a:pt x="5383" y="2779"/>
                </a:lnTo>
                <a:lnTo>
                  <a:pt x="5383" y="2343"/>
                </a:lnTo>
                <a:lnTo>
                  <a:pt x="4872" y="2343"/>
                </a:lnTo>
                <a:close/>
                <a:moveTo>
                  <a:pt x="4330" y="2343"/>
                </a:moveTo>
                <a:lnTo>
                  <a:pt x="4330" y="2779"/>
                </a:lnTo>
                <a:lnTo>
                  <a:pt x="4841" y="2779"/>
                </a:lnTo>
                <a:lnTo>
                  <a:pt x="4841" y="2343"/>
                </a:lnTo>
                <a:lnTo>
                  <a:pt x="4330" y="2343"/>
                </a:lnTo>
                <a:close/>
                <a:moveTo>
                  <a:pt x="3789" y="2343"/>
                </a:moveTo>
                <a:lnTo>
                  <a:pt x="3789" y="2779"/>
                </a:lnTo>
                <a:lnTo>
                  <a:pt x="4300" y="2779"/>
                </a:lnTo>
                <a:lnTo>
                  <a:pt x="4300" y="2343"/>
                </a:lnTo>
                <a:lnTo>
                  <a:pt x="3789" y="2343"/>
                </a:lnTo>
                <a:close/>
                <a:moveTo>
                  <a:pt x="3247" y="2343"/>
                </a:moveTo>
                <a:lnTo>
                  <a:pt x="3247" y="2779"/>
                </a:lnTo>
                <a:lnTo>
                  <a:pt x="3758" y="2779"/>
                </a:lnTo>
                <a:lnTo>
                  <a:pt x="3758" y="2343"/>
                </a:lnTo>
                <a:lnTo>
                  <a:pt x="3247" y="2343"/>
                </a:lnTo>
                <a:close/>
                <a:moveTo>
                  <a:pt x="2705" y="2343"/>
                </a:moveTo>
                <a:lnTo>
                  <a:pt x="2705" y="2779"/>
                </a:lnTo>
                <a:lnTo>
                  <a:pt x="3216" y="2779"/>
                </a:lnTo>
                <a:lnTo>
                  <a:pt x="3216" y="2343"/>
                </a:lnTo>
                <a:lnTo>
                  <a:pt x="2705" y="2343"/>
                </a:lnTo>
                <a:close/>
                <a:moveTo>
                  <a:pt x="2164" y="2343"/>
                </a:moveTo>
                <a:lnTo>
                  <a:pt x="2164" y="2779"/>
                </a:lnTo>
                <a:lnTo>
                  <a:pt x="2675" y="2779"/>
                </a:lnTo>
                <a:lnTo>
                  <a:pt x="2675" y="2343"/>
                </a:lnTo>
                <a:lnTo>
                  <a:pt x="2164" y="2343"/>
                </a:lnTo>
                <a:close/>
                <a:moveTo>
                  <a:pt x="1622" y="2343"/>
                </a:moveTo>
                <a:lnTo>
                  <a:pt x="1622" y="2779"/>
                </a:lnTo>
                <a:lnTo>
                  <a:pt x="2133" y="2779"/>
                </a:lnTo>
                <a:lnTo>
                  <a:pt x="2133" y="2343"/>
                </a:lnTo>
                <a:lnTo>
                  <a:pt x="1622" y="2343"/>
                </a:lnTo>
                <a:close/>
                <a:moveTo>
                  <a:pt x="1080" y="2343"/>
                </a:moveTo>
                <a:lnTo>
                  <a:pt x="1080" y="2779"/>
                </a:lnTo>
                <a:lnTo>
                  <a:pt x="1591" y="2779"/>
                </a:lnTo>
                <a:lnTo>
                  <a:pt x="1591" y="2343"/>
                </a:lnTo>
                <a:lnTo>
                  <a:pt x="1080" y="2343"/>
                </a:lnTo>
                <a:close/>
                <a:moveTo>
                  <a:pt x="539" y="2343"/>
                </a:moveTo>
                <a:lnTo>
                  <a:pt x="539" y="2779"/>
                </a:lnTo>
                <a:lnTo>
                  <a:pt x="1049" y="2779"/>
                </a:lnTo>
                <a:lnTo>
                  <a:pt x="1049" y="2343"/>
                </a:lnTo>
                <a:lnTo>
                  <a:pt x="539" y="2343"/>
                </a:lnTo>
                <a:close/>
                <a:moveTo>
                  <a:pt x="31" y="2343"/>
                </a:moveTo>
                <a:lnTo>
                  <a:pt x="31" y="2779"/>
                </a:lnTo>
                <a:lnTo>
                  <a:pt x="508" y="2779"/>
                </a:lnTo>
                <a:lnTo>
                  <a:pt x="508" y="2343"/>
                </a:lnTo>
                <a:lnTo>
                  <a:pt x="31" y="2343"/>
                </a:lnTo>
                <a:close/>
                <a:moveTo>
                  <a:pt x="14622" y="1879"/>
                </a:moveTo>
                <a:lnTo>
                  <a:pt x="14622" y="2315"/>
                </a:lnTo>
                <a:lnTo>
                  <a:pt x="15133" y="2315"/>
                </a:lnTo>
                <a:lnTo>
                  <a:pt x="15133" y="1879"/>
                </a:lnTo>
                <a:lnTo>
                  <a:pt x="14622" y="1879"/>
                </a:lnTo>
                <a:close/>
                <a:moveTo>
                  <a:pt x="14081" y="1879"/>
                </a:moveTo>
                <a:lnTo>
                  <a:pt x="14081" y="2315"/>
                </a:lnTo>
                <a:lnTo>
                  <a:pt x="14592" y="2315"/>
                </a:lnTo>
                <a:lnTo>
                  <a:pt x="14592" y="1879"/>
                </a:lnTo>
                <a:lnTo>
                  <a:pt x="14081" y="1879"/>
                </a:lnTo>
                <a:close/>
                <a:moveTo>
                  <a:pt x="13539" y="1879"/>
                </a:moveTo>
                <a:lnTo>
                  <a:pt x="13539" y="2315"/>
                </a:lnTo>
                <a:lnTo>
                  <a:pt x="14050" y="2315"/>
                </a:lnTo>
                <a:lnTo>
                  <a:pt x="14050" y="1879"/>
                </a:lnTo>
                <a:lnTo>
                  <a:pt x="13539" y="1879"/>
                </a:lnTo>
                <a:close/>
                <a:moveTo>
                  <a:pt x="12997" y="1879"/>
                </a:moveTo>
                <a:lnTo>
                  <a:pt x="12997" y="2315"/>
                </a:lnTo>
                <a:lnTo>
                  <a:pt x="13508" y="2315"/>
                </a:lnTo>
                <a:lnTo>
                  <a:pt x="13508" y="1879"/>
                </a:lnTo>
                <a:lnTo>
                  <a:pt x="12997" y="1879"/>
                </a:lnTo>
                <a:close/>
                <a:moveTo>
                  <a:pt x="12456" y="1879"/>
                </a:moveTo>
                <a:lnTo>
                  <a:pt x="12456" y="2315"/>
                </a:lnTo>
                <a:lnTo>
                  <a:pt x="12967" y="2315"/>
                </a:lnTo>
                <a:lnTo>
                  <a:pt x="12967" y="1879"/>
                </a:lnTo>
                <a:lnTo>
                  <a:pt x="12456" y="1879"/>
                </a:lnTo>
                <a:close/>
                <a:moveTo>
                  <a:pt x="11914" y="1879"/>
                </a:moveTo>
                <a:lnTo>
                  <a:pt x="11914" y="2315"/>
                </a:lnTo>
                <a:lnTo>
                  <a:pt x="12425" y="2315"/>
                </a:lnTo>
                <a:lnTo>
                  <a:pt x="12425" y="1879"/>
                </a:lnTo>
                <a:lnTo>
                  <a:pt x="11914" y="1879"/>
                </a:lnTo>
                <a:close/>
                <a:moveTo>
                  <a:pt x="11372" y="1879"/>
                </a:moveTo>
                <a:lnTo>
                  <a:pt x="11372" y="2315"/>
                </a:lnTo>
                <a:lnTo>
                  <a:pt x="11883" y="2315"/>
                </a:lnTo>
                <a:lnTo>
                  <a:pt x="11883" y="1879"/>
                </a:lnTo>
                <a:lnTo>
                  <a:pt x="11372" y="1879"/>
                </a:lnTo>
                <a:close/>
                <a:moveTo>
                  <a:pt x="10831" y="1879"/>
                </a:moveTo>
                <a:lnTo>
                  <a:pt x="10831" y="2315"/>
                </a:lnTo>
                <a:lnTo>
                  <a:pt x="11341" y="2315"/>
                </a:lnTo>
                <a:lnTo>
                  <a:pt x="11341" y="1879"/>
                </a:lnTo>
                <a:lnTo>
                  <a:pt x="10831" y="1879"/>
                </a:lnTo>
                <a:close/>
                <a:moveTo>
                  <a:pt x="10289" y="1879"/>
                </a:moveTo>
                <a:lnTo>
                  <a:pt x="10289" y="2315"/>
                </a:lnTo>
                <a:lnTo>
                  <a:pt x="10800" y="2315"/>
                </a:lnTo>
                <a:lnTo>
                  <a:pt x="10800" y="1879"/>
                </a:lnTo>
                <a:lnTo>
                  <a:pt x="10289" y="1879"/>
                </a:lnTo>
                <a:close/>
                <a:moveTo>
                  <a:pt x="9747" y="1879"/>
                </a:moveTo>
                <a:lnTo>
                  <a:pt x="9747" y="2315"/>
                </a:lnTo>
                <a:lnTo>
                  <a:pt x="10258" y="2315"/>
                </a:lnTo>
                <a:lnTo>
                  <a:pt x="10258" y="1879"/>
                </a:lnTo>
                <a:lnTo>
                  <a:pt x="9747" y="1879"/>
                </a:lnTo>
                <a:close/>
                <a:moveTo>
                  <a:pt x="9206" y="1879"/>
                </a:moveTo>
                <a:lnTo>
                  <a:pt x="9206" y="2315"/>
                </a:lnTo>
                <a:lnTo>
                  <a:pt x="9716" y="2315"/>
                </a:lnTo>
                <a:lnTo>
                  <a:pt x="9716" y="1879"/>
                </a:lnTo>
                <a:lnTo>
                  <a:pt x="9206" y="1879"/>
                </a:lnTo>
                <a:close/>
                <a:moveTo>
                  <a:pt x="8664" y="1879"/>
                </a:moveTo>
                <a:lnTo>
                  <a:pt x="8664" y="2315"/>
                </a:lnTo>
                <a:lnTo>
                  <a:pt x="9175" y="2315"/>
                </a:lnTo>
                <a:lnTo>
                  <a:pt x="9175" y="1879"/>
                </a:lnTo>
                <a:lnTo>
                  <a:pt x="8664" y="1879"/>
                </a:lnTo>
                <a:close/>
                <a:moveTo>
                  <a:pt x="8122" y="1879"/>
                </a:moveTo>
                <a:lnTo>
                  <a:pt x="8122" y="2315"/>
                </a:lnTo>
                <a:lnTo>
                  <a:pt x="8633" y="2315"/>
                </a:lnTo>
                <a:lnTo>
                  <a:pt x="8633" y="1879"/>
                </a:lnTo>
                <a:lnTo>
                  <a:pt x="8122" y="1879"/>
                </a:lnTo>
                <a:close/>
                <a:moveTo>
                  <a:pt x="7581" y="1879"/>
                </a:moveTo>
                <a:lnTo>
                  <a:pt x="7581" y="2315"/>
                </a:lnTo>
                <a:lnTo>
                  <a:pt x="8091" y="2315"/>
                </a:lnTo>
                <a:lnTo>
                  <a:pt x="8091" y="1879"/>
                </a:lnTo>
                <a:lnTo>
                  <a:pt x="7581" y="1879"/>
                </a:lnTo>
                <a:close/>
                <a:moveTo>
                  <a:pt x="7039" y="1879"/>
                </a:moveTo>
                <a:lnTo>
                  <a:pt x="7039" y="2315"/>
                </a:lnTo>
                <a:lnTo>
                  <a:pt x="7550" y="2315"/>
                </a:lnTo>
                <a:lnTo>
                  <a:pt x="7550" y="1879"/>
                </a:lnTo>
                <a:lnTo>
                  <a:pt x="7039" y="1879"/>
                </a:lnTo>
                <a:close/>
                <a:moveTo>
                  <a:pt x="6497" y="1879"/>
                </a:moveTo>
                <a:lnTo>
                  <a:pt x="6497" y="2315"/>
                </a:lnTo>
                <a:lnTo>
                  <a:pt x="7008" y="2315"/>
                </a:lnTo>
                <a:lnTo>
                  <a:pt x="7008" y="1879"/>
                </a:lnTo>
                <a:lnTo>
                  <a:pt x="6497" y="1879"/>
                </a:lnTo>
                <a:close/>
                <a:moveTo>
                  <a:pt x="5955" y="1879"/>
                </a:moveTo>
                <a:lnTo>
                  <a:pt x="5955" y="2315"/>
                </a:lnTo>
                <a:lnTo>
                  <a:pt x="6466" y="2315"/>
                </a:lnTo>
                <a:lnTo>
                  <a:pt x="6466" y="1879"/>
                </a:lnTo>
                <a:lnTo>
                  <a:pt x="5955" y="1879"/>
                </a:lnTo>
                <a:close/>
                <a:moveTo>
                  <a:pt x="5414" y="1879"/>
                </a:moveTo>
                <a:lnTo>
                  <a:pt x="5414" y="2315"/>
                </a:lnTo>
                <a:lnTo>
                  <a:pt x="5925" y="2315"/>
                </a:lnTo>
                <a:lnTo>
                  <a:pt x="5925" y="1879"/>
                </a:lnTo>
                <a:lnTo>
                  <a:pt x="5414" y="1879"/>
                </a:lnTo>
                <a:close/>
                <a:moveTo>
                  <a:pt x="4872" y="1879"/>
                </a:moveTo>
                <a:lnTo>
                  <a:pt x="4872" y="2315"/>
                </a:lnTo>
                <a:lnTo>
                  <a:pt x="5383" y="2315"/>
                </a:lnTo>
                <a:lnTo>
                  <a:pt x="5383" y="1879"/>
                </a:lnTo>
                <a:lnTo>
                  <a:pt x="4872" y="1879"/>
                </a:lnTo>
                <a:close/>
                <a:moveTo>
                  <a:pt x="4330" y="1879"/>
                </a:moveTo>
                <a:lnTo>
                  <a:pt x="4330" y="2315"/>
                </a:lnTo>
                <a:lnTo>
                  <a:pt x="4841" y="2315"/>
                </a:lnTo>
                <a:lnTo>
                  <a:pt x="4841" y="1879"/>
                </a:lnTo>
                <a:lnTo>
                  <a:pt x="4330" y="1879"/>
                </a:lnTo>
                <a:close/>
                <a:moveTo>
                  <a:pt x="3789" y="1879"/>
                </a:moveTo>
                <a:lnTo>
                  <a:pt x="3789" y="2315"/>
                </a:lnTo>
                <a:lnTo>
                  <a:pt x="4300" y="2315"/>
                </a:lnTo>
                <a:lnTo>
                  <a:pt x="4300" y="1879"/>
                </a:lnTo>
                <a:lnTo>
                  <a:pt x="3789" y="1879"/>
                </a:lnTo>
                <a:close/>
                <a:moveTo>
                  <a:pt x="3247" y="1879"/>
                </a:moveTo>
                <a:lnTo>
                  <a:pt x="3247" y="2315"/>
                </a:lnTo>
                <a:lnTo>
                  <a:pt x="3758" y="2315"/>
                </a:lnTo>
                <a:lnTo>
                  <a:pt x="3758" y="1879"/>
                </a:lnTo>
                <a:lnTo>
                  <a:pt x="3247" y="1879"/>
                </a:lnTo>
                <a:close/>
                <a:moveTo>
                  <a:pt x="2705" y="1879"/>
                </a:moveTo>
                <a:lnTo>
                  <a:pt x="2705" y="2315"/>
                </a:lnTo>
                <a:lnTo>
                  <a:pt x="3216" y="2315"/>
                </a:lnTo>
                <a:lnTo>
                  <a:pt x="3216" y="1879"/>
                </a:lnTo>
                <a:lnTo>
                  <a:pt x="2705" y="1879"/>
                </a:lnTo>
                <a:close/>
                <a:moveTo>
                  <a:pt x="2164" y="1879"/>
                </a:moveTo>
                <a:lnTo>
                  <a:pt x="2164" y="2315"/>
                </a:lnTo>
                <a:lnTo>
                  <a:pt x="2675" y="2315"/>
                </a:lnTo>
                <a:lnTo>
                  <a:pt x="2675" y="1879"/>
                </a:lnTo>
                <a:lnTo>
                  <a:pt x="2164" y="1879"/>
                </a:lnTo>
                <a:close/>
                <a:moveTo>
                  <a:pt x="1622" y="1879"/>
                </a:moveTo>
                <a:lnTo>
                  <a:pt x="1622" y="2315"/>
                </a:lnTo>
                <a:lnTo>
                  <a:pt x="2133" y="2315"/>
                </a:lnTo>
                <a:lnTo>
                  <a:pt x="2133" y="1879"/>
                </a:lnTo>
                <a:lnTo>
                  <a:pt x="1622" y="1879"/>
                </a:lnTo>
                <a:close/>
                <a:moveTo>
                  <a:pt x="1080" y="1879"/>
                </a:moveTo>
                <a:lnTo>
                  <a:pt x="1080" y="2315"/>
                </a:lnTo>
                <a:lnTo>
                  <a:pt x="1591" y="2315"/>
                </a:lnTo>
                <a:lnTo>
                  <a:pt x="1591" y="1879"/>
                </a:lnTo>
                <a:lnTo>
                  <a:pt x="1080" y="1879"/>
                </a:lnTo>
                <a:close/>
                <a:moveTo>
                  <a:pt x="539" y="1879"/>
                </a:moveTo>
                <a:lnTo>
                  <a:pt x="539" y="2315"/>
                </a:lnTo>
                <a:lnTo>
                  <a:pt x="1049" y="2315"/>
                </a:lnTo>
                <a:lnTo>
                  <a:pt x="1049" y="1879"/>
                </a:lnTo>
                <a:lnTo>
                  <a:pt x="539" y="1879"/>
                </a:lnTo>
                <a:close/>
                <a:moveTo>
                  <a:pt x="31" y="1879"/>
                </a:moveTo>
                <a:lnTo>
                  <a:pt x="31" y="2315"/>
                </a:lnTo>
                <a:lnTo>
                  <a:pt x="508" y="2315"/>
                </a:lnTo>
                <a:lnTo>
                  <a:pt x="508" y="1879"/>
                </a:lnTo>
                <a:lnTo>
                  <a:pt x="31" y="1879"/>
                </a:lnTo>
                <a:close/>
                <a:moveTo>
                  <a:pt x="14622" y="1416"/>
                </a:moveTo>
                <a:lnTo>
                  <a:pt x="14622" y="1851"/>
                </a:lnTo>
                <a:lnTo>
                  <a:pt x="15133" y="1851"/>
                </a:lnTo>
                <a:lnTo>
                  <a:pt x="15133" y="1416"/>
                </a:lnTo>
                <a:lnTo>
                  <a:pt x="14622" y="1416"/>
                </a:lnTo>
                <a:close/>
                <a:moveTo>
                  <a:pt x="14081" y="1416"/>
                </a:moveTo>
                <a:lnTo>
                  <a:pt x="14081" y="1851"/>
                </a:lnTo>
                <a:lnTo>
                  <a:pt x="14592" y="1851"/>
                </a:lnTo>
                <a:lnTo>
                  <a:pt x="14592" y="1416"/>
                </a:lnTo>
                <a:lnTo>
                  <a:pt x="14081" y="1416"/>
                </a:lnTo>
                <a:close/>
                <a:moveTo>
                  <a:pt x="13539" y="1416"/>
                </a:moveTo>
                <a:lnTo>
                  <a:pt x="13539" y="1851"/>
                </a:lnTo>
                <a:lnTo>
                  <a:pt x="14050" y="1851"/>
                </a:lnTo>
                <a:lnTo>
                  <a:pt x="14050" y="1416"/>
                </a:lnTo>
                <a:lnTo>
                  <a:pt x="13539" y="1416"/>
                </a:lnTo>
                <a:close/>
                <a:moveTo>
                  <a:pt x="12997" y="1416"/>
                </a:moveTo>
                <a:lnTo>
                  <a:pt x="12997" y="1851"/>
                </a:lnTo>
                <a:lnTo>
                  <a:pt x="13508" y="1851"/>
                </a:lnTo>
                <a:lnTo>
                  <a:pt x="13508" y="1416"/>
                </a:lnTo>
                <a:lnTo>
                  <a:pt x="12997" y="1416"/>
                </a:lnTo>
                <a:close/>
                <a:moveTo>
                  <a:pt x="12456" y="1416"/>
                </a:moveTo>
                <a:lnTo>
                  <a:pt x="12456" y="1851"/>
                </a:lnTo>
                <a:lnTo>
                  <a:pt x="12967" y="1851"/>
                </a:lnTo>
                <a:lnTo>
                  <a:pt x="12967" y="1416"/>
                </a:lnTo>
                <a:lnTo>
                  <a:pt x="12456" y="1416"/>
                </a:lnTo>
                <a:close/>
                <a:moveTo>
                  <a:pt x="11914" y="1416"/>
                </a:moveTo>
                <a:lnTo>
                  <a:pt x="11914" y="1851"/>
                </a:lnTo>
                <a:lnTo>
                  <a:pt x="12425" y="1851"/>
                </a:lnTo>
                <a:lnTo>
                  <a:pt x="12425" y="1416"/>
                </a:lnTo>
                <a:lnTo>
                  <a:pt x="11914" y="1416"/>
                </a:lnTo>
                <a:close/>
                <a:moveTo>
                  <a:pt x="11372" y="1416"/>
                </a:moveTo>
                <a:lnTo>
                  <a:pt x="11372" y="1851"/>
                </a:lnTo>
                <a:lnTo>
                  <a:pt x="11883" y="1851"/>
                </a:lnTo>
                <a:lnTo>
                  <a:pt x="11883" y="1416"/>
                </a:lnTo>
                <a:lnTo>
                  <a:pt x="11372" y="1416"/>
                </a:lnTo>
                <a:close/>
                <a:moveTo>
                  <a:pt x="10831" y="1416"/>
                </a:moveTo>
                <a:lnTo>
                  <a:pt x="10831" y="1851"/>
                </a:lnTo>
                <a:lnTo>
                  <a:pt x="11341" y="1851"/>
                </a:lnTo>
                <a:lnTo>
                  <a:pt x="11341" y="1416"/>
                </a:lnTo>
                <a:lnTo>
                  <a:pt x="10831" y="1416"/>
                </a:lnTo>
                <a:close/>
                <a:moveTo>
                  <a:pt x="10289" y="1416"/>
                </a:moveTo>
                <a:lnTo>
                  <a:pt x="10289" y="1851"/>
                </a:lnTo>
                <a:lnTo>
                  <a:pt x="10800" y="1851"/>
                </a:lnTo>
                <a:lnTo>
                  <a:pt x="10800" y="1416"/>
                </a:lnTo>
                <a:lnTo>
                  <a:pt x="10289" y="1416"/>
                </a:lnTo>
                <a:close/>
                <a:moveTo>
                  <a:pt x="9747" y="1416"/>
                </a:moveTo>
                <a:lnTo>
                  <a:pt x="9747" y="1851"/>
                </a:lnTo>
                <a:lnTo>
                  <a:pt x="10258" y="1851"/>
                </a:lnTo>
                <a:lnTo>
                  <a:pt x="10258" y="1416"/>
                </a:lnTo>
                <a:lnTo>
                  <a:pt x="9747" y="1416"/>
                </a:lnTo>
                <a:close/>
                <a:moveTo>
                  <a:pt x="9206" y="1416"/>
                </a:moveTo>
                <a:lnTo>
                  <a:pt x="9206" y="1851"/>
                </a:lnTo>
                <a:lnTo>
                  <a:pt x="9716" y="1851"/>
                </a:lnTo>
                <a:lnTo>
                  <a:pt x="9716" y="1416"/>
                </a:lnTo>
                <a:lnTo>
                  <a:pt x="9206" y="1416"/>
                </a:lnTo>
                <a:close/>
                <a:moveTo>
                  <a:pt x="8664" y="1416"/>
                </a:moveTo>
                <a:lnTo>
                  <a:pt x="8664" y="1851"/>
                </a:lnTo>
                <a:lnTo>
                  <a:pt x="9175" y="1851"/>
                </a:lnTo>
                <a:lnTo>
                  <a:pt x="9175" y="1416"/>
                </a:lnTo>
                <a:lnTo>
                  <a:pt x="8664" y="1416"/>
                </a:lnTo>
                <a:close/>
                <a:moveTo>
                  <a:pt x="8122" y="1416"/>
                </a:moveTo>
                <a:lnTo>
                  <a:pt x="8122" y="1851"/>
                </a:lnTo>
                <a:lnTo>
                  <a:pt x="8633" y="1851"/>
                </a:lnTo>
                <a:lnTo>
                  <a:pt x="8633" y="1416"/>
                </a:lnTo>
                <a:lnTo>
                  <a:pt x="8122" y="1416"/>
                </a:lnTo>
                <a:close/>
                <a:moveTo>
                  <a:pt x="7581" y="1416"/>
                </a:moveTo>
                <a:lnTo>
                  <a:pt x="7581" y="1851"/>
                </a:lnTo>
                <a:lnTo>
                  <a:pt x="8091" y="1851"/>
                </a:lnTo>
                <a:lnTo>
                  <a:pt x="8091" y="1416"/>
                </a:lnTo>
                <a:lnTo>
                  <a:pt x="7581" y="1416"/>
                </a:lnTo>
                <a:close/>
                <a:moveTo>
                  <a:pt x="7039" y="1416"/>
                </a:moveTo>
                <a:lnTo>
                  <a:pt x="7039" y="1851"/>
                </a:lnTo>
                <a:lnTo>
                  <a:pt x="7550" y="1851"/>
                </a:lnTo>
                <a:lnTo>
                  <a:pt x="7550" y="1416"/>
                </a:lnTo>
                <a:lnTo>
                  <a:pt x="7039" y="1416"/>
                </a:lnTo>
                <a:close/>
                <a:moveTo>
                  <a:pt x="6497" y="1416"/>
                </a:moveTo>
                <a:lnTo>
                  <a:pt x="6497" y="1851"/>
                </a:lnTo>
                <a:lnTo>
                  <a:pt x="7008" y="1851"/>
                </a:lnTo>
                <a:lnTo>
                  <a:pt x="7008" y="1416"/>
                </a:lnTo>
                <a:lnTo>
                  <a:pt x="6497" y="1416"/>
                </a:lnTo>
                <a:close/>
                <a:moveTo>
                  <a:pt x="5955" y="1416"/>
                </a:moveTo>
                <a:lnTo>
                  <a:pt x="5955" y="1851"/>
                </a:lnTo>
                <a:lnTo>
                  <a:pt x="6466" y="1851"/>
                </a:lnTo>
                <a:lnTo>
                  <a:pt x="6466" y="1416"/>
                </a:lnTo>
                <a:lnTo>
                  <a:pt x="5955" y="1416"/>
                </a:lnTo>
                <a:close/>
                <a:moveTo>
                  <a:pt x="5414" y="1416"/>
                </a:moveTo>
                <a:lnTo>
                  <a:pt x="5414" y="1851"/>
                </a:lnTo>
                <a:lnTo>
                  <a:pt x="5925" y="1851"/>
                </a:lnTo>
                <a:lnTo>
                  <a:pt x="5925" y="1416"/>
                </a:lnTo>
                <a:lnTo>
                  <a:pt x="5414" y="1416"/>
                </a:lnTo>
                <a:close/>
                <a:moveTo>
                  <a:pt x="4872" y="1416"/>
                </a:moveTo>
                <a:lnTo>
                  <a:pt x="4872" y="1851"/>
                </a:lnTo>
                <a:lnTo>
                  <a:pt x="5383" y="1851"/>
                </a:lnTo>
                <a:lnTo>
                  <a:pt x="5383" y="1416"/>
                </a:lnTo>
                <a:lnTo>
                  <a:pt x="4872" y="1416"/>
                </a:lnTo>
                <a:close/>
                <a:moveTo>
                  <a:pt x="4330" y="1416"/>
                </a:moveTo>
                <a:lnTo>
                  <a:pt x="4330" y="1851"/>
                </a:lnTo>
                <a:lnTo>
                  <a:pt x="4841" y="1851"/>
                </a:lnTo>
                <a:lnTo>
                  <a:pt x="4841" y="1416"/>
                </a:lnTo>
                <a:lnTo>
                  <a:pt x="4330" y="1416"/>
                </a:lnTo>
                <a:close/>
                <a:moveTo>
                  <a:pt x="3789" y="1416"/>
                </a:moveTo>
                <a:lnTo>
                  <a:pt x="3789" y="1851"/>
                </a:lnTo>
                <a:lnTo>
                  <a:pt x="4300" y="1851"/>
                </a:lnTo>
                <a:lnTo>
                  <a:pt x="4300" y="1416"/>
                </a:lnTo>
                <a:lnTo>
                  <a:pt x="3789" y="1416"/>
                </a:lnTo>
                <a:close/>
                <a:moveTo>
                  <a:pt x="3247" y="1416"/>
                </a:moveTo>
                <a:lnTo>
                  <a:pt x="3247" y="1851"/>
                </a:lnTo>
                <a:lnTo>
                  <a:pt x="3758" y="1851"/>
                </a:lnTo>
                <a:lnTo>
                  <a:pt x="3758" y="1416"/>
                </a:lnTo>
                <a:lnTo>
                  <a:pt x="3247" y="1416"/>
                </a:lnTo>
                <a:close/>
                <a:moveTo>
                  <a:pt x="2705" y="1416"/>
                </a:moveTo>
                <a:lnTo>
                  <a:pt x="2705" y="1851"/>
                </a:lnTo>
                <a:lnTo>
                  <a:pt x="3216" y="1851"/>
                </a:lnTo>
                <a:lnTo>
                  <a:pt x="3216" y="1416"/>
                </a:lnTo>
                <a:lnTo>
                  <a:pt x="2705" y="1416"/>
                </a:lnTo>
                <a:close/>
                <a:moveTo>
                  <a:pt x="2164" y="1416"/>
                </a:moveTo>
                <a:lnTo>
                  <a:pt x="2164" y="1851"/>
                </a:lnTo>
                <a:lnTo>
                  <a:pt x="2675" y="1851"/>
                </a:lnTo>
                <a:lnTo>
                  <a:pt x="2675" y="1416"/>
                </a:lnTo>
                <a:lnTo>
                  <a:pt x="2164" y="1416"/>
                </a:lnTo>
                <a:close/>
                <a:moveTo>
                  <a:pt x="1622" y="1416"/>
                </a:moveTo>
                <a:lnTo>
                  <a:pt x="1622" y="1851"/>
                </a:lnTo>
                <a:lnTo>
                  <a:pt x="2133" y="1851"/>
                </a:lnTo>
                <a:lnTo>
                  <a:pt x="2133" y="1416"/>
                </a:lnTo>
                <a:lnTo>
                  <a:pt x="1622" y="1416"/>
                </a:lnTo>
                <a:close/>
                <a:moveTo>
                  <a:pt x="1080" y="1416"/>
                </a:moveTo>
                <a:lnTo>
                  <a:pt x="1080" y="1851"/>
                </a:lnTo>
                <a:lnTo>
                  <a:pt x="1591" y="1851"/>
                </a:lnTo>
                <a:lnTo>
                  <a:pt x="1591" y="1416"/>
                </a:lnTo>
                <a:lnTo>
                  <a:pt x="1080" y="1416"/>
                </a:lnTo>
                <a:close/>
                <a:moveTo>
                  <a:pt x="539" y="1416"/>
                </a:moveTo>
                <a:lnTo>
                  <a:pt x="539" y="1851"/>
                </a:lnTo>
                <a:lnTo>
                  <a:pt x="1049" y="1851"/>
                </a:lnTo>
                <a:lnTo>
                  <a:pt x="1049" y="1416"/>
                </a:lnTo>
                <a:lnTo>
                  <a:pt x="539" y="1416"/>
                </a:lnTo>
                <a:close/>
                <a:moveTo>
                  <a:pt x="31" y="1416"/>
                </a:moveTo>
                <a:lnTo>
                  <a:pt x="31" y="1851"/>
                </a:lnTo>
                <a:lnTo>
                  <a:pt x="508" y="1851"/>
                </a:lnTo>
                <a:lnTo>
                  <a:pt x="508" y="1416"/>
                </a:lnTo>
                <a:lnTo>
                  <a:pt x="31" y="1416"/>
                </a:lnTo>
                <a:close/>
                <a:moveTo>
                  <a:pt x="14622" y="952"/>
                </a:moveTo>
                <a:lnTo>
                  <a:pt x="14622" y="1387"/>
                </a:lnTo>
                <a:lnTo>
                  <a:pt x="15133" y="1387"/>
                </a:lnTo>
                <a:lnTo>
                  <a:pt x="15133" y="952"/>
                </a:lnTo>
                <a:lnTo>
                  <a:pt x="14622" y="952"/>
                </a:lnTo>
                <a:close/>
                <a:moveTo>
                  <a:pt x="14081" y="952"/>
                </a:moveTo>
                <a:lnTo>
                  <a:pt x="14081" y="1387"/>
                </a:lnTo>
                <a:lnTo>
                  <a:pt x="14592" y="1387"/>
                </a:lnTo>
                <a:lnTo>
                  <a:pt x="14592" y="952"/>
                </a:lnTo>
                <a:lnTo>
                  <a:pt x="14081" y="952"/>
                </a:lnTo>
                <a:close/>
                <a:moveTo>
                  <a:pt x="13539" y="952"/>
                </a:moveTo>
                <a:lnTo>
                  <a:pt x="13539" y="1387"/>
                </a:lnTo>
                <a:lnTo>
                  <a:pt x="14050" y="1387"/>
                </a:lnTo>
                <a:lnTo>
                  <a:pt x="14050" y="952"/>
                </a:lnTo>
                <a:lnTo>
                  <a:pt x="13539" y="952"/>
                </a:lnTo>
                <a:close/>
                <a:moveTo>
                  <a:pt x="12997" y="952"/>
                </a:moveTo>
                <a:lnTo>
                  <a:pt x="12997" y="1387"/>
                </a:lnTo>
                <a:lnTo>
                  <a:pt x="13508" y="1387"/>
                </a:lnTo>
                <a:lnTo>
                  <a:pt x="13508" y="952"/>
                </a:lnTo>
                <a:lnTo>
                  <a:pt x="12997" y="952"/>
                </a:lnTo>
                <a:close/>
                <a:moveTo>
                  <a:pt x="12456" y="952"/>
                </a:moveTo>
                <a:lnTo>
                  <a:pt x="12456" y="1387"/>
                </a:lnTo>
                <a:lnTo>
                  <a:pt x="12967" y="1387"/>
                </a:lnTo>
                <a:lnTo>
                  <a:pt x="12967" y="952"/>
                </a:lnTo>
                <a:lnTo>
                  <a:pt x="12456" y="952"/>
                </a:lnTo>
                <a:close/>
                <a:moveTo>
                  <a:pt x="11914" y="952"/>
                </a:moveTo>
                <a:lnTo>
                  <a:pt x="11914" y="1387"/>
                </a:lnTo>
                <a:lnTo>
                  <a:pt x="12425" y="1387"/>
                </a:lnTo>
                <a:lnTo>
                  <a:pt x="12425" y="952"/>
                </a:lnTo>
                <a:lnTo>
                  <a:pt x="11914" y="952"/>
                </a:lnTo>
                <a:close/>
                <a:moveTo>
                  <a:pt x="11372" y="952"/>
                </a:moveTo>
                <a:lnTo>
                  <a:pt x="11372" y="1387"/>
                </a:lnTo>
                <a:lnTo>
                  <a:pt x="11883" y="1387"/>
                </a:lnTo>
                <a:lnTo>
                  <a:pt x="11883" y="952"/>
                </a:lnTo>
                <a:lnTo>
                  <a:pt x="11372" y="952"/>
                </a:lnTo>
                <a:close/>
                <a:moveTo>
                  <a:pt x="10831" y="952"/>
                </a:moveTo>
                <a:lnTo>
                  <a:pt x="10831" y="1387"/>
                </a:lnTo>
                <a:lnTo>
                  <a:pt x="11341" y="1387"/>
                </a:lnTo>
                <a:lnTo>
                  <a:pt x="11341" y="952"/>
                </a:lnTo>
                <a:lnTo>
                  <a:pt x="10831" y="952"/>
                </a:lnTo>
                <a:close/>
                <a:moveTo>
                  <a:pt x="10289" y="952"/>
                </a:moveTo>
                <a:lnTo>
                  <a:pt x="10289" y="1387"/>
                </a:lnTo>
                <a:lnTo>
                  <a:pt x="10800" y="1387"/>
                </a:lnTo>
                <a:lnTo>
                  <a:pt x="10800" y="952"/>
                </a:lnTo>
                <a:lnTo>
                  <a:pt x="10289" y="952"/>
                </a:lnTo>
                <a:close/>
                <a:moveTo>
                  <a:pt x="9747" y="952"/>
                </a:moveTo>
                <a:lnTo>
                  <a:pt x="9747" y="1387"/>
                </a:lnTo>
                <a:lnTo>
                  <a:pt x="10258" y="1387"/>
                </a:lnTo>
                <a:lnTo>
                  <a:pt x="10258" y="952"/>
                </a:lnTo>
                <a:lnTo>
                  <a:pt x="9747" y="952"/>
                </a:lnTo>
                <a:close/>
                <a:moveTo>
                  <a:pt x="9206" y="952"/>
                </a:moveTo>
                <a:lnTo>
                  <a:pt x="9206" y="1387"/>
                </a:lnTo>
                <a:lnTo>
                  <a:pt x="9716" y="1387"/>
                </a:lnTo>
                <a:lnTo>
                  <a:pt x="9716" y="952"/>
                </a:lnTo>
                <a:lnTo>
                  <a:pt x="9206" y="952"/>
                </a:lnTo>
                <a:close/>
                <a:moveTo>
                  <a:pt x="8664" y="952"/>
                </a:moveTo>
                <a:lnTo>
                  <a:pt x="8664" y="1387"/>
                </a:lnTo>
                <a:lnTo>
                  <a:pt x="9175" y="1387"/>
                </a:lnTo>
                <a:lnTo>
                  <a:pt x="9175" y="952"/>
                </a:lnTo>
                <a:lnTo>
                  <a:pt x="8664" y="952"/>
                </a:lnTo>
                <a:close/>
                <a:moveTo>
                  <a:pt x="8122" y="952"/>
                </a:moveTo>
                <a:lnTo>
                  <a:pt x="8122" y="1387"/>
                </a:lnTo>
                <a:lnTo>
                  <a:pt x="8633" y="1387"/>
                </a:lnTo>
                <a:lnTo>
                  <a:pt x="8633" y="952"/>
                </a:lnTo>
                <a:lnTo>
                  <a:pt x="8122" y="952"/>
                </a:lnTo>
                <a:close/>
                <a:moveTo>
                  <a:pt x="7581" y="952"/>
                </a:moveTo>
                <a:lnTo>
                  <a:pt x="7581" y="1387"/>
                </a:lnTo>
                <a:lnTo>
                  <a:pt x="8091" y="1387"/>
                </a:lnTo>
                <a:lnTo>
                  <a:pt x="8091" y="952"/>
                </a:lnTo>
                <a:lnTo>
                  <a:pt x="7581" y="952"/>
                </a:lnTo>
                <a:close/>
                <a:moveTo>
                  <a:pt x="7039" y="952"/>
                </a:moveTo>
                <a:lnTo>
                  <a:pt x="7039" y="1387"/>
                </a:lnTo>
                <a:lnTo>
                  <a:pt x="7550" y="1387"/>
                </a:lnTo>
                <a:lnTo>
                  <a:pt x="7550" y="952"/>
                </a:lnTo>
                <a:lnTo>
                  <a:pt x="7039" y="952"/>
                </a:lnTo>
                <a:close/>
                <a:moveTo>
                  <a:pt x="6497" y="952"/>
                </a:moveTo>
                <a:lnTo>
                  <a:pt x="6497" y="1387"/>
                </a:lnTo>
                <a:lnTo>
                  <a:pt x="7008" y="1387"/>
                </a:lnTo>
                <a:lnTo>
                  <a:pt x="7008" y="952"/>
                </a:lnTo>
                <a:lnTo>
                  <a:pt x="6497" y="952"/>
                </a:lnTo>
                <a:close/>
                <a:moveTo>
                  <a:pt x="5955" y="952"/>
                </a:moveTo>
                <a:lnTo>
                  <a:pt x="5955" y="1387"/>
                </a:lnTo>
                <a:lnTo>
                  <a:pt x="6466" y="1387"/>
                </a:lnTo>
                <a:lnTo>
                  <a:pt x="6466" y="952"/>
                </a:lnTo>
                <a:lnTo>
                  <a:pt x="5955" y="952"/>
                </a:lnTo>
                <a:close/>
                <a:moveTo>
                  <a:pt x="5414" y="952"/>
                </a:moveTo>
                <a:lnTo>
                  <a:pt x="5414" y="1387"/>
                </a:lnTo>
                <a:lnTo>
                  <a:pt x="5925" y="1387"/>
                </a:lnTo>
                <a:lnTo>
                  <a:pt x="5925" y="952"/>
                </a:lnTo>
                <a:lnTo>
                  <a:pt x="5414" y="952"/>
                </a:lnTo>
                <a:close/>
                <a:moveTo>
                  <a:pt x="4872" y="952"/>
                </a:moveTo>
                <a:lnTo>
                  <a:pt x="4872" y="1387"/>
                </a:lnTo>
                <a:lnTo>
                  <a:pt x="5383" y="1387"/>
                </a:lnTo>
                <a:lnTo>
                  <a:pt x="5383" y="952"/>
                </a:lnTo>
                <a:lnTo>
                  <a:pt x="4872" y="952"/>
                </a:lnTo>
                <a:close/>
                <a:moveTo>
                  <a:pt x="4330" y="952"/>
                </a:moveTo>
                <a:lnTo>
                  <a:pt x="4330" y="1387"/>
                </a:lnTo>
                <a:lnTo>
                  <a:pt x="4841" y="1387"/>
                </a:lnTo>
                <a:lnTo>
                  <a:pt x="4841" y="952"/>
                </a:lnTo>
                <a:lnTo>
                  <a:pt x="4330" y="952"/>
                </a:lnTo>
                <a:close/>
                <a:moveTo>
                  <a:pt x="3789" y="952"/>
                </a:moveTo>
                <a:lnTo>
                  <a:pt x="3789" y="1387"/>
                </a:lnTo>
                <a:lnTo>
                  <a:pt x="4300" y="1387"/>
                </a:lnTo>
                <a:lnTo>
                  <a:pt x="4300" y="952"/>
                </a:lnTo>
                <a:lnTo>
                  <a:pt x="3789" y="952"/>
                </a:lnTo>
                <a:close/>
                <a:moveTo>
                  <a:pt x="3247" y="952"/>
                </a:moveTo>
                <a:lnTo>
                  <a:pt x="3247" y="1387"/>
                </a:lnTo>
                <a:lnTo>
                  <a:pt x="3758" y="1387"/>
                </a:lnTo>
                <a:lnTo>
                  <a:pt x="3758" y="952"/>
                </a:lnTo>
                <a:lnTo>
                  <a:pt x="3247" y="952"/>
                </a:lnTo>
                <a:close/>
                <a:moveTo>
                  <a:pt x="2705" y="952"/>
                </a:moveTo>
                <a:lnTo>
                  <a:pt x="2705" y="1387"/>
                </a:lnTo>
                <a:lnTo>
                  <a:pt x="3216" y="1387"/>
                </a:lnTo>
                <a:lnTo>
                  <a:pt x="3216" y="952"/>
                </a:lnTo>
                <a:lnTo>
                  <a:pt x="2705" y="952"/>
                </a:lnTo>
                <a:close/>
                <a:moveTo>
                  <a:pt x="2164" y="952"/>
                </a:moveTo>
                <a:lnTo>
                  <a:pt x="2164" y="1387"/>
                </a:lnTo>
                <a:lnTo>
                  <a:pt x="2675" y="1387"/>
                </a:lnTo>
                <a:lnTo>
                  <a:pt x="2675" y="952"/>
                </a:lnTo>
                <a:lnTo>
                  <a:pt x="2164" y="952"/>
                </a:lnTo>
                <a:close/>
                <a:moveTo>
                  <a:pt x="1622" y="952"/>
                </a:moveTo>
                <a:lnTo>
                  <a:pt x="1622" y="1387"/>
                </a:lnTo>
                <a:lnTo>
                  <a:pt x="2133" y="1387"/>
                </a:lnTo>
                <a:lnTo>
                  <a:pt x="2133" y="952"/>
                </a:lnTo>
                <a:lnTo>
                  <a:pt x="1622" y="952"/>
                </a:lnTo>
                <a:close/>
                <a:moveTo>
                  <a:pt x="1080" y="952"/>
                </a:moveTo>
                <a:lnTo>
                  <a:pt x="1080" y="1387"/>
                </a:lnTo>
                <a:lnTo>
                  <a:pt x="1591" y="1387"/>
                </a:lnTo>
                <a:lnTo>
                  <a:pt x="1591" y="952"/>
                </a:lnTo>
                <a:lnTo>
                  <a:pt x="1080" y="952"/>
                </a:lnTo>
                <a:close/>
                <a:moveTo>
                  <a:pt x="539" y="952"/>
                </a:moveTo>
                <a:lnTo>
                  <a:pt x="539" y="1387"/>
                </a:lnTo>
                <a:lnTo>
                  <a:pt x="1049" y="1387"/>
                </a:lnTo>
                <a:lnTo>
                  <a:pt x="1049" y="952"/>
                </a:lnTo>
                <a:lnTo>
                  <a:pt x="539" y="952"/>
                </a:lnTo>
                <a:close/>
                <a:moveTo>
                  <a:pt x="31" y="952"/>
                </a:moveTo>
                <a:lnTo>
                  <a:pt x="31" y="1387"/>
                </a:lnTo>
                <a:lnTo>
                  <a:pt x="508" y="1387"/>
                </a:lnTo>
                <a:lnTo>
                  <a:pt x="508" y="952"/>
                </a:lnTo>
                <a:lnTo>
                  <a:pt x="31" y="952"/>
                </a:lnTo>
                <a:close/>
                <a:moveTo>
                  <a:pt x="14622" y="488"/>
                </a:moveTo>
                <a:lnTo>
                  <a:pt x="14622" y="923"/>
                </a:lnTo>
                <a:lnTo>
                  <a:pt x="15133" y="923"/>
                </a:lnTo>
                <a:lnTo>
                  <a:pt x="15133" y="488"/>
                </a:lnTo>
                <a:lnTo>
                  <a:pt x="14622" y="488"/>
                </a:lnTo>
                <a:close/>
                <a:moveTo>
                  <a:pt x="14081" y="488"/>
                </a:moveTo>
                <a:lnTo>
                  <a:pt x="14081" y="923"/>
                </a:lnTo>
                <a:lnTo>
                  <a:pt x="14592" y="923"/>
                </a:lnTo>
                <a:lnTo>
                  <a:pt x="14592" y="488"/>
                </a:lnTo>
                <a:lnTo>
                  <a:pt x="14081" y="488"/>
                </a:lnTo>
                <a:close/>
                <a:moveTo>
                  <a:pt x="13539" y="488"/>
                </a:moveTo>
                <a:lnTo>
                  <a:pt x="13539" y="923"/>
                </a:lnTo>
                <a:lnTo>
                  <a:pt x="14050" y="923"/>
                </a:lnTo>
                <a:lnTo>
                  <a:pt x="14050" y="488"/>
                </a:lnTo>
                <a:lnTo>
                  <a:pt x="13539" y="488"/>
                </a:lnTo>
                <a:close/>
                <a:moveTo>
                  <a:pt x="12997" y="488"/>
                </a:moveTo>
                <a:lnTo>
                  <a:pt x="12997" y="923"/>
                </a:lnTo>
                <a:lnTo>
                  <a:pt x="13508" y="923"/>
                </a:lnTo>
                <a:lnTo>
                  <a:pt x="13508" y="488"/>
                </a:lnTo>
                <a:lnTo>
                  <a:pt x="12997" y="488"/>
                </a:lnTo>
                <a:close/>
                <a:moveTo>
                  <a:pt x="12456" y="488"/>
                </a:moveTo>
                <a:lnTo>
                  <a:pt x="12456" y="923"/>
                </a:lnTo>
                <a:lnTo>
                  <a:pt x="12967" y="923"/>
                </a:lnTo>
                <a:lnTo>
                  <a:pt x="12967" y="488"/>
                </a:lnTo>
                <a:lnTo>
                  <a:pt x="12456" y="488"/>
                </a:lnTo>
                <a:close/>
                <a:moveTo>
                  <a:pt x="11914" y="488"/>
                </a:moveTo>
                <a:lnTo>
                  <a:pt x="11914" y="923"/>
                </a:lnTo>
                <a:lnTo>
                  <a:pt x="12425" y="923"/>
                </a:lnTo>
                <a:lnTo>
                  <a:pt x="12425" y="488"/>
                </a:lnTo>
                <a:lnTo>
                  <a:pt x="11914" y="488"/>
                </a:lnTo>
                <a:close/>
                <a:moveTo>
                  <a:pt x="11372" y="488"/>
                </a:moveTo>
                <a:lnTo>
                  <a:pt x="11372" y="923"/>
                </a:lnTo>
                <a:lnTo>
                  <a:pt x="11883" y="923"/>
                </a:lnTo>
                <a:lnTo>
                  <a:pt x="11883" y="488"/>
                </a:lnTo>
                <a:lnTo>
                  <a:pt x="11372" y="488"/>
                </a:lnTo>
                <a:close/>
                <a:moveTo>
                  <a:pt x="10831" y="488"/>
                </a:moveTo>
                <a:lnTo>
                  <a:pt x="10831" y="923"/>
                </a:lnTo>
                <a:lnTo>
                  <a:pt x="11341" y="923"/>
                </a:lnTo>
                <a:lnTo>
                  <a:pt x="11341" y="488"/>
                </a:lnTo>
                <a:lnTo>
                  <a:pt x="10831" y="488"/>
                </a:lnTo>
                <a:close/>
                <a:moveTo>
                  <a:pt x="10289" y="488"/>
                </a:moveTo>
                <a:lnTo>
                  <a:pt x="10289" y="923"/>
                </a:lnTo>
                <a:lnTo>
                  <a:pt x="10800" y="923"/>
                </a:lnTo>
                <a:lnTo>
                  <a:pt x="10800" y="488"/>
                </a:lnTo>
                <a:lnTo>
                  <a:pt x="10289" y="488"/>
                </a:lnTo>
                <a:close/>
                <a:moveTo>
                  <a:pt x="9747" y="488"/>
                </a:moveTo>
                <a:lnTo>
                  <a:pt x="9747" y="923"/>
                </a:lnTo>
                <a:lnTo>
                  <a:pt x="10258" y="923"/>
                </a:lnTo>
                <a:lnTo>
                  <a:pt x="10258" y="488"/>
                </a:lnTo>
                <a:lnTo>
                  <a:pt x="9747" y="488"/>
                </a:lnTo>
                <a:close/>
                <a:moveTo>
                  <a:pt x="9206" y="488"/>
                </a:moveTo>
                <a:lnTo>
                  <a:pt x="9206" y="923"/>
                </a:lnTo>
                <a:lnTo>
                  <a:pt x="9716" y="923"/>
                </a:lnTo>
                <a:lnTo>
                  <a:pt x="9716" y="488"/>
                </a:lnTo>
                <a:lnTo>
                  <a:pt x="9206" y="488"/>
                </a:lnTo>
                <a:close/>
                <a:moveTo>
                  <a:pt x="8664" y="488"/>
                </a:moveTo>
                <a:lnTo>
                  <a:pt x="8664" y="923"/>
                </a:lnTo>
                <a:lnTo>
                  <a:pt x="9175" y="923"/>
                </a:lnTo>
                <a:lnTo>
                  <a:pt x="9175" y="488"/>
                </a:lnTo>
                <a:lnTo>
                  <a:pt x="8664" y="488"/>
                </a:lnTo>
                <a:close/>
                <a:moveTo>
                  <a:pt x="8122" y="488"/>
                </a:moveTo>
                <a:lnTo>
                  <a:pt x="8122" y="923"/>
                </a:lnTo>
                <a:lnTo>
                  <a:pt x="8633" y="923"/>
                </a:lnTo>
                <a:lnTo>
                  <a:pt x="8633" y="488"/>
                </a:lnTo>
                <a:lnTo>
                  <a:pt x="8122" y="488"/>
                </a:lnTo>
                <a:close/>
                <a:moveTo>
                  <a:pt x="7581" y="488"/>
                </a:moveTo>
                <a:lnTo>
                  <a:pt x="7581" y="923"/>
                </a:lnTo>
                <a:lnTo>
                  <a:pt x="8091" y="923"/>
                </a:lnTo>
                <a:lnTo>
                  <a:pt x="8091" y="488"/>
                </a:lnTo>
                <a:lnTo>
                  <a:pt x="7581" y="488"/>
                </a:lnTo>
                <a:close/>
                <a:moveTo>
                  <a:pt x="7039" y="488"/>
                </a:moveTo>
                <a:lnTo>
                  <a:pt x="7039" y="923"/>
                </a:lnTo>
                <a:lnTo>
                  <a:pt x="7550" y="923"/>
                </a:lnTo>
                <a:lnTo>
                  <a:pt x="7550" y="488"/>
                </a:lnTo>
                <a:lnTo>
                  <a:pt x="7039" y="488"/>
                </a:lnTo>
                <a:close/>
                <a:moveTo>
                  <a:pt x="6497" y="488"/>
                </a:moveTo>
                <a:lnTo>
                  <a:pt x="6497" y="923"/>
                </a:lnTo>
                <a:lnTo>
                  <a:pt x="7008" y="923"/>
                </a:lnTo>
                <a:lnTo>
                  <a:pt x="7008" y="488"/>
                </a:lnTo>
                <a:lnTo>
                  <a:pt x="6497" y="488"/>
                </a:lnTo>
                <a:close/>
                <a:moveTo>
                  <a:pt x="5955" y="488"/>
                </a:moveTo>
                <a:lnTo>
                  <a:pt x="5955" y="923"/>
                </a:lnTo>
                <a:lnTo>
                  <a:pt x="6466" y="923"/>
                </a:lnTo>
                <a:lnTo>
                  <a:pt x="6466" y="488"/>
                </a:lnTo>
                <a:lnTo>
                  <a:pt x="5955" y="488"/>
                </a:lnTo>
                <a:close/>
                <a:moveTo>
                  <a:pt x="5414" y="488"/>
                </a:moveTo>
                <a:lnTo>
                  <a:pt x="5414" y="923"/>
                </a:lnTo>
                <a:lnTo>
                  <a:pt x="5925" y="923"/>
                </a:lnTo>
                <a:lnTo>
                  <a:pt x="5925" y="488"/>
                </a:lnTo>
                <a:lnTo>
                  <a:pt x="5414" y="488"/>
                </a:lnTo>
                <a:close/>
                <a:moveTo>
                  <a:pt x="4872" y="488"/>
                </a:moveTo>
                <a:lnTo>
                  <a:pt x="4872" y="923"/>
                </a:lnTo>
                <a:lnTo>
                  <a:pt x="5383" y="923"/>
                </a:lnTo>
                <a:lnTo>
                  <a:pt x="5383" y="488"/>
                </a:lnTo>
                <a:lnTo>
                  <a:pt x="4872" y="488"/>
                </a:lnTo>
                <a:close/>
                <a:moveTo>
                  <a:pt x="4330" y="488"/>
                </a:moveTo>
                <a:lnTo>
                  <a:pt x="4330" y="923"/>
                </a:lnTo>
                <a:lnTo>
                  <a:pt x="4841" y="923"/>
                </a:lnTo>
                <a:lnTo>
                  <a:pt x="4841" y="488"/>
                </a:lnTo>
                <a:lnTo>
                  <a:pt x="4330" y="488"/>
                </a:lnTo>
                <a:close/>
                <a:moveTo>
                  <a:pt x="3789" y="488"/>
                </a:moveTo>
                <a:lnTo>
                  <a:pt x="3789" y="923"/>
                </a:lnTo>
                <a:lnTo>
                  <a:pt x="4300" y="923"/>
                </a:lnTo>
                <a:lnTo>
                  <a:pt x="4300" y="488"/>
                </a:lnTo>
                <a:lnTo>
                  <a:pt x="3789" y="488"/>
                </a:lnTo>
                <a:close/>
                <a:moveTo>
                  <a:pt x="3247" y="488"/>
                </a:moveTo>
                <a:lnTo>
                  <a:pt x="3247" y="923"/>
                </a:lnTo>
                <a:lnTo>
                  <a:pt x="3758" y="923"/>
                </a:lnTo>
                <a:lnTo>
                  <a:pt x="3758" y="488"/>
                </a:lnTo>
                <a:lnTo>
                  <a:pt x="3247" y="488"/>
                </a:lnTo>
                <a:close/>
                <a:moveTo>
                  <a:pt x="2705" y="488"/>
                </a:moveTo>
                <a:lnTo>
                  <a:pt x="2705" y="923"/>
                </a:lnTo>
                <a:lnTo>
                  <a:pt x="3216" y="923"/>
                </a:lnTo>
                <a:lnTo>
                  <a:pt x="3216" y="488"/>
                </a:lnTo>
                <a:lnTo>
                  <a:pt x="2705" y="488"/>
                </a:lnTo>
                <a:close/>
                <a:moveTo>
                  <a:pt x="2164" y="488"/>
                </a:moveTo>
                <a:lnTo>
                  <a:pt x="2164" y="923"/>
                </a:lnTo>
                <a:lnTo>
                  <a:pt x="2675" y="923"/>
                </a:lnTo>
                <a:lnTo>
                  <a:pt x="2675" y="488"/>
                </a:lnTo>
                <a:lnTo>
                  <a:pt x="2164" y="488"/>
                </a:lnTo>
                <a:close/>
                <a:moveTo>
                  <a:pt x="1622" y="488"/>
                </a:moveTo>
                <a:lnTo>
                  <a:pt x="1622" y="923"/>
                </a:lnTo>
                <a:lnTo>
                  <a:pt x="2133" y="923"/>
                </a:lnTo>
                <a:lnTo>
                  <a:pt x="2133" y="488"/>
                </a:lnTo>
                <a:lnTo>
                  <a:pt x="1622" y="488"/>
                </a:lnTo>
                <a:close/>
                <a:moveTo>
                  <a:pt x="1080" y="488"/>
                </a:moveTo>
                <a:lnTo>
                  <a:pt x="1080" y="923"/>
                </a:lnTo>
                <a:lnTo>
                  <a:pt x="1591" y="923"/>
                </a:lnTo>
                <a:lnTo>
                  <a:pt x="1591" y="488"/>
                </a:lnTo>
                <a:lnTo>
                  <a:pt x="1080" y="488"/>
                </a:lnTo>
                <a:close/>
                <a:moveTo>
                  <a:pt x="539" y="488"/>
                </a:moveTo>
                <a:lnTo>
                  <a:pt x="539" y="923"/>
                </a:lnTo>
                <a:lnTo>
                  <a:pt x="1049" y="923"/>
                </a:lnTo>
                <a:lnTo>
                  <a:pt x="1049" y="488"/>
                </a:lnTo>
                <a:lnTo>
                  <a:pt x="539" y="488"/>
                </a:lnTo>
                <a:close/>
                <a:moveTo>
                  <a:pt x="31" y="488"/>
                </a:moveTo>
                <a:lnTo>
                  <a:pt x="31" y="923"/>
                </a:lnTo>
                <a:lnTo>
                  <a:pt x="508" y="923"/>
                </a:lnTo>
                <a:lnTo>
                  <a:pt x="508" y="488"/>
                </a:lnTo>
                <a:lnTo>
                  <a:pt x="31" y="488"/>
                </a:lnTo>
                <a:close/>
                <a:moveTo>
                  <a:pt x="0" y="0"/>
                </a:moveTo>
                <a:lnTo>
                  <a:pt x="31" y="0"/>
                </a:lnTo>
                <a:lnTo>
                  <a:pt x="31" y="460"/>
                </a:lnTo>
                <a:lnTo>
                  <a:pt x="508" y="460"/>
                </a:lnTo>
                <a:lnTo>
                  <a:pt x="508" y="0"/>
                </a:lnTo>
                <a:lnTo>
                  <a:pt x="539" y="0"/>
                </a:lnTo>
                <a:lnTo>
                  <a:pt x="539" y="460"/>
                </a:lnTo>
                <a:lnTo>
                  <a:pt x="1049" y="460"/>
                </a:lnTo>
                <a:lnTo>
                  <a:pt x="1049" y="0"/>
                </a:lnTo>
                <a:lnTo>
                  <a:pt x="1080" y="0"/>
                </a:lnTo>
                <a:lnTo>
                  <a:pt x="1080" y="460"/>
                </a:lnTo>
                <a:lnTo>
                  <a:pt x="1591" y="460"/>
                </a:lnTo>
                <a:lnTo>
                  <a:pt x="1591" y="0"/>
                </a:lnTo>
                <a:lnTo>
                  <a:pt x="1622" y="0"/>
                </a:lnTo>
                <a:lnTo>
                  <a:pt x="1622" y="460"/>
                </a:lnTo>
                <a:lnTo>
                  <a:pt x="2133" y="460"/>
                </a:lnTo>
                <a:lnTo>
                  <a:pt x="2133" y="0"/>
                </a:lnTo>
                <a:lnTo>
                  <a:pt x="2164" y="0"/>
                </a:lnTo>
                <a:lnTo>
                  <a:pt x="2164" y="460"/>
                </a:lnTo>
                <a:lnTo>
                  <a:pt x="2675" y="460"/>
                </a:lnTo>
                <a:lnTo>
                  <a:pt x="2675" y="0"/>
                </a:lnTo>
                <a:lnTo>
                  <a:pt x="2705" y="0"/>
                </a:lnTo>
                <a:lnTo>
                  <a:pt x="2705" y="460"/>
                </a:lnTo>
                <a:lnTo>
                  <a:pt x="3216" y="460"/>
                </a:lnTo>
                <a:lnTo>
                  <a:pt x="3216" y="0"/>
                </a:lnTo>
                <a:lnTo>
                  <a:pt x="3247" y="0"/>
                </a:lnTo>
                <a:lnTo>
                  <a:pt x="3247" y="460"/>
                </a:lnTo>
                <a:lnTo>
                  <a:pt x="3758" y="460"/>
                </a:lnTo>
                <a:lnTo>
                  <a:pt x="3758" y="0"/>
                </a:lnTo>
                <a:lnTo>
                  <a:pt x="3789" y="0"/>
                </a:lnTo>
                <a:lnTo>
                  <a:pt x="3789" y="460"/>
                </a:lnTo>
                <a:lnTo>
                  <a:pt x="4300" y="460"/>
                </a:lnTo>
                <a:lnTo>
                  <a:pt x="4300" y="0"/>
                </a:lnTo>
                <a:lnTo>
                  <a:pt x="4330" y="0"/>
                </a:lnTo>
                <a:lnTo>
                  <a:pt x="4330" y="460"/>
                </a:lnTo>
                <a:lnTo>
                  <a:pt x="4841" y="460"/>
                </a:lnTo>
                <a:lnTo>
                  <a:pt x="4841" y="0"/>
                </a:lnTo>
                <a:lnTo>
                  <a:pt x="4872" y="0"/>
                </a:lnTo>
                <a:lnTo>
                  <a:pt x="4872" y="460"/>
                </a:lnTo>
                <a:lnTo>
                  <a:pt x="5383" y="460"/>
                </a:lnTo>
                <a:lnTo>
                  <a:pt x="5383" y="0"/>
                </a:lnTo>
                <a:lnTo>
                  <a:pt x="5414" y="0"/>
                </a:lnTo>
                <a:lnTo>
                  <a:pt x="5414" y="460"/>
                </a:lnTo>
                <a:lnTo>
                  <a:pt x="5925" y="460"/>
                </a:lnTo>
                <a:lnTo>
                  <a:pt x="5925" y="0"/>
                </a:lnTo>
                <a:lnTo>
                  <a:pt x="5955" y="0"/>
                </a:lnTo>
                <a:lnTo>
                  <a:pt x="5955" y="460"/>
                </a:lnTo>
                <a:lnTo>
                  <a:pt x="6466" y="460"/>
                </a:lnTo>
                <a:lnTo>
                  <a:pt x="6466" y="0"/>
                </a:lnTo>
                <a:lnTo>
                  <a:pt x="6497" y="0"/>
                </a:lnTo>
                <a:lnTo>
                  <a:pt x="6497" y="460"/>
                </a:lnTo>
                <a:lnTo>
                  <a:pt x="7008" y="460"/>
                </a:lnTo>
                <a:lnTo>
                  <a:pt x="7008" y="0"/>
                </a:lnTo>
                <a:lnTo>
                  <a:pt x="7039" y="0"/>
                </a:lnTo>
                <a:lnTo>
                  <a:pt x="7039" y="460"/>
                </a:lnTo>
                <a:lnTo>
                  <a:pt x="7550" y="460"/>
                </a:lnTo>
                <a:lnTo>
                  <a:pt x="7550" y="0"/>
                </a:lnTo>
                <a:lnTo>
                  <a:pt x="7581" y="0"/>
                </a:lnTo>
                <a:lnTo>
                  <a:pt x="7581" y="460"/>
                </a:lnTo>
                <a:lnTo>
                  <a:pt x="8091" y="460"/>
                </a:lnTo>
                <a:lnTo>
                  <a:pt x="8091" y="0"/>
                </a:lnTo>
                <a:lnTo>
                  <a:pt x="8122" y="0"/>
                </a:lnTo>
                <a:lnTo>
                  <a:pt x="8122" y="460"/>
                </a:lnTo>
                <a:lnTo>
                  <a:pt x="8633" y="460"/>
                </a:lnTo>
                <a:lnTo>
                  <a:pt x="8633" y="0"/>
                </a:lnTo>
                <a:lnTo>
                  <a:pt x="8664" y="0"/>
                </a:lnTo>
                <a:lnTo>
                  <a:pt x="8664" y="460"/>
                </a:lnTo>
                <a:lnTo>
                  <a:pt x="9175" y="460"/>
                </a:lnTo>
                <a:lnTo>
                  <a:pt x="9175" y="0"/>
                </a:lnTo>
                <a:lnTo>
                  <a:pt x="9206" y="0"/>
                </a:lnTo>
                <a:lnTo>
                  <a:pt x="9206" y="460"/>
                </a:lnTo>
                <a:lnTo>
                  <a:pt x="9716" y="460"/>
                </a:lnTo>
                <a:lnTo>
                  <a:pt x="9716" y="0"/>
                </a:lnTo>
                <a:lnTo>
                  <a:pt x="9747" y="0"/>
                </a:lnTo>
                <a:lnTo>
                  <a:pt x="9747" y="460"/>
                </a:lnTo>
                <a:lnTo>
                  <a:pt x="10258" y="460"/>
                </a:lnTo>
                <a:lnTo>
                  <a:pt x="10258" y="0"/>
                </a:lnTo>
                <a:lnTo>
                  <a:pt x="10289" y="0"/>
                </a:lnTo>
                <a:lnTo>
                  <a:pt x="10289" y="460"/>
                </a:lnTo>
                <a:lnTo>
                  <a:pt x="10800" y="460"/>
                </a:lnTo>
                <a:lnTo>
                  <a:pt x="10800" y="0"/>
                </a:lnTo>
                <a:lnTo>
                  <a:pt x="10831" y="0"/>
                </a:lnTo>
                <a:lnTo>
                  <a:pt x="10831" y="460"/>
                </a:lnTo>
                <a:lnTo>
                  <a:pt x="11341" y="460"/>
                </a:lnTo>
                <a:lnTo>
                  <a:pt x="11341" y="0"/>
                </a:lnTo>
                <a:lnTo>
                  <a:pt x="11372" y="0"/>
                </a:lnTo>
                <a:lnTo>
                  <a:pt x="11372" y="460"/>
                </a:lnTo>
                <a:lnTo>
                  <a:pt x="11883" y="460"/>
                </a:lnTo>
                <a:lnTo>
                  <a:pt x="11883" y="0"/>
                </a:lnTo>
                <a:lnTo>
                  <a:pt x="11914" y="0"/>
                </a:lnTo>
                <a:lnTo>
                  <a:pt x="11914" y="460"/>
                </a:lnTo>
                <a:lnTo>
                  <a:pt x="12425" y="460"/>
                </a:lnTo>
                <a:lnTo>
                  <a:pt x="12425" y="0"/>
                </a:lnTo>
                <a:lnTo>
                  <a:pt x="12456" y="0"/>
                </a:lnTo>
                <a:lnTo>
                  <a:pt x="12456" y="460"/>
                </a:lnTo>
                <a:lnTo>
                  <a:pt x="12967" y="460"/>
                </a:lnTo>
                <a:lnTo>
                  <a:pt x="12967" y="0"/>
                </a:lnTo>
                <a:lnTo>
                  <a:pt x="12997" y="0"/>
                </a:lnTo>
                <a:lnTo>
                  <a:pt x="12997" y="460"/>
                </a:lnTo>
                <a:lnTo>
                  <a:pt x="13508" y="460"/>
                </a:lnTo>
                <a:lnTo>
                  <a:pt x="13508" y="0"/>
                </a:lnTo>
                <a:lnTo>
                  <a:pt x="13539" y="0"/>
                </a:lnTo>
                <a:lnTo>
                  <a:pt x="13539" y="460"/>
                </a:lnTo>
                <a:lnTo>
                  <a:pt x="14050" y="460"/>
                </a:lnTo>
                <a:lnTo>
                  <a:pt x="14050" y="0"/>
                </a:lnTo>
                <a:lnTo>
                  <a:pt x="14081" y="0"/>
                </a:lnTo>
                <a:lnTo>
                  <a:pt x="14081" y="460"/>
                </a:lnTo>
                <a:lnTo>
                  <a:pt x="14592" y="460"/>
                </a:lnTo>
                <a:lnTo>
                  <a:pt x="14592" y="0"/>
                </a:lnTo>
                <a:lnTo>
                  <a:pt x="14622" y="0"/>
                </a:lnTo>
                <a:lnTo>
                  <a:pt x="14622" y="460"/>
                </a:lnTo>
                <a:lnTo>
                  <a:pt x="15133" y="460"/>
                </a:lnTo>
                <a:lnTo>
                  <a:pt x="15133" y="0"/>
                </a:lnTo>
                <a:lnTo>
                  <a:pt x="15164" y="0"/>
                </a:lnTo>
                <a:lnTo>
                  <a:pt x="15164" y="5228"/>
                </a:lnTo>
                <a:lnTo>
                  <a:pt x="15133" y="5257"/>
                </a:lnTo>
                <a:lnTo>
                  <a:pt x="15133" y="5126"/>
                </a:lnTo>
                <a:lnTo>
                  <a:pt x="14622" y="5126"/>
                </a:lnTo>
                <a:lnTo>
                  <a:pt x="14622" y="5562"/>
                </a:lnTo>
                <a:lnTo>
                  <a:pt x="14810" y="5562"/>
                </a:lnTo>
                <a:lnTo>
                  <a:pt x="14780" y="5590"/>
                </a:lnTo>
                <a:lnTo>
                  <a:pt x="14622" y="5590"/>
                </a:lnTo>
                <a:lnTo>
                  <a:pt x="14622" y="5739"/>
                </a:lnTo>
                <a:lnTo>
                  <a:pt x="14592" y="5768"/>
                </a:lnTo>
                <a:lnTo>
                  <a:pt x="14592" y="5590"/>
                </a:lnTo>
                <a:lnTo>
                  <a:pt x="14081" y="5590"/>
                </a:lnTo>
                <a:lnTo>
                  <a:pt x="14081" y="6026"/>
                </a:lnTo>
                <a:lnTo>
                  <a:pt x="14319" y="6026"/>
                </a:lnTo>
                <a:lnTo>
                  <a:pt x="14289" y="6054"/>
                </a:lnTo>
                <a:lnTo>
                  <a:pt x="14081" y="6054"/>
                </a:lnTo>
                <a:lnTo>
                  <a:pt x="14081" y="6251"/>
                </a:lnTo>
                <a:lnTo>
                  <a:pt x="14050" y="6280"/>
                </a:lnTo>
                <a:lnTo>
                  <a:pt x="14050" y="6054"/>
                </a:lnTo>
                <a:lnTo>
                  <a:pt x="13539" y="6054"/>
                </a:lnTo>
                <a:lnTo>
                  <a:pt x="13539" y="6460"/>
                </a:lnTo>
                <a:lnTo>
                  <a:pt x="13508" y="6460"/>
                </a:lnTo>
                <a:lnTo>
                  <a:pt x="13508" y="6054"/>
                </a:lnTo>
                <a:lnTo>
                  <a:pt x="12997" y="6054"/>
                </a:lnTo>
                <a:lnTo>
                  <a:pt x="12997" y="6460"/>
                </a:lnTo>
                <a:lnTo>
                  <a:pt x="12967" y="6460"/>
                </a:lnTo>
                <a:lnTo>
                  <a:pt x="12967" y="6054"/>
                </a:lnTo>
                <a:lnTo>
                  <a:pt x="12456" y="6054"/>
                </a:lnTo>
                <a:lnTo>
                  <a:pt x="12456" y="6460"/>
                </a:lnTo>
                <a:lnTo>
                  <a:pt x="12425" y="6460"/>
                </a:lnTo>
                <a:lnTo>
                  <a:pt x="12425" y="6054"/>
                </a:lnTo>
                <a:lnTo>
                  <a:pt x="11914" y="6054"/>
                </a:lnTo>
                <a:lnTo>
                  <a:pt x="11914" y="6460"/>
                </a:lnTo>
                <a:lnTo>
                  <a:pt x="11883" y="6460"/>
                </a:lnTo>
                <a:lnTo>
                  <a:pt x="11883" y="6054"/>
                </a:lnTo>
                <a:lnTo>
                  <a:pt x="11372" y="6054"/>
                </a:lnTo>
                <a:lnTo>
                  <a:pt x="11372" y="6460"/>
                </a:lnTo>
                <a:lnTo>
                  <a:pt x="11341" y="6460"/>
                </a:lnTo>
                <a:lnTo>
                  <a:pt x="11341" y="6054"/>
                </a:lnTo>
                <a:lnTo>
                  <a:pt x="10831" y="6054"/>
                </a:lnTo>
                <a:lnTo>
                  <a:pt x="10831" y="6460"/>
                </a:lnTo>
                <a:lnTo>
                  <a:pt x="10800" y="6460"/>
                </a:lnTo>
                <a:lnTo>
                  <a:pt x="10800" y="6054"/>
                </a:lnTo>
                <a:lnTo>
                  <a:pt x="10289" y="6054"/>
                </a:lnTo>
                <a:lnTo>
                  <a:pt x="10289" y="6460"/>
                </a:lnTo>
                <a:lnTo>
                  <a:pt x="10258" y="6460"/>
                </a:lnTo>
                <a:lnTo>
                  <a:pt x="10258" y="6054"/>
                </a:lnTo>
                <a:lnTo>
                  <a:pt x="9747" y="6054"/>
                </a:lnTo>
                <a:lnTo>
                  <a:pt x="9747" y="6460"/>
                </a:lnTo>
                <a:lnTo>
                  <a:pt x="9716" y="6460"/>
                </a:lnTo>
                <a:lnTo>
                  <a:pt x="9716" y="6054"/>
                </a:lnTo>
                <a:lnTo>
                  <a:pt x="9206" y="6054"/>
                </a:lnTo>
                <a:lnTo>
                  <a:pt x="9206" y="6460"/>
                </a:lnTo>
                <a:lnTo>
                  <a:pt x="9175" y="6460"/>
                </a:lnTo>
                <a:lnTo>
                  <a:pt x="9175" y="6054"/>
                </a:lnTo>
                <a:lnTo>
                  <a:pt x="8664" y="6054"/>
                </a:lnTo>
                <a:lnTo>
                  <a:pt x="8664" y="6460"/>
                </a:lnTo>
                <a:lnTo>
                  <a:pt x="8633" y="6460"/>
                </a:lnTo>
                <a:lnTo>
                  <a:pt x="8633" y="6054"/>
                </a:lnTo>
                <a:lnTo>
                  <a:pt x="8122" y="6054"/>
                </a:lnTo>
                <a:lnTo>
                  <a:pt x="8122" y="6460"/>
                </a:lnTo>
                <a:lnTo>
                  <a:pt x="8091" y="6460"/>
                </a:lnTo>
                <a:lnTo>
                  <a:pt x="8091" y="6054"/>
                </a:lnTo>
                <a:lnTo>
                  <a:pt x="7581" y="6054"/>
                </a:lnTo>
                <a:lnTo>
                  <a:pt x="7581" y="6460"/>
                </a:lnTo>
                <a:lnTo>
                  <a:pt x="7550" y="6460"/>
                </a:lnTo>
                <a:lnTo>
                  <a:pt x="7550" y="6054"/>
                </a:lnTo>
                <a:lnTo>
                  <a:pt x="7039" y="6054"/>
                </a:lnTo>
                <a:lnTo>
                  <a:pt x="7039" y="6460"/>
                </a:lnTo>
                <a:lnTo>
                  <a:pt x="7008" y="6460"/>
                </a:lnTo>
                <a:lnTo>
                  <a:pt x="7008" y="6054"/>
                </a:lnTo>
                <a:lnTo>
                  <a:pt x="6497" y="6054"/>
                </a:lnTo>
                <a:lnTo>
                  <a:pt x="6497" y="6460"/>
                </a:lnTo>
                <a:lnTo>
                  <a:pt x="6466" y="6460"/>
                </a:lnTo>
                <a:lnTo>
                  <a:pt x="6466" y="6054"/>
                </a:lnTo>
                <a:lnTo>
                  <a:pt x="5955" y="6054"/>
                </a:lnTo>
                <a:lnTo>
                  <a:pt x="5955" y="6460"/>
                </a:lnTo>
                <a:lnTo>
                  <a:pt x="5925" y="6460"/>
                </a:lnTo>
                <a:lnTo>
                  <a:pt x="5925" y="6054"/>
                </a:lnTo>
                <a:lnTo>
                  <a:pt x="5414" y="6054"/>
                </a:lnTo>
                <a:lnTo>
                  <a:pt x="5414" y="6460"/>
                </a:lnTo>
                <a:lnTo>
                  <a:pt x="5383" y="6460"/>
                </a:lnTo>
                <a:lnTo>
                  <a:pt x="5383" y="6054"/>
                </a:lnTo>
                <a:lnTo>
                  <a:pt x="4872" y="6054"/>
                </a:lnTo>
                <a:lnTo>
                  <a:pt x="4872" y="6460"/>
                </a:lnTo>
                <a:lnTo>
                  <a:pt x="4841" y="6460"/>
                </a:lnTo>
                <a:lnTo>
                  <a:pt x="4841" y="6054"/>
                </a:lnTo>
                <a:lnTo>
                  <a:pt x="4330" y="6054"/>
                </a:lnTo>
                <a:lnTo>
                  <a:pt x="4330" y="6460"/>
                </a:lnTo>
                <a:lnTo>
                  <a:pt x="4300" y="6460"/>
                </a:lnTo>
                <a:lnTo>
                  <a:pt x="4300" y="6054"/>
                </a:lnTo>
                <a:lnTo>
                  <a:pt x="3789" y="6054"/>
                </a:lnTo>
                <a:lnTo>
                  <a:pt x="3789" y="6460"/>
                </a:lnTo>
                <a:lnTo>
                  <a:pt x="3758" y="6460"/>
                </a:lnTo>
                <a:lnTo>
                  <a:pt x="3758" y="6054"/>
                </a:lnTo>
                <a:lnTo>
                  <a:pt x="3247" y="6054"/>
                </a:lnTo>
                <a:lnTo>
                  <a:pt x="3247" y="6460"/>
                </a:lnTo>
                <a:lnTo>
                  <a:pt x="3216" y="6460"/>
                </a:lnTo>
                <a:lnTo>
                  <a:pt x="3216" y="6054"/>
                </a:lnTo>
                <a:lnTo>
                  <a:pt x="2705" y="6054"/>
                </a:lnTo>
                <a:lnTo>
                  <a:pt x="2705" y="6460"/>
                </a:lnTo>
                <a:lnTo>
                  <a:pt x="2675" y="6460"/>
                </a:lnTo>
                <a:lnTo>
                  <a:pt x="2675" y="6054"/>
                </a:lnTo>
                <a:lnTo>
                  <a:pt x="2164" y="6054"/>
                </a:lnTo>
                <a:lnTo>
                  <a:pt x="2164" y="6460"/>
                </a:lnTo>
                <a:lnTo>
                  <a:pt x="2133" y="6460"/>
                </a:lnTo>
                <a:lnTo>
                  <a:pt x="2133" y="6054"/>
                </a:lnTo>
                <a:lnTo>
                  <a:pt x="1622" y="6054"/>
                </a:lnTo>
                <a:lnTo>
                  <a:pt x="1622" y="6460"/>
                </a:lnTo>
                <a:lnTo>
                  <a:pt x="1591" y="6460"/>
                </a:lnTo>
                <a:lnTo>
                  <a:pt x="1591" y="6054"/>
                </a:lnTo>
                <a:lnTo>
                  <a:pt x="1080" y="6054"/>
                </a:lnTo>
                <a:lnTo>
                  <a:pt x="1080" y="6460"/>
                </a:lnTo>
                <a:lnTo>
                  <a:pt x="1049" y="6460"/>
                </a:lnTo>
                <a:lnTo>
                  <a:pt x="1049" y="6054"/>
                </a:lnTo>
                <a:lnTo>
                  <a:pt x="539" y="6054"/>
                </a:lnTo>
                <a:lnTo>
                  <a:pt x="539" y="6460"/>
                </a:lnTo>
                <a:lnTo>
                  <a:pt x="508" y="6460"/>
                </a:lnTo>
                <a:lnTo>
                  <a:pt x="508" y="6054"/>
                </a:lnTo>
                <a:lnTo>
                  <a:pt x="31" y="6054"/>
                </a:lnTo>
                <a:lnTo>
                  <a:pt x="31" y="6460"/>
                </a:lnTo>
                <a:lnTo>
                  <a:pt x="0" y="6460"/>
                </a:lnTo>
                <a:lnTo>
                  <a:pt x="0" y="0"/>
                </a:lnTo>
                <a:close/>
              </a:path>
            </a:pathLst>
          </a:custGeom>
          <a:solidFill>
            <a:schemeClr val="accent1">
              <a:alpha val="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0" name="任意多边形: 形状 359"/>
          <p:cNvSpPr/>
          <p:nvPr>
            <p:custDataLst>
              <p:tags r:id="rId4"/>
            </p:custDataLst>
          </p:nvPr>
        </p:nvSpPr>
        <p:spPr>
          <a:xfrm>
            <a:off x="10784840" y="5510530"/>
            <a:ext cx="800100" cy="800100"/>
          </a:xfrm>
          <a:custGeom>
            <a:avLst/>
            <a:gdLst>
              <a:gd name="connsiteX0" fmla="*/ 0 w 800100"/>
              <a:gd name="connsiteY0" fmla="*/ 0 h 800100"/>
              <a:gd name="connsiteX1" fmla="*/ 800100 w 800100"/>
              <a:gd name="connsiteY1" fmla="*/ 0 h 800100"/>
              <a:gd name="connsiteX2" fmla="*/ 0 w 800100"/>
              <a:gd name="connsiteY2" fmla="*/ 800100 h 800100"/>
              <a:gd name="connsiteX3" fmla="*/ 0 w 800100"/>
              <a:gd name="connsiteY3" fmla="*/ 0 h 800100"/>
            </a:gdLst>
            <a:ahLst/>
            <a:cxnLst>
              <a:cxn ang="0">
                <a:pos x="connsiteX0" y="connsiteY0"/>
              </a:cxn>
              <a:cxn ang="0">
                <a:pos x="connsiteX1" y="connsiteY1"/>
              </a:cxn>
              <a:cxn ang="0">
                <a:pos x="connsiteX2" y="connsiteY2"/>
              </a:cxn>
              <a:cxn ang="0">
                <a:pos x="connsiteX3" y="connsiteY3"/>
              </a:cxn>
            </a:cxnLst>
            <a:rect l="l" t="t" r="r" b="b"/>
            <a:pathLst>
              <a:path w="800100" h="800100">
                <a:moveTo>
                  <a:pt x="0" y="0"/>
                </a:moveTo>
                <a:lnTo>
                  <a:pt x="800100" y="0"/>
                </a:lnTo>
                <a:lnTo>
                  <a:pt x="0" y="800100"/>
                </a:lnTo>
                <a:lnTo>
                  <a:pt x="0" y="0"/>
                </a:lnTo>
                <a:close/>
              </a:path>
            </a:pathLst>
          </a:custGeom>
          <a:solidFill>
            <a:schemeClr val="accent1">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1800"/>
          </a:p>
        </p:txBody>
      </p:sp>
      <p:sp>
        <p:nvSpPr>
          <p:cNvPr id="14" name="任意多边形: 形状 356"/>
          <p:cNvSpPr/>
          <p:nvPr>
            <p:custDataLst>
              <p:tags r:id="rId5"/>
            </p:custDataLst>
          </p:nvPr>
        </p:nvSpPr>
        <p:spPr>
          <a:xfrm>
            <a:off x="676910" y="181165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solidFill>
            <a:srgbClr val="FFFFFF">
              <a:alpha val="10000"/>
            </a:srgbClr>
          </a:solidFill>
          <a:ln w="25400">
            <a:solidFill>
              <a:schemeClr val="accent1">
                <a:lumMod val="40000"/>
                <a:lumOff val="60000"/>
              </a:schemeClr>
            </a:solid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sz="1800" kern="0" spc="0" dirty="0">
              <a:ln>
                <a:noFill/>
                <a:prstDash val="sysDot"/>
              </a:ln>
              <a:solidFill>
                <a:srgbClr val="262626"/>
              </a:solidFill>
              <a:latin typeface="+mn-ea"/>
              <a:ea typeface="+mn-ea"/>
              <a:sym typeface="+mn-ea"/>
            </a:endParaRPr>
          </a:p>
        </p:txBody>
      </p:sp>
      <p:sp>
        <p:nvSpPr>
          <p:cNvPr id="22" name="矩形: 圆角 21"/>
          <p:cNvSpPr/>
          <p:nvPr>
            <p:custDataLst>
              <p:tags r:id="rId6"/>
            </p:custDataLst>
          </p:nvPr>
        </p:nvSpPr>
        <p:spPr>
          <a:xfrm>
            <a:off x="672465" y="1255395"/>
            <a:ext cx="10904855" cy="567690"/>
          </a:xfrm>
          <a:prstGeom prst="roundRect">
            <a:avLst>
              <a:gd name="adj" fmla="val 0"/>
            </a:avLst>
          </a:prstGeom>
          <a:solidFill>
            <a:schemeClr val="accent1">
              <a:lumMod val="20000"/>
              <a:lumOff val="80000"/>
            </a:schemeClr>
          </a:solidFill>
          <a:ln w="25400">
            <a:solidFill>
              <a:schemeClr val="accent1">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 name="椭圆 1"/>
          <p:cNvSpPr/>
          <p:nvPr>
            <p:custDataLst>
              <p:tags r:id="rId7"/>
            </p:custDataLst>
          </p:nvPr>
        </p:nvSpPr>
        <p:spPr>
          <a:xfrm flipH="1">
            <a:off x="1030922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3" name="弧形 2"/>
          <p:cNvSpPr/>
          <p:nvPr>
            <p:custDataLst>
              <p:tags r:id="rId8"/>
            </p:custDataLst>
          </p:nvPr>
        </p:nvSpPr>
        <p:spPr>
          <a:xfrm flipH="1">
            <a:off x="1025779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4" name="椭圆 3"/>
          <p:cNvSpPr/>
          <p:nvPr>
            <p:custDataLst>
              <p:tags r:id="rId9"/>
            </p:custDataLst>
          </p:nvPr>
        </p:nvSpPr>
        <p:spPr>
          <a:xfrm flipH="1">
            <a:off x="970661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5" name="弧形 4"/>
          <p:cNvSpPr/>
          <p:nvPr>
            <p:custDataLst>
              <p:tags r:id="rId10"/>
            </p:custDataLst>
          </p:nvPr>
        </p:nvSpPr>
        <p:spPr>
          <a:xfrm flipH="1">
            <a:off x="9655175"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6" name="椭圆 5"/>
          <p:cNvSpPr/>
          <p:nvPr>
            <p:custDataLst>
              <p:tags r:id="rId11"/>
            </p:custDataLst>
          </p:nvPr>
        </p:nvSpPr>
        <p:spPr>
          <a:xfrm flipH="1">
            <a:off x="91039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7" name="弧形 6"/>
          <p:cNvSpPr/>
          <p:nvPr>
            <p:custDataLst>
              <p:tags r:id="rId12"/>
            </p:custDataLst>
          </p:nvPr>
        </p:nvSpPr>
        <p:spPr>
          <a:xfrm flipH="1">
            <a:off x="905256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9" name="椭圆 8"/>
          <p:cNvSpPr/>
          <p:nvPr>
            <p:custDataLst>
              <p:tags r:id="rId13"/>
            </p:custDataLst>
          </p:nvPr>
        </p:nvSpPr>
        <p:spPr>
          <a:xfrm>
            <a:off x="159956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10" name="弧形 9"/>
          <p:cNvSpPr/>
          <p:nvPr>
            <p:custDataLst>
              <p:tags r:id="rId14"/>
            </p:custDataLst>
          </p:nvPr>
        </p:nvSpPr>
        <p:spPr>
          <a:xfrm>
            <a:off x="157607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12" name="椭圆 11"/>
          <p:cNvSpPr/>
          <p:nvPr>
            <p:custDataLst>
              <p:tags r:id="rId15"/>
            </p:custDataLst>
          </p:nvPr>
        </p:nvSpPr>
        <p:spPr>
          <a:xfrm>
            <a:off x="220218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19" name="弧形 18"/>
          <p:cNvSpPr/>
          <p:nvPr>
            <p:custDataLst>
              <p:tags r:id="rId16"/>
            </p:custDataLst>
          </p:nvPr>
        </p:nvSpPr>
        <p:spPr>
          <a:xfrm>
            <a:off x="217932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20" name="椭圆 19"/>
          <p:cNvSpPr/>
          <p:nvPr>
            <p:custDataLst>
              <p:tags r:id="rId17"/>
            </p:custDataLst>
          </p:nvPr>
        </p:nvSpPr>
        <p:spPr>
          <a:xfrm>
            <a:off x="28047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21" name="弧形 20"/>
          <p:cNvSpPr/>
          <p:nvPr>
            <p:custDataLst>
              <p:tags r:id="rId18"/>
            </p:custDataLst>
          </p:nvPr>
        </p:nvSpPr>
        <p:spPr>
          <a:xfrm>
            <a:off x="2780665"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18" name="文本框 17"/>
          <p:cNvSpPr txBox="1"/>
          <p:nvPr>
            <p:custDataLst>
              <p:tags r:id="rId19"/>
            </p:custDataLst>
          </p:nvPr>
        </p:nvSpPr>
        <p:spPr>
          <a:xfrm>
            <a:off x="1028065" y="1972310"/>
            <a:ext cx="9409430" cy="4307840"/>
          </a:xfrm>
          <a:prstGeom prst="rect">
            <a:avLst/>
          </a:prstGeom>
          <a:noFill/>
        </p:spPr>
        <p:txBody>
          <a:bodyPr wrap="square" rtlCol="0" anchor="ctr" anchorCtr="0"/>
          <a:lstStyle/>
          <a:p>
            <a:pPr indent="0" algn="just" fontAlgn="auto">
              <a:lnSpc>
                <a:spcPct val="150000"/>
              </a:lnSpc>
            </a:pPr>
            <a:r>
              <a:rPr lang="zh-CN" altLang="en-US" sz="1600" b="1">
                <a:solidFill>
                  <a:schemeClr val="tx1"/>
                </a:solidFill>
              </a:rPr>
              <a:t>（三）</a:t>
            </a:r>
            <a:r>
              <a:rPr lang="en-US" altLang="zh-CN" sz="1600" b="1">
                <a:solidFill>
                  <a:schemeClr val="tx1"/>
                </a:solidFill>
              </a:rPr>
              <a:t>Python </a:t>
            </a:r>
            <a:r>
              <a:rPr lang="zh-CN" altLang="en-US" sz="1600" b="1">
                <a:solidFill>
                  <a:schemeClr val="tx1"/>
                </a:solidFill>
              </a:rPr>
              <a:t>程序的运行方式</a:t>
            </a:r>
            <a:endParaRPr lang="zh-CN" altLang="en-US" sz="1600" b="1">
              <a:solidFill>
                <a:schemeClr val="tx1"/>
              </a:solidFill>
            </a:endParaRPr>
          </a:p>
          <a:p>
            <a:pPr indent="0" algn="just" fontAlgn="auto">
              <a:lnSpc>
                <a:spcPct val="150000"/>
              </a:lnSpc>
            </a:pPr>
            <a:r>
              <a:rPr lang="en-US" altLang="zh-CN" sz="1400">
                <a:solidFill>
                  <a:schemeClr val="tx1"/>
                </a:solidFill>
              </a:rPr>
              <a:t>Python </a:t>
            </a:r>
            <a:r>
              <a:rPr lang="zh-CN" altLang="en-US" sz="1400">
                <a:solidFill>
                  <a:schemeClr val="tx1"/>
                </a:solidFill>
              </a:rPr>
              <a:t>程序的运行方式有交互式和文件式两种。交互式指</a:t>
            </a:r>
            <a:r>
              <a:rPr lang="en-US" altLang="zh-CN" sz="1400">
                <a:solidFill>
                  <a:schemeClr val="tx1"/>
                </a:solidFill>
              </a:rPr>
              <a:t> Python </a:t>
            </a:r>
            <a:r>
              <a:rPr lang="zh-CN" altLang="en-US" sz="1400">
                <a:solidFill>
                  <a:schemeClr val="tx1"/>
                </a:solidFill>
              </a:rPr>
              <a:t>解释器逐行接收</a:t>
            </a:r>
            <a:r>
              <a:rPr lang="en-US" altLang="zh-CN" sz="1400">
                <a:solidFill>
                  <a:schemeClr val="tx1"/>
                </a:solidFill>
              </a:rPr>
              <a:t> Python </a:t>
            </a:r>
            <a:r>
              <a:rPr lang="zh-CN" altLang="en-US" sz="1400">
                <a:solidFill>
                  <a:schemeClr val="tx1"/>
                </a:solidFill>
              </a:rPr>
              <a:t>代码并即时响应。文件式也称批量式，指先将</a:t>
            </a:r>
            <a:r>
              <a:rPr lang="en-US" altLang="zh-CN" sz="1400">
                <a:solidFill>
                  <a:schemeClr val="tx1"/>
                </a:solidFill>
              </a:rPr>
              <a:t> Python </a:t>
            </a:r>
            <a:r>
              <a:rPr lang="zh-CN" altLang="en-US" sz="1400">
                <a:solidFill>
                  <a:schemeClr val="tx1"/>
                </a:solidFill>
              </a:rPr>
              <a:t>代码保存在文件中，再启</a:t>
            </a:r>
            <a:r>
              <a:rPr lang="en-US" altLang="zh-CN" sz="1400">
                <a:solidFill>
                  <a:schemeClr val="tx1"/>
                </a:solidFill>
              </a:rPr>
              <a:t> </a:t>
            </a:r>
            <a:r>
              <a:rPr lang="zh-CN" altLang="en-US" sz="1400">
                <a:solidFill>
                  <a:schemeClr val="tx1"/>
                </a:solidFill>
              </a:rPr>
              <a:t>动</a:t>
            </a:r>
            <a:r>
              <a:rPr lang="en-US" altLang="zh-CN" sz="1400">
                <a:solidFill>
                  <a:schemeClr val="tx1"/>
                </a:solidFill>
              </a:rPr>
              <a:t> Python </a:t>
            </a:r>
            <a:r>
              <a:rPr lang="zh-CN" altLang="en-US" sz="1400">
                <a:solidFill>
                  <a:schemeClr val="tx1"/>
                </a:solidFill>
              </a:rPr>
              <a:t>解释器批量解释代码。</a:t>
            </a:r>
            <a:endParaRPr lang="zh-CN" altLang="en-US" sz="1400">
              <a:solidFill>
                <a:schemeClr val="tx1"/>
              </a:solidFill>
            </a:endParaRPr>
          </a:p>
          <a:p>
            <a:pPr indent="0" algn="just" fontAlgn="auto">
              <a:lnSpc>
                <a:spcPct val="150000"/>
              </a:lnSpc>
            </a:pPr>
            <a:r>
              <a:rPr lang="en-US" altLang="zh-CN" sz="1400">
                <a:solidFill>
                  <a:schemeClr val="tx1"/>
                </a:solidFill>
              </a:rPr>
              <a:t>1. </a:t>
            </a:r>
            <a:r>
              <a:rPr lang="zh-CN" altLang="en-US" sz="1400">
                <a:solidFill>
                  <a:schemeClr val="tx1"/>
                </a:solidFill>
              </a:rPr>
              <a:t>交互式</a:t>
            </a:r>
            <a:endParaRPr lang="zh-CN" altLang="en-US" sz="1400">
              <a:solidFill>
                <a:schemeClr val="tx1"/>
              </a:solidFill>
            </a:endParaRPr>
          </a:p>
          <a:p>
            <a:pPr indent="0" algn="just" fontAlgn="auto">
              <a:lnSpc>
                <a:spcPct val="150000"/>
              </a:lnSpc>
            </a:pPr>
            <a:r>
              <a:rPr lang="en-US" altLang="zh-CN" sz="1400">
                <a:solidFill>
                  <a:schemeClr val="tx1"/>
                </a:solidFill>
              </a:rPr>
              <a:t>Python </a:t>
            </a:r>
            <a:r>
              <a:rPr lang="zh-CN" altLang="en-US" sz="1400">
                <a:solidFill>
                  <a:schemeClr val="tx1"/>
                </a:solidFill>
              </a:rPr>
              <a:t>解释器或控制台都能以相同的操作通过交互方式运行</a:t>
            </a:r>
            <a:r>
              <a:rPr lang="en-US" altLang="zh-CN" sz="1400">
                <a:solidFill>
                  <a:schemeClr val="tx1"/>
                </a:solidFill>
              </a:rPr>
              <a:t> Python </a:t>
            </a:r>
            <a:r>
              <a:rPr lang="zh-CN" altLang="en-US" sz="1400">
                <a:solidFill>
                  <a:schemeClr val="tx1"/>
                </a:solidFill>
              </a:rPr>
              <a:t>程序，以控制</a:t>
            </a:r>
            <a:r>
              <a:rPr lang="en-US" altLang="zh-CN" sz="1400">
                <a:solidFill>
                  <a:schemeClr val="tx1"/>
                </a:solidFill>
              </a:rPr>
              <a:t> </a:t>
            </a:r>
            <a:r>
              <a:rPr lang="zh-CN" altLang="en-US" sz="1400">
                <a:solidFill>
                  <a:schemeClr val="tx1"/>
                </a:solidFill>
              </a:rPr>
              <a:t>台为例，进入</a:t>
            </a:r>
            <a:r>
              <a:rPr lang="en-US" altLang="zh-CN" sz="1400">
                <a:solidFill>
                  <a:schemeClr val="tx1"/>
                </a:solidFill>
              </a:rPr>
              <a:t> Python </a:t>
            </a:r>
            <a:r>
              <a:rPr lang="zh-CN" altLang="en-US" sz="1400">
                <a:solidFill>
                  <a:schemeClr val="tx1"/>
                </a:solidFill>
              </a:rPr>
              <a:t>环境后，在命令提示符</a:t>
            </a:r>
            <a:r>
              <a:rPr lang="en-US" altLang="zh-CN" sz="1400">
                <a:solidFill>
                  <a:schemeClr val="tx1"/>
                </a:solidFill>
              </a:rPr>
              <a:t>“&gt;&gt;&gt;”</a:t>
            </a:r>
            <a:r>
              <a:rPr lang="zh-CN" altLang="en-US" sz="1400">
                <a:solidFill>
                  <a:schemeClr val="tx1"/>
                </a:solidFill>
              </a:rPr>
              <a:t>后输入如下代码：</a:t>
            </a:r>
            <a:endParaRPr lang="zh-CN" altLang="en-US" sz="1400">
              <a:solidFill>
                <a:schemeClr val="tx1"/>
              </a:solidFill>
            </a:endParaRPr>
          </a:p>
          <a:p>
            <a:pPr indent="0" algn="just" fontAlgn="auto">
              <a:lnSpc>
                <a:spcPct val="150000"/>
              </a:lnSpc>
            </a:pPr>
            <a:r>
              <a:rPr lang="en-US" altLang="zh-CN" sz="1400">
                <a:solidFill>
                  <a:schemeClr val="tx1"/>
                </a:solidFill>
              </a:rPr>
              <a:t>print("helloWorld")</a:t>
            </a:r>
            <a:endParaRPr lang="en-US" altLang="zh-CN" sz="1400">
              <a:solidFill>
                <a:schemeClr val="tx1"/>
              </a:solidFill>
            </a:endParaRPr>
          </a:p>
          <a:p>
            <a:pPr indent="0" algn="just" fontAlgn="auto">
              <a:lnSpc>
                <a:spcPct val="150000"/>
              </a:lnSpc>
            </a:pPr>
            <a:r>
              <a:rPr lang="zh-CN" altLang="en-US" sz="1400">
                <a:solidFill>
                  <a:schemeClr val="tx1"/>
                </a:solidFill>
              </a:rPr>
              <a:t>按</a:t>
            </a:r>
            <a:r>
              <a:rPr lang="en-US" altLang="zh-CN" sz="1400">
                <a:solidFill>
                  <a:schemeClr val="tx1"/>
                </a:solidFill>
              </a:rPr>
              <a:t> Enter </a:t>
            </a:r>
            <a:r>
              <a:rPr lang="zh-CN" altLang="en-US" sz="1400">
                <a:solidFill>
                  <a:schemeClr val="tx1"/>
                </a:solidFill>
              </a:rPr>
              <a:t>键，控制台将立刻打印运行结果。</a:t>
            </a:r>
            <a:endParaRPr lang="zh-CN" altLang="en-US" sz="1400">
              <a:solidFill>
                <a:schemeClr val="tx1"/>
              </a:solidFill>
            </a:endParaRPr>
          </a:p>
          <a:p>
            <a:pPr indent="0" algn="just" fontAlgn="auto">
              <a:lnSpc>
                <a:spcPct val="150000"/>
              </a:lnSpc>
            </a:pPr>
            <a:r>
              <a:rPr lang="en-US" altLang="zh-CN" sz="1400">
                <a:solidFill>
                  <a:schemeClr val="tx1"/>
                </a:solidFill>
              </a:rPr>
              <a:t>2. </a:t>
            </a:r>
            <a:r>
              <a:rPr lang="zh-CN" altLang="en-US" sz="1400">
                <a:solidFill>
                  <a:schemeClr val="tx1"/>
                </a:solidFill>
              </a:rPr>
              <a:t>文件式</a:t>
            </a:r>
            <a:endParaRPr lang="zh-CN" altLang="en-US" sz="1400">
              <a:solidFill>
                <a:schemeClr val="tx1"/>
              </a:solidFill>
            </a:endParaRPr>
          </a:p>
          <a:p>
            <a:pPr indent="0" algn="just" fontAlgn="auto">
              <a:lnSpc>
                <a:spcPct val="150000"/>
              </a:lnSpc>
            </a:pPr>
            <a:r>
              <a:rPr lang="zh-CN" altLang="en-US" sz="1400">
                <a:solidFill>
                  <a:schemeClr val="tx1"/>
                </a:solidFill>
              </a:rPr>
              <a:t>创建文件，在其中写入</a:t>
            </a:r>
            <a:r>
              <a:rPr lang="en-US" altLang="zh-CN" sz="1400">
                <a:solidFill>
                  <a:schemeClr val="tx1"/>
                </a:solidFill>
              </a:rPr>
              <a:t> Python </a:t>
            </a:r>
            <a:r>
              <a:rPr lang="zh-CN" altLang="en-US" sz="1400">
                <a:solidFill>
                  <a:schemeClr val="tx1"/>
                </a:solidFill>
              </a:rPr>
              <a:t>代码，将该文件保存为</a:t>
            </a:r>
            <a:r>
              <a:rPr lang="en-US" altLang="zh-CN" sz="1400">
                <a:solidFill>
                  <a:schemeClr val="tx1"/>
                </a:solidFill>
              </a:rPr>
              <a:t> . py </a:t>
            </a:r>
            <a:r>
              <a:rPr lang="zh-CN" altLang="en-US" sz="1400">
                <a:solidFill>
                  <a:schemeClr val="tx1"/>
                </a:solidFill>
              </a:rPr>
              <a:t>形式的</a:t>
            </a:r>
            <a:r>
              <a:rPr lang="en-US" altLang="zh-CN" sz="1400">
                <a:solidFill>
                  <a:schemeClr val="tx1"/>
                </a:solidFill>
              </a:rPr>
              <a:t> Python </a:t>
            </a:r>
            <a:r>
              <a:rPr lang="zh-CN" altLang="en-US" sz="1400">
                <a:solidFill>
                  <a:schemeClr val="tx1"/>
                </a:solidFill>
              </a:rPr>
              <a:t>文件。</a:t>
            </a:r>
            <a:endParaRPr lang="zh-CN" altLang="en-US" sz="1400">
              <a:solidFill>
                <a:schemeClr val="tx1"/>
              </a:solidFill>
            </a:endParaRPr>
          </a:p>
        </p:txBody>
      </p:sp>
      <p:sp>
        <p:nvSpPr>
          <p:cNvPr id="2062" name="Rectangle 14"/>
          <p:cNvSpPr>
            <a:spLocks noGrp="1" noChangeArrowheads="1"/>
          </p:cNvSpPr>
          <p:nvPr>
            <p:custDataLst>
              <p:tags r:id="rId20"/>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任务实施：一</a:t>
            </a:r>
            <a:r>
              <a:rPr lang="en-US" altLang="zh-CN" sz="3200" dirty="0">
                <a:solidFill>
                  <a:srgbClr val="FF0000"/>
                </a:solidFill>
                <a:latin typeface="楷体_GB2312" charset="-122"/>
              </a:rPr>
              <a:t>.</a:t>
            </a:r>
            <a:r>
              <a:rPr lang="zh-CN" altLang="en-US" sz="3200" dirty="0">
                <a:solidFill>
                  <a:srgbClr val="FF0000"/>
                </a:solidFill>
                <a:latin typeface="楷体_GB2312" charset="-122"/>
                <a:sym typeface="+mn-ea"/>
              </a:rPr>
              <a:t>Python 简介</a:t>
            </a:r>
            <a:endParaRPr lang="en-US" altLang="zh-CN" sz="3200" dirty="0">
              <a:solidFill>
                <a:srgbClr val="FF0000"/>
              </a:solidFill>
              <a:latin typeface="楷体_GB2312" charset="-122"/>
            </a:endParaRPr>
          </a:p>
        </p:txBody>
      </p:sp>
    </p:spTree>
    <p:custDataLst>
      <p:tags r:id="rId21"/>
    </p:custDataLst>
  </p:cSld>
  <p:clrMapOvr>
    <a:masterClrMapping/>
  </p:clrMapOvr>
  <p:transition>
    <p:cut/>
  </p:transition>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sp useBgFill="1">
        <p:nvSpPr>
          <p:cNvPr id="357" name="任意多边形: 形状 356"/>
          <p:cNvSpPr/>
          <p:nvPr>
            <p:custDataLst>
              <p:tags r:id="rId2"/>
            </p:custDataLst>
          </p:nvPr>
        </p:nvSpPr>
        <p:spPr>
          <a:xfrm>
            <a:off x="673100" y="180149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ln w="25400">
            <a:no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sz="1800" kern="0" spc="0" dirty="0">
              <a:ln>
                <a:noFill/>
                <a:prstDash val="sysDot"/>
              </a:ln>
              <a:solidFill>
                <a:srgbClr val="262626"/>
              </a:solidFill>
              <a:latin typeface="+mn-ea"/>
              <a:ea typeface="+mn-ea"/>
              <a:sym typeface="+mn-ea"/>
            </a:endParaRPr>
          </a:p>
        </p:txBody>
      </p:sp>
      <p:sp>
        <p:nvSpPr>
          <p:cNvPr id="11" name="任意多边形: 形状 1388"/>
          <p:cNvSpPr/>
          <p:nvPr>
            <p:custDataLst>
              <p:tags r:id="rId3"/>
            </p:custDataLst>
          </p:nvPr>
        </p:nvSpPr>
        <p:spPr>
          <a:xfrm>
            <a:off x="673100" y="1717675"/>
            <a:ext cx="10904220" cy="4562475"/>
          </a:xfrm>
          <a:custGeom>
            <a:avLst/>
            <a:gdLst>
              <a:gd name="connsiteX0" fmla="*/ 4515326 w 4682585"/>
              <a:gd name="connsiteY0" fmla="*/ 1881473 h 2174272"/>
              <a:gd name="connsiteX1" fmla="*/ 4515326 w 4682585"/>
              <a:gd name="connsiteY1" fmla="*/ 2028063 h 2174272"/>
              <a:gd name="connsiteX2" fmla="*/ 4673060 w 4682585"/>
              <a:gd name="connsiteY2" fmla="*/ 2028063 h 2174272"/>
              <a:gd name="connsiteX3" fmla="*/ 4673060 w 4682585"/>
              <a:gd name="connsiteY3" fmla="*/ 1881473 h 2174272"/>
              <a:gd name="connsiteX4" fmla="*/ 4348068 w 4682585"/>
              <a:gd name="connsiteY4" fmla="*/ 1881473 h 2174272"/>
              <a:gd name="connsiteX5" fmla="*/ 4348068 w 4682585"/>
              <a:gd name="connsiteY5" fmla="*/ 2028063 h 2174272"/>
              <a:gd name="connsiteX6" fmla="*/ 4505801 w 4682585"/>
              <a:gd name="connsiteY6" fmla="*/ 2028063 h 2174272"/>
              <a:gd name="connsiteX7" fmla="*/ 4505801 w 4682585"/>
              <a:gd name="connsiteY7" fmla="*/ 1881473 h 2174272"/>
              <a:gd name="connsiteX8" fmla="*/ 4180809 w 4682585"/>
              <a:gd name="connsiteY8" fmla="*/ 1881473 h 2174272"/>
              <a:gd name="connsiteX9" fmla="*/ 4180809 w 4682585"/>
              <a:gd name="connsiteY9" fmla="*/ 2028063 h 2174272"/>
              <a:gd name="connsiteX10" fmla="*/ 4338543 w 4682585"/>
              <a:gd name="connsiteY10" fmla="*/ 2028063 h 2174272"/>
              <a:gd name="connsiteX11" fmla="*/ 4338543 w 4682585"/>
              <a:gd name="connsiteY11" fmla="*/ 1881473 h 2174272"/>
              <a:gd name="connsiteX12" fmla="*/ 4013550 w 4682585"/>
              <a:gd name="connsiteY12" fmla="*/ 1881473 h 2174272"/>
              <a:gd name="connsiteX13" fmla="*/ 4013550 w 4682585"/>
              <a:gd name="connsiteY13" fmla="*/ 2028063 h 2174272"/>
              <a:gd name="connsiteX14" fmla="*/ 4171284 w 4682585"/>
              <a:gd name="connsiteY14" fmla="*/ 2028063 h 2174272"/>
              <a:gd name="connsiteX15" fmla="*/ 4171284 w 4682585"/>
              <a:gd name="connsiteY15" fmla="*/ 1881473 h 2174272"/>
              <a:gd name="connsiteX16" fmla="*/ 3846291 w 4682585"/>
              <a:gd name="connsiteY16" fmla="*/ 1881473 h 2174272"/>
              <a:gd name="connsiteX17" fmla="*/ 3846291 w 4682585"/>
              <a:gd name="connsiteY17" fmla="*/ 2028063 h 2174272"/>
              <a:gd name="connsiteX18" fmla="*/ 4004025 w 4682585"/>
              <a:gd name="connsiteY18" fmla="*/ 2028063 h 2174272"/>
              <a:gd name="connsiteX19" fmla="*/ 4004025 w 4682585"/>
              <a:gd name="connsiteY19" fmla="*/ 1881473 h 2174272"/>
              <a:gd name="connsiteX20" fmla="*/ 3678936 w 4682585"/>
              <a:gd name="connsiteY20" fmla="*/ 1881473 h 2174272"/>
              <a:gd name="connsiteX21" fmla="*/ 3678936 w 4682585"/>
              <a:gd name="connsiteY21" fmla="*/ 2028063 h 2174272"/>
              <a:gd name="connsiteX22" fmla="*/ 3836766 w 4682585"/>
              <a:gd name="connsiteY22" fmla="*/ 2028063 h 2174272"/>
              <a:gd name="connsiteX23" fmla="*/ 3836766 w 4682585"/>
              <a:gd name="connsiteY23" fmla="*/ 1881473 h 2174272"/>
              <a:gd name="connsiteX24" fmla="*/ 3511677 w 4682585"/>
              <a:gd name="connsiteY24" fmla="*/ 1881473 h 2174272"/>
              <a:gd name="connsiteX25" fmla="*/ 3511677 w 4682585"/>
              <a:gd name="connsiteY25" fmla="*/ 2028063 h 2174272"/>
              <a:gd name="connsiteX26" fmla="*/ 3669411 w 4682585"/>
              <a:gd name="connsiteY26" fmla="*/ 2028063 h 2174272"/>
              <a:gd name="connsiteX27" fmla="*/ 3669411 w 4682585"/>
              <a:gd name="connsiteY27" fmla="*/ 1881473 h 2174272"/>
              <a:gd name="connsiteX28" fmla="*/ 3344418 w 4682585"/>
              <a:gd name="connsiteY28" fmla="*/ 1881473 h 2174272"/>
              <a:gd name="connsiteX29" fmla="*/ 3344418 w 4682585"/>
              <a:gd name="connsiteY29" fmla="*/ 2028063 h 2174272"/>
              <a:gd name="connsiteX30" fmla="*/ 3502152 w 4682585"/>
              <a:gd name="connsiteY30" fmla="*/ 2028063 h 2174272"/>
              <a:gd name="connsiteX31" fmla="*/ 3502152 w 4682585"/>
              <a:gd name="connsiteY31" fmla="*/ 1881473 h 2174272"/>
              <a:gd name="connsiteX32" fmla="*/ 3177159 w 4682585"/>
              <a:gd name="connsiteY32" fmla="*/ 1881473 h 2174272"/>
              <a:gd name="connsiteX33" fmla="*/ 3177159 w 4682585"/>
              <a:gd name="connsiteY33" fmla="*/ 2028063 h 2174272"/>
              <a:gd name="connsiteX34" fmla="*/ 3334893 w 4682585"/>
              <a:gd name="connsiteY34" fmla="*/ 2028063 h 2174272"/>
              <a:gd name="connsiteX35" fmla="*/ 3334893 w 4682585"/>
              <a:gd name="connsiteY35" fmla="*/ 1881473 h 2174272"/>
              <a:gd name="connsiteX36" fmla="*/ 3009900 w 4682585"/>
              <a:gd name="connsiteY36" fmla="*/ 1881473 h 2174272"/>
              <a:gd name="connsiteX37" fmla="*/ 3009900 w 4682585"/>
              <a:gd name="connsiteY37" fmla="*/ 2028063 h 2174272"/>
              <a:gd name="connsiteX38" fmla="*/ 3167634 w 4682585"/>
              <a:gd name="connsiteY38" fmla="*/ 2028063 h 2174272"/>
              <a:gd name="connsiteX39" fmla="*/ 3167634 w 4682585"/>
              <a:gd name="connsiteY39" fmla="*/ 1881473 h 2174272"/>
              <a:gd name="connsiteX40" fmla="*/ 2842641 w 4682585"/>
              <a:gd name="connsiteY40" fmla="*/ 1881473 h 2174272"/>
              <a:gd name="connsiteX41" fmla="*/ 2842641 w 4682585"/>
              <a:gd name="connsiteY41" fmla="*/ 2028063 h 2174272"/>
              <a:gd name="connsiteX42" fmla="*/ 3000375 w 4682585"/>
              <a:gd name="connsiteY42" fmla="*/ 2028063 h 2174272"/>
              <a:gd name="connsiteX43" fmla="*/ 3000375 w 4682585"/>
              <a:gd name="connsiteY43" fmla="*/ 1881473 h 2174272"/>
              <a:gd name="connsiteX44" fmla="*/ 2675382 w 4682585"/>
              <a:gd name="connsiteY44" fmla="*/ 1881473 h 2174272"/>
              <a:gd name="connsiteX45" fmla="*/ 2675382 w 4682585"/>
              <a:gd name="connsiteY45" fmla="*/ 2028063 h 2174272"/>
              <a:gd name="connsiteX46" fmla="*/ 2833116 w 4682585"/>
              <a:gd name="connsiteY46" fmla="*/ 2028063 h 2174272"/>
              <a:gd name="connsiteX47" fmla="*/ 2833116 w 4682585"/>
              <a:gd name="connsiteY47" fmla="*/ 1881473 h 2174272"/>
              <a:gd name="connsiteX48" fmla="*/ 2508123 w 4682585"/>
              <a:gd name="connsiteY48" fmla="*/ 1881473 h 2174272"/>
              <a:gd name="connsiteX49" fmla="*/ 2508123 w 4682585"/>
              <a:gd name="connsiteY49" fmla="*/ 2028063 h 2174272"/>
              <a:gd name="connsiteX50" fmla="*/ 2665857 w 4682585"/>
              <a:gd name="connsiteY50" fmla="*/ 2028063 h 2174272"/>
              <a:gd name="connsiteX51" fmla="*/ 2665857 w 4682585"/>
              <a:gd name="connsiteY51" fmla="*/ 1881473 h 2174272"/>
              <a:gd name="connsiteX52" fmla="*/ 2340864 w 4682585"/>
              <a:gd name="connsiteY52" fmla="*/ 1881473 h 2174272"/>
              <a:gd name="connsiteX53" fmla="*/ 2340864 w 4682585"/>
              <a:gd name="connsiteY53" fmla="*/ 2028063 h 2174272"/>
              <a:gd name="connsiteX54" fmla="*/ 2498598 w 4682585"/>
              <a:gd name="connsiteY54" fmla="*/ 2028063 h 2174272"/>
              <a:gd name="connsiteX55" fmla="*/ 2498598 w 4682585"/>
              <a:gd name="connsiteY55" fmla="*/ 1881473 h 2174272"/>
              <a:gd name="connsiteX56" fmla="*/ 2173510 w 4682585"/>
              <a:gd name="connsiteY56" fmla="*/ 1881473 h 2174272"/>
              <a:gd name="connsiteX57" fmla="*/ 2173510 w 4682585"/>
              <a:gd name="connsiteY57" fmla="*/ 2028063 h 2174272"/>
              <a:gd name="connsiteX58" fmla="*/ 2331339 w 4682585"/>
              <a:gd name="connsiteY58" fmla="*/ 2028063 h 2174272"/>
              <a:gd name="connsiteX59" fmla="*/ 2331339 w 4682585"/>
              <a:gd name="connsiteY59" fmla="*/ 1881473 h 2174272"/>
              <a:gd name="connsiteX60" fmla="*/ 2006251 w 4682585"/>
              <a:gd name="connsiteY60" fmla="*/ 1881473 h 2174272"/>
              <a:gd name="connsiteX61" fmla="*/ 2006251 w 4682585"/>
              <a:gd name="connsiteY61" fmla="*/ 2028063 h 2174272"/>
              <a:gd name="connsiteX62" fmla="*/ 2163985 w 4682585"/>
              <a:gd name="connsiteY62" fmla="*/ 2028063 h 2174272"/>
              <a:gd name="connsiteX63" fmla="*/ 2163985 w 4682585"/>
              <a:gd name="connsiteY63" fmla="*/ 1881473 h 2174272"/>
              <a:gd name="connsiteX64" fmla="*/ 1838992 w 4682585"/>
              <a:gd name="connsiteY64" fmla="*/ 1881473 h 2174272"/>
              <a:gd name="connsiteX65" fmla="*/ 1838992 w 4682585"/>
              <a:gd name="connsiteY65" fmla="*/ 2028063 h 2174272"/>
              <a:gd name="connsiteX66" fmla="*/ 1996726 w 4682585"/>
              <a:gd name="connsiteY66" fmla="*/ 2028063 h 2174272"/>
              <a:gd name="connsiteX67" fmla="*/ 1996726 w 4682585"/>
              <a:gd name="connsiteY67" fmla="*/ 1881473 h 2174272"/>
              <a:gd name="connsiteX68" fmla="*/ 1671733 w 4682585"/>
              <a:gd name="connsiteY68" fmla="*/ 1881473 h 2174272"/>
              <a:gd name="connsiteX69" fmla="*/ 1671733 w 4682585"/>
              <a:gd name="connsiteY69" fmla="*/ 2028063 h 2174272"/>
              <a:gd name="connsiteX70" fmla="*/ 1829467 w 4682585"/>
              <a:gd name="connsiteY70" fmla="*/ 2028063 h 2174272"/>
              <a:gd name="connsiteX71" fmla="*/ 1829467 w 4682585"/>
              <a:gd name="connsiteY71" fmla="*/ 1881473 h 2174272"/>
              <a:gd name="connsiteX72" fmla="*/ 1504474 w 4682585"/>
              <a:gd name="connsiteY72" fmla="*/ 1881473 h 2174272"/>
              <a:gd name="connsiteX73" fmla="*/ 1504474 w 4682585"/>
              <a:gd name="connsiteY73" fmla="*/ 2028063 h 2174272"/>
              <a:gd name="connsiteX74" fmla="*/ 1662208 w 4682585"/>
              <a:gd name="connsiteY74" fmla="*/ 2028063 h 2174272"/>
              <a:gd name="connsiteX75" fmla="*/ 1662208 w 4682585"/>
              <a:gd name="connsiteY75" fmla="*/ 1881473 h 2174272"/>
              <a:gd name="connsiteX76" fmla="*/ 1337215 w 4682585"/>
              <a:gd name="connsiteY76" fmla="*/ 1881473 h 2174272"/>
              <a:gd name="connsiteX77" fmla="*/ 1337215 w 4682585"/>
              <a:gd name="connsiteY77" fmla="*/ 2028063 h 2174272"/>
              <a:gd name="connsiteX78" fmla="*/ 1494949 w 4682585"/>
              <a:gd name="connsiteY78" fmla="*/ 2028063 h 2174272"/>
              <a:gd name="connsiteX79" fmla="*/ 1494949 w 4682585"/>
              <a:gd name="connsiteY79" fmla="*/ 1881473 h 2174272"/>
              <a:gd name="connsiteX80" fmla="*/ 1169956 w 4682585"/>
              <a:gd name="connsiteY80" fmla="*/ 1881473 h 2174272"/>
              <a:gd name="connsiteX81" fmla="*/ 1169956 w 4682585"/>
              <a:gd name="connsiteY81" fmla="*/ 2028063 h 2174272"/>
              <a:gd name="connsiteX82" fmla="*/ 1327690 w 4682585"/>
              <a:gd name="connsiteY82" fmla="*/ 2028063 h 2174272"/>
              <a:gd name="connsiteX83" fmla="*/ 1327690 w 4682585"/>
              <a:gd name="connsiteY83" fmla="*/ 1881473 h 2174272"/>
              <a:gd name="connsiteX84" fmla="*/ 1002697 w 4682585"/>
              <a:gd name="connsiteY84" fmla="*/ 1881473 h 2174272"/>
              <a:gd name="connsiteX85" fmla="*/ 1002697 w 4682585"/>
              <a:gd name="connsiteY85" fmla="*/ 2028063 h 2174272"/>
              <a:gd name="connsiteX86" fmla="*/ 1160431 w 4682585"/>
              <a:gd name="connsiteY86" fmla="*/ 2028063 h 2174272"/>
              <a:gd name="connsiteX87" fmla="*/ 1160431 w 4682585"/>
              <a:gd name="connsiteY87" fmla="*/ 1881473 h 2174272"/>
              <a:gd name="connsiteX88" fmla="*/ 835438 w 4682585"/>
              <a:gd name="connsiteY88" fmla="*/ 1881473 h 2174272"/>
              <a:gd name="connsiteX89" fmla="*/ 835438 w 4682585"/>
              <a:gd name="connsiteY89" fmla="*/ 2028063 h 2174272"/>
              <a:gd name="connsiteX90" fmla="*/ 993172 w 4682585"/>
              <a:gd name="connsiteY90" fmla="*/ 2028063 h 2174272"/>
              <a:gd name="connsiteX91" fmla="*/ 993172 w 4682585"/>
              <a:gd name="connsiteY91" fmla="*/ 1881473 h 2174272"/>
              <a:gd name="connsiteX92" fmla="*/ 668179 w 4682585"/>
              <a:gd name="connsiteY92" fmla="*/ 1881473 h 2174272"/>
              <a:gd name="connsiteX93" fmla="*/ 668179 w 4682585"/>
              <a:gd name="connsiteY93" fmla="*/ 2028063 h 2174272"/>
              <a:gd name="connsiteX94" fmla="*/ 825913 w 4682585"/>
              <a:gd name="connsiteY94" fmla="*/ 2028063 h 2174272"/>
              <a:gd name="connsiteX95" fmla="*/ 825913 w 4682585"/>
              <a:gd name="connsiteY95" fmla="*/ 1881473 h 2174272"/>
              <a:gd name="connsiteX96" fmla="*/ 500920 w 4682585"/>
              <a:gd name="connsiteY96" fmla="*/ 1881473 h 2174272"/>
              <a:gd name="connsiteX97" fmla="*/ 500920 w 4682585"/>
              <a:gd name="connsiteY97" fmla="*/ 2028063 h 2174272"/>
              <a:gd name="connsiteX98" fmla="*/ 658654 w 4682585"/>
              <a:gd name="connsiteY98" fmla="*/ 2028063 h 2174272"/>
              <a:gd name="connsiteX99" fmla="*/ 658654 w 4682585"/>
              <a:gd name="connsiteY99" fmla="*/ 1881473 h 2174272"/>
              <a:gd name="connsiteX100" fmla="*/ 333566 w 4682585"/>
              <a:gd name="connsiteY100" fmla="*/ 1881473 h 2174272"/>
              <a:gd name="connsiteX101" fmla="*/ 333566 w 4682585"/>
              <a:gd name="connsiteY101" fmla="*/ 2028063 h 2174272"/>
              <a:gd name="connsiteX102" fmla="*/ 491395 w 4682585"/>
              <a:gd name="connsiteY102" fmla="*/ 2028063 h 2174272"/>
              <a:gd name="connsiteX103" fmla="*/ 491395 w 4682585"/>
              <a:gd name="connsiteY103" fmla="*/ 1881473 h 2174272"/>
              <a:gd name="connsiteX104" fmla="*/ 166307 w 4682585"/>
              <a:gd name="connsiteY104" fmla="*/ 1881473 h 2174272"/>
              <a:gd name="connsiteX105" fmla="*/ 166307 w 4682585"/>
              <a:gd name="connsiteY105" fmla="*/ 2028063 h 2174272"/>
              <a:gd name="connsiteX106" fmla="*/ 324041 w 4682585"/>
              <a:gd name="connsiteY106" fmla="*/ 2028063 h 2174272"/>
              <a:gd name="connsiteX107" fmla="*/ 324041 w 4682585"/>
              <a:gd name="connsiteY107" fmla="*/ 1881473 h 2174272"/>
              <a:gd name="connsiteX108" fmla="*/ 9525 w 4682585"/>
              <a:gd name="connsiteY108" fmla="*/ 1881473 h 2174272"/>
              <a:gd name="connsiteX109" fmla="*/ 9525 w 4682585"/>
              <a:gd name="connsiteY109" fmla="*/ 2028063 h 2174272"/>
              <a:gd name="connsiteX110" fmla="*/ 156782 w 4682585"/>
              <a:gd name="connsiteY110" fmla="*/ 2028063 h 2174272"/>
              <a:gd name="connsiteX111" fmla="*/ 156782 w 4682585"/>
              <a:gd name="connsiteY111" fmla="*/ 1881473 h 2174272"/>
              <a:gd name="connsiteX112" fmla="*/ 4515326 w 4682585"/>
              <a:gd name="connsiteY112" fmla="*/ 1725358 h 2174272"/>
              <a:gd name="connsiteX113" fmla="*/ 4515326 w 4682585"/>
              <a:gd name="connsiteY113" fmla="*/ 1871948 h 2174272"/>
              <a:gd name="connsiteX114" fmla="*/ 4673060 w 4682585"/>
              <a:gd name="connsiteY114" fmla="*/ 1871948 h 2174272"/>
              <a:gd name="connsiteX115" fmla="*/ 4673060 w 4682585"/>
              <a:gd name="connsiteY115" fmla="*/ 1725358 h 2174272"/>
              <a:gd name="connsiteX116" fmla="*/ 4348068 w 4682585"/>
              <a:gd name="connsiteY116" fmla="*/ 1725358 h 2174272"/>
              <a:gd name="connsiteX117" fmla="*/ 4348068 w 4682585"/>
              <a:gd name="connsiteY117" fmla="*/ 1871948 h 2174272"/>
              <a:gd name="connsiteX118" fmla="*/ 4505801 w 4682585"/>
              <a:gd name="connsiteY118" fmla="*/ 1871948 h 2174272"/>
              <a:gd name="connsiteX119" fmla="*/ 4505801 w 4682585"/>
              <a:gd name="connsiteY119" fmla="*/ 1725358 h 2174272"/>
              <a:gd name="connsiteX120" fmla="*/ 4180809 w 4682585"/>
              <a:gd name="connsiteY120" fmla="*/ 1725358 h 2174272"/>
              <a:gd name="connsiteX121" fmla="*/ 4180809 w 4682585"/>
              <a:gd name="connsiteY121" fmla="*/ 1871948 h 2174272"/>
              <a:gd name="connsiteX122" fmla="*/ 4338543 w 4682585"/>
              <a:gd name="connsiteY122" fmla="*/ 1871948 h 2174272"/>
              <a:gd name="connsiteX123" fmla="*/ 4338543 w 4682585"/>
              <a:gd name="connsiteY123" fmla="*/ 1725358 h 2174272"/>
              <a:gd name="connsiteX124" fmla="*/ 4013550 w 4682585"/>
              <a:gd name="connsiteY124" fmla="*/ 1725358 h 2174272"/>
              <a:gd name="connsiteX125" fmla="*/ 4013550 w 4682585"/>
              <a:gd name="connsiteY125" fmla="*/ 1871948 h 2174272"/>
              <a:gd name="connsiteX126" fmla="*/ 4171284 w 4682585"/>
              <a:gd name="connsiteY126" fmla="*/ 1871948 h 2174272"/>
              <a:gd name="connsiteX127" fmla="*/ 4171284 w 4682585"/>
              <a:gd name="connsiteY127" fmla="*/ 1725358 h 2174272"/>
              <a:gd name="connsiteX128" fmla="*/ 3846291 w 4682585"/>
              <a:gd name="connsiteY128" fmla="*/ 1725358 h 2174272"/>
              <a:gd name="connsiteX129" fmla="*/ 3846291 w 4682585"/>
              <a:gd name="connsiteY129" fmla="*/ 1871948 h 2174272"/>
              <a:gd name="connsiteX130" fmla="*/ 4004025 w 4682585"/>
              <a:gd name="connsiteY130" fmla="*/ 1871948 h 2174272"/>
              <a:gd name="connsiteX131" fmla="*/ 4004025 w 4682585"/>
              <a:gd name="connsiteY131" fmla="*/ 1725358 h 2174272"/>
              <a:gd name="connsiteX132" fmla="*/ 3678936 w 4682585"/>
              <a:gd name="connsiteY132" fmla="*/ 1725358 h 2174272"/>
              <a:gd name="connsiteX133" fmla="*/ 3678936 w 4682585"/>
              <a:gd name="connsiteY133" fmla="*/ 1871948 h 2174272"/>
              <a:gd name="connsiteX134" fmla="*/ 3836766 w 4682585"/>
              <a:gd name="connsiteY134" fmla="*/ 1871948 h 2174272"/>
              <a:gd name="connsiteX135" fmla="*/ 3836766 w 4682585"/>
              <a:gd name="connsiteY135" fmla="*/ 1725358 h 2174272"/>
              <a:gd name="connsiteX136" fmla="*/ 3511677 w 4682585"/>
              <a:gd name="connsiteY136" fmla="*/ 1725358 h 2174272"/>
              <a:gd name="connsiteX137" fmla="*/ 3511677 w 4682585"/>
              <a:gd name="connsiteY137" fmla="*/ 1871948 h 2174272"/>
              <a:gd name="connsiteX138" fmla="*/ 3669411 w 4682585"/>
              <a:gd name="connsiteY138" fmla="*/ 1871948 h 2174272"/>
              <a:gd name="connsiteX139" fmla="*/ 3669411 w 4682585"/>
              <a:gd name="connsiteY139" fmla="*/ 1725358 h 2174272"/>
              <a:gd name="connsiteX140" fmla="*/ 3344418 w 4682585"/>
              <a:gd name="connsiteY140" fmla="*/ 1725358 h 2174272"/>
              <a:gd name="connsiteX141" fmla="*/ 3344418 w 4682585"/>
              <a:gd name="connsiteY141" fmla="*/ 1871948 h 2174272"/>
              <a:gd name="connsiteX142" fmla="*/ 3502152 w 4682585"/>
              <a:gd name="connsiteY142" fmla="*/ 1871948 h 2174272"/>
              <a:gd name="connsiteX143" fmla="*/ 3502152 w 4682585"/>
              <a:gd name="connsiteY143" fmla="*/ 1725358 h 2174272"/>
              <a:gd name="connsiteX144" fmla="*/ 3177159 w 4682585"/>
              <a:gd name="connsiteY144" fmla="*/ 1725358 h 2174272"/>
              <a:gd name="connsiteX145" fmla="*/ 3177159 w 4682585"/>
              <a:gd name="connsiteY145" fmla="*/ 1871948 h 2174272"/>
              <a:gd name="connsiteX146" fmla="*/ 3334893 w 4682585"/>
              <a:gd name="connsiteY146" fmla="*/ 1871948 h 2174272"/>
              <a:gd name="connsiteX147" fmla="*/ 3334893 w 4682585"/>
              <a:gd name="connsiteY147" fmla="*/ 1725358 h 2174272"/>
              <a:gd name="connsiteX148" fmla="*/ 3009900 w 4682585"/>
              <a:gd name="connsiteY148" fmla="*/ 1725358 h 2174272"/>
              <a:gd name="connsiteX149" fmla="*/ 3009900 w 4682585"/>
              <a:gd name="connsiteY149" fmla="*/ 1871948 h 2174272"/>
              <a:gd name="connsiteX150" fmla="*/ 3167634 w 4682585"/>
              <a:gd name="connsiteY150" fmla="*/ 1871948 h 2174272"/>
              <a:gd name="connsiteX151" fmla="*/ 3167634 w 4682585"/>
              <a:gd name="connsiteY151" fmla="*/ 1725358 h 2174272"/>
              <a:gd name="connsiteX152" fmla="*/ 2842641 w 4682585"/>
              <a:gd name="connsiteY152" fmla="*/ 1725358 h 2174272"/>
              <a:gd name="connsiteX153" fmla="*/ 2842641 w 4682585"/>
              <a:gd name="connsiteY153" fmla="*/ 1871948 h 2174272"/>
              <a:gd name="connsiteX154" fmla="*/ 3000375 w 4682585"/>
              <a:gd name="connsiteY154" fmla="*/ 1871948 h 2174272"/>
              <a:gd name="connsiteX155" fmla="*/ 3000375 w 4682585"/>
              <a:gd name="connsiteY155" fmla="*/ 1725358 h 2174272"/>
              <a:gd name="connsiteX156" fmla="*/ 2675382 w 4682585"/>
              <a:gd name="connsiteY156" fmla="*/ 1725358 h 2174272"/>
              <a:gd name="connsiteX157" fmla="*/ 2675382 w 4682585"/>
              <a:gd name="connsiteY157" fmla="*/ 1871948 h 2174272"/>
              <a:gd name="connsiteX158" fmla="*/ 2833116 w 4682585"/>
              <a:gd name="connsiteY158" fmla="*/ 1871948 h 2174272"/>
              <a:gd name="connsiteX159" fmla="*/ 2833116 w 4682585"/>
              <a:gd name="connsiteY159" fmla="*/ 1725358 h 2174272"/>
              <a:gd name="connsiteX160" fmla="*/ 2508123 w 4682585"/>
              <a:gd name="connsiteY160" fmla="*/ 1725358 h 2174272"/>
              <a:gd name="connsiteX161" fmla="*/ 2508123 w 4682585"/>
              <a:gd name="connsiteY161" fmla="*/ 1871948 h 2174272"/>
              <a:gd name="connsiteX162" fmla="*/ 2665857 w 4682585"/>
              <a:gd name="connsiteY162" fmla="*/ 1871948 h 2174272"/>
              <a:gd name="connsiteX163" fmla="*/ 2665857 w 4682585"/>
              <a:gd name="connsiteY163" fmla="*/ 1725358 h 2174272"/>
              <a:gd name="connsiteX164" fmla="*/ 2340864 w 4682585"/>
              <a:gd name="connsiteY164" fmla="*/ 1725358 h 2174272"/>
              <a:gd name="connsiteX165" fmla="*/ 2340864 w 4682585"/>
              <a:gd name="connsiteY165" fmla="*/ 1871948 h 2174272"/>
              <a:gd name="connsiteX166" fmla="*/ 2498598 w 4682585"/>
              <a:gd name="connsiteY166" fmla="*/ 1871948 h 2174272"/>
              <a:gd name="connsiteX167" fmla="*/ 2498598 w 4682585"/>
              <a:gd name="connsiteY167" fmla="*/ 1725358 h 2174272"/>
              <a:gd name="connsiteX168" fmla="*/ 2173510 w 4682585"/>
              <a:gd name="connsiteY168" fmla="*/ 1725358 h 2174272"/>
              <a:gd name="connsiteX169" fmla="*/ 2173510 w 4682585"/>
              <a:gd name="connsiteY169" fmla="*/ 1871948 h 2174272"/>
              <a:gd name="connsiteX170" fmla="*/ 2331339 w 4682585"/>
              <a:gd name="connsiteY170" fmla="*/ 1871948 h 2174272"/>
              <a:gd name="connsiteX171" fmla="*/ 2331339 w 4682585"/>
              <a:gd name="connsiteY171" fmla="*/ 1725358 h 2174272"/>
              <a:gd name="connsiteX172" fmla="*/ 2006251 w 4682585"/>
              <a:gd name="connsiteY172" fmla="*/ 1725358 h 2174272"/>
              <a:gd name="connsiteX173" fmla="*/ 2006251 w 4682585"/>
              <a:gd name="connsiteY173" fmla="*/ 1871948 h 2174272"/>
              <a:gd name="connsiteX174" fmla="*/ 2163985 w 4682585"/>
              <a:gd name="connsiteY174" fmla="*/ 1871948 h 2174272"/>
              <a:gd name="connsiteX175" fmla="*/ 2163985 w 4682585"/>
              <a:gd name="connsiteY175" fmla="*/ 1725358 h 2174272"/>
              <a:gd name="connsiteX176" fmla="*/ 1838992 w 4682585"/>
              <a:gd name="connsiteY176" fmla="*/ 1725358 h 2174272"/>
              <a:gd name="connsiteX177" fmla="*/ 1838992 w 4682585"/>
              <a:gd name="connsiteY177" fmla="*/ 1871948 h 2174272"/>
              <a:gd name="connsiteX178" fmla="*/ 1996726 w 4682585"/>
              <a:gd name="connsiteY178" fmla="*/ 1871948 h 2174272"/>
              <a:gd name="connsiteX179" fmla="*/ 1996726 w 4682585"/>
              <a:gd name="connsiteY179" fmla="*/ 1725358 h 2174272"/>
              <a:gd name="connsiteX180" fmla="*/ 1671733 w 4682585"/>
              <a:gd name="connsiteY180" fmla="*/ 1725358 h 2174272"/>
              <a:gd name="connsiteX181" fmla="*/ 1671733 w 4682585"/>
              <a:gd name="connsiteY181" fmla="*/ 1871948 h 2174272"/>
              <a:gd name="connsiteX182" fmla="*/ 1829467 w 4682585"/>
              <a:gd name="connsiteY182" fmla="*/ 1871948 h 2174272"/>
              <a:gd name="connsiteX183" fmla="*/ 1829467 w 4682585"/>
              <a:gd name="connsiteY183" fmla="*/ 1725358 h 2174272"/>
              <a:gd name="connsiteX184" fmla="*/ 1504474 w 4682585"/>
              <a:gd name="connsiteY184" fmla="*/ 1725358 h 2174272"/>
              <a:gd name="connsiteX185" fmla="*/ 1504474 w 4682585"/>
              <a:gd name="connsiteY185" fmla="*/ 1871948 h 2174272"/>
              <a:gd name="connsiteX186" fmla="*/ 1662208 w 4682585"/>
              <a:gd name="connsiteY186" fmla="*/ 1871948 h 2174272"/>
              <a:gd name="connsiteX187" fmla="*/ 1662208 w 4682585"/>
              <a:gd name="connsiteY187" fmla="*/ 1725358 h 2174272"/>
              <a:gd name="connsiteX188" fmla="*/ 1337215 w 4682585"/>
              <a:gd name="connsiteY188" fmla="*/ 1725358 h 2174272"/>
              <a:gd name="connsiteX189" fmla="*/ 1337215 w 4682585"/>
              <a:gd name="connsiteY189" fmla="*/ 1871948 h 2174272"/>
              <a:gd name="connsiteX190" fmla="*/ 1494949 w 4682585"/>
              <a:gd name="connsiteY190" fmla="*/ 1871948 h 2174272"/>
              <a:gd name="connsiteX191" fmla="*/ 1494949 w 4682585"/>
              <a:gd name="connsiteY191" fmla="*/ 1725358 h 2174272"/>
              <a:gd name="connsiteX192" fmla="*/ 1169956 w 4682585"/>
              <a:gd name="connsiteY192" fmla="*/ 1725358 h 2174272"/>
              <a:gd name="connsiteX193" fmla="*/ 1169956 w 4682585"/>
              <a:gd name="connsiteY193" fmla="*/ 1871948 h 2174272"/>
              <a:gd name="connsiteX194" fmla="*/ 1327690 w 4682585"/>
              <a:gd name="connsiteY194" fmla="*/ 1871948 h 2174272"/>
              <a:gd name="connsiteX195" fmla="*/ 1327690 w 4682585"/>
              <a:gd name="connsiteY195" fmla="*/ 1725358 h 2174272"/>
              <a:gd name="connsiteX196" fmla="*/ 1002697 w 4682585"/>
              <a:gd name="connsiteY196" fmla="*/ 1725358 h 2174272"/>
              <a:gd name="connsiteX197" fmla="*/ 1002697 w 4682585"/>
              <a:gd name="connsiteY197" fmla="*/ 1871948 h 2174272"/>
              <a:gd name="connsiteX198" fmla="*/ 1160431 w 4682585"/>
              <a:gd name="connsiteY198" fmla="*/ 1871948 h 2174272"/>
              <a:gd name="connsiteX199" fmla="*/ 1160431 w 4682585"/>
              <a:gd name="connsiteY199" fmla="*/ 1725358 h 2174272"/>
              <a:gd name="connsiteX200" fmla="*/ 835438 w 4682585"/>
              <a:gd name="connsiteY200" fmla="*/ 1725358 h 2174272"/>
              <a:gd name="connsiteX201" fmla="*/ 835438 w 4682585"/>
              <a:gd name="connsiteY201" fmla="*/ 1871948 h 2174272"/>
              <a:gd name="connsiteX202" fmla="*/ 993172 w 4682585"/>
              <a:gd name="connsiteY202" fmla="*/ 1871948 h 2174272"/>
              <a:gd name="connsiteX203" fmla="*/ 993172 w 4682585"/>
              <a:gd name="connsiteY203" fmla="*/ 1725358 h 2174272"/>
              <a:gd name="connsiteX204" fmla="*/ 668179 w 4682585"/>
              <a:gd name="connsiteY204" fmla="*/ 1725358 h 2174272"/>
              <a:gd name="connsiteX205" fmla="*/ 668179 w 4682585"/>
              <a:gd name="connsiteY205" fmla="*/ 1871948 h 2174272"/>
              <a:gd name="connsiteX206" fmla="*/ 825913 w 4682585"/>
              <a:gd name="connsiteY206" fmla="*/ 1871948 h 2174272"/>
              <a:gd name="connsiteX207" fmla="*/ 825913 w 4682585"/>
              <a:gd name="connsiteY207" fmla="*/ 1725358 h 2174272"/>
              <a:gd name="connsiteX208" fmla="*/ 500920 w 4682585"/>
              <a:gd name="connsiteY208" fmla="*/ 1725358 h 2174272"/>
              <a:gd name="connsiteX209" fmla="*/ 500920 w 4682585"/>
              <a:gd name="connsiteY209" fmla="*/ 1871948 h 2174272"/>
              <a:gd name="connsiteX210" fmla="*/ 658654 w 4682585"/>
              <a:gd name="connsiteY210" fmla="*/ 1871948 h 2174272"/>
              <a:gd name="connsiteX211" fmla="*/ 658654 w 4682585"/>
              <a:gd name="connsiteY211" fmla="*/ 1725358 h 2174272"/>
              <a:gd name="connsiteX212" fmla="*/ 333566 w 4682585"/>
              <a:gd name="connsiteY212" fmla="*/ 1725358 h 2174272"/>
              <a:gd name="connsiteX213" fmla="*/ 333566 w 4682585"/>
              <a:gd name="connsiteY213" fmla="*/ 1871948 h 2174272"/>
              <a:gd name="connsiteX214" fmla="*/ 491395 w 4682585"/>
              <a:gd name="connsiteY214" fmla="*/ 1871948 h 2174272"/>
              <a:gd name="connsiteX215" fmla="*/ 491395 w 4682585"/>
              <a:gd name="connsiteY215" fmla="*/ 1725358 h 2174272"/>
              <a:gd name="connsiteX216" fmla="*/ 166307 w 4682585"/>
              <a:gd name="connsiteY216" fmla="*/ 1725358 h 2174272"/>
              <a:gd name="connsiteX217" fmla="*/ 166307 w 4682585"/>
              <a:gd name="connsiteY217" fmla="*/ 1871948 h 2174272"/>
              <a:gd name="connsiteX218" fmla="*/ 324041 w 4682585"/>
              <a:gd name="connsiteY218" fmla="*/ 1871948 h 2174272"/>
              <a:gd name="connsiteX219" fmla="*/ 324041 w 4682585"/>
              <a:gd name="connsiteY219" fmla="*/ 1725358 h 2174272"/>
              <a:gd name="connsiteX220" fmla="*/ 9525 w 4682585"/>
              <a:gd name="connsiteY220" fmla="*/ 1725358 h 2174272"/>
              <a:gd name="connsiteX221" fmla="*/ 9525 w 4682585"/>
              <a:gd name="connsiteY221" fmla="*/ 1871948 h 2174272"/>
              <a:gd name="connsiteX222" fmla="*/ 156782 w 4682585"/>
              <a:gd name="connsiteY222" fmla="*/ 1871948 h 2174272"/>
              <a:gd name="connsiteX223" fmla="*/ 156782 w 4682585"/>
              <a:gd name="connsiteY223" fmla="*/ 1725358 h 2174272"/>
              <a:gd name="connsiteX224" fmla="*/ 4515326 w 4682585"/>
              <a:gd name="connsiteY224" fmla="*/ 1569243 h 2174272"/>
              <a:gd name="connsiteX225" fmla="*/ 4515326 w 4682585"/>
              <a:gd name="connsiteY225" fmla="*/ 1715833 h 2174272"/>
              <a:gd name="connsiteX226" fmla="*/ 4673060 w 4682585"/>
              <a:gd name="connsiteY226" fmla="*/ 1715833 h 2174272"/>
              <a:gd name="connsiteX227" fmla="*/ 4673060 w 4682585"/>
              <a:gd name="connsiteY227" fmla="*/ 1569243 h 2174272"/>
              <a:gd name="connsiteX228" fmla="*/ 4348068 w 4682585"/>
              <a:gd name="connsiteY228" fmla="*/ 1569243 h 2174272"/>
              <a:gd name="connsiteX229" fmla="*/ 4348068 w 4682585"/>
              <a:gd name="connsiteY229" fmla="*/ 1715833 h 2174272"/>
              <a:gd name="connsiteX230" fmla="*/ 4505801 w 4682585"/>
              <a:gd name="connsiteY230" fmla="*/ 1715833 h 2174272"/>
              <a:gd name="connsiteX231" fmla="*/ 4505801 w 4682585"/>
              <a:gd name="connsiteY231" fmla="*/ 1569243 h 2174272"/>
              <a:gd name="connsiteX232" fmla="*/ 4180809 w 4682585"/>
              <a:gd name="connsiteY232" fmla="*/ 1569243 h 2174272"/>
              <a:gd name="connsiteX233" fmla="*/ 4180809 w 4682585"/>
              <a:gd name="connsiteY233" fmla="*/ 1715833 h 2174272"/>
              <a:gd name="connsiteX234" fmla="*/ 4338543 w 4682585"/>
              <a:gd name="connsiteY234" fmla="*/ 1715833 h 2174272"/>
              <a:gd name="connsiteX235" fmla="*/ 4338543 w 4682585"/>
              <a:gd name="connsiteY235" fmla="*/ 1569243 h 2174272"/>
              <a:gd name="connsiteX236" fmla="*/ 4013550 w 4682585"/>
              <a:gd name="connsiteY236" fmla="*/ 1569243 h 2174272"/>
              <a:gd name="connsiteX237" fmla="*/ 4013550 w 4682585"/>
              <a:gd name="connsiteY237" fmla="*/ 1715833 h 2174272"/>
              <a:gd name="connsiteX238" fmla="*/ 4171284 w 4682585"/>
              <a:gd name="connsiteY238" fmla="*/ 1715833 h 2174272"/>
              <a:gd name="connsiteX239" fmla="*/ 4171284 w 4682585"/>
              <a:gd name="connsiteY239" fmla="*/ 1569243 h 2174272"/>
              <a:gd name="connsiteX240" fmla="*/ 3846291 w 4682585"/>
              <a:gd name="connsiteY240" fmla="*/ 1569243 h 2174272"/>
              <a:gd name="connsiteX241" fmla="*/ 3846291 w 4682585"/>
              <a:gd name="connsiteY241" fmla="*/ 1715833 h 2174272"/>
              <a:gd name="connsiteX242" fmla="*/ 4004025 w 4682585"/>
              <a:gd name="connsiteY242" fmla="*/ 1715833 h 2174272"/>
              <a:gd name="connsiteX243" fmla="*/ 4004025 w 4682585"/>
              <a:gd name="connsiteY243" fmla="*/ 1569243 h 2174272"/>
              <a:gd name="connsiteX244" fmla="*/ 3678936 w 4682585"/>
              <a:gd name="connsiteY244" fmla="*/ 1569243 h 2174272"/>
              <a:gd name="connsiteX245" fmla="*/ 3678936 w 4682585"/>
              <a:gd name="connsiteY245" fmla="*/ 1715833 h 2174272"/>
              <a:gd name="connsiteX246" fmla="*/ 3836766 w 4682585"/>
              <a:gd name="connsiteY246" fmla="*/ 1715833 h 2174272"/>
              <a:gd name="connsiteX247" fmla="*/ 3836766 w 4682585"/>
              <a:gd name="connsiteY247" fmla="*/ 1569243 h 2174272"/>
              <a:gd name="connsiteX248" fmla="*/ 3511677 w 4682585"/>
              <a:gd name="connsiteY248" fmla="*/ 1569243 h 2174272"/>
              <a:gd name="connsiteX249" fmla="*/ 3511677 w 4682585"/>
              <a:gd name="connsiteY249" fmla="*/ 1715833 h 2174272"/>
              <a:gd name="connsiteX250" fmla="*/ 3669411 w 4682585"/>
              <a:gd name="connsiteY250" fmla="*/ 1715833 h 2174272"/>
              <a:gd name="connsiteX251" fmla="*/ 3669411 w 4682585"/>
              <a:gd name="connsiteY251" fmla="*/ 1569243 h 2174272"/>
              <a:gd name="connsiteX252" fmla="*/ 3344418 w 4682585"/>
              <a:gd name="connsiteY252" fmla="*/ 1569243 h 2174272"/>
              <a:gd name="connsiteX253" fmla="*/ 3344418 w 4682585"/>
              <a:gd name="connsiteY253" fmla="*/ 1715833 h 2174272"/>
              <a:gd name="connsiteX254" fmla="*/ 3502152 w 4682585"/>
              <a:gd name="connsiteY254" fmla="*/ 1715833 h 2174272"/>
              <a:gd name="connsiteX255" fmla="*/ 3502152 w 4682585"/>
              <a:gd name="connsiteY255" fmla="*/ 1569243 h 2174272"/>
              <a:gd name="connsiteX256" fmla="*/ 3177159 w 4682585"/>
              <a:gd name="connsiteY256" fmla="*/ 1569243 h 2174272"/>
              <a:gd name="connsiteX257" fmla="*/ 3177159 w 4682585"/>
              <a:gd name="connsiteY257" fmla="*/ 1715833 h 2174272"/>
              <a:gd name="connsiteX258" fmla="*/ 3334893 w 4682585"/>
              <a:gd name="connsiteY258" fmla="*/ 1715833 h 2174272"/>
              <a:gd name="connsiteX259" fmla="*/ 3334893 w 4682585"/>
              <a:gd name="connsiteY259" fmla="*/ 1569243 h 2174272"/>
              <a:gd name="connsiteX260" fmla="*/ 3009900 w 4682585"/>
              <a:gd name="connsiteY260" fmla="*/ 1569243 h 2174272"/>
              <a:gd name="connsiteX261" fmla="*/ 3009900 w 4682585"/>
              <a:gd name="connsiteY261" fmla="*/ 1715833 h 2174272"/>
              <a:gd name="connsiteX262" fmla="*/ 3167634 w 4682585"/>
              <a:gd name="connsiteY262" fmla="*/ 1715833 h 2174272"/>
              <a:gd name="connsiteX263" fmla="*/ 3167634 w 4682585"/>
              <a:gd name="connsiteY263" fmla="*/ 1569243 h 2174272"/>
              <a:gd name="connsiteX264" fmla="*/ 2842641 w 4682585"/>
              <a:gd name="connsiteY264" fmla="*/ 1569243 h 2174272"/>
              <a:gd name="connsiteX265" fmla="*/ 2842641 w 4682585"/>
              <a:gd name="connsiteY265" fmla="*/ 1715833 h 2174272"/>
              <a:gd name="connsiteX266" fmla="*/ 3000375 w 4682585"/>
              <a:gd name="connsiteY266" fmla="*/ 1715833 h 2174272"/>
              <a:gd name="connsiteX267" fmla="*/ 3000375 w 4682585"/>
              <a:gd name="connsiteY267" fmla="*/ 1569243 h 2174272"/>
              <a:gd name="connsiteX268" fmla="*/ 2675382 w 4682585"/>
              <a:gd name="connsiteY268" fmla="*/ 1569243 h 2174272"/>
              <a:gd name="connsiteX269" fmla="*/ 2675382 w 4682585"/>
              <a:gd name="connsiteY269" fmla="*/ 1715833 h 2174272"/>
              <a:gd name="connsiteX270" fmla="*/ 2833116 w 4682585"/>
              <a:gd name="connsiteY270" fmla="*/ 1715833 h 2174272"/>
              <a:gd name="connsiteX271" fmla="*/ 2833116 w 4682585"/>
              <a:gd name="connsiteY271" fmla="*/ 1569243 h 2174272"/>
              <a:gd name="connsiteX272" fmla="*/ 2508123 w 4682585"/>
              <a:gd name="connsiteY272" fmla="*/ 1569243 h 2174272"/>
              <a:gd name="connsiteX273" fmla="*/ 2508123 w 4682585"/>
              <a:gd name="connsiteY273" fmla="*/ 1715833 h 2174272"/>
              <a:gd name="connsiteX274" fmla="*/ 2665857 w 4682585"/>
              <a:gd name="connsiteY274" fmla="*/ 1715833 h 2174272"/>
              <a:gd name="connsiteX275" fmla="*/ 2665857 w 4682585"/>
              <a:gd name="connsiteY275" fmla="*/ 1569243 h 2174272"/>
              <a:gd name="connsiteX276" fmla="*/ 2340864 w 4682585"/>
              <a:gd name="connsiteY276" fmla="*/ 1569243 h 2174272"/>
              <a:gd name="connsiteX277" fmla="*/ 2340864 w 4682585"/>
              <a:gd name="connsiteY277" fmla="*/ 1715833 h 2174272"/>
              <a:gd name="connsiteX278" fmla="*/ 2498598 w 4682585"/>
              <a:gd name="connsiteY278" fmla="*/ 1715833 h 2174272"/>
              <a:gd name="connsiteX279" fmla="*/ 2498598 w 4682585"/>
              <a:gd name="connsiteY279" fmla="*/ 1569243 h 2174272"/>
              <a:gd name="connsiteX280" fmla="*/ 2173510 w 4682585"/>
              <a:gd name="connsiteY280" fmla="*/ 1569243 h 2174272"/>
              <a:gd name="connsiteX281" fmla="*/ 2173510 w 4682585"/>
              <a:gd name="connsiteY281" fmla="*/ 1715833 h 2174272"/>
              <a:gd name="connsiteX282" fmla="*/ 2331339 w 4682585"/>
              <a:gd name="connsiteY282" fmla="*/ 1715833 h 2174272"/>
              <a:gd name="connsiteX283" fmla="*/ 2331339 w 4682585"/>
              <a:gd name="connsiteY283" fmla="*/ 1569243 h 2174272"/>
              <a:gd name="connsiteX284" fmla="*/ 2006251 w 4682585"/>
              <a:gd name="connsiteY284" fmla="*/ 1569243 h 2174272"/>
              <a:gd name="connsiteX285" fmla="*/ 2006251 w 4682585"/>
              <a:gd name="connsiteY285" fmla="*/ 1715833 h 2174272"/>
              <a:gd name="connsiteX286" fmla="*/ 2163985 w 4682585"/>
              <a:gd name="connsiteY286" fmla="*/ 1715833 h 2174272"/>
              <a:gd name="connsiteX287" fmla="*/ 2163985 w 4682585"/>
              <a:gd name="connsiteY287" fmla="*/ 1569243 h 2174272"/>
              <a:gd name="connsiteX288" fmla="*/ 1838992 w 4682585"/>
              <a:gd name="connsiteY288" fmla="*/ 1569243 h 2174272"/>
              <a:gd name="connsiteX289" fmla="*/ 1838992 w 4682585"/>
              <a:gd name="connsiteY289" fmla="*/ 1715833 h 2174272"/>
              <a:gd name="connsiteX290" fmla="*/ 1996726 w 4682585"/>
              <a:gd name="connsiteY290" fmla="*/ 1715833 h 2174272"/>
              <a:gd name="connsiteX291" fmla="*/ 1996726 w 4682585"/>
              <a:gd name="connsiteY291" fmla="*/ 1569243 h 2174272"/>
              <a:gd name="connsiteX292" fmla="*/ 1671733 w 4682585"/>
              <a:gd name="connsiteY292" fmla="*/ 1569243 h 2174272"/>
              <a:gd name="connsiteX293" fmla="*/ 1671733 w 4682585"/>
              <a:gd name="connsiteY293" fmla="*/ 1715833 h 2174272"/>
              <a:gd name="connsiteX294" fmla="*/ 1829467 w 4682585"/>
              <a:gd name="connsiteY294" fmla="*/ 1715833 h 2174272"/>
              <a:gd name="connsiteX295" fmla="*/ 1829467 w 4682585"/>
              <a:gd name="connsiteY295" fmla="*/ 1569243 h 2174272"/>
              <a:gd name="connsiteX296" fmla="*/ 1504474 w 4682585"/>
              <a:gd name="connsiteY296" fmla="*/ 1569243 h 2174272"/>
              <a:gd name="connsiteX297" fmla="*/ 1504474 w 4682585"/>
              <a:gd name="connsiteY297" fmla="*/ 1715833 h 2174272"/>
              <a:gd name="connsiteX298" fmla="*/ 1662208 w 4682585"/>
              <a:gd name="connsiteY298" fmla="*/ 1715833 h 2174272"/>
              <a:gd name="connsiteX299" fmla="*/ 1662208 w 4682585"/>
              <a:gd name="connsiteY299" fmla="*/ 1569243 h 2174272"/>
              <a:gd name="connsiteX300" fmla="*/ 1337215 w 4682585"/>
              <a:gd name="connsiteY300" fmla="*/ 1569243 h 2174272"/>
              <a:gd name="connsiteX301" fmla="*/ 1337215 w 4682585"/>
              <a:gd name="connsiteY301" fmla="*/ 1715833 h 2174272"/>
              <a:gd name="connsiteX302" fmla="*/ 1494949 w 4682585"/>
              <a:gd name="connsiteY302" fmla="*/ 1715833 h 2174272"/>
              <a:gd name="connsiteX303" fmla="*/ 1494949 w 4682585"/>
              <a:gd name="connsiteY303" fmla="*/ 1569243 h 2174272"/>
              <a:gd name="connsiteX304" fmla="*/ 1169956 w 4682585"/>
              <a:gd name="connsiteY304" fmla="*/ 1569243 h 2174272"/>
              <a:gd name="connsiteX305" fmla="*/ 1169956 w 4682585"/>
              <a:gd name="connsiteY305" fmla="*/ 1715833 h 2174272"/>
              <a:gd name="connsiteX306" fmla="*/ 1327690 w 4682585"/>
              <a:gd name="connsiteY306" fmla="*/ 1715833 h 2174272"/>
              <a:gd name="connsiteX307" fmla="*/ 1327690 w 4682585"/>
              <a:gd name="connsiteY307" fmla="*/ 1569243 h 2174272"/>
              <a:gd name="connsiteX308" fmla="*/ 1002697 w 4682585"/>
              <a:gd name="connsiteY308" fmla="*/ 1569243 h 2174272"/>
              <a:gd name="connsiteX309" fmla="*/ 1002697 w 4682585"/>
              <a:gd name="connsiteY309" fmla="*/ 1715833 h 2174272"/>
              <a:gd name="connsiteX310" fmla="*/ 1160431 w 4682585"/>
              <a:gd name="connsiteY310" fmla="*/ 1715833 h 2174272"/>
              <a:gd name="connsiteX311" fmla="*/ 1160431 w 4682585"/>
              <a:gd name="connsiteY311" fmla="*/ 1569243 h 2174272"/>
              <a:gd name="connsiteX312" fmla="*/ 835438 w 4682585"/>
              <a:gd name="connsiteY312" fmla="*/ 1569243 h 2174272"/>
              <a:gd name="connsiteX313" fmla="*/ 835438 w 4682585"/>
              <a:gd name="connsiteY313" fmla="*/ 1715833 h 2174272"/>
              <a:gd name="connsiteX314" fmla="*/ 993172 w 4682585"/>
              <a:gd name="connsiteY314" fmla="*/ 1715833 h 2174272"/>
              <a:gd name="connsiteX315" fmla="*/ 993172 w 4682585"/>
              <a:gd name="connsiteY315" fmla="*/ 1569243 h 2174272"/>
              <a:gd name="connsiteX316" fmla="*/ 668179 w 4682585"/>
              <a:gd name="connsiteY316" fmla="*/ 1569243 h 2174272"/>
              <a:gd name="connsiteX317" fmla="*/ 668179 w 4682585"/>
              <a:gd name="connsiteY317" fmla="*/ 1715833 h 2174272"/>
              <a:gd name="connsiteX318" fmla="*/ 825913 w 4682585"/>
              <a:gd name="connsiteY318" fmla="*/ 1715833 h 2174272"/>
              <a:gd name="connsiteX319" fmla="*/ 825913 w 4682585"/>
              <a:gd name="connsiteY319" fmla="*/ 1569243 h 2174272"/>
              <a:gd name="connsiteX320" fmla="*/ 500920 w 4682585"/>
              <a:gd name="connsiteY320" fmla="*/ 1569243 h 2174272"/>
              <a:gd name="connsiteX321" fmla="*/ 500920 w 4682585"/>
              <a:gd name="connsiteY321" fmla="*/ 1715833 h 2174272"/>
              <a:gd name="connsiteX322" fmla="*/ 658654 w 4682585"/>
              <a:gd name="connsiteY322" fmla="*/ 1715833 h 2174272"/>
              <a:gd name="connsiteX323" fmla="*/ 658654 w 4682585"/>
              <a:gd name="connsiteY323" fmla="*/ 1569243 h 2174272"/>
              <a:gd name="connsiteX324" fmla="*/ 333566 w 4682585"/>
              <a:gd name="connsiteY324" fmla="*/ 1569243 h 2174272"/>
              <a:gd name="connsiteX325" fmla="*/ 333566 w 4682585"/>
              <a:gd name="connsiteY325" fmla="*/ 1715833 h 2174272"/>
              <a:gd name="connsiteX326" fmla="*/ 491395 w 4682585"/>
              <a:gd name="connsiteY326" fmla="*/ 1715833 h 2174272"/>
              <a:gd name="connsiteX327" fmla="*/ 491395 w 4682585"/>
              <a:gd name="connsiteY327" fmla="*/ 1569243 h 2174272"/>
              <a:gd name="connsiteX328" fmla="*/ 166307 w 4682585"/>
              <a:gd name="connsiteY328" fmla="*/ 1569243 h 2174272"/>
              <a:gd name="connsiteX329" fmla="*/ 166307 w 4682585"/>
              <a:gd name="connsiteY329" fmla="*/ 1715833 h 2174272"/>
              <a:gd name="connsiteX330" fmla="*/ 324041 w 4682585"/>
              <a:gd name="connsiteY330" fmla="*/ 1715833 h 2174272"/>
              <a:gd name="connsiteX331" fmla="*/ 324041 w 4682585"/>
              <a:gd name="connsiteY331" fmla="*/ 1569243 h 2174272"/>
              <a:gd name="connsiteX332" fmla="*/ 9525 w 4682585"/>
              <a:gd name="connsiteY332" fmla="*/ 1569243 h 2174272"/>
              <a:gd name="connsiteX333" fmla="*/ 9525 w 4682585"/>
              <a:gd name="connsiteY333" fmla="*/ 1715833 h 2174272"/>
              <a:gd name="connsiteX334" fmla="*/ 156782 w 4682585"/>
              <a:gd name="connsiteY334" fmla="*/ 1715833 h 2174272"/>
              <a:gd name="connsiteX335" fmla="*/ 156782 w 4682585"/>
              <a:gd name="connsiteY335" fmla="*/ 1569243 h 2174272"/>
              <a:gd name="connsiteX336" fmla="*/ 4515326 w 4682585"/>
              <a:gd name="connsiteY336" fmla="*/ 1413129 h 2174272"/>
              <a:gd name="connsiteX337" fmla="*/ 4515326 w 4682585"/>
              <a:gd name="connsiteY337" fmla="*/ 1559718 h 2174272"/>
              <a:gd name="connsiteX338" fmla="*/ 4673060 w 4682585"/>
              <a:gd name="connsiteY338" fmla="*/ 1559718 h 2174272"/>
              <a:gd name="connsiteX339" fmla="*/ 4673060 w 4682585"/>
              <a:gd name="connsiteY339" fmla="*/ 1413129 h 2174272"/>
              <a:gd name="connsiteX340" fmla="*/ 4348068 w 4682585"/>
              <a:gd name="connsiteY340" fmla="*/ 1413129 h 2174272"/>
              <a:gd name="connsiteX341" fmla="*/ 4348068 w 4682585"/>
              <a:gd name="connsiteY341" fmla="*/ 1559718 h 2174272"/>
              <a:gd name="connsiteX342" fmla="*/ 4505801 w 4682585"/>
              <a:gd name="connsiteY342" fmla="*/ 1559718 h 2174272"/>
              <a:gd name="connsiteX343" fmla="*/ 4505801 w 4682585"/>
              <a:gd name="connsiteY343" fmla="*/ 1413129 h 2174272"/>
              <a:gd name="connsiteX344" fmla="*/ 4180809 w 4682585"/>
              <a:gd name="connsiteY344" fmla="*/ 1413129 h 2174272"/>
              <a:gd name="connsiteX345" fmla="*/ 4180809 w 4682585"/>
              <a:gd name="connsiteY345" fmla="*/ 1559718 h 2174272"/>
              <a:gd name="connsiteX346" fmla="*/ 4338543 w 4682585"/>
              <a:gd name="connsiteY346" fmla="*/ 1559718 h 2174272"/>
              <a:gd name="connsiteX347" fmla="*/ 4338543 w 4682585"/>
              <a:gd name="connsiteY347" fmla="*/ 1413129 h 2174272"/>
              <a:gd name="connsiteX348" fmla="*/ 4013550 w 4682585"/>
              <a:gd name="connsiteY348" fmla="*/ 1413129 h 2174272"/>
              <a:gd name="connsiteX349" fmla="*/ 4013550 w 4682585"/>
              <a:gd name="connsiteY349" fmla="*/ 1559718 h 2174272"/>
              <a:gd name="connsiteX350" fmla="*/ 4171284 w 4682585"/>
              <a:gd name="connsiteY350" fmla="*/ 1559718 h 2174272"/>
              <a:gd name="connsiteX351" fmla="*/ 4171284 w 4682585"/>
              <a:gd name="connsiteY351" fmla="*/ 1413129 h 2174272"/>
              <a:gd name="connsiteX352" fmla="*/ 3846291 w 4682585"/>
              <a:gd name="connsiteY352" fmla="*/ 1413129 h 2174272"/>
              <a:gd name="connsiteX353" fmla="*/ 3846291 w 4682585"/>
              <a:gd name="connsiteY353" fmla="*/ 1559718 h 2174272"/>
              <a:gd name="connsiteX354" fmla="*/ 4004025 w 4682585"/>
              <a:gd name="connsiteY354" fmla="*/ 1559718 h 2174272"/>
              <a:gd name="connsiteX355" fmla="*/ 4004025 w 4682585"/>
              <a:gd name="connsiteY355" fmla="*/ 1413129 h 2174272"/>
              <a:gd name="connsiteX356" fmla="*/ 3678936 w 4682585"/>
              <a:gd name="connsiteY356" fmla="*/ 1413129 h 2174272"/>
              <a:gd name="connsiteX357" fmla="*/ 3678936 w 4682585"/>
              <a:gd name="connsiteY357" fmla="*/ 1559718 h 2174272"/>
              <a:gd name="connsiteX358" fmla="*/ 3836766 w 4682585"/>
              <a:gd name="connsiteY358" fmla="*/ 1559718 h 2174272"/>
              <a:gd name="connsiteX359" fmla="*/ 3836766 w 4682585"/>
              <a:gd name="connsiteY359" fmla="*/ 1413129 h 2174272"/>
              <a:gd name="connsiteX360" fmla="*/ 3511677 w 4682585"/>
              <a:gd name="connsiteY360" fmla="*/ 1413129 h 2174272"/>
              <a:gd name="connsiteX361" fmla="*/ 3511677 w 4682585"/>
              <a:gd name="connsiteY361" fmla="*/ 1559718 h 2174272"/>
              <a:gd name="connsiteX362" fmla="*/ 3669411 w 4682585"/>
              <a:gd name="connsiteY362" fmla="*/ 1559718 h 2174272"/>
              <a:gd name="connsiteX363" fmla="*/ 3669411 w 4682585"/>
              <a:gd name="connsiteY363" fmla="*/ 1413129 h 2174272"/>
              <a:gd name="connsiteX364" fmla="*/ 3344418 w 4682585"/>
              <a:gd name="connsiteY364" fmla="*/ 1413129 h 2174272"/>
              <a:gd name="connsiteX365" fmla="*/ 3344418 w 4682585"/>
              <a:gd name="connsiteY365" fmla="*/ 1559718 h 2174272"/>
              <a:gd name="connsiteX366" fmla="*/ 3502152 w 4682585"/>
              <a:gd name="connsiteY366" fmla="*/ 1559718 h 2174272"/>
              <a:gd name="connsiteX367" fmla="*/ 3502152 w 4682585"/>
              <a:gd name="connsiteY367" fmla="*/ 1413129 h 2174272"/>
              <a:gd name="connsiteX368" fmla="*/ 3177159 w 4682585"/>
              <a:gd name="connsiteY368" fmla="*/ 1413129 h 2174272"/>
              <a:gd name="connsiteX369" fmla="*/ 3177159 w 4682585"/>
              <a:gd name="connsiteY369" fmla="*/ 1559718 h 2174272"/>
              <a:gd name="connsiteX370" fmla="*/ 3334893 w 4682585"/>
              <a:gd name="connsiteY370" fmla="*/ 1559718 h 2174272"/>
              <a:gd name="connsiteX371" fmla="*/ 3334893 w 4682585"/>
              <a:gd name="connsiteY371" fmla="*/ 1413129 h 2174272"/>
              <a:gd name="connsiteX372" fmla="*/ 3009900 w 4682585"/>
              <a:gd name="connsiteY372" fmla="*/ 1413129 h 2174272"/>
              <a:gd name="connsiteX373" fmla="*/ 3009900 w 4682585"/>
              <a:gd name="connsiteY373" fmla="*/ 1559718 h 2174272"/>
              <a:gd name="connsiteX374" fmla="*/ 3167634 w 4682585"/>
              <a:gd name="connsiteY374" fmla="*/ 1559718 h 2174272"/>
              <a:gd name="connsiteX375" fmla="*/ 3167634 w 4682585"/>
              <a:gd name="connsiteY375" fmla="*/ 1413129 h 2174272"/>
              <a:gd name="connsiteX376" fmla="*/ 2842641 w 4682585"/>
              <a:gd name="connsiteY376" fmla="*/ 1413129 h 2174272"/>
              <a:gd name="connsiteX377" fmla="*/ 2842641 w 4682585"/>
              <a:gd name="connsiteY377" fmla="*/ 1559718 h 2174272"/>
              <a:gd name="connsiteX378" fmla="*/ 3000375 w 4682585"/>
              <a:gd name="connsiteY378" fmla="*/ 1559718 h 2174272"/>
              <a:gd name="connsiteX379" fmla="*/ 3000375 w 4682585"/>
              <a:gd name="connsiteY379" fmla="*/ 1413129 h 2174272"/>
              <a:gd name="connsiteX380" fmla="*/ 2675382 w 4682585"/>
              <a:gd name="connsiteY380" fmla="*/ 1413129 h 2174272"/>
              <a:gd name="connsiteX381" fmla="*/ 2675382 w 4682585"/>
              <a:gd name="connsiteY381" fmla="*/ 1559718 h 2174272"/>
              <a:gd name="connsiteX382" fmla="*/ 2833116 w 4682585"/>
              <a:gd name="connsiteY382" fmla="*/ 1559718 h 2174272"/>
              <a:gd name="connsiteX383" fmla="*/ 2833116 w 4682585"/>
              <a:gd name="connsiteY383" fmla="*/ 1413129 h 2174272"/>
              <a:gd name="connsiteX384" fmla="*/ 2508123 w 4682585"/>
              <a:gd name="connsiteY384" fmla="*/ 1413129 h 2174272"/>
              <a:gd name="connsiteX385" fmla="*/ 2508123 w 4682585"/>
              <a:gd name="connsiteY385" fmla="*/ 1559718 h 2174272"/>
              <a:gd name="connsiteX386" fmla="*/ 2665857 w 4682585"/>
              <a:gd name="connsiteY386" fmla="*/ 1559718 h 2174272"/>
              <a:gd name="connsiteX387" fmla="*/ 2665857 w 4682585"/>
              <a:gd name="connsiteY387" fmla="*/ 1413129 h 2174272"/>
              <a:gd name="connsiteX388" fmla="*/ 2340864 w 4682585"/>
              <a:gd name="connsiteY388" fmla="*/ 1413129 h 2174272"/>
              <a:gd name="connsiteX389" fmla="*/ 2340864 w 4682585"/>
              <a:gd name="connsiteY389" fmla="*/ 1559718 h 2174272"/>
              <a:gd name="connsiteX390" fmla="*/ 2498598 w 4682585"/>
              <a:gd name="connsiteY390" fmla="*/ 1559718 h 2174272"/>
              <a:gd name="connsiteX391" fmla="*/ 2498598 w 4682585"/>
              <a:gd name="connsiteY391" fmla="*/ 1413129 h 2174272"/>
              <a:gd name="connsiteX392" fmla="*/ 2173510 w 4682585"/>
              <a:gd name="connsiteY392" fmla="*/ 1413129 h 2174272"/>
              <a:gd name="connsiteX393" fmla="*/ 2173510 w 4682585"/>
              <a:gd name="connsiteY393" fmla="*/ 1559718 h 2174272"/>
              <a:gd name="connsiteX394" fmla="*/ 2331339 w 4682585"/>
              <a:gd name="connsiteY394" fmla="*/ 1559718 h 2174272"/>
              <a:gd name="connsiteX395" fmla="*/ 2331339 w 4682585"/>
              <a:gd name="connsiteY395" fmla="*/ 1413129 h 2174272"/>
              <a:gd name="connsiteX396" fmla="*/ 2006251 w 4682585"/>
              <a:gd name="connsiteY396" fmla="*/ 1413129 h 2174272"/>
              <a:gd name="connsiteX397" fmla="*/ 2006251 w 4682585"/>
              <a:gd name="connsiteY397" fmla="*/ 1559718 h 2174272"/>
              <a:gd name="connsiteX398" fmla="*/ 2163985 w 4682585"/>
              <a:gd name="connsiteY398" fmla="*/ 1559718 h 2174272"/>
              <a:gd name="connsiteX399" fmla="*/ 2163985 w 4682585"/>
              <a:gd name="connsiteY399" fmla="*/ 1413129 h 2174272"/>
              <a:gd name="connsiteX400" fmla="*/ 1838992 w 4682585"/>
              <a:gd name="connsiteY400" fmla="*/ 1413129 h 2174272"/>
              <a:gd name="connsiteX401" fmla="*/ 1838992 w 4682585"/>
              <a:gd name="connsiteY401" fmla="*/ 1559718 h 2174272"/>
              <a:gd name="connsiteX402" fmla="*/ 1996726 w 4682585"/>
              <a:gd name="connsiteY402" fmla="*/ 1559718 h 2174272"/>
              <a:gd name="connsiteX403" fmla="*/ 1996726 w 4682585"/>
              <a:gd name="connsiteY403" fmla="*/ 1413129 h 2174272"/>
              <a:gd name="connsiteX404" fmla="*/ 1671733 w 4682585"/>
              <a:gd name="connsiteY404" fmla="*/ 1413129 h 2174272"/>
              <a:gd name="connsiteX405" fmla="*/ 1671733 w 4682585"/>
              <a:gd name="connsiteY405" fmla="*/ 1559718 h 2174272"/>
              <a:gd name="connsiteX406" fmla="*/ 1829467 w 4682585"/>
              <a:gd name="connsiteY406" fmla="*/ 1559718 h 2174272"/>
              <a:gd name="connsiteX407" fmla="*/ 1829467 w 4682585"/>
              <a:gd name="connsiteY407" fmla="*/ 1413129 h 2174272"/>
              <a:gd name="connsiteX408" fmla="*/ 1504474 w 4682585"/>
              <a:gd name="connsiteY408" fmla="*/ 1413129 h 2174272"/>
              <a:gd name="connsiteX409" fmla="*/ 1504474 w 4682585"/>
              <a:gd name="connsiteY409" fmla="*/ 1559718 h 2174272"/>
              <a:gd name="connsiteX410" fmla="*/ 1662208 w 4682585"/>
              <a:gd name="connsiteY410" fmla="*/ 1559718 h 2174272"/>
              <a:gd name="connsiteX411" fmla="*/ 1662208 w 4682585"/>
              <a:gd name="connsiteY411" fmla="*/ 1413129 h 2174272"/>
              <a:gd name="connsiteX412" fmla="*/ 1337215 w 4682585"/>
              <a:gd name="connsiteY412" fmla="*/ 1413129 h 2174272"/>
              <a:gd name="connsiteX413" fmla="*/ 1337215 w 4682585"/>
              <a:gd name="connsiteY413" fmla="*/ 1559718 h 2174272"/>
              <a:gd name="connsiteX414" fmla="*/ 1494949 w 4682585"/>
              <a:gd name="connsiteY414" fmla="*/ 1559718 h 2174272"/>
              <a:gd name="connsiteX415" fmla="*/ 1494949 w 4682585"/>
              <a:gd name="connsiteY415" fmla="*/ 1413129 h 2174272"/>
              <a:gd name="connsiteX416" fmla="*/ 1169956 w 4682585"/>
              <a:gd name="connsiteY416" fmla="*/ 1413129 h 2174272"/>
              <a:gd name="connsiteX417" fmla="*/ 1169956 w 4682585"/>
              <a:gd name="connsiteY417" fmla="*/ 1559718 h 2174272"/>
              <a:gd name="connsiteX418" fmla="*/ 1327690 w 4682585"/>
              <a:gd name="connsiteY418" fmla="*/ 1559718 h 2174272"/>
              <a:gd name="connsiteX419" fmla="*/ 1327690 w 4682585"/>
              <a:gd name="connsiteY419" fmla="*/ 1413129 h 2174272"/>
              <a:gd name="connsiteX420" fmla="*/ 1002697 w 4682585"/>
              <a:gd name="connsiteY420" fmla="*/ 1413129 h 2174272"/>
              <a:gd name="connsiteX421" fmla="*/ 1002697 w 4682585"/>
              <a:gd name="connsiteY421" fmla="*/ 1559718 h 2174272"/>
              <a:gd name="connsiteX422" fmla="*/ 1160431 w 4682585"/>
              <a:gd name="connsiteY422" fmla="*/ 1559718 h 2174272"/>
              <a:gd name="connsiteX423" fmla="*/ 1160431 w 4682585"/>
              <a:gd name="connsiteY423" fmla="*/ 1413129 h 2174272"/>
              <a:gd name="connsiteX424" fmla="*/ 835438 w 4682585"/>
              <a:gd name="connsiteY424" fmla="*/ 1413129 h 2174272"/>
              <a:gd name="connsiteX425" fmla="*/ 835438 w 4682585"/>
              <a:gd name="connsiteY425" fmla="*/ 1559718 h 2174272"/>
              <a:gd name="connsiteX426" fmla="*/ 993172 w 4682585"/>
              <a:gd name="connsiteY426" fmla="*/ 1559718 h 2174272"/>
              <a:gd name="connsiteX427" fmla="*/ 993172 w 4682585"/>
              <a:gd name="connsiteY427" fmla="*/ 1413129 h 2174272"/>
              <a:gd name="connsiteX428" fmla="*/ 668179 w 4682585"/>
              <a:gd name="connsiteY428" fmla="*/ 1413129 h 2174272"/>
              <a:gd name="connsiteX429" fmla="*/ 668179 w 4682585"/>
              <a:gd name="connsiteY429" fmla="*/ 1559718 h 2174272"/>
              <a:gd name="connsiteX430" fmla="*/ 825913 w 4682585"/>
              <a:gd name="connsiteY430" fmla="*/ 1559718 h 2174272"/>
              <a:gd name="connsiteX431" fmla="*/ 825913 w 4682585"/>
              <a:gd name="connsiteY431" fmla="*/ 1413129 h 2174272"/>
              <a:gd name="connsiteX432" fmla="*/ 500920 w 4682585"/>
              <a:gd name="connsiteY432" fmla="*/ 1413129 h 2174272"/>
              <a:gd name="connsiteX433" fmla="*/ 500920 w 4682585"/>
              <a:gd name="connsiteY433" fmla="*/ 1559718 h 2174272"/>
              <a:gd name="connsiteX434" fmla="*/ 658654 w 4682585"/>
              <a:gd name="connsiteY434" fmla="*/ 1559718 h 2174272"/>
              <a:gd name="connsiteX435" fmla="*/ 658654 w 4682585"/>
              <a:gd name="connsiteY435" fmla="*/ 1413129 h 2174272"/>
              <a:gd name="connsiteX436" fmla="*/ 333566 w 4682585"/>
              <a:gd name="connsiteY436" fmla="*/ 1413129 h 2174272"/>
              <a:gd name="connsiteX437" fmla="*/ 333566 w 4682585"/>
              <a:gd name="connsiteY437" fmla="*/ 1559718 h 2174272"/>
              <a:gd name="connsiteX438" fmla="*/ 491395 w 4682585"/>
              <a:gd name="connsiteY438" fmla="*/ 1559718 h 2174272"/>
              <a:gd name="connsiteX439" fmla="*/ 491395 w 4682585"/>
              <a:gd name="connsiteY439" fmla="*/ 1413129 h 2174272"/>
              <a:gd name="connsiteX440" fmla="*/ 166307 w 4682585"/>
              <a:gd name="connsiteY440" fmla="*/ 1413129 h 2174272"/>
              <a:gd name="connsiteX441" fmla="*/ 166307 w 4682585"/>
              <a:gd name="connsiteY441" fmla="*/ 1559718 h 2174272"/>
              <a:gd name="connsiteX442" fmla="*/ 324041 w 4682585"/>
              <a:gd name="connsiteY442" fmla="*/ 1559718 h 2174272"/>
              <a:gd name="connsiteX443" fmla="*/ 324041 w 4682585"/>
              <a:gd name="connsiteY443" fmla="*/ 1413129 h 2174272"/>
              <a:gd name="connsiteX444" fmla="*/ 9525 w 4682585"/>
              <a:gd name="connsiteY444" fmla="*/ 1413129 h 2174272"/>
              <a:gd name="connsiteX445" fmla="*/ 9525 w 4682585"/>
              <a:gd name="connsiteY445" fmla="*/ 1559718 h 2174272"/>
              <a:gd name="connsiteX446" fmla="*/ 156782 w 4682585"/>
              <a:gd name="connsiteY446" fmla="*/ 1559718 h 2174272"/>
              <a:gd name="connsiteX447" fmla="*/ 156782 w 4682585"/>
              <a:gd name="connsiteY447" fmla="*/ 1413129 h 2174272"/>
              <a:gd name="connsiteX448" fmla="*/ 4515326 w 4682585"/>
              <a:gd name="connsiteY448" fmla="*/ 1257014 h 2174272"/>
              <a:gd name="connsiteX449" fmla="*/ 4515326 w 4682585"/>
              <a:gd name="connsiteY449" fmla="*/ 1403604 h 2174272"/>
              <a:gd name="connsiteX450" fmla="*/ 4673060 w 4682585"/>
              <a:gd name="connsiteY450" fmla="*/ 1403604 h 2174272"/>
              <a:gd name="connsiteX451" fmla="*/ 4673060 w 4682585"/>
              <a:gd name="connsiteY451" fmla="*/ 1257014 h 2174272"/>
              <a:gd name="connsiteX452" fmla="*/ 4348068 w 4682585"/>
              <a:gd name="connsiteY452" fmla="*/ 1257014 h 2174272"/>
              <a:gd name="connsiteX453" fmla="*/ 4348068 w 4682585"/>
              <a:gd name="connsiteY453" fmla="*/ 1403604 h 2174272"/>
              <a:gd name="connsiteX454" fmla="*/ 4505801 w 4682585"/>
              <a:gd name="connsiteY454" fmla="*/ 1403604 h 2174272"/>
              <a:gd name="connsiteX455" fmla="*/ 4505801 w 4682585"/>
              <a:gd name="connsiteY455" fmla="*/ 1257014 h 2174272"/>
              <a:gd name="connsiteX456" fmla="*/ 4180809 w 4682585"/>
              <a:gd name="connsiteY456" fmla="*/ 1257014 h 2174272"/>
              <a:gd name="connsiteX457" fmla="*/ 4180809 w 4682585"/>
              <a:gd name="connsiteY457" fmla="*/ 1403604 h 2174272"/>
              <a:gd name="connsiteX458" fmla="*/ 4338543 w 4682585"/>
              <a:gd name="connsiteY458" fmla="*/ 1403604 h 2174272"/>
              <a:gd name="connsiteX459" fmla="*/ 4338543 w 4682585"/>
              <a:gd name="connsiteY459" fmla="*/ 1257014 h 2174272"/>
              <a:gd name="connsiteX460" fmla="*/ 4013550 w 4682585"/>
              <a:gd name="connsiteY460" fmla="*/ 1257014 h 2174272"/>
              <a:gd name="connsiteX461" fmla="*/ 4013550 w 4682585"/>
              <a:gd name="connsiteY461" fmla="*/ 1403604 h 2174272"/>
              <a:gd name="connsiteX462" fmla="*/ 4171284 w 4682585"/>
              <a:gd name="connsiteY462" fmla="*/ 1403604 h 2174272"/>
              <a:gd name="connsiteX463" fmla="*/ 4171284 w 4682585"/>
              <a:gd name="connsiteY463" fmla="*/ 1257014 h 2174272"/>
              <a:gd name="connsiteX464" fmla="*/ 3846291 w 4682585"/>
              <a:gd name="connsiteY464" fmla="*/ 1257014 h 2174272"/>
              <a:gd name="connsiteX465" fmla="*/ 3846291 w 4682585"/>
              <a:gd name="connsiteY465" fmla="*/ 1403604 h 2174272"/>
              <a:gd name="connsiteX466" fmla="*/ 4004025 w 4682585"/>
              <a:gd name="connsiteY466" fmla="*/ 1403604 h 2174272"/>
              <a:gd name="connsiteX467" fmla="*/ 4004025 w 4682585"/>
              <a:gd name="connsiteY467" fmla="*/ 1257014 h 2174272"/>
              <a:gd name="connsiteX468" fmla="*/ 3678936 w 4682585"/>
              <a:gd name="connsiteY468" fmla="*/ 1257014 h 2174272"/>
              <a:gd name="connsiteX469" fmla="*/ 3678936 w 4682585"/>
              <a:gd name="connsiteY469" fmla="*/ 1403604 h 2174272"/>
              <a:gd name="connsiteX470" fmla="*/ 3836766 w 4682585"/>
              <a:gd name="connsiteY470" fmla="*/ 1403604 h 2174272"/>
              <a:gd name="connsiteX471" fmla="*/ 3836766 w 4682585"/>
              <a:gd name="connsiteY471" fmla="*/ 1257014 h 2174272"/>
              <a:gd name="connsiteX472" fmla="*/ 3511677 w 4682585"/>
              <a:gd name="connsiteY472" fmla="*/ 1257014 h 2174272"/>
              <a:gd name="connsiteX473" fmla="*/ 3511677 w 4682585"/>
              <a:gd name="connsiteY473" fmla="*/ 1403604 h 2174272"/>
              <a:gd name="connsiteX474" fmla="*/ 3669411 w 4682585"/>
              <a:gd name="connsiteY474" fmla="*/ 1403604 h 2174272"/>
              <a:gd name="connsiteX475" fmla="*/ 3669411 w 4682585"/>
              <a:gd name="connsiteY475" fmla="*/ 1257014 h 2174272"/>
              <a:gd name="connsiteX476" fmla="*/ 3344418 w 4682585"/>
              <a:gd name="connsiteY476" fmla="*/ 1257014 h 2174272"/>
              <a:gd name="connsiteX477" fmla="*/ 3344418 w 4682585"/>
              <a:gd name="connsiteY477" fmla="*/ 1403604 h 2174272"/>
              <a:gd name="connsiteX478" fmla="*/ 3502152 w 4682585"/>
              <a:gd name="connsiteY478" fmla="*/ 1403604 h 2174272"/>
              <a:gd name="connsiteX479" fmla="*/ 3502152 w 4682585"/>
              <a:gd name="connsiteY479" fmla="*/ 1257014 h 2174272"/>
              <a:gd name="connsiteX480" fmla="*/ 3177159 w 4682585"/>
              <a:gd name="connsiteY480" fmla="*/ 1257014 h 2174272"/>
              <a:gd name="connsiteX481" fmla="*/ 3177159 w 4682585"/>
              <a:gd name="connsiteY481" fmla="*/ 1403604 h 2174272"/>
              <a:gd name="connsiteX482" fmla="*/ 3334893 w 4682585"/>
              <a:gd name="connsiteY482" fmla="*/ 1403604 h 2174272"/>
              <a:gd name="connsiteX483" fmla="*/ 3334893 w 4682585"/>
              <a:gd name="connsiteY483" fmla="*/ 1257014 h 2174272"/>
              <a:gd name="connsiteX484" fmla="*/ 3009900 w 4682585"/>
              <a:gd name="connsiteY484" fmla="*/ 1257014 h 2174272"/>
              <a:gd name="connsiteX485" fmla="*/ 3009900 w 4682585"/>
              <a:gd name="connsiteY485" fmla="*/ 1403604 h 2174272"/>
              <a:gd name="connsiteX486" fmla="*/ 3167634 w 4682585"/>
              <a:gd name="connsiteY486" fmla="*/ 1403604 h 2174272"/>
              <a:gd name="connsiteX487" fmla="*/ 3167634 w 4682585"/>
              <a:gd name="connsiteY487" fmla="*/ 1257014 h 2174272"/>
              <a:gd name="connsiteX488" fmla="*/ 2842641 w 4682585"/>
              <a:gd name="connsiteY488" fmla="*/ 1257014 h 2174272"/>
              <a:gd name="connsiteX489" fmla="*/ 2842641 w 4682585"/>
              <a:gd name="connsiteY489" fmla="*/ 1403604 h 2174272"/>
              <a:gd name="connsiteX490" fmla="*/ 3000375 w 4682585"/>
              <a:gd name="connsiteY490" fmla="*/ 1403604 h 2174272"/>
              <a:gd name="connsiteX491" fmla="*/ 3000375 w 4682585"/>
              <a:gd name="connsiteY491" fmla="*/ 1257014 h 2174272"/>
              <a:gd name="connsiteX492" fmla="*/ 2675382 w 4682585"/>
              <a:gd name="connsiteY492" fmla="*/ 1257014 h 2174272"/>
              <a:gd name="connsiteX493" fmla="*/ 2675382 w 4682585"/>
              <a:gd name="connsiteY493" fmla="*/ 1403604 h 2174272"/>
              <a:gd name="connsiteX494" fmla="*/ 2833116 w 4682585"/>
              <a:gd name="connsiteY494" fmla="*/ 1403604 h 2174272"/>
              <a:gd name="connsiteX495" fmla="*/ 2833116 w 4682585"/>
              <a:gd name="connsiteY495" fmla="*/ 1257014 h 2174272"/>
              <a:gd name="connsiteX496" fmla="*/ 2508123 w 4682585"/>
              <a:gd name="connsiteY496" fmla="*/ 1257014 h 2174272"/>
              <a:gd name="connsiteX497" fmla="*/ 2508123 w 4682585"/>
              <a:gd name="connsiteY497" fmla="*/ 1403604 h 2174272"/>
              <a:gd name="connsiteX498" fmla="*/ 2665857 w 4682585"/>
              <a:gd name="connsiteY498" fmla="*/ 1403604 h 2174272"/>
              <a:gd name="connsiteX499" fmla="*/ 2665857 w 4682585"/>
              <a:gd name="connsiteY499" fmla="*/ 1257014 h 2174272"/>
              <a:gd name="connsiteX500" fmla="*/ 2340864 w 4682585"/>
              <a:gd name="connsiteY500" fmla="*/ 1257014 h 2174272"/>
              <a:gd name="connsiteX501" fmla="*/ 2340864 w 4682585"/>
              <a:gd name="connsiteY501" fmla="*/ 1403604 h 2174272"/>
              <a:gd name="connsiteX502" fmla="*/ 2498598 w 4682585"/>
              <a:gd name="connsiteY502" fmla="*/ 1403604 h 2174272"/>
              <a:gd name="connsiteX503" fmla="*/ 2498598 w 4682585"/>
              <a:gd name="connsiteY503" fmla="*/ 1257014 h 2174272"/>
              <a:gd name="connsiteX504" fmla="*/ 2173510 w 4682585"/>
              <a:gd name="connsiteY504" fmla="*/ 1257014 h 2174272"/>
              <a:gd name="connsiteX505" fmla="*/ 2173510 w 4682585"/>
              <a:gd name="connsiteY505" fmla="*/ 1403604 h 2174272"/>
              <a:gd name="connsiteX506" fmla="*/ 2331339 w 4682585"/>
              <a:gd name="connsiteY506" fmla="*/ 1403604 h 2174272"/>
              <a:gd name="connsiteX507" fmla="*/ 2331339 w 4682585"/>
              <a:gd name="connsiteY507" fmla="*/ 1257014 h 2174272"/>
              <a:gd name="connsiteX508" fmla="*/ 2006251 w 4682585"/>
              <a:gd name="connsiteY508" fmla="*/ 1257014 h 2174272"/>
              <a:gd name="connsiteX509" fmla="*/ 2006251 w 4682585"/>
              <a:gd name="connsiteY509" fmla="*/ 1403604 h 2174272"/>
              <a:gd name="connsiteX510" fmla="*/ 2163985 w 4682585"/>
              <a:gd name="connsiteY510" fmla="*/ 1403604 h 2174272"/>
              <a:gd name="connsiteX511" fmla="*/ 2163985 w 4682585"/>
              <a:gd name="connsiteY511" fmla="*/ 1257014 h 2174272"/>
              <a:gd name="connsiteX512" fmla="*/ 1838992 w 4682585"/>
              <a:gd name="connsiteY512" fmla="*/ 1257014 h 2174272"/>
              <a:gd name="connsiteX513" fmla="*/ 1838992 w 4682585"/>
              <a:gd name="connsiteY513" fmla="*/ 1403604 h 2174272"/>
              <a:gd name="connsiteX514" fmla="*/ 1996726 w 4682585"/>
              <a:gd name="connsiteY514" fmla="*/ 1403604 h 2174272"/>
              <a:gd name="connsiteX515" fmla="*/ 1996726 w 4682585"/>
              <a:gd name="connsiteY515" fmla="*/ 1257014 h 2174272"/>
              <a:gd name="connsiteX516" fmla="*/ 1671733 w 4682585"/>
              <a:gd name="connsiteY516" fmla="*/ 1257014 h 2174272"/>
              <a:gd name="connsiteX517" fmla="*/ 1671733 w 4682585"/>
              <a:gd name="connsiteY517" fmla="*/ 1403604 h 2174272"/>
              <a:gd name="connsiteX518" fmla="*/ 1829467 w 4682585"/>
              <a:gd name="connsiteY518" fmla="*/ 1403604 h 2174272"/>
              <a:gd name="connsiteX519" fmla="*/ 1829467 w 4682585"/>
              <a:gd name="connsiteY519" fmla="*/ 1257014 h 2174272"/>
              <a:gd name="connsiteX520" fmla="*/ 1504474 w 4682585"/>
              <a:gd name="connsiteY520" fmla="*/ 1257014 h 2174272"/>
              <a:gd name="connsiteX521" fmla="*/ 1504474 w 4682585"/>
              <a:gd name="connsiteY521" fmla="*/ 1403604 h 2174272"/>
              <a:gd name="connsiteX522" fmla="*/ 1662208 w 4682585"/>
              <a:gd name="connsiteY522" fmla="*/ 1403604 h 2174272"/>
              <a:gd name="connsiteX523" fmla="*/ 1662208 w 4682585"/>
              <a:gd name="connsiteY523" fmla="*/ 1257014 h 2174272"/>
              <a:gd name="connsiteX524" fmla="*/ 1337215 w 4682585"/>
              <a:gd name="connsiteY524" fmla="*/ 1257014 h 2174272"/>
              <a:gd name="connsiteX525" fmla="*/ 1337215 w 4682585"/>
              <a:gd name="connsiteY525" fmla="*/ 1403604 h 2174272"/>
              <a:gd name="connsiteX526" fmla="*/ 1494949 w 4682585"/>
              <a:gd name="connsiteY526" fmla="*/ 1403604 h 2174272"/>
              <a:gd name="connsiteX527" fmla="*/ 1494949 w 4682585"/>
              <a:gd name="connsiteY527" fmla="*/ 1257014 h 2174272"/>
              <a:gd name="connsiteX528" fmla="*/ 1169956 w 4682585"/>
              <a:gd name="connsiteY528" fmla="*/ 1257014 h 2174272"/>
              <a:gd name="connsiteX529" fmla="*/ 1169956 w 4682585"/>
              <a:gd name="connsiteY529" fmla="*/ 1403604 h 2174272"/>
              <a:gd name="connsiteX530" fmla="*/ 1327690 w 4682585"/>
              <a:gd name="connsiteY530" fmla="*/ 1403604 h 2174272"/>
              <a:gd name="connsiteX531" fmla="*/ 1327690 w 4682585"/>
              <a:gd name="connsiteY531" fmla="*/ 1257014 h 2174272"/>
              <a:gd name="connsiteX532" fmla="*/ 1002697 w 4682585"/>
              <a:gd name="connsiteY532" fmla="*/ 1257014 h 2174272"/>
              <a:gd name="connsiteX533" fmla="*/ 1002697 w 4682585"/>
              <a:gd name="connsiteY533" fmla="*/ 1403604 h 2174272"/>
              <a:gd name="connsiteX534" fmla="*/ 1160431 w 4682585"/>
              <a:gd name="connsiteY534" fmla="*/ 1403604 h 2174272"/>
              <a:gd name="connsiteX535" fmla="*/ 1160431 w 4682585"/>
              <a:gd name="connsiteY535" fmla="*/ 1257014 h 2174272"/>
              <a:gd name="connsiteX536" fmla="*/ 835438 w 4682585"/>
              <a:gd name="connsiteY536" fmla="*/ 1257014 h 2174272"/>
              <a:gd name="connsiteX537" fmla="*/ 835438 w 4682585"/>
              <a:gd name="connsiteY537" fmla="*/ 1403604 h 2174272"/>
              <a:gd name="connsiteX538" fmla="*/ 993172 w 4682585"/>
              <a:gd name="connsiteY538" fmla="*/ 1403604 h 2174272"/>
              <a:gd name="connsiteX539" fmla="*/ 993172 w 4682585"/>
              <a:gd name="connsiteY539" fmla="*/ 1257014 h 2174272"/>
              <a:gd name="connsiteX540" fmla="*/ 668179 w 4682585"/>
              <a:gd name="connsiteY540" fmla="*/ 1257014 h 2174272"/>
              <a:gd name="connsiteX541" fmla="*/ 668179 w 4682585"/>
              <a:gd name="connsiteY541" fmla="*/ 1403604 h 2174272"/>
              <a:gd name="connsiteX542" fmla="*/ 825913 w 4682585"/>
              <a:gd name="connsiteY542" fmla="*/ 1403604 h 2174272"/>
              <a:gd name="connsiteX543" fmla="*/ 825913 w 4682585"/>
              <a:gd name="connsiteY543" fmla="*/ 1257014 h 2174272"/>
              <a:gd name="connsiteX544" fmla="*/ 500920 w 4682585"/>
              <a:gd name="connsiteY544" fmla="*/ 1257014 h 2174272"/>
              <a:gd name="connsiteX545" fmla="*/ 500920 w 4682585"/>
              <a:gd name="connsiteY545" fmla="*/ 1403604 h 2174272"/>
              <a:gd name="connsiteX546" fmla="*/ 658654 w 4682585"/>
              <a:gd name="connsiteY546" fmla="*/ 1403604 h 2174272"/>
              <a:gd name="connsiteX547" fmla="*/ 658654 w 4682585"/>
              <a:gd name="connsiteY547" fmla="*/ 1257014 h 2174272"/>
              <a:gd name="connsiteX548" fmla="*/ 333566 w 4682585"/>
              <a:gd name="connsiteY548" fmla="*/ 1257014 h 2174272"/>
              <a:gd name="connsiteX549" fmla="*/ 333566 w 4682585"/>
              <a:gd name="connsiteY549" fmla="*/ 1403604 h 2174272"/>
              <a:gd name="connsiteX550" fmla="*/ 491395 w 4682585"/>
              <a:gd name="connsiteY550" fmla="*/ 1403604 h 2174272"/>
              <a:gd name="connsiteX551" fmla="*/ 491395 w 4682585"/>
              <a:gd name="connsiteY551" fmla="*/ 1257014 h 2174272"/>
              <a:gd name="connsiteX552" fmla="*/ 166307 w 4682585"/>
              <a:gd name="connsiteY552" fmla="*/ 1257014 h 2174272"/>
              <a:gd name="connsiteX553" fmla="*/ 166307 w 4682585"/>
              <a:gd name="connsiteY553" fmla="*/ 1403604 h 2174272"/>
              <a:gd name="connsiteX554" fmla="*/ 324041 w 4682585"/>
              <a:gd name="connsiteY554" fmla="*/ 1403604 h 2174272"/>
              <a:gd name="connsiteX555" fmla="*/ 324041 w 4682585"/>
              <a:gd name="connsiteY555" fmla="*/ 1257014 h 2174272"/>
              <a:gd name="connsiteX556" fmla="*/ 9525 w 4682585"/>
              <a:gd name="connsiteY556" fmla="*/ 1257014 h 2174272"/>
              <a:gd name="connsiteX557" fmla="*/ 9525 w 4682585"/>
              <a:gd name="connsiteY557" fmla="*/ 1403604 h 2174272"/>
              <a:gd name="connsiteX558" fmla="*/ 156782 w 4682585"/>
              <a:gd name="connsiteY558" fmla="*/ 1403604 h 2174272"/>
              <a:gd name="connsiteX559" fmla="*/ 156782 w 4682585"/>
              <a:gd name="connsiteY559" fmla="*/ 1257014 h 2174272"/>
              <a:gd name="connsiteX560" fmla="*/ 4515326 w 4682585"/>
              <a:gd name="connsiteY560" fmla="*/ 1100899 h 2174272"/>
              <a:gd name="connsiteX561" fmla="*/ 4515326 w 4682585"/>
              <a:gd name="connsiteY561" fmla="*/ 1247489 h 2174272"/>
              <a:gd name="connsiteX562" fmla="*/ 4673060 w 4682585"/>
              <a:gd name="connsiteY562" fmla="*/ 1247489 h 2174272"/>
              <a:gd name="connsiteX563" fmla="*/ 4673060 w 4682585"/>
              <a:gd name="connsiteY563" fmla="*/ 1100899 h 2174272"/>
              <a:gd name="connsiteX564" fmla="*/ 4348068 w 4682585"/>
              <a:gd name="connsiteY564" fmla="*/ 1100899 h 2174272"/>
              <a:gd name="connsiteX565" fmla="*/ 4348068 w 4682585"/>
              <a:gd name="connsiteY565" fmla="*/ 1247489 h 2174272"/>
              <a:gd name="connsiteX566" fmla="*/ 4505801 w 4682585"/>
              <a:gd name="connsiteY566" fmla="*/ 1247489 h 2174272"/>
              <a:gd name="connsiteX567" fmla="*/ 4505801 w 4682585"/>
              <a:gd name="connsiteY567" fmla="*/ 1100899 h 2174272"/>
              <a:gd name="connsiteX568" fmla="*/ 4180809 w 4682585"/>
              <a:gd name="connsiteY568" fmla="*/ 1100899 h 2174272"/>
              <a:gd name="connsiteX569" fmla="*/ 4180809 w 4682585"/>
              <a:gd name="connsiteY569" fmla="*/ 1247489 h 2174272"/>
              <a:gd name="connsiteX570" fmla="*/ 4338543 w 4682585"/>
              <a:gd name="connsiteY570" fmla="*/ 1247489 h 2174272"/>
              <a:gd name="connsiteX571" fmla="*/ 4338543 w 4682585"/>
              <a:gd name="connsiteY571" fmla="*/ 1100899 h 2174272"/>
              <a:gd name="connsiteX572" fmla="*/ 4013550 w 4682585"/>
              <a:gd name="connsiteY572" fmla="*/ 1100899 h 2174272"/>
              <a:gd name="connsiteX573" fmla="*/ 4013550 w 4682585"/>
              <a:gd name="connsiteY573" fmla="*/ 1247489 h 2174272"/>
              <a:gd name="connsiteX574" fmla="*/ 4171284 w 4682585"/>
              <a:gd name="connsiteY574" fmla="*/ 1247489 h 2174272"/>
              <a:gd name="connsiteX575" fmla="*/ 4171284 w 4682585"/>
              <a:gd name="connsiteY575" fmla="*/ 1100899 h 2174272"/>
              <a:gd name="connsiteX576" fmla="*/ 3846291 w 4682585"/>
              <a:gd name="connsiteY576" fmla="*/ 1100899 h 2174272"/>
              <a:gd name="connsiteX577" fmla="*/ 3846291 w 4682585"/>
              <a:gd name="connsiteY577" fmla="*/ 1247489 h 2174272"/>
              <a:gd name="connsiteX578" fmla="*/ 4004025 w 4682585"/>
              <a:gd name="connsiteY578" fmla="*/ 1247489 h 2174272"/>
              <a:gd name="connsiteX579" fmla="*/ 4004025 w 4682585"/>
              <a:gd name="connsiteY579" fmla="*/ 1100899 h 2174272"/>
              <a:gd name="connsiteX580" fmla="*/ 3678936 w 4682585"/>
              <a:gd name="connsiteY580" fmla="*/ 1100899 h 2174272"/>
              <a:gd name="connsiteX581" fmla="*/ 3678936 w 4682585"/>
              <a:gd name="connsiteY581" fmla="*/ 1247489 h 2174272"/>
              <a:gd name="connsiteX582" fmla="*/ 3836766 w 4682585"/>
              <a:gd name="connsiteY582" fmla="*/ 1247489 h 2174272"/>
              <a:gd name="connsiteX583" fmla="*/ 3836766 w 4682585"/>
              <a:gd name="connsiteY583" fmla="*/ 1100899 h 2174272"/>
              <a:gd name="connsiteX584" fmla="*/ 3511677 w 4682585"/>
              <a:gd name="connsiteY584" fmla="*/ 1100899 h 2174272"/>
              <a:gd name="connsiteX585" fmla="*/ 3511677 w 4682585"/>
              <a:gd name="connsiteY585" fmla="*/ 1247489 h 2174272"/>
              <a:gd name="connsiteX586" fmla="*/ 3669411 w 4682585"/>
              <a:gd name="connsiteY586" fmla="*/ 1247489 h 2174272"/>
              <a:gd name="connsiteX587" fmla="*/ 3669411 w 4682585"/>
              <a:gd name="connsiteY587" fmla="*/ 1100899 h 2174272"/>
              <a:gd name="connsiteX588" fmla="*/ 3344418 w 4682585"/>
              <a:gd name="connsiteY588" fmla="*/ 1100899 h 2174272"/>
              <a:gd name="connsiteX589" fmla="*/ 3344418 w 4682585"/>
              <a:gd name="connsiteY589" fmla="*/ 1247489 h 2174272"/>
              <a:gd name="connsiteX590" fmla="*/ 3502152 w 4682585"/>
              <a:gd name="connsiteY590" fmla="*/ 1247489 h 2174272"/>
              <a:gd name="connsiteX591" fmla="*/ 3502152 w 4682585"/>
              <a:gd name="connsiteY591" fmla="*/ 1100899 h 2174272"/>
              <a:gd name="connsiteX592" fmla="*/ 3177159 w 4682585"/>
              <a:gd name="connsiteY592" fmla="*/ 1100899 h 2174272"/>
              <a:gd name="connsiteX593" fmla="*/ 3177159 w 4682585"/>
              <a:gd name="connsiteY593" fmla="*/ 1247489 h 2174272"/>
              <a:gd name="connsiteX594" fmla="*/ 3334893 w 4682585"/>
              <a:gd name="connsiteY594" fmla="*/ 1247489 h 2174272"/>
              <a:gd name="connsiteX595" fmla="*/ 3334893 w 4682585"/>
              <a:gd name="connsiteY595" fmla="*/ 1100899 h 2174272"/>
              <a:gd name="connsiteX596" fmla="*/ 3009900 w 4682585"/>
              <a:gd name="connsiteY596" fmla="*/ 1100899 h 2174272"/>
              <a:gd name="connsiteX597" fmla="*/ 3009900 w 4682585"/>
              <a:gd name="connsiteY597" fmla="*/ 1247489 h 2174272"/>
              <a:gd name="connsiteX598" fmla="*/ 3167634 w 4682585"/>
              <a:gd name="connsiteY598" fmla="*/ 1247489 h 2174272"/>
              <a:gd name="connsiteX599" fmla="*/ 3167634 w 4682585"/>
              <a:gd name="connsiteY599" fmla="*/ 1100899 h 2174272"/>
              <a:gd name="connsiteX600" fmla="*/ 2842641 w 4682585"/>
              <a:gd name="connsiteY600" fmla="*/ 1100899 h 2174272"/>
              <a:gd name="connsiteX601" fmla="*/ 2842641 w 4682585"/>
              <a:gd name="connsiteY601" fmla="*/ 1247489 h 2174272"/>
              <a:gd name="connsiteX602" fmla="*/ 3000375 w 4682585"/>
              <a:gd name="connsiteY602" fmla="*/ 1247489 h 2174272"/>
              <a:gd name="connsiteX603" fmla="*/ 3000375 w 4682585"/>
              <a:gd name="connsiteY603" fmla="*/ 1100899 h 2174272"/>
              <a:gd name="connsiteX604" fmla="*/ 2675382 w 4682585"/>
              <a:gd name="connsiteY604" fmla="*/ 1100899 h 2174272"/>
              <a:gd name="connsiteX605" fmla="*/ 2675382 w 4682585"/>
              <a:gd name="connsiteY605" fmla="*/ 1247489 h 2174272"/>
              <a:gd name="connsiteX606" fmla="*/ 2833116 w 4682585"/>
              <a:gd name="connsiteY606" fmla="*/ 1247489 h 2174272"/>
              <a:gd name="connsiteX607" fmla="*/ 2833116 w 4682585"/>
              <a:gd name="connsiteY607" fmla="*/ 1100899 h 2174272"/>
              <a:gd name="connsiteX608" fmla="*/ 2508123 w 4682585"/>
              <a:gd name="connsiteY608" fmla="*/ 1100899 h 2174272"/>
              <a:gd name="connsiteX609" fmla="*/ 2508123 w 4682585"/>
              <a:gd name="connsiteY609" fmla="*/ 1247489 h 2174272"/>
              <a:gd name="connsiteX610" fmla="*/ 2665857 w 4682585"/>
              <a:gd name="connsiteY610" fmla="*/ 1247489 h 2174272"/>
              <a:gd name="connsiteX611" fmla="*/ 2665857 w 4682585"/>
              <a:gd name="connsiteY611" fmla="*/ 1100899 h 2174272"/>
              <a:gd name="connsiteX612" fmla="*/ 2340864 w 4682585"/>
              <a:gd name="connsiteY612" fmla="*/ 1100899 h 2174272"/>
              <a:gd name="connsiteX613" fmla="*/ 2340864 w 4682585"/>
              <a:gd name="connsiteY613" fmla="*/ 1247489 h 2174272"/>
              <a:gd name="connsiteX614" fmla="*/ 2498598 w 4682585"/>
              <a:gd name="connsiteY614" fmla="*/ 1247489 h 2174272"/>
              <a:gd name="connsiteX615" fmla="*/ 2498598 w 4682585"/>
              <a:gd name="connsiteY615" fmla="*/ 1100899 h 2174272"/>
              <a:gd name="connsiteX616" fmla="*/ 2173510 w 4682585"/>
              <a:gd name="connsiteY616" fmla="*/ 1100899 h 2174272"/>
              <a:gd name="connsiteX617" fmla="*/ 2173510 w 4682585"/>
              <a:gd name="connsiteY617" fmla="*/ 1247489 h 2174272"/>
              <a:gd name="connsiteX618" fmla="*/ 2331339 w 4682585"/>
              <a:gd name="connsiteY618" fmla="*/ 1247489 h 2174272"/>
              <a:gd name="connsiteX619" fmla="*/ 2331339 w 4682585"/>
              <a:gd name="connsiteY619" fmla="*/ 1100899 h 2174272"/>
              <a:gd name="connsiteX620" fmla="*/ 2006251 w 4682585"/>
              <a:gd name="connsiteY620" fmla="*/ 1100899 h 2174272"/>
              <a:gd name="connsiteX621" fmla="*/ 2006251 w 4682585"/>
              <a:gd name="connsiteY621" fmla="*/ 1247489 h 2174272"/>
              <a:gd name="connsiteX622" fmla="*/ 2163985 w 4682585"/>
              <a:gd name="connsiteY622" fmla="*/ 1247489 h 2174272"/>
              <a:gd name="connsiteX623" fmla="*/ 2163985 w 4682585"/>
              <a:gd name="connsiteY623" fmla="*/ 1100899 h 2174272"/>
              <a:gd name="connsiteX624" fmla="*/ 1838992 w 4682585"/>
              <a:gd name="connsiteY624" fmla="*/ 1100899 h 2174272"/>
              <a:gd name="connsiteX625" fmla="*/ 1838992 w 4682585"/>
              <a:gd name="connsiteY625" fmla="*/ 1247489 h 2174272"/>
              <a:gd name="connsiteX626" fmla="*/ 1996726 w 4682585"/>
              <a:gd name="connsiteY626" fmla="*/ 1247489 h 2174272"/>
              <a:gd name="connsiteX627" fmla="*/ 1996726 w 4682585"/>
              <a:gd name="connsiteY627" fmla="*/ 1100899 h 2174272"/>
              <a:gd name="connsiteX628" fmla="*/ 1671733 w 4682585"/>
              <a:gd name="connsiteY628" fmla="*/ 1100899 h 2174272"/>
              <a:gd name="connsiteX629" fmla="*/ 1671733 w 4682585"/>
              <a:gd name="connsiteY629" fmla="*/ 1247489 h 2174272"/>
              <a:gd name="connsiteX630" fmla="*/ 1829467 w 4682585"/>
              <a:gd name="connsiteY630" fmla="*/ 1247489 h 2174272"/>
              <a:gd name="connsiteX631" fmla="*/ 1829467 w 4682585"/>
              <a:gd name="connsiteY631" fmla="*/ 1100899 h 2174272"/>
              <a:gd name="connsiteX632" fmla="*/ 1504474 w 4682585"/>
              <a:gd name="connsiteY632" fmla="*/ 1100899 h 2174272"/>
              <a:gd name="connsiteX633" fmla="*/ 1504474 w 4682585"/>
              <a:gd name="connsiteY633" fmla="*/ 1247489 h 2174272"/>
              <a:gd name="connsiteX634" fmla="*/ 1662208 w 4682585"/>
              <a:gd name="connsiteY634" fmla="*/ 1247489 h 2174272"/>
              <a:gd name="connsiteX635" fmla="*/ 1662208 w 4682585"/>
              <a:gd name="connsiteY635" fmla="*/ 1100899 h 2174272"/>
              <a:gd name="connsiteX636" fmla="*/ 1337215 w 4682585"/>
              <a:gd name="connsiteY636" fmla="*/ 1100899 h 2174272"/>
              <a:gd name="connsiteX637" fmla="*/ 1337215 w 4682585"/>
              <a:gd name="connsiteY637" fmla="*/ 1247489 h 2174272"/>
              <a:gd name="connsiteX638" fmla="*/ 1494949 w 4682585"/>
              <a:gd name="connsiteY638" fmla="*/ 1247489 h 2174272"/>
              <a:gd name="connsiteX639" fmla="*/ 1494949 w 4682585"/>
              <a:gd name="connsiteY639" fmla="*/ 1100899 h 2174272"/>
              <a:gd name="connsiteX640" fmla="*/ 1169956 w 4682585"/>
              <a:gd name="connsiteY640" fmla="*/ 1100899 h 2174272"/>
              <a:gd name="connsiteX641" fmla="*/ 1169956 w 4682585"/>
              <a:gd name="connsiteY641" fmla="*/ 1247489 h 2174272"/>
              <a:gd name="connsiteX642" fmla="*/ 1327690 w 4682585"/>
              <a:gd name="connsiteY642" fmla="*/ 1247489 h 2174272"/>
              <a:gd name="connsiteX643" fmla="*/ 1327690 w 4682585"/>
              <a:gd name="connsiteY643" fmla="*/ 1100899 h 2174272"/>
              <a:gd name="connsiteX644" fmla="*/ 1002697 w 4682585"/>
              <a:gd name="connsiteY644" fmla="*/ 1100899 h 2174272"/>
              <a:gd name="connsiteX645" fmla="*/ 1002697 w 4682585"/>
              <a:gd name="connsiteY645" fmla="*/ 1247489 h 2174272"/>
              <a:gd name="connsiteX646" fmla="*/ 1160431 w 4682585"/>
              <a:gd name="connsiteY646" fmla="*/ 1247489 h 2174272"/>
              <a:gd name="connsiteX647" fmla="*/ 1160431 w 4682585"/>
              <a:gd name="connsiteY647" fmla="*/ 1100899 h 2174272"/>
              <a:gd name="connsiteX648" fmla="*/ 835438 w 4682585"/>
              <a:gd name="connsiteY648" fmla="*/ 1100899 h 2174272"/>
              <a:gd name="connsiteX649" fmla="*/ 835438 w 4682585"/>
              <a:gd name="connsiteY649" fmla="*/ 1247489 h 2174272"/>
              <a:gd name="connsiteX650" fmla="*/ 993172 w 4682585"/>
              <a:gd name="connsiteY650" fmla="*/ 1247489 h 2174272"/>
              <a:gd name="connsiteX651" fmla="*/ 993172 w 4682585"/>
              <a:gd name="connsiteY651" fmla="*/ 1100899 h 2174272"/>
              <a:gd name="connsiteX652" fmla="*/ 668179 w 4682585"/>
              <a:gd name="connsiteY652" fmla="*/ 1100899 h 2174272"/>
              <a:gd name="connsiteX653" fmla="*/ 668179 w 4682585"/>
              <a:gd name="connsiteY653" fmla="*/ 1247489 h 2174272"/>
              <a:gd name="connsiteX654" fmla="*/ 825913 w 4682585"/>
              <a:gd name="connsiteY654" fmla="*/ 1247489 h 2174272"/>
              <a:gd name="connsiteX655" fmla="*/ 825913 w 4682585"/>
              <a:gd name="connsiteY655" fmla="*/ 1100899 h 2174272"/>
              <a:gd name="connsiteX656" fmla="*/ 500920 w 4682585"/>
              <a:gd name="connsiteY656" fmla="*/ 1100899 h 2174272"/>
              <a:gd name="connsiteX657" fmla="*/ 500920 w 4682585"/>
              <a:gd name="connsiteY657" fmla="*/ 1247489 h 2174272"/>
              <a:gd name="connsiteX658" fmla="*/ 658654 w 4682585"/>
              <a:gd name="connsiteY658" fmla="*/ 1247489 h 2174272"/>
              <a:gd name="connsiteX659" fmla="*/ 658654 w 4682585"/>
              <a:gd name="connsiteY659" fmla="*/ 1100899 h 2174272"/>
              <a:gd name="connsiteX660" fmla="*/ 333566 w 4682585"/>
              <a:gd name="connsiteY660" fmla="*/ 1100899 h 2174272"/>
              <a:gd name="connsiteX661" fmla="*/ 333566 w 4682585"/>
              <a:gd name="connsiteY661" fmla="*/ 1247489 h 2174272"/>
              <a:gd name="connsiteX662" fmla="*/ 491395 w 4682585"/>
              <a:gd name="connsiteY662" fmla="*/ 1247489 h 2174272"/>
              <a:gd name="connsiteX663" fmla="*/ 491395 w 4682585"/>
              <a:gd name="connsiteY663" fmla="*/ 1100899 h 2174272"/>
              <a:gd name="connsiteX664" fmla="*/ 166307 w 4682585"/>
              <a:gd name="connsiteY664" fmla="*/ 1100899 h 2174272"/>
              <a:gd name="connsiteX665" fmla="*/ 166307 w 4682585"/>
              <a:gd name="connsiteY665" fmla="*/ 1247489 h 2174272"/>
              <a:gd name="connsiteX666" fmla="*/ 324041 w 4682585"/>
              <a:gd name="connsiteY666" fmla="*/ 1247489 h 2174272"/>
              <a:gd name="connsiteX667" fmla="*/ 324041 w 4682585"/>
              <a:gd name="connsiteY667" fmla="*/ 1100899 h 2174272"/>
              <a:gd name="connsiteX668" fmla="*/ 9525 w 4682585"/>
              <a:gd name="connsiteY668" fmla="*/ 1100899 h 2174272"/>
              <a:gd name="connsiteX669" fmla="*/ 9525 w 4682585"/>
              <a:gd name="connsiteY669" fmla="*/ 1247489 h 2174272"/>
              <a:gd name="connsiteX670" fmla="*/ 156782 w 4682585"/>
              <a:gd name="connsiteY670" fmla="*/ 1247489 h 2174272"/>
              <a:gd name="connsiteX671" fmla="*/ 156782 w 4682585"/>
              <a:gd name="connsiteY671" fmla="*/ 1100899 h 2174272"/>
              <a:gd name="connsiteX672" fmla="*/ 4515326 w 4682585"/>
              <a:gd name="connsiteY672" fmla="*/ 944784 h 2174272"/>
              <a:gd name="connsiteX673" fmla="*/ 4515326 w 4682585"/>
              <a:gd name="connsiteY673" fmla="*/ 1091374 h 2174272"/>
              <a:gd name="connsiteX674" fmla="*/ 4673060 w 4682585"/>
              <a:gd name="connsiteY674" fmla="*/ 1091374 h 2174272"/>
              <a:gd name="connsiteX675" fmla="*/ 4673060 w 4682585"/>
              <a:gd name="connsiteY675" fmla="*/ 944784 h 2174272"/>
              <a:gd name="connsiteX676" fmla="*/ 4348068 w 4682585"/>
              <a:gd name="connsiteY676" fmla="*/ 944784 h 2174272"/>
              <a:gd name="connsiteX677" fmla="*/ 4348068 w 4682585"/>
              <a:gd name="connsiteY677" fmla="*/ 1091374 h 2174272"/>
              <a:gd name="connsiteX678" fmla="*/ 4505801 w 4682585"/>
              <a:gd name="connsiteY678" fmla="*/ 1091374 h 2174272"/>
              <a:gd name="connsiteX679" fmla="*/ 4505801 w 4682585"/>
              <a:gd name="connsiteY679" fmla="*/ 944784 h 2174272"/>
              <a:gd name="connsiteX680" fmla="*/ 4180809 w 4682585"/>
              <a:gd name="connsiteY680" fmla="*/ 944784 h 2174272"/>
              <a:gd name="connsiteX681" fmla="*/ 4180809 w 4682585"/>
              <a:gd name="connsiteY681" fmla="*/ 1091374 h 2174272"/>
              <a:gd name="connsiteX682" fmla="*/ 4338543 w 4682585"/>
              <a:gd name="connsiteY682" fmla="*/ 1091374 h 2174272"/>
              <a:gd name="connsiteX683" fmla="*/ 4338543 w 4682585"/>
              <a:gd name="connsiteY683" fmla="*/ 944784 h 2174272"/>
              <a:gd name="connsiteX684" fmla="*/ 4013550 w 4682585"/>
              <a:gd name="connsiteY684" fmla="*/ 944784 h 2174272"/>
              <a:gd name="connsiteX685" fmla="*/ 4013550 w 4682585"/>
              <a:gd name="connsiteY685" fmla="*/ 1091374 h 2174272"/>
              <a:gd name="connsiteX686" fmla="*/ 4171284 w 4682585"/>
              <a:gd name="connsiteY686" fmla="*/ 1091374 h 2174272"/>
              <a:gd name="connsiteX687" fmla="*/ 4171284 w 4682585"/>
              <a:gd name="connsiteY687" fmla="*/ 944784 h 2174272"/>
              <a:gd name="connsiteX688" fmla="*/ 3846291 w 4682585"/>
              <a:gd name="connsiteY688" fmla="*/ 944784 h 2174272"/>
              <a:gd name="connsiteX689" fmla="*/ 3846291 w 4682585"/>
              <a:gd name="connsiteY689" fmla="*/ 1091374 h 2174272"/>
              <a:gd name="connsiteX690" fmla="*/ 4004025 w 4682585"/>
              <a:gd name="connsiteY690" fmla="*/ 1091374 h 2174272"/>
              <a:gd name="connsiteX691" fmla="*/ 4004025 w 4682585"/>
              <a:gd name="connsiteY691" fmla="*/ 944784 h 2174272"/>
              <a:gd name="connsiteX692" fmla="*/ 3678936 w 4682585"/>
              <a:gd name="connsiteY692" fmla="*/ 944784 h 2174272"/>
              <a:gd name="connsiteX693" fmla="*/ 3678936 w 4682585"/>
              <a:gd name="connsiteY693" fmla="*/ 1091374 h 2174272"/>
              <a:gd name="connsiteX694" fmla="*/ 3836766 w 4682585"/>
              <a:gd name="connsiteY694" fmla="*/ 1091374 h 2174272"/>
              <a:gd name="connsiteX695" fmla="*/ 3836766 w 4682585"/>
              <a:gd name="connsiteY695" fmla="*/ 944784 h 2174272"/>
              <a:gd name="connsiteX696" fmla="*/ 3511677 w 4682585"/>
              <a:gd name="connsiteY696" fmla="*/ 944784 h 2174272"/>
              <a:gd name="connsiteX697" fmla="*/ 3511677 w 4682585"/>
              <a:gd name="connsiteY697" fmla="*/ 1091374 h 2174272"/>
              <a:gd name="connsiteX698" fmla="*/ 3669411 w 4682585"/>
              <a:gd name="connsiteY698" fmla="*/ 1091374 h 2174272"/>
              <a:gd name="connsiteX699" fmla="*/ 3669411 w 4682585"/>
              <a:gd name="connsiteY699" fmla="*/ 944784 h 2174272"/>
              <a:gd name="connsiteX700" fmla="*/ 3344418 w 4682585"/>
              <a:gd name="connsiteY700" fmla="*/ 944784 h 2174272"/>
              <a:gd name="connsiteX701" fmla="*/ 3344418 w 4682585"/>
              <a:gd name="connsiteY701" fmla="*/ 1091374 h 2174272"/>
              <a:gd name="connsiteX702" fmla="*/ 3502152 w 4682585"/>
              <a:gd name="connsiteY702" fmla="*/ 1091374 h 2174272"/>
              <a:gd name="connsiteX703" fmla="*/ 3502152 w 4682585"/>
              <a:gd name="connsiteY703" fmla="*/ 944784 h 2174272"/>
              <a:gd name="connsiteX704" fmla="*/ 3177159 w 4682585"/>
              <a:gd name="connsiteY704" fmla="*/ 944784 h 2174272"/>
              <a:gd name="connsiteX705" fmla="*/ 3177159 w 4682585"/>
              <a:gd name="connsiteY705" fmla="*/ 1091374 h 2174272"/>
              <a:gd name="connsiteX706" fmla="*/ 3334893 w 4682585"/>
              <a:gd name="connsiteY706" fmla="*/ 1091374 h 2174272"/>
              <a:gd name="connsiteX707" fmla="*/ 3334893 w 4682585"/>
              <a:gd name="connsiteY707" fmla="*/ 944784 h 2174272"/>
              <a:gd name="connsiteX708" fmla="*/ 3009900 w 4682585"/>
              <a:gd name="connsiteY708" fmla="*/ 944784 h 2174272"/>
              <a:gd name="connsiteX709" fmla="*/ 3009900 w 4682585"/>
              <a:gd name="connsiteY709" fmla="*/ 1091374 h 2174272"/>
              <a:gd name="connsiteX710" fmla="*/ 3167634 w 4682585"/>
              <a:gd name="connsiteY710" fmla="*/ 1091374 h 2174272"/>
              <a:gd name="connsiteX711" fmla="*/ 3167634 w 4682585"/>
              <a:gd name="connsiteY711" fmla="*/ 944784 h 2174272"/>
              <a:gd name="connsiteX712" fmla="*/ 2842641 w 4682585"/>
              <a:gd name="connsiteY712" fmla="*/ 944784 h 2174272"/>
              <a:gd name="connsiteX713" fmla="*/ 2842641 w 4682585"/>
              <a:gd name="connsiteY713" fmla="*/ 1091374 h 2174272"/>
              <a:gd name="connsiteX714" fmla="*/ 3000375 w 4682585"/>
              <a:gd name="connsiteY714" fmla="*/ 1091374 h 2174272"/>
              <a:gd name="connsiteX715" fmla="*/ 3000375 w 4682585"/>
              <a:gd name="connsiteY715" fmla="*/ 944784 h 2174272"/>
              <a:gd name="connsiteX716" fmla="*/ 2675382 w 4682585"/>
              <a:gd name="connsiteY716" fmla="*/ 944784 h 2174272"/>
              <a:gd name="connsiteX717" fmla="*/ 2675382 w 4682585"/>
              <a:gd name="connsiteY717" fmla="*/ 1091374 h 2174272"/>
              <a:gd name="connsiteX718" fmla="*/ 2833116 w 4682585"/>
              <a:gd name="connsiteY718" fmla="*/ 1091374 h 2174272"/>
              <a:gd name="connsiteX719" fmla="*/ 2833116 w 4682585"/>
              <a:gd name="connsiteY719" fmla="*/ 944784 h 2174272"/>
              <a:gd name="connsiteX720" fmla="*/ 2508123 w 4682585"/>
              <a:gd name="connsiteY720" fmla="*/ 944784 h 2174272"/>
              <a:gd name="connsiteX721" fmla="*/ 2508123 w 4682585"/>
              <a:gd name="connsiteY721" fmla="*/ 1091374 h 2174272"/>
              <a:gd name="connsiteX722" fmla="*/ 2665857 w 4682585"/>
              <a:gd name="connsiteY722" fmla="*/ 1091374 h 2174272"/>
              <a:gd name="connsiteX723" fmla="*/ 2665857 w 4682585"/>
              <a:gd name="connsiteY723" fmla="*/ 944784 h 2174272"/>
              <a:gd name="connsiteX724" fmla="*/ 2340864 w 4682585"/>
              <a:gd name="connsiteY724" fmla="*/ 944784 h 2174272"/>
              <a:gd name="connsiteX725" fmla="*/ 2340864 w 4682585"/>
              <a:gd name="connsiteY725" fmla="*/ 1091374 h 2174272"/>
              <a:gd name="connsiteX726" fmla="*/ 2498598 w 4682585"/>
              <a:gd name="connsiteY726" fmla="*/ 1091374 h 2174272"/>
              <a:gd name="connsiteX727" fmla="*/ 2498598 w 4682585"/>
              <a:gd name="connsiteY727" fmla="*/ 944784 h 2174272"/>
              <a:gd name="connsiteX728" fmla="*/ 2173510 w 4682585"/>
              <a:gd name="connsiteY728" fmla="*/ 944784 h 2174272"/>
              <a:gd name="connsiteX729" fmla="*/ 2173510 w 4682585"/>
              <a:gd name="connsiteY729" fmla="*/ 1091374 h 2174272"/>
              <a:gd name="connsiteX730" fmla="*/ 2331339 w 4682585"/>
              <a:gd name="connsiteY730" fmla="*/ 1091374 h 2174272"/>
              <a:gd name="connsiteX731" fmla="*/ 2331339 w 4682585"/>
              <a:gd name="connsiteY731" fmla="*/ 944784 h 2174272"/>
              <a:gd name="connsiteX732" fmla="*/ 2006251 w 4682585"/>
              <a:gd name="connsiteY732" fmla="*/ 944784 h 2174272"/>
              <a:gd name="connsiteX733" fmla="*/ 2006251 w 4682585"/>
              <a:gd name="connsiteY733" fmla="*/ 1091374 h 2174272"/>
              <a:gd name="connsiteX734" fmla="*/ 2163985 w 4682585"/>
              <a:gd name="connsiteY734" fmla="*/ 1091374 h 2174272"/>
              <a:gd name="connsiteX735" fmla="*/ 2163985 w 4682585"/>
              <a:gd name="connsiteY735" fmla="*/ 944784 h 2174272"/>
              <a:gd name="connsiteX736" fmla="*/ 1838992 w 4682585"/>
              <a:gd name="connsiteY736" fmla="*/ 944784 h 2174272"/>
              <a:gd name="connsiteX737" fmla="*/ 1838992 w 4682585"/>
              <a:gd name="connsiteY737" fmla="*/ 1091374 h 2174272"/>
              <a:gd name="connsiteX738" fmla="*/ 1996726 w 4682585"/>
              <a:gd name="connsiteY738" fmla="*/ 1091374 h 2174272"/>
              <a:gd name="connsiteX739" fmla="*/ 1996726 w 4682585"/>
              <a:gd name="connsiteY739" fmla="*/ 944784 h 2174272"/>
              <a:gd name="connsiteX740" fmla="*/ 1671733 w 4682585"/>
              <a:gd name="connsiteY740" fmla="*/ 944784 h 2174272"/>
              <a:gd name="connsiteX741" fmla="*/ 1671733 w 4682585"/>
              <a:gd name="connsiteY741" fmla="*/ 1091374 h 2174272"/>
              <a:gd name="connsiteX742" fmla="*/ 1829467 w 4682585"/>
              <a:gd name="connsiteY742" fmla="*/ 1091374 h 2174272"/>
              <a:gd name="connsiteX743" fmla="*/ 1829467 w 4682585"/>
              <a:gd name="connsiteY743" fmla="*/ 944784 h 2174272"/>
              <a:gd name="connsiteX744" fmla="*/ 1504474 w 4682585"/>
              <a:gd name="connsiteY744" fmla="*/ 944784 h 2174272"/>
              <a:gd name="connsiteX745" fmla="*/ 1504474 w 4682585"/>
              <a:gd name="connsiteY745" fmla="*/ 1091374 h 2174272"/>
              <a:gd name="connsiteX746" fmla="*/ 1662208 w 4682585"/>
              <a:gd name="connsiteY746" fmla="*/ 1091374 h 2174272"/>
              <a:gd name="connsiteX747" fmla="*/ 1662208 w 4682585"/>
              <a:gd name="connsiteY747" fmla="*/ 944784 h 2174272"/>
              <a:gd name="connsiteX748" fmla="*/ 1337215 w 4682585"/>
              <a:gd name="connsiteY748" fmla="*/ 944784 h 2174272"/>
              <a:gd name="connsiteX749" fmla="*/ 1337215 w 4682585"/>
              <a:gd name="connsiteY749" fmla="*/ 1091374 h 2174272"/>
              <a:gd name="connsiteX750" fmla="*/ 1494949 w 4682585"/>
              <a:gd name="connsiteY750" fmla="*/ 1091374 h 2174272"/>
              <a:gd name="connsiteX751" fmla="*/ 1494949 w 4682585"/>
              <a:gd name="connsiteY751" fmla="*/ 944784 h 2174272"/>
              <a:gd name="connsiteX752" fmla="*/ 1169956 w 4682585"/>
              <a:gd name="connsiteY752" fmla="*/ 944784 h 2174272"/>
              <a:gd name="connsiteX753" fmla="*/ 1169956 w 4682585"/>
              <a:gd name="connsiteY753" fmla="*/ 1091374 h 2174272"/>
              <a:gd name="connsiteX754" fmla="*/ 1327690 w 4682585"/>
              <a:gd name="connsiteY754" fmla="*/ 1091374 h 2174272"/>
              <a:gd name="connsiteX755" fmla="*/ 1327690 w 4682585"/>
              <a:gd name="connsiteY755" fmla="*/ 944784 h 2174272"/>
              <a:gd name="connsiteX756" fmla="*/ 1002697 w 4682585"/>
              <a:gd name="connsiteY756" fmla="*/ 944784 h 2174272"/>
              <a:gd name="connsiteX757" fmla="*/ 1002697 w 4682585"/>
              <a:gd name="connsiteY757" fmla="*/ 1091374 h 2174272"/>
              <a:gd name="connsiteX758" fmla="*/ 1160431 w 4682585"/>
              <a:gd name="connsiteY758" fmla="*/ 1091374 h 2174272"/>
              <a:gd name="connsiteX759" fmla="*/ 1160431 w 4682585"/>
              <a:gd name="connsiteY759" fmla="*/ 944784 h 2174272"/>
              <a:gd name="connsiteX760" fmla="*/ 835438 w 4682585"/>
              <a:gd name="connsiteY760" fmla="*/ 944784 h 2174272"/>
              <a:gd name="connsiteX761" fmla="*/ 835438 w 4682585"/>
              <a:gd name="connsiteY761" fmla="*/ 1091374 h 2174272"/>
              <a:gd name="connsiteX762" fmla="*/ 993172 w 4682585"/>
              <a:gd name="connsiteY762" fmla="*/ 1091374 h 2174272"/>
              <a:gd name="connsiteX763" fmla="*/ 993172 w 4682585"/>
              <a:gd name="connsiteY763" fmla="*/ 944784 h 2174272"/>
              <a:gd name="connsiteX764" fmla="*/ 668179 w 4682585"/>
              <a:gd name="connsiteY764" fmla="*/ 944784 h 2174272"/>
              <a:gd name="connsiteX765" fmla="*/ 668179 w 4682585"/>
              <a:gd name="connsiteY765" fmla="*/ 1091374 h 2174272"/>
              <a:gd name="connsiteX766" fmla="*/ 825913 w 4682585"/>
              <a:gd name="connsiteY766" fmla="*/ 1091374 h 2174272"/>
              <a:gd name="connsiteX767" fmla="*/ 825913 w 4682585"/>
              <a:gd name="connsiteY767" fmla="*/ 944784 h 2174272"/>
              <a:gd name="connsiteX768" fmla="*/ 500920 w 4682585"/>
              <a:gd name="connsiteY768" fmla="*/ 944784 h 2174272"/>
              <a:gd name="connsiteX769" fmla="*/ 500920 w 4682585"/>
              <a:gd name="connsiteY769" fmla="*/ 1091374 h 2174272"/>
              <a:gd name="connsiteX770" fmla="*/ 658654 w 4682585"/>
              <a:gd name="connsiteY770" fmla="*/ 1091374 h 2174272"/>
              <a:gd name="connsiteX771" fmla="*/ 658654 w 4682585"/>
              <a:gd name="connsiteY771" fmla="*/ 944784 h 2174272"/>
              <a:gd name="connsiteX772" fmla="*/ 333566 w 4682585"/>
              <a:gd name="connsiteY772" fmla="*/ 944784 h 2174272"/>
              <a:gd name="connsiteX773" fmla="*/ 333566 w 4682585"/>
              <a:gd name="connsiteY773" fmla="*/ 1091374 h 2174272"/>
              <a:gd name="connsiteX774" fmla="*/ 491395 w 4682585"/>
              <a:gd name="connsiteY774" fmla="*/ 1091374 h 2174272"/>
              <a:gd name="connsiteX775" fmla="*/ 491395 w 4682585"/>
              <a:gd name="connsiteY775" fmla="*/ 944784 h 2174272"/>
              <a:gd name="connsiteX776" fmla="*/ 166307 w 4682585"/>
              <a:gd name="connsiteY776" fmla="*/ 944784 h 2174272"/>
              <a:gd name="connsiteX777" fmla="*/ 166307 w 4682585"/>
              <a:gd name="connsiteY777" fmla="*/ 1091374 h 2174272"/>
              <a:gd name="connsiteX778" fmla="*/ 324041 w 4682585"/>
              <a:gd name="connsiteY778" fmla="*/ 1091374 h 2174272"/>
              <a:gd name="connsiteX779" fmla="*/ 324041 w 4682585"/>
              <a:gd name="connsiteY779" fmla="*/ 944784 h 2174272"/>
              <a:gd name="connsiteX780" fmla="*/ 9525 w 4682585"/>
              <a:gd name="connsiteY780" fmla="*/ 944784 h 2174272"/>
              <a:gd name="connsiteX781" fmla="*/ 9525 w 4682585"/>
              <a:gd name="connsiteY781" fmla="*/ 1091374 h 2174272"/>
              <a:gd name="connsiteX782" fmla="*/ 156782 w 4682585"/>
              <a:gd name="connsiteY782" fmla="*/ 1091374 h 2174272"/>
              <a:gd name="connsiteX783" fmla="*/ 156782 w 4682585"/>
              <a:gd name="connsiteY783" fmla="*/ 944784 h 2174272"/>
              <a:gd name="connsiteX784" fmla="*/ 4515326 w 4682585"/>
              <a:gd name="connsiteY784" fmla="*/ 788670 h 2174272"/>
              <a:gd name="connsiteX785" fmla="*/ 4515326 w 4682585"/>
              <a:gd name="connsiteY785" fmla="*/ 935259 h 2174272"/>
              <a:gd name="connsiteX786" fmla="*/ 4673060 w 4682585"/>
              <a:gd name="connsiteY786" fmla="*/ 935259 h 2174272"/>
              <a:gd name="connsiteX787" fmla="*/ 4673060 w 4682585"/>
              <a:gd name="connsiteY787" fmla="*/ 788670 h 2174272"/>
              <a:gd name="connsiteX788" fmla="*/ 4348068 w 4682585"/>
              <a:gd name="connsiteY788" fmla="*/ 788670 h 2174272"/>
              <a:gd name="connsiteX789" fmla="*/ 4348068 w 4682585"/>
              <a:gd name="connsiteY789" fmla="*/ 935259 h 2174272"/>
              <a:gd name="connsiteX790" fmla="*/ 4505801 w 4682585"/>
              <a:gd name="connsiteY790" fmla="*/ 935259 h 2174272"/>
              <a:gd name="connsiteX791" fmla="*/ 4505801 w 4682585"/>
              <a:gd name="connsiteY791" fmla="*/ 788670 h 2174272"/>
              <a:gd name="connsiteX792" fmla="*/ 4180809 w 4682585"/>
              <a:gd name="connsiteY792" fmla="*/ 788670 h 2174272"/>
              <a:gd name="connsiteX793" fmla="*/ 4180809 w 4682585"/>
              <a:gd name="connsiteY793" fmla="*/ 935259 h 2174272"/>
              <a:gd name="connsiteX794" fmla="*/ 4338543 w 4682585"/>
              <a:gd name="connsiteY794" fmla="*/ 935259 h 2174272"/>
              <a:gd name="connsiteX795" fmla="*/ 4338543 w 4682585"/>
              <a:gd name="connsiteY795" fmla="*/ 788670 h 2174272"/>
              <a:gd name="connsiteX796" fmla="*/ 4013550 w 4682585"/>
              <a:gd name="connsiteY796" fmla="*/ 788670 h 2174272"/>
              <a:gd name="connsiteX797" fmla="*/ 4013550 w 4682585"/>
              <a:gd name="connsiteY797" fmla="*/ 935259 h 2174272"/>
              <a:gd name="connsiteX798" fmla="*/ 4171284 w 4682585"/>
              <a:gd name="connsiteY798" fmla="*/ 935259 h 2174272"/>
              <a:gd name="connsiteX799" fmla="*/ 4171284 w 4682585"/>
              <a:gd name="connsiteY799" fmla="*/ 788670 h 2174272"/>
              <a:gd name="connsiteX800" fmla="*/ 3846291 w 4682585"/>
              <a:gd name="connsiteY800" fmla="*/ 788670 h 2174272"/>
              <a:gd name="connsiteX801" fmla="*/ 3846291 w 4682585"/>
              <a:gd name="connsiteY801" fmla="*/ 935259 h 2174272"/>
              <a:gd name="connsiteX802" fmla="*/ 4004025 w 4682585"/>
              <a:gd name="connsiteY802" fmla="*/ 935259 h 2174272"/>
              <a:gd name="connsiteX803" fmla="*/ 4004025 w 4682585"/>
              <a:gd name="connsiteY803" fmla="*/ 788670 h 2174272"/>
              <a:gd name="connsiteX804" fmla="*/ 3678936 w 4682585"/>
              <a:gd name="connsiteY804" fmla="*/ 788670 h 2174272"/>
              <a:gd name="connsiteX805" fmla="*/ 3678936 w 4682585"/>
              <a:gd name="connsiteY805" fmla="*/ 935259 h 2174272"/>
              <a:gd name="connsiteX806" fmla="*/ 3836766 w 4682585"/>
              <a:gd name="connsiteY806" fmla="*/ 935259 h 2174272"/>
              <a:gd name="connsiteX807" fmla="*/ 3836766 w 4682585"/>
              <a:gd name="connsiteY807" fmla="*/ 788670 h 2174272"/>
              <a:gd name="connsiteX808" fmla="*/ 3511677 w 4682585"/>
              <a:gd name="connsiteY808" fmla="*/ 788670 h 2174272"/>
              <a:gd name="connsiteX809" fmla="*/ 3511677 w 4682585"/>
              <a:gd name="connsiteY809" fmla="*/ 935259 h 2174272"/>
              <a:gd name="connsiteX810" fmla="*/ 3669411 w 4682585"/>
              <a:gd name="connsiteY810" fmla="*/ 935259 h 2174272"/>
              <a:gd name="connsiteX811" fmla="*/ 3669411 w 4682585"/>
              <a:gd name="connsiteY811" fmla="*/ 788670 h 2174272"/>
              <a:gd name="connsiteX812" fmla="*/ 3344418 w 4682585"/>
              <a:gd name="connsiteY812" fmla="*/ 788670 h 2174272"/>
              <a:gd name="connsiteX813" fmla="*/ 3344418 w 4682585"/>
              <a:gd name="connsiteY813" fmla="*/ 935259 h 2174272"/>
              <a:gd name="connsiteX814" fmla="*/ 3502152 w 4682585"/>
              <a:gd name="connsiteY814" fmla="*/ 935259 h 2174272"/>
              <a:gd name="connsiteX815" fmla="*/ 3502152 w 4682585"/>
              <a:gd name="connsiteY815" fmla="*/ 788670 h 2174272"/>
              <a:gd name="connsiteX816" fmla="*/ 3177159 w 4682585"/>
              <a:gd name="connsiteY816" fmla="*/ 788670 h 2174272"/>
              <a:gd name="connsiteX817" fmla="*/ 3177159 w 4682585"/>
              <a:gd name="connsiteY817" fmla="*/ 935259 h 2174272"/>
              <a:gd name="connsiteX818" fmla="*/ 3334893 w 4682585"/>
              <a:gd name="connsiteY818" fmla="*/ 935259 h 2174272"/>
              <a:gd name="connsiteX819" fmla="*/ 3334893 w 4682585"/>
              <a:gd name="connsiteY819" fmla="*/ 788670 h 2174272"/>
              <a:gd name="connsiteX820" fmla="*/ 3009900 w 4682585"/>
              <a:gd name="connsiteY820" fmla="*/ 788670 h 2174272"/>
              <a:gd name="connsiteX821" fmla="*/ 3009900 w 4682585"/>
              <a:gd name="connsiteY821" fmla="*/ 935259 h 2174272"/>
              <a:gd name="connsiteX822" fmla="*/ 3167634 w 4682585"/>
              <a:gd name="connsiteY822" fmla="*/ 935259 h 2174272"/>
              <a:gd name="connsiteX823" fmla="*/ 3167634 w 4682585"/>
              <a:gd name="connsiteY823" fmla="*/ 788670 h 2174272"/>
              <a:gd name="connsiteX824" fmla="*/ 2842641 w 4682585"/>
              <a:gd name="connsiteY824" fmla="*/ 788670 h 2174272"/>
              <a:gd name="connsiteX825" fmla="*/ 2842641 w 4682585"/>
              <a:gd name="connsiteY825" fmla="*/ 935259 h 2174272"/>
              <a:gd name="connsiteX826" fmla="*/ 3000375 w 4682585"/>
              <a:gd name="connsiteY826" fmla="*/ 935259 h 2174272"/>
              <a:gd name="connsiteX827" fmla="*/ 3000375 w 4682585"/>
              <a:gd name="connsiteY827" fmla="*/ 788670 h 2174272"/>
              <a:gd name="connsiteX828" fmla="*/ 2675382 w 4682585"/>
              <a:gd name="connsiteY828" fmla="*/ 788670 h 2174272"/>
              <a:gd name="connsiteX829" fmla="*/ 2675382 w 4682585"/>
              <a:gd name="connsiteY829" fmla="*/ 935259 h 2174272"/>
              <a:gd name="connsiteX830" fmla="*/ 2833116 w 4682585"/>
              <a:gd name="connsiteY830" fmla="*/ 935259 h 2174272"/>
              <a:gd name="connsiteX831" fmla="*/ 2833116 w 4682585"/>
              <a:gd name="connsiteY831" fmla="*/ 788670 h 2174272"/>
              <a:gd name="connsiteX832" fmla="*/ 2508123 w 4682585"/>
              <a:gd name="connsiteY832" fmla="*/ 788670 h 2174272"/>
              <a:gd name="connsiteX833" fmla="*/ 2508123 w 4682585"/>
              <a:gd name="connsiteY833" fmla="*/ 935259 h 2174272"/>
              <a:gd name="connsiteX834" fmla="*/ 2665857 w 4682585"/>
              <a:gd name="connsiteY834" fmla="*/ 935259 h 2174272"/>
              <a:gd name="connsiteX835" fmla="*/ 2665857 w 4682585"/>
              <a:gd name="connsiteY835" fmla="*/ 788670 h 2174272"/>
              <a:gd name="connsiteX836" fmla="*/ 2340864 w 4682585"/>
              <a:gd name="connsiteY836" fmla="*/ 788670 h 2174272"/>
              <a:gd name="connsiteX837" fmla="*/ 2340864 w 4682585"/>
              <a:gd name="connsiteY837" fmla="*/ 935259 h 2174272"/>
              <a:gd name="connsiteX838" fmla="*/ 2498598 w 4682585"/>
              <a:gd name="connsiteY838" fmla="*/ 935259 h 2174272"/>
              <a:gd name="connsiteX839" fmla="*/ 2498598 w 4682585"/>
              <a:gd name="connsiteY839" fmla="*/ 788670 h 2174272"/>
              <a:gd name="connsiteX840" fmla="*/ 2173510 w 4682585"/>
              <a:gd name="connsiteY840" fmla="*/ 788670 h 2174272"/>
              <a:gd name="connsiteX841" fmla="*/ 2173510 w 4682585"/>
              <a:gd name="connsiteY841" fmla="*/ 935259 h 2174272"/>
              <a:gd name="connsiteX842" fmla="*/ 2331339 w 4682585"/>
              <a:gd name="connsiteY842" fmla="*/ 935259 h 2174272"/>
              <a:gd name="connsiteX843" fmla="*/ 2331339 w 4682585"/>
              <a:gd name="connsiteY843" fmla="*/ 788670 h 2174272"/>
              <a:gd name="connsiteX844" fmla="*/ 2006251 w 4682585"/>
              <a:gd name="connsiteY844" fmla="*/ 788670 h 2174272"/>
              <a:gd name="connsiteX845" fmla="*/ 2006251 w 4682585"/>
              <a:gd name="connsiteY845" fmla="*/ 935259 h 2174272"/>
              <a:gd name="connsiteX846" fmla="*/ 2163985 w 4682585"/>
              <a:gd name="connsiteY846" fmla="*/ 935259 h 2174272"/>
              <a:gd name="connsiteX847" fmla="*/ 2163985 w 4682585"/>
              <a:gd name="connsiteY847" fmla="*/ 788670 h 2174272"/>
              <a:gd name="connsiteX848" fmla="*/ 1838992 w 4682585"/>
              <a:gd name="connsiteY848" fmla="*/ 788670 h 2174272"/>
              <a:gd name="connsiteX849" fmla="*/ 1838992 w 4682585"/>
              <a:gd name="connsiteY849" fmla="*/ 935259 h 2174272"/>
              <a:gd name="connsiteX850" fmla="*/ 1996726 w 4682585"/>
              <a:gd name="connsiteY850" fmla="*/ 935259 h 2174272"/>
              <a:gd name="connsiteX851" fmla="*/ 1996726 w 4682585"/>
              <a:gd name="connsiteY851" fmla="*/ 788670 h 2174272"/>
              <a:gd name="connsiteX852" fmla="*/ 1671733 w 4682585"/>
              <a:gd name="connsiteY852" fmla="*/ 788670 h 2174272"/>
              <a:gd name="connsiteX853" fmla="*/ 1671733 w 4682585"/>
              <a:gd name="connsiteY853" fmla="*/ 935259 h 2174272"/>
              <a:gd name="connsiteX854" fmla="*/ 1829467 w 4682585"/>
              <a:gd name="connsiteY854" fmla="*/ 935259 h 2174272"/>
              <a:gd name="connsiteX855" fmla="*/ 1829467 w 4682585"/>
              <a:gd name="connsiteY855" fmla="*/ 788670 h 2174272"/>
              <a:gd name="connsiteX856" fmla="*/ 1504474 w 4682585"/>
              <a:gd name="connsiteY856" fmla="*/ 788670 h 2174272"/>
              <a:gd name="connsiteX857" fmla="*/ 1504474 w 4682585"/>
              <a:gd name="connsiteY857" fmla="*/ 935259 h 2174272"/>
              <a:gd name="connsiteX858" fmla="*/ 1662208 w 4682585"/>
              <a:gd name="connsiteY858" fmla="*/ 935259 h 2174272"/>
              <a:gd name="connsiteX859" fmla="*/ 1662208 w 4682585"/>
              <a:gd name="connsiteY859" fmla="*/ 788670 h 2174272"/>
              <a:gd name="connsiteX860" fmla="*/ 1337215 w 4682585"/>
              <a:gd name="connsiteY860" fmla="*/ 788670 h 2174272"/>
              <a:gd name="connsiteX861" fmla="*/ 1337215 w 4682585"/>
              <a:gd name="connsiteY861" fmla="*/ 935259 h 2174272"/>
              <a:gd name="connsiteX862" fmla="*/ 1494949 w 4682585"/>
              <a:gd name="connsiteY862" fmla="*/ 935259 h 2174272"/>
              <a:gd name="connsiteX863" fmla="*/ 1494949 w 4682585"/>
              <a:gd name="connsiteY863" fmla="*/ 788670 h 2174272"/>
              <a:gd name="connsiteX864" fmla="*/ 1169956 w 4682585"/>
              <a:gd name="connsiteY864" fmla="*/ 788670 h 2174272"/>
              <a:gd name="connsiteX865" fmla="*/ 1169956 w 4682585"/>
              <a:gd name="connsiteY865" fmla="*/ 935259 h 2174272"/>
              <a:gd name="connsiteX866" fmla="*/ 1327690 w 4682585"/>
              <a:gd name="connsiteY866" fmla="*/ 935259 h 2174272"/>
              <a:gd name="connsiteX867" fmla="*/ 1327690 w 4682585"/>
              <a:gd name="connsiteY867" fmla="*/ 788670 h 2174272"/>
              <a:gd name="connsiteX868" fmla="*/ 1002697 w 4682585"/>
              <a:gd name="connsiteY868" fmla="*/ 788670 h 2174272"/>
              <a:gd name="connsiteX869" fmla="*/ 1002697 w 4682585"/>
              <a:gd name="connsiteY869" fmla="*/ 935259 h 2174272"/>
              <a:gd name="connsiteX870" fmla="*/ 1160431 w 4682585"/>
              <a:gd name="connsiteY870" fmla="*/ 935259 h 2174272"/>
              <a:gd name="connsiteX871" fmla="*/ 1160431 w 4682585"/>
              <a:gd name="connsiteY871" fmla="*/ 788670 h 2174272"/>
              <a:gd name="connsiteX872" fmla="*/ 835438 w 4682585"/>
              <a:gd name="connsiteY872" fmla="*/ 788670 h 2174272"/>
              <a:gd name="connsiteX873" fmla="*/ 835438 w 4682585"/>
              <a:gd name="connsiteY873" fmla="*/ 935259 h 2174272"/>
              <a:gd name="connsiteX874" fmla="*/ 993172 w 4682585"/>
              <a:gd name="connsiteY874" fmla="*/ 935259 h 2174272"/>
              <a:gd name="connsiteX875" fmla="*/ 993172 w 4682585"/>
              <a:gd name="connsiteY875" fmla="*/ 788670 h 2174272"/>
              <a:gd name="connsiteX876" fmla="*/ 668179 w 4682585"/>
              <a:gd name="connsiteY876" fmla="*/ 788670 h 2174272"/>
              <a:gd name="connsiteX877" fmla="*/ 668179 w 4682585"/>
              <a:gd name="connsiteY877" fmla="*/ 935259 h 2174272"/>
              <a:gd name="connsiteX878" fmla="*/ 825913 w 4682585"/>
              <a:gd name="connsiteY878" fmla="*/ 935259 h 2174272"/>
              <a:gd name="connsiteX879" fmla="*/ 825913 w 4682585"/>
              <a:gd name="connsiteY879" fmla="*/ 788670 h 2174272"/>
              <a:gd name="connsiteX880" fmla="*/ 500920 w 4682585"/>
              <a:gd name="connsiteY880" fmla="*/ 788670 h 2174272"/>
              <a:gd name="connsiteX881" fmla="*/ 500920 w 4682585"/>
              <a:gd name="connsiteY881" fmla="*/ 935259 h 2174272"/>
              <a:gd name="connsiteX882" fmla="*/ 658654 w 4682585"/>
              <a:gd name="connsiteY882" fmla="*/ 935259 h 2174272"/>
              <a:gd name="connsiteX883" fmla="*/ 658654 w 4682585"/>
              <a:gd name="connsiteY883" fmla="*/ 788670 h 2174272"/>
              <a:gd name="connsiteX884" fmla="*/ 333566 w 4682585"/>
              <a:gd name="connsiteY884" fmla="*/ 788670 h 2174272"/>
              <a:gd name="connsiteX885" fmla="*/ 333566 w 4682585"/>
              <a:gd name="connsiteY885" fmla="*/ 935259 h 2174272"/>
              <a:gd name="connsiteX886" fmla="*/ 491395 w 4682585"/>
              <a:gd name="connsiteY886" fmla="*/ 935259 h 2174272"/>
              <a:gd name="connsiteX887" fmla="*/ 491395 w 4682585"/>
              <a:gd name="connsiteY887" fmla="*/ 788670 h 2174272"/>
              <a:gd name="connsiteX888" fmla="*/ 166307 w 4682585"/>
              <a:gd name="connsiteY888" fmla="*/ 788670 h 2174272"/>
              <a:gd name="connsiteX889" fmla="*/ 166307 w 4682585"/>
              <a:gd name="connsiteY889" fmla="*/ 935259 h 2174272"/>
              <a:gd name="connsiteX890" fmla="*/ 324041 w 4682585"/>
              <a:gd name="connsiteY890" fmla="*/ 935259 h 2174272"/>
              <a:gd name="connsiteX891" fmla="*/ 324041 w 4682585"/>
              <a:gd name="connsiteY891" fmla="*/ 788670 h 2174272"/>
              <a:gd name="connsiteX892" fmla="*/ 9525 w 4682585"/>
              <a:gd name="connsiteY892" fmla="*/ 788670 h 2174272"/>
              <a:gd name="connsiteX893" fmla="*/ 9525 w 4682585"/>
              <a:gd name="connsiteY893" fmla="*/ 935259 h 2174272"/>
              <a:gd name="connsiteX894" fmla="*/ 156782 w 4682585"/>
              <a:gd name="connsiteY894" fmla="*/ 935259 h 2174272"/>
              <a:gd name="connsiteX895" fmla="*/ 156782 w 4682585"/>
              <a:gd name="connsiteY895" fmla="*/ 788670 h 2174272"/>
              <a:gd name="connsiteX896" fmla="*/ 4515326 w 4682585"/>
              <a:gd name="connsiteY896" fmla="*/ 632555 h 2174272"/>
              <a:gd name="connsiteX897" fmla="*/ 4515326 w 4682585"/>
              <a:gd name="connsiteY897" fmla="*/ 779145 h 2174272"/>
              <a:gd name="connsiteX898" fmla="*/ 4673060 w 4682585"/>
              <a:gd name="connsiteY898" fmla="*/ 779145 h 2174272"/>
              <a:gd name="connsiteX899" fmla="*/ 4673060 w 4682585"/>
              <a:gd name="connsiteY899" fmla="*/ 632555 h 2174272"/>
              <a:gd name="connsiteX900" fmla="*/ 4348068 w 4682585"/>
              <a:gd name="connsiteY900" fmla="*/ 632555 h 2174272"/>
              <a:gd name="connsiteX901" fmla="*/ 4348068 w 4682585"/>
              <a:gd name="connsiteY901" fmla="*/ 779145 h 2174272"/>
              <a:gd name="connsiteX902" fmla="*/ 4505801 w 4682585"/>
              <a:gd name="connsiteY902" fmla="*/ 779145 h 2174272"/>
              <a:gd name="connsiteX903" fmla="*/ 4505801 w 4682585"/>
              <a:gd name="connsiteY903" fmla="*/ 632555 h 2174272"/>
              <a:gd name="connsiteX904" fmla="*/ 4180809 w 4682585"/>
              <a:gd name="connsiteY904" fmla="*/ 632555 h 2174272"/>
              <a:gd name="connsiteX905" fmla="*/ 4180809 w 4682585"/>
              <a:gd name="connsiteY905" fmla="*/ 779145 h 2174272"/>
              <a:gd name="connsiteX906" fmla="*/ 4338543 w 4682585"/>
              <a:gd name="connsiteY906" fmla="*/ 779145 h 2174272"/>
              <a:gd name="connsiteX907" fmla="*/ 4338543 w 4682585"/>
              <a:gd name="connsiteY907" fmla="*/ 632555 h 2174272"/>
              <a:gd name="connsiteX908" fmla="*/ 4013550 w 4682585"/>
              <a:gd name="connsiteY908" fmla="*/ 632555 h 2174272"/>
              <a:gd name="connsiteX909" fmla="*/ 4013550 w 4682585"/>
              <a:gd name="connsiteY909" fmla="*/ 779145 h 2174272"/>
              <a:gd name="connsiteX910" fmla="*/ 4171284 w 4682585"/>
              <a:gd name="connsiteY910" fmla="*/ 779145 h 2174272"/>
              <a:gd name="connsiteX911" fmla="*/ 4171284 w 4682585"/>
              <a:gd name="connsiteY911" fmla="*/ 632555 h 2174272"/>
              <a:gd name="connsiteX912" fmla="*/ 3846291 w 4682585"/>
              <a:gd name="connsiteY912" fmla="*/ 632555 h 2174272"/>
              <a:gd name="connsiteX913" fmla="*/ 3846291 w 4682585"/>
              <a:gd name="connsiteY913" fmla="*/ 779145 h 2174272"/>
              <a:gd name="connsiteX914" fmla="*/ 4004025 w 4682585"/>
              <a:gd name="connsiteY914" fmla="*/ 779145 h 2174272"/>
              <a:gd name="connsiteX915" fmla="*/ 4004025 w 4682585"/>
              <a:gd name="connsiteY915" fmla="*/ 632555 h 2174272"/>
              <a:gd name="connsiteX916" fmla="*/ 3678936 w 4682585"/>
              <a:gd name="connsiteY916" fmla="*/ 632555 h 2174272"/>
              <a:gd name="connsiteX917" fmla="*/ 3678936 w 4682585"/>
              <a:gd name="connsiteY917" fmla="*/ 779145 h 2174272"/>
              <a:gd name="connsiteX918" fmla="*/ 3836766 w 4682585"/>
              <a:gd name="connsiteY918" fmla="*/ 779145 h 2174272"/>
              <a:gd name="connsiteX919" fmla="*/ 3836766 w 4682585"/>
              <a:gd name="connsiteY919" fmla="*/ 632555 h 2174272"/>
              <a:gd name="connsiteX920" fmla="*/ 3511677 w 4682585"/>
              <a:gd name="connsiteY920" fmla="*/ 632555 h 2174272"/>
              <a:gd name="connsiteX921" fmla="*/ 3511677 w 4682585"/>
              <a:gd name="connsiteY921" fmla="*/ 779145 h 2174272"/>
              <a:gd name="connsiteX922" fmla="*/ 3669411 w 4682585"/>
              <a:gd name="connsiteY922" fmla="*/ 779145 h 2174272"/>
              <a:gd name="connsiteX923" fmla="*/ 3669411 w 4682585"/>
              <a:gd name="connsiteY923" fmla="*/ 632555 h 2174272"/>
              <a:gd name="connsiteX924" fmla="*/ 3344418 w 4682585"/>
              <a:gd name="connsiteY924" fmla="*/ 632555 h 2174272"/>
              <a:gd name="connsiteX925" fmla="*/ 3344418 w 4682585"/>
              <a:gd name="connsiteY925" fmla="*/ 779145 h 2174272"/>
              <a:gd name="connsiteX926" fmla="*/ 3502152 w 4682585"/>
              <a:gd name="connsiteY926" fmla="*/ 779145 h 2174272"/>
              <a:gd name="connsiteX927" fmla="*/ 3502152 w 4682585"/>
              <a:gd name="connsiteY927" fmla="*/ 632555 h 2174272"/>
              <a:gd name="connsiteX928" fmla="*/ 3177159 w 4682585"/>
              <a:gd name="connsiteY928" fmla="*/ 632555 h 2174272"/>
              <a:gd name="connsiteX929" fmla="*/ 3177159 w 4682585"/>
              <a:gd name="connsiteY929" fmla="*/ 779145 h 2174272"/>
              <a:gd name="connsiteX930" fmla="*/ 3334893 w 4682585"/>
              <a:gd name="connsiteY930" fmla="*/ 779145 h 2174272"/>
              <a:gd name="connsiteX931" fmla="*/ 3334893 w 4682585"/>
              <a:gd name="connsiteY931" fmla="*/ 632555 h 2174272"/>
              <a:gd name="connsiteX932" fmla="*/ 3009900 w 4682585"/>
              <a:gd name="connsiteY932" fmla="*/ 632555 h 2174272"/>
              <a:gd name="connsiteX933" fmla="*/ 3009900 w 4682585"/>
              <a:gd name="connsiteY933" fmla="*/ 779145 h 2174272"/>
              <a:gd name="connsiteX934" fmla="*/ 3167634 w 4682585"/>
              <a:gd name="connsiteY934" fmla="*/ 779145 h 2174272"/>
              <a:gd name="connsiteX935" fmla="*/ 3167634 w 4682585"/>
              <a:gd name="connsiteY935" fmla="*/ 632555 h 2174272"/>
              <a:gd name="connsiteX936" fmla="*/ 2842641 w 4682585"/>
              <a:gd name="connsiteY936" fmla="*/ 632555 h 2174272"/>
              <a:gd name="connsiteX937" fmla="*/ 2842641 w 4682585"/>
              <a:gd name="connsiteY937" fmla="*/ 779145 h 2174272"/>
              <a:gd name="connsiteX938" fmla="*/ 3000375 w 4682585"/>
              <a:gd name="connsiteY938" fmla="*/ 779145 h 2174272"/>
              <a:gd name="connsiteX939" fmla="*/ 3000375 w 4682585"/>
              <a:gd name="connsiteY939" fmla="*/ 632555 h 2174272"/>
              <a:gd name="connsiteX940" fmla="*/ 2675382 w 4682585"/>
              <a:gd name="connsiteY940" fmla="*/ 632555 h 2174272"/>
              <a:gd name="connsiteX941" fmla="*/ 2675382 w 4682585"/>
              <a:gd name="connsiteY941" fmla="*/ 779145 h 2174272"/>
              <a:gd name="connsiteX942" fmla="*/ 2833116 w 4682585"/>
              <a:gd name="connsiteY942" fmla="*/ 779145 h 2174272"/>
              <a:gd name="connsiteX943" fmla="*/ 2833116 w 4682585"/>
              <a:gd name="connsiteY943" fmla="*/ 632555 h 2174272"/>
              <a:gd name="connsiteX944" fmla="*/ 2508123 w 4682585"/>
              <a:gd name="connsiteY944" fmla="*/ 632555 h 2174272"/>
              <a:gd name="connsiteX945" fmla="*/ 2508123 w 4682585"/>
              <a:gd name="connsiteY945" fmla="*/ 779145 h 2174272"/>
              <a:gd name="connsiteX946" fmla="*/ 2665857 w 4682585"/>
              <a:gd name="connsiteY946" fmla="*/ 779145 h 2174272"/>
              <a:gd name="connsiteX947" fmla="*/ 2665857 w 4682585"/>
              <a:gd name="connsiteY947" fmla="*/ 632555 h 2174272"/>
              <a:gd name="connsiteX948" fmla="*/ 2340864 w 4682585"/>
              <a:gd name="connsiteY948" fmla="*/ 632555 h 2174272"/>
              <a:gd name="connsiteX949" fmla="*/ 2340864 w 4682585"/>
              <a:gd name="connsiteY949" fmla="*/ 779145 h 2174272"/>
              <a:gd name="connsiteX950" fmla="*/ 2498598 w 4682585"/>
              <a:gd name="connsiteY950" fmla="*/ 779145 h 2174272"/>
              <a:gd name="connsiteX951" fmla="*/ 2498598 w 4682585"/>
              <a:gd name="connsiteY951" fmla="*/ 632555 h 2174272"/>
              <a:gd name="connsiteX952" fmla="*/ 2173510 w 4682585"/>
              <a:gd name="connsiteY952" fmla="*/ 632555 h 2174272"/>
              <a:gd name="connsiteX953" fmla="*/ 2173510 w 4682585"/>
              <a:gd name="connsiteY953" fmla="*/ 779145 h 2174272"/>
              <a:gd name="connsiteX954" fmla="*/ 2331339 w 4682585"/>
              <a:gd name="connsiteY954" fmla="*/ 779145 h 2174272"/>
              <a:gd name="connsiteX955" fmla="*/ 2331339 w 4682585"/>
              <a:gd name="connsiteY955" fmla="*/ 632555 h 2174272"/>
              <a:gd name="connsiteX956" fmla="*/ 2006251 w 4682585"/>
              <a:gd name="connsiteY956" fmla="*/ 632555 h 2174272"/>
              <a:gd name="connsiteX957" fmla="*/ 2006251 w 4682585"/>
              <a:gd name="connsiteY957" fmla="*/ 779145 h 2174272"/>
              <a:gd name="connsiteX958" fmla="*/ 2163985 w 4682585"/>
              <a:gd name="connsiteY958" fmla="*/ 779145 h 2174272"/>
              <a:gd name="connsiteX959" fmla="*/ 2163985 w 4682585"/>
              <a:gd name="connsiteY959" fmla="*/ 632555 h 2174272"/>
              <a:gd name="connsiteX960" fmla="*/ 1838992 w 4682585"/>
              <a:gd name="connsiteY960" fmla="*/ 632555 h 2174272"/>
              <a:gd name="connsiteX961" fmla="*/ 1838992 w 4682585"/>
              <a:gd name="connsiteY961" fmla="*/ 779145 h 2174272"/>
              <a:gd name="connsiteX962" fmla="*/ 1996726 w 4682585"/>
              <a:gd name="connsiteY962" fmla="*/ 779145 h 2174272"/>
              <a:gd name="connsiteX963" fmla="*/ 1996726 w 4682585"/>
              <a:gd name="connsiteY963" fmla="*/ 632555 h 2174272"/>
              <a:gd name="connsiteX964" fmla="*/ 1671733 w 4682585"/>
              <a:gd name="connsiteY964" fmla="*/ 632555 h 2174272"/>
              <a:gd name="connsiteX965" fmla="*/ 1671733 w 4682585"/>
              <a:gd name="connsiteY965" fmla="*/ 779145 h 2174272"/>
              <a:gd name="connsiteX966" fmla="*/ 1829467 w 4682585"/>
              <a:gd name="connsiteY966" fmla="*/ 779145 h 2174272"/>
              <a:gd name="connsiteX967" fmla="*/ 1829467 w 4682585"/>
              <a:gd name="connsiteY967" fmla="*/ 632555 h 2174272"/>
              <a:gd name="connsiteX968" fmla="*/ 1504474 w 4682585"/>
              <a:gd name="connsiteY968" fmla="*/ 632555 h 2174272"/>
              <a:gd name="connsiteX969" fmla="*/ 1504474 w 4682585"/>
              <a:gd name="connsiteY969" fmla="*/ 779145 h 2174272"/>
              <a:gd name="connsiteX970" fmla="*/ 1662208 w 4682585"/>
              <a:gd name="connsiteY970" fmla="*/ 779145 h 2174272"/>
              <a:gd name="connsiteX971" fmla="*/ 1662208 w 4682585"/>
              <a:gd name="connsiteY971" fmla="*/ 632555 h 2174272"/>
              <a:gd name="connsiteX972" fmla="*/ 1337215 w 4682585"/>
              <a:gd name="connsiteY972" fmla="*/ 632555 h 2174272"/>
              <a:gd name="connsiteX973" fmla="*/ 1337215 w 4682585"/>
              <a:gd name="connsiteY973" fmla="*/ 779145 h 2174272"/>
              <a:gd name="connsiteX974" fmla="*/ 1494949 w 4682585"/>
              <a:gd name="connsiteY974" fmla="*/ 779145 h 2174272"/>
              <a:gd name="connsiteX975" fmla="*/ 1494949 w 4682585"/>
              <a:gd name="connsiteY975" fmla="*/ 632555 h 2174272"/>
              <a:gd name="connsiteX976" fmla="*/ 1169956 w 4682585"/>
              <a:gd name="connsiteY976" fmla="*/ 632555 h 2174272"/>
              <a:gd name="connsiteX977" fmla="*/ 1169956 w 4682585"/>
              <a:gd name="connsiteY977" fmla="*/ 779145 h 2174272"/>
              <a:gd name="connsiteX978" fmla="*/ 1327690 w 4682585"/>
              <a:gd name="connsiteY978" fmla="*/ 779145 h 2174272"/>
              <a:gd name="connsiteX979" fmla="*/ 1327690 w 4682585"/>
              <a:gd name="connsiteY979" fmla="*/ 632555 h 2174272"/>
              <a:gd name="connsiteX980" fmla="*/ 1002697 w 4682585"/>
              <a:gd name="connsiteY980" fmla="*/ 632555 h 2174272"/>
              <a:gd name="connsiteX981" fmla="*/ 1002697 w 4682585"/>
              <a:gd name="connsiteY981" fmla="*/ 779145 h 2174272"/>
              <a:gd name="connsiteX982" fmla="*/ 1160431 w 4682585"/>
              <a:gd name="connsiteY982" fmla="*/ 779145 h 2174272"/>
              <a:gd name="connsiteX983" fmla="*/ 1160431 w 4682585"/>
              <a:gd name="connsiteY983" fmla="*/ 632555 h 2174272"/>
              <a:gd name="connsiteX984" fmla="*/ 835438 w 4682585"/>
              <a:gd name="connsiteY984" fmla="*/ 632555 h 2174272"/>
              <a:gd name="connsiteX985" fmla="*/ 835438 w 4682585"/>
              <a:gd name="connsiteY985" fmla="*/ 779145 h 2174272"/>
              <a:gd name="connsiteX986" fmla="*/ 993172 w 4682585"/>
              <a:gd name="connsiteY986" fmla="*/ 779145 h 2174272"/>
              <a:gd name="connsiteX987" fmla="*/ 993172 w 4682585"/>
              <a:gd name="connsiteY987" fmla="*/ 632555 h 2174272"/>
              <a:gd name="connsiteX988" fmla="*/ 668179 w 4682585"/>
              <a:gd name="connsiteY988" fmla="*/ 632555 h 2174272"/>
              <a:gd name="connsiteX989" fmla="*/ 668179 w 4682585"/>
              <a:gd name="connsiteY989" fmla="*/ 779145 h 2174272"/>
              <a:gd name="connsiteX990" fmla="*/ 825913 w 4682585"/>
              <a:gd name="connsiteY990" fmla="*/ 779145 h 2174272"/>
              <a:gd name="connsiteX991" fmla="*/ 825913 w 4682585"/>
              <a:gd name="connsiteY991" fmla="*/ 632555 h 2174272"/>
              <a:gd name="connsiteX992" fmla="*/ 500920 w 4682585"/>
              <a:gd name="connsiteY992" fmla="*/ 632555 h 2174272"/>
              <a:gd name="connsiteX993" fmla="*/ 500920 w 4682585"/>
              <a:gd name="connsiteY993" fmla="*/ 779145 h 2174272"/>
              <a:gd name="connsiteX994" fmla="*/ 658654 w 4682585"/>
              <a:gd name="connsiteY994" fmla="*/ 779145 h 2174272"/>
              <a:gd name="connsiteX995" fmla="*/ 658654 w 4682585"/>
              <a:gd name="connsiteY995" fmla="*/ 632555 h 2174272"/>
              <a:gd name="connsiteX996" fmla="*/ 333566 w 4682585"/>
              <a:gd name="connsiteY996" fmla="*/ 632555 h 2174272"/>
              <a:gd name="connsiteX997" fmla="*/ 333566 w 4682585"/>
              <a:gd name="connsiteY997" fmla="*/ 779145 h 2174272"/>
              <a:gd name="connsiteX998" fmla="*/ 491395 w 4682585"/>
              <a:gd name="connsiteY998" fmla="*/ 779145 h 2174272"/>
              <a:gd name="connsiteX999" fmla="*/ 491395 w 4682585"/>
              <a:gd name="connsiteY999" fmla="*/ 632555 h 2174272"/>
              <a:gd name="connsiteX1000" fmla="*/ 166307 w 4682585"/>
              <a:gd name="connsiteY1000" fmla="*/ 632555 h 2174272"/>
              <a:gd name="connsiteX1001" fmla="*/ 166307 w 4682585"/>
              <a:gd name="connsiteY1001" fmla="*/ 779145 h 2174272"/>
              <a:gd name="connsiteX1002" fmla="*/ 324041 w 4682585"/>
              <a:gd name="connsiteY1002" fmla="*/ 779145 h 2174272"/>
              <a:gd name="connsiteX1003" fmla="*/ 324041 w 4682585"/>
              <a:gd name="connsiteY1003" fmla="*/ 632555 h 2174272"/>
              <a:gd name="connsiteX1004" fmla="*/ 9525 w 4682585"/>
              <a:gd name="connsiteY1004" fmla="*/ 632555 h 2174272"/>
              <a:gd name="connsiteX1005" fmla="*/ 9525 w 4682585"/>
              <a:gd name="connsiteY1005" fmla="*/ 779145 h 2174272"/>
              <a:gd name="connsiteX1006" fmla="*/ 156782 w 4682585"/>
              <a:gd name="connsiteY1006" fmla="*/ 779145 h 2174272"/>
              <a:gd name="connsiteX1007" fmla="*/ 156782 w 4682585"/>
              <a:gd name="connsiteY1007" fmla="*/ 632555 h 2174272"/>
              <a:gd name="connsiteX1008" fmla="*/ 4515326 w 4682585"/>
              <a:gd name="connsiteY1008" fmla="*/ 476440 h 2174272"/>
              <a:gd name="connsiteX1009" fmla="*/ 4515326 w 4682585"/>
              <a:gd name="connsiteY1009" fmla="*/ 623030 h 2174272"/>
              <a:gd name="connsiteX1010" fmla="*/ 4673060 w 4682585"/>
              <a:gd name="connsiteY1010" fmla="*/ 623030 h 2174272"/>
              <a:gd name="connsiteX1011" fmla="*/ 4673060 w 4682585"/>
              <a:gd name="connsiteY1011" fmla="*/ 476440 h 2174272"/>
              <a:gd name="connsiteX1012" fmla="*/ 4348068 w 4682585"/>
              <a:gd name="connsiteY1012" fmla="*/ 476440 h 2174272"/>
              <a:gd name="connsiteX1013" fmla="*/ 4348068 w 4682585"/>
              <a:gd name="connsiteY1013" fmla="*/ 623030 h 2174272"/>
              <a:gd name="connsiteX1014" fmla="*/ 4505801 w 4682585"/>
              <a:gd name="connsiteY1014" fmla="*/ 623030 h 2174272"/>
              <a:gd name="connsiteX1015" fmla="*/ 4505801 w 4682585"/>
              <a:gd name="connsiteY1015" fmla="*/ 476440 h 2174272"/>
              <a:gd name="connsiteX1016" fmla="*/ 4180809 w 4682585"/>
              <a:gd name="connsiteY1016" fmla="*/ 476440 h 2174272"/>
              <a:gd name="connsiteX1017" fmla="*/ 4180809 w 4682585"/>
              <a:gd name="connsiteY1017" fmla="*/ 623030 h 2174272"/>
              <a:gd name="connsiteX1018" fmla="*/ 4338543 w 4682585"/>
              <a:gd name="connsiteY1018" fmla="*/ 623030 h 2174272"/>
              <a:gd name="connsiteX1019" fmla="*/ 4338543 w 4682585"/>
              <a:gd name="connsiteY1019" fmla="*/ 476440 h 2174272"/>
              <a:gd name="connsiteX1020" fmla="*/ 4013550 w 4682585"/>
              <a:gd name="connsiteY1020" fmla="*/ 476440 h 2174272"/>
              <a:gd name="connsiteX1021" fmla="*/ 4013550 w 4682585"/>
              <a:gd name="connsiteY1021" fmla="*/ 623030 h 2174272"/>
              <a:gd name="connsiteX1022" fmla="*/ 4171284 w 4682585"/>
              <a:gd name="connsiteY1022" fmla="*/ 623030 h 2174272"/>
              <a:gd name="connsiteX1023" fmla="*/ 4171284 w 4682585"/>
              <a:gd name="connsiteY1023" fmla="*/ 476440 h 2174272"/>
              <a:gd name="connsiteX1024" fmla="*/ 3846291 w 4682585"/>
              <a:gd name="connsiteY1024" fmla="*/ 476440 h 2174272"/>
              <a:gd name="connsiteX1025" fmla="*/ 3846291 w 4682585"/>
              <a:gd name="connsiteY1025" fmla="*/ 623030 h 2174272"/>
              <a:gd name="connsiteX1026" fmla="*/ 4004025 w 4682585"/>
              <a:gd name="connsiteY1026" fmla="*/ 623030 h 2174272"/>
              <a:gd name="connsiteX1027" fmla="*/ 4004025 w 4682585"/>
              <a:gd name="connsiteY1027" fmla="*/ 476440 h 2174272"/>
              <a:gd name="connsiteX1028" fmla="*/ 3678936 w 4682585"/>
              <a:gd name="connsiteY1028" fmla="*/ 476440 h 2174272"/>
              <a:gd name="connsiteX1029" fmla="*/ 3678936 w 4682585"/>
              <a:gd name="connsiteY1029" fmla="*/ 623030 h 2174272"/>
              <a:gd name="connsiteX1030" fmla="*/ 3836766 w 4682585"/>
              <a:gd name="connsiteY1030" fmla="*/ 623030 h 2174272"/>
              <a:gd name="connsiteX1031" fmla="*/ 3836766 w 4682585"/>
              <a:gd name="connsiteY1031" fmla="*/ 476440 h 2174272"/>
              <a:gd name="connsiteX1032" fmla="*/ 3511677 w 4682585"/>
              <a:gd name="connsiteY1032" fmla="*/ 476440 h 2174272"/>
              <a:gd name="connsiteX1033" fmla="*/ 3511677 w 4682585"/>
              <a:gd name="connsiteY1033" fmla="*/ 623030 h 2174272"/>
              <a:gd name="connsiteX1034" fmla="*/ 3669411 w 4682585"/>
              <a:gd name="connsiteY1034" fmla="*/ 623030 h 2174272"/>
              <a:gd name="connsiteX1035" fmla="*/ 3669411 w 4682585"/>
              <a:gd name="connsiteY1035" fmla="*/ 476440 h 2174272"/>
              <a:gd name="connsiteX1036" fmla="*/ 3344418 w 4682585"/>
              <a:gd name="connsiteY1036" fmla="*/ 476440 h 2174272"/>
              <a:gd name="connsiteX1037" fmla="*/ 3344418 w 4682585"/>
              <a:gd name="connsiteY1037" fmla="*/ 623030 h 2174272"/>
              <a:gd name="connsiteX1038" fmla="*/ 3502152 w 4682585"/>
              <a:gd name="connsiteY1038" fmla="*/ 623030 h 2174272"/>
              <a:gd name="connsiteX1039" fmla="*/ 3502152 w 4682585"/>
              <a:gd name="connsiteY1039" fmla="*/ 476440 h 2174272"/>
              <a:gd name="connsiteX1040" fmla="*/ 3177159 w 4682585"/>
              <a:gd name="connsiteY1040" fmla="*/ 476440 h 2174272"/>
              <a:gd name="connsiteX1041" fmla="*/ 3177159 w 4682585"/>
              <a:gd name="connsiteY1041" fmla="*/ 623030 h 2174272"/>
              <a:gd name="connsiteX1042" fmla="*/ 3334893 w 4682585"/>
              <a:gd name="connsiteY1042" fmla="*/ 623030 h 2174272"/>
              <a:gd name="connsiteX1043" fmla="*/ 3334893 w 4682585"/>
              <a:gd name="connsiteY1043" fmla="*/ 476440 h 2174272"/>
              <a:gd name="connsiteX1044" fmla="*/ 3009900 w 4682585"/>
              <a:gd name="connsiteY1044" fmla="*/ 476440 h 2174272"/>
              <a:gd name="connsiteX1045" fmla="*/ 3009900 w 4682585"/>
              <a:gd name="connsiteY1045" fmla="*/ 623030 h 2174272"/>
              <a:gd name="connsiteX1046" fmla="*/ 3167634 w 4682585"/>
              <a:gd name="connsiteY1046" fmla="*/ 623030 h 2174272"/>
              <a:gd name="connsiteX1047" fmla="*/ 3167634 w 4682585"/>
              <a:gd name="connsiteY1047" fmla="*/ 476440 h 2174272"/>
              <a:gd name="connsiteX1048" fmla="*/ 2842641 w 4682585"/>
              <a:gd name="connsiteY1048" fmla="*/ 476440 h 2174272"/>
              <a:gd name="connsiteX1049" fmla="*/ 2842641 w 4682585"/>
              <a:gd name="connsiteY1049" fmla="*/ 623030 h 2174272"/>
              <a:gd name="connsiteX1050" fmla="*/ 3000375 w 4682585"/>
              <a:gd name="connsiteY1050" fmla="*/ 623030 h 2174272"/>
              <a:gd name="connsiteX1051" fmla="*/ 3000375 w 4682585"/>
              <a:gd name="connsiteY1051" fmla="*/ 476440 h 2174272"/>
              <a:gd name="connsiteX1052" fmla="*/ 2675382 w 4682585"/>
              <a:gd name="connsiteY1052" fmla="*/ 476440 h 2174272"/>
              <a:gd name="connsiteX1053" fmla="*/ 2675382 w 4682585"/>
              <a:gd name="connsiteY1053" fmla="*/ 623030 h 2174272"/>
              <a:gd name="connsiteX1054" fmla="*/ 2833116 w 4682585"/>
              <a:gd name="connsiteY1054" fmla="*/ 623030 h 2174272"/>
              <a:gd name="connsiteX1055" fmla="*/ 2833116 w 4682585"/>
              <a:gd name="connsiteY1055" fmla="*/ 476440 h 2174272"/>
              <a:gd name="connsiteX1056" fmla="*/ 2508123 w 4682585"/>
              <a:gd name="connsiteY1056" fmla="*/ 476440 h 2174272"/>
              <a:gd name="connsiteX1057" fmla="*/ 2508123 w 4682585"/>
              <a:gd name="connsiteY1057" fmla="*/ 623030 h 2174272"/>
              <a:gd name="connsiteX1058" fmla="*/ 2665857 w 4682585"/>
              <a:gd name="connsiteY1058" fmla="*/ 623030 h 2174272"/>
              <a:gd name="connsiteX1059" fmla="*/ 2665857 w 4682585"/>
              <a:gd name="connsiteY1059" fmla="*/ 476440 h 2174272"/>
              <a:gd name="connsiteX1060" fmla="*/ 2340864 w 4682585"/>
              <a:gd name="connsiteY1060" fmla="*/ 476440 h 2174272"/>
              <a:gd name="connsiteX1061" fmla="*/ 2340864 w 4682585"/>
              <a:gd name="connsiteY1061" fmla="*/ 623030 h 2174272"/>
              <a:gd name="connsiteX1062" fmla="*/ 2498598 w 4682585"/>
              <a:gd name="connsiteY1062" fmla="*/ 623030 h 2174272"/>
              <a:gd name="connsiteX1063" fmla="*/ 2498598 w 4682585"/>
              <a:gd name="connsiteY1063" fmla="*/ 476440 h 2174272"/>
              <a:gd name="connsiteX1064" fmla="*/ 2173510 w 4682585"/>
              <a:gd name="connsiteY1064" fmla="*/ 476440 h 2174272"/>
              <a:gd name="connsiteX1065" fmla="*/ 2173510 w 4682585"/>
              <a:gd name="connsiteY1065" fmla="*/ 623030 h 2174272"/>
              <a:gd name="connsiteX1066" fmla="*/ 2331339 w 4682585"/>
              <a:gd name="connsiteY1066" fmla="*/ 623030 h 2174272"/>
              <a:gd name="connsiteX1067" fmla="*/ 2331339 w 4682585"/>
              <a:gd name="connsiteY1067" fmla="*/ 476440 h 2174272"/>
              <a:gd name="connsiteX1068" fmla="*/ 2006251 w 4682585"/>
              <a:gd name="connsiteY1068" fmla="*/ 476440 h 2174272"/>
              <a:gd name="connsiteX1069" fmla="*/ 2006251 w 4682585"/>
              <a:gd name="connsiteY1069" fmla="*/ 623030 h 2174272"/>
              <a:gd name="connsiteX1070" fmla="*/ 2163985 w 4682585"/>
              <a:gd name="connsiteY1070" fmla="*/ 623030 h 2174272"/>
              <a:gd name="connsiteX1071" fmla="*/ 2163985 w 4682585"/>
              <a:gd name="connsiteY1071" fmla="*/ 476440 h 2174272"/>
              <a:gd name="connsiteX1072" fmla="*/ 1838992 w 4682585"/>
              <a:gd name="connsiteY1072" fmla="*/ 476440 h 2174272"/>
              <a:gd name="connsiteX1073" fmla="*/ 1838992 w 4682585"/>
              <a:gd name="connsiteY1073" fmla="*/ 623030 h 2174272"/>
              <a:gd name="connsiteX1074" fmla="*/ 1996726 w 4682585"/>
              <a:gd name="connsiteY1074" fmla="*/ 623030 h 2174272"/>
              <a:gd name="connsiteX1075" fmla="*/ 1996726 w 4682585"/>
              <a:gd name="connsiteY1075" fmla="*/ 476440 h 2174272"/>
              <a:gd name="connsiteX1076" fmla="*/ 1671733 w 4682585"/>
              <a:gd name="connsiteY1076" fmla="*/ 476440 h 2174272"/>
              <a:gd name="connsiteX1077" fmla="*/ 1671733 w 4682585"/>
              <a:gd name="connsiteY1077" fmla="*/ 623030 h 2174272"/>
              <a:gd name="connsiteX1078" fmla="*/ 1829467 w 4682585"/>
              <a:gd name="connsiteY1078" fmla="*/ 623030 h 2174272"/>
              <a:gd name="connsiteX1079" fmla="*/ 1829467 w 4682585"/>
              <a:gd name="connsiteY1079" fmla="*/ 476440 h 2174272"/>
              <a:gd name="connsiteX1080" fmla="*/ 1504474 w 4682585"/>
              <a:gd name="connsiteY1080" fmla="*/ 476440 h 2174272"/>
              <a:gd name="connsiteX1081" fmla="*/ 1504474 w 4682585"/>
              <a:gd name="connsiteY1081" fmla="*/ 623030 h 2174272"/>
              <a:gd name="connsiteX1082" fmla="*/ 1662208 w 4682585"/>
              <a:gd name="connsiteY1082" fmla="*/ 623030 h 2174272"/>
              <a:gd name="connsiteX1083" fmla="*/ 1662208 w 4682585"/>
              <a:gd name="connsiteY1083" fmla="*/ 476440 h 2174272"/>
              <a:gd name="connsiteX1084" fmla="*/ 1337215 w 4682585"/>
              <a:gd name="connsiteY1084" fmla="*/ 476440 h 2174272"/>
              <a:gd name="connsiteX1085" fmla="*/ 1337215 w 4682585"/>
              <a:gd name="connsiteY1085" fmla="*/ 623030 h 2174272"/>
              <a:gd name="connsiteX1086" fmla="*/ 1494949 w 4682585"/>
              <a:gd name="connsiteY1086" fmla="*/ 623030 h 2174272"/>
              <a:gd name="connsiteX1087" fmla="*/ 1494949 w 4682585"/>
              <a:gd name="connsiteY1087" fmla="*/ 476440 h 2174272"/>
              <a:gd name="connsiteX1088" fmla="*/ 1169956 w 4682585"/>
              <a:gd name="connsiteY1088" fmla="*/ 476440 h 2174272"/>
              <a:gd name="connsiteX1089" fmla="*/ 1169956 w 4682585"/>
              <a:gd name="connsiteY1089" fmla="*/ 623030 h 2174272"/>
              <a:gd name="connsiteX1090" fmla="*/ 1327690 w 4682585"/>
              <a:gd name="connsiteY1090" fmla="*/ 623030 h 2174272"/>
              <a:gd name="connsiteX1091" fmla="*/ 1327690 w 4682585"/>
              <a:gd name="connsiteY1091" fmla="*/ 476440 h 2174272"/>
              <a:gd name="connsiteX1092" fmla="*/ 1002697 w 4682585"/>
              <a:gd name="connsiteY1092" fmla="*/ 476440 h 2174272"/>
              <a:gd name="connsiteX1093" fmla="*/ 1002697 w 4682585"/>
              <a:gd name="connsiteY1093" fmla="*/ 623030 h 2174272"/>
              <a:gd name="connsiteX1094" fmla="*/ 1160431 w 4682585"/>
              <a:gd name="connsiteY1094" fmla="*/ 623030 h 2174272"/>
              <a:gd name="connsiteX1095" fmla="*/ 1160431 w 4682585"/>
              <a:gd name="connsiteY1095" fmla="*/ 476440 h 2174272"/>
              <a:gd name="connsiteX1096" fmla="*/ 835438 w 4682585"/>
              <a:gd name="connsiteY1096" fmla="*/ 476440 h 2174272"/>
              <a:gd name="connsiteX1097" fmla="*/ 835438 w 4682585"/>
              <a:gd name="connsiteY1097" fmla="*/ 623030 h 2174272"/>
              <a:gd name="connsiteX1098" fmla="*/ 993172 w 4682585"/>
              <a:gd name="connsiteY1098" fmla="*/ 623030 h 2174272"/>
              <a:gd name="connsiteX1099" fmla="*/ 993172 w 4682585"/>
              <a:gd name="connsiteY1099" fmla="*/ 476440 h 2174272"/>
              <a:gd name="connsiteX1100" fmla="*/ 668179 w 4682585"/>
              <a:gd name="connsiteY1100" fmla="*/ 476440 h 2174272"/>
              <a:gd name="connsiteX1101" fmla="*/ 668179 w 4682585"/>
              <a:gd name="connsiteY1101" fmla="*/ 623030 h 2174272"/>
              <a:gd name="connsiteX1102" fmla="*/ 825913 w 4682585"/>
              <a:gd name="connsiteY1102" fmla="*/ 623030 h 2174272"/>
              <a:gd name="connsiteX1103" fmla="*/ 825913 w 4682585"/>
              <a:gd name="connsiteY1103" fmla="*/ 476440 h 2174272"/>
              <a:gd name="connsiteX1104" fmla="*/ 500920 w 4682585"/>
              <a:gd name="connsiteY1104" fmla="*/ 476440 h 2174272"/>
              <a:gd name="connsiteX1105" fmla="*/ 500920 w 4682585"/>
              <a:gd name="connsiteY1105" fmla="*/ 623030 h 2174272"/>
              <a:gd name="connsiteX1106" fmla="*/ 658654 w 4682585"/>
              <a:gd name="connsiteY1106" fmla="*/ 623030 h 2174272"/>
              <a:gd name="connsiteX1107" fmla="*/ 658654 w 4682585"/>
              <a:gd name="connsiteY1107" fmla="*/ 476440 h 2174272"/>
              <a:gd name="connsiteX1108" fmla="*/ 333566 w 4682585"/>
              <a:gd name="connsiteY1108" fmla="*/ 476440 h 2174272"/>
              <a:gd name="connsiteX1109" fmla="*/ 333566 w 4682585"/>
              <a:gd name="connsiteY1109" fmla="*/ 623030 h 2174272"/>
              <a:gd name="connsiteX1110" fmla="*/ 491395 w 4682585"/>
              <a:gd name="connsiteY1110" fmla="*/ 623030 h 2174272"/>
              <a:gd name="connsiteX1111" fmla="*/ 491395 w 4682585"/>
              <a:gd name="connsiteY1111" fmla="*/ 476440 h 2174272"/>
              <a:gd name="connsiteX1112" fmla="*/ 166307 w 4682585"/>
              <a:gd name="connsiteY1112" fmla="*/ 476440 h 2174272"/>
              <a:gd name="connsiteX1113" fmla="*/ 166307 w 4682585"/>
              <a:gd name="connsiteY1113" fmla="*/ 623030 h 2174272"/>
              <a:gd name="connsiteX1114" fmla="*/ 324041 w 4682585"/>
              <a:gd name="connsiteY1114" fmla="*/ 623030 h 2174272"/>
              <a:gd name="connsiteX1115" fmla="*/ 324041 w 4682585"/>
              <a:gd name="connsiteY1115" fmla="*/ 476440 h 2174272"/>
              <a:gd name="connsiteX1116" fmla="*/ 9525 w 4682585"/>
              <a:gd name="connsiteY1116" fmla="*/ 476440 h 2174272"/>
              <a:gd name="connsiteX1117" fmla="*/ 9525 w 4682585"/>
              <a:gd name="connsiteY1117" fmla="*/ 623030 h 2174272"/>
              <a:gd name="connsiteX1118" fmla="*/ 156782 w 4682585"/>
              <a:gd name="connsiteY1118" fmla="*/ 623030 h 2174272"/>
              <a:gd name="connsiteX1119" fmla="*/ 156782 w 4682585"/>
              <a:gd name="connsiteY1119" fmla="*/ 476440 h 2174272"/>
              <a:gd name="connsiteX1120" fmla="*/ 4515326 w 4682585"/>
              <a:gd name="connsiteY1120" fmla="*/ 320325 h 2174272"/>
              <a:gd name="connsiteX1121" fmla="*/ 4515326 w 4682585"/>
              <a:gd name="connsiteY1121" fmla="*/ 466915 h 2174272"/>
              <a:gd name="connsiteX1122" fmla="*/ 4673060 w 4682585"/>
              <a:gd name="connsiteY1122" fmla="*/ 466915 h 2174272"/>
              <a:gd name="connsiteX1123" fmla="*/ 4673060 w 4682585"/>
              <a:gd name="connsiteY1123" fmla="*/ 320325 h 2174272"/>
              <a:gd name="connsiteX1124" fmla="*/ 4348068 w 4682585"/>
              <a:gd name="connsiteY1124" fmla="*/ 320325 h 2174272"/>
              <a:gd name="connsiteX1125" fmla="*/ 4348068 w 4682585"/>
              <a:gd name="connsiteY1125" fmla="*/ 466915 h 2174272"/>
              <a:gd name="connsiteX1126" fmla="*/ 4505801 w 4682585"/>
              <a:gd name="connsiteY1126" fmla="*/ 466915 h 2174272"/>
              <a:gd name="connsiteX1127" fmla="*/ 4505801 w 4682585"/>
              <a:gd name="connsiteY1127" fmla="*/ 320325 h 2174272"/>
              <a:gd name="connsiteX1128" fmla="*/ 4180809 w 4682585"/>
              <a:gd name="connsiteY1128" fmla="*/ 320325 h 2174272"/>
              <a:gd name="connsiteX1129" fmla="*/ 4180809 w 4682585"/>
              <a:gd name="connsiteY1129" fmla="*/ 466915 h 2174272"/>
              <a:gd name="connsiteX1130" fmla="*/ 4338543 w 4682585"/>
              <a:gd name="connsiteY1130" fmla="*/ 466915 h 2174272"/>
              <a:gd name="connsiteX1131" fmla="*/ 4338543 w 4682585"/>
              <a:gd name="connsiteY1131" fmla="*/ 320325 h 2174272"/>
              <a:gd name="connsiteX1132" fmla="*/ 4013550 w 4682585"/>
              <a:gd name="connsiteY1132" fmla="*/ 320325 h 2174272"/>
              <a:gd name="connsiteX1133" fmla="*/ 4013550 w 4682585"/>
              <a:gd name="connsiteY1133" fmla="*/ 466915 h 2174272"/>
              <a:gd name="connsiteX1134" fmla="*/ 4171284 w 4682585"/>
              <a:gd name="connsiteY1134" fmla="*/ 466915 h 2174272"/>
              <a:gd name="connsiteX1135" fmla="*/ 4171284 w 4682585"/>
              <a:gd name="connsiteY1135" fmla="*/ 320325 h 2174272"/>
              <a:gd name="connsiteX1136" fmla="*/ 3846291 w 4682585"/>
              <a:gd name="connsiteY1136" fmla="*/ 320325 h 2174272"/>
              <a:gd name="connsiteX1137" fmla="*/ 3846291 w 4682585"/>
              <a:gd name="connsiteY1137" fmla="*/ 466915 h 2174272"/>
              <a:gd name="connsiteX1138" fmla="*/ 4004025 w 4682585"/>
              <a:gd name="connsiteY1138" fmla="*/ 466915 h 2174272"/>
              <a:gd name="connsiteX1139" fmla="*/ 4004025 w 4682585"/>
              <a:gd name="connsiteY1139" fmla="*/ 320325 h 2174272"/>
              <a:gd name="connsiteX1140" fmla="*/ 3678936 w 4682585"/>
              <a:gd name="connsiteY1140" fmla="*/ 320325 h 2174272"/>
              <a:gd name="connsiteX1141" fmla="*/ 3678936 w 4682585"/>
              <a:gd name="connsiteY1141" fmla="*/ 466915 h 2174272"/>
              <a:gd name="connsiteX1142" fmla="*/ 3836766 w 4682585"/>
              <a:gd name="connsiteY1142" fmla="*/ 466915 h 2174272"/>
              <a:gd name="connsiteX1143" fmla="*/ 3836766 w 4682585"/>
              <a:gd name="connsiteY1143" fmla="*/ 320325 h 2174272"/>
              <a:gd name="connsiteX1144" fmla="*/ 3511677 w 4682585"/>
              <a:gd name="connsiteY1144" fmla="*/ 320325 h 2174272"/>
              <a:gd name="connsiteX1145" fmla="*/ 3511677 w 4682585"/>
              <a:gd name="connsiteY1145" fmla="*/ 466915 h 2174272"/>
              <a:gd name="connsiteX1146" fmla="*/ 3669411 w 4682585"/>
              <a:gd name="connsiteY1146" fmla="*/ 466915 h 2174272"/>
              <a:gd name="connsiteX1147" fmla="*/ 3669411 w 4682585"/>
              <a:gd name="connsiteY1147" fmla="*/ 320325 h 2174272"/>
              <a:gd name="connsiteX1148" fmla="*/ 3344418 w 4682585"/>
              <a:gd name="connsiteY1148" fmla="*/ 320325 h 2174272"/>
              <a:gd name="connsiteX1149" fmla="*/ 3344418 w 4682585"/>
              <a:gd name="connsiteY1149" fmla="*/ 466915 h 2174272"/>
              <a:gd name="connsiteX1150" fmla="*/ 3502152 w 4682585"/>
              <a:gd name="connsiteY1150" fmla="*/ 466915 h 2174272"/>
              <a:gd name="connsiteX1151" fmla="*/ 3502152 w 4682585"/>
              <a:gd name="connsiteY1151" fmla="*/ 320325 h 2174272"/>
              <a:gd name="connsiteX1152" fmla="*/ 3177159 w 4682585"/>
              <a:gd name="connsiteY1152" fmla="*/ 320325 h 2174272"/>
              <a:gd name="connsiteX1153" fmla="*/ 3177159 w 4682585"/>
              <a:gd name="connsiteY1153" fmla="*/ 466915 h 2174272"/>
              <a:gd name="connsiteX1154" fmla="*/ 3334893 w 4682585"/>
              <a:gd name="connsiteY1154" fmla="*/ 466915 h 2174272"/>
              <a:gd name="connsiteX1155" fmla="*/ 3334893 w 4682585"/>
              <a:gd name="connsiteY1155" fmla="*/ 320325 h 2174272"/>
              <a:gd name="connsiteX1156" fmla="*/ 3009900 w 4682585"/>
              <a:gd name="connsiteY1156" fmla="*/ 320325 h 2174272"/>
              <a:gd name="connsiteX1157" fmla="*/ 3009900 w 4682585"/>
              <a:gd name="connsiteY1157" fmla="*/ 466915 h 2174272"/>
              <a:gd name="connsiteX1158" fmla="*/ 3167634 w 4682585"/>
              <a:gd name="connsiteY1158" fmla="*/ 466915 h 2174272"/>
              <a:gd name="connsiteX1159" fmla="*/ 3167634 w 4682585"/>
              <a:gd name="connsiteY1159" fmla="*/ 320325 h 2174272"/>
              <a:gd name="connsiteX1160" fmla="*/ 2842641 w 4682585"/>
              <a:gd name="connsiteY1160" fmla="*/ 320325 h 2174272"/>
              <a:gd name="connsiteX1161" fmla="*/ 2842641 w 4682585"/>
              <a:gd name="connsiteY1161" fmla="*/ 466915 h 2174272"/>
              <a:gd name="connsiteX1162" fmla="*/ 3000375 w 4682585"/>
              <a:gd name="connsiteY1162" fmla="*/ 466915 h 2174272"/>
              <a:gd name="connsiteX1163" fmla="*/ 3000375 w 4682585"/>
              <a:gd name="connsiteY1163" fmla="*/ 320325 h 2174272"/>
              <a:gd name="connsiteX1164" fmla="*/ 2675382 w 4682585"/>
              <a:gd name="connsiteY1164" fmla="*/ 320325 h 2174272"/>
              <a:gd name="connsiteX1165" fmla="*/ 2675382 w 4682585"/>
              <a:gd name="connsiteY1165" fmla="*/ 466915 h 2174272"/>
              <a:gd name="connsiteX1166" fmla="*/ 2833116 w 4682585"/>
              <a:gd name="connsiteY1166" fmla="*/ 466915 h 2174272"/>
              <a:gd name="connsiteX1167" fmla="*/ 2833116 w 4682585"/>
              <a:gd name="connsiteY1167" fmla="*/ 320325 h 2174272"/>
              <a:gd name="connsiteX1168" fmla="*/ 2508123 w 4682585"/>
              <a:gd name="connsiteY1168" fmla="*/ 320325 h 2174272"/>
              <a:gd name="connsiteX1169" fmla="*/ 2508123 w 4682585"/>
              <a:gd name="connsiteY1169" fmla="*/ 466915 h 2174272"/>
              <a:gd name="connsiteX1170" fmla="*/ 2665857 w 4682585"/>
              <a:gd name="connsiteY1170" fmla="*/ 466915 h 2174272"/>
              <a:gd name="connsiteX1171" fmla="*/ 2665857 w 4682585"/>
              <a:gd name="connsiteY1171" fmla="*/ 320325 h 2174272"/>
              <a:gd name="connsiteX1172" fmla="*/ 2340864 w 4682585"/>
              <a:gd name="connsiteY1172" fmla="*/ 320325 h 2174272"/>
              <a:gd name="connsiteX1173" fmla="*/ 2340864 w 4682585"/>
              <a:gd name="connsiteY1173" fmla="*/ 466915 h 2174272"/>
              <a:gd name="connsiteX1174" fmla="*/ 2498598 w 4682585"/>
              <a:gd name="connsiteY1174" fmla="*/ 466915 h 2174272"/>
              <a:gd name="connsiteX1175" fmla="*/ 2498598 w 4682585"/>
              <a:gd name="connsiteY1175" fmla="*/ 320325 h 2174272"/>
              <a:gd name="connsiteX1176" fmla="*/ 2173510 w 4682585"/>
              <a:gd name="connsiteY1176" fmla="*/ 320325 h 2174272"/>
              <a:gd name="connsiteX1177" fmla="*/ 2173510 w 4682585"/>
              <a:gd name="connsiteY1177" fmla="*/ 466915 h 2174272"/>
              <a:gd name="connsiteX1178" fmla="*/ 2331339 w 4682585"/>
              <a:gd name="connsiteY1178" fmla="*/ 466915 h 2174272"/>
              <a:gd name="connsiteX1179" fmla="*/ 2331339 w 4682585"/>
              <a:gd name="connsiteY1179" fmla="*/ 320325 h 2174272"/>
              <a:gd name="connsiteX1180" fmla="*/ 2006251 w 4682585"/>
              <a:gd name="connsiteY1180" fmla="*/ 320325 h 2174272"/>
              <a:gd name="connsiteX1181" fmla="*/ 2006251 w 4682585"/>
              <a:gd name="connsiteY1181" fmla="*/ 466915 h 2174272"/>
              <a:gd name="connsiteX1182" fmla="*/ 2163985 w 4682585"/>
              <a:gd name="connsiteY1182" fmla="*/ 466915 h 2174272"/>
              <a:gd name="connsiteX1183" fmla="*/ 2163985 w 4682585"/>
              <a:gd name="connsiteY1183" fmla="*/ 320325 h 2174272"/>
              <a:gd name="connsiteX1184" fmla="*/ 1838992 w 4682585"/>
              <a:gd name="connsiteY1184" fmla="*/ 320325 h 2174272"/>
              <a:gd name="connsiteX1185" fmla="*/ 1838992 w 4682585"/>
              <a:gd name="connsiteY1185" fmla="*/ 466915 h 2174272"/>
              <a:gd name="connsiteX1186" fmla="*/ 1996726 w 4682585"/>
              <a:gd name="connsiteY1186" fmla="*/ 466915 h 2174272"/>
              <a:gd name="connsiteX1187" fmla="*/ 1996726 w 4682585"/>
              <a:gd name="connsiteY1187" fmla="*/ 320325 h 2174272"/>
              <a:gd name="connsiteX1188" fmla="*/ 1671733 w 4682585"/>
              <a:gd name="connsiteY1188" fmla="*/ 320325 h 2174272"/>
              <a:gd name="connsiteX1189" fmla="*/ 1671733 w 4682585"/>
              <a:gd name="connsiteY1189" fmla="*/ 466915 h 2174272"/>
              <a:gd name="connsiteX1190" fmla="*/ 1829467 w 4682585"/>
              <a:gd name="connsiteY1190" fmla="*/ 466915 h 2174272"/>
              <a:gd name="connsiteX1191" fmla="*/ 1829467 w 4682585"/>
              <a:gd name="connsiteY1191" fmla="*/ 320325 h 2174272"/>
              <a:gd name="connsiteX1192" fmla="*/ 1504474 w 4682585"/>
              <a:gd name="connsiteY1192" fmla="*/ 320325 h 2174272"/>
              <a:gd name="connsiteX1193" fmla="*/ 1504474 w 4682585"/>
              <a:gd name="connsiteY1193" fmla="*/ 466915 h 2174272"/>
              <a:gd name="connsiteX1194" fmla="*/ 1662208 w 4682585"/>
              <a:gd name="connsiteY1194" fmla="*/ 466915 h 2174272"/>
              <a:gd name="connsiteX1195" fmla="*/ 1662208 w 4682585"/>
              <a:gd name="connsiteY1195" fmla="*/ 320325 h 2174272"/>
              <a:gd name="connsiteX1196" fmla="*/ 1337215 w 4682585"/>
              <a:gd name="connsiteY1196" fmla="*/ 320325 h 2174272"/>
              <a:gd name="connsiteX1197" fmla="*/ 1337215 w 4682585"/>
              <a:gd name="connsiteY1197" fmla="*/ 466915 h 2174272"/>
              <a:gd name="connsiteX1198" fmla="*/ 1494949 w 4682585"/>
              <a:gd name="connsiteY1198" fmla="*/ 466915 h 2174272"/>
              <a:gd name="connsiteX1199" fmla="*/ 1494949 w 4682585"/>
              <a:gd name="connsiteY1199" fmla="*/ 320325 h 2174272"/>
              <a:gd name="connsiteX1200" fmla="*/ 1169956 w 4682585"/>
              <a:gd name="connsiteY1200" fmla="*/ 320325 h 2174272"/>
              <a:gd name="connsiteX1201" fmla="*/ 1169956 w 4682585"/>
              <a:gd name="connsiteY1201" fmla="*/ 466915 h 2174272"/>
              <a:gd name="connsiteX1202" fmla="*/ 1327690 w 4682585"/>
              <a:gd name="connsiteY1202" fmla="*/ 466915 h 2174272"/>
              <a:gd name="connsiteX1203" fmla="*/ 1327690 w 4682585"/>
              <a:gd name="connsiteY1203" fmla="*/ 320325 h 2174272"/>
              <a:gd name="connsiteX1204" fmla="*/ 1002697 w 4682585"/>
              <a:gd name="connsiteY1204" fmla="*/ 320325 h 2174272"/>
              <a:gd name="connsiteX1205" fmla="*/ 1002697 w 4682585"/>
              <a:gd name="connsiteY1205" fmla="*/ 466915 h 2174272"/>
              <a:gd name="connsiteX1206" fmla="*/ 1160431 w 4682585"/>
              <a:gd name="connsiteY1206" fmla="*/ 466915 h 2174272"/>
              <a:gd name="connsiteX1207" fmla="*/ 1160431 w 4682585"/>
              <a:gd name="connsiteY1207" fmla="*/ 320325 h 2174272"/>
              <a:gd name="connsiteX1208" fmla="*/ 835438 w 4682585"/>
              <a:gd name="connsiteY1208" fmla="*/ 320325 h 2174272"/>
              <a:gd name="connsiteX1209" fmla="*/ 835438 w 4682585"/>
              <a:gd name="connsiteY1209" fmla="*/ 466915 h 2174272"/>
              <a:gd name="connsiteX1210" fmla="*/ 993172 w 4682585"/>
              <a:gd name="connsiteY1210" fmla="*/ 466915 h 2174272"/>
              <a:gd name="connsiteX1211" fmla="*/ 993172 w 4682585"/>
              <a:gd name="connsiteY1211" fmla="*/ 320325 h 2174272"/>
              <a:gd name="connsiteX1212" fmla="*/ 668179 w 4682585"/>
              <a:gd name="connsiteY1212" fmla="*/ 320325 h 2174272"/>
              <a:gd name="connsiteX1213" fmla="*/ 668179 w 4682585"/>
              <a:gd name="connsiteY1213" fmla="*/ 466915 h 2174272"/>
              <a:gd name="connsiteX1214" fmla="*/ 825913 w 4682585"/>
              <a:gd name="connsiteY1214" fmla="*/ 466915 h 2174272"/>
              <a:gd name="connsiteX1215" fmla="*/ 825913 w 4682585"/>
              <a:gd name="connsiteY1215" fmla="*/ 320325 h 2174272"/>
              <a:gd name="connsiteX1216" fmla="*/ 500920 w 4682585"/>
              <a:gd name="connsiteY1216" fmla="*/ 320325 h 2174272"/>
              <a:gd name="connsiteX1217" fmla="*/ 500920 w 4682585"/>
              <a:gd name="connsiteY1217" fmla="*/ 466915 h 2174272"/>
              <a:gd name="connsiteX1218" fmla="*/ 658654 w 4682585"/>
              <a:gd name="connsiteY1218" fmla="*/ 466915 h 2174272"/>
              <a:gd name="connsiteX1219" fmla="*/ 658654 w 4682585"/>
              <a:gd name="connsiteY1219" fmla="*/ 320325 h 2174272"/>
              <a:gd name="connsiteX1220" fmla="*/ 333566 w 4682585"/>
              <a:gd name="connsiteY1220" fmla="*/ 320325 h 2174272"/>
              <a:gd name="connsiteX1221" fmla="*/ 333566 w 4682585"/>
              <a:gd name="connsiteY1221" fmla="*/ 466915 h 2174272"/>
              <a:gd name="connsiteX1222" fmla="*/ 491395 w 4682585"/>
              <a:gd name="connsiteY1222" fmla="*/ 466915 h 2174272"/>
              <a:gd name="connsiteX1223" fmla="*/ 491395 w 4682585"/>
              <a:gd name="connsiteY1223" fmla="*/ 320325 h 2174272"/>
              <a:gd name="connsiteX1224" fmla="*/ 166307 w 4682585"/>
              <a:gd name="connsiteY1224" fmla="*/ 320325 h 2174272"/>
              <a:gd name="connsiteX1225" fmla="*/ 166307 w 4682585"/>
              <a:gd name="connsiteY1225" fmla="*/ 466915 h 2174272"/>
              <a:gd name="connsiteX1226" fmla="*/ 324041 w 4682585"/>
              <a:gd name="connsiteY1226" fmla="*/ 466915 h 2174272"/>
              <a:gd name="connsiteX1227" fmla="*/ 324041 w 4682585"/>
              <a:gd name="connsiteY1227" fmla="*/ 320325 h 2174272"/>
              <a:gd name="connsiteX1228" fmla="*/ 9525 w 4682585"/>
              <a:gd name="connsiteY1228" fmla="*/ 320325 h 2174272"/>
              <a:gd name="connsiteX1229" fmla="*/ 9525 w 4682585"/>
              <a:gd name="connsiteY1229" fmla="*/ 466915 h 2174272"/>
              <a:gd name="connsiteX1230" fmla="*/ 156782 w 4682585"/>
              <a:gd name="connsiteY1230" fmla="*/ 466915 h 2174272"/>
              <a:gd name="connsiteX1231" fmla="*/ 156782 w 4682585"/>
              <a:gd name="connsiteY1231" fmla="*/ 320325 h 2174272"/>
              <a:gd name="connsiteX1232" fmla="*/ 4515326 w 4682585"/>
              <a:gd name="connsiteY1232" fmla="*/ 164211 h 2174272"/>
              <a:gd name="connsiteX1233" fmla="*/ 4515326 w 4682585"/>
              <a:gd name="connsiteY1233" fmla="*/ 310800 h 2174272"/>
              <a:gd name="connsiteX1234" fmla="*/ 4673060 w 4682585"/>
              <a:gd name="connsiteY1234" fmla="*/ 310800 h 2174272"/>
              <a:gd name="connsiteX1235" fmla="*/ 4673060 w 4682585"/>
              <a:gd name="connsiteY1235" fmla="*/ 164211 h 2174272"/>
              <a:gd name="connsiteX1236" fmla="*/ 4348068 w 4682585"/>
              <a:gd name="connsiteY1236" fmla="*/ 164211 h 2174272"/>
              <a:gd name="connsiteX1237" fmla="*/ 4348068 w 4682585"/>
              <a:gd name="connsiteY1237" fmla="*/ 310800 h 2174272"/>
              <a:gd name="connsiteX1238" fmla="*/ 4505801 w 4682585"/>
              <a:gd name="connsiteY1238" fmla="*/ 310800 h 2174272"/>
              <a:gd name="connsiteX1239" fmla="*/ 4505801 w 4682585"/>
              <a:gd name="connsiteY1239" fmla="*/ 164211 h 2174272"/>
              <a:gd name="connsiteX1240" fmla="*/ 4180809 w 4682585"/>
              <a:gd name="connsiteY1240" fmla="*/ 164211 h 2174272"/>
              <a:gd name="connsiteX1241" fmla="*/ 4180809 w 4682585"/>
              <a:gd name="connsiteY1241" fmla="*/ 310800 h 2174272"/>
              <a:gd name="connsiteX1242" fmla="*/ 4338543 w 4682585"/>
              <a:gd name="connsiteY1242" fmla="*/ 310800 h 2174272"/>
              <a:gd name="connsiteX1243" fmla="*/ 4338543 w 4682585"/>
              <a:gd name="connsiteY1243" fmla="*/ 164211 h 2174272"/>
              <a:gd name="connsiteX1244" fmla="*/ 4013550 w 4682585"/>
              <a:gd name="connsiteY1244" fmla="*/ 164211 h 2174272"/>
              <a:gd name="connsiteX1245" fmla="*/ 4013550 w 4682585"/>
              <a:gd name="connsiteY1245" fmla="*/ 310800 h 2174272"/>
              <a:gd name="connsiteX1246" fmla="*/ 4171284 w 4682585"/>
              <a:gd name="connsiteY1246" fmla="*/ 310800 h 2174272"/>
              <a:gd name="connsiteX1247" fmla="*/ 4171284 w 4682585"/>
              <a:gd name="connsiteY1247" fmla="*/ 164211 h 2174272"/>
              <a:gd name="connsiteX1248" fmla="*/ 3846291 w 4682585"/>
              <a:gd name="connsiteY1248" fmla="*/ 164211 h 2174272"/>
              <a:gd name="connsiteX1249" fmla="*/ 3846291 w 4682585"/>
              <a:gd name="connsiteY1249" fmla="*/ 310800 h 2174272"/>
              <a:gd name="connsiteX1250" fmla="*/ 4004025 w 4682585"/>
              <a:gd name="connsiteY1250" fmla="*/ 310800 h 2174272"/>
              <a:gd name="connsiteX1251" fmla="*/ 4004025 w 4682585"/>
              <a:gd name="connsiteY1251" fmla="*/ 164211 h 2174272"/>
              <a:gd name="connsiteX1252" fmla="*/ 3678936 w 4682585"/>
              <a:gd name="connsiteY1252" fmla="*/ 164211 h 2174272"/>
              <a:gd name="connsiteX1253" fmla="*/ 3678936 w 4682585"/>
              <a:gd name="connsiteY1253" fmla="*/ 310800 h 2174272"/>
              <a:gd name="connsiteX1254" fmla="*/ 3836766 w 4682585"/>
              <a:gd name="connsiteY1254" fmla="*/ 310800 h 2174272"/>
              <a:gd name="connsiteX1255" fmla="*/ 3836766 w 4682585"/>
              <a:gd name="connsiteY1255" fmla="*/ 164211 h 2174272"/>
              <a:gd name="connsiteX1256" fmla="*/ 3511677 w 4682585"/>
              <a:gd name="connsiteY1256" fmla="*/ 164211 h 2174272"/>
              <a:gd name="connsiteX1257" fmla="*/ 3511677 w 4682585"/>
              <a:gd name="connsiteY1257" fmla="*/ 310800 h 2174272"/>
              <a:gd name="connsiteX1258" fmla="*/ 3669411 w 4682585"/>
              <a:gd name="connsiteY1258" fmla="*/ 310800 h 2174272"/>
              <a:gd name="connsiteX1259" fmla="*/ 3669411 w 4682585"/>
              <a:gd name="connsiteY1259" fmla="*/ 164211 h 2174272"/>
              <a:gd name="connsiteX1260" fmla="*/ 3344418 w 4682585"/>
              <a:gd name="connsiteY1260" fmla="*/ 164211 h 2174272"/>
              <a:gd name="connsiteX1261" fmla="*/ 3344418 w 4682585"/>
              <a:gd name="connsiteY1261" fmla="*/ 310800 h 2174272"/>
              <a:gd name="connsiteX1262" fmla="*/ 3502152 w 4682585"/>
              <a:gd name="connsiteY1262" fmla="*/ 310800 h 2174272"/>
              <a:gd name="connsiteX1263" fmla="*/ 3502152 w 4682585"/>
              <a:gd name="connsiteY1263" fmla="*/ 164211 h 2174272"/>
              <a:gd name="connsiteX1264" fmla="*/ 3177159 w 4682585"/>
              <a:gd name="connsiteY1264" fmla="*/ 164211 h 2174272"/>
              <a:gd name="connsiteX1265" fmla="*/ 3177159 w 4682585"/>
              <a:gd name="connsiteY1265" fmla="*/ 310800 h 2174272"/>
              <a:gd name="connsiteX1266" fmla="*/ 3334893 w 4682585"/>
              <a:gd name="connsiteY1266" fmla="*/ 310800 h 2174272"/>
              <a:gd name="connsiteX1267" fmla="*/ 3334893 w 4682585"/>
              <a:gd name="connsiteY1267" fmla="*/ 164211 h 2174272"/>
              <a:gd name="connsiteX1268" fmla="*/ 3009900 w 4682585"/>
              <a:gd name="connsiteY1268" fmla="*/ 164211 h 2174272"/>
              <a:gd name="connsiteX1269" fmla="*/ 3009900 w 4682585"/>
              <a:gd name="connsiteY1269" fmla="*/ 310800 h 2174272"/>
              <a:gd name="connsiteX1270" fmla="*/ 3167634 w 4682585"/>
              <a:gd name="connsiteY1270" fmla="*/ 310800 h 2174272"/>
              <a:gd name="connsiteX1271" fmla="*/ 3167634 w 4682585"/>
              <a:gd name="connsiteY1271" fmla="*/ 164211 h 2174272"/>
              <a:gd name="connsiteX1272" fmla="*/ 2842641 w 4682585"/>
              <a:gd name="connsiteY1272" fmla="*/ 164211 h 2174272"/>
              <a:gd name="connsiteX1273" fmla="*/ 2842641 w 4682585"/>
              <a:gd name="connsiteY1273" fmla="*/ 310800 h 2174272"/>
              <a:gd name="connsiteX1274" fmla="*/ 3000375 w 4682585"/>
              <a:gd name="connsiteY1274" fmla="*/ 310800 h 2174272"/>
              <a:gd name="connsiteX1275" fmla="*/ 3000375 w 4682585"/>
              <a:gd name="connsiteY1275" fmla="*/ 164211 h 2174272"/>
              <a:gd name="connsiteX1276" fmla="*/ 2675382 w 4682585"/>
              <a:gd name="connsiteY1276" fmla="*/ 164211 h 2174272"/>
              <a:gd name="connsiteX1277" fmla="*/ 2675382 w 4682585"/>
              <a:gd name="connsiteY1277" fmla="*/ 310800 h 2174272"/>
              <a:gd name="connsiteX1278" fmla="*/ 2833116 w 4682585"/>
              <a:gd name="connsiteY1278" fmla="*/ 310800 h 2174272"/>
              <a:gd name="connsiteX1279" fmla="*/ 2833116 w 4682585"/>
              <a:gd name="connsiteY1279" fmla="*/ 164211 h 2174272"/>
              <a:gd name="connsiteX1280" fmla="*/ 2508123 w 4682585"/>
              <a:gd name="connsiteY1280" fmla="*/ 164211 h 2174272"/>
              <a:gd name="connsiteX1281" fmla="*/ 2508123 w 4682585"/>
              <a:gd name="connsiteY1281" fmla="*/ 310800 h 2174272"/>
              <a:gd name="connsiteX1282" fmla="*/ 2665857 w 4682585"/>
              <a:gd name="connsiteY1282" fmla="*/ 310800 h 2174272"/>
              <a:gd name="connsiteX1283" fmla="*/ 2665857 w 4682585"/>
              <a:gd name="connsiteY1283" fmla="*/ 164211 h 2174272"/>
              <a:gd name="connsiteX1284" fmla="*/ 2340864 w 4682585"/>
              <a:gd name="connsiteY1284" fmla="*/ 164211 h 2174272"/>
              <a:gd name="connsiteX1285" fmla="*/ 2340864 w 4682585"/>
              <a:gd name="connsiteY1285" fmla="*/ 310800 h 2174272"/>
              <a:gd name="connsiteX1286" fmla="*/ 2498598 w 4682585"/>
              <a:gd name="connsiteY1286" fmla="*/ 310800 h 2174272"/>
              <a:gd name="connsiteX1287" fmla="*/ 2498598 w 4682585"/>
              <a:gd name="connsiteY1287" fmla="*/ 164211 h 2174272"/>
              <a:gd name="connsiteX1288" fmla="*/ 2173510 w 4682585"/>
              <a:gd name="connsiteY1288" fmla="*/ 164211 h 2174272"/>
              <a:gd name="connsiteX1289" fmla="*/ 2173510 w 4682585"/>
              <a:gd name="connsiteY1289" fmla="*/ 310800 h 2174272"/>
              <a:gd name="connsiteX1290" fmla="*/ 2331339 w 4682585"/>
              <a:gd name="connsiteY1290" fmla="*/ 310800 h 2174272"/>
              <a:gd name="connsiteX1291" fmla="*/ 2331339 w 4682585"/>
              <a:gd name="connsiteY1291" fmla="*/ 164211 h 2174272"/>
              <a:gd name="connsiteX1292" fmla="*/ 2006251 w 4682585"/>
              <a:gd name="connsiteY1292" fmla="*/ 164211 h 2174272"/>
              <a:gd name="connsiteX1293" fmla="*/ 2006251 w 4682585"/>
              <a:gd name="connsiteY1293" fmla="*/ 310800 h 2174272"/>
              <a:gd name="connsiteX1294" fmla="*/ 2163985 w 4682585"/>
              <a:gd name="connsiteY1294" fmla="*/ 310800 h 2174272"/>
              <a:gd name="connsiteX1295" fmla="*/ 2163985 w 4682585"/>
              <a:gd name="connsiteY1295" fmla="*/ 164211 h 2174272"/>
              <a:gd name="connsiteX1296" fmla="*/ 1838992 w 4682585"/>
              <a:gd name="connsiteY1296" fmla="*/ 164211 h 2174272"/>
              <a:gd name="connsiteX1297" fmla="*/ 1838992 w 4682585"/>
              <a:gd name="connsiteY1297" fmla="*/ 310800 h 2174272"/>
              <a:gd name="connsiteX1298" fmla="*/ 1996726 w 4682585"/>
              <a:gd name="connsiteY1298" fmla="*/ 310800 h 2174272"/>
              <a:gd name="connsiteX1299" fmla="*/ 1996726 w 4682585"/>
              <a:gd name="connsiteY1299" fmla="*/ 164211 h 2174272"/>
              <a:gd name="connsiteX1300" fmla="*/ 1671733 w 4682585"/>
              <a:gd name="connsiteY1300" fmla="*/ 164211 h 2174272"/>
              <a:gd name="connsiteX1301" fmla="*/ 1671733 w 4682585"/>
              <a:gd name="connsiteY1301" fmla="*/ 310800 h 2174272"/>
              <a:gd name="connsiteX1302" fmla="*/ 1829467 w 4682585"/>
              <a:gd name="connsiteY1302" fmla="*/ 310800 h 2174272"/>
              <a:gd name="connsiteX1303" fmla="*/ 1829467 w 4682585"/>
              <a:gd name="connsiteY1303" fmla="*/ 164211 h 2174272"/>
              <a:gd name="connsiteX1304" fmla="*/ 1504474 w 4682585"/>
              <a:gd name="connsiteY1304" fmla="*/ 164211 h 2174272"/>
              <a:gd name="connsiteX1305" fmla="*/ 1504474 w 4682585"/>
              <a:gd name="connsiteY1305" fmla="*/ 310800 h 2174272"/>
              <a:gd name="connsiteX1306" fmla="*/ 1662208 w 4682585"/>
              <a:gd name="connsiteY1306" fmla="*/ 310800 h 2174272"/>
              <a:gd name="connsiteX1307" fmla="*/ 1662208 w 4682585"/>
              <a:gd name="connsiteY1307" fmla="*/ 164211 h 2174272"/>
              <a:gd name="connsiteX1308" fmla="*/ 1337215 w 4682585"/>
              <a:gd name="connsiteY1308" fmla="*/ 164211 h 2174272"/>
              <a:gd name="connsiteX1309" fmla="*/ 1337215 w 4682585"/>
              <a:gd name="connsiteY1309" fmla="*/ 310800 h 2174272"/>
              <a:gd name="connsiteX1310" fmla="*/ 1494949 w 4682585"/>
              <a:gd name="connsiteY1310" fmla="*/ 310800 h 2174272"/>
              <a:gd name="connsiteX1311" fmla="*/ 1494949 w 4682585"/>
              <a:gd name="connsiteY1311" fmla="*/ 164211 h 2174272"/>
              <a:gd name="connsiteX1312" fmla="*/ 1169956 w 4682585"/>
              <a:gd name="connsiteY1312" fmla="*/ 164211 h 2174272"/>
              <a:gd name="connsiteX1313" fmla="*/ 1169956 w 4682585"/>
              <a:gd name="connsiteY1313" fmla="*/ 310800 h 2174272"/>
              <a:gd name="connsiteX1314" fmla="*/ 1327690 w 4682585"/>
              <a:gd name="connsiteY1314" fmla="*/ 310800 h 2174272"/>
              <a:gd name="connsiteX1315" fmla="*/ 1327690 w 4682585"/>
              <a:gd name="connsiteY1315" fmla="*/ 164211 h 2174272"/>
              <a:gd name="connsiteX1316" fmla="*/ 1002697 w 4682585"/>
              <a:gd name="connsiteY1316" fmla="*/ 164211 h 2174272"/>
              <a:gd name="connsiteX1317" fmla="*/ 1002697 w 4682585"/>
              <a:gd name="connsiteY1317" fmla="*/ 310800 h 2174272"/>
              <a:gd name="connsiteX1318" fmla="*/ 1160431 w 4682585"/>
              <a:gd name="connsiteY1318" fmla="*/ 310800 h 2174272"/>
              <a:gd name="connsiteX1319" fmla="*/ 1160431 w 4682585"/>
              <a:gd name="connsiteY1319" fmla="*/ 164211 h 2174272"/>
              <a:gd name="connsiteX1320" fmla="*/ 835438 w 4682585"/>
              <a:gd name="connsiteY1320" fmla="*/ 164211 h 2174272"/>
              <a:gd name="connsiteX1321" fmla="*/ 835438 w 4682585"/>
              <a:gd name="connsiteY1321" fmla="*/ 310800 h 2174272"/>
              <a:gd name="connsiteX1322" fmla="*/ 993172 w 4682585"/>
              <a:gd name="connsiteY1322" fmla="*/ 310800 h 2174272"/>
              <a:gd name="connsiteX1323" fmla="*/ 993172 w 4682585"/>
              <a:gd name="connsiteY1323" fmla="*/ 164211 h 2174272"/>
              <a:gd name="connsiteX1324" fmla="*/ 668179 w 4682585"/>
              <a:gd name="connsiteY1324" fmla="*/ 164211 h 2174272"/>
              <a:gd name="connsiteX1325" fmla="*/ 668179 w 4682585"/>
              <a:gd name="connsiteY1325" fmla="*/ 310800 h 2174272"/>
              <a:gd name="connsiteX1326" fmla="*/ 825913 w 4682585"/>
              <a:gd name="connsiteY1326" fmla="*/ 310800 h 2174272"/>
              <a:gd name="connsiteX1327" fmla="*/ 825913 w 4682585"/>
              <a:gd name="connsiteY1327" fmla="*/ 164211 h 2174272"/>
              <a:gd name="connsiteX1328" fmla="*/ 500920 w 4682585"/>
              <a:gd name="connsiteY1328" fmla="*/ 164211 h 2174272"/>
              <a:gd name="connsiteX1329" fmla="*/ 500920 w 4682585"/>
              <a:gd name="connsiteY1329" fmla="*/ 310800 h 2174272"/>
              <a:gd name="connsiteX1330" fmla="*/ 658654 w 4682585"/>
              <a:gd name="connsiteY1330" fmla="*/ 310800 h 2174272"/>
              <a:gd name="connsiteX1331" fmla="*/ 658654 w 4682585"/>
              <a:gd name="connsiteY1331" fmla="*/ 164211 h 2174272"/>
              <a:gd name="connsiteX1332" fmla="*/ 333566 w 4682585"/>
              <a:gd name="connsiteY1332" fmla="*/ 164211 h 2174272"/>
              <a:gd name="connsiteX1333" fmla="*/ 333566 w 4682585"/>
              <a:gd name="connsiteY1333" fmla="*/ 310800 h 2174272"/>
              <a:gd name="connsiteX1334" fmla="*/ 491395 w 4682585"/>
              <a:gd name="connsiteY1334" fmla="*/ 310800 h 2174272"/>
              <a:gd name="connsiteX1335" fmla="*/ 491395 w 4682585"/>
              <a:gd name="connsiteY1335" fmla="*/ 164211 h 2174272"/>
              <a:gd name="connsiteX1336" fmla="*/ 166307 w 4682585"/>
              <a:gd name="connsiteY1336" fmla="*/ 164211 h 2174272"/>
              <a:gd name="connsiteX1337" fmla="*/ 166307 w 4682585"/>
              <a:gd name="connsiteY1337" fmla="*/ 310800 h 2174272"/>
              <a:gd name="connsiteX1338" fmla="*/ 324041 w 4682585"/>
              <a:gd name="connsiteY1338" fmla="*/ 310800 h 2174272"/>
              <a:gd name="connsiteX1339" fmla="*/ 324041 w 4682585"/>
              <a:gd name="connsiteY1339" fmla="*/ 164211 h 2174272"/>
              <a:gd name="connsiteX1340" fmla="*/ 9525 w 4682585"/>
              <a:gd name="connsiteY1340" fmla="*/ 164211 h 2174272"/>
              <a:gd name="connsiteX1341" fmla="*/ 9525 w 4682585"/>
              <a:gd name="connsiteY1341" fmla="*/ 310800 h 2174272"/>
              <a:gd name="connsiteX1342" fmla="*/ 156782 w 4682585"/>
              <a:gd name="connsiteY1342" fmla="*/ 310800 h 2174272"/>
              <a:gd name="connsiteX1343" fmla="*/ 156782 w 4682585"/>
              <a:gd name="connsiteY1343" fmla="*/ 164211 h 2174272"/>
              <a:gd name="connsiteX1344" fmla="*/ 0 w 4682585"/>
              <a:gd name="connsiteY1344" fmla="*/ 0 h 2174272"/>
              <a:gd name="connsiteX1345" fmla="*/ 9525 w 4682585"/>
              <a:gd name="connsiteY1345" fmla="*/ 0 h 2174272"/>
              <a:gd name="connsiteX1346" fmla="*/ 9525 w 4682585"/>
              <a:gd name="connsiteY1346" fmla="*/ 154686 h 2174272"/>
              <a:gd name="connsiteX1347" fmla="*/ 156782 w 4682585"/>
              <a:gd name="connsiteY1347" fmla="*/ 154686 h 2174272"/>
              <a:gd name="connsiteX1348" fmla="*/ 156782 w 4682585"/>
              <a:gd name="connsiteY1348" fmla="*/ 0 h 2174272"/>
              <a:gd name="connsiteX1349" fmla="*/ 166307 w 4682585"/>
              <a:gd name="connsiteY1349" fmla="*/ 0 h 2174272"/>
              <a:gd name="connsiteX1350" fmla="*/ 166307 w 4682585"/>
              <a:gd name="connsiteY1350" fmla="*/ 154686 h 2174272"/>
              <a:gd name="connsiteX1351" fmla="*/ 324041 w 4682585"/>
              <a:gd name="connsiteY1351" fmla="*/ 154686 h 2174272"/>
              <a:gd name="connsiteX1352" fmla="*/ 324041 w 4682585"/>
              <a:gd name="connsiteY1352" fmla="*/ 0 h 2174272"/>
              <a:gd name="connsiteX1353" fmla="*/ 333566 w 4682585"/>
              <a:gd name="connsiteY1353" fmla="*/ 0 h 2174272"/>
              <a:gd name="connsiteX1354" fmla="*/ 333566 w 4682585"/>
              <a:gd name="connsiteY1354" fmla="*/ 154686 h 2174272"/>
              <a:gd name="connsiteX1355" fmla="*/ 491395 w 4682585"/>
              <a:gd name="connsiteY1355" fmla="*/ 154686 h 2174272"/>
              <a:gd name="connsiteX1356" fmla="*/ 491395 w 4682585"/>
              <a:gd name="connsiteY1356" fmla="*/ 0 h 2174272"/>
              <a:gd name="connsiteX1357" fmla="*/ 500920 w 4682585"/>
              <a:gd name="connsiteY1357" fmla="*/ 0 h 2174272"/>
              <a:gd name="connsiteX1358" fmla="*/ 500920 w 4682585"/>
              <a:gd name="connsiteY1358" fmla="*/ 154686 h 2174272"/>
              <a:gd name="connsiteX1359" fmla="*/ 658654 w 4682585"/>
              <a:gd name="connsiteY1359" fmla="*/ 154686 h 2174272"/>
              <a:gd name="connsiteX1360" fmla="*/ 658654 w 4682585"/>
              <a:gd name="connsiteY1360" fmla="*/ 0 h 2174272"/>
              <a:gd name="connsiteX1361" fmla="*/ 668179 w 4682585"/>
              <a:gd name="connsiteY1361" fmla="*/ 0 h 2174272"/>
              <a:gd name="connsiteX1362" fmla="*/ 668179 w 4682585"/>
              <a:gd name="connsiteY1362" fmla="*/ 154686 h 2174272"/>
              <a:gd name="connsiteX1363" fmla="*/ 825913 w 4682585"/>
              <a:gd name="connsiteY1363" fmla="*/ 154686 h 2174272"/>
              <a:gd name="connsiteX1364" fmla="*/ 825913 w 4682585"/>
              <a:gd name="connsiteY1364" fmla="*/ 0 h 2174272"/>
              <a:gd name="connsiteX1365" fmla="*/ 835438 w 4682585"/>
              <a:gd name="connsiteY1365" fmla="*/ 0 h 2174272"/>
              <a:gd name="connsiteX1366" fmla="*/ 835438 w 4682585"/>
              <a:gd name="connsiteY1366" fmla="*/ 154686 h 2174272"/>
              <a:gd name="connsiteX1367" fmla="*/ 993172 w 4682585"/>
              <a:gd name="connsiteY1367" fmla="*/ 154686 h 2174272"/>
              <a:gd name="connsiteX1368" fmla="*/ 993172 w 4682585"/>
              <a:gd name="connsiteY1368" fmla="*/ 0 h 2174272"/>
              <a:gd name="connsiteX1369" fmla="*/ 1002697 w 4682585"/>
              <a:gd name="connsiteY1369" fmla="*/ 0 h 2174272"/>
              <a:gd name="connsiteX1370" fmla="*/ 1002697 w 4682585"/>
              <a:gd name="connsiteY1370" fmla="*/ 154686 h 2174272"/>
              <a:gd name="connsiteX1371" fmla="*/ 1160431 w 4682585"/>
              <a:gd name="connsiteY1371" fmla="*/ 154686 h 2174272"/>
              <a:gd name="connsiteX1372" fmla="*/ 1160431 w 4682585"/>
              <a:gd name="connsiteY1372" fmla="*/ 0 h 2174272"/>
              <a:gd name="connsiteX1373" fmla="*/ 1169956 w 4682585"/>
              <a:gd name="connsiteY1373" fmla="*/ 0 h 2174272"/>
              <a:gd name="connsiteX1374" fmla="*/ 1169956 w 4682585"/>
              <a:gd name="connsiteY1374" fmla="*/ 154686 h 2174272"/>
              <a:gd name="connsiteX1375" fmla="*/ 1327690 w 4682585"/>
              <a:gd name="connsiteY1375" fmla="*/ 154686 h 2174272"/>
              <a:gd name="connsiteX1376" fmla="*/ 1327690 w 4682585"/>
              <a:gd name="connsiteY1376" fmla="*/ 0 h 2174272"/>
              <a:gd name="connsiteX1377" fmla="*/ 1337215 w 4682585"/>
              <a:gd name="connsiteY1377" fmla="*/ 0 h 2174272"/>
              <a:gd name="connsiteX1378" fmla="*/ 1337215 w 4682585"/>
              <a:gd name="connsiteY1378" fmla="*/ 154686 h 2174272"/>
              <a:gd name="connsiteX1379" fmla="*/ 1494949 w 4682585"/>
              <a:gd name="connsiteY1379" fmla="*/ 154686 h 2174272"/>
              <a:gd name="connsiteX1380" fmla="*/ 1494949 w 4682585"/>
              <a:gd name="connsiteY1380" fmla="*/ 0 h 2174272"/>
              <a:gd name="connsiteX1381" fmla="*/ 1504474 w 4682585"/>
              <a:gd name="connsiteY1381" fmla="*/ 0 h 2174272"/>
              <a:gd name="connsiteX1382" fmla="*/ 1504474 w 4682585"/>
              <a:gd name="connsiteY1382" fmla="*/ 154686 h 2174272"/>
              <a:gd name="connsiteX1383" fmla="*/ 1662208 w 4682585"/>
              <a:gd name="connsiteY1383" fmla="*/ 154686 h 2174272"/>
              <a:gd name="connsiteX1384" fmla="*/ 1662208 w 4682585"/>
              <a:gd name="connsiteY1384" fmla="*/ 0 h 2174272"/>
              <a:gd name="connsiteX1385" fmla="*/ 1671733 w 4682585"/>
              <a:gd name="connsiteY1385" fmla="*/ 0 h 2174272"/>
              <a:gd name="connsiteX1386" fmla="*/ 1671733 w 4682585"/>
              <a:gd name="connsiteY1386" fmla="*/ 154686 h 2174272"/>
              <a:gd name="connsiteX1387" fmla="*/ 1829467 w 4682585"/>
              <a:gd name="connsiteY1387" fmla="*/ 154686 h 2174272"/>
              <a:gd name="connsiteX1388" fmla="*/ 1829467 w 4682585"/>
              <a:gd name="connsiteY1388" fmla="*/ 0 h 2174272"/>
              <a:gd name="connsiteX1389" fmla="*/ 1838992 w 4682585"/>
              <a:gd name="connsiteY1389" fmla="*/ 0 h 2174272"/>
              <a:gd name="connsiteX1390" fmla="*/ 1838992 w 4682585"/>
              <a:gd name="connsiteY1390" fmla="*/ 154686 h 2174272"/>
              <a:gd name="connsiteX1391" fmla="*/ 1996726 w 4682585"/>
              <a:gd name="connsiteY1391" fmla="*/ 154686 h 2174272"/>
              <a:gd name="connsiteX1392" fmla="*/ 1996726 w 4682585"/>
              <a:gd name="connsiteY1392" fmla="*/ 0 h 2174272"/>
              <a:gd name="connsiteX1393" fmla="*/ 2006251 w 4682585"/>
              <a:gd name="connsiteY1393" fmla="*/ 0 h 2174272"/>
              <a:gd name="connsiteX1394" fmla="*/ 2006251 w 4682585"/>
              <a:gd name="connsiteY1394" fmla="*/ 154686 h 2174272"/>
              <a:gd name="connsiteX1395" fmla="*/ 2163985 w 4682585"/>
              <a:gd name="connsiteY1395" fmla="*/ 154686 h 2174272"/>
              <a:gd name="connsiteX1396" fmla="*/ 2163985 w 4682585"/>
              <a:gd name="connsiteY1396" fmla="*/ 0 h 2174272"/>
              <a:gd name="connsiteX1397" fmla="*/ 2173510 w 4682585"/>
              <a:gd name="connsiteY1397" fmla="*/ 0 h 2174272"/>
              <a:gd name="connsiteX1398" fmla="*/ 2173510 w 4682585"/>
              <a:gd name="connsiteY1398" fmla="*/ 154686 h 2174272"/>
              <a:gd name="connsiteX1399" fmla="*/ 2331339 w 4682585"/>
              <a:gd name="connsiteY1399" fmla="*/ 154686 h 2174272"/>
              <a:gd name="connsiteX1400" fmla="*/ 2331339 w 4682585"/>
              <a:gd name="connsiteY1400" fmla="*/ 0 h 2174272"/>
              <a:gd name="connsiteX1401" fmla="*/ 2340864 w 4682585"/>
              <a:gd name="connsiteY1401" fmla="*/ 0 h 2174272"/>
              <a:gd name="connsiteX1402" fmla="*/ 2340864 w 4682585"/>
              <a:gd name="connsiteY1402" fmla="*/ 154686 h 2174272"/>
              <a:gd name="connsiteX1403" fmla="*/ 2498598 w 4682585"/>
              <a:gd name="connsiteY1403" fmla="*/ 154686 h 2174272"/>
              <a:gd name="connsiteX1404" fmla="*/ 2498598 w 4682585"/>
              <a:gd name="connsiteY1404" fmla="*/ 0 h 2174272"/>
              <a:gd name="connsiteX1405" fmla="*/ 2508123 w 4682585"/>
              <a:gd name="connsiteY1405" fmla="*/ 0 h 2174272"/>
              <a:gd name="connsiteX1406" fmla="*/ 2508123 w 4682585"/>
              <a:gd name="connsiteY1406" fmla="*/ 154686 h 2174272"/>
              <a:gd name="connsiteX1407" fmla="*/ 2665857 w 4682585"/>
              <a:gd name="connsiteY1407" fmla="*/ 154686 h 2174272"/>
              <a:gd name="connsiteX1408" fmla="*/ 2665857 w 4682585"/>
              <a:gd name="connsiteY1408" fmla="*/ 0 h 2174272"/>
              <a:gd name="connsiteX1409" fmla="*/ 2675382 w 4682585"/>
              <a:gd name="connsiteY1409" fmla="*/ 0 h 2174272"/>
              <a:gd name="connsiteX1410" fmla="*/ 2675382 w 4682585"/>
              <a:gd name="connsiteY1410" fmla="*/ 154686 h 2174272"/>
              <a:gd name="connsiteX1411" fmla="*/ 2833116 w 4682585"/>
              <a:gd name="connsiteY1411" fmla="*/ 154686 h 2174272"/>
              <a:gd name="connsiteX1412" fmla="*/ 2833116 w 4682585"/>
              <a:gd name="connsiteY1412" fmla="*/ 0 h 2174272"/>
              <a:gd name="connsiteX1413" fmla="*/ 2842641 w 4682585"/>
              <a:gd name="connsiteY1413" fmla="*/ 0 h 2174272"/>
              <a:gd name="connsiteX1414" fmla="*/ 2842641 w 4682585"/>
              <a:gd name="connsiteY1414" fmla="*/ 154686 h 2174272"/>
              <a:gd name="connsiteX1415" fmla="*/ 3000375 w 4682585"/>
              <a:gd name="connsiteY1415" fmla="*/ 154686 h 2174272"/>
              <a:gd name="connsiteX1416" fmla="*/ 3000375 w 4682585"/>
              <a:gd name="connsiteY1416" fmla="*/ 0 h 2174272"/>
              <a:gd name="connsiteX1417" fmla="*/ 3009900 w 4682585"/>
              <a:gd name="connsiteY1417" fmla="*/ 0 h 2174272"/>
              <a:gd name="connsiteX1418" fmla="*/ 3009900 w 4682585"/>
              <a:gd name="connsiteY1418" fmla="*/ 154686 h 2174272"/>
              <a:gd name="connsiteX1419" fmla="*/ 3167634 w 4682585"/>
              <a:gd name="connsiteY1419" fmla="*/ 154686 h 2174272"/>
              <a:gd name="connsiteX1420" fmla="*/ 3167634 w 4682585"/>
              <a:gd name="connsiteY1420" fmla="*/ 0 h 2174272"/>
              <a:gd name="connsiteX1421" fmla="*/ 3177159 w 4682585"/>
              <a:gd name="connsiteY1421" fmla="*/ 0 h 2174272"/>
              <a:gd name="connsiteX1422" fmla="*/ 3177159 w 4682585"/>
              <a:gd name="connsiteY1422" fmla="*/ 154686 h 2174272"/>
              <a:gd name="connsiteX1423" fmla="*/ 3334893 w 4682585"/>
              <a:gd name="connsiteY1423" fmla="*/ 154686 h 2174272"/>
              <a:gd name="connsiteX1424" fmla="*/ 3334893 w 4682585"/>
              <a:gd name="connsiteY1424" fmla="*/ 0 h 2174272"/>
              <a:gd name="connsiteX1425" fmla="*/ 3344418 w 4682585"/>
              <a:gd name="connsiteY1425" fmla="*/ 0 h 2174272"/>
              <a:gd name="connsiteX1426" fmla="*/ 3344418 w 4682585"/>
              <a:gd name="connsiteY1426" fmla="*/ 154686 h 2174272"/>
              <a:gd name="connsiteX1427" fmla="*/ 3502152 w 4682585"/>
              <a:gd name="connsiteY1427" fmla="*/ 154686 h 2174272"/>
              <a:gd name="connsiteX1428" fmla="*/ 3502152 w 4682585"/>
              <a:gd name="connsiteY1428" fmla="*/ 0 h 2174272"/>
              <a:gd name="connsiteX1429" fmla="*/ 3511677 w 4682585"/>
              <a:gd name="connsiteY1429" fmla="*/ 0 h 2174272"/>
              <a:gd name="connsiteX1430" fmla="*/ 3511677 w 4682585"/>
              <a:gd name="connsiteY1430" fmla="*/ 154686 h 2174272"/>
              <a:gd name="connsiteX1431" fmla="*/ 3669411 w 4682585"/>
              <a:gd name="connsiteY1431" fmla="*/ 154686 h 2174272"/>
              <a:gd name="connsiteX1432" fmla="*/ 3669411 w 4682585"/>
              <a:gd name="connsiteY1432" fmla="*/ 0 h 2174272"/>
              <a:gd name="connsiteX1433" fmla="*/ 3678936 w 4682585"/>
              <a:gd name="connsiteY1433" fmla="*/ 0 h 2174272"/>
              <a:gd name="connsiteX1434" fmla="*/ 3678936 w 4682585"/>
              <a:gd name="connsiteY1434" fmla="*/ 154686 h 2174272"/>
              <a:gd name="connsiteX1435" fmla="*/ 3836766 w 4682585"/>
              <a:gd name="connsiteY1435" fmla="*/ 154686 h 2174272"/>
              <a:gd name="connsiteX1436" fmla="*/ 3836766 w 4682585"/>
              <a:gd name="connsiteY1436" fmla="*/ 0 h 2174272"/>
              <a:gd name="connsiteX1437" fmla="*/ 3846291 w 4682585"/>
              <a:gd name="connsiteY1437" fmla="*/ 0 h 2174272"/>
              <a:gd name="connsiteX1438" fmla="*/ 3846291 w 4682585"/>
              <a:gd name="connsiteY1438" fmla="*/ 154686 h 2174272"/>
              <a:gd name="connsiteX1439" fmla="*/ 4004025 w 4682585"/>
              <a:gd name="connsiteY1439" fmla="*/ 154686 h 2174272"/>
              <a:gd name="connsiteX1440" fmla="*/ 4004025 w 4682585"/>
              <a:gd name="connsiteY1440" fmla="*/ 0 h 2174272"/>
              <a:gd name="connsiteX1441" fmla="*/ 4013550 w 4682585"/>
              <a:gd name="connsiteY1441" fmla="*/ 0 h 2174272"/>
              <a:gd name="connsiteX1442" fmla="*/ 4013550 w 4682585"/>
              <a:gd name="connsiteY1442" fmla="*/ 154686 h 2174272"/>
              <a:gd name="connsiteX1443" fmla="*/ 4171284 w 4682585"/>
              <a:gd name="connsiteY1443" fmla="*/ 154686 h 2174272"/>
              <a:gd name="connsiteX1444" fmla="*/ 4171284 w 4682585"/>
              <a:gd name="connsiteY1444" fmla="*/ 0 h 2174272"/>
              <a:gd name="connsiteX1445" fmla="*/ 4180809 w 4682585"/>
              <a:gd name="connsiteY1445" fmla="*/ 0 h 2174272"/>
              <a:gd name="connsiteX1446" fmla="*/ 4180809 w 4682585"/>
              <a:gd name="connsiteY1446" fmla="*/ 154686 h 2174272"/>
              <a:gd name="connsiteX1447" fmla="*/ 4338543 w 4682585"/>
              <a:gd name="connsiteY1447" fmla="*/ 154686 h 2174272"/>
              <a:gd name="connsiteX1448" fmla="*/ 4338543 w 4682585"/>
              <a:gd name="connsiteY1448" fmla="*/ 0 h 2174272"/>
              <a:gd name="connsiteX1449" fmla="*/ 4348068 w 4682585"/>
              <a:gd name="connsiteY1449" fmla="*/ 0 h 2174272"/>
              <a:gd name="connsiteX1450" fmla="*/ 4348068 w 4682585"/>
              <a:gd name="connsiteY1450" fmla="*/ 154686 h 2174272"/>
              <a:gd name="connsiteX1451" fmla="*/ 4505801 w 4682585"/>
              <a:gd name="connsiteY1451" fmla="*/ 154686 h 2174272"/>
              <a:gd name="connsiteX1452" fmla="*/ 4505801 w 4682585"/>
              <a:gd name="connsiteY1452" fmla="*/ 0 h 2174272"/>
              <a:gd name="connsiteX1453" fmla="*/ 4515326 w 4682585"/>
              <a:gd name="connsiteY1453" fmla="*/ 0 h 2174272"/>
              <a:gd name="connsiteX1454" fmla="*/ 4515326 w 4682585"/>
              <a:gd name="connsiteY1454" fmla="*/ 154686 h 2174272"/>
              <a:gd name="connsiteX1455" fmla="*/ 4673060 w 4682585"/>
              <a:gd name="connsiteY1455" fmla="*/ 154686 h 2174272"/>
              <a:gd name="connsiteX1456" fmla="*/ 4673060 w 4682585"/>
              <a:gd name="connsiteY1456" fmla="*/ 0 h 2174272"/>
              <a:gd name="connsiteX1457" fmla="*/ 4682585 w 4682585"/>
              <a:gd name="connsiteY1457" fmla="*/ 0 h 2174272"/>
              <a:gd name="connsiteX1458" fmla="*/ 4682585 w 4682585"/>
              <a:gd name="connsiteY1458" fmla="*/ 2174272 h 2174272"/>
              <a:gd name="connsiteX1459" fmla="*/ 4673060 w 4682585"/>
              <a:gd name="connsiteY1459" fmla="*/ 2174272 h 2174272"/>
              <a:gd name="connsiteX1460" fmla="*/ 4673060 w 4682585"/>
              <a:gd name="connsiteY1460" fmla="*/ 2037588 h 2174272"/>
              <a:gd name="connsiteX1461" fmla="*/ 4515326 w 4682585"/>
              <a:gd name="connsiteY1461" fmla="*/ 2037588 h 2174272"/>
              <a:gd name="connsiteX1462" fmla="*/ 4515326 w 4682585"/>
              <a:gd name="connsiteY1462" fmla="*/ 2174272 h 2174272"/>
              <a:gd name="connsiteX1463" fmla="*/ 4505801 w 4682585"/>
              <a:gd name="connsiteY1463" fmla="*/ 2174272 h 2174272"/>
              <a:gd name="connsiteX1464" fmla="*/ 4505801 w 4682585"/>
              <a:gd name="connsiteY1464" fmla="*/ 2037588 h 2174272"/>
              <a:gd name="connsiteX1465" fmla="*/ 4348068 w 4682585"/>
              <a:gd name="connsiteY1465" fmla="*/ 2037588 h 2174272"/>
              <a:gd name="connsiteX1466" fmla="*/ 4348068 w 4682585"/>
              <a:gd name="connsiteY1466" fmla="*/ 2174272 h 2174272"/>
              <a:gd name="connsiteX1467" fmla="*/ 4338543 w 4682585"/>
              <a:gd name="connsiteY1467" fmla="*/ 2174272 h 2174272"/>
              <a:gd name="connsiteX1468" fmla="*/ 4338543 w 4682585"/>
              <a:gd name="connsiteY1468" fmla="*/ 2037588 h 2174272"/>
              <a:gd name="connsiteX1469" fmla="*/ 4180809 w 4682585"/>
              <a:gd name="connsiteY1469" fmla="*/ 2037588 h 2174272"/>
              <a:gd name="connsiteX1470" fmla="*/ 4180809 w 4682585"/>
              <a:gd name="connsiteY1470" fmla="*/ 2174272 h 2174272"/>
              <a:gd name="connsiteX1471" fmla="*/ 4171284 w 4682585"/>
              <a:gd name="connsiteY1471" fmla="*/ 2174272 h 2174272"/>
              <a:gd name="connsiteX1472" fmla="*/ 4171284 w 4682585"/>
              <a:gd name="connsiteY1472" fmla="*/ 2037588 h 2174272"/>
              <a:gd name="connsiteX1473" fmla="*/ 4013550 w 4682585"/>
              <a:gd name="connsiteY1473" fmla="*/ 2037588 h 2174272"/>
              <a:gd name="connsiteX1474" fmla="*/ 4013550 w 4682585"/>
              <a:gd name="connsiteY1474" fmla="*/ 2174272 h 2174272"/>
              <a:gd name="connsiteX1475" fmla="*/ 4004025 w 4682585"/>
              <a:gd name="connsiteY1475" fmla="*/ 2174272 h 2174272"/>
              <a:gd name="connsiteX1476" fmla="*/ 4004025 w 4682585"/>
              <a:gd name="connsiteY1476" fmla="*/ 2037588 h 2174272"/>
              <a:gd name="connsiteX1477" fmla="*/ 3846291 w 4682585"/>
              <a:gd name="connsiteY1477" fmla="*/ 2037588 h 2174272"/>
              <a:gd name="connsiteX1478" fmla="*/ 3846291 w 4682585"/>
              <a:gd name="connsiteY1478" fmla="*/ 2174272 h 2174272"/>
              <a:gd name="connsiteX1479" fmla="*/ 3836766 w 4682585"/>
              <a:gd name="connsiteY1479" fmla="*/ 2174272 h 2174272"/>
              <a:gd name="connsiteX1480" fmla="*/ 3836766 w 4682585"/>
              <a:gd name="connsiteY1480" fmla="*/ 2037588 h 2174272"/>
              <a:gd name="connsiteX1481" fmla="*/ 3678936 w 4682585"/>
              <a:gd name="connsiteY1481" fmla="*/ 2037588 h 2174272"/>
              <a:gd name="connsiteX1482" fmla="*/ 3678936 w 4682585"/>
              <a:gd name="connsiteY1482" fmla="*/ 2174272 h 2174272"/>
              <a:gd name="connsiteX1483" fmla="*/ 3669411 w 4682585"/>
              <a:gd name="connsiteY1483" fmla="*/ 2174272 h 2174272"/>
              <a:gd name="connsiteX1484" fmla="*/ 3669411 w 4682585"/>
              <a:gd name="connsiteY1484" fmla="*/ 2037588 h 2174272"/>
              <a:gd name="connsiteX1485" fmla="*/ 3511677 w 4682585"/>
              <a:gd name="connsiteY1485" fmla="*/ 2037588 h 2174272"/>
              <a:gd name="connsiteX1486" fmla="*/ 3511677 w 4682585"/>
              <a:gd name="connsiteY1486" fmla="*/ 2174272 h 2174272"/>
              <a:gd name="connsiteX1487" fmla="*/ 3502152 w 4682585"/>
              <a:gd name="connsiteY1487" fmla="*/ 2174272 h 2174272"/>
              <a:gd name="connsiteX1488" fmla="*/ 3502152 w 4682585"/>
              <a:gd name="connsiteY1488" fmla="*/ 2037588 h 2174272"/>
              <a:gd name="connsiteX1489" fmla="*/ 3344418 w 4682585"/>
              <a:gd name="connsiteY1489" fmla="*/ 2037588 h 2174272"/>
              <a:gd name="connsiteX1490" fmla="*/ 3344418 w 4682585"/>
              <a:gd name="connsiteY1490" fmla="*/ 2174272 h 2174272"/>
              <a:gd name="connsiteX1491" fmla="*/ 3334893 w 4682585"/>
              <a:gd name="connsiteY1491" fmla="*/ 2174272 h 2174272"/>
              <a:gd name="connsiteX1492" fmla="*/ 3334893 w 4682585"/>
              <a:gd name="connsiteY1492" fmla="*/ 2037588 h 2174272"/>
              <a:gd name="connsiteX1493" fmla="*/ 3177159 w 4682585"/>
              <a:gd name="connsiteY1493" fmla="*/ 2037588 h 2174272"/>
              <a:gd name="connsiteX1494" fmla="*/ 3177159 w 4682585"/>
              <a:gd name="connsiteY1494" fmla="*/ 2174272 h 2174272"/>
              <a:gd name="connsiteX1495" fmla="*/ 3167634 w 4682585"/>
              <a:gd name="connsiteY1495" fmla="*/ 2174272 h 2174272"/>
              <a:gd name="connsiteX1496" fmla="*/ 3167634 w 4682585"/>
              <a:gd name="connsiteY1496" fmla="*/ 2037588 h 2174272"/>
              <a:gd name="connsiteX1497" fmla="*/ 3009900 w 4682585"/>
              <a:gd name="connsiteY1497" fmla="*/ 2037588 h 2174272"/>
              <a:gd name="connsiteX1498" fmla="*/ 3009900 w 4682585"/>
              <a:gd name="connsiteY1498" fmla="*/ 2174272 h 2174272"/>
              <a:gd name="connsiteX1499" fmla="*/ 3000375 w 4682585"/>
              <a:gd name="connsiteY1499" fmla="*/ 2174272 h 2174272"/>
              <a:gd name="connsiteX1500" fmla="*/ 3000375 w 4682585"/>
              <a:gd name="connsiteY1500" fmla="*/ 2037588 h 2174272"/>
              <a:gd name="connsiteX1501" fmla="*/ 2842641 w 4682585"/>
              <a:gd name="connsiteY1501" fmla="*/ 2037588 h 2174272"/>
              <a:gd name="connsiteX1502" fmla="*/ 2842641 w 4682585"/>
              <a:gd name="connsiteY1502" fmla="*/ 2174272 h 2174272"/>
              <a:gd name="connsiteX1503" fmla="*/ 2833116 w 4682585"/>
              <a:gd name="connsiteY1503" fmla="*/ 2174272 h 2174272"/>
              <a:gd name="connsiteX1504" fmla="*/ 2833116 w 4682585"/>
              <a:gd name="connsiteY1504" fmla="*/ 2037588 h 2174272"/>
              <a:gd name="connsiteX1505" fmla="*/ 2675382 w 4682585"/>
              <a:gd name="connsiteY1505" fmla="*/ 2037588 h 2174272"/>
              <a:gd name="connsiteX1506" fmla="*/ 2675382 w 4682585"/>
              <a:gd name="connsiteY1506" fmla="*/ 2174272 h 2174272"/>
              <a:gd name="connsiteX1507" fmla="*/ 2665857 w 4682585"/>
              <a:gd name="connsiteY1507" fmla="*/ 2174272 h 2174272"/>
              <a:gd name="connsiteX1508" fmla="*/ 2665857 w 4682585"/>
              <a:gd name="connsiteY1508" fmla="*/ 2037588 h 2174272"/>
              <a:gd name="connsiteX1509" fmla="*/ 2508123 w 4682585"/>
              <a:gd name="connsiteY1509" fmla="*/ 2037588 h 2174272"/>
              <a:gd name="connsiteX1510" fmla="*/ 2508123 w 4682585"/>
              <a:gd name="connsiteY1510" fmla="*/ 2174272 h 2174272"/>
              <a:gd name="connsiteX1511" fmla="*/ 2498598 w 4682585"/>
              <a:gd name="connsiteY1511" fmla="*/ 2174272 h 2174272"/>
              <a:gd name="connsiteX1512" fmla="*/ 2498598 w 4682585"/>
              <a:gd name="connsiteY1512" fmla="*/ 2037588 h 2174272"/>
              <a:gd name="connsiteX1513" fmla="*/ 2340864 w 4682585"/>
              <a:gd name="connsiteY1513" fmla="*/ 2037588 h 2174272"/>
              <a:gd name="connsiteX1514" fmla="*/ 2340864 w 4682585"/>
              <a:gd name="connsiteY1514" fmla="*/ 2174272 h 2174272"/>
              <a:gd name="connsiteX1515" fmla="*/ 2331339 w 4682585"/>
              <a:gd name="connsiteY1515" fmla="*/ 2174272 h 2174272"/>
              <a:gd name="connsiteX1516" fmla="*/ 2331339 w 4682585"/>
              <a:gd name="connsiteY1516" fmla="*/ 2037588 h 2174272"/>
              <a:gd name="connsiteX1517" fmla="*/ 2173510 w 4682585"/>
              <a:gd name="connsiteY1517" fmla="*/ 2037588 h 2174272"/>
              <a:gd name="connsiteX1518" fmla="*/ 2173510 w 4682585"/>
              <a:gd name="connsiteY1518" fmla="*/ 2174272 h 2174272"/>
              <a:gd name="connsiteX1519" fmla="*/ 2163985 w 4682585"/>
              <a:gd name="connsiteY1519" fmla="*/ 2174272 h 2174272"/>
              <a:gd name="connsiteX1520" fmla="*/ 2163985 w 4682585"/>
              <a:gd name="connsiteY1520" fmla="*/ 2037588 h 2174272"/>
              <a:gd name="connsiteX1521" fmla="*/ 2006251 w 4682585"/>
              <a:gd name="connsiteY1521" fmla="*/ 2037588 h 2174272"/>
              <a:gd name="connsiteX1522" fmla="*/ 2006251 w 4682585"/>
              <a:gd name="connsiteY1522" fmla="*/ 2174272 h 2174272"/>
              <a:gd name="connsiteX1523" fmla="*/ 1996726 w 4682585"/>
              <a:gd name="connsiteY1523" fmla="*/ 2174272 h 2174272"/>
              <a:gd name="connsiteX1524" fmla="*/ 1996726 w 4682585"/>
              <a:gd name="connsiteY1524" fmla="*/ 2037588 h 2174272"/>
              <a:gd name="connsiteX1525" fmla="*/ 1838992 w 4682585"/>
              <a:gd name="connsiteY1525" fmla="*/ 2037588 h 2174272"/>
              <a:gd name="connsiteX1526" fmla="*/ 1838992 w 4682585"/>
              <a:gd name="connsiteY1526" fmla="*/ 2174272 h 2174272"/>
              <a:gd name="connsiteX1527" fmla="*/ 1829467 w 4682585"/>
              <a:gd name="connsiteY1527" fmla="*/ 2174272 h 2174272"/>
              <a:gd name="connsiteX1528" fmla="*/ 1829467 w 4682585"/>
              <a:gd name="connsiteY1528" fmla="*/ 2037588 h 2174272"/>
              <a:gd name="connsiteX1529" fmla="*/ 1671733 w 4682585"/>
              <a:gd name="connsiteY1529" fmla="*/ 2037588 h 2174272"/>
              <a:gd name="connsiteX1530" fmla="*/ 1671733 w 4682585"/>
              <a:gd name="connsiteY1530" fmla="*/ 2174272 h 2174272"/>
              <a:gd name="connsiteX1531" fmla="*/ 1662208 w 4682585"/>
              <a:gd name="connsiteY1531" fmla="*/ 2174272 h 2174272"/>
              <a:gd name="connsiteX1532" fmla="*/ 1662208 w 4682585"/>
              <a:gd name="connsiteY1532" fmla="*/ 2037588 h 2174272"/>
              <a:gd name="connsiteX1533" fmla="*/ 1504474 w 4682585"/>
              <a:gd name="connsiteY1533" fmla="*/ 2037588 h 2174272"/>
              <a:gd name="connsiteX1534" fmla="*/ 1504474 w 4682585"/>
              <a:gd name="connsiteY1534" fmla="*/ 2174272 h 2174272"/>
              <a:gd name="connsiteX1535" fmla="*/ 1494949 w 4682585"/>
              <a:gd name="connsiteY1535" fmla="*/ 2174272 h 2174272"/>
              <a:gd name="connsiteX1536" fmla="*/ 1494949 w 4682585"/>
              <a:gd name="connsiteY1536" fmla="*/ 2037588 h 2174272"/>
              <a:gd name="connsiteX1537" fmla="*/ 1337215 w 4682585"/>
              <a:gd name="connsiteY1537" fmla="*/ 2037588 h 2174272"/>
              <a:gd name="connsiteX1538" fmla="*/ 1337215 w 4682585"/>
              <a:gd name="connsiteY1538" fmla="*/ 2174272 h 2174272"/>
              <a:gd name="connsiteX1539" fmla="*/ 1327690 w 4682585"/>
              <a:gd name="connsiteY1539" fmla="*/ 2174272 h 2174272"/>
              <a:gd name="connsiteX1540" fmla="*/ 1327690 w 4682585"/>
              <a:gd name="connsiteY1540" fmla="*/ 2037588 h 2174272"/>
              <a:gd name="connsiteX1541" fmla="*/ 1169956 w 4682585"/>
              <a:gd name="connsiteY1541" fmla="*/ 2037588 h 2174272"/>
              <a:gd name="connsiteX1542" fmla="*/ 1169956 w 4682585"/>
              <a:gd name="connsiteY1542" fmla="*/ 2174272 h 2174272"/>
              <a:gd name="connsiteX1543" fmla="*/ 1160431 w 4682585"/>
              <a:gd name="connsiteY1543" fmla="*/ 2174272 h 2174272"/>
              <a:gd name="connsiteX1544" fmla="*/ 1160431 w 4682585"/>
              <a:gd name="connsiteY1544" fmla="*/ 2037588 h 2174272"/>
              <a:gd name="connsiteX1545" fmla="*/ 1002697 w 4682585"/>
              <a:gd name="connsiteY1545" fmla="*/ 2037588 h 2174272"/>
              <a:gd name="connsiteX1546" fmla="*/ 1002697 w 4682585"/>
              <a:gd name="connsiteY1546" fmla="*/ 2174272 h 2174272"/>
              <a:gd name="connsiteX1547" fmla="*/ 993172 w 4682585"/>
              <a:gd name="connsiteY1547" fmla="*/ 2174272 h 2174272"/>
              <a:gd name="connsiteX1548" fmla="*/ 993172 w 4682585"/>
              <a:gd name="connsiteY1548" fmla="*/ 2037588 h 2174272"/>
              <a:gd name="connsiteX1549" fmla="*/ 835438 w 4682585"/>
              <a:gd name="connsiteY1549" fmla="*/ 2037588 h 2174272"/>
              <a:gd name="connsiteX1550" fmla="*/ 835438 w 4682585"/>
              <a:gd name="connsiteY1550" fmla="*/ 2174272 h 2174272"/>
              <a:gd name="connsiteX1551" fmla="*/ 825913 w 4682585"/>
              <a:gd name="connsiteY1551" fmla="*/ 2174272 h 2174272"/>
              <a:gd name="connsiteX1552" fmla="*/ 825913 w 4682585"/>
              <a:gd name="connsiteY1552" fmla="*/ 2037588 h 2174272"/>
              <a:gd name="connsiteX1553" fmla="*/ 668179 w 4682585"/>
              <a:gd name="connsiteY1553" fmla="*/ 2037588 h 2174272"/>
              <a:gd name="connsiteX1554" fmla="*/ 668179 w 4682585"/>
              <a:gd name="connsiteY1554" fmla="*/ 2174272 h 2174272"/>
              <a:gd name="connsiteX1555" fmla="*/ 658654 w 4682585"/>
              <a:gd name="connsiteY1555" fmla="*/ 2174272 h 2174272"/>
              <a:gd name="connsiteX1556" fmla="*/ 658654 w 4682585"/>
              <a:gd name="connsiteY1556" fmla="*/ 2037588 h 2174272"/>
              <a:gd name="connsiteX1557" fmla="*/ 500920 w 4682585"/>
              <a:gd name="connsiteY1557" fmla="*/ 2037588 h 2174272"/>
              <a:gd name="connsiteX1558" fmla="*/ 500920 w 4682585"/>
              <a:gd name="connsiteY1558" fmla="*/ 2174272 h 2174272"/>
              <a:gd name="connsiteX1559" fmla="*/ 491395 w 4682585"/>
              <a:gd name="connsiteY1559" fmla="*/ 2174272 h 2174272"/>
              <a:gd name="connsiteX1560" fmla="*/ 491395 w 4682585"/>
              <a:gd name="connsiteY1560" fmla="*/ 2037588 h 2174272"/>
              <a:gd name="connsiteX1561" fmla="*/ 333566 w 4682585"/>
              <a:gd name="connsiteY1561" fmla="*/ 2037588 h 2174272"/>
              <a:gd name="connsiteX1562" fmla="*/ 333566 w 4682585"/>
              <a:gd name="connsiteY1562" fmla="*/ 2174272 h 2174272"/>
              <a:gd name="connsiteX1563" fmla="*/ 324041 w 4682585"/>
              <a:gd name="connsiteY1563" fmla="*/ 2174272 h 2174272"/>
              <a:gd name="connsiteX1564" fmla="*/ 324041 w 4682585"/>
              <a:gd name="connsiteY1564" fmla="*/ 2037588 h 2174272"/>
              <a:gd name="connsiteX1565" fmla="*/ 166307 w 4682585"/>
              <a:gd name="connsiteY1565" fmla="*/ 2037588 h 2174272"/>
              <a:gd name="connsiteX1566" fmla="*/ 166307 w 4682585"/>
              <a:gd name="connsiteY1566" fmla="*/ 2174272 h 2174272"/>
              <a:gd name="connsiteX1567" fmla="*/ 156782 w 4682585"/>
              <a:gd name="connsiteY1567" fmla="*/ 2174272 h 2174272"/>
              <a:gd name="connsiteX1568" fmla="*/ 156782 w 4682585"/>
              <a:gd name="connsiteY1568" fmla="*/ 2037588 h 2174272"/>
              <a:gd name="connsiteX1569" fmla="*/ 9525 w 4682585"/>
              <a:gd name="connsiteY1569" fmla="*/ 2037588 h 2174272"/>
              <a:gd name="connsiteX1570" fmla="*/ 9525 w 4682585"/>
              <a:gd name="connsiteY1570" fmla="*/ 2174272 h 2174272"/>
              <a:gd name="connsiteX1571" fmla="*/ 0 w 4682585"/>
              <a:gd name="connsiteY1571" fmla="*/ 2174272 h 2174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Lst>
            <a:rect l="l" t="t" r="r" b="b"/>
            <a:pathLst>
              <a:path w="15164" h="6460">
                <a:moveTo>
                  <a:pt x="15133" y="6460"/>
                </a:moveTo>
                <a:lnTo>
                  <a:pt x="15164" y="6460"/>
                </a:lnTo>
                <a:lnTo>
                  <a:pt x="15164" y="6460"/>
                </a:lnTo>
                <a:lnTo>
                  <a:pt x="15133" y="6460"/>
                </a:lnTo>
                <a:lnTo>
                  <a:pt x="15133" y="6460"/>
                </a:lnTo>
                <a:close/>
                <a:moveTo>
                  <a:pt x="14592" y="6460"/>
                </a:moveTo>
                <a:lnTo>
                  <a:pt x="14622" y="6460"/>
                </a:lnTo>
                <a:lnTo>
                  <a:pt x="14622" y="6460"/>
                </a:lnTo>
                <a:lnTo>
                  <a:pt x="14592" y="6460"/>
                </a:lnTo>
                <a:lnTo>
                  <a:pt x="14592" y="6460"/>
                </a:lnTo>
                <a:close/>
                <a:moveTo>
                  <a:pt x="14050" y="6460"/>
                </a:moveTo>
                <a:lnTo>
                  <a:pt x="14081" y="6460"/>
                </a:lnTo>
                <a:lnTo>
                  <a:pt x="14081" y="6460"/>
                </a:lnTo>
                <a:lnTo>
                  <a:pt x="14050" y="6460"/>
                </a:lnTo>
                <a:lnTo>
                  <a:pt x="14050" y="6460"/>
                </a:lnTo>
                <a:close/>
                <a:moveTo>
                  <a:pt x="13539" y="5590"/>
                </a:moveTo>
                <a:lnTo>
                  <a:pt x="13539" y="6026"/>
                </a:lnTo>
                <a:lnTo>
                  <a:pt x="14050" y="6026"/>
                </a:lnTo>
                <a:lnTo>
                  <a:pt x="14050" y="5590"/>
                </a:lnTo>
                <a:lnTo>
                  <a:pt x="13539" y="5590"/>
                </a:lnTo>
                <a:close/>
                <a:moveTo>
                  <a:pt x="12997" y="5590"/>
                </a:moveTo>
                <a:lnTo>
                  <a:pt x="12997" y="6026"/>
                </a:lnTo>
                <a:lnTo>
                  <a:pt x="13508" y="6026"/>
                </a:lnTo>
                <a:lnTo>
                  <a:pt x="13508" y="5590"/>
                </a:lnTo>
                <a:lnTo>
                  <a:pt x="12997" y="5590"/>
                </a:lnTo>
                <a:close/>
                <a:moveTo>
                  <a:pt x="12456" y="5590"/>
                </a:moveTo>
                <a:lnTo>
                  <a:pt x="12456" y="6026"/>
                </a:lnTo>
                <a:lnTo>
                  <a:pt x="12967" y="6026"/>
                </a:lnTo>
                <a:lnTo>
                  <a:pt x="12967" y="5590"/>
                </a:lnTo>
                <a:lnTo>
                  <a:pt x="12456" y="5590"/>
                </a:lnTo>
                <a:close/>
                <a:moveTo>
                  <a:pt x="11914" y="5590"/>
                </a:moveTo>
                <a:lnTo>
                  <a:pt x="11914" y="6026"/>
                </a:lnTo>
                <a:lnTo>
                  <a:pt x="12425" y="6026"/>
                </a:lnTo>
                <a:lnTo>
                  <a:pt x="12425" y="5590"/>
                </a:lnTo>
                <a:lnTo>
                  <a:pt x="11914" y="5590"/>
                </a:lnTo>
                <a:close/>
                <a:moveTo>
                  <a:pt x="11372" y="5590"/>
                </a:moveTo>
                <a:lnTo>
                  <a:pt x="11372" y="6026"/>
                </a:lnTo>
                <a:lnTo>
                  <a:pt x="11883" y="6026"/>
                </a:lnTo>
                <a:lnTo>
                  <a:pt x="11883" y="5590"/>
                </a:lnTo>
                <a:lnTo>
                  <a:pt x="11372" y="5590"/>
                </a:lnTo>
                <a:close/>
                <a:moveTo>
                  <a:pt x="10831" y="5590"/>
                </a:moveTo>
                <a:lnTo>
                  <a:pt x="10831" y="6026"/>
                </a:lnTo>
                <a:lnTo>
                  <a:pt x="11341" y="6026"/>
                </a:lnTo>
                <a:lnTo>
                  <a:pt x="11341" y="5590"/>
                </a:lnTo>
                <a:lnTo>
                  <a:pt x="10831" y="5590"/>
                </a:lnTo>
                <a:close/>
                <a:moveTo>
                  <a:pt x="10289" y="5590"/>
                </a:moveTo>
                <a:lnTo>
                  <a:pt x="10289" y="6026"/>
                </a:lnTo>
                <a:lnTo>
                  <a:pt x="10800" y="6026"/>
                </a:lnTo>
                <a:lnTo>
                  <a:pt x="10800" y="5590"/>
                </a:lnTo>
                <a:lnTo>
                  <a:pt x="10289" y="5590"/>
                </a:lnTo>
                <a:close/>
                <a:moveTo>
                  <a:pt x="9747" y="5590"/>
                </a:moveTo>
                <a:lnTo>
                  <a:pt x="9747" y="6026"/>
                </a:lnTo>
                <a:lnTo>
                  <a:pt x="10258" y="6026"/>
                </a:lnTo>
                <a:lnTo>
                  <a:pt x="10258" y="5590"/>
                </a:lnTo>
                <a:lnTo>
                  <a:pt x="9747" y="5590"/>
                </a:lnTo>
                <a:close/>
                <a:moveTo>
                  <a:pt x="9206" y="5590"/>
                </a:moveTo>
                <a:lnTo>
                  <a:pt x="9206" y="6026"/>
                </a:lnTo>
                <a:lnTo>
                  <a:pt x="9716" y="6026"/>
                </a:lnTo>
                <a:lnTo>
                  <a:pt x="9716" y="5590"/>
                </a:lnTo>
                <a:lnTo>
                  <a:pt x="9206" y="5590"/>
                </a:lnTo>
                <a:close/>
                <a:moveTo>
                  <a:pt x="8664" y="5590"/>
                </a:moveTo>
                <a:lnTo>
                  <a:pt x="8664" y="6026"/>
                </a:lnTo>
                <a:lnTo>
                  <a:pt x="9175" y="6026"/>
                </a:lnTo>
                <a:lnTo>
                  <a:pt x="9175" y="5590"/>
                </a:lnTo>
                <a:lnTo>
                  <a:pt x="8664" y="5590"/>
                </a:lnTo>
                <a:close/>
                <a:moveTo>
                  <a:pt x="8122" y="5590"/>
                </a:moveTo>
                <a:lnTo>
                  <a:pt x="8122" y="6026"/>
                </a:lnTo>
                <a:lnTo>
                  <a:pt x="8633" y="6026"/>
                </a:lnTo>
                <a:lnTo>
                  <a:pt x="8633" y="5590"/>
                </a:lnTo>
                <a:lnTo>
                  <a:pt x="8122" y="5590"/>
                </a:lnTo>
                <a:close/>
                <a:moveTo>
                  <a:pt x="7581" y="5590"/>
                </a:moveTo>
                <a:lnTo>
                  <a:pt x="7581" y="6026"/>
                </a:lnTo>
                <a:lnTo>
                  <a:pt x="8091" y="6026"/>
                </a:lnTo>
                <a:lnTo>
                  <a:pt x="8091" y="5590"/>
                </a:lnTo>
                <a:lnTo>
                  <a:pt x="7581" y="5590"/>
                </a:lnTo>
                <a:close/>
                <a:moveTo>
                  <a:pt x="7039" y="5590"/>
                </a:moveTo>
                <a:lnTo>
                  <a:pt x="7039" y="6026"/>
                </a:lnTo>
                <a:lnTo>
                  <a:pt x="7550" y="6026"/>
                </a:lnTo>
                <a:lnTo>
                  <a:pt x="7550" y="5590"/>
                </a:lnTo>
                <a:lnTo>
                  <a:pt x="7039" y="5590"/>
                </a:lnTo>
                <a:close/>
                <a:moveTo>
                  <a:pt x="6497" y="5590"/>
                </a:moveTo>
                <a:lnTo>
                  <a:pt x="6497" y="6026"/>
                </a:lnTo>
                <a:lnTo>
                  <a:pt x="7008" y="6026"/>
                </a:lnTo>
                <a:lnTo>
                  <a:pt x="7008" y="5590"/>
                </a:lnTo>
                <a:lnTo>
                  <a:pt x="6497" y="5590"/>
                </a:lnTo>
                <a:close/>
                <a:moveTo>
                  <a:pt x="5955" y="5590"/>
                </a:moveTo>
                <a:lnTo>
                  <a:pt x="5955" y="6026"/>
                </a:lnTo>
                <a:lnTo>
                  <a:pt x="6466" y="6026"/>
                </a:lnTo>
                <a:lnTo>
                  <a:pt x="6466" y="5590"/>
                </a:lnTo>
                <a:lnTo>
                  <a:pt x="5955" y="5590"/>
                </a:lnTo>
                <a:close/>
                <a:moveTo>
                  <a:pt x="5414" y="5590"/>
                </a:moveTo>
                <a:lnTo>
                  <a:pt x="5414" y="6026"/>
                </a:lnTo>
                <a:lnTo>
                  <a:pt x="5925" y="6026"/>
                </a:lnTo>
                <a:lnTo>
                  <a:pt x="5925" y="5590"/>
                </a:lnTo>
                <a:lnTo>
                  <a:pt x="5414" y="5590"/>
                </a:lnTo>
                <a:close/>
                <a:moveTo>
                  <a:pt x="4872" y="5590"/>
                </a:moveTo>
                <a:lnTo>
                  <a:pt x="4872" y="6026"/>
                </a:lnTo>
                <a:lnTo>
                  <a:pt x="5383" y="6026"/>
                </a:lnTo>
                <a:lnTo>
                  <a:pt x="5383" y="5590"/>
                </a:lnTo>
                <a:lnTo>
                  <a:pt x="4872" y="5590"/>
                </a:lnTo>
                <a:close/>
                <a:moveTo>
                  <a:pt x="4330" y="5590"/>
                </a:moveTo>
                <a:lnTo>
                  <a:pt x="4330" y="6026"/>
                </a:lnTo>
                <a:lnTo>
                  <a:pt x="4841" y="6026"/>
                </a:lnTo>
                <a:lnTo>
                  <a:pt x="4841" y="5590"/>
                </a:lnTo>
                <a:lnTo>
                  <a:pt x="4330" y="5590"/>
                </a:lnTo>
                <a:close/>
                <a:moveTo>
                  <a:pt x="3789" y="5590"/>
                </a:moveTo>
                <a:lnTo>
                  <a:pt x="3789" y="6026"/>
                </a:lnTo>
                <a:lnTo>
                  <a:pt x="4300" y="6026"/>
                </a:lnTo>
                <a:lnTo>
                  <a:pt x="4300" y="5590"/>
                </a:lnTo>
                <a:lnTo>
                  <a:pt x="3789" y="5590"/>
                </a:lnTo>
                <a:close/>
                <a:moveTo>
                  <a:pt x="3247" y="5590"/>
                </a:moveTo>
                <a:lnTo>
                  <a:pt x="3247" y="6026"/>
                </a:lnTo>
                <a:lnTo>
                  <a:pt x="3758" y="6026"/>
                </a:lnTo>
                <a:lnTo>
                  <a:pt x="3758" y="5590"/>
                </a:lnTo>
                <a:lnTo>
                  <a:pt x="3247" y="5590"/>
                </a:lnTo>
                <a:close/>
                <a:moveTo>
                  <a:pt x="2705" y="5590"/>
                </a:moveTo>
                <a:lnTo>
                  <a:pt x="2705" y="6026"/>
                </a:lnTo>
                <a:lnTo>
                  <a:pt x="3216" y="6026"/>
                </a:lnTo>
                <a:lnTo>
                  <a:pt x="3216" y="5590"/>
                </a:lnTo>
                <a:lnTo>
                  <a:pt x="2705" y="5590"/>
                </a:lnTo>
                <a:close/>
                <a:moveTo>
                  <a:pt x="2164" y="5590"/>
                </a:moveTo>
                <a:lnTo>
                  <a:pt x="2164" y="6026"/>
                </a:lnTo>
                <a:lnTo>
                  <a:pt x="2675" y="6026"/>
                </a:lnTo>
                <a:lnTo>
                  <a:pt x="2675" y="5590"/>
                </a:lnTo>
                <a:lnTo>
                  <a:pt x="2164" y="5590"/>
                </a:lnTo>
                <a:close/>
                <a:moveTo>
                  <a:pt x="1622" y="5590"/>
                </a:moveTo>
                <a:lnTo>
                  <a:pt x="1622" y="6026"/>
                </a:lnTo>
                <a:lnTo>
                  <a:pt x="2133" y="6026"/>
                </a:lnTo>
                <a:lnTo>
                  <a:pt x="2133" y="5590"/>
                </a:lnTo>
                <a:lnTo>
                  <a:pt x="1622" y="5590"/>
                </a:lnTo>
                <a:close/>
                <a:moveTo>
                  <a:pt x="1080" y="5590"/>
                </a:moveTo>
                <a:lnTo>
                  <a:pt x="1080" y="6026"/>
                </a:lnTo>
                <a:lnTo>
                  <a:pt x="1591" y="6026"/>
                </a:lnTo>
                <a:lnTo>
                  <a:pt x="1591" y="5590"/>
                </a:lnTo>
                <a:lnTo>
                  <a:pt x="1080" y="5590"/>
                </a:lnTo>
                <a:close/>
                <a:moveTo>
                  <a:pt x="539" y="5590"/>
                </a:moveTo>
                <a:lnTo>
                  <a:pt x="539" y="6026"/>
                </a:lnTo>
                <a:lnTo>
                  <a:pt x="1049" y="6026"/>
                </a:lnTo>
                <a:lnTo>
                  <a:pt x="1049" y="5590"/>
                </a:lnTo>
                <a:lnTo>
                  <a:pt x="539" y="5590"/>
                </a:lnTo>
                <a:close/>
                <a:moveTo>
                  <a:pt x="31" y="5590"/>
                </a:moveTo>
                <a:lnTo>
                  <a:pt x="31" y="6026"/>
                </a:lnTo>
                <a:lnTo>
                  <a:pt x="508" y="6026"/>
                </a:lnTo>
                <a:lnTo>
                  <a:pt x="508" y="5590"/>
                </a:lnTo>
                <a:lnTo>
                  <a:pt x="31" y="5590"/>
                </a:lnTo>
                <a:close/>
                <a:moveTo>
                  <a:pt x="14081" y="5126"/>
                </a:moveTo>
                <a:lnTo>
                  <a:pt x="14081" y="5562"/>
                </a:lnTo>
                <a:lnTo>
                  <a:pt x="14592" y="5562"/>
                </a:lnTo>
                <a:lnTo>
                  <a:pt x="14592" y="5126"/>
                </a:lnTo>
                <a:lnTo>
                  <a:pt x="14081" y="5126"/>
                </a:lnTo>
                <a:close/>
                <a:moveTo>
                  <a:pt x="13539" y="5126"/>
                </a:moveTo>
                <a:lnTo>
                  <a:pt x="13539" y="5562"/>
                </a:lnTo>
                <a:lnTo>
                  <a:pt x="14050" y="5562"/>
                </a:lnTo>
                <a:lnTo>
                  <a:pt x="14050" y="5126"/>
                </a:lnTo>
                <a:lnTo>
                  <a:pt x="13539" y="5126"/>
                </a:lnTo>
                <a:close/>
                <a:moveTo>
                  <a:pt x="12997" y="5126"/>
                </a:moveTo>
                <a:lnTo>
                  <a:pt x="12997" y="5562"/>
                </a:lnTo>
                <a:lnTo>
                  <a:pt x="13508" y="5562"/>
                </a:lnTo>
                <a:lnTo>
                  <a:pt x="13508" y="5126"/>
                </a:lnTo>
                <a:lnTo>
                  <a:pt x="12997" y="5126"/>
                </a:lnTo>
                <a:close/>
                <a:moveTo>
                  <a:pt x="12456" y="5126"/>
                </a:moveTo>
                <a:lnTo>
                  <a:pt x="12456" y="5562"/>
                </a:lnTo>
                <a:lnTo>
                  <a:pt x="12967" y="5562"/>
                </a:lnTo>
                <a:lnTo>
                  <a:pt x="12967" y="5126"/>
                </a:lnTo>
                <a:lnTo>
                  <a:pt x="12456" y="5126"/>
                </a:lnTo>
                <a:close/>
                <a:moveTo>
                  <a:pt x="11914" y="5126"/>
                </a:moveTo>
                <a:lnTo>
                  <a:pt x="11914" y="5562"/>
                </a:lnTo>
                <a:lnTo>
                  <a:pt x="12425" y="5562"/>
                </a:lnTo>
                <a:lnTo>
                  <a:pt x="12425" y="5126"/>
                </a:lnTo>
                <a:lnTo>
                  <a:pt x="11914" y="5126"/>
                </a:lnTo>
                <a:close/>
                <a:moveTo>
                  <a:pt x="11372" y="5126"/>
                </a:moveTo>
                <a:lnTo>
                  <a:pt x="11372" y="5562"/>
                </a:lnTo>
                <a:lnTo>
                  <a:pt x="11883" y="5562"/>
                </a:lnTo>
                <a:lnTo>
                  <a:pt x="11883" y="5126"/>
                </a:lnTo>
                <a:lnTo>
                  <a:pt x="11372" y="5126"/>
                </a:lnTo>
                <a:close/>
                <a:moveTo>
                  <a:pt x="10831" y="5126"/>
                </a:moveTo>
                <a:lnTo>
                  <a:pt x="10831" y="5562"/>
                </a:lnTo>
                <a:lnTo>
                  <a:pt x="11341" y="5562"/>
                </a:lnTo>
                <a:lnTo>
                  <a:pt x="11341" y="5126"/>
                </a:lnTo>
                <a:lnTo>
                  <a:pt x="10831" y="5126"/>
                </a:lnTo>
                <a:close/>
                <a:moveTo>
                  <a:pt x="10289" y="5126"/>
                </a:moveTo>
                <a:lnTo>
                  <a:pt x="10289" y="5562"/>
                </a:lnTo>
                <a:lnTo>
                  <a:pt x="10800" y="5562"/>
                </a:lnTo>
                <a:lnTo>
                  <a:pt x="10800" y="5126"/>
                </a:lnTo>
                <a:lnTo>
                  <a:pt x="10289" y="5126"/>
                </a:lnTo>
                <a:close/>
                <a:moveTo>
                  <a:pt x="9747" y="5126"/>
                </a:moveTo>
                <a:lnTo>
                  <a:pt x="9747" y="5562"/>
                </a:lnTo>
                <a:lnTo>
                  <a:pt x="10258" y="5562"/>
                </a:lnTo>
                <a:lnTo>
                  <a:pt x="10258" y="5126"/>
                </a:lnTo>
                <a:lnTo>
                  <a:pt x="9747" y="5126"/>
                </a:lnTo>
                <a:close/>
                <a:moveTo>
                  <a:pt x="9206" y="5126"/>
                </a:moveTo>
                <a:lnTo>
                  <a:pt x="9206" y="5562"/>
                </a:lnTo>
                <a:lnTo>
                  <a:pt x="9716" y="5562"/>
                </a:lnTo>
                <a:lnTo>
                  <a:pt x="9716" y="5126"/>
                </a:lnTo>
                <a:lnTo>
                  <a:pt x="9206" y="5126"/>
                </a:lnTo>
                <a:close/>
                <a:moveTo>
                  <a:pt x="8664" y="5126"/>
                </a:moveTo>
                <a:lnTo>
                  <a:pt x="8664" y="5562"/>
                </a:lnTo>
                <a:lnTo>
                  <a:pt x="9175" y="5562"/>
                </a:lnTo>
                <a:lnTo>
                  <a:pt x="9175" y="5126"/>
                </a:lnTo>
                <a:lnTo>
                  <a:pt x="8664" y="5126"/>
                </a:lnTo>
                <a:close/>
                <a:moveTo>
                  <a:pt x="8122" y="5126"/>
                </a:moveTo>
                <a:lnTo>
                  <a:pt x="8122" y="5562"/>
                </a:lnTo>
                <a:lnTo>
                  <a:pt x="8633" y="5562"/>
                </a:lnTo>
                <a:lnTo>
                  <a:pt x="8633" y="5126"/>
                </a:lnTo>
                <a:lnTo>
                  <a:pt x="8122" y="5126"/>
                </a:lnTo>
                <a:close/>
                <a:moveTo>
                  <a:pt x="7581" y="5126"/>
                </a:moveTo>
                <a:lnTo>
                  <a:pt x="7581" y="5562"/>
                </a:lnTo>
                <a:lnTo>
                  <a:pt x="8091" y="5562"/>
                </a:lnTo>
                <a:lnTo>
                  <a:pt x="8091" y="5126"/>
                </a:lnTo>
                <a:lnTo>
                  <a:pt x="7581" y="5126"/>
                </a:lnTo>
                <a:close/>
                <a:moveTo>
                  <a:pt x="7039" y="5126"/>
                </a:moveTo>
                <a:lnTo>
                  <a:pt x="7039" y="5562"/>
                </a:lnTo>
                <a:lnTo>
                  <a:pt x="7550" y="5562"/>
                </a:lnTo>
                <a:lnTo>
                  <a:pt x="7550" y="5126"/>
                </a:lnTo>
                <a:lnTo>
                  <a:pt x="7039" y="5126"/>
                </a:lnTo>
                <a:close/>
                <a:moveTo>
                  <a:pt x="6497" y="5126"/>
                </a:moveTo>
                <a:lnTo>
                  <a:pt x="6497" y="5562"/>
                </a:lnTo>
                <a:lnTo>
                  <a:pt x="7008" y="5562"/>
                </a:lnTo>
                <a:lnTo>
                  <a:pt x="7008" y="5126"/>
                </a:lnTo>
                <a:lnTo>
                  <a:pt x="6497" y="5126"/>
                </a:lnTo>
                <a:close/>
                <a:moveTo>
                  <a:pt x="5955" y="5126"/>
                </a:moveTo>
                <a:lnTo>
                  <a:pt x="5955" y="5562"/>
                </a:lnTo>
                <a:lnTo>
                  <a:pt x="6466" y="5562"/>
                </a:lnTo>
                <a:lnTo>
                  <a:pt x="6466" y="5126"/>
                </a:lnTo>
                <a:lnTo>
                  <a:pt x="5955" y="5126"/>
                </a:lnTo>
                <a:close/>
                <a:moveTo>
                  <a:pt x="5414" y="5126"/>
                </a:moveTo>
                <a:lnTo>
                  <a:pt x="5414" y="5562"/>
                </a:lnTo>
                <a:lnTo>
                  <a:pt x="5925" y="5562"/>
                </a:lnTo>
                <a:lnTo>
                  <a:pt x="5925" y="5126"/>
                </a:lnTo>
                <a:lnTo>
                  <a:pt x="5414" y="5126"/>
                </a:lnTo>
                <a:close/>
                <a:moveTo>
                  <a:pt x="4872" y="5126"/>
                </a:moveTo>
                <a:lnTo>
                  <a:pt x="4872" y="5562"/>
                </a:lnTo>
                <a:lnTo>
                  <a:pt x="5383" y="5562"/>
                </a:lnTo>
                <a:lnTo>
                  <a:pt x="5383" y="5126"/>
                </a:lnTo>
                <a:lnTo>
                  <a:pt x="4872" y="5126"/>
                </a:lnTo>
                <a:close/>
                <a:moveTo>
                  <a:pt x="4330" y="5126"/>
                </a:moveTo>
                <a:lnTo>
                  <a:pt x="4330" y="5562"/>
                </a:lnTo>
                <a:lnTo>
                  <a:pt x="4841" y="5562"/>
                </a:lnTo>
                <a:lnTo>
                  <a:pt x="4841" y="5126"/>
                </a:lnTo>
                <a:lnTo>
                  <a:pt x="4330" y="5126"/>
                </a:lnTo>
                <a:close/>
                <a:moveTo>
                  <a:pt x="3789" y="5126"/>
                </a:moveTo>
                <a:lnTo>
                  <a:pt x="3789" y="5562"/>
                </a:lnTo>
                <a:lnTo>
                  <a:pt x="4300" y="5562"/>
                </a:lnTo>
                <a:lnTo>
                  <a:pt x="4300" y="5126"/>
                </a:lnTo>
                <a:lnTo>
                  <a:pt x="3789" y="5126"/>
                </a:lnTo>
                <a:close/>
                <a:moveTo>
                  <a:pt x="3247" y="5126"/>
                </a:moveTo>
                <a:lnTo>
                  <a:pt x="3247" y="5562"/>
                </a:lnTo>
                <a:lnTo>
                  <a:pt x="3758" y="5562"/>
                </a:lnTo>
                <a:lnTo>
                  <a:pt x="3758" y="5126"/>
                </a:lnTo>
                <a:lnTo>
                  <a:pt x="3247" y="5126"/>
                </a:lnTo>
                <a:close/>
                <a:moveTo>
                  <a:pt x="2705" y="5126"/>
                </a:moveTo>
                <a:lnTo>
                  <a:pt x="2705" y="5562"/>
                </a:lnTo>
                <a:lnTo>
                  <a:pt x="3216" y="5562"/>
                </a:lnTo>
                <a:lnTo>
                  <a:pt x="3216" y="5126"/>
                </a:lnTo>
                <a:lnTo>
                  <a:pt x="2705" y="5126"/>
                </a:lnTo>
                <a:close/>
                <a:moveTo>
                  <a:pt x="2164" y="5126"/>
                </a:moveTo>
                <a:lnTo>
                  <a:pt x="2164" y="5562"/>
                </a:lnTo>
                <a:lnTo>
                  <a:pt x="2675" y="5562"/>
                </a:lnTo>
                <a:lnTo>
                  <a:pt x="2675" y="5126"/>
                </a:lnTo>
                <a:lnTo>
                  <a:pt x="2164" y="5126"/>
                </a:lnTo>
                <a:close/>
                <a:moveTo>
                  <a:pt x="1622" y="5126"/>
                </a:moveTo>
                <a:lnTo>
                  <a:pt x="1622" y="5562"/>
                </a:lnTo>
                <a:lnTo>
                  <a:pt x="2133" y="5562"/>
                </a:lnTo>
                <a:lnTo>
                  <a:pt x="2133" y="5126"/>
                </a:lnTo>
                <a:lnTo>
                  <a:pt x="1622" y="5126"/>
                </a:lnTo>
                <a:close/>
                <a:moveTo>
                  <a:pt x="1080" y="5126"/>
                </a:moveTo>
                <a:lnTo>
                  <a:pt x="1080" y="5562"/>
                </a:lnTo>
                <a:lnTo>
                  <a:pt x="1591" y="5562"/>
                </a:lnTo>
                <a:lnTo>
                  <a:pt x="1591" y="5126"/>
                </a:lnTo>
                <a:lnTo>
                  <a:pt x="1080" y="5126"/>
                </a:lnTo>
                <a:close/>
                <a:moveTo>
                  <a:pt x="539" y="5126"/>
                </a:moveTo>
                <a:lnTo>
                  <a:pt x="539" y="5562"/>
                </a:lnTo>
                <a:lnTo>
                  <a:pt x="1049" y="5562"/>
                </a:lnTo>
                <a:lnTo>
                  <a:pt x="1049" y="5126"/>
                </a:lnTo>
                <a:lnTo>
                  <a:pt x="539" y="5126"/>
                </a:lnTo>
                <a:close/>
                <a:moveTo>
                  <a:pt x="31" y="5126"/>
                </a:moveTo>
                <a:lnTo>
                  <a:pt x="31" y="5562"/>
                </a:lnTo>
                <a:lnTo>
                  <a:pt x="508" y="5562"/>
                </a:lnTo>
                <a:lnTo>
                  <a:pt x="508" y="5126"/>
                </a:lnTo>
                <a:lnTo>
                  <a:pt x="31" y="5126"/>
                </a:lnTo>
                <a:close/>
                <a:moveTo>
                  <a:pt x="14622" y="4662"/>
                </a:moveTo>
                <a:lnTo>
                  <a:pt x="14622" y="5098"/>
                </a:lnTo>
                <a:lnTo>
                  <a:pt x="15133" y="5098"/>
                </a:lnTo>
                <a:lnTo>
                  <a:pt x="15133" y="4662"/>
                </a:lnTo>
                <a:lnTo>
                  <a:pt x="14622" y="4662"/>
                </a:lnTo>
                <a:close/>
                <a:moveTo>
                  <a:pt x="14081" y="4662"/>
                </a:moveTo>
                <a:lnTo>
                  <a:pt x="14081" y="5098"/>
                </a:lnTo>
                <a:lnTo>
                  <a:pt x="14592" y="5098"/>
                </a:lnTo>
                <a:lnTo>
                  <a:pt x="14592" y="4662"/>
                </a:lnTo>
                <a:lnTo>
                  <a:pt x="14081" y="4662"/>
                </a:lnTo>
                <a:close/>
                <a:moveTo>
                  <a:pt x="13539" y="4662"/>
                </a:moveTo>
                <a:lnTo>
                  <a:pt x="13539" y="5098"/>
                </a:lnTo>
                <a:lnTo>
                  <a:pt x="14050" y="5098"/>
                </a:lnTo>
                <a:lnTo>
                  <a:pt x="14050" y="4662"/>
                </a:lnTo>
                <a:lnTo>
                  <a:pt x="13539" y="4662"/>
                </a:lnTo>
                <a:close/>
                <a:moveTo>
                  <a:pt x="12997" y="4662"/>
                </a:moveTo>
                <a:lnTo>
                  <a:pt x="12997" y="5098"/>
                </a:lnTo>
                <a:lnTo>
                  <a:pt x="13508" y="5098"/>
                </a:lnTo>
                <a:lnTo>
                  <a:pt x="13508" y="4662"/>
                </a:lnTo>
                <a:lnTo>
                  <a:pt x="12997" y="4662"/>
                </a:lnTo>
                <a:close/>
                <a:moveTo>
                  <a:pt x="12456" y="4662"/>
                </a:moveTo>
                <a:lnTo>
                  <a:pt x="12456" y="5098"/>
                </a:lnTo>
                <a:lnTo>
                  <a:pt x="12967" y="5098"/>
                </a:lnTo>
                <a:lnTo>
                  <a:pt x="12967" y="4662"/>
                </a:lnTo>
                <a:lnTo>
                  <a:pt x="12456" y="4662"/>
                </a:lnTo>
                <a:close/>
                <a:moveTo>
                  <a:pt x="11914" y="4662"/>
                </a:moveTo>
                <a:lnTo>
                  <a:pt x="11914" y="5098"/>
                </a:lnTo>
                <a:lnTo>
                  <a:pt x="12425" y="5098"/>
                </a:lnTo>
                <a:lnTo>
                  <a:pt x="12425" y="4662"/>
                </a:lnTo>
                <a:lnTo>
                  <a:pt x="11914" y="4662"/>
                </a:lnTo>
                <a:close/>
                <a:moveTo>
                  <a:pt x="11372" y="4662"/>
                </a:moveTo>
                <a:lnTo>
                  <a:pt x="11372" y="5098"/>
                </a:lnTo>
                <a:lnTo>
                  <a:pt x="11883" y="5098"/>
                </a:lnTo>
                <a:lnTo>
                  <a:pt x="11883" y="4662"/>
                </a:lnTo>
                <a:lnTo>
                  <a:pt x="11372" y="4662"/>
                </a:lnTo>
                <a:close/>
                <a:moveTo>
                  <a:pt x="10831" y="4662"/>
                </a:moveTo>
                <a:lnTo>
                  <a:pt x="10831" y="5098"/>
                </a:lnTo>
                <a:lnTo>
                  <a:pt x="11341" y="5098"/>
                </a:lnTo>
                <a:lnTo>
                  <a:pt x="11341" y="4662"/>
                </a:lnTo>
                <a:lnTo>
                  <a:pt x="10831" y="4662"/>
                </a:lnTo>
                <a:close/>
                <a:moveTo>
                  <a:pt x="10289" y="4662"/>
                </a:moveTo>
                <a:lnTo>
                  <a:pt x="10289" y="5098"/>
                </a:lnTo>
                <a:lnTo>
                  <a:pt x="10800" y="5098"/>
                </a:lnTo>
                <a:lnTo>
                  <a:pt x="10800" y="4662"/>
                </a:lnTo>
                <a:lnTo>
                  <a:pt x="10289" y="4662"/>
                </a:lnTo>
                <a:close/>
                <a:moveTo>
                  <a:pt x="9747" y="4662"/>
                </a:moveTo>
                <a:lnTo>
                  <a:pt x="9747" y="5098"/>
                </a:lnTo>
                <a:lnTo>
                  <a:pt x="10258" y="5098"/>
                </a:lnTo>
                <a:lnTo>
                  <a:pt x="10258" y="4662"/>
                </a:lnTo>
                <a:lnTo>
                  <a:pt x="9747" y="4662"/>
                </a:lnTo>
                <a:close/>
                <a:moveTo>
                  <a:pt x="9206" y="4662"/>
                </a:moveTo>
                <a:lnTo>
                  <a:pt x="9206" y="5098"/>
                </a:lnTo>
                <a:lnTo>
                  <a:pt x="9716" y="5098"/>
                </a:lnTo>
                <a:lnTo>
                  <a:pt x="9716" y="4662"/>
                </a:lnTo>
                <a:lnTo>
                  <a:pt x="9206" y="4662"/>
                </a:lnTo>
                <a:close/>
                <a:moveTo>
                  <a:pt x="8664" y="4662"/>
                </a:moveTo>
                <a:lnTo>
                  <a:pt x="8664" y="5098"/>
                </a:lnTo>
                <a:lnTo>
                  <a:pt x="9175" y="5098"/>
                </a:lnTo>
                <a:lnTo>
                  <a:pt x="9175" y="4662"/>
                </a:lnTo>
                <a:lnTo>
                  <a:pt x="8664" y="4662"/>
                </a:lnTo>
                <a:close/>
                <a:moveTo>
                  <a:pt x="8122" y="4662"/>
                </a:moveTo>
                <a:lnTo>
                  <a:pt x="8122" y="5098"/>
                </a:lnTo>
                <a:lnTo>
                  <a:pt x="8633" y="5098"/>
                </a:lnTo>
                <a:lnTo>
                  <a:pt x="8633" y="4662"/>
                </a:lnTo>
                <a:lnTo>
                  <a:pt x="8122" y="4662"/>
                </a:lnTo>
                <a:close/>
                <a:moveTo>
                  <a:pt x="7581" y="4662"/>
                </a:moveTo>
                <a:lnTo>
                  <a:pt x="7581" y="5098"/>
                </a:lnTo>
                <a:lnTo>
                  <a:pt x="8091" y="5098"/>
                </a:lnTo>
                <a:lnTo>
                  <a:pt x="8091" y="4662"/>
                </a:lnTo>
                <a:lnTo>
                  <a:pt x="7581" y="4662"/>
                </a:lnTo>
                <a:close/>
                <a:moveTo>
                  <a:pt x="7039" y="4662"/>
                </a:moveTo>
                <a:lnTo>
                  <a:pt x="7039" y="5098"/>
                </a:lnTo>
                <a:lnTo>
                  <a:pt x="7550" y="5098"/>
                </a:lnTo>
                <a:lnTo>
                  <a:pt x="7550" y="4662"/>
                </a:lnTo>
                <a:lnTo>
                  <a:pt x="7039" y="4662"/>
                </a:lnTo>
                <a:close/>
                <a:moveTo>
                  <a:pt x="6497" y="4662"/>
                </a:moveTo>
                <a:lnTo>
                  <a:pt x="6497" y="5098"/>
                </a:lnTo>
                <a:lnTo>
                  <a:pt x="7008" y="5098"/>
                </a:lnTo>
                <a:lnTo>
                  <a:pt x="7008" y="4662"/>
                </a:lnTo>
                <a:lnTo>
                  <a:pt x="6497" y="4662"/>
                </a:lnTo>
                <a:close/>
                <a:moveTo>
                  <a:pt x="5955" y="4662"/>
                </a:moveTo>
                <a:lnTo>
                  <a:pt x="5955" y="5098"/>
                </a:lnTo>
                <a:lnTo>
                  <a:pt x="6466" y="5098"/>
                </a:lnTo>
                <a:lnTo>
                  <a:pt x="6466" y="4662"/>
                </a:lnTo>
                <a:lnTo>
                  <a:pt x="5955" y="4662"/>
                </a:lnTo>
                <a:close/>
                <a:moveTo>
                  <a:pt x="5414" y="4662"/>
                </a:moveTo>
                <a:lnTo>
                  <a:pt x="5414" y="5098"/>
                </a:lnTo>
                <a:lnTo>
                  <a:pt x="5925" y="5098"/>
                </a:lnTo>
                <a:lnTo>
                  <a:pt x="5925" y="4662"/>
                </a:lnTo>
                <a:lnTo>
                  <a:pt x="5414" y="4662"/>
                </a:lnTo>
                <a:close/>
                <a:moveTo>
                  <a:pt x="4872" y="4662"/>
                </a:moveTo>
                <a:lnTo>
                  <a:pt x="4872" y="5098"/>
                </a:lnTo>
                <a:lnTo>
                  <a:pt x="5383" y="5098"/>
                </a:lnTo>
                <a:lnTo>
                  <a:pt x="5383" y="4662"/>
                </a:lnTo>
                <a:lnTo>
                  <a:pt x="4872" y="4662"/>
                </a:lnTo>
                <a:close/>
                <a:moveTo>
                  <a:pt x="4330" y="4662"/>
                </a:moveTo>
                <a:lnTo>
                  <a:pt x="4330" y="5098"/>
                </a:lnTo>
                <a:lnTo>
                  <a:pt x="4841" y="5098"/>
                </a:lnTo>
                <a:lnTo>
                  <a:pt x="4841" y="4662"/>
                </a:lnTo>
                <a:lnTo>
                  <a:pt x="4330" y="4662"/>
                </a:lnTo>
                <a:close/>
                <a:moveTo>
                  <a:pt x="3789" y="4662"/>
                </a:moveTo>
                <a:lnTo>
                  <a:pt x="3789" y="5098"/>
                </a:lnTo>
                <a:lnTo>
                  <a:pt x="4300" y="5098"/>
                </a:lnTo>
                <a:lnTo>
                  <a:pt x="4300" y="4662"/>
                </a:lnTo>
                <a:lnTo>
                  <a:pt x="3789" y="4662"/>
                </a:lnTo>
                <a:close/>
                <a:moveTo>
                  <a:pt x="3247" y="4662"/>
                </a:moveTo>
                <a:lnTo>
                  <a:pt x="3247" y="5098"/>
                </a:lnTo>
                <a:lnTo>
                  <a:pt x="3758" y="5098"/>
                </a:lnTo>
                <a:lnTo>
                  <a:pt x="3758" y="4662"/>
                </a:lnTo>
                <a:lnTo>
                  <a:pt x="3247" y="4662"/>
                </a:lnTo>
                <a:close/>
                <a:moveTo>
                  <a:pt x="2705" y="4662"/>
                </a:moveTo>
                <a:lnTo>
                  <a:pt x="2705" y="5098"/>
                </a:lnTo>
                <a:lnTo>
                  <a:pt x="3216" y="5098"/>
                </a:lnTo>
                <a:lnTo>
                  <a:pt x="3216" y="4662"/>
                </a:lnTo>
                <a:lnTo>
                  <a:pt x="2705" y="4662"/>
                </a:lnTo>
                <a:close/>
                <a:moveTo>
                  <a:pt x="2164" y="4662"/>
                </a:moveTo>
                <a:lnTo>
                  <a:pt x="2164" y="5098"/>
                </a:lnTo>
                <a:lnTo>
                  <a:pt x="2675" y="5098"/>
                </a:lnTo>
                <a:lnTo>
                  <a:pt x="2675" y="4662"/>
                </a:lnTo>
                <a:lnTo>
                  <a:pt x="2164" y="4662"/>
                </a:lnTo>
                <a:close/>
                <a:moveTo>
                  <a:pt x="1622" y="4662"/>
                </a:moveTo>
                <a:lnTo>
                  <a:pt x="1622" y="5098"/>
                </a:lnTo>
                <a:lnTo>
                  <a:pt x="2133" y="5098"/>
                </a:lnTo>
                <a:lnTo>
                  <a:pt x="2133" y="4662"/>
                </a:lnTo>
                <a:lnTo>
                  <a:pt x="1622" y="4662"/>
                </a:lnTo>
                <a:close/>
                <a:moveTo>
                  <a:pt x="1080" y="4662"/>
                </a:moveTo>
                <a:lnTo>
                  <a:pt x="1080" y="5098"/>
                </a:lnTo>
                <a:lnTo>
                  <a:pt x="1591" y="5098"/>
                </a:lnTo>
                <a:lnTo>
                  <a:pt x="1591" y="4662"/>
                </a:lnTo>
                <a:lnTo>
                  <a:pt x="1080" y="4662"/>
                </a:lnTo>
                <a:close/>
                <a:moveTo>
                  <a:pt x="539" y="4662"/>
                </a:moveTo>
                <a:lnTo>
                  <a:pt x="539" y="5098"/>
                </a:lnTo>
                <a:lnTo>
                  <a:pt x="1049" y="5098"/>
                </a:lnTo>
                <a:lnTo>
                  <a:pt x="1049" y="4662"/>
                </a:lnTo>
                <a:lnTo>
                  <a:pt x="539" y="4662"/>
                </a:lnTo>
                <a:close/>
                <a:moveTo>
                  <a:pt x="31" y="4662"/>
                </a:moveTo>
                <a:lnTo>
                  <a:pt x="31" y="5098"/>
                </a:lnTo>
                <a:lnTo>
                  <a:pt x="508" y="5098"/>
                </a:lnTo>
                <a:lnTo>
                  <a:pt x="508" y="4662"/>
                </a:lnTo>
                <a:lnTo>
                  <a:pt x="31" y="4662"/>
                </a:lnTo>
                <a:close/>
                <a:moveTo>
                  <a:pt x="14622" y="4199"/>
                </a:moveTo>
                <a:lnTo>
                  <a:pt x="14622" y="4634"/>
                </a:lnTo>
                <a:lnTo>
                  <a:pt x="15133" y="4634"/>
                </a:lnTo>
                <a:lnTo>
                  <a:pt x="15133" y="4199"/>
                </a:lnTo>
                <a:lnTo>
                  <a:pt x="14622" y="4199"/>
                </a:lnTo>
                <a:close/>
                <a:moveTo>
                  <a:pt x="14081" y="4199"/>
                </a:moveTo>
                <a:lnTo>
                  <a:pt x="14081" y="4634"/>
                </a:lnTo>
                <a:lnTo>
                  <a:pt x="14592" y="4634"/>
                </a:lnTo>
                <a:lnTo>
                  <a:pt x="14592" y="4199"/>
                </a:lnTo>
                <a:lnTo>
                  <a:pt x="14081" y="4199"/>
                </a:lnTo>
                <a:close/>
                <a:moveTo>
                  <a:pt x="13539" y="4199"/>
                </a:moveTo>
                <a:lnTo>
                  <a:pt x="13539" y="4634"/>
                </a:lnTo>
                <a:lnTo>
                  <a:pt x="14050" y="4634"/>
                </a:lnTo>
                <a:lnTo>
                  <a:pt x="14050" y="4199"/>
                </a:lnTo>
                <a:lnTo>
                  <a:pt x="13539" y="4199"/>
                </a:lnTo>
                <a:close/>
                <a:moveTo>
                  <a:pt x="12997" y="4199"/>
                </a:moveTo>
                <a:lnTo>
                  <a:pt x="12997" y="4634"/>
                </a:lnTo>
                <a:lnTo>
                  <a:pt x="13508" y="4634"/>
                </a:lnTo>
                <a:lnTo>
                  <a:pt x="13508" y="4199"/>
                </a:lnTo>
                <a:lnTo>
                  <a:pt x="12997" y="4199"/>
                </a:lnTo>
                <a:close/>
                <a:moveTo>
                  <a:pt x="12456" y="4199"/>
                </a:moveTo>
                <a:lnTo>
                  <a:pt x="12456" y="4634"/>
                </a:lnTo>
                <a:lnTo>
                  <a:pt x="12967" y="4634"/>
                </a:lnTo>
                <a:lnTo>
                  <a:pt x="12967" y="4199"/>
                </a:lnTo>
                <a:lnTo>
                  <a:pt x="12456" y="4199"/>
                </a:lnTo>
                <a:close/>
                <a:moveTo>
                  <a:pt x="11914" y="4199"/>
                </a:moveTo>
                <a:lnTo>
                  <a:pt x="11914" y="4634"/>
                </a:lnTo>
                <a:lnTo>
                  <a:pt x="12425" y="4634"/>
                </a:lnTo>
                <a:lnTo>
                  <a:pt x="12425" y="4199"/>
                </a:lnTo>
                <a:lnTo>
                  <a:pt x="11914" y="4199"/>
                </a:lnTo>
                <a:close/>
                <a:moveTo>
                  <a:pt x="11372" y="4199"/>
                </a:moveTo>
                <a:lnTo>
                  <a:pt x="11372" y="4634"/>
                </a:lnTo>
                <a:lnTo>
                  <a:pt x="11883" y="4634"/>
                </a:lnTo>
                <a:lnTo>
                  <a:pt x="11883" y="4199"/>
                </a:lnTo>
                <a:lnTo>
                  <a:pt x="11372" y="4199"/>
                </a:lnTo>
                <a:close/>
                <a:moveTo>
                  <a:pt x="10831" y="4199"/>
                </a:moveTo>
                <a:lnTo>
                  <a:pt x="10831" y="4634"/>
                </a:lnTo>
                <a:lnTo>
                  <a:pt x="11341" y="4634"/>
                </a:lnTo>
                <a:lnTo>
                  <a:pt x="11341" y="4199"/>
                </a:lnTo>
                <a:lnTo>
                  <a:pt x="10831" y="4199"/>
                </a:lnTo>
                <a:close/>
                <a:moveTo>
                  <a:pt x="10289" y="4199"/>
                </a:moveTo>
                <a:lnTo>
                  <a:pt x="10289" y="4634"/>
                </a:lnTo>
                <a:lnTo>
                  <a:pt x="10800" y="4634"/>
                </a:lnTo>
                <a:lnTo>
                  <a:pt x="10800" y="4199"/>
                </a:lnTo>
                <a:lnTo>
                  <a:pt x="10289" y="4199"/>
                </a:lnTo>
                <a:close/>
                <a:moveTo>
                  <a:pt x="9747" y="4199"/>
                </a:moveTo>
                <a:lnTo>
                  <a:pt x="9747" y="4634"/>
                </a:lnTo>
                <a:lnTo>
                  <a:pt x="10258" y="4634"/>
                </a:lnTo>
                <a:lnTo>
                  <a:pt x="10258" y="4199"/>
                </a:lnTo>
                <a:lnTo>
                  <a:pt x="9747" y="4199"/>
                </a:lnTo>
                <a:close/>
                <a:moveTo>
                  <a:pt x="9206" y="4199"/>
                </a:moveTo>
                <a:lnTo>
                  <a:pt x="9206" y="4634"/>
                </a:lnTo>
                <a:lnTo>
                  <a:pt x="9716" y="4634"/>
                </a:lnTo>
                <a:lnTo>
                  <a:pt x="9716" y="4199"/>
                </a:lnTo>
                <a:lnTo>
                  <a:pt x="9206" y="4199"/>
                </a:lnTo>
                <a:close/>
                <a:moveTo>
                  <a:pt x="8664" y="4199"/>
                </a:moveTo>
                <a:lnTo>
                  <a:pt x="8664" y="4634"/>
                </a:lnTo>
                <a:lnTo>
                  <a:pt x="9175" y="4634"/>
                </a:lnTo>
                <a:lnTo>
                  <a:pt x="9175" y="4199"/>
                </a:lnTo>
                <a:lnTo>
                  <a:pt x="8664" y="4199"/>
                </a:lnTo>
                <a:close/>
                <a:moveTo>
                  <a:pt x="8122" y="4199"/>
                </a:moveTo>
                <a:lnTo>
                  <a:pt x="8122" y="4634"/>
                </a:lnTo>
                <a:lnTo>
                  <a:pt x="8633" y="4634"/>
                </a:lnTo>
                <a:lnTo>
                  <a:pt x="8633" y="4199"/>
                </a:lnTo>
                <a:lnTo>
                  <a:pt x="8122" y="4199"/>
                </a:lnTo>
                <a:close/>
                <a:moveTo>
                  <a:pt x="7581" y="4199"/>
                </a:moveTo>
                <a:lnTo>
                  <a:pt x="7581" y="4634"/>
                </a:lnTo>
                <a:lnTo>
                  <a:pt x="8091" y="4634"/>
                </a:lnTo>
                <a:lnTo>
                  <a:pt x="8091" y="4199"/>
                </a:lnTo>
                <a:lnTo>
                  <a:pt x="7581" y="4199"/>
                </a:lnTo>
                <a:close/>
                <a:moveTo>
                  <a:pt x="7039" y="4199"/>
                </a:moveTo>
                <a:lnTo>
                  <a:pt x="7039" y="4634"/>
                </a:lnTo>
                <a:lnTo>
                  <a:pt x="7550" y="4634"/>
                </a:lnTo>
                <a:lnTo>
                  <a:pt x="7550" y="4199"/>
                </a:lnTo>
                <a:lnTo>
                  <a:pt x="7039" y="4199"/>
                </a:lnTo>
                <a:close/>
                <a:moveTo>
                  <a:pt x="6497" y="4199"/>
                </a:moveTo>
                <a:lnTo>
                  <a:pt x="6497" y="4634"/>
                </a:lnTo>
                <a:lnTo>
                  <a:pt x="7008" y="4634"/>
                </a:lnTo>
                <a:lnTo>
                  <a:pt x="7008" y="4199"/>
                </a:lnTo>
                <a:lnTo>
                  <a:pt x="6497" y="4199"/>
                </a:lnTo>
                <a:close/>
                <a:moveTo>
                  <a:pt x="5955" y="4199"/>
                </a:moveTo>
                <a:lnTo>
                  <a:pt x="5955" y="4634"/>
                </a:lnTo>
                <a:lnTo>
                  <a:pt x="6466" y="4634"/>
                </a:lnTo>
                <a:lnTo>
                  <a:pt x="6466" y="4199"/>
                </a:lnTo>
                <a:lnTo>
                  <a:pt x="5955" y="4199"/>
                </a:lnTo>
                <a:close/>
                <a:moveTo>
                  <a:pt x="5414" y="4199"/>
                </a:moveTo>
                <a:lnTo>
                  <a:pt x="5414" y="4634"/>
                </a:lnTo>
                <a:lnTo>
                  <a:pt x="5925" y="4634"/>
                </a:lnTo>
                <a:lnTo>
                  <a:pt x="5925" y="4199"/>
                </a:lnTo>
                <a:lnTo>
                  <a:pt x="5414" y="4199"/>
                </a:lnTo>
                <a:close/>
                <a:moveTo>
                  <a:pt x="4872" y="4199"/>
                </a:moveTo>
                <a:lnTo>
                  <a:pt x="4872" y="4634"/>
                </a:lnTo>
                <a:lnTo>
                  <a:pt x="5383" y="4634"/>
                </a:lnTo>
                <a:lnTo>
                  <a:pt x="5383" y="4199"/>
                </a:lnTo>
                <a:lnTo>
                  <a:pt x="4872" y="4199"/>
                </a:lnTo>
                <a:close/>
                <a:moveTo>
                  <a:pt x="4330" y="4199"/>
                </a:moveTo>
                <a:lnTo>
                  <a:pt x="4330" y="4634"/>
                </a:lnTo>
                <a:lnTo>
                  <a:pt x="4841" y="4634"/>
                </a:lnTo>
                <a:lnTo>
                  <a:pt x="4841" y="4199"/>
                </a:lnTo>
                <a:lnTo>
                  <a:pt x="4330" y="4199"/>
                </a:lnTo>
                <a:close/>
                <a:moveTo>
                  <a:pt x="3789" y="4199"/>
                </a:moveTo>
                <a:lnTo>
                  <a:pt x="3789" y="4634"/>
                </a:lnTo>
                <a:lnTo>
                  <a:pt x="4300" y="4634"/>
                </a:lnTo>
                <a:lnTo>
                  <a:pt x="4300" y="4199"/>
                </a:lnTo>
                <a:lnTo>
                  <a:pt x="3789" y="4199"/>
                </a:lnTo>
                <a:close/>
                <a:moveTo>
                  <a:pt x="3247" y="4199"/>
                </a:moveTo>
                <a:lnTo>
                  <a:pt x="3247" y="4634"/>
                </a:lnTo>
                <a:lnTo>
                  <a:pt x="3758" y="4634"/>
                </a:lnTo>
                <a:lnTo>
                  <a:pt x="3758" y="4199"/>
                </a:lnTo>
                <a:lnTo>
                  <a:pt x="3247" y="4199"/>
                </a:lnTo>
                <a:close/>
                <a:moveTo>
                  <a:pt x="2705" y="4199"/>
                </a:moveTo>
                <a:lnTo>
                  <a:pt x="2705" y="4634"/>
                </a:lnTo>
                <a:lnTo>
                  <a:pt x="3216" y="4634"/>
                </a:lnTo>
                <a:lnTo>
                  <a:pt x="3216" y="4199"/>
                </a:lnTo>
                <a:lnTo>
                  <a:pt x="2705" y="4199"/>
                </a:lnTo>
                <a:close/>
                <a:moveTo>
                  <a:pt x="2164" y="4199"/>
                </a:moveTo>
                <a:lnTo>
                  <a:pt x="2164" y="4634"/>
                </a:lnTo>
                <a:lnTo>
                  <a:pt x="2675" y="4634"/>
                </a:lnTo>
                <a:lnTo>
                  <a:pt x="2675" y="4199"/>
                </a:lnTo>
                <a:lnTo>
                  <a:pt x="2164" y="4199"/>
                </a:lnTo>
                <a:close/>
                <a:moveTo>
                  <a:pt x="1622" y="4199"/>
                </a:moveTo>
                <a:lnTo>
                  <a:pt x="1622" y="4634"/>
                </a:lnTo>
                <a:lnTo>
                  <a:pt x="2133" y="4634"/>
                </a:lnTo>
                <a:lnTo>
                  <a:pt x="2133" y="4199"/>
                </a:lnTo>
                <a:lnTo>
                  <a:pt x="1622" y="4199"/>
                </a:lnTo>
                <a:close/>
                <a:moveTo>
                  <a:pt x="1080" y="4199"/>
                </a:moveTo>
                <a:lnTo>
                  <a:pt x="1080" y="4634"/>
                </a:lnTo>
                <a:lnTo>
                  <a:pt x="1591" y="4634"/>
                </a:lnTo>
                <a:lnTo>
                  <a:pt x="1591" y="4199"/>
                </a:lnTo>
                <a:lnTo>
                  <a:pt x="1080" y="4199"/>
                </a:lnTo>
                <a:close/>
                <a:moveTo>
                  <a:pt x="539" y="4199"/>
                </a:moveTo>
                <a:lnTo>
                  <a:pt x="539" y="4634"/>
                </a:lnTo>
                <a:lnTo>
                  <a:pt x="1049" y="4634"/>
                </a:lnTo>
                <a:lnTo>
                  <a:pt x="1049" y="4199"/>
                </a:lnTo>
                <a:lnTo>
                  <a:pt x="539" y="4199"/>
                </a:lnTo>
                <a:close/>
                <a:moveTo>
                  <a:pt x="31" y="4199"/>
                </a:moveTo>
                <a:lnTo>
                  <a:pt x="31" y="4634"/>
                </a:lnTo>
                <a:lnTo>
                  <a:pt x="508" y="4634"/>
                </a:lnTo>
                <a:lnTo>
                  <a:pt x="508" y="4199"/>
                </a:lnTo>
                <a:lnTo>
                  <a:pt x="31" y="4199"/>
                </a:lnTo>
                <a:close/>
                <a:moveTo>
                  <a:pt x="14622" y="3735"/>
                </a:moveTo>
                <a:lnTo>
                  <a:pt x="14622" y="4170"/>
                </a:lnTo>
                <a:lnTo>
                  <a:pt x="15133" y="4170"/>
                </a:lnTo>
                <a:lnTo>
                  <a:pt x="15133" y="3735"/>
                </a:lnTo>
                <a:lnTo>
                  <a:pt x="14622" y="3735"/>
                </a:lnTo>
                <a:close/>
                <a:moveTo>
                  <a:pt x="14081" y="3735"/>
                </a:moveTo>
                <a:lnTo>
                  <a:pt x="14081" y="4170"/>
                </a:lnTo>
                <a:lnTo>
                  <a:pt x="14592" y="4170"/>
                </a:lnTo>
                <a:lnTo>
                  <a:pt x="14592" y="3735"/>
                </a:lnTo>
                <a:lnTo>
                  <a:pt x="14081" y="3735"/>
                </a:lnTo>
                <a:close/>
                <a:moveTo>
                  <a:pt x="13539" y="3735"/>
                </a:moveTo>
                <a:lnTo>
                  <a:pt x="13539" y="4170"/>
                </a:lnTo>
                <a:lnTo>
                  <a:pt x="14050" y="4170"/>
                </a:lnTo>
                <a:lnTo>
                  <a:pt x="14050" y="3735"/>
                </a:lnTo>
                <a:lnTo>
                  <a:pt x="13539" y="3735"/>
                </a:lnTo>
                <a:close/>
                <a:moveTo>
                  <a:pt x="12997" y="3735"/>
                </a:moveTo>
                <a:lnTo>
                  <a:pt x="12997" y="4170"/>
                </a:lnTo>
                <a:lnTo>
                  <a:pt x="13508" y="4170"/>
                </a:lnTo>
                <a:lnTo>
                  <a:pt x="13508" y="3735"/>
                </a:lnTo>
                <a:lnTo>
                  <a:pt x="12997" y="3735"/>
                </a:lnTo>
                <a:close/>
                <a:moveTo>
                  <a:pt x="12456" y="3735"/>
                </a:moveTo>
                <a:lnTo>
                  <a:pt x="12456" y="4170"/>
                </a:lnTo>
                <a:lnTo>
                  <a:pt x="12967" y="4170"/>
                </a:lnTo>
                <a:lnTo>
                  <a:pt x="12967" y="3735"/>
                </a:lnTo>
                <a:lnTo>
                  <a:pt x="12456" y="3735"/>
                </a:lnTo>
                <a:close/>
                <a:moveTo>
                  <a:pt x="11914" y="3735"/>
                </a:moveTo>
                <a:lnTo>
                  <a:pt x="11914" y="4170"/>
                </a:lnTo>
                <a:lnTo>
                  <a:pt x="12425" y="4170"/>
                </a:lnTo>
                <a:lnTo>
                  <a:pt x="12425" y="3735"/>
                </a:lnTo>
                <a:lnTo>
                  <a:pt x="11914" y="3735"/>
                </a:lnTo>
                <a:close/>
                <a:moveTo>
                  <a:pt x="11372" y="3735"/>
                </a:moveTo>
                <a:lnTo>
                  <a:pt x="11372" y="4170"/>
                </a:lnTo>
                <a:lnTo>
                  <a:pt x="11883" y="4170"/>
                </a:lnTo>
                <a:lnTo>
                  <a:pt x="11883" y="3735"/>
                </a:lnTo>
                <a:lnTo>
                  <a:pt x="11372" y="3735"/>
                </a:lnTo>
                <a:close/>
                <a:moveTo>
                  <a:pt x="10831" y="3735"/>
                </a:moveTo>
                <a:lnTo>
                  <a:pt x="10831" y="4170"/>
                </a:lnTo>
                <a:lnTo>
                  <a:pt x="11341" y="4170"/>
                </a:lnTo>
                <a:lnTo>
                  <a:pt x="11341" y="3735"/>
                </a:lnTo>
                <a:lnTo>
                  <a:pt x="10831" y="3735"/>
                </a:lnTo>
                <a:close/>
                <a:moveTo>
                  <a:pt x="10289" y="3735"/>
                </a:moveTo>
                <a:lnTo>
                  <a:pt x="10289" y="4170"/>
                </a:lnTo>
                <a:lnTo>
                  <a:pt x="10800" y="4170"/>
                </a:lnTo>
                <a:lnTo>
                  <a:pt x="10800" y="3735"/>
                </a:lnTo>
                <a:lnTo>
                  <a:pt x="10289" y="3735"/>
                </a:lnTo>
                <a:close/>
                <a:moveTo>
                  <a:pt x="9747" y="3735"/>
                </a:moveTo>
                <a:lnTo>
                  <a:pt x="9747" y="4170"/>
                </a:lnTo>
                <a:lnTo>
                  <a:pt x="10258" y="4170"/>
                </a:lnTo>
                <a:lnTo>
                  <a:pt x="10258" y="3735"/>
                </a:lnTo>
                <a:lnTo>
                  <a:pt x="9747" y="3735"/>
                </a:lnTo>
                <a:close/>
                <a:moveTo>
                  <a:pt x="9206" y="3735"/>
                </a:moveTo>
                <a:lnTo>
                  <a:pt x="9206" y="4170"/>
                </a:lnTo>
                <a:lnTo>
                  <a:pt x="9716" y="4170"/>
                </a:lnTo>
                <a:lnTo>
                  <a:pt x="9716" y="3735"/>
                </a:lnTo>
                <a:lnTo>
                  <a:pt x="9206" y="3735"/>
                </a:lnTo>
                <a:close/>
                <a:moveTo>
                  <a:pt x="8664" y="3735"/>
                </a:moveTo>
                <a:lnTo>
                  <a:pt x="8664" y="4170"/>
                </a:lnTo>
                <a:lnTo>
                  <a:pt x="9175" y="4170"/>
                </a:lnTo>
                <a:lnTo>
                  <a:pt x="9175" y="3735"/>
                </a:lnTo>
                <a:lnTo>
                  <a:pt x="8664" y="3735"/>
                </a:lnTo>
                <a:close/>
                <a:moveTo>
                  <a:pt x="8122" y="3735"/>
                </a:moveTo>
                <a:lnTo>
                  <a:pt x="8122" y="4170"/>
                </a:lnTo>
                <a:lnTo>
                  <a:pt x="8633" y="4170"/>
                </a:lnTo>
                <a:lnTo>
                  <a:pt x="8633" y="3735"/>
                </a:lnTo>
                <a:lnTo>
                  <a:pt x="8122" y="3735"/>
                </a:lnTo>
                <a:close/>
                <a:moveTo>
                  <a:pt x="7581" y="3735"/>
                </a:moveTo>
                <a:lnTo>
                  <a:pt x="7581" y="4170"/>
                </a:lnTo>
                <a:lnTo>
                  <a:pt x="8091" y="4170"/>
                </a:lnTo>
                <a:lnTo>
                  <a:pt x="8091" y="3735"/>
                </a:lnTo>
                <a:lnTo>
                  <a:pt x="7581" y="3735"/>
                </a:lnTo>
                <a:close/>
                <a:moveTo>
                  <a:pt x="7039" y="3735"/>
                </a:moveTo>
                <a:lnTo>
                  <a:pt x="7039" y="4170"/>
                </a:lnTo>
                <a:lnTo>
                  <a:pt x="7550" y="4170"/>
                </a:lnTo>
                <a:lnTo>
                  <a:pt x="7550" y="3735"/>
                </a:lnTo>
                <a:lnTo>
                  <a:pt x="7039" y="3735"/>
                </a:lnTo>
                <a:close/>
                <a:moveTo>
                  <a:pt x="6497" y="3735"/>
                </a:moveTo>
                <a:lnTo>
                  <a:pt x="6497" y="4170"/>
                </a:lnTo>
                <a:lnTo>
                  <a:pt x="7008" y="4170"/>
                </a:lnTo>
                <a:lnTo>
                  <a:pt x="7008" y="3735"/>
                </a:lnTo>
                <a:lnTo>
                  <a:pt x="6497" y="3735"/>
                </a:lnTo>
                <a:close/>
                <a:moveTo>
                  <a:pt x="5955" y="3735"/>
                </a:moveTo>
                <a:lnTo>
                  <a:pt x="5955" y="4170"/>
                </a:lnTo>
                <a:lnTo>
                  <a:pt x="6466" y="4170"/>
                </a:lnTo>
                <a:lnTo>
                  <a:pt x="6466" y="3735"/>
                </a:lnTo>
                <a:lnTo>
                  <a:pt x="5955" y="3735"/>
                </a:lnTo>
                <a:close/>
                <a:moveTo>
                  <a:pt x="5414" y="3735"/>
                </a:moveTo>
                <a:lnTo>
                  <a:pt x="5414" y="4170"/>
                </a:lnTo>
                <a:lnTo>
                  <a:pt x="5925" y="4170"/>
                </a:lnTo>
                <a:lnTo>
                  <a:pt x="5925" y="3735"/>
                </a:lnTo>
                <a:lnTo>
                  <a:pt x="5414" y="3735"/>
                </a:lnTo>
                <a:close/>
                <a:moveTo>
                  <a:pt x="4872" y="3735"/>
                </a:moveTo>
                <a:lnTo>
                  <a:pt x="4872" y="4170"/>
                </a:lnTo>
                <a:lnTo>
                  <a:pt x="5383" y="4170"/>
                </a:lnTo>
                <a:lnTo>
                  <a:pt x="5383" y="3735"/>
                </a:lnTo>
                <a:lnTo>
                  <a:pt x="4872" y="3735"/>
                </a:lnTo>
                <a:close/>
                <a:moveTo>
                  <a:pt x="4330" y="3735"/>
                </a:moveTo>
                <a:lnTo>
                  <a:pt x="4330" y="4170"/>
                </a:lnTo>
                <a:lnTo>
                  <a:pt x="4841" y="4170"/>
                </a:lnTo>
                <a:lnTo>
                  <a:pt x="4841" y="3735"/>
                </a:lnTo>
                <a:lnTo>
                  <a:pt x="4330" y="3735"/>
                </a:lnTo>
                <a:close/>
                <a:moveTo>
                  <a:pt x="3789" y="3735"/>
                </a:moveTo>
                <a:lnTo>
                  <a:pt x="3789" y="4170"/>
                </a:lnTo>
                <a:lnTo>
                  <a:pt x="4300" y="4170"/>
                </a:lnTo>
                <a:lnTo>
                  <a:pt x="4300" y="3735"/>
                </a:lnTo>
                <a:lnTo>
                  <a:pt x="3789" y="3735"/>
                </a:lnTo>
                <a:close/>
                <a:moveTo>
                  <a:pt x="3247" y="3735"/>
                </a:moveTo>
                <a:lnTo>
                  <a:pt x="3247" y="4170"/>
                </a:lnTo>
                <a:lnTo>
                  <a:pt x="3758" y="4170"/>
                </a:lnTo>
                <a:lnTo>
                  <a:pt x="3758" y="3735"/>
                </a:lnTo>
                <a:lnTo>
                  <a:pt x="3247" y="3735"/>
                </a:lnTo>
                <a:close/>
                <a:moveTo>
                  <a:pt x="2705" y="3735"/>
                </a:moveTo>
                <a:lnTo>
                  <a:pt x="2705" y="4170"/>
                </a:lnTo>
                <a:lnTo>
                  <a:pt x="3216" y="4170"/>
                </a:lnTo>
                <a:lnTo>
                  <a:pt x="3216" y="3735"/>
                </a:lnTo>
                <a:lnTo>
                  <a:pt x="2705" y="3735"/>
                </a:lnTo>
                <a:close/>
                <a:moveTo>
                  <a:pt x="2164" y="3735"/>
                </a:moveTo>
                <a:lnTo>
                  <a:pt x="2164" y="4170"/>
                </a:lnTo>
                <a:lnTo>
                  <a:pt x="2675" y="4170"/>
                </a:lnTo>
                <a:lnTo>
                  <a:pt x="2675" y="3735"/>
                </a:lnTo>
                <a:lnTo>
                  <a:pt x="2164" y="3735"/>
                </a:lnTo>
                <a:close/>
                <a:moveTo>
                  <a:pt x="1622" y="3735"/>
                </a:moveTo>
                <a:lnTo>
                  <a:pt x="1622" y="4170"/>
                </a:lnTo>
                <a:lnTo>
                  <a:pt x="2133" y="4170"/>
                </a:lnTo>
                <a:lnTo>
                  <a:pt x="2133" y="3735"/>
                </a:lnTo>
                <a:lnTo>
                  <a:pt x="1622" y="3735"/>
                </a:lnTo>
                <a:close/>
                <a:moveTo>
                  <a:pt x="1080" y="3735"/>
                </a:moveTo>
                <a:lnTo>
                  <a:pt x="1080" y="4170"/>
                </a:lnTo>
                <a:lnTo>
                  <a:pt x="1591" y="4170"/>
                </a:lnTo>
                <a:lnTo>
                  <a:pt x="1591" y="3735"/>
                </a:lnTo>
                <a:lnTo>
                  <a:pt x="1080" y="3735"/>
                </a:lnTo>
                <a:close/>
                <a:moveTo>
                  <a:pt x="539" y="3735"/>
                </a:moveTo>
                <a:lnTo>
                  <a:pt x="539" y="4170"/>
                </a:lnTo>
                <a:lnTo>
                  <a:pt x="1049" y="4170"/>
                </a:lnTo>
                <a:lnTo>
                  <a:pt x="1049" y="3735"/>
                </a:lnTo>
                <a:lnTo>
                  <a:pt x="539" y="3735"/>
                </a:lnTo>
                <a:close/>
                <a:moveTo>
                  <a:pt x="31" y="3735"/>
                </a:moveTo>
                <a:lnTo>
                  <a:pt x="31" y="4170"/>
                </a:lnTo>
                <a:lnTo>
                  <a:pt x="508" y="4170"/>
                </a:lnTo>
                <a:lnTo>
                  <a:pt x="508" y="3735"/>
                </a:lnTo>
                <a:lnTo>
                  <a:pt x="31" y="3735"/>
                </a:lnTo>
                <a:close/>
                <a:moveTo>
                  <a:pt x="14622" y="3271"/>
                </a:moveTo>
                <a:lnTo>
                  <a:pt x="14622" y="3706"/>
                </a:lnTo>
                <a:lnTo>
                  <a:pt x="15133" y="3706"/>
                </a:lnTo>
                <a:lnTo>
                  <a:pt x="15133" y="3271"/>
                </a:lnTo>
                <a:lnTo>
                  <a:pt x="14622" y="3271"/>
                </a:lnTo>
                <a:close/>
                <a:moveTo>
                  <a:pt x="14081" y="3271"/>
                </a:moveTo>
                <a:lnTo>
                  <a:pt x="14081" y="3706"/>
                </a:lnTo>
                <a:lnTo>
                  <a:pt x="14592" y="3706"/>
                </a:lnTo>
                <a:lnTo>
                  <a:pt x="14592" y="3271"/>
                </a:lnTo>
                <a:lnTo>
                  <a:pt x="14081" y="3271"/>
                </a:lnTo>
                <a:close/>
                <a:moveTo>
                  <a:pt x="13539" y="3271"/>
                </a:moveTo>
                <a:lnTo>
                  <a:pt x="13539" y="3706"/>
                </a:lnTo>
                <a:lnTo>
                  <a:pt x="14050" y="3706"/>
                </a:lnTo>
                <a:lnTo>
                  <a:pt x="14050" y="3271"/>
                </a:lnTo>
                <a:lnTo>
                  <a:pt x="13539" y="3271"/>
                </a:lnTo>
                <a:close/>
                <a:moveTo>
                  <a:pt x="12997" y="3271"/>
                </a:moveTo>
                <a:lnTo>
                  <a:pt x="12997" y="3706"/>
                </a:lnTo>
                <a:lnTo>
                  <a:pt x="13508" y="3706"/>
                </a:lnTo>
                <a:lnTo>
                  <a:pt x="13508" y="3271"/>
                </a:lnTo>
                <a:lnTo>
                  <a:pt x="12997" y="3271"/>
                </a:lnTo>
                <a:close/>
                <a:moveTo>
                  <a:pt x="12456" y="3271"/>
                </a:moveTo>
                <a:lnTo>
                  <a:pt x="12456" y="3706"/>
                </a:lnTo>
                <a:lnTo>
                  <a:pt x="12967" y="3706"/>
                </a:lnTo>
                <a:lnTo>
                  <a:pt x="12967" y="3271"/>
                </a:lnTo>
                <a:lnTo>
                  <a:pt x="12456" y="3271"/>
                </a:lnTo>
                <a:close/>
                <a:moveTo>
                  <a:pt x="11914" y="3271"/>
                </a:moveTo>
                <a:lnTo>
                  <a:pt x="11914" y="3706"/>
                </a:lnTo>
                <a:lnTo>
                  <a:pt x="12425" y="3706"/>
                </a:lnTo>
                <a:lnTo>
                  <a:pt x="12425" y="3271"/>
                </a:lnTo>
                <a:lnTo>
                  <a:pt x="11914" y="3271"/>
                </a:lnTo>
                <a:close/>
                <a:moveTo>
                  <a:pt x="11372" y="3271"/>
                </a:moveTo>
                <a:lnTo>
                  <a:pt x="11372" y="3706"/>
                </a:lnTo>
                <a:lnTo>
                  <a:pt x="11883" y="3706"/>
                </a:lnTo>
                <a:lnTo>
                  <a:pt x="11883" y="3271"/>
                </a:lnTo>
                <a:lnTo>
                  <a:pt x="11372" y="3271"/>
                </a:lnTo>
                <a:close/>
                <a:moveTo>
                  <a:pt x="10831" y="3271"/>
                </a:moveTo>
                <a:lnTo>
                  <a:pt x="10831" y="3706"/>
                </a:lnTo>
                <a:lnTo>
                  <a:pt x="11341" y="3706"/>
                </a:lnTo>
                <a:lnTo>
                  <a:pt x="11341" y="3271"/>
                </a:lnTo>
                <a:lnTo>
                  <a:pt x="10831" y="3271"/>
                </a:lnTo>
                <a:close/>
                <a:moveTo>
                  <a:pt x="10289" y="3271"/>
                </a:moveTo>
                <a:lnTo>
                  <a:pt x="10289" y="3706"/>
                </a:lnTo>
                <a:lnTo>
                  <a:pt x="10800" y="3706"/>
                </a:lnTo>
                <a:lnTo>
                  <a:pt x="10800" y="3271"/>
                </a:lnTo>
                <a:lnTo>
                  <a:pt x="10289" y="3271"/>
                </a:lnTo>
                <a:close/>
                <a:moveTo>
                  <a:pt x="9747" y="3271"/>
                </a:moveTo>
                <a:lnTo>
                  <a:pt x="9747" y="3706"/>
                </a:lnTo>
                <a:lnTo>
                  <a:pt x="10258" y="3706"/>
                </a:lnTo>
                <a:lnTo>
                  <a:pt x="10258" y="3271"/>
                </a:lnTo>
                <a:lnTo>
                  <a:pt x="9747" y="3271"/>
                </a:lnTo>
                <a:close/>
                <a:moveTo>
                  <a:pt x="9206" y="3271"/>
                </a:moveTo>
                <a:lnTo>
                  <a:pt x="9206" y="3706"/>
                </a:lnTo>
                <a:lnTo>
                  <a:pt x="9716" y="3706"/>
                </a:lnTo>
                <a:lnTo>
                  <a:pt x="9716" y="3271"/>
                </a:lnTo>
                <a:lnTo>
                  <a:pt x="9206" y="3271"/>
                </a:lnTo>
                <a:close/>
                <a:moveTo>
                  <a:pt x="8664" y="3271"/>
                </a:moveTo>
                <a:lnTo>
                  <a:pt x="8664" y="3706"/>
                </a:lnTo>
                <a:lnTo>
                  <a:pt x="9175" y="3706"/>
                </a:lnTo>
                <a:lnTo>
                  <a:pt x="9175" y="3271"/>
                </a:lnTo>
                <a:lnTo>
                  <a:pt x="8664" y="3271"/>
                </a:lnTo>
                <a:close/>
                <a:moveTo>
                  <a:pt x="8122" y="3271"/>
                </a:moveTo>
                <a:lnTo>
                  <a:pt x="8122" y="3706"/>
                </a:lnTo>
                <a:lnTo>
                  <a:pt x="8633" y="3706"/>
                </a:lnTo>
                <a:lnTo>
                  <a:pt x="8633" y="3271"/>
                </a:lnTo>
                <a:lnTo>
                  <a:pt x="8122" y="3271"/>
                </a:lnTo>
                <a:close/>
                <a:moveTo>
                  <a:pt x="7581" y="3271"/>
                </a:moveTo>
                <a:lnTo>
                  <a:pt x="7581" y="3706"/>
                </a:lnTo>
                <a:lnTo>
                  <a:pt x="8091" y="3706"/>
                </a:lnTo>
                <a:lnTo>
                  <a:pt x="8091" y="3271"/>
                </a:lnTo>
                <a:lnTo>
                  <a:pt x="7581" y="3271"/>
                </a:lnTo>
                <a:close/>
                <a:moveTo>
                  <a:pt x="7039" y="3271"/>
                </a:moveTo>
                <a:lnTo>
                  <a:pt x="7039" y="3706"/>
                </a:lnTo>
                <a:lnTo>
                  <a:pt x="7550" y="3706"/>
                </a:lnTo>
                <a:lnTo>
                  <a:pt x="7550" y="3271"/>
                </a:lnTo>
                <a:lnTo>
                  <a:pt x="7039" y="3271"/>
                </a:lnTo>
                <a:close/>
                <a:moveTo>
                  <a:pt x="6497" y="3271"/>
                </a:moveTo>
                <a:lnTo>
                  <a:pt x="6497" y="3706"/>
                </a:lnTo>
                <a:lnTo>
                  <a:pt x="7008" y="3706"/>
                </a:lnTo>
                <a:lnTo>
                  <a:pt x="7008" y="3271"/>
                </a:lnTo>
                <a:lnTo>
                  <a:pt x="6497" y="3271"/>
                </a:lnTo>
                <a:close/>
                <a:moveTo>
                  <a:pt x="5955" y="3271"/>
                </a:moveTo>
                <a:lnTo>
                  <a:pt x="5955" y="3706"/>
                </a:lnTo>
                <a:lnTo>
                  <a:pt x="6466" y="3706"/>
                </a:lnTo>
                <a:lnTo>
                  <a:pt x="6466" y="3271"/>
                </a:lnTo>
                <a:lnTo>
                  <a:pt x="5955" y="3271"/>
                </a:lnTo>
                <a:close/>
                <a:moveTo>
                  <a:pt x="5414" y="3271"/>
                </a:moveTo>
                <a:lnTo>
                  <a:pt x="5414" y="3706"/>
                </a:lnTo>
                <a:lnTo>
                  <a:pt x="5925" y="3706"/>
                </a:lnTo>
                <a:lnTo>
                  <a:pt x="5925" y="3271"/>
                </a:lnTo>
                <a:lnTo>
                  <a:pt x="5414" y="3271"/>
                </a:lnTo>
                <a:close/>
                <a:moveTo>
                  <a:pt x="4872" y="3271"/>
                </a:moveTo>
                <a:lnTo>
                  <a:pt x="4872" y="3706"/>
                </a:lnTo>
                <a:lnTo>
                  <a:pt x="5383" y="3706"/>
                </a:lnTo>
                <a:lnTo>
                  <a:pt x="5383" y="3271"/>
                </a:lnTo>
                <a:lnTo>
                  <a:pt x="4872" y="3271"/>
                </a:lnTo>
                <a:close/>
                <a:moveTo>
                  <a:pt x="4330" y="3271"/>
                </a:moveTo>
                <a:lnTo>
                  <a:pt x="4330" y="3706"/>
                </a:lnTo>
                <a:lnTo>
                  <a:pt x="4841" y="3706"/>
                </a:lnTo>
                <a:lnTo>
                  <a:pt x="4841" y="3271"/>
                </a:lnTo>
                <a:lnTo>
                  <a:pt x="4330" y="3271"/>
                </a:lnTo>
                <a:close/>
                <a:moveTo>
                  <a:pt x="3789" y="3271"/>
                </a:moveTo>
                <a:lnTo>
                  <a:pt x="3789" y="3706"/>
                </a:lnTo>
                <a:lnTo>
                  <a:pt x="4300" y="3706"/>
                </a:lnTo>
                <a:lnTo>
                  <a:pt x="4300" y="3271"/>
                </a:lnTo>
                <a:lnTo>
                  <a:pt x="3789" y="3271"/>
                </a:lnTo>
                <a:close/>
                <a:moveTo>
                  <a:pt x="3247" y="3271"/>
                </a:moveTo>
                <a:lnTo>
                  <a:pt x="3247" y="3706"/>
                </a:lnTo>
                <a:lnTo>
                  <a:pt x="3758" y="3706"/>
                </a:lnTo>
                <a:lnTo>
                  <a:pt x="3758" y="3271"/>
                </a:lnTo>
                <a:lnTo>
                  <a:pt x="3247" y="3271"/>
                </a:lnTo>
                <a:close/>
                <a:moveTo>
                  <a:pt x="2705" y="3271"/>
                </a:moveTo>
                <a:lnTo>
                  <a:pt x="2705" y="3706"/>
                </a:lnTo>
                <a:lnTo>
                  <a:pt x="3216" y="3706"/>
                </a:lnTo>
                <a:lnTo>
                  <a:pt x="3216" y="3271"/>
                </a:lnTo>
                <a:lnTo>
                  <a:pt x="2705" y="3271"/>
                </a:lnTo>
                <a:close/>
                <a:moveTo>
                  <a:pt x="2164" y="3271"/>
                </a:moveTo>
                <a:lnTo>
                  <a:pt x="2164" y="3706"/>
                </a:lnTo>
                <a:lnTo>
                  <a:pt x="2675" y="3706"/>
                </a:lnTo>
                <a:lnTo>
                  <a:pt x="2675" y="3271"/>
                </a:lnTo>
                <a:lnTo>
                  <a:pt x="2164" y="3271"/>
                </a:lnTo>
                <a:close/>
                <a:moveTo>
                  <a:pt x="1622" y="3271"/>
                </a:moveTo>
                <a:lnTo>
                  <a:pt x="1622" y="3706"/>
                </a:lnTo>
                <a:lnTo>
                  <a:pt x="2133" y="3706"/>
                </a:lnTo>
                <a:lnTo>
                  <a:pt x="2133" y="3271"/>
                </a:lnTo>
                <a:lnTo>
                  <a:pt x="1622" y="3271"/>
                </a:lnTo>
                <a:close/>
                <a:moveTo>
                  <a:pt x="1080" y="3271"/>
                </a:moveTo>
                <a:lnTo>
                  <a:pt x="1080" y="3706"/>
                </a:lnTo>
                <a:lnTo>
                  <a:pt x="1591" y="3706"/>
                </a:lnTo>
                <a:lnTo>
                  <a:pt x="1591" y="3271"/>
                </a:lnTo>
                <a:lnTo>
                  <a:pt x="1080" y="3271"/>
                </a:lnTo>
                <a:close/>
                <a:moveTo>
                  <a:pt x="539" y="3271"/>
                </a:moveTo>
                <a:lnTo>
                  <a:pt x="539" y="3706"/>
                </a:lnTo>
                <a:lnTo>
                  <a:pt x="1049" y="3706"/>
                </a:lnTo>
                <a:lnTo>
                  <a:pt x="1049" y="3271"/>
                </a:lnTo>
                <a:lnTo>
                  <a:pt x="539" y="3271"/>
                </a:lnTo>
                <a:close/>
                <a:moveTo>
                  <a:pt x="31" y="3271"/>
                </a:moveTo>
                <a:lnTo>
                  <a:pt x="31" y="3706"/>
                </a:lnTo>
                <a:lnTo>
                  <a:pt x="508" y="3706"/>
                </a:lnTo>
                <a:lnTo>
                  <a:pt x="508" y="3271"/>
                </a:lnTo>
                <a:lnTo>
                  <a:pt x="31" y="3271"/>
                </a:lnTo>
                <a:close/>
                <a:moveTo>
                  <a:pt x="14622" y="2807"/>
                </a:moveTo>
                <a:lnTo>
                  <a:pt x="14622" y="3243"/>
                </a:lnTo>
                <a:lnTo>
                  <a:pt x="15133" y="3243"/>
                </a:lnTo>
                <a:lnTo>
                  <a:pt x="15133" y="2807"/>
                </a:lnTo>
                <a:lnTo>
                  <a:pt x="14622" y="2807"/>
                </a:lnTo>
                <a:close/>
                <a:moveTo>
                  <a:pt x="14081" y="2807"/>
                </a:moveTo>
                <a:lnTo>
                  <a:pt x="14081" y="3243"/>
                </a:lnTo>
                <a:lnTo>
                  <a:pt x="14592" y="3243"/>
                </a:lnTo>
                <a:lnTo>
                  <a:pt x="14592" y="2807"/>
                </a:lnTo>
                <a:lnTo>
                  <a:pt x="14081" y="2807"/>
                </a:lnTo>
                <a:close/>
                <a:moveTo>
                  <a:pt x="13539" y="2807"/>
                </a:moveTo>
                <a:lnTo>
                  <a:pt x="13539" y="3243"/>
                </a:lnTo>
                <a:lnTo>
                  <a:pt x="14050" y="3243"/>
                </a:lnTo>
                <a:lnTo>
                  <a:pt x="14050" y="2807"/>
                </a:lnTo>
                <a:lnTo>
                  <a:pt x="13539" y="2807"/>
                </a:lnTo>
                <a:close/>
                <a:moveTo>
                  <a:pt x="12997" y="2807"/>
                </a:moveTo>
                <a:lnTo>
                  <a:pt x="12997" y="3243"/>
                </a:lnTo>
                <a:lnTo>
                  <a:pt x="13508" y="3243"/>
                </a:lnTo>
                <a:lnTo>
                  <a:pt x="13508" y="2807"/>
                </a:lnTo>
                <a:lnTo>
                  <a:pt x="12997" y="2807"/>
                </a:lnTo>
                <a:close/>
                <a:moveTo>
                  <a:pt x="12456" y="2807"/>
                </a:moveTo>
                <a:lnTo>
                  <a:pt x="12456" y="3243"/>
                </a:lnTo>
                <a:lnTo>
                  <a:pt x="12967" y="3243"/>
                </a:lnTo>
                <a:lnTo>
                  <a:pt x="12967" y="2807"/>
                </a:lnTo>
                <a:lnTo>
                  <a:pt x="12456" y="2807"/>
                </a:lnTo>
                <a:close/>
                <a:moveTo>
                  <a:pt x="11914" y="2807"/>
                </a:moveTo>
                <a:lnTo>
                  <a:pt x="11914" y="3243"/>
                </a:lnTo>
                <a:lnTo>
                  <a:pt x="12425" y="3243"/>
                </a:lnTo>
                <a:lnTo>
                  <a:pt x="12425" y="2807"/>
                </a:lnTo>
                <a:lnTo>
                  <a:pt x="11914" y="2807"/>
                </a:lnTo>
                <a:close/>
                <a:moveTo>
                  <a:pt x="11372" y="2807"/>
                </a:moveTo>
                <a:lnTo>
                  <a:pt x="11372" y="3243"/>
                </a:lnTo>
                <a:lnTo>
                  <a:pt x="11883" y="3243"/>
                </a:lnTo>
                <a:lnTo>
                  <a:pt x="11883" y="2807"/>
                </a:lnTo>
                <a:lnTo>
                  <a:pt x="11372" y="2807"/>
                </a:lnTo>
                <a:close/>
                <a:moveTo>
                  <a:pt x="10831" y="2807"/>
                </a:moveTo>
                <a:lnTo>
                  <a:pt x="10831" y="3243"/>
                </a:lnTo>
                <a:lnTo>
                  <a:pt x="11341" y="3243"/>
                </a:lnTo>
                <a:lnTo>
                  <a:pt x="11341" y="2807"/>
                </a:lnTo>
                <a:lnTo>
                  <a:pt x="10831" y="2807"/>
                </a:lnTo>
                <a:close/>
                <a:moveTo>
                  <a:pt x="10289" y="2807"/>
                </a:moveTo>
                <a:lnTo>
                  <a:pt x="10289" y="3243"/>
                </a:lnTo>
                <a:lnTo>
                  <a:pt x="10800" y="3243"/>
                </a:lnTo>
                <a:lnTo>
                  <a:pt x="10800" y="2807"/>
                </a:lnTo>
                <a:lnTo>
                  <a:pt x="10289" y="2807"/>
                </a:lnTo>
                <a:close/>
                <a:moveTo>
                  <a:pt x="9747" y="2807"/>
                </a:moveTo>
                <a:lnTo>
                  <a:pt x="9747" y="3243"/>
                </a:lnTo>
                <a:lnTo>
                  <a:pt x="10258" y="3243"/>
                </a:lnTo>
                <a:lnTo>
                  <a:pt x="10258" y="2807"/>
                </a:lnTo>
                <a:lnTo>
                  <a:pt x="9747" y="2807"/>
                </a:lnTo>
                <a:close/>
                <a:moveTo>
                  <a:pt x="9206" y="2807"/>
                </a:moveTo>
                <a:lnTo>
                  <a:pt x="9206" y="3243"/>
                </a:lnTo>
                <a:lnTo>
                  <a:pt x="9716" y="3243"/>
                </a:lnTo>
                <a:lnTo>
                  <a:pt x="9716" y="2807"/>
                </a:lnTo>
                <a:lnTo>
                  <a:pt x="9206" y="2807"/>
                </a:lnTo>
                <a:close/>
                <a:moveTo>
                  <a:pt x="8664" y="2807"/>
                </a:moveTo>
                <a:lnTo>
                  <a:pt x="8664" y="3243"/>
                </a:lnTo>
                <a:lnTo>
                  <a:pt x="9175" y="3243"/>
                </a:lnTo>
                <a:lnTo>
                  <a:pt x="9175" y="2807"/>
                </a:lnTo>
                <a:lnTo>
                  <a:pt x="8664" y="2807"/>
                </a:lnTo>
                <a:close/>
                <a:moveTo>
                  <a:pt x="8122" y="2807"/>
                </a:moveTo>
                <a:lnTo>
                  <a:pt x="8122" y="3243"/>
                </a:lnTo>
                <a:lnTo>
                  <a:pt x="8633" y="3243"/>
                </a:lnTo>
                <a:lnTo>
                  <a:pt x="8633" y="2807"/>
                </a:lnTo>
                <a:lnTo>
                  <a:pt x="8122" y="2807"/>
                </a:lnTo>
                <a:close/>
                <a:moveTo>
                  <a:pt x="7581" y="2807"/>
                </a:moveTo>
                <a:lnTo>
                  <a:pt x="7581" y="3243"/>
                </a:lnTo>
                <a:lnTo>
                  <a:pt x="8091" y="3243"/>
                </a:lnTo>
                <a:lnTo>
                  <a:pt x="8091" y="2807"/>
                </a:lnTo>
                <a:lnTo>
                  <a:pt x="7581" y="2807"/>
                </a:lnTo>
                <a:close/>
                <a:moveTo>
                  <a:pt x="7039" y="2807"/>
                </a:moveTo>
                <a:lnTo>
                  <a:pt x="7039" y="3243"/>
                </a:lnTo>
                <a:lnTo>
                  <a:pt x="7550" y="3243"/>
                </a:lnTo>
                <a:lnTo>
                  <a:pt x="7550" y="2807"/>
                </a:lnTo>
                <a:lnTo>
                  <a:pt x="7039" y="2807"/>
                </a:lnTo>
                <a:close/>
                <a:moveTo>
                  <a:pt x="6497" y="2807"/>
                </a:moveTo>
                <a:lnTo>
                  <a:pt x="6497" y="3243"/>
                </a:lnTo>
                <a:lnTo>
                  <a:pt x="7008" y="3243"/>
                </a:lnTo>
                <a:lnTo>
                  <a:pt x="7008" y="2807"/>
                </a:lnTo>
                <a:lnTo>
                  <a:pt x="6497" y="2807"/>
                </a:lnTo>
                <a:close/>
                <a:moveTo>
                  <a:pt x="5955" y="2807"/>
                </a:moveTo>
                <a:lnTo>
                  <a:pt x="5955" y="3243"/>
                </a:lnTo>
                <a:lnTo>
                  <a:pt x="6466" y="3243"/>
                </a:lnTo>
                <a:lnTo>
                  <a:pt x="6466" y="2807"/>
                </a:lnTo>
                <a:lnTo>
                  <a:pt x="5955" y="2807"/>
                </a:lnTo>
                <a:close/>
                <a:moveTo>
                  <a:pt x="5414" y="2807"/>
                </a:moveTo>
                <a:lnTo>
                  <a:pt x="5414" y="3243"/>
                </a:lnTo>
                <a:lnTo>
                  <a:pt x="5925" y="3243"/>
                </a:lnTo>
                <a:lnTo>
                  <a:pt x="5925" y="2807"/>
                </a:lnTo>
                <a:lnTo>
                  <a:pt x="5414" y="2807"/>
                </a:lnTo>
                <a:close/>
                <a:moveTo>
                  <a:pt x="4872" y="2807"/>
                </a:moveTo>
                <a:lnTo>
                  <a:pt x="4872" y="3243"/>
                </a:lnTo>
                <a:lnTo>
                  <a:pt x="5383" y="3243"/>
                </a:lnTo>
                <a:lnTo>
                  <a:pt x="5383" y="2807"/>
                </a:lnTo>
                <a:lnTo>
                  <a:pt x="4872" y="2807"/>
                </a:lnTo>
                <a:close/>
                <a:moveTo>
                  <a:pt x="4330" y="2807"/>
                </a:moveTo>
                <a:lnTo>
                  <a:pt x="4330" y="3243"/>
                </a:lnTo>
                <a:lnTo>
                  <a:pt x="4841" y="3243"/>
                </a:lnTo>
                <a:lnTo>
                  <a:pt x="4841" y="2807"/>
                </a:lnTo>
                <a:lnTo>
                  <a:pt x="4330" y="2807"/>
                </a:lnTo>
                <a:close/>
                <a:moveTo>
                  <a:pt x="3789" y="2807"/>
                </a:moveTo>
                <a:lnTo>
                  <a:pt x="3789" y="3243"/>
                </a:lnTo>
                <a:lnTo>
                  <a:pt x="4300" y="3243"/>
                </a:lnTo>
                <a:lnTo>
                  <a:pt x="4300" y="2807"/>
                </a:lnTo>
                <a:lnTo>
                  <a:pt x="3789" y="2807"/>
                </a:lnTo>
                <a:close/>
                <a:moveTo>
                  <a:pt x="3247" y="2807"/>
                </a:moveTo>
                <a:lnTo>
                  <a:pt x="3247" y="3243"/>
                </a:lnTo>
                <a:lnTo>
                  <a:pt x="3758" y="3243"/>
                </a:lnTo>
                <a:lnTo>
                  <a:pt x="3758" y="2807"/>
                </a:lnTo>
                <a:lnTo>
                  <a:pt x="3247" y="2807"/>
                </a:lnTo>
                <a:close/>
                <a:moveTo>
                  <a:pt x="2705" y="2807"/>
                </a:moveTo>
                <a:lnTo>
                  <a:pt x="2705" y="3243"/>
                </a:lnTo>
                <a:lnTo>
                  <a:pt x="3216" y="3243"/>
                </a:lnTo>
                <a:lnTo>
                  <a:pt x="3216" y="2807"/>
                </a:lnTo>
                <a:lnTo>
                  <a:pt x="2705" y="2807"/>
                </a:lnTo>
                <a:close/>
                <a:moveTo>
                  <a:pt x="2164" y="2807"/>
                </a:moveTo>
                <a:lnTo>
                  <a:pt x="2164" y="3243"/>
                </a:lnTo>
                <a:lnTo>
                  <a:pt x="2675" y="3243"/>
                </a:lnTo>
                <a:lnTo>
                  <a:pt x="2675" y="2807"/>
                </a:lnTo>
                <a:lnTo>
                  <a:pt x="2164" y="2807"/>
                </a:lnTo>
                <a:close/>
                <a:moveTo>
                  <a:pt x="1622" y="2807"/>
                </a:moveTo>
                <a:lnTo>
                  <a:pt x="1622" y="3243"/>
                </a:lnTo>
                <a:lnTo>
                  <a:pt x="2133" y="3243"/>
                </a:lnTo>
                <a:lnTo>
                  <a:pt x="2133" y="2807"/>
                </a:lnTo>
                <a:lnTo>
                  <a:pt x="1622" y="2807"/>
                </a:lnTo>
                <a:close/>
                <a:moveTo>
                  <a:pt x="1080" y="2807"/>
                </a:moveTo>
                <a:lnTo>
                  <a:pt x="1080" y="3243"/>
                </a:lnTo>
                <a:lnTo>
                  <a:pt x="1591" y="3243"/>
                </a:lnTo>
                <a:lnTo>
                  <a:pt x="1591" y="2807"/>
                </a:lnTo>
                <a:lnTo>
                  <a:pt x="1080" y="2807"/>
                </a:lnTo>
                <a:close/>
                <a:moveTo>
                  <a:pt x="539" y="2807"/>
                </a:moveTo>
                <a:lnTo>
                  <a:pt x="539" y="3243"/>
                </a:lnTo>
                <a:lnTo>
                  <a:pt x="1049" y="3243"/>
                </a:lnTo>
                <a:lnTo>
                  <a:pt x="1049" y="2807"/>
                </a:lnTo>
                <a:lnTo>
                  <a:pt x="539" y="2807"/>
                </a:lnTo>
                <a:close/>
                <a:moveTo>
                  <a:pt x="31" y="2807"/>
                </a:moveTo>
                <a:lnTo>
                  <a:pt x="31" y="3243"/>
                </a:lnTo>
                <a:lnTo>
                  <a:pt x="508" y="3243"/>
                </a:lnTo>
                <a:lnTo>
                  <a:pt x="508" y="2807"/>
                </a:lnTo>
                <a:lnTo>
                  <a:pt x="31" y="2807"/>
                </a:lnTo>
                <a:close/>
                <a:moveTo>
                  <a:pt x="14622" y="2343"/>
                </a:moveTo>
                <a:lnTo>
                  <a:pt x="14622" y="2779"/>
                </a:lnTo>
                <a:lnTo>
                  <a:pt x="15133" y="2779"/>
                </a:lnTo>
                <a:lnTo>
                  <a:pt x="15133" y="2343"/>
                </a:lnTo>
                <a:lnTo>
                  <a:pt x="14622" y="2343"/>
                </a:lnTo>
                <a:close/>
                <a:moveTo>
                  <a:pt x="14081" y="2343"/>
                </a:moveTo>
                <a:lnTo>
                  <a:pt x="14081" y="2779"/>
                </a:lnTo>
                <a:lnTo>
                  <a:pt x="14592" y="2779"/>
                </a:lnTo>
                <a:lnTo>
                  <a:pt x="14592" y="2343"/>
                </a:lnTo>
                <a:lnTo>
                  <a:pt x="14081" y="2343"/>
                </a:lnTo>
                <a:close/>
                <a:moveTo>
                  <a:pt x="13539" y="2343"/>
                </a:moveTo>
                <a:lnTo>
                  <a:pt x="13539" y="2779"/>
                </a:lnTo>
                <a:lnTo>
                  <a:pt x="14050" y="2779"/>
                </a:lnTo>
                <a:lnTo>
                  <a:pt x="14050" y="2343"/>
                </a:lnTo>
                <a:lnTo>
                  <a:pt x="13539" y="2343"/>
                </a:lnTo>
                <a:close/>
                <a:moveTo>
                  <a:pt x="12997" y="2343"/>
                </a:moveTo>
                <a:lnTo>
                  <a:pt x="12997" y="2779"/>
                </a:lnTo>
                <a:lnTo>
                  <a:pt x="13508" y="2779"/>
                </a:lnTo>
                <a:lnTo>
                  <a:pt x="13508" y="2343"/>
                </a:lnTo>
                <a:lnTo>
                  <a:pt x="12997" y="2343"/>
                </a:lnTo>
                <a:close/>
                <a:moveTo>
                  <a:pt x="12456" y="2343"/>
                </a:moveTo>
                <a:lnTo>
                  <a:pt x="12456" y="2779"/>
                </a:lnTo>
                <a:lnTo>
                  <a:pt x="12967" y="2779"/>
                </a:lnTo>
                <a:lnTo>
                  <a:pt x="12967" y="2343"/>
                </a:lnTo>
                <a:lnTo>
                  <a:pt x="12456" y="2343"/>
                </a:lnTo>
                <a:close/>
                <a:moveTo>
                  <a:pt x="11914" y="2343"/>
                </a:moveTo>
                <a:lnTo>
                  <a:pt x="11914" y="2779"/>
                </a:lnTo>
                <a:lnTo>
                  <a:pt x="12425" y="2779"/>
                </a:lnTo>
                <a:lnTo>
                  <a:pt x="12425" y="2343"/>
                </a:lnTo>
                <a:lnTo>
                  <a:pt x="11914" y="2343"/>
                </a:lnTo>
                <a:close/>
                <a:moveTo>
                  <a:pt x="11372" y="2343"/>
                </a:moveTo>
                <a:lnTo>
                  <a:pt x="11372" y="2779"/>
                </a:lnTo>
                <a:lnTo>
                  <a:pt x="11883" y="2779"/>
                </a:lnTo>
                <a:lnTo>
                  <a:pt x="11883" y="2343"/>
                </a:lnTo>
                <a:lnTo>
                  <a:pt x="11372" y="2343"/>
                </a:lnTo>
                <a:close/>
                <a:moveTo>
                  <a:pt x="10831" y="2343"/>
                </a:moveTo>
                <a:lnTo>
                  <a:pt x="10831" y="2779"/>
                </a:lnTo>
                <a:lnTo>
                  <a:pt x="11341" y="2779"/>
                </a:lnTo>
                <a:lnTo>
                  <a:pt x="11341" y="2343"/>
                </a:lnTo>
                <a:lnTo>
                  <a:pt x="10831" y="2343"/>
                </a:lnTo>
                <a:close/>
                <a:moveTo>
                  <a:pt x="10289" y="2343"/>
                </a:moveTo>
                <a:lnTo>
                  <a:pt x="10289" y="2779"/>
                </a:lnTo>
                <a:lnTo>
                  <a:pt x="10800" y="2779"/>
                </a:lnTo>
                <a:lnTo>
                  <a:pt x="10800" y="2343"/>
                </a:lnTo>
                <a:lnTo>
                  <a:pt x="10289" y="2343"/>
                </a:lnTo>
                <a:close/>
                <a:moveTo>
                  <a:pt x="9747" y="2343"/>
                </a:moveTo>
                <a:lnTo>
                  <a:pt x="9747" y="2779"/>
                </a:lnTo>
                <a:lnTo>
                  <a:pt x="10258" y="2779"/>
                </a:lnTo>
                <a:lnTo>
                  <a:pt x="10258" y="2343"/>
                </a:lnTo>
                <a:lnTo>
                  <a:pt x="9747" y="2343"/>
                </a:lnTo>
                <a:close/>
                <a:moveTo>
                  <a:pt x="9206" y="2343"/>
                </a:moveTo>
                <a:lnTo>
                  <a:pt x="9206" y="2779"/>
                </a:lnTo>
                <a:lnTo>
                  <a:pt x="9716" y="2779"/>
                </a:lnTo>
                <a:lnTo>
                  <a:pt x="9716" y="2343"/>
                </a:lnTo>
                <a:lnTo>
                  <a:pt x="9206" y="2343"/>
                </a:lnTo>
                <a:close/>
                <a:moveTo>
                  <a:pt x="8664" y="2343"/>
                </a:moveTo>
                <a:lnTo>
                  <a:pt x="8664" y="2779"/>
                </a:lnTo>
                <a:lnTo>
                  <a:pt x="9175" y="2779"/>
                </a:lnTo>
                <a:lnTo>
                  <a:pt x="9175" y="2343"/>
                </a:lnTo>
                <a:lnTo>
                  <a:pt x="8664" y="2343"/>
                </a:lnTo>
                <a:close/>
                <a:moveTo>
                  <a:pt x="8122" y="2343"/>
                </a:moveTo>
                <a:lnTo>
                  <a:pt x="8122" y="2779"/>
                </a:lnTo>
                <a:lnTo>
                  <a:pt x="8633" y="2779"/>
                </a:lnTo>
                <a:lnTo>
                  <a:pt x="8633" y="2343"/>
                </a:lnTo>
                <a:lnTo>
                  <a:pt x="8122" y="2343"/>
                </a:lnTo>
                <a:close/>
                <a:moveTo>
                  <a:pt x="7581" y="2343"/>
                </a:moveTo>
                <a:lnTo>
                  <a:pt x="7581" y="2779"/>
                </a:lnTo>
                <a:lnTo>
                  <a:pt x="8091" y="2779"/>
                </a:lnTo>
                <a:lnTo>
                  <a:pt x="8091" y="2343"/>
                </a:lnTo>
                <a:lnTo>
                  <a:pt x="7581" y="2343"/>
                </a:lnTo>
                <a:close/>
                <a:moveTo>
                  <a:pt x="7039" y="2343"/>
                </a:moveTo>
                <a:lnTo>
                  <a:pt x="7039" y="2779"/>
                </a:lnTo>
                <a:lnTo>
                  <a:pt x="7550" y="2779"/>
                </a:lnTo>
                <a:lnTo>
                  <a:pt x="7550" y="2343"/>
                </a:lnTo>
                <a:lnTo>
                  <a:pt x="7039" y="2343"/>
                </a:lnTo>
                <a:close/>
                <a:moveTo>
                  <a:pt x="6497" y="2343"/>
                </a:moveTo>
                <a:lnTo>
                  <a:pt x="6497" y="2779"/>
                </a:lnTo>
                <a:lnTo>
                  <a:pt x="7008" y="2779"/>
                </a:lnTo>
                <a:lnTo>
                  <a:pt x="7008" y="2343"/>
                </a:lnTo>
                <a:lnTo>
                  <a:pt x="6497" y="2343"/>
                </a:lnTo>
                <a:close/>
                <a:moveTo>
                  <a:pt x="5955" y="2343"/>
                </a:moveTo>
                <a:lnTo>
                  <a:pt x="5955" y="2779"/>
                </a:lnTo>
                <a:lnTo>
                  <a:pt x="6466" y="2779"/>
                </a:lnTo>
                <a:lnTo>
                  <a:pt x="6466" y="2343"/>
                </a:lnTo>
                <a:lnTo>
                  <a:pt x="5955" y="2343"/>
                </a:lnTo>
                <a:close/>
                <a:moveTo>
                  <a:pt x="5414" y="2343"/>
                </a:moveTo>
                <a:lnTo>
                  <a:pt x="5414" y="2779"/>
                </a:lnTo>
                <a:lnTo>
                  <a:pt x="5925" y="2779"/>
                </a:lnTo>
                <a:lnTo>
                  <a:pt x="5925" y="2343"/>
                </a:lnTo>
                <a:lnTo>
                  <a:pt x="5414" y="2343"/>
                </a:lnTo>
                <a:close/>
                <a:moveTo>
                  <a:pt x="4872" y="2343"/>
                </a:moveTo>
                <a:lnTo>
                  <a:pt x="4872" y="2779"/>
                </a:lnTo>
                <a:lnTo>
                  <a:pt x="5383" y="2779"/>
                </a:lnTo>
                <a:lnTo>
                  <a:pt x="5383" y="2343"/>
                </a:lnTo>
                <a:lnTo>
                  <a:pt x="4872" y="2343"/>
                </a:lnTo>
                <a:close/>
                <a:moveTo>
                  <a:pt x="4330" y="2343"/>
                </a:moveTo>
                <a:lnTo>
                  <a:pt x="4330" y="2779"/>
                </a:lnTo>
                <a:lnTo>
                  <a:pt x="4841" y="2779"/>
                </a:lnTo>
                <a:lnTo>
                  <a:pt x="4841" y="2343"/>
                </a:lnTo>
                <a:lnTo>
                  <a:pt x="4330" y="2343"/>
                </a:lnTo>
                <a:close/>
                <a:moveTo>
                  <a:pt x="3789" y="2343"/>
                </a:moveTo>
                <a:lnTo>
                  <a:pt x="3789" y="2779"/>
                </a:lnTo>
                <a:lnTo>
                  <a:pt x="4300" y="2779"/>
                </a:lnTo>
                <a:lnTo>
                  <a:pt x="4300" y="2343"/>
                </a:lnTo>
                <a:lnTo>
                  <a:pt x="3789" y="2343"/>
                </a:lnTo>
                <a:close/>
                <a:moveTo>
                  <a:pt x="3247" y="2343"/>
                </a:moveTo>
                <a:lnTo>
                  <a:pt x="3247" y="2779"/>
                </a:lnTo>
                <a:lnTo>
                  <a:pt x="3758" y="2779"/>
                </a:lnTo>
                <a:lnTo>
                  <a:pt x="3758" y="2343"/>
                </a:lnTo>
                <a:lnTo>
                  <a:pt x="3247" y="2343"/>
                </a:lnTo>
                <a:close/>
                <a:moveTo>
                  <a:pt x="2705" y="2343"/>
                </a:moveTo>
                <a:lnTo>
                  <a:pt x="2705" y="2779"/>
                </a:lnTo>
                <a:lnTo>
                  <a:pt x="3216" y="2779"/>
                </a:lnTo>
                <a:lnTo>
                  <a:pt x="3216" y="2343"/>
                </a:lnTo>
                <a:lnTo>
                  <a:pt x="2705" y="2343"/>
                </a:lnTo>
                <a:close/>
                <a:moveTo>
                  <a:pt x="2164" y="2343"/>
                </a:moveTo>
                <a:lnTo>
                  <a:pt x="2164" y="2779"/>
                </a:lnTo>
                <a:lnTo>
                  <a:pt x="2675" y="2779"/>
                </a:lnTo>
                <a:lnTo>
                  <a:pt x="2675" y="2343"/>
                </a:lnTo>
                <a:lnTo>
                  <a:pt x="2164" y="2343"/>
                </a:lnTo>
                <a:close/>
                <a:moveTo>
                  <a:pt x="1622" y="2343"/>
                </a:moveTo>
                <a:lnTo>
                  <a:pt x="1622" y="2779"/>
                </a:lnTo>
                <a:lnTo>
                  <a:pt x="2133" y="2779"/>
                </a:lnTo>
                <a:lnTo>
                  <a:pt x="2133" y="2343"/>
                </a:lnTo>
                <a:lnTo>
                  <a:pt x="1622" y="2343"/>
                </a:lnTo>
                <a:close/>
                <a:moveTo>
                  <a:pt x="1080" y="2343"/>
                </a:moveTo>
                <a:lnTo>
                  <a:pt x="1080" y="2779"/>
                </a:lnTo>
                <a:lnTo>
                  <a:pt x="1591" y="2779"/>
                </a:lnTo>
                <a:lnTo>
                  <a:pt x="1591" y="2343"/>
                </a:lnTo>
                <a:lnTo>
                  <a:pt x="1080" y="2343"/>
                </a:lnTo>
                <a:close/>
                <a:moveTo>
                  <a:pt x="539" y="2343"/>
                </a:moveTo>
                <a:lnTo>
                  <a:pt x="539" y="2779"/>
                </a:lnTo>
                <a:lnTo>
                  <a:pt x="1049" y="2779"/>
                </a:lnTo>
                <a:lnTo>
                  <a:pt x="1049" y="2343"/>
                </a:lnTo>
                <a:lnTo>
                  <a:pt x="539" y="2343"/>
                </a:lnTo>
                <a:close/>
                <a:moveTo>
                  <a:pt x="31" y="2343"/>
                </a:moveTo>
                <a:lnTo>
                  <a:pt x="31" y="2779"/>
                </a:lnTo>
                <a:lnTo>
                  <a:pt x="508" y="2779"/>
                </a:lnTo>
                <a:lnTo>
                  <a:pt x="508" y="2343"/>
                </a:lnTo>
                <a:lnTo>
                  <a:pt x="31" y="2343"/>
                </a:lnTo>
                <a:close/>
                <a:moveTo>
                  <a:pt x="14622" y="1879"/>
                </a:moveTo>
                <a:lnTo>
                  <a:pt x="14622" y="2315"/>
                </a:lnTo>
                <a:lnTo>
                  <a:pt x="15133" y="2315"/>
                </a:lnTo>
                <a:lnTo>
                  <a:pt x="15133" y="1879"/>
                </a:lnTo>
                <a:lnTo>
                  <a:pt x="14622" y="1879"/>
                </a:lnTo>
                <a:close/>
                <a:moveTo>
                  <a:pt x="14081" y="1879"/>
                </a:moveTo>
                <a:lnTo>
                  <a:pt x="14081" y="2315"/>
                </a:lnTo>
                <a:lnTo>
                  <a:pt x="14592" y="2315"/>
                </a:lnTo>
                <a:lnTo>
                  <a:pt x="14592" y="1879"/>
                </a:lnTo>
                <a:lnTo>
                  <a:pt x="14081" y="1879"/>
                </a:lnTo>
                <a:close/>
                <a:moveTo>
                  <a:pt x="13539" y="1879"/>
                </a:moveTo>
                <a:lnTo>
                  <a:pt x="13539" y="2315"/>
                </a:lnTo>
                <a:lnTo>
                  <a:pt x="14050" y="2315"/>
                </a:lnTo>
                <a:lnTo>
                  <a:pt x="14050" y="1879"/>
                </a:lnTo>
                <a:lnTo>
                  <a:pt x="13539" y="1879"/>
                </a:lnTo>
                <a:close/>
                <a:moveTo>
                  <a:pt x="12997" y="1879"/>
                </a:moveTo>
                <a:lnTo>
                  <a:pt x="12997" y="2315"/>
                </a:lnTo>
                <a:lnTo>
                  <a:pt x="13508" y="2315"/>
                </a:lnTo>
                <a:lnTo>
                  <a:pt x="13508" y="1879"/>
                </a:lnTo>
                <a:lnTo>
                  <a:pt x="12997" y="1879"/>
                </a:lnTo>
                <a:close/>
                <a:moveTo>
                  <a:pt x="12456" y="1879"/>
                </a:moveTo>
                <a:lnTo>
                  <a:pt x="12456" y="2315"/>
                </a:lnTo>
                <a:lnTo>
                  <a:pt x="12967" y="2315"/>
                </a:lnTo>
                <a:lnTo>
                  <a:pt x="12967" y="1879"/>
                </a:lnTo>
                <a:lnTo>
                  <a:pt x="12456" y="1879"/>
                </a:lnTo>
                <a:close/>
                <a:moveTo>
                  <a:pt x="11914" y="1879"/>
                </a:moveTo>
                <a:lnTo>
                  <a:pt x="11914" y="2315"/>
                </a:lnTo>
                <a:lnTo>
                  <a:pt x="12425" y="2315"/>
                </a:lnTo>
                <a:lnTo>
                  <a:pt x="12425" y="1879"/>
                </a:lnTo>
                <a:lnTo>
                  <a:pt x="11914" y="1879"/>
                </a:lnTo>
                <a:close/>
                <a:moveTo>
                  <a:pt x="11372" y="1879"/>
                </a:moveTo>
                <a:lnTo>
                  <a:pt x="11372" y="2315"/>
                </a:lnTo>
                <a:lnTo>
                  <a:pt x="11883" y="2315"/>
                </a:lnTo>
                <a:lnTo>
                  <a:pt x="11883" y="1879"/>
                </a:lnTo>
                <a:lnTo>
                  <a:pt x="11372" y="1879"/>
                </a:lnTo>
                <a:close/>
                <a:moveTo>
                  <a:pt x="10831" y="1879"/>
                </a:moveTo>
                <a:lnTo>
                  <a:pt x="10831" y="2315"/>
                </a:lnTo>
                <a:lnTo>
                  <a:pt x="11341" y="2315"/>
                </a:lnTo>
                <a:lnTo>
                  <a:pt x="11341" y="1879"/>
                </a:lnTo>
                <a:lnTo>
                  <a:pt x="10831" y="1879"/>
                </a:lnTo>
                <a:close/>
                <a:moveTo>
                  <a:pt x="10289" y="1879"/>
                </a:moveTo>
                <a:lnTo>
                  <a:pt x="10289" y="2315"/>
                </a:lnTo>
                <a:lnTo>
                  <a:pt x="10800" y="2315"/>
                </a:lnTo>
                <a:lnTo>
                  <a:pt x="10800" y="1879"/>
                </a:lnTo>
                <a:lnTo>
                  <a:pt x="10289" y="1879"/>
                </a:lnTo>
                <a:close/>
                <a:moveTo>
                  <a:pt x="9747" y="1879"/>
                </a:moveTo>
                <a:lnTo>
                  <a:pt x="9747" y="2315"/>
                </a:lnTo>
                <a:lnTo>
                  <a:pt x="10258" y="2315"/>
                </a:lnTo>
                <a:lnTo>
                  <a:pt x="10258" y="1879"/>
                </a:lnTo>
                <a:lnTo>
                  <a:pt x="9747" y="1879"/>
                </a:lnTo>
                <a:close/>
                <a:moveTo>
                  <a:pt x="9206" y="1879"/>
                </a:moveTo>
                <a:lnTo>
                  <a:pt x="9206" y="2315"/>
                </a:lnTo>
                <a:lnTo>
                  <a:pt x="9716" y="2315"/>
                </a:lnTo>
                <a:lnTo>
                  <a:pt x="9716" y="1879"/>
                </a:lnTo>
                <a:lnTo>
                  <a:pt x="9206" y="1879"/>
                </a:lnTo>
                <a:close/>
                <a:moveTo>
                  <a:pt x="8664" y="1879"/>
                </a:moveTo>
                <a:lnTo>
                  <a:pt x="8664" y="2315"/>
                </a:lnTo>
                <a:lnTo>
                  <a:pt x="9175" y="2315"/>
                </a:lnTo>
                <a:lnTo>
                  <a:pt x="9175" y="1879"/>
                </a:lnTo>
                <a:lnTo>
                  <a:pt x="8664" y="1879"/>
                </a:lnTo>
                <a:close/>
                <a:moveTo>
                  <a:pt x="8122" y="1879"/>
                </a:moveTo>
                <a:lnTo>
                  <a:pt x="8122" y="2315"/>
                </a:lnTo>
                <a:lnTo>
                  <a:pt x="8633" y="2315"/>
                </a:lnTo>
                <a:lnTo>
                  <a:pt x="8633" y="1879"/>
                </a:lnTo>
                <a:lnTo>
                  <a:pt x="8122" y="1879"/>
                </a:lnTo>
                <a:close/>
                <a:moveTo>
                  <a:pt x="7581" y="1879"/>
                </a:moveTo>
                <a:lnTo>
                  <a:pt x="7581" y="2315"/>
                </a:lnTo>
                <a:lnTo>
                  <a:pt x="8091" y="2315"/>
                </a:lnTo>
                <a:lnTo>
                  <a:pt x="8091" y="1879"/>
                </a:lnTo>
                <a:lnTo>
                  <a:pt x="7581" y="1879"/>
                </a:lnTo>
                <a:close/>
                <a:moveTo>
                  <a:pt x="7039" y="1879"/>
                </a:moveTo>
                <a:lnTo>
                  <a:pt x="7039" y="2315"/>
                </a:lnTo>
                <a:lnTo>
                  <a:pt x="7550" y="2315"/>
                </a:lnTo>
                <a:lnTo>
                  <a:pt x="7550" y="1879"/>
                </a:lnTo>
                <a:lnTo>
                  <a:pt x="7039" y="1879"/>
                </a:lnTo>
                <a:close/>
                <a:moveTo>
                  <a:pt x="6497" y="1879"/>
                </a:moveTo>
                <a:lnTo>
                  <a:pt x="6497" y="2315"/>
                </a:lnTo>
                <a:lnTo>
                  <a:pt x="7008" y="2315"/>
                </a:lnTo>
                <a:lnTo>
                  <a:pt x="7008" y="1879"/>
                </a:lnTo>
                <a:lnTo>
                  <a:pt x="6497" y="1879"/>
                </a:lnTo>
                <a:close/>
                <a:moveTo>
                  <a:pt x="5955" y="1879"/>
                </a:moveTo>
                <a:lnTo>
                  <a:pt x="5955" y="2315"/>
                </a:lnTo>
                <a:lnTo>
                  <a:pt x="6466" y="2315"/>
                </a:lnTo>
                <a:lnTo>
                  <a:pt x="6466" y="1879"/>
                </a:lnTo>
                <a:lnTo>
                  <a:pt x="5955" y="1879"/>
                </a:lnTo>
                <a:close/>
                <a:moveTo>
                  <a:pt x="5414" y="1879"/>
                </a:moveTo>
                <a:lnTo>
                  <a:pt x="5414" y="2315"/>
                </a:lnTo>
                <a:lnTo>
                  <a:pt x="5925" y="2315"/>
                </a:lnTo>
                <a:lnTo>
                  <a:pt x="5925" y="1879"/>
                </a:lnTo>
                <a:lnTo>
                  <a:pt x="5414" y="1879"/>
                </a:lnTo>
                <a:close/>
                <a:moveTo>
                  <a:pt x="4872" y="1879"/>
                </a:moveTo>
                <a:lnTo>
                  <a:pt x="4872" y="2315"/>
                </a:lnTo>
                <a:lnTo>
                  <a:pt x="5383" y="2315"/>
                </a:lnTo>
                <a:lnTo>
                  <a:pt x="5383" y="1879"/>
                </a:lnTo>
                <a:lnTo>
                  <a:pt x="4872" y="1879"/>
                </a:lnTo>
                <a:close/>
                <a:moveTo>
                  <a:pt x="4330" y="1879"/>
                </a:moveTo>
                <a:lnTo>
                  <a:pt x="4330" y="2315"/>
                </a:lnTo>
                <a:lnTo>
                  <a:pt x="4841" y="2315"/>
                </a:lnTo>
                <a:lnTo>
                  <a:pt x="4841" y="1879"/>
                </a:lnTo>
                <a:lnTo>
                  <a:pt x="4330" y="1879"/>
                </a:lnTo>
                <a:close/>
                <a:moveTo>
                  <a:pt x="3789" y="1879"/>
                </a:moveTo>
                <a:lnTo>
                  <a:pt x="3789" y="2315"/>
                </a:lnTo>
                <a:lnTo>
                  <a:pt x="4300" y="2315"/>
                </a:lnTo>
                <a:lnTo>
                  <a:pt x="4300" y="1879"/>
                </a:lnTo>
                <a:lnTo>
                  <a:pt x="3789" y="1879"/>
                </a:lnTo>
                <a:close/>
                <a:moveTo>
                  <a:pt x="3247" y="1879"/>
                </a:moveTo>
                <a:lnTo>
                  <a:pt x="3247" y="2315"/>
                </a:lnTo>
                <a:lnTo>
                  <a:pt x="3758" y="2315"/>
                </a:lnTo>
                <a:lnTo>
                  <a:pt x="3758" y="1879"/>
                </a:lnTo>
                <a:lnTo>
                  <a:pt x="3247" y="1879"/>
                </a:lnTo>
                <a:close/>
                <a:moveTo>
                  <a:pt x="2705" y="1879"/>
                </a:moveTo>
                <a:lnTo>
                  <a:pt x="2705" y="2315"/>
                </a:lnTo>
                <a:lnTo>
                  <a:pt x="3216" y="2315"/>
                </a:lnTo>
                <a:lnTo>
                  <a:pt x="3216" y="1879"/>
                </a:lnTo>
                <a:lnTo>
                  <a:pt x="2705" y="1879"/>
                </a:lnTo>
                <a:close/>
                <a:moveTo>
                  <a:pt x="2164" y="1879"/>
                </a:moveTo>
                <a:lnTo>
                  <a:pt x="2164" y="2315"/>
                </a:lnTo>
                <a:lnTo>
                  <a:pt x="2675" y="2315"/>
                </a:lnTo>
                <a:lnTo>
                  <a:pt x="2675" y="1879"/>
                </a:lnTo>
                <a:lnTo>
                  <a:pt x="2164" y="1879"/>
                </a:lnTo>
                <a:close/>
                <a:moveTo>
                  <a:pt x="1622" y="1879"/>
                </a:moveTo>
                <a:lnTo>
                  <a:pt x="1622" y="2315"/>
                </a:lnTo>
                <a:lnTo>
                  <a:pt x="2133" y="2315"/>
                </a:lnTo>
                <a:lnTo>
                  <a:pt x="2133" y="1879"/>
                </a:lnTo>
                <a:lnTo>
                  <a:pt x="1622" y="1879"/>
                </a:lnTo>
                <a:close/>
                <a:moveTo>
                  <a:pt x="1080" y="1879"/>
                </a:moveTo>
                <a:lnTo>
                  <a:pt x="1080" y="2315"/>
                </a:lnTo>
                <a:lnTo>
                  <a:pt x="1591" y="2315"/>
                </a:lnTo>
                <a:lnTo>
                  <a:pt x="1591" y="1879"/>
                </a:lnTo>
                <a:lnTo>
                  <a:pt x="1080" y="1879"/>
                </a:lnTo>
                <a:close/>
                <a:moveTo>
                  <a:pt x="539" y="1879"/>
                </a:moveTo>
                <a:lnTo>
                  <a:pt x="539" y="2315"/>
                </a:lnTo>
                <a:lnTo>
                  <a:pt x="1049" y="2315"/>
                </a:lnTo>
                <a:lnTo>
                  <a:pt x="1049" y="1879"/>
                </a:lnTo>
                <a:lnTo>
                  <a:pt x="539" y="1879"/>
                </a:lnTo>
                <a:close/>
                <a:moveTo>
                  <a:pt x="31" y="1879"/>
                </a:moveTo>
                <a:lnTo>
                  <a:pt x="31" y="2315"/>
                </a:lnTo>
                <a:lnTo>
                  <a:pt x="508" y="2315"/>
                </a:lnTo>
                <a:lnTo>
                  <a:pt x="508" y="1879"/>
                </a:lnTo>
                <a:lnTo>
                  <a:pt x="31" y="1879"/>
                </a:lnTo>
                <a:close/>
                <a:moveTo>
                  <a:pt x="14622" y="1416"/>
                </a:moveTo>
                <a:lnTo>
                  <a:pt x="14622" y="1851"/>
                </a:lnTo>
                <a:lnTo>
                  <a:pt x="15133" y="1851"/>
                </a:lnTo>
                <a:lnTo>
                  <a:pt x="15133" y="1416"/>
                </a:lnTo>
                <a:lnTo>
                  <a:pt x="14622" y="1416"/>
                </a:lnTo>
                <a:close/>
                <a:moveTo>
                  <a:pt x="14081" y="1416"/>
                </a:moveTo>
                <a:lnTo>
                  <a:pt x="14081" y="1851"/>
                </a:lnTo>
                <a:lnTo>
                  <a:pt x="14592" y="1851"/>
                </a:lnTo>
                <a:lnTo>
                  <a:pt x="14592" y="1416"/>
                </a:lnTo>
                <a:lnTo>
                  <a:pt x="14081" y="1416"/>
                </a:lnTo>
                <a:close/>
                <a:moveTo>
                  <a:pt x="13539" y="1416"/>
                </a:moveTo>
                <a:lnTo>
                  <a:pt x="13539" y="1851"/>
                </a:lnTo>
                <a:lnTo>
                  <a:pt x="14050" y="1851"/>
                </a:lnTo>
                <a:lnTo>
                  <a:pt x="14050" y="1416"/>
                </a:lnTo>
                <a:lnTo>
                  <a:pt x="13539" y="1416"/>
                </a:lnTo>
                <a:close/>
                <a:moveTo>
                  <a:pt x="12997" y="1416"/>
                </a:moveTo>
                <a:lnTo>
                  <a:pt x="12997" y="1851"/>
                </a:lnTo>
                <a:lnTo>
                  <a:pt x="13508" y="1851"/>
                </a:lnTo>
                <a:lnTo>
                  <a:pt x="13508" y="1416"/>
                </a:lnTo>
                <a:lnTo>
                  <a:pt x="12997" y="1416"/>
                </a:lnTo>
                <a:close/>
                <a:moveTo>
                  <a:pt x="12456" y="1416"/>
                </a:moveTo>
                <a:lnTo>
                  <a:pt x="12456" y="1851"/>
                </a:lnTo>
                <a:lnTo>
                  <a:pt x="12967" y="1851"/>
                </a:lnTo>
                <a:lnTo>
                  <a:pt x="12967" y="1416"/>
                </a:lnTo>
                <a:lnTo>
                  <a:pt x="12456" y="1416"/>
                </a:lnTo>
                <a:close/>
                <a:moveTo>
                  <a:pt x="11914" y="1416"/>
                </a:moveTo>
                <a:lnTo>
                  <a:pt x="11914" y="1851"/>
                </a:lnTo>
                <a:lnTo>
                  <a:pt x="12425" y="1851"/>
                </a:lnTo>
                <a:lnTo>
                  <a:pt x="12425" y="1416"/>
                </a:lnTo>
                <a:lnTo>
                  <a:pt x="11914" y="1416"/>
                </a:lnTo>
                <a:close/>
                <a:moveTo>
                  <a:pt x="11372" y="1416"/>
                </a:moveTo>
                <a:lnTo>
                  <a:pt x="11372" y="1851"/>
                </a:lnTo>
                <a:lnTo>
                  <a:pt x="11883" y="1851"/>
                </a:lnTo>
                <a:lnTo>
                  <a:pt x="11883" y="1416"/>
                </a:lnTo>
                <a:lnTo>
                  <a:pt x="11372" y="1416"/>
                </a:lnTo>
                <a:close/>
                <a:moveTo>
                  <a:pt x="10831" y="1416"/>
                </a:moveTo>
                <a:lnTo>
                  <a:pt x="10831" y="1851"/>
                </a:lnTo>
                <a:lnTo>
                  <a:pt x="11341" y="1851"/>
                </a:lnTo>
                <a:lnTo>
                  <a:pt x="11341" y="1416"/>
                </a:lnTo>
                <a:lnTo>
                  <a:pt x="10831" y="1416"/>
                </a:lnTo>
                <a:close/>
                <a:moveTo>
                  <a:pt x="10289" y="1416"/>
                </a:moveTo>
                <a:lnTo>
                  <a:pt x="10289" y="1851"/>
                </a:lnTo>
                <a:lnTo>
                  <a:pt x="10800" y="1851"/>
                </a:lnTo>
                <a:lnTo>
                  <a:pt x="10800" y="1416"/>
                </a:lnTo>
                <a:lnTo>
                  <a:pt x="10289" y="1416"/>
                </a:lnTo>
                <a:close/>
                <a:moveTo>
                  <a:pt x="9747" y="1416"/>
                </a:moveTo>
                <a:lnTo>
                  <a:pt x="9747" y="1851"/>
                </a:lnTo>
                <a:lnTo>
                  <a:pt x="10258" y="1851"/>
                </a:lnTo>
                <a:lnTo>
                  <a:pt x="10258" y="1416"/>
                </a:lnTo>
                <a:lnTo>
                  <a:pt x="9747" y="1416"/>
                </a:lnTo>
                <a:close/>
                <a:moveTo>
                  <a:pt x="9206" y="1416"/>
                </a:moveTo>
                <a:lnTo>
                  <a:pt x="9206" y="1851"/>
                </a:lnTo>
                <a:lnTo>
                  <a:pt x="9716" y="1851"/>
                </a:lnTo>
                <a:lnTo>
                  <a:pt x="9716" y="1416"/>
                </a:lnTo>
                <a:lnTo>
                  <a:pt x="9206" y="1416"/>
                </a:lnTo>
                <a:close/>
                <a:moveTo>
                  <a:pt x="8664" y="1416"/>
                </a:moveTo>
                <a:lnTo>
                  <a:pt x="8664" y="1851"/>
                </a:lnTo>
                <a:lnTo>
                  <a:pt x="9175" y="1851"/>
                </a:lnTo>
                <a:lnTo>
                  <a:pt x="9175" y="1416"/>
                </a:lnTo>
                <a:lnTo>
                  <a:pt x="8664" y="1416"/>
                </a:lnTo>
                <a:close/>
                <a:moveTo>
                  <a:pt x="8122" y="1416"/>
                </a:moveTo>
                <a:lnTo>
                  <a:pt x="8122" y="1851"/>
                </a:lnTo>
                <a:lnTo>
                  <a:pt x="8633" y="1851"/>
                </a:lnTo>
                <a:lnTo>
                  <a:pt x="8633" y="1416"/>
                </a:lnTo>
                <a:lnTo>
                  <a:pt x="8122" y="1416"/>
                </a:lnTo>
                <a:close/>
                <a:moveTo>
                  <a:pt x="7581" y="1416"/>
                </a:moveTo>
                <a:lnTo>
                  <a:pt x="7581" y="1851"/>
                </a:lnTo>
                <a:lnTo>
                  <a:pt x="8091" y="1851"/>
                </a:lnTo>
                <a:lnTo>
                  <a:pt x="8091" y="1416"/>
                </a:lnTo>
                <a:lnTo>
                  <a:pt x="7581" y="1416"/>
                </a:lnTo>
                <a:close/>
                <a:moveTo>
                  <a:pt x="7039" y="1416"/>
                </a:moveTo>
                <a:lnTo>
                  <a:pt x="7039" y="1851"/>
                </a:lnTo>
                <a:lnTo>
                  <a:pt x="7550" y="1851"/>
                </a:lnTo>
                <a:lnTo>
                  <a:pt x="7550" y="1416"/>
                </a:lnTo>
                <a:lnTo>
                  <a:pt x="7039" y="1416"/>
                </a:lnTo>
                <a:close/>
                <a:moveTo>
                  <a:pt x="6497" y="1416"/>
                </a:moveTo>
                <a:lnTo>
                  <a:pt x="6497" y="1851"/>
                </a:lnTo>
                <a:lnTo>
                  <a:pt x="7008" y="1851"/>
                </a:lnTo>
                <a:lnTo>
                  <a:pt x="7008" y="1416"/>
                </a:lnTo>
                <a:lnTo>
                  <a:pt x="6497" y="1416"/>
                </a:lnTo>
                <a:close/>
                <a:moveTo>
                  <a:pt x="5955" y="1416"/>
                </a:moveTo>
                <a:lnTo>
                  <a:pt x="5955" y="1851"/>
                </a:lnTo>
                <a:lnTo>
                  <a:pt x="6466" y="1851"/>
                </a:lnTo>
                <a:lnTo>
                  <a:pt x="6466" y="1416"/>
                </a:lnTo>
                <a:lnTo>
                  <a:pt x="5955" y="1416"/>
                </a:lnTo>
                <a:close/>
                <a:moveTo>
                  <a:pt x="5414" y="1416"/>
                </a:moveTo>
                <a:lnTo>
                  <a:pt x="5414" y="1851"/>
                </a:lnTo>
                <a:lnTo>
                  <a:pt x="5925" y="1851"/>
                </a:lnTo>
                <a:lnTo>
                  <a:pt x="5925" y="1416"/>
                </a:lnTo>
                <a:lnTo>
                  <a:pt x="5414" y="1416"/>
                </a:lnTo>
                <a:close/>
                <a:moveTo>
                  <a:pt x="4872" y="1416"/>
                </a:moveTo>
                <a:lnTo>
                  <a:pt x="4872" y="1851"/>
                </a:lnTo>
                <a:lnTo>
                  <a:pt x="5383" y="1851"/>
                </a:lnTo>
                <a:lnTo>
                  <a:pt x="5383" y="1416"/>
                </a:lnTo>
                <a:lnTo>
                  <a:pt x="4872" y="1416"/>
                </a:lnTo>
                <a:close/>
                <a:moveTo>
                  <a:pt x="4330" y="1416"/>
                </a:moveTo>
                <a:lnTo>
                  <a:pt x="4330" y="1851"/>
                </a:lnTo>
                <a:lnTo>
                  <a:pt x="4841" y="1851"/>
                </a:lnTo>
                <a:lnTo>
                  <a:pt x="4841" y="1416"/>
                </a:lnTo>
                <a:lnTo>
                  <a:pt x="4330" y="1416"/>
                </a:lnTo>
                <a:close/>
                <a:moveTo>
                  <a:pt x="3789" y="1416"/>
                </a:moveTo>
                <a:lnTo>
                  <a:pt x="3789" y="1851"/>
                </a:lnTo>
                <a:lnTo>
                  <a:pt x="4300" y="1851"/>
                </a:lnTo>
                <a:lnTo>
                  <a:pt x="4300" y="1416"/>
                </a:lnTo>
                <a:lnTo>
                  <a:pt x="3789" y="1416"/>
                </a:lnTo>
                <a:close/>
                <a:moveTo>
                  <a:pt x="3247" y="1416"/>
                </a:moveTo>
                <a:lnTo>
                  <a:pt x="3247" y="1851"/>
                </a:lnTo>
                <a:lnTo>
                  <a:pt x="3758" y="1851"/>
                </a:lnTo>
                <a:lnTo>
                  <a:pt x="3758" y="1416"/>
                </a:lnTo>
                <a:lnTo>
                  <a:pt x="3247" y="1416"/>
                </a:lnTo>
                <a:close/>
                <a:moveTo>
                  <a:pt x="2705" y="1416"/>
                </a:moveTo>
                <a:lnTo>
                  <a:pt x="2705" y="1851"/>
                </a:lnTo>
                <a:lnTo>
                  <a:pt x="3216" y="1851"/>
                </a:lnTo>
                <a:lnTo>
                  <a:pt x="3216" y="1416"/>
                </a:lnTo>
                <a:lnTo>
                  <a:pt x="2705" y="1416"/>
                </a:lnTo>
                <a:close/>
                <a:moveTo>
                  <a:pt x="2164" y="1416"/>
                </a:moveTo>
                <a:lnTo>
                  <a:pt x="2164" y="1851"/>
                </a:lnTo>
                <a:lnTo>
                  <a:pt x="2675" y="1851"/>
                </a:lnTo>
                <a:lnTo>
                  <a:pt x="2675" y="1416"/>
                </a:lnTo>
                <a:lnTo>
                  <a:pt x="2164" y="1416"/>
                </a:lnTo>
                <a:close/>
                <a:moveTo>
                  <a:pt x="1622" y="1416"/>
                </a:moveTo>
                <a:lnTo>
                  <a:pt x="1622" y="1851"/>
                </a:lnTo>
                <a:lnTo>
                  <a:pt x="2133" y="1851"/>
                </a:lnTo>
                <a:lnTo>
                  <a:pt x="2133" y="1416"/>
                </a:lnTo>
                <a:lnTo>
                  <a:pt x="1622" y="1416"/>
                </a:lnTo>
                <a:close/>
                <a:moveTo>
                  <a:pt x="1080" y="1416"/>
                </a:moveTo>
                <a:lnTo>
                  <a:pt x="1080" y="1851"/>
                </a:lnTo>
                <a:lnTo>
                  <a:pt x="1591" y="1851"/>
                </a:lnTo>
                <a:lnTo>
                  <a:pt x="1591" y="1416"/>
                </a:lnTo>
                <a:lnTo>
                  <a:pt x="1080" y="1416"/>
                </a:lnTo>
                <a:close/>
                <a:moveTo>
                  <a:pt x="539" y="1416"/>
                </a:moveTo>
                <a:lnTo>
                  <a:pt x="539" y="1851"/>
                </a:lnTo>
                <a:lnTo>
                  <a:pt x="1049" y="1851"/>
                </a:lnTo>
                <a:lnTo>
                  <a:pt x="1049" y="1416"/>
                </a:lnTo>
                <a:lnTo>
                  <a:pt x="539" y="1416"/>
                </a:lnTo>
                <a:close/>
                <a:moveTo>
                  <a:pt x="31" y="1416"/>
                </a:moveTo>
                <a:lnTo>
                  <a:pt x="31" y="1851"/>
                </a:lnTo>
                <a:lnTo>
                  <a:pt x="508" y="1851"/>
                </a:lnTo>
                <a:lnTo>
                  <a:pt x="508" y="1416"/>
                </a:lnTo>
                <a:lnTo>
                  <a:pt x="31" y="1416"/>
                </a:lnTo>
                <a:close/>
                <a:moveTo>
                  <a:pt x="14622" y="952"/>
                </a:moveTo>
                <a:lnTo>
                  <a:pt x="14622" y="1387"/>
                </a:lnTo>
                <a:lnTo>
                  <a:pt x="15133" y="1387"/>
                </a:lnTo>
                <a:lnTo>
                  <a:pt x="15133" y="952"/>
                </a:lnTo>
                <a:lnTo>
                  <a:pt x="14622" y="952"/>
                </a:lnTo>
                <a:close/>
                <a:moveTo>
                  <a:pt x="14081" y="952"/>
                </a:moveTo>
                <a:lnTo>
                  <a:pt x="14081" y="1387"/>
                </a:lnTo>
                <a:lnTo>
                  <a:pt x="14592" y="1387"/>
                </a:lnTo>
                <a:lnTo>
                  <a:pt x="14592" y="952"/>
                </a:lnTo>
                <a:lnTo>
                  <a:pt x="14081" y="952"/>
                </a:lnTo>
                <a:close/>
                <a:moveTo>
                  <a:pt x="13539" y="952"/>
                </a:moveTo>
                <a:lnTo>
                  <a:pt x="13539" y="1387"/>
                </a:lnTo>
                <a:lnTo>
                  <a:pt x="14050" y="1387"/>
                </a:lnTo>
                <a:lnTo>
                  <a:pt x="14050" y="952"/>
                </a:lnTo>
                <a:lnTo>
                  <a:pt x="13539" y="952"/>
                </a:lnTo>
                <a:close/>
                <a:moveTo>
                  <a:pt x="12997" y="952"/>
                </a:moveTo>
                <a:lnTo>
                  <a:pt x="12997" y="1387"/>
                </a:lnTo>
                <a:lnTo>
                  <a:pt x="13508" y="1387"/>
                </a:lnTo>
                <a:lnTo>
                  <a:pt x="13508" y="952"/>
                </a:lnTo>
                <a:lnTo>
                  <a:pt x="12997" y="952"/>
                </a:lnTo>
                <a:close/>
                <a:moveTo>
                  <a:pt x="12456" y="952"/>
                </a:moveTo>
                <a:lnTo>
                  <a:pt x="12456" y="1387"/>
                </a:lnTo>
                <a:lnTo>
                  <a:pt x="12967" y="1387"/>
                </a:lnTo>
                <a:lnTo>
                  <a:pt x="12967" y="952"/>
                </a:lnTo>
                <a:lnTo>
                  <a:pt x="12456" y="952"/>
                </a:lnTo>
                <a:close/>
                <a:moveTo>
                  <a:pt x="11914" y="952"/>
                </a:moveTo>
                <a:lnTo>
                  <a:pt x="11914" y="1387"/>
                </a:lnTo>
                <a:lnTo>
                  <a:pt x="12425" y="1387"/>
                </a:lnTo>
                <a:lnTo>
                  <a:pt x="12425" y="952"/>
                </a:lnTo>
                <a:lnTo>
                  <a:pt x="11914" y="952"/>
                </a:lnTo>
                <a:close/>
                <a:moveTo>
                  <a:pt x="11372" y="952"/>
                </a:moveTo>
                <a:lnTo>
                  <a:pt x="11372" y="1387"/>
                </a:lnTo>
                <a:lnTo>
                  <a:pt x="11883" y="1387"/>
                </a:lnTo>
                <a:lnTo>
                  <a:pt x="11883" y="952"/>
                </a:lnTo>
                <a:lnTo>
                  <a:pt x="11372" y="952"/>
                </a:lnTo>
                <a:close/>
                <a:moveTo>
                  <a:pt x="10831" y="952"/>
                </a:moveTo>
                <a:lnTo>
                  <a:pt x="10831" y="1387"/>
                </a:lnTo>
                <a:lnTo>
                  <a:pt x="11341" y="1387"/>
                </a:lnTo>
                <a:lnTo>
                  <a:pt x="11341" y="952"/>
                </a:lnTo>
                <a:lnTo>
                  <a:pt x="10831" y="952"/>
                </a:lnTo>
                <a:close/>
                <a:moveTo>
                  <a:pt x="10289" y="952"/>
                </a:moveTo>
                <a:lnTo>
                  <a:pt x="10289" y="1387"/>
                </a:lnTo>
                <a:lnTo>
                  <a:pt x="10800" y="1387"/>
                </a:lnTo>
                <a:lnTo>
                  <a:pt x="10800" y="952"/>
                </a:lnTo>
                <a:lnTo>
                  <a:pt x="10289" y="952"/>
                </a:lnTo>
                <a:close/>
                <a:moveTo>
                  <a:pt x="9747" y="952"/>
                </a:moveTo>
                <a:lnTo>
                  <a:pt x="9747" y="1387"/>
                </a:lnTo>
                <a:lnTo>
                  <a:pt x="10258" y="1387"/>
                </a:lnTo>
                <a:lnTo>
                  <a:pt x="10258" y="952"/>
                </a:lnTo>
                <a:lnTo>
                  <a:pt x="9747" y="952"/>
                </a:lnTo>
                <a:close/>
                <a:moveTo>
                  <a:pt x="9206" y="952"/>
                </a:moveTo>
                <a:lnTo>
                  <a:pt x="9206" y="1387"/>
                </a:lnTo>
                <a:lnTo>
                  <a:pt x="9716" y="1387"/>
                </a:lnTo>
                <a:lnTo>
                  <a:pt x="9716" y="952"/>
                </a:lnTo>
                <a:lnTo>
                  <a:pt x="9206" y="952"/>
                </a:lnTo>
                <a:close/>
                <a:moveTo>
                  <a:pt x="8664" y="952"/>
                </a:moveTo>
                <a:lnTo>
                  <a:pt x="8664" y="1387"/>
                </a:lnTo>
                <a:lnTo>
                  <a:pt x="9175" y="1387"/>
                </a:lnTo>
                <a:lnTo>
                  <a:pt x="9175" y="952"/>
                </a:lnTo>
                <a:lnTo>
                  <a:pt x="8664" y="952"/>
                </a:lnTo>
                <a:close/>
                <a:moveTo>
                  <a:pt x="8122" y="952"/>
                </a:moveTo>
                <a:lnTo>
                  <a:pt x="8122" y="1387"/>
                </a:lnTo>
                <a:lnTo>
                  <a:pt x="8633" y="1387"/>
                </a:lnTo>
                <a:lnTo>
                  <a:pt x="8633" y="952"/>
                </a:lnTo>
                <a:lnTo>
                  <a:pt x="8122" y="952"/>
                </a:lnTo>
                <a:close/>
                <a:moveTo>
                  <a:pt x="7581" y="952"/>
                </a:moveTo>
                <a:lnTo>
                  <a:pt x="7581" y="1387"/>
                </a:lnTo>
                <a:lnTo>
                  <a:pt x="8091" y="1387"/>
                </a:lnTo>
                <a:lnTo>
                  <a:pt x="8091" y="952"/>
                </a:lnTo>
                <a:lnTo>
                  <a:pt x="7581" y="952"/>
                </a:lnTo>
                <a:close/>
                <a:moveTo>
                  <a:pt x="7039" y="952"/>
                </a:moveTo>
                <a:lnTo>
                  <a:pt x="7039" y="1387"/>
                </a:lnTo>
                <a:lnTo>
                  <a:pt x="7550" y="1387"/>
                </a:lnTo>
                <a:lnTo>
                  <a:pt x="7550" y="952"/>
                </a:lnTo>
                <a:lnTo>
                  <a:pt x="7039" y="952"/>
                </a:lnTo>
                <a:close/>
                <a:moveTo>
                  <a:pt x="6497" y="952"/>
                </a:moveTo>
                <a:lnTo>
                  <a:pt x="6497" y="1387"/>
                </a:lnTo>
                <a:lnTo>
                  <a:pt x="7008" y="1387"/>
                </a:lnTo>
                <a:lnTo>
                  <a:pt x="7008" y="952"/>
                </a:lnTo>
                <a:lnTo>
                  <a:pt x="6497" y="952"/>
                </a:lnTo>
                <a:close/>
                <a:moveTo>
                  <a:pt x="5955" y="952"/>
                </a:moveTo>
                <a:lnTo>
                  <a:pt x="5955" y="1387"/>
                </a:lnTo>
                <a:lnTo>
                  <a:pt x="6466" y="1387"/>
                </a:lnTo>
                <a:lnTo>
                  <a:pt x="6466" y="952"/>
                </a:lnTo>
                <a:lnTo>
                  <a:pt x="5955" y="952"/>
                </a:lnTo>
                <a:close/>
                <a:moveTo>
                  <a:pt x="5414" y="952"/>
                </a:moveTo>
                <a:lnTo>
                  <a:pt x="5414" y="1387"/>
                </a:lnTo>
                <a:lnTo>
                  <a:pt x="5925" y="1387"/>
                </a:lnTo>
                <a:lnTo>
                  <a:pt x="5925" y="952"/>
                </a:lnTo>
                <a:lnTo>
                  <a:pt x="5414" y="952"/>
                </a:lnTo>
                <a:close/>
                <a:moveTo>
                  <a:pt x="4872" y="952"/>
                </a:moveTo>
                <a:lnTo>
                  <a:pt x="4872" y="1387"/>
                </a:lnTo>
                <a:lnTo>
                  <a:pt x="5383" y="1387"/>
                </a:lnTo>
                <a:lnTo>
                  <a:pt x="5383" y="952"/>
                </a:lnTo>
                <a:lnTo>
                  <a:pt x="4872" y="952"/>
                </a:lnTo>
                <a:close/>
                <a:moveTo>
                  <a:pt x="4330" y="952"/>
                </a:moveTo>
                <a:lnTo>
                  <a:pt x="4330" y="1387"/>
                </a:lnTo>
                <a:lnTo>
                  <a:pt x="4841" y="1387"/>
                </a:lnTo>
                <a:lnTo>
                  <a:pt x="4841" y="952"/>
                </a:lnTo>
                <a:lnTo>
                  <a:pt x="4330" y="952"/>
                </a:lnTo>
                <a:close/>
                <a:moveTo>
                  <a:pt x="3789" y="952"/>
                </a:moveTo>
                <a:lnTo>
                  <a:pt x="3789" y="1387"/>
                </a:lnTo>
                <a:lnTo>
                  <a:pt x="4300" y="1387"/>
                </a:lnTo>
                <a:lnTo>
                  <a:pt x="4300" y="952"/>
                </a:lnTo>
                <a:lnTo>
                  <a:pt x="3789" y="952"/>
                </a:lnTo>
                <a:close/>
                <a:moveTo>
                  <a:pt x="3247" y="952"/>
                </a:moveTo>
                <a:lnTo>
                  <a:pt x="3247" y="1387"/>
                </a:lnTo>
                <a:lnTo>
                  <a:pt x="3758" y="1387"/>
                </a:lnTo>
                <a:lnTo>
                  <a:pt x="3758" y="952"/>
                </a:lnTo>
                <a:lnTo>
                  <a:pt x="3247" y="952"/>
                </a:lnTo>
                <a:close/>
                <a:moveTo>
                  <a:pt x="2705" y="952"/>
                </a:moveTo>
                <a:lnTo>
                  <a:pt x="2705" y="1387"/>
                </a:lnTo>
                <a:lnTo>
                  <a:pt x="3216" y="1387"/>
                </a:lnTo>
                <a:lnTo>
                  <a:pt x="3216" y="952"/>
                </a:lnTo>
                <a:lnTo>
                  <a:pt x="2705" y="952"/>
                </a:lnTo>
                <a:close/>
                <a:moveTo>
                  <a:pt x="2164" y="952"/>
                </a:moveTo>
                <a:lnTo>
                  <a:pt x="2164" y="1387"/>
                </a:lnTo>
                <a:lnTo>
                  <a:pt x="2675" y="1387"/>
                </a:lnTo>
                <a:lnTo>
                  <a:pt x="2675" y="952"/>
                </a:lnTo>
                <a:lnTo>
                  <a:pt x="2164" y="952"/>
                </a:lnTo>
                <a:close/>
                <a:moveTo>
                  <a:pt x="1622" y="952"/>
                </a:moveTo>
                <a:lnTo>
                  <a:pt x="1622" y="1387"/>
                </a:lnTo>
                <a:lnTo>
                  <a:pt x="2133" y="1387"/>
                </a:lnTo>
                <a:lnTo>
                  <a:pt x="2133" y="952"/>
                </a:lnTo>
                <a:lnTo>
                  <a:pt x="1622" y="952"/>
                </a:lnTo>
                <a:close/>
                <a:moveTo>
                  <a:pt x="1080" y="952"/>
                </a:moveTo>
                <a:lnTo>
                  <a:pt x="1080" y="1387"/>
                </a:lnTo>
                <a:lnTo>
                  <a:pt x="1591" y="1387"/>
                </a:lnTo>
                <a:lnTo>
                  <a:pt x="1591" y="952"/>
                </a:lnTo>
                <a:lnTo>
                  <a:pt x="1080" y="952"/>
                </a:lnTo>
                <a:close/>
                <a:moveTo>
                  <a:pt x="539" y="952"/>
                </a:moveTo>
                <a:lnTo>
                  <a:pt x="539" y="1387"/>
                </a:lnTo>
                <a:lnTo>
                  <a:pt x="1049" y="1387"/>
                </a:lnTo>
                <a:lnTo>
                  <a:pt x="1049" y="952"/>
                </a:lnTo>
                <a:lnTo>
                  <a:pt x="539" y="952"/>
                </a:lnTo>
                <a:close/>
                <a:moveTo>
                  <a:pt x="31" y="952"/>
                </a:moveTo>
                <a:lnTo>
                  <a:pt x="31" y="1387"/>
                </a:lnTo>
                <a:lnTo>
                  <a:pt x="508" y="1387"/>
                </a:lnTo>
                <a:lnTo>
                  <a:pt x="508" y="952"/>
                </a:lnTo>
                <a:lnTo>
                  <a:pt x="31" y="952"/>
                </a:lnTo>
                <a:close/>
                <a:moveTo>
                  <a:pt x="14622" y="488"/>
                </a:moveTo>
                <a:lnTo>
                  <a:pt x="14622" y="923"/>
                </a:lnTo>
                <a:lnTo>
                  <a:pt x="15133" y="923"/>
                </a:lnTo>
                <a:lnTo>
                  <a:pt x="15133" y="488"/>
                </a:lnTo>
                <a:lnTo>
                  <a:pt x="14622" y="488"/>
                </a:lnTo>
                <a:close/>
                <a:moveTo>
                  <a:pt x="14081" y="488"/>
                </a:moveTo>
                <a:lnTo>
                  <a:pt x="14081" y="923"/>
                </a:lnTo>
                <a:lnTo>
                  <a:pt x="14592" y="923"/>
                </a:lnTo>
                <a:lnTo>
                  <a:pt x="14592" y="488"/>
                </a:lnTo>
                <a:lnTo>
                  <a:pt x="14081" y="488"/>
                </a:lnTo>
                <a:close/>
                <a:moveTo>
                  <a:pt x="13539" y="488"/>
                </a:moveTo>
                <a:lnTo>
                  <a:pt x="13539" y="923"/>
                </a:lnTo>
                <a:lnTo>
                  <a:pt x="14050" y="923"/>
                </a:lnTo>
                <a:lnTo>
                  <a:pt x="14050" y="488"/>
                </a:lnTo>
                <a:lnTo>
                  <a:pt x="13539" y="488"/>
                </a:lnTo>
                <a:close/>
                <a:moveTo>
                  <a:pt x="12997" y="488"/>
                </a:moveTo>
                <a:lnTo>
                  <a:pt x="12997" y="923"/>
                </a:lnTo>
                <a:lnTo>
                  <a:pt x="13508" y="923"/>
                </a:lnTo>
                <a:lnTo>
                  <a:pt x="13508" y="488"/>
                </a:lnTo>
                <a:lnTo>
                  <a:pt x="12997" y="488"/>
                </a:lnTo>
                <a:close/>
                <a:moveTo>
                  <a:pt x="12456" y="488"/>
                </a:moveTo>
                <a:lnTo>
                  <a:pt x="12456" y="923"/>
                </a:lnTo>
                <a:lnTo>
                  <a:pt x="12967" y="923"/>
                </a:lnTo>
                <a:lnTo>
                  <a:pt x="12967" y="488"/>
                </a:lnTo>
                <a:lnTo>
                  <a:pt x="12456" y="488"/>
                </a:lnTo>
                <a:close/>
                <a:moveTo>
                  <a:pt x="11914" y="488"/>
                </a:moveTo>
                <a:lnTo>
                  <a:pt x="11914" y="923"/>
                </a:lnTo>
                <a:lnTo>
                  <a:pt x="12425" y="923"/>
                </a:lnTo>
                <a:lnTo>
                  <a:pt x="12425" y="488"/>
                </a:lnTo>
                <a:lnTo>
                  <a:pt x="11914" y="488"/>
                </a:lnTo>
                <a:close/>
                <a:moveTo>
                  <a:pt x="11372" y="488"/>
                </a:moveTo>
                <a:lnTo>
                  <a:pt x="11372" y="923"/>
                </a:lnTo>
                <a:lnTo>
                  <a:pt x="11883" y="923"/>
                </a:lnTo>
                <a:lnTo>
                  <a:pt x="11883" y="488"/>
                </a:lnTo>
                <a:lnTo>
                  <a:pt x="11372" y="488"/>
                </a:lnTo>
                <a:close/>
                <a:moveTo>
                  <a:pt x="10831" y="488"/>
                </a:moveTo>
                <a:lnTo>
                  <a:pt x="10831" y="923"/>
                </a:lnTo>
                <a:lnTo>
                  <a:pt x="11341" y="923"/>
                </a:lnTo>
                <a:lnTo>
                  <a:pt x="11341" y="488"/>
                </a:lnTo>
                <a:lnTo>
                  <a:pt x="10831" y="488"/>
                </a:lnTo>
                <a:close/>
                <a:moveTo>
                  <a:pt x="10289" y="488"/>
                </a:moveTo>
                <a:lnTo>
                  <a:pt x="10289" y="923"/>
                </a:lnTo>
                <a:lnTo>
                  <a:pt x="10800" y="923"/>
                </a:lnTo>
                <a:lnTo>
                  <a:pt x="10800" y="488"/>
                </a:lnTo>
                <a:lnTo>
                  <a:pt x="10289" y="488"/>
                </a:lnTo>
                <a:close/>
                <a:moveTo>
                  <a:pt x="9747" y="488"/>
                </a:moveTo>
                <a:lnTo>
                  <a:pt x="9747" y="923"/>
                </a:lnTo>
                <a:lnTo>
                  <a:pt x="10258" y="923"/>
                </a:lnTo>
                <a:lnTo>
                  <a:pt x="10258" y="488"/>
                </a:lnTo>
                <a:lnTo>
                  <a:pt x="9747" y="488"/>
                </a:lnTo>
                <a:close/>
                <a:moveTo>
                  <a:pt x="9206" y="488"/>
                </a:moveTo>
                <a:lnTo>
                  <a:pt x="9206" y="923"/>
                </a:lnTo>
                <a:lnTo>
                  <a:pt x="9716" y="923"/>
                </a:lnTo>
                <a:lnTo>
                  <a:pt x="9716" y="488"/>
                </a:lnTo>
                <a:lnTo>
                  <a:pt x="9206" y="488"/>
                </a:lnTo>
                <a:close/>
                <a:moveTo>
                  <a:pt x="8664" y="488"/>
                </a:moveTo>
                <a:lnTo>
                  <a:pt x="8664" y="923"/>
                </a:lnTo>
                <a:lnTo>
                  <a:pt x="9175" y="923"/>
                </a:lnTo>
                <a:lnTo>
                  <a:pt x="9175" y="488"/>
                </a:lnTo>
                <a:lnTo>
                  <a:pt x="8664" y="488"/>
                </a:lnTo>
                <a:close/>
                <a:moveTo>
                  <a:pt x="8122" y="488"/>
                </a:moveTo>
                <a:lnTo>
                  <a:pt x="8122" y="923"/>
                </a:lnTo>
                <a:lnTo>
                  <a:pt x="8633" y="923"/>
                </a:lnTo>
                <a:lnTo>
                  <a:pt x="8633" y="488"/>
                </a:lnTo>
                <a:lnTo>
                  <a:pt x="8122" y="488"/>
                </a:lnTo>
                <a:close/>
                <a:moveTo>
                  <a:pt x="7581" y="488"/>
                </a:moveTo>
                <a:lnTo>
                  <a:pt x="7581" y="923"/>
                </a:lnTo>
                <a:lnTo>
                  <a:pt x="8091" y="923"/>
                </a:lnTo>
                <a:lnTo>
                  <a:pt x="8091" y="488"/>
                </a:lnTo>
                <a:lnTo>
                  <a:pt x="7581" y="488"/>
                </a:lnTo>
                <a:close/>
                <a:moveTo>
                  <a:pt x="7039" y="488"/>
                </a:moveTo>
                <a:lnTo>
                  <a:pt x="7039" y="923"/>
                </a:lnTo>
                <a:lnTo>
                  <a:pt x="7550" y="923"/>
                </a:lnTo>
                <a:lnTo>
                  <a:pt x="7550" y="488"/>
                </a:lnTo>
                <a:lnTo>
                  <a:pt x="7039" y="488"/>
                </a:lnTo>
                <a:close/>
                <a:moveTo>
                  <a:pt x="6497" y="488"/>
                </a:moveTo>
                <a:lnTo>
                  <a:pt x="6497" y="923"/>
                </a:lnTo>
                <a:lnTo>
                  <a:pt x="7008" y="923"/>
                </a:lnTo>
                <a:lnTo>
                  <a:pt x="7008" y="488"/>
                </a:lnTo>
                <a:lnTo>
                  <a:pt x="6497" y="488"/>
                </a:lnTo>
                <a:close/>
                <a:moveTo>
                  <a:pt x="5955" y="488"/>
                </a:moveTo>
                <a:lnTo>
                  <a:pt x="5955" y="923"/>
                </a:lnTo>
                <a:lnTo>
                  <a:pt x="6466" y="923"/>
                </a:lnTo>
                <a:lnTo>
                  <a:pt x="6466" y="488"/>
                </a:lnTo>
                <a:lnTo>
                  <a:pt x="5955" y="488"/>
                </a:lnTo>
                <a:close/>
                <a:moveTo>
                  <a:pt x="5414" y="488"/>
                </a:moveTo>
                <a:lnTo>
                  <a:pt x="5414" y="923"/>
                </a:lnTo>
                <a:lnTo>
                  <a:pt x="5925" y="923"/>
                </a:lnTo>
                <a:lnTo>
                  <a:pt x="5925" y="488"/>
                </a:lnTo>
                <a:lnTo>
                  <a:pt x="5414" y="488"/>
                </a:lnTo>
                <a:close/>
                <a:moveTo>
                  <a:pt x="4872" y="488"/>
                </a:moveTo>
                <a:lnTo>
                  <a:pt x="4872" y="923"/>
                </a:lnTo>
                <a:lnTo>
                  <a:pt x="5383" y="923"/>
                </a:lnTo>
                <a:lnTo>
                  <a:pt x="5383" y="488"/>
                </a:lnTo>
                <a:lnTo>
                  <a:pt x="4872" y="488"/>
                </a:lnTo>
                <a:close/>
                <a:moveTo>
                  <a:pt x="4330" y="488"/>
                </a:moveTo>
                <a:lnTo>
                  <a:pt x="4330" y="923"/>
                </a:lnTo>
                <a:lnTo>
                  <a:pt x="4841" y="923"/>
                </a:lnTo>
                <a:lnTo>
                  <a:pt x="4841" y="488"/>
                </a:lnTo>
                <a:lnTo>
                  <a:pt x="4330" y="488"/>
                </a:lnTo>
                <a:close/>
                <a:moveTo>
                  <a:pt x="3789" y="488"/>
                </a:moveTo>
                <a:lnTo>
                  <a:pt x="3789" y="923"/>
                </a:lnTo>
                <a:lnTo>
                  <a:pt x="4300" y="923"/>
                </a:lnTo>
                <a:lnTo>
                  <a:pt x="4300" y="488"/>
                </a:lnTo>
                <a:lnTo>
                  <a:pt x="3789" y="488"/>
                </a:lnTo>
                <a:close/>
                <a:moveTo>
                  <a:pt x="3247" y="488"/>
                </a:moveTo>
                <a:lnTo>
                  <a:pt x="3247" y="923"/>
                </a:lnTo>
                <a:lnTo>
                  <a:pt x="3758" y="923"/>
                </a:lnTo>
                <a:lnTo>
                  <a:pt x="3758" y="488"/>
                </a:lnTo>
                <a:lnTo>
                  <a:pt x="3247" y="488"/>
                </a:lnTo>
                <a:close/>
                <a:moveTo>
                  <a:pt x="2705" y="488"/>
                </a:moveTo>
                <a:lnTo>
                  <a:pt x="2705" y="923"/>
                </a:lnTo>
                <a:lnTo>
                  <a:pt x="3216" y="923"/>
                </a:lnTo>
                <a:lnTo>
                  <a:pt x="3216" y="488"/>
                </a:lnTo>
                <a:lnTo>
                  <a:pt x="2705" y="488"/>
                </a:lnTo>
                <a:close/>
                <a:moveTo>
                  <a:pt x="2164" y="488"/>
                </a:moveTo>
                <a:lnTo>
                  <a:pt x="2164" y="923"/>
                </a:lnTo>
                <a:lnTo>
                  <a:pt x="2675" y="923"/>
                </a:lnTo>
                <a:lnTo>
                  <a:pt x="2675" y="488"/>
                </a:lnTo>
                <a:lnTo>
                  <a:pt x="2164" y="488"/>
                </a:lnTo>
                <a:close/>
                <a:moveTo>
                  <a:pt x="1622" y="488"/>
                </a:moveTo>
                <a:lnTo>
                  <a:pt x="1622" y="923"/>
                </a:lnTo>
                <a:lnTo>
                  <a:pt x="2133" y="923"/>
                </a:lnTo>
                <a:lnTo>
                  <a:pt x="2133" y="488"/>
                </a:lnTo>
                <a:lnTo>
                  <a:pt x="1622" y="488"/>
                </a:lnTo>
                <a:close/>
                <a:moveTo>
                  <a:pt x="1080" y="488"/>
                </a:moveTo>
                <a:lnTo>
                  <a:pt x="1080" y="923"/>
                </a:lnTo>
                <a:lnTo>
                  <a:pt x="1591" y="923"/>
                </a:lnTo>
                <a:lnTo>
                  <a:pt x="1591" y="488"/>
                </a:lnTo>
                <a:lnTo>
                  <a:pt x="1080" y="488"/>
                </a:lnTo>
                <a:close/>
                <a:moveTo>
                  <a:pt x="539" y="488"/>
                </a:moveTo>
                <a:lnTo>
                  <a:pt x="539" y="923"/>
                </a:lnTo>
                <a:lnTo>
                  <a:pt x="1049" y="923"/>
                </a:lnTo>
                <a:lnTo>
                  <a:pt x="1049" y="488"/>
                </a:lnTo>
                <a:lnTo>
                  <a:pt x="539" y="488"/>
                </a:lnTo>
                <a:close/>
                <a:moveTo>
                  <a:pt x="31" y="488"/>
                </a:moveTo>
                <a:lnTo>
                  <a:pt x="31" y="923"/>
                </a:lnTo>
                <a:lnTo>
                  <a:pt x="508" y="923"/>
                </a:lnTo>
                <a:lnTo>
                  <a:pt x="508" y="488"/>
                </a:lnTo>
                <a:lnTo>
                  <a:pt x="31" y="488"/>
                </a:lnTo>
                <a:close/>
                <a:moveTo>
                  <a:pt x="0" y="0"/>
                </a:moveTo>
                <a:lnTo>
                  <a:pt x="31" y="0"/>
                </a:lnTo>
                <a:lnTo>
                  <a:pt x="31" y="460"/>
                </a:lnTo>
                <a:lnTo>
                  <a:pt x="508" y="460"/>
                </a:lnTo>
                <a:lnTo>
                  <a:pt x="508" y="0"/>
                </a:lnTo>
                <a:lnTo>
                  <a:pt x="539" y="0"/>
                </a:lnTo>
                <a:lnTo>
                  <a:pt x="539" y="460"/>
                </a:lnTo>
                <a:lnTo>
                  <a:pt x="1049" y="460"/>
                </a:lnTo>
                <a:lnTo>
                  <a:pt x="1049" y="0"/>
                </a:lnTo>
                <a:lnTo>
                  <a:pt x="1080" y="0"/>
                </a:lnTo>
                <a:lnTo>
                  <a:pt x="1080" y="460"/>
                </a:lnTo>
                <a:lnTo>
                  <a:pt x="1591" y="460"/>
                </a:lnTo>
                <a:lnTo>
                  <a:pt x="1591" y="0"/>
                </a:lnTo>
                <a:lnTo>
                  <a:pt x="1622" y="0"/>
                </a:lnTo>
                <a:lnTo>
                  <a:pt x="1622" y="460"/>
                </a:lnTo>
                <a:lnTo>
                  <a:pt x="2133" y="460"/>
                </a:lnTo>
                <a:lnTo>
                  <a:pt x="2133" y="0"/>
                </a:lnTo>
                <a:lnTo>
                  <a:pt x="2164" y="0"/>
                </a:lnTo>
                <a:lnTo>
                  <a:pt x="2164" y="460"/>
                </a:lnTo>
                <a:lnTo>
                  <a:pt x="2675" y="460"/>
                </a:lnTo>
                <a:lnTo>
                  <a:pt x="2675" y="0"/>
                </a:lnTo>
                <a:lnTo>
                  <a:pt x="2705" y="0"/>
                </a:lnTo>
                <a:lnTo>
                  <a:pt x="2705" y="460"/>
                </a:lnTo>
                <a:lnTo>
                  <a:pt x="3216" y="460"/>
                </a:lnTo>
                <a:lnTo>
                  <a:pt x="3216" y="0"/>
                </a:lnTo>
                <a:lnTo>
                  <a:pt x="3247" y="0"/>
                </a:lnTo>
                <a:lnTo>
                  <a:pt x="3247" y="460"/>
                </a:lnTo>
                <a:lnTo>
                  <a:pt x="3758" y="460"/>
                </a:lnTo>
                <a:lnTo>
                  <a:pt x="3758" y="0"/>
                </a:lnTo>
                <a:lnTo>
                  <a:pt x="3789" y="0"/>
                </a:lnTo>
                <a:lnTo>
                  <a:pt x="3789" y="460"/>
                </a:lnTo>
                <a:lnTo>
                  <a:pt x="4300" y="460"/>
                </a:lnTo>
                <a:lnTo>
                  <a:pt x="4300" y="0"/>
                </a:lnTo>
                <a:lnTo>
                  <a:pt x="4330" y="0"/>
                </a:lnTo>
                <a:lnTo>
                  <a:pt x="4330" y="460"/>
                </a:lnTo>
                <a:lnTo>
                  <a:pt x="4841" y="460"/>
                </a:lnTo>
                <a:lnTo>
                  <a:pt x="4841" y="0"/>
                </a:lnTo>
                <a:lnTo>
                  <a:pt x="4872" y="0"/>
                </a:lnTo>
                <a:lnTo>
                  <a:pt x="4872" y="460"/>
                </a:lnTo>
                <a:lnTo>
                  <a:pt x="5383" y="460"/>
                </a:lnTo>
                <a:lnTo>
                  <a:pt x="5383" y="0"/>
                </a:lnTo>
                <a:lnTo>
                  <a:pt x="5414" y="0"/>
                </a:lnTo>
                <a:lnTo>
                  <a:pt x="5414" y="460"/>
                </a:lnTo>
                <a:lnTo>
                  <a:pt x="5925" y="460"/>
                </a:lnTo>
                <a:lnTo>
                  <a:pt x="5925" y="0"/>
                </a:lnTo>
                <a:lnTo>
                  <a:pt x="5955" y="0"/>
                </a:lnTo>
                <a:lnTo>
                  <a:pt x="5955" y="460"/>
                </a:lnTo>
                <a:lnTo>
                  <a:pt x="6466" y="460"/>
                </a:lnTo>
                <a:lnTo>
                  <a:pt x="6466" y="0"/>
                </a:lnTo>
                <a:lnTo>
                  <a:pt x="6497" y="0"/>
                </a:lnTo>
                <a:lnTo>
                  <a:pt x="6497" y="460"/>
                </a:lnTo>
                <a:lnTo>
                  <a:pt x="7008" y="460"/>
                </a:lnTo>
                <a:lnTo>
                  <a:pt x="7008" y="0"/>
                </a:lnTo>
                <a:lnTo>
                  <a:pt x="7039" y="0"/>
                </a:lnTo>
                <a:lnTo>
                  <a:pt x="7039" y="460"/>
                </a:lnTo>
                <a:lnTo>
                  <a:pt x="7550" y="460"/>
                </a:lnTo>
                <a:lnTo>
                  <a:pt x="7550" y="0"/>
                </a:lnTo>
                <a:lnTo>
                  <a:pt x="7581" y="0"/>
                </a:lnTo>
                <a:lnTo>
                  <a:pt x="7581" y="460"/>
                </a:lnTo>
                <a:lnTo>
                  <a:pt x="8091" y="460"/>
                </a:lnTo>
                <a:lnTo>
                  <a:pt x="8091" y="0"/>
                </a:lnTo>
                <a:lnTo>
                  <a:pt x="8122" y="0"/>
                </a:lnTo>
                <a:lnTo>
                  <a:pt x="8122" y="460"/>
                </a:lnTo>
                <a:lnTo>
                  <a:pt x="8633" y="460"/>
                </a:lnTo>
                <a:lnTo>
                  <a:pt x="8633" y="0"/>
                </a:lnTo>
                <a:lnTo>
                  <a:pt x="8664" y="0"/>
                </a:lnTo>
                <a:lnTo>
                  <a:pt x="8664" y="460"/>
                </a:lnTo>
                <a:lnTo>
                  <a:pt x="9175" y="460"/>
                </a:lnTo>
                <a:lnTo>
                  <a:pt x="9175" y="0"/>
                </a:lnTo>
                <a:lnTo>
                  <a:pt x="9206" y="0"/>
                </a:lnTo>
                <a:lnTo>
                  <a:pt x="9206" y="460"/>
                </a:lnTo>
                <a:lnTo>
                  <a:pt x="9716" y="460"/>
                </a:lnTo>
                <a:lnTo>
                  <a:pt x="9716" y="0"/>
                </a:lnTo>
                <a:lnTo>
                  <a:pt x="9747" y="0"/>
                </a:lnTo>
                <a:lnTo>
                  <a:pt x="9747" y="460"/>
                </a:lnTo>
                <a:lnTo>
                  <a:pt x="10258" y="460"/>
                </a:lnTo>
                <a:lnTo>
                  <a:pt x="10258" y="0"/>
                </a:lnTo>
                <a:lnTo>
                  <a:pt x="10289" y="0"/>
                </a:lnTo>
                <a:lnTo>
                  <a:pt x="10289" y="460"/>
                </a:lnTo>
                <a:lnTo>
                  <a:pt x="10800" y="460"/>
                </a:lnTo>
                <a:lnTo>
                  <a:pt x="10800" y="0"/>
                </a:lnTo>
                <a:lnTo>
                  <a:pt x="10831" y="0"/>
                </a:lnTo>
                <a:lnTo>
                  <a:pt x="10831" y="460"/>
                </a:lnTo>
                <a:lnTo>
                  <a:pt x="11341" y="460"/>
                </a:lnTo>
                <a:lnTo>
                  <a:pt x="11341" y="0"/>
                </a:lnTo>
                <a:lnTo>
                  <a:pt x="11372" y="0"/>
                </a:lnTo>
                <a:lnTo>
                  <a:pt x="11372" y="460"/>
                </a:lnTo>
                <a:lnTo>
                  <a:pt x="11883" y="460"/>
                </a:lnTo>
                <a:lnTo>
                  <a:pt x="11883" y="0"/>
                </a:lnTo>
                <a:lnTo>
                  <a:pt x="11914" y="0"/>
                </a:lnTo>
                <a:lnTo>
                  <a:pt x="11914" y="460"/>
                </a:lnTo>
                <a:lnTo>
                  <a:pt x="12425" y="460"/>
                </a:lnTo>
                <a:lnTo>
                  <a:pt x="12425" y="0"/>
                </a:lnTo>
                <a:lnTo>
                  <a:pt x="12456" y="0"/>
                </a:lnTo>
                <a:lnTo>
                  <a:pt x="12456" y="460"/>
                </a:lnTo>
                <a:lnTo>
                  <a:pt x="12967" y="460"/>
                </a:lnTo>
                <a:lnTo>
                  <a:pt x="12967" y="0"/>
                </a:lnTo>
                <a:lnTo>
                  <a:pt x="12997" y="0"/>
                </a:lnTo>
                <a:lnTo>
                  <a:pt x="12997" y="460"/>
                </a:lnTo>
                <a:lnTo>
                  <a:pt x="13508" y="460"/>
                </a:lnTo>
                <a:lnTo>
                  <a:pt x="13508" y="0"/>
                </a:lnTo>
                <a:lnTo>
                  <a:pt x="13539" y="0"/>
                </a:lnTo>
                <a:lnTo>
                  <a:pt x="13539" y="460"/>
                </a:lnTo>
                <a:lnTo>
                  <a:pt x="14050" y="460"/>
                </a:lnTo>
                <a:lnTo>
                  <a:pt x="14050" y="0"/>
                </a:lnTo>
                <a:lnTo>
                  <a:pt x="14081" y="0"/>
                </a:lnTo>
                <a:lnTo>
                  <a:pt x="14081" y="460"/>
                </a:lnTo>
                <a:lnTo>
                  <a:pt x="14592" y="460"/>
                </a:lnTo>
                <a:lnTo>
                  <a:pt x="14592" y="0"/>
                </a:lnTo>
                <a:lnTo>
                  <a:pt x="14622" y="0"/>
                </a:lnTo>
                <a:lnTo>
                  <a:pt x="14622" y="460"/>
                </a:lnTo>
                <a:lnTo>
                  <a:pt x="15133" y="460"/>
                </a:lnTo>
                <a:lnTo>
                  <a:pt x="15133" y="0"/>
                </a:lnTo>
                <a:lnTo>
                  <a:pt x="15164" y="0"/>
                </a:lnTo>
                <a:lnTo>
                  <a:pt x="15164" y="5228"/>
                </a:lnTo>
                <a:lnTo>
                  <a:pt x="15133" y="5257"/>
                </a:lnTo>
                <a:lnTo>
                  <a:pt x="15133" y="5126"/>
                </a:lnTo>
                <a:lnTo>
                  <a:pt x="14622" y="5126"/>
                </a:lnTo>
                <a:lnTo>
                  <a:pt x="14622" y="5562"/>
                </a:lnTo>
                <a:lnTo>
                  <a:pt x="14810" y="5562"/>
                </a:lnTo>
                <a:lnTo>
                  <a:pt x="14780" y="5590"/>
                </a:lnTo>
                <a:lnTo>
                  <a:pt x="14622" y="5590"/>
                </a:lnTo>
                <a:lnTo>
                  <a:pt x="14622" y="5739"/>
                </a:lnTo>
                <a:lnTo>
                  <a:pt x="14592" y="5768"/>
                </a:lnTo>
                <a:lnTo>
                  <a:pt x="14592" y="5590"/>
                </a:lnTo>
                <a:lnTo>
                  <a:pt x="14081" y="5590"/>
                </a:lnTo>
                <a:lnTo>
                  <a:pt x="14081" y="6026"/>
                </a:lnTo>
                <a:lnTo>
                  <a:pt x="14319" y="6026"/>
                </a:lnTo>
                <a:lnTo>
                  <a:pt x="14289" y="6054"/>
                </a:lnTo>
                <a:lnTo>
                  <a:pt x="14081" y="6054"/>
                </a:lnTo>
                <a:lnTo>
                  <a:pt x="14081" y="6251"/>
                </a:lnTo>
                <a:lnTo>
                  <a:pt x="14050" y="6280"/>
                </a:lnTo>
                <a:lnTo>
                  <a:pt x="14050" y="6054"/>
                </a:lnTo>
                <a:lnTo>
                  <a:pt x="13539" y="6054"/>
                </a:lnTo>
                <a:lnTo>
                  <a:pt x="13539" y="6460"/>
                </a:lnTo>
                <a:lnTo>
                  <a:pt x="13508" y="6460"/>
                </a:lnTo>
                <a:lnTo>
                  <a:pt x="13508" y="6054"/>
                </a:lnTo>
                <a:lnTo>
                  <a:pt x="12997" y="6054"/>
                </a:lnTo>
                <a:lnTo>
                  <a:pt x="12997" y="6460"/>
                </a:lnTo>
                <a:lnTo>
                  <a:pt x="12967" y="6460"/>
                </a:lnTo>
                <a:lnTo>
                  <a:pt x="12967" y="6054"/>
                </a:lnTo>
                <a:lnTo>
                  <a:pt x="12456" y="6054"/>
                </a:lnTo>
                <a:lnTo>
                  <a:pt x="12456" y="6460"/>
                </a:lnTo>
                <a:lnTo>
                  <a:pt x="12425" y="6460"/>
                </a:lnTo>
                <a:lnTo>
                  <a:pt x="12425" y="6054"/>
                </a:lnTo>
                <a:lnTo>
                  <a:pt x="11914" y="6054"/>
                </a:lnTo>
                <a:lnTo>
                  <a:pt x="11914" y="6460"/>
                </a:lnTo>
                <a:lnTo>
                  <a:pt x="11883" y="6460"/>
                </a:lnTo>
                <a:lnTo>
                  <a:pt x="11883" y="6054"/>
                </a:lnTo>
                <a:lnTo>
                  <a:pt x="11372" y="6054"/>
                </a:lnTo>
                <a:lnTo>
                  <a:pt x="11372" y="6460"/>
                </a:lnTo>
                <a:lnTo>
                  <a:pt x="11341" y="6460"/>
                </a:lnTo>
                <a:lnTo>
                  <a:pt x="11341" y="6054"/>
                </a:lnTo>
                <a:lnTo>
                  <a:pt x="10831" y="6054"/>
                </a:lnTo>
                <a:lnTo>
                  <a:pt x="10831" y="6460"/>
                </a:lnTo>
                <a:lnTo>
                  <a:pt x="10800" y="6460"/>
                </a:lnTo>
                <a:lnTo>
                  <a:pt x="10800" y="6054"/>
                </a:lnTo>
                <a:lnTo>
                  <a:pt x="10289" y="6054"/>
                </a:lnTo>
                <a:lnTo>
                  <a:pt x="10289" y="6460"/>
                </a:lnTo>
                <a:lnTo>
                  <a:pt x="10258" y="6460"/>
                </a:lnTo>
                <a:lnTo>
                  <a:pt x="10258" y="6054"/>
                </a:lnTo>
                <a:lnTo>
                  <a:pt x="9747" y="6054"/>
                </a:lnTo>
                <a:lnTo>
                  <a:pt x="9747" y="6460"/>
                </a:lnTo>
                <a:lnTo>
                  <a:pt x="9716" y="6460"/>
                </a:lnTo>
                <a:lnTo>
                  <a:pt x="9716" y="6054"/>
                </a:lnTo>
                <a:lnTo>
                  <a:pt x="9206" y="6054"/>
                </a:lnTo>
                <a:lnTo>
                  <a:pt x="9206" y="6460"/>
                </a:lnTo>
                <a:lnTo>
                  <a:pt x="9175" y="6460"/>
                </a:lnTo>
                <a:lnTo>
                  <a:pt x="9175" y="6054"/>
                </a:lnTo>
                <a:lnTo>
                  <a:pt x="8664" y="6054"/>
                </a:lnTo>
                <a:lnTo>
                  <a:pt x="8664" y="6460"/>
                </a:lnTo>
                <a:lnTo>
                  <a:pt x="8633" y="6460"/>
                </a:lnTo>
                <a:lnTo>
                  <a:pt x="8633" y="6054"/>
                </a:lnTo>
                <a:lnTo>
                  <a:pt x="8122" y="6054"/>
                </a:lnTo>
                <a:lnTo>
                  <a:pt x="8122" y="6460"/>
                </a:lnTo>
                <a:lnTo>
                  <a:pt x="8091" y="6460"/>
                </a:lnTo>
                <a:lnTo>
                  <a:pt x="8091" y="6054"/>
                </a:lnTo>
                <a:lnTo>
                  <a:pt x="7581" y="6054"/>
                </a:lnTo>
                <a:lnTo>
                  <a:pt x="7581" y="6460"/>
                </a:lnTo>
                <a:lnTo>
                  <a:pt x="7550" y="6460"/>
                </a:lnTo>
                <a:lnTo>
                  <a:pt x="7550" y="6054"/>
                </a:lnTo>
                <a:lnTo>
                  <a:pt x="7039" y="6054"/>
                </a:lnTo>
                <a:lnTo>
                  <a:pt x="7039" y="6460"/>
                </a:lnTo>
                <a:lnTo>
                  <a:pt x="7008" y="6460"/>
                </a:lnTo>
                <a:lnTo>
                  <a:pt x="7008" y="6054"/>
                </a:lnTo>
                <a:lnTo>
                  <a:pt x="6497" y="6054"/>
                </a:lnTo>
                <a:lnTo>
                  <a:pt x="6497" y="6460"/>
                </a:lnTo>
                <a:lnTo>
                  <a:pt x="6466" y="6460"/>
                </a:lnTo>
                <a:lnTo>
                  <a:pt x="6466" y="6054"/>
                </a:lnTo>
                <a:lnTo>
                  <a:pt x="5955" y="6054"/>
                </a:lnTo>
                <a:lnTo>
                  <a:pt x="5955" y="6460"/>
                </a:lnTo>
                <a:lnTo>
                  <a:pt x="5925" y="6460"/>
                </a:lnTo>
                <a:lnTo>
                  <a:pt x="5925" y="6054"/>
                </a:lnTo>
                <a:lnTo>
                  <a:pt x="5414" y="6054"/>
                </a:lnTo>
                <a:lnTo>
                  <a:pt x="5414" y="6460"/>
                </a:lnTo>
                <a:lnTo>
                  <a:pt x="5383" y="6460"/>
                </a:lnTo>
                <a:lnTo>
                  <a:pt x="5383" y="6054"/>
                </a:lnTo>
                <a:lnTo>
                  <a:pt x="4872" y="6054"/>
                </a:lnTo>
                <a:lnTo>
                  <a:pt x="4872" y="6460"/>
                </a:lnTo>
                <a:lnTo>
                  <a:pt x="4841" y="6460"/>
                </a:lnTo>
                <a:lnTo>
                  <a:pt x="4841" y="6054"/>
                </a:lnTo>
                <a:lnTo>
                  <a:pt x="4330" y="6054"/>
                </a:lnTo>
                <a:lnTo>
                  <a:pt x="4330" y="6460"/>
                </a:lnTo>
                <a:lnTo>
                  <a:pt x="4300" y="6460"/>
                </a:lnTo>
                <a:lnTo>
                  <a:pt x="4300" y="6054"/>
                </a:lnTo>
                <a:lnTo>
                  <a:pt x="3789" y="6054"/>
                </a:lnTo>
                <a:lnTo>
                  <a:pt x="3789" y="6460"/>
                </a:lnTo>
                <a:lnTo>
                  <a:pt x="3758" y="6460"/>
                </a:lnTo>
                <a:lnTo>
                  <a:pt x="3758" y="6054"/>
                </a:lnTo>
                <a:lnTo>
                  <a:pt x="3247" y="6054"/>
                </a:lnTo>
                <a:lnTo>
                  <a:pt x="3247" y="6460"/>
                </a:lnTo>
                <a:lnTo>
                  <a:pt x="3216" y="6460"/>
                </a:lnTo>
                <a:lnTo>
                  <a:pt x="3216" y="6054"/>
                </a:lnTo>
                <a:lnTo>
                  <a:pt x="2705" y="6054"/>
                </a:lnTo>
                <a:lnTo>
                  <a:pt x="2705" y="6460"/>
                </a:lnTo>
                <a:lnTo>
                  <a:pt x="2675" y="6460"/>
                </a:lnTo>
                <a:lnTo>
                  <a:pt x="2675" y="6054"/>
                </a:lnTo>
                <a:lnTo>
                  <a:pt x="2164" y="6054"/>
                </a:lnTo>
                <a:lnTo>
                  <a:pt x="2164" y="6460"/>
                </a:lnTo>
                <a:lnTo>
                  <a:pt x="2133" y="6460"/>
                </a:lnTo>
                <a:lnTo>
                  <a:pt x="2133" y="6054"/>
                </a:lnTo>
                <a:lnTo>
                  <a:pt x="1622" y="6054"/>
                </a:lnTo>
                <a:lnTo>
                  <a:pt x="1622" y="6460"/>
                </a:lnTo>
                <a:lnTo>
                  <a:pt x="1591" y="6460"/>
                </a:lnTo>
                <a:lnTo>
                  <a:pt x="1591" y="6054"/>
                </a:lnTo>
                <a:lnTo>
                  <a:pt x="1080" y="6054"/>
                </a:lnTo>
                <a:lnTo>
                  <a:pt x="1080" y="6460"/>
                </a:lnTo>
                <a:lnTo>
                  <a:pt x="1049" y="6460"/>
                </a:lnTo>
                <a:lnTo>
                  <a:pt x="1049" y="6054"/>
                </a:lnTo>
                <a:lnTo>
                  <a:pt x="539" y="6054"/>
                </a:lnTo>
                <a:lnTo>
                  <a:pt x="539" y="6460"/>
                </a:lnTo>
                <a:lnTo>
                  <a:pt x="508" y="6460"/>
                </a:lnTo>
                <a:lnTo>
                  <a:pt x="508" y="6054"/>
                </a:lnTo>
                <a:lnTo>
                  <a:pt x="31" y="6054"/>
                </a:lnTo>
                <a:lnTo>
                  <a:pt x="31" y="6460"/>
                </a:lnTo>
                <a:lnTo>
                  <a:pt x="0" y="6460"/>
                </a:lnTo>
                <a:lnTo>
                  <a:pt x="0" y="0"/>
                </a:lnTo>
                <a:close/>
              </a:path>
            </a:pathLst>
          </a:custGeom>
          <a:solidFill>
            <a:schemeClr val="accent1">
              <a:alpha val="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0" name="任意多边形: 形状 359"/>
          <p:cNvSpPr/>
          <p:nvPr>
            <p:custDataLst>
              <p:tags r:id="rId4"/>
            </p:custDataLst>
          </p:nvPr>
        </p:nvSpPr>
        <p:spPr>
          <a:xfrm>
            <a:off x="10784840" y="5510530"/>
            <a:ext cx="800100" cy="800100"/>
          </a:xfrm>
          <a:custGeom>
            <a:avLst/>
            <a:gdLst>
              <a:gd name="connsiteX0" fmla="*/ 0 w 800100"/>
              <a:gd name="connsiteY0" fmla="*/ 0 h 800100"/>
              <a:gd name="connsiteX1" fmla="*/ 800100 w 800100"/>
              <a:gd name="connsiteY1" fmla="*/ 0 h 800100"/>
              <a:gd name="connsiteX2" fmla="*/ 0 w 800100"/>
              <a:gd name="connsiteY2" fmla="*/ 800100 h 800100"/>
              <a:gd name="connsiteX3" fmla="*/ 0 w 800100"/>
              <a:gd name="connsiteY3" fmla="*/ 0 h 800100"/>
            </a:gdLst>
            <a:ahLst/>
            <a:cxnLst>
              <a:cxn ang="0">
                <a:pos x="connsiteX0" y="connsiteY0"/>
              </a:cxn>
              <a:cxn ang="0">
                <a:pos x="connsiteX1" y="connsiteY1"/>
              </a:cxn>
              <a:cxn ang="0">
                <a:pos x="connsiteX2" y="connsiteY2"/>
              </a:cxn>
              <a:cxn ang="0">
                <a:pos x="connsiteX3" y="connsiteY3"/>
              </a:cxn>
            </a:cxnLst>
            <a:rect l="l" t="t" r="r" b="b"/>
            <a:pathLst>
              <a:path w="800100" h="800100">
                <a:moveTo>
                  <a:pt x="0" y="0"/>
                </a:moveTo>
                <a:lnTo>
                  <a:pt x="800100" y="0"/>
                </a:lnTo>
                <a:lnTo>
                  <a:pt x="0" y="800100"/>
                </a:lnTo>
                <a:lnTo>
                  <a:pt x="0" y="0"/>
                </a:lnTo>
                <a:close/>
              </a:path>
            </a:pathLst>
          </a:custGeom>
          <a:solidFill>
            <a:schemeClr val="accent1">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1800"/>
          </a:p>
        </p:txBody>
      </p:sp>
      <p:sp>
        <p:nvSpPr>
          <p:cNvPr id="14" name="任意多边形: 形状 356"/>
          <p:cNvSpPr/>
          <p:nvPr>
            <p:custDataLst>
              <p:tags r:id="rId5"/>
            </p:custDataLst>
          </p:nvPr>
        </p:nvSpPr>
        <p:spPr>
          <a:xfrm>
            <a:off x="676910" y="181165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solidFill>
            <a:srgbClr val="FFFFFF">
              <a:alpha val="10000"/>
            </a:srgbClr>
          </a:solidFill>
          <a:ln w="25400">
            <a:solidFill>
              <a:schemeClr val="accent1">
                <a:lumMod val="40000"/>
                <a:lumOff val="60000"/>
              </a:schemeClr>
            </a:solid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sz="1800" kern="0" spc="0" dirty="0">
              <a:ln>
                <a:noFill/>
                <a:prstDash val="sysDot"/>
              </a:ln>
              <a:solidFill>
                <a:srgbClr val="262626"/>
              </a:solidFill>
              <a:latin typeface="+mn-ea"/>
              <a:ea typeface="+mn-ea"/>
              <a:sym typeface="+mn-ea"/>
            </a:endParaRPr>
          </a:p>
        </p:txBody>
      </p:sp>
      <p:sp>
        <p:nvSpPr>
          <p:cNvPr id="22" name="矩形: 圆角 21"/>
          <p:cNvSpPr/>
          <p:nvPr>
            <p:custDataLst>
              <p:tags r:id="rId6"/>
            </p:custDataLst>
          </p:nvPr>
        </p:nvSpPr>
        <p:spPr>
          <a:xfrm>
            <a:off x="672465" y="1255395"/>
            <a:ext cx="10904855" cy="567690"/>
          </a:xfrm>
          <a:prstGeom prst="roundRect">
            <a:avLst>
              <a:gd name="adj" fmla="val 0"/>
            </a:avLst>
          </a:prstGeom>
          <a:solidFill>
            <a:schemeClr val="accent1">
              <a:lumMod val="20000"/>
              <a:lumOff val="80000"/>
            </a:schemeClr>
          </a:solidFill>
          <a:ln w="25400">
            <a:solidFill>
              <a:schemeClr val="accent1">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 name="椭圆 1"/>
          <p:cNvSpPr/>
          <p:nvPr>
            <p:custDataLst>
              <p:tags r:id="rId7"/>
            </p:custDataLst>
          </p:nvPr>
        </p:nvSpPr>
        <p:spPr>
          <a:xfrm flipH="1">
            <a:off x="1030922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3" name="弧形 2"/>
          <p:cNvSpPr/>
          <p:nvPr>
            <p:custDataLst>
              <p:tags r:id="rId8"/>
            </p:custDataLst>
          </p:nvPr>
        </p:nvSpPr>
        <p:spPr>
          <a:xfrm flipH="1">
            <a:off x="1025779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4" name="椭圆 3"/>
          <p:cNvSpPr/>
          <p:nvPr>
            <p:custDataLst>
              <p:tags r:id="rId9"/>
            </p:custDataLst>
          </p:nvPr>
        </p:nvSpPr>
        <p:spPr>
          <a:xfrm flipH="1">
            <a:off x="970661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5" name="弧形 4"/>
          <p:cNvSpPr/>
          <p:nvPr>
            <p:custDataLst>
              <p:tags r:id="rId10"/>
            </p:custDataLst>
          </p:nvPr>
        </p:nvSpPr>
        <p:spPr>
          <a:xfrm flipH="1">
            <a:off x="9655175"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6" name="椭圆 5"/>
          <p:cNvSpPr/>
          <p:nvPr>
            <p:custDataLst>
              <p:tags r:id="rId11"/>
            </p:custDataLst>
          </p:nvPr>
        </p:nvSpPr>
        <p:spPr>
          <a:xfrm flipH="1">
            <a:off x="91039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7" name="弧形 6"/>
          <p:cNvSpPr/>
          <p:nvPr>
            <p:custDataLst>
              <p:tags r:id="rId12"/>
            </p:custDataLst>
          </p:nvPr>
        </p:nvSpPr>
        <p:spPr>
          <a:xfrm flipH="1">
            <a:off x="905256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9" name="椭圆 8"/>
          <p:cNvSpPr/>
          <p:nvPr>
            <p:custDataLst>
              <p:tags r:id="rId13"/>
            </p:custDataLst>
          </p:nvPr>
        </p:nvSpPr>
        <p:spPr>
          <a:xfrm>
            <a:off x="159956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10" name="弧形 9"/>
          <p:cNvSpPr/>
          <p:nvPr>
            <p:custDataLst>
              <p:tags r:id="rId14"/>
            </p:custDataLst>
          </p:nvPr>
        </p:nvSpPr>
        <p:spPr>
          <a:xfrm>
            <a:off x="157607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12" name="椭圆 11"/>
          <p:cNvSpPr/>
          <p:nvPr>
            <p:custDataLst>
              <p:tags r:id="rId15"/>
            </p:custDataLst>
          </p:nvPr>
        </p:nvSpPr>
        <p:spPr>
          <a:xfrm>
            <a:off x="220218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19" name="弧形 18"/>
          <p:cNvSpPr/>
          <p:nvPr>
            <p:custDataLst>
              <p:tags r:id="rId16"/>
            </p:custDataLst>
          </p:nvPr>
        </p:nvSpPr>
        <p:spPr>
          <a:xfrm>
            <a:off x="217932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20" name="椭圆 19"/>
          <p:cNvSpPr/>
          <p:nvPr>
            <p:custDataLst>
              <p:tags r:id="rId17"/>
            </p:custDataLst>
          </p:nvPr>
        </p:nvSpPr>
        <p:spPr>
          <a:xfrm>
            <a:off x="28047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21" name="弧形 20"/>
          <p:cNvSpPr/>
          <p:nvPr>
            <p:custDataLst>
              <p:tags r:id="rId18"/>
            </p:custDataLst>
          </p:nvPr>
        </p:nvSpPr>
        <p:spPr>
          <a:xfrm>
            <a:off x="2780665"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18" name="文本框 17"/>
          <p:cNvSpPr txBox="1"/>
          <p:nvPr>
            <p:custDataLst>
              <p:tags r:id="rId19"/>
            </p:custDataLst>
          </p:nvPr>
        </p:nvSpPr>
        <p:spPr>
          <a:xfrm>
            <a:off x="1028065" y="1972310"/>
            <a:ext cx="9409430" cy="4307840"/>
          </a:xfrm>
          <a:prstGeom prst="rect">
            <a:avLst/>
          </a:prstGeom>
          <a:noFill/>
        </p:spPr>
        <p:txBody>
          <a:bodyPr wrap="square" rtlCol="0" anchor="ctr" anchorCtr="0"/>
          <a:lstStyle/>
          <a:p>
            <a:pPr marL="342900" indent="-342900" algn="just" fontAlgn="auto">
              <a:lnSpc>
                <a:spcPct val="150000"/>
              </a:lnSpc>
              <a:buFont typeface="Arial" panose="020B0604020202020204" pitchFamily="34" charset="0"/>
              <a:buAutoNum type="arabicPeriod"/>
            </a:pPr>
            <a:r>
              <a:rPr lang="zh-CN" altLang="en-US" sz="1400" b="1">
                <a:solidFill>
                  <a:schemeClr val="tx1"/>
                </a:solidFill>
              </a:rPr>
              <a:t>掌握基础语法：</a:t>
            </a:r>
            <a:r>
              <a:rPr lang="zh-CN" altLang="en-US" sz="1400">
                <a:solidFill>
                  <a:schemeClr val="tx1"/>
                </a:solidFill>
              </a:rPr>
              <a:t>先了解</a:t>
            </a:r>
            <a:r>
              <a:rPr lang="en-US" altLang="zh-CN" sz="1400">
                <a:solidFill>
                  <a:schemeClr val="tx1"/>
                </a:solidFill>
              </a:rPr>
              <a:t> Python </a:t>
            </a:r>
            <a:r>
              <a:rPr lang="zh-CN" altLang="en-US" sz="1400">
                <a:solidFill>
                  <a:schemeClr val="tx1"/>
                </a:solidFill>
              </a:rPr>
              <a:t>的基本语法规则，包括变量和数据类型（如字符串、列表、字典等）、条件语句、循环语句、函数定义与调用等。可以在</a:t>
            </a:r>
            <a:r>
              <a:rPr lang="en-US" altLang="zh-CN" sz="1400">
                <a:solidFill>
                  <a:schemeClr val="tx1"/>
                </a:solidFill>
              </a:rPr>
              <a:t>Python </a:t>
            </a:r>
            <a:r>
              <a:rPr lang="zh-CN" altLang="en-US" sz="1400">
                <a:solidFill>
                  <a:schemeClr val="tx1"/>
                </a:solidFill>
              </a:rPr>
              <a:t>官方文档中学习，这是权威的学习资源，适合查缺补漏。也可以观看</a:t>
            </a:r>
            <a:r>
              <a:rPr lang="en-US" altLang="zh-CN" sz="1400">
                <a:solidFill>
                  <a:schemeClr val="tx1"/>
                </a:solidFill>
              </a:rPr>
              <a:t>Python </a:t>
            </a:r>
            <a:r>
              <a:rPr lang="zh-CN" altLang="en-US" sz="1400">
                <a:solidFill>
                  <a:schemeClr val="tx1"/>
                </a:solidFill>
              </a:rPr>
              <a:t>基础教程，</a:t>
            </a:r>
            <a:r>
              <a:rPr lang="en-US" altLang="zh-CN" sz="1400">
                <a:solidFill>
                  <a:schemeClr val="tx1"/>
                </a:solidFill>
              </a:rPr>
              <a:t>B </a:t>
            </a:r>
            <a:r>
              <a:rPr lang="zh-CN" altLang="en-US" sz="1400">
                <a:solidFill>
                  <a:schemeClr val="tx1"/>
                </a:solidFill>
              </a:rPr>
              <a:t>站上的这个教程适合国内用户，讲解详细。</a:t>
            </a:r>
            <a:endParaRPr lang="zh-CN" altLang="en-US" sz="1400">
              <a:solidFill>
                <a:schemeClr val="tx1"/>
              </a:solidFill>
            </a:endParaRPr>
          </a:p>
          <a:p>
            <a:pPr marL="342900" indent="-342900" algn="just" fontAlgn="auto">
              <a:lnSpc>
                <a:spcPct val="150000"/>
              </a:lnSpc>
              <a:buFont typeface="Arial" panose="020B0604020202020204" pitchFamily="34" charset="0"/>
              <a:buAutoNum type="arabicPeriod"/>
            </a:pPr>
            <a:r>
              <a:rPr lang="zh-CN" altLang="en-US" sz="1400" b="1">
                <a:solidFill>
                  <a:schemeClr val="tx1"/>
                </a:solidFill>
              </a:rPr>
              <a:t>学习核心模块与库：</a:t>
            </a:r>
            <a:r>
              <a:rPr lang="zh-CN" altLang="en-US" sz="1400">
                <a:solidFill>
                  <a:schemeClr val="tx1"/>
                </a:solidFill>
              </a:rPr>
              <a:t>根据学习目标，掌握</a:t>
            </a:r>
            <a:r>
              <a:rPr lang="en-US" altLang="zh-CN" sz="1400">
                <a:solidFill>
                  <a:schemeClr val="tx1"/>
                </a:solidFill>
              </a:rPr>
              <a:t> Python </a:t>
            </a:r>
            <a:r>
              <a:rPr lang="zh-CN" altLang="en-US" sz="1400">
                <a:solidFill>
                  <a:schemeClr val="tx1"/>
                </a:solidFill>
              </a:rPr>
              <a:t>的核心模块与常用库。如爬虫相关的</a:t>
            </a:r>
            <a:r>
              <a:rPr lang="en-US" altLang="zh-CN" sz="1400">
                <a:solidFill>
                  <a:schemeClr val="tx1"/>
                </a:solidFill>
              </a:rPr>
              <a:t> requests</a:t>
            </a:r>
            <a:r>
              <a:rPr lang="zh-CN" altLang="en-US" sz="1400">
                <a:solidFill>
                  <a:schemeClr val="tx1"/>
                </a:solidFill>
              </a:rPr>
              <a:t>、</a:t>
            </a:r>
            <a:r>
              <a:rPr lang="en-US" altLang="zh-CN" sz="1400">
                <a:solidFill>
                  <a:schemeClr val="tx1"/>
                </a:solidFill>
              </a:rPr>
              <a:t>BeautifulSoup</a:t>
            </a:r>
            <a:r>
              <a:rPr lang="zh-CN" altLang="en-US" sz="1400">
                <a:solidFill>
                  <a:schemeClr val="tx1"/>
                </a:solidFill>
              </a:rPr>
              <a:t>；数据处理相关的</a:t>
            </a:r>
            <a:r>
              <a:rPr lang="en-US" altLang="zh-CN" sz="1400">
                <a:solidFill>
                  <a:schemeClr val="tx1"/>
                </a:solidFill>
              </a:rPr>
              <a:t> pandas</a:t>
            </a:r>
            <a:r>
              <a:rPr lang="zh-CN" altLang="en-US" sz="1400">
                <a:solidFill>
                  <a:schemeClr val="tx1"/>
                </a:solidFill>
              </a:rPr>
              <a:t>、</a:t>
            </a:r>
            <a:r>
              <a:rPr lang="en-US" altLang="zh-CN" sz="1400">
                <a:solidFill>
                  <a:schemeClr val="tx1"/>
                </a:solidFill>
              </a:rPr>
              <a:t>numpy </a:t>
            </a:r>
            <a:r>
              <a:rPr lang="zh-CN" altLang="en-US" sz="1400">
                <a:solidFill>
                  <a:schemeClr val="tx1"/>
                </a:solidFill>
              </a:rPr>
              <a:t>等。可以参考菜鸟教程，该网站中文友好，对各种模块和库的介绍详细，有大量示例代码。</a:t>
            </a:r>
            <a:endParaRPr lang="zh-CN" altLang="en-US" sz="1400">
              <a:solidFill>
                <a:schemeClr val="tx1"/>
              </a:solidFill>
            </a:endParaRPr>
          </a:p>
          <a:p>
            <a:pPr marL="342900" indent="-342900" algn="just" fontAlgn="auto">
              <a:lnSpc>
                <a:spcPct val="150000"/>
              </a:lnSpc>
              <a:buFont typeface="Arial" panose="020B0604020202020204" pitchFamily="34" charset="0"/>
              <a:buAutoNum type="arabicPeriod"/>
            </a:pPr>
            <a:r>
              <a:rPr lang="zh-CN" altLang="en-US" sz="1400" b="1">
                <a:solidFill>
                  <a:schemeClr val="tx1"/>
                </a:solidFill>
              </a:rPr>
              <a:t>项目驱动学习：</a:t>
            </a:r>
            <a:r>
              <a:rPr lang="zh-CN" altLang="en-US" sz="1400">
                <a:solidFill>
                  <a:schemeClr val="tx1"/>
                </a:solidFill>
              </a:rPr>
              <a:t>通过实际项目来巩固所学知识，发现知识空白点并及时补充。例如学习循环和条件语句后，可做一个文件批量重命名工具；学习爬虫后，尝试采集某网站商品信息。还可以在</a:t>
            </a:r>
            <a:r>
              <a:rPr lang="en-US" altLang="zh-CN" sz="1400">
                <a:solidFill>
                  <a:schemeClr val="tx1"/>
                </a:solidFill>
              </a:rPr>
              <a:t>Kaggle</a:t>
            </a:r>
            <a:r>
              <a:rPr lang="zh-CN" altLang="en-US" sz="1400">
                <a:solidFill>
                  <a:schemeClr val="tx1"/>
                </a:solidFill>
              </a:rPr>
              <a:t>上获取数据分析和机器学习相关项目，在</a:t>
            </a:r>
            <a:r>
              <a:rPr lang="en-US" altLang="zh-CN" sz="1400">
                <a:solidFill>
                  <a:schemeClr val="tx1"/>
                </a:solidFill>
              </a:rPr>
              <a:t>LeetCode</a:t>
            </a:r>
            <a:r>
              <a:rPr lang="zh-CN" altLang="en-US" sz="1400">
                <a:solidFill>
                  <a:schemeClr val="tx1"/>
                </a:solidFill>
              </a:rPr>
              <a:t>上练习算法相关项目，提升编程能力。</a:t>
            </a:r>
            <a:endParaRPr lang="zh-CN" altLang="en-US" sz="1400">
              <a:solidFill>
                <a:schemeClr val="tx1"/>
              </a:solidFill>
            </a:endParaRPr>
          </a:p>
          <a:p>
            <a:pPr marL="342900" indent="-342900" algn="just" fontAlgn="auto">
              <a:lnSpc>
                <a:spcPct val="150000"/>
              </a:lnSpc>
              <a:buFont typeface="Arial" panose="020B0604020202020204" pitchFamily="34" charset="0"/>
              <a:buAutoNum type="arabicPeriod"/>
            </a:pPr>
            <a:r>
              <a:rPr lang="zh-CN" altLang="en-US" sz="1400" b="1">
                <a:solidFill>
                  <a:schemeClr val="tx1"/>
                </a:solidFill>
              </a:rPr>
              <a:t>模仿与优化代码：</a:t>
            </a:r>
            <a:r>
              <a:rPr lang="zh-CN" altLang="en-US" sz="1400">
                <a:solidFill>
                  <a:schemeClr val="tx1"/>
                </a:solidFill>
              </a:rPr>
              <a:t>从开源项目、视频教程中模仿代码，快速搭建小项目，然后在模仿的基础上尝试添加自己的改进，比如增加功能或优化性能。</a:t>
            </a:r>
            <a:r>
              <a:rPr lang="en-US" altLang="zh-CN" sz="1400">
                <a:solidFill>
                  <a:schemeClr val="tx1"/>
                </a:solidFill>
              </a:rPr>
              <a:t>GitHub </a:t>
            </a:r>
            <a:r>
              <a:rPr lang="zh-CN" altLang="en-US" sz="1400">
                <a:solidFill>
                  <a:schemeClr val="tx1"/>
                </a:solidFill>
              </a:rPr>
              <a:t>上有大量的</a:t>
            </a:r>
            <a:r>
              <a:rPr lang="en-US" altLang="zh-CN" sz="1400">
                <a:solidFill>
                  <a:schemeClr val="tx1"/>
                </a:solidFill>
              </a:rPr>
              <a:t> Python </a:t>
            </a:r>
            <a:r>
              <a:rPr lang="zh-CN" altLang="en-US" sz="1400">
                <a:solidFill>
                  <a:schemeClr val="tx1"/>
                </a:solidFill>
              </a:rPr>
              <a:t>开源项目，可从中寻找感兴趣的项目进行学习，网址是</a:t>
            </a:r>
            <a:r>
              <a:rPr lang="en-US" altLang="zh-CN" sz="1400">
                <a:solidFill>
                  <a:schemeClr val="tx1"/>
                </a:solidFill>
              </a:rPr>
              <a:t>https://github.com/</a:t>
            </a:r>
            <a:r>
              <a:rPr lang="zh-CN" altLang="en-US" sz="1400">
                <a:solidFill>
                  <a:schemeClr val="tx1"/>
                </a:solidFill>
              </a:rPr>
              <a:t>。</a:t>
            </a:r>
            <a:endParaRPr lang="zh-CN" altLang="en-US" sz="1400">
              <a:solidFill>
                <a:schemeClr val="tx1"/>
              </a:solidFill>
            </a:endParaRPr>
          </a:p>
        </p:txBody>
      </p:sp>
      <p:sp>
        <p:nvSpPr>
          <p:cNvPr id="2062" name="Rectangle 14"/>
          <p:cNvSpPr>
            <a:spLocks noGrp="1" noChangeArrowheads="1"/>
          </p:cNvSpPr>
          <p:nvPr>
            <p:custDataLst>
              <p:tags r:id="rId20"/>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扩展：一</a:t>
            </a:r>
            <a:r>
              <a:rPr lang="en-US" altLang="zh-CN" sz="3200" dirty="0">
                <a:solidFill>
                  <a:srgbClr val="FF0000"/>
                </a:solidFill>
                <a:latin typeface="楷体_GB2312" charset="-122"/>
              </a:rPr>
              <a:t>.</a:t>
            </a:r>
            <a:r>
              <a:rPr lang="zh-CN" altLang="en-US" sz="3200" dirty="0">
                <a:solidFill>
                  <a:srgbClr val="FF0000"/>
                </a:solidFill>
                <a:latin typeface="楷体_GB2312" charset="-122"/>
                <a:sym typeface="+mn-ea"/>
              </a:rPr>
              <a:t>Python 简介</a:t>
            </a:r>
            <a:r>
              <a:rPr lang="en-US" altLang="zh-CN" sz="3200" dirty="0">
                <a:solidFill>
                  <a:srgbClr val="FF0000"/>
                </a:solidFill>
                <a:latin typeface="楷体_GB2312" charset="-122"/>
                <a:sym typeface="+mn-ea"/>
              </a:rPr>
              <a:t>-</a:t>
            </a:r>
            <a:r>
              <a:rPr lang="zh-CN" altLang="en-US" sz="3200" dirty="0">
                <a:solidFill>
                  <a:srgbClr val="FF0000"/>
                </a:solidFill>
                <a:latin typeface="楷体_GB2312" charset="-122"/>
                <a:sym typeface="+mn-ea"/>
              </a:rPr>
              <a:t>快速学习</a:t>
            </a:r>
            <a:r>
              <a:rPr lang="en-US" altLang="zh-CN" sz="3200" dirty="0">
                <a:solidFill>
                  <a:srgbClr val="FF0000"/>
                </a:solidFill>
                <a:latin typeface="楷体_GB2312" charset="-122"/>
                <a:sym typeface="+mn-ea"/>
              </a:rPr>
              <a:t>Python</a:t>
            </a:r>
            <a:endParaRPr lang="en-US" altLang="zh-CN" sz="3200" dirty="0">
              <a:solidFill>
                <a:srgbClr val="FF0000"/>
              </a:solidFill>
              <a:latin typeface="楷体_GB2312" charset="-122"/>
              <a:sym typeface="+mn-ea"/>
            </a:endParaRPr>
          </a:p>
        </p:txBody>
      </p:sp>
    </p:spTree>
    <p:custDataLst>
      <p:tags r:id="rId21"/>
    </p:custDataLst>
  </p:cSld>
  <p:clrMapOvr>
    <a:masterClrMapping/>
  </p:clrMapOvr>
  <p:transition>
    <p:cut/>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任意多边形: 形状 15"/>
          <p:cNvSpPr/>
          <p:nvPr>
            <p:custDataLst>
              <p:tags r:id="rId1"/>
            </p:custDataLst>
          </p:nvPr>
        </p:nvSpPr>
        <p:spPr>
          <a:xfrm>
            <a:off x="9995535" y="633095"/>
            <a:ext cx="1587500" cy="5427345"/>
          </a:xfrm>
          <a:custGeom>
            <a:avLst/>
            <a:gdLst>
              <a:gd name="connsiteX0" fmla="*/ 130644 w 170309"/>
              <a:gd name="connsiteY0" fmla="*/ 488775 h 488775"/>
              <a:gd name="connsiteX1" fmla="*/ 39666 w 170309"/>
              <a:gd name="connsiteY1" fmla="*/ 488775 h 488775"/>
              <a:gd name="connsiteX2" fmla="*/ 0 w 170309"/>
              <a:gd name="connsiteY2" fmla="*/ 449110 h 488775"/>
              <a:gd name="connsiteX3" fmla="*/ 0 w 170309"/>
              <a:gd name="connsiteY3" fmla="*/ 39666 h 488775"/>
              <a:gd name="connsiteX4" fmla="*/ 39666 w 170309"/>
              <a:gd name="connsiteY4" fmla="*/ 0 h 488775"/>
              <a:gd name="connsiteX5" fmla="*/ 130644 w 170309"/>
              <a:gd name="connsiteY5" fmla="*/ 0 h 488775"/>
              <a:gd name="connsiteX6" fmla="*/ 170310 w 170309"/>
              <a:gd name="connsiteY6" fmla="*/ 39666 h 488775"/>
              <a:gd name="connsiteX7" fmla="*/ 170310 w 170309"/>
              <a:gd name="connsiteY7" fmla="*/ 449110 h 488775"/>
              <a:gd name="connsiteX8" fmla="*/ 130644 w 170309"/>
              <a:gd name="connsiteY8" fmla="*/ 488775 h 488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0309" h="488775">
                <a:moveTo>
                  <a:pt x="130644" y="488775"/>
                </a:moveTo>
                <a:lnTo>
                  <a:pt x="39666" y="488775"/>
                </a:lnTo>
                <a:cubicBezTo>
                  <a:pt x="17756" y="488775"/>
                  <a:pt x="0" y="471019"/>
                  <a:pt x="0" y="449110"/>
                </a:cubicBezTo>
                <a:lnTo>
                  <a:pt x="0" y="39666"/>
                </a:lnTo>
                <a:cubicBezTo>
                  <a:pt x="0" y="17756"/>
                  <a:pt x="17756" y="0"/>
                  <a:pt x="39666" y="0"/>
                </a:cubicBezTo>
                <a:lnTo>
                  <a:pt x="130644" y="0"/>
                </a:lnTo>
                <a:cubicBezTo>
                  <a:pt x="152554" y="0"/>
                  <a:pt x="170310" y="17756"/>
                  <a:pt x="170310" y="39666"/>
                </a:cubicBezTo>
                <a:lnTo>
                  <a:pt x="170310" y="449110"/>
                </a:lnTo>
                <a:cubicBezTo>
                  <a:pt x="170310" y="471019"/>
                  <a:pt x="152554" y="488775"/>
                  <a:pt x="130644" y="488775"/>
                </a:cubicBezTo>
                <a:close/>
              </a:path>
            </a:pathLst>
          </a:custGeom>
          <a:noFill/>
          <a:ln w="101600" cap="flat">
            <a:gradFill>
              <a:gsLst>
                <a:gs pos="6000">
                  <a:schemeClr val="accent2">
                    <a:alpha val="0"/>
                  </a:schemeClr>
                </a:gs>
                <a:gs pos="49000">
                  <a:schemeClr val="accent1">
                    <a:alpha val="5000"/>
                  </a:schemeClr>
                </a:gs>
                <a:gs pos="100000">
                  <a:schemeClr val="accent1">
                    <a:alpha val="11000"/>
                  </a:schemeClr>
                </a:gs>
              </a:gsLst>
              <a:lin ang="18900000" scaled="1"/>
            </a:gra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 name="任意多边形: 形状 16"/>
          <p:cNvSpPr/>
          <p:nvPr>
            <p:custDataLst>
              <p:tags r:id="rId2"/>
            </p:custDataLst>
          </p:nvPr>
        </p:nvSpPr>
        <p:spPr>
          <a:xfrm>
            <a:off x="0" y="1281430"/>
            <a:ext cx="11685905" cy="1655445"/>
          </a:xfrm>
          <a:custGeom>
            <a:avLst/>
            <a:gdLst>
              <a:gd name="connsiteX0" fmla="*/ 0 w 1032528"/>
              <a:gd name="connsiteY0" fmla="*/ 0 h 131784"/>
              <a:gd name="connsiteX1" fmla="*/ 1032528 w 1032528"/>
              <a:gd name="connsiteY1" fmla="*/ 0 h 131784"/>
              <a:gd name="connsiteX2" fmla="*/ 1032528 w 1032528"/>
              <a:gd name="connsiteY2" fmla="*/ 131784 h 131784"/>
              <a:gd name="connsiteX3" fmla="*/ 0 w 1032528"/>
              <a:gd name="connsiteY3" fmla="*/ 131784 h 131784"/>
            </a:gdLst>
            <a:ahLst/>
            <a:cxnLst>
              <a:cxn ang="0">
                <a:pos x="connsiteX0" y="connsiteY0"/>
              </a:cxn>
              <a:cxn ang="0">
                <a:pos x="connsiteX1" y="connsiteY1"/>
              </a:cxn>
              <a:cxn ang="0">
                <a:pos x="connsiteX2" y="connsiteY2"/>
              </a:cxn>
              <a:cxn ang="0">
                <a:pos x="connsiteX3" y="connsiteY3"/>
              </a:cxn>
            </a:cxnLst>
            <a:rect l="l" t="t" r="r" b="b"/>
            <a:pathLst>
              <a:path w="1032528" h="131784">
                <a:moveTo>
                  <a:pt x="0" y="0"/>
                </a:moveTo>
                <a:lnTo>
                  <a:pt x="1032528" y="0"/>
                </a:lnTo>
                <a:lnTo>
                  <a:pt x="1032528" y="131784"/>
                </a:lnTo>
                <a:lnTo>
                  <a:pt x="0" y="131784"/>
                </a:lnTo>
                <a:close/>
              </a:path>
            </a:pathLst>
          </a:custGeom>
          <a:gradFill>
            <a:gsLst>
              <a:gs pos="0">
                <a:schemeClr val="accent1">
                  <a:alpha val="0"/>
                </a:schemeClr>
              </a:gs>
              <a:gs pos="54000">
                <a:schemeClr val="accent1">
                  <a:alpha val="11000"/>
                </a:schemeClr>
              </a:gs>
            </a:gsLst>
            <a:lin ang="10800000" scaled="0"/>
          </a:gradFill>
          <a:ln w="8132"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pic>
        <p:nvPicPr>
          <p:cNvPr id="39" name="图片 38" descr="C:/Users/Admin/AppData/Roaming/Kingsoft/office6/wppai/generateppt/723c13b3-b16b-4c65-a67d-5975de5be134.jpg723c13b3-b16b-4c65-a67d-5975de5be134"/>
          <p:cNvPicPr>
            <a:picLocks noChangeAspect="1"/>
          </p:cNvPicPr>
          <p:nvPr>
            <p:custDataLst>
              <p:tags r:id="rId3"/>
            </p:custDataLst>
          </p:nvPr>
        </p:nvPicPr>
        <p:blipFill>
          <a:blip r:embed="rId4"/>
          <a:srcRect l="215" r="215"/>
          <a:stretch>
            <a:fillRect/>
          </a:stretch>
        </p:blipFill>
        <p:spPr>
          <a:xfrm>
            <a:off x="535305" y="1170940"/>
            <a:ext cx="5457825" cy="3241675"/>
          </a:xfrm>
          <a:custGeom>
            <a:avLst/>
            <a:gdLst/>
            <a:ahLst/>
            <a:cxnLst>
              <a:cxn ang="3">
                <a:pos x="hc" y="t"/>
              </a:cxn>
              <a:cxn ang="cd2">
                <a:pos x="l" y="vc"/>
              </a:cxn>
              <a:cxn ang="cd4">
                <a:pos x="hc" y="b"/>
              </a:cxn>
              <a:cxn ang="0">
                <a:pos x="r" y="vc"/>
              </a:cxn>
            </a:cxnLst>
            <a:rect l="l" t="t" r="r" b="b"/>
            <a:pathLst>
              <a:path w="8278" h="5105">
                <a:moveTo>
                  <a:pt x="582" y="0"/>
                </a:moveTo>
                <a:lnTo>
                  <a:pt x="7696" y="0"/>
                </a:lnTo>
                <a:cubicBezTo>
                  <a:pt x="8017" y="0"/>
                  <a:pt x="8278" y="301"/>
                  <a:pt x="8278" y="673"/>
                </a:cubicBezTo>
                <a:lnTo>
                  <a:pt x="8278" y="4432"/>
                </a:lnTo>
                <a:cubicBezTo>
                  <a:pt x="8278" y="4804"/>
                  <a:pt x="8017" y="5105"/>
                  <a:pt x="7696" y="5105"/>
                </a:cubicBezTo>
                <a:lnTo>
                  <a:pt x="582" y="5105"/>
                </a:lnTo>
                <a:cubicBezTo>
                  <a:pt x="261" y="5105"/>
                  <a:pt x="0" y="4804"/>
                  <a:pt x="0" y="4432"/>
                </a:cubicBezTo>
                <a:lnTo>
                  <a:pt x="0" y="673"/>
                </a:lnTo>
                <a:cubicBezTo>
                  <a:pt x="0" y="301"/>
                  <a:pt x="261" y="0"/>
                  <a:pt x="582" y="0"/>
                </a:cubicBezTo>
                <a:close/>
              </a:path>
            </a:pathLst>
          </a:custGeom>
          <a:solidFill>
            <a:schemeClr val="accent1"/>
          </a:solidFill>
          <a:ln>
            <a:solidFill>
              <a:schemeClr val="accent1">
                <a:alpha val="20000"/>
              </a:schemeClr>
            </a:solidFill>
          </a:ln>
        </p:spPr>
      </p:pic>
      <p:sp>
        <p:nvSpPr>
          <p:cNvPr id="40" name="正文"/>
          <p:cNvSpPr txBox="1"/>
          <p:nvPr>
            <p:custDataLst>
              <p:tags r:id="rId5"/>
            </p:custDataLst>
          </p:nvPr>
        </p:nvSpPr>
        <p:spPr>
          <a:xfrm>
            <a:off x="6337300" y="3101340"/>
            <a:ext cx="4925695" cy="1311275"/>
          </a:xfrm>
          <a:prstGeom prst="rect">
            <a:avLst/>
          </a:prstGeom>
          <a:noFill/>
        </p:spPr>
        <p:txBody>
          <a:bodyPr wrap="square" lIns="0" tIns="0" rIns="0" bIns="0" rtlCol="0" anchor="t" anchorCtr="0">
            <a:normAutofit/>
          </a:bodyPr>
          <a:lstStyle/>
          <a:p>
            <a:pPr indent="0" algn="l" fontAlgn="auto">
              <a:lnSpc>
                <a:spcPct val="130000"/>
              </a:lnSpc>
            </a:pPr>
            <a:r>
              <a:rPr lang="zh-CN" altLang="en-US" sz="1400" spc="150" dirty="0">
                <a:solidFill>
                  <a:schemeClr val="tx1">
                    <a:lumMod val="85000"/>
                    <a:lumOff val="15000"/>
                  </a:schemeClr>
                </a:solidFill>
                <a:latin typeface="+mn-ea"/>
                <a:sym typeface="+mn-ea"/>
              </a:rPr>
              <a:t>两者为</a:t>
            </a:r>
            <a:r>
              <a:rPr lang="en-US" altLang="zh-CN" sz="1400" spc="150" dirty="0">
                <a:solidFill>
                  <a:schemeClr val="tx1">
                    <a:lumMod val="85000"/>
                    <a:lumOff val="15000"/>
                  </a:schemeClr>
                </a:solidFill>
                <a:latin typeface="+mn-ea"/>
                <a:sym typeface="+mn-ea"/>
              </a:rPr>
              <a:t> Python </a:t>
            </a:r>
            <a:r>
              <a:rPr lang="zh-CN" altLang="en-US" sz="1400" spc="150" dirty="0">
                <a:solidFill>
                  <a:schemeClr val="tx1">
                    <a:lumMod val="85000"/>
                    <a:lumOff val="15000"/>
                  </a:schemeClr>
                </a:solidFill>
                <a:latin typeface="+mn-ea"/>
                <a:sym typeface="+mn-ea"/>
              </a:rPr>
              <a:t>内置模块，</a:t>
            </a:r>
            <a:r>
              <a:rPr lang="en-US" altLang="zh-CN" sz="1400" spc="150" dirty="0">
                <a:solidFill>
                  <a:schemeClr val="tx1">
                    <a:lumMod val="85000"/>
                    <a:lumOff val="15000"/>
                  </a:schemeClr>
                </a:solidFill>
                <a:latin typeface="+mn-ea"/>
                <a:sym typeface="+mn-ea"/>
              </a:rPr>
              <a:t>urllib3 </a:t>
            </a:r>
            <a:r>
              <a:rPr lang="zh-CN" altLang="en-US" sz="1400" spc="150" dirty="0">
                <a:solidFill>
                  <a:schemeClr val="tx1">
                    <a:lumMod val="85000"/>
                    <a:lumOff val="15000"/>
                  </a:schemeClr>
                </a:solidFill>
                <a:latin typeface="+mn-ea"/>
                <a:sym typeface="+mn-ea"/>
              </a:rPr>
              <a:t>为主，</a:t>
            </a:r>
            <a:r>
              <a:rPr lang="en-US" altLang="zh-CN" sz="1400" spc="150" dirty="0">
                <a:solidFill>
                  <a:schemeClr val="tx1">
                    <a:lumMod val="85000"/>
                    <a:lumOff val="15000"/>
                  </a:schemeClr>
                </a:solidFill>
                <a:latin typeface="+mn-ea"/>
                <a:sym typeface="+mn-ea"/>
              </a:rPr>
              <a:t>urllib </a:t>
            </a:r>
            <a:r>
              <a:rPr lang="zh-CN" altLang="en-US" sz="1400" spc="150" dirty="0">
                <a:solidFill>
                  <a:schemeClr val="tx1">
                    <a:lumMod val="85000"/>
                    <a:lumOff val="15000"/>
                  </a:schemeClr>
                </a:solidFill>
                <a:latin typeface="+mn-ea"/>
                <a:sym typeface="+mn-ea"/>
              </a:rPr>
              <a:t>为辅</a:t>
            </a:r>
            <a:endParaRPr lang="zh-CN" altLang="en-US" sz="1400" spc="150" dirty="0">
              <a:solidFill>
                <a:schemeClr val="tx1">
                  <a:lumMod val="85000"/>
                  <a:lumOff val="15000"/>
                </a:schemeClr>
              </a:solidFill>
              <a:latin typeface="+mn-ea"/>
              <a:sym typeface="+mn-ea"/>
            </a:endParaRPr>
          </a:p>
        </p:txBody>
      </p:sp>
      <p:sp>
        <p:nvSpPr>
          <p:cNvPr id="23" name="圆角矩形 22"/>
          <p:cNvSpPr>
            <a:spLocks noChangeAspect="1"/>
          </p:cNvSpPr>
          <p:nvPr>
            <p:custDataLst>
              <p:tags r:id="rId6"/>
            </p:custDataLst>
          </p:nvPr>
        </p:nvSpPr>
        <p:spPr>
          <a:xfrm>
            <a:off x="552132" y="4751277"/>
            <a:ext cx="558714" cy="558714"/>
          </a:xfrm>
          <a:prstGeom prst="roundRect">
            <a:avLst>
              <a:gd name="adj" fmla="val 10363"/>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zh-CN" altLang="en-US">
              <a:cs typeface="微软雅黑" panose="020B0503020204020204" charset="-122"/>
              <a:sym typeface="+mn-ea"/>
            </a:endParaRPr>
          </a:p>
        </p:txBody>
      </p:sp>
      <p:pic>
        <p:nvPicPr>
          <p:cNvPr id="24" name="图片 23" descr="32313538333935363b32313538333934333bb6d4bbb0"/>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a:off x="682435" y="4881580"/>
            <a:ext cx="298108" cy="298108"/>
          </a:xfrm>
          <a:prstGeom prst="rect">
            <a:avLst/>
          </a:prstGeom>
        </p:spPr>
      </p:pic>
      <p:sp>
        <p:nvSpPr>
          <p:cNvPr id="25" name="圆角矩形 24"/>
          <p:cNvSpPr>
            <a:spLocks noChangeAspect="1"/>
          </p:cNvSpPr>
          <p:nvPr>
            <p:custDataLst>
              <p:tags r:id="rId10"/>
            </p:custDataLst>
          </p:nvPr>
        </p:nvSpPr>
        <p:spPr>
          <a:xfrm>
            <a:off x="6349665" y="4751277"/>
            <a:ext cx="558714" cy="558714"/>
          </a:xfrm>
          <a:prstGeom prst="roundRect">
            <a:avLst>
              <a:gd name="adj" fmla="val 10363"/>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zh-CN" altLang="en-US">
              <a:cs typeface="微软雅黑" panose="020B0503020204020204" charset="-122"/>
              <a:sym typeface="+mn-ea"/>
            </a:endParaRPr>
          </a:p>
        </p:txBody>
      </p:sp>
      <p:pic>
        <p:nvPicPr>
          <p:cNvPr id="26" name="图片 25" descr="32313538333935363b32313538333934373bcec4bcfebcd0"/>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6479333" y="4880944"/>
            <a:ext cx="299379" cy="299379"/>
          </a:xfrm>
          <a:prstGeom prst="rect">
            <a:avLst/>
          </a:prstGeom>
        </p:spPr>
      </p:pic>
      <p:sp>
        <p:nvSpPr>
          <p:cNvPr id="17" name="正文"/>
          <p:cNvSpPr txBox="1"/>
          <p:nvPr>
            <p:custDataLst>
              <p:tags r:id="rId14"/>
            </p:custDataLst>
          </p:nvPr>
        </p:nvSpPr>
        <p:spPr>
          <a:xfrm>
            <a:off x="552132" y="5347492"/>
            <a:ext cx="5188604" cy="921656"/>
          </a:xfrm>
          <a:prstGeom prst="rect">
            <a:avLst/>
          </a:prstGeom>
          <a:noFill/>
        </p:spPr>
        <p:txBody>
          <a:bodyPr wrap="square" lIns="0" tIns="0" rIns="0" bIns="107950" rtlCol="0" anchor="t" anchorCtr="0">
            <a:noAutofit/>
          </a:bodyPr>
          <a:lstStyle/>
          <a:p>
            <a:pPr lvl="0" algn="just">
              <a:lnSpc>
                <a:spcPct val="140000"/>
              </a:lnSpc>
              <a:buClrTx/>
              <a:buSzTx/>
              <a:buFontTx/>
            </a:pPr>
            <a:r>
              <a:rPr lang="zh-CN" altLang="en-US" sz="2000" kern="0" dirty="0">
                <a:ln>
                  <a:noFill/>
                  <a:prstDash val="sysDot"/>
                </a:ln>
                <a:solidFill>
                  <a:schemeClr val="tx1">
                    <a:lumMod val="85000"/>
                    <a:lumOff val="15000"/>
                  </a:schemeClr>
                </a:solidFill>
                <a:latin typeface="+mn-ea"/>
                <a:sym typeface="+mn-ea"/>
              </a:rPr>
              <a:t>通过</a:t>
            </a:r>
            <a:r>
              <a:rPr lang="en-US" altLang="zh-CN" sz="2000" kern="0" dirty="0">
                <a:ln>
                  <a:noFill/>
                  <a:prstDash val="sysDot"/>
                </a:ln>
                <a:solidFill>
                  <a:schemeClr val="tx1">
                    <a:lumMod val="85000"/>
                    <a:lumOff val="15000"/>
                  </a:schemeClr>
                </a:solidFill>
                <a:latin typeface="+mn-ea"/>
                <a:sym typeface="+mn-ea"/>
              </a:rPr>
              <a:t>urlopen</a:t>
            </a:r>
            <a:r>
              <a:rPr lang="zh-CN" altLang="en-US" sz="2000" kern="0" dirty="0">
                <a:ln>
                  <a:noFill/>
                  <a:prstDash val="sysDot"/>
                </a:ln>
                <a:solidFill>
                  <a:schemeClr val="tx1">
                    <a:lumMod val="85000"/>
                    <a:lumOff val="15000"/>
                  </a:schemeClr>
                </a:solidFill>
                <a:latin typeface="+mn-ea"/>
                <a:sym typeface="+mn-ea"/>
              </a:rPr>
              <a:t>向</a:t>
            </a:r>
            <a:r>
              <a:rPr lang="en-US" altLang="zh-CN" sz="2000" kern="0" dirty="0">
                <a:ln>
                  <a:noFill/>
                  <a:prstDash val="sysDot"/>
                </a:ln>
                <a:solidFill>
                  <a:schemeClr val="tx1">
                    <a:lumMod val="85000"/>
                    <a:lumOff val="15000"/>
                  </a:schemeClr>
                </a:solidFill>
                <a:latin typeface="+mn-ea"/>
                <a:sym typeface="+mn-ea"/>
              </a:rPr>
              <a:t> URL </a:t>
            </a:r>
            <a:r>
              <a:rPr lang="zh-CN" altLang="en-US" sz="2000" kern="0" dirty="0">
                <a:ln>
                  <a:noFill/>
                  <a:prstDash val="sysDot"/>
                </a:ln>
                <a:solidFill>
                  <a:schemeClr val="tx1">
                    <a:lumMod val="85000"/>
                    <a:lumOff val="15000"/>
                  </a:schemeClr>
                </a:solidFill>
                <a:latin typeface="+mn-ea"/>
                <a:sym typeface="+mn-ea"/>
              </a:rPr>
              <a:t>发送请求获取数据。</a:t>
            </a:r>
            <a:endParaRPr lang="zh-CN" altLang="en-US" sz="2000" kern="0" dirty="0">
              <a:ln>
                <a:noFill/>
                <a:prstDash val="sysDot"/>
              </a:ln>
              <a:solidFill>
                <a:schemeClr val="tx1">
                  <a:lumMod val="85000"/>
                  <a:lumOff val="15000"/>
                </a:schemeClr>
              </a:solidFill>
              <a:latin typeface="+mn-ea"/>
              <a:sym typeface="+mn-ea"/>
            </a:endParaRPr>
          </a:p>
        </p:txBody>
      </p:sp>
      <p:sp>
        <p:nvSpPr>
          <p:cNvPr id="18" name="正文"/>
          <p:cNvSpPr txBox="1"/>
          <p:nvPr>
            <p:custDataLst>
              <p:tags r:id="rId15"/>
            </p:custDataLst>
          </p:nvPr>
        </p:nvSpPr>
        <p:spPr>
          <a:xfrm>
            <a:off x="6347123" y="5347492"/>
            <a:ext cx="5188604" cy="921656"/>
          </a:xfrm>
          <a:prstGeom prst="rect">
            <a:avLst/>
          </a:prstGeom>
          <a:noFill/>
        </p:spPr>
        <p:txBody>
          <a:bodyPr wrap="square" lIns="0" tIns="0" rIns="0" bIns="107950" rtlCol="0" anchor="t" anchorCtr="0">
            <a:noAutofit/>
          </a:bodyPr>
          <a:lstStyle/>
          <a:p>
            <a:pPr lvl="0" algn="just">
              <a:lnSpc>
                <a:spcPct val="140000"/>
              </a:lnSpc>
              <a:buClrTx/>
              <a:buSzTx/>
              <a:buFontTx/>
            </a:pPr>
            <a:r>
              <a:rPr lang="zh-CN" altLang="en-US" sz="2000" kern="0" dirty="0">
                <a:ln>
                  <a:noFill/>
                  <a:prstDash val="sysDot"/>
                </a:ln>
                <a:solidFill>
                  <a:schemeClr val="tx1">
                    <a:lumMod val="85000"/>
                    <a:lumOff val="15000"/>
                  </a:schemeClr>
                </a:solidFill>
                <a:latin typeface="+mn-ea"/>
                <a:sym typeface="+mn-ea"/>
              </a:rPr>
              <a:t>需传入请求数据，若服务器验证请求头，需设置</a:t>
            </a:r>
            <a:r>
              <a:rPr lang="en-US" altLang="zh-CN" sz="2000" kern="0" dirty="0">
                <a:ln>
                  <a:noFill/>
                  <a:prstDash val="sysDot"/>
                </a:ln>
                <a:solidFill>
                  <a:schemeClr val="tx1">
                    <a:lumMod val="85000"/>
                    <a:lumOff val="15000"/>
                  </a:schemeClr>
                </a:solidFill>
                <a:latin typeface="+mn-ea"/>
                <a:sym typeface="+mn-ea"/>
              </a:rPr>
              <a:t> User-Agent </a:t>
            </a:r>
            <a:r>
              <a:rPr lang="zh-CN" altLang="en-US" sz="2000" kern="0" dirty="0">
                <a:ln>
                  <a:noFill/>
                  <a:prstDash val="sysDot"/>
                </a:ln>
                <a:solidFill>
                  <a:schemeClr val="tx1">
                    <a:lumMod val="85000"/>
                    <a:lumOff val="15000"/>
                  </a:schemeClr>
                </a:solidFill>
                <a:latin typeface="+mn-ea"/>
                <a:sym typeface="+mn-ea"/>
              </a:rPr>
              <a:t>等信息避免反爬。</a:t>
            </a:r>
            <a:endParaRPr lang="zh-CN" altLang="en-US" sz="2000" kern="0" dirty="0">
              <a:ln>
                <a:noFill/>
                <a:prstDash val="sysDot"/>
              </a:ln>
              <a:solidFill>
                <a:schemeClr val="tx1">
                  <a:lumMod val="85000"/>
                  <a:lumOff val="15000"/>
                </a:schemeClr>
              </a:solidFill>
              <a:latin typeface="+mn-ea"/>
              <a:sym typeface="+mn-ea"/>
            </a:endParaRPr>
          </a:p>
        </p:txBody>
      </p:sp>
      <p:sp>
        <p:nvSpPr>
          <p:cNvPr id="19" name="标题"/>
          <p:cNvSpPr txBox="1"/>
          <p:nvPr>
            <p:custDataLst>
              <p:tags r:id="rId16"/>
            </p:custDataLst>
          </p:nvPr>
        </p:nvSpPr>
        <p:spPr>
          <a:xfrm>
            <a:off x="1296449" y="4751277"/>
            <a:ext cx="4444288" cy="553629"/>
          </a:xfrm>
          <a:prstGeom prst="rect">
            <a:avLst/>
          </a:prstGeom>
          <a:noFill/>
        </p:spPr>
        <p:txBody>
          <a:bodyPr wrap="square" lIns="0" tIns="0" rIns="0" bIns="0" rtlCol="0" anchor="b" anchorCtr="0">
            <a:noAutofit/>
          </a:bodyPr>
          <a:lstStyle/>
          <a:p>
            <a:pPr algn="l"/>
            <a:r>
              <a:rPr lang="zh-CN" altLang="en-US" sz="2800" b="1" dirty="0">
                <a:solidFill>
                  <a:schemeClr val="tx1"/>
                </a:solidFill>
                <a:uFillTx/>
                <a:latin typeface="+mn-ea"/>
                <a:sym typeface="+mn-ea"/>
              </a:rPr>
              <a:t></a:t>
            </a:r>
            <a:r>
              <a:rPr lang="en-US" altLang="zh-CN" sz="2800" b="1" dirty="0">
                <a:solidFill>
                  <a:schemeClr val="tx1"/>
                </a:solidFill>
                <a:uFillTx/>
                <a:latin typeface="+mn-ea"/>
                <a:sym typeface="+mn-ea"/>
              </a:rPr>
              <a:t>GET </a:t>
            </a:r>
            <a:r>
              <a:rPr lang="zh-CN" altLang="en-US" sz="2800" b="1" dirty="0">
                <a:solidFill>
                  <a:schemeClr val="tx1"/>
                </a:solidFill>
                <a:uFillTx/>
                <a:latin typeface="+mn-ea"/>
                <a:sym typeface="+mn-ea"/>
              </a:rPr>
              <a:t>请求</a:t>
            </a:r>
            <a:endParaRPr lang="zh-CN" altLang="en-US" sz="2800" b="1" dirty="0">
              <a:solidFill>
                <a:schemeClr val="tx1"/>
              </a:solidFill>
              <a:uFillTx/>
              <a:latin typeface="+mn-ea"/>
              <a:sym typeface="+mn-ea"/>
            </a:endParaRPr>
          </a:p>
        </p:txBody>
      </p:sp>
      <p:sp>
        <p:nvSpPr>
          <p:cNvPr id="20" name="标题"/>
          <p:cNvSpPr txBox="1"/>
          <p:nvPr>
            <p:custDataLst>
              <p:tags r:id="rId17"/>
            </p:custDataLst>
          </p:nvPr>
        </p:nvSpPr>
        <p:spPr>
          <a:xfrm>
            <a:off x="7092075" y="4751277"/>
            <a:ext cx="4444288" cy="553629"/>
          </a:xfrm>
          <a:prstGeom prst="rect">
            <a:avLst/>
          </a:prstGeom>
          <a:noFill/>
        </p:spPr>
        <p:txBody>
          <a:bodyPr wrap="square" lIns="0" tIns="0" rIns="0" bIns="0" rtlCol="0" anchor="b" anchorCtr="0">
            <a:noAutofit/>
          </a:bodyPr>
          <a:lstStyle/>
          <a:p>
            <a:pPr algn="l"/>
            <a:r>
              <a:rPr lang="zh-CN" altLang="en-US" sz="2800" b="1" dirty="0">
                <a:solidFill>
                  <a:schemeClr val="tx1"/>
                </a:solidFill>
                <a:uFillTx/>
                <a:latin typeface="+mn-ea"/>
                <a:sym typeface="+mn-ea"/>
              </a:rPr>
              <a:t></a:t>
            </a:r>
            <a:r>
              <a:rPr lang="en-US" altLang="zh-CN" sz="2800" b="1" dirty="0">
                <a:solidFill>
                  <a:schemeClr val="tx1"/>
                </a:solidFill>
                <a:uFillTx/>
                <a:latin typeface="+mn-ea"/>
                <a:sym typeface="+mn-ea"/>
              </a:rPr>
              <a:t>POST </a:t>
            </a:r>
            <a:r>
              <a:rPr lang="zh-CN" altLang="en-US" sz="2800" b="1" dirty="0">
                <a:solidFill>
                  <a:schemeClr val="tx1"/>
                </a:solidFill>
                <a:uFillTx/>
                <a:latin typeface="+mn-ea"/>
                <a:sym typeface="+mn-ea"/>
              </a:rPr>
              <a:t>请求</a:t>
            </a:r>
            <a:endParaRPr lang="zh-CN" altLang="en-US" sz="2800" b="1" dirty="0">
              <a:solidFill>
                <a:schemeClr val="tx1"/>
              </a:solidFill>
              <a:uFillTx/>
              <a:latin typeface="+mn-ea"/>
              <a:sym typeface="+mn-ea"/>
            </a:endParaRPr>
          </a:p>
        </p:txBody>
      </p:sp>
      <p:sp>
        <p:nvSpPr>
          <p:cNvPr id="3" name="文本框 2"/>
          <p:cNvSpPr txBox="1"/>
          <p:nvPr/>
        </p:nvSpPr>
        <p:spPr>
          <a:xfrm>
            <a:off x="812165" y="227965"/>
            <a:ext cx="7867015" cy="583565"/>
          </a:xfrm>
          <a:prstGeom prst="rect">
            <a:avLst/>
          </a:prstGeom>
          <a:noFill/>
        </p:spPr>
        <p:txBody>
          <a:bodyPr wrap="square" rtlCol="0" anchor="t">
            <a:spAutoFit/>
          </a:bodyPr>
          <a:p>
            <a:r>
              <a:rPr lang="zh-CN" altLang="en-US" sz="3200" b="1" dirty="0">
                <a:solidFill>
                  <a:srgbClr val="FF0000"/>
                </a:solidFill>
                <a:latin typeface="楷体_GB2312" charset="-122"/>
                <a:sym typeface="+mn-ea"/>
              </a:rPr>
              <a:t>任务实施：二</a:t>
            </a:r>
            <a:r>
              <a:rPr lang="en-US" altLang="zh-CN" sz="3200" b="1" dirty="0">
                <a:solidFill>
                  <a:srgbClr val="FF0000"/>
                </a:solidFill>
                <a:latin typeface="楷体_GB2312" charset="-122"/>
                <a:sym typeface="+mn-ea"/>
              </a:rPr>
              <a:t>.</a:t>
            </a:r>
            <a:r>
              <a:rPr lang="zh-CN" altLang="en-US" sz="3200" b="1" dirty="0">
                <a:solidFill>
                  <a:srgbClr val="FF0000"/>
                </a:solidFill>
                <a:latin typeface="楷体_GB2312" charset="-122"/>
                <a:sym typeface="+mn-ea"/>
              </a:rPr>
              <a:t>urllib3/urllib 的实现</a:t>
            </a:r>
            <a:endParaRPr lang="zh-CN" altLang="en-US" sz="3200" b="1" dirty="0">
              <a:solidFill>
                <a:srgbClr val="FF0000"/>
              </a:solidFill>
              <a:latin typeface="楷体_GB2312" charset="-122"/>
              <a:sym typeface="+mn-ea"/>
            </a:endParaRPr>
          </a:p>
        </p:txBody>
      </p:sp>
    </p:spTree>
    <p:custDataLst>
      <p:tags r:id="rId18"/>
    </p:custDataLst>
  </p:cSld>
  <p:clrMapOvr>
    <a:masterClrMapping/>
  </p:clrMapOvr>
  <p:transition>
    <p:cu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vert="horz" lIns="90170" tIns="46990" rIns="90170" bIns="46990" rtlCol="0" anchor="ctr" anchorCtr="0">
            <a:noAutofit/>
          </a:bodyPr>
          <a:lstStyle/>
          <a:p>
            <a:pPr lvl="0" algn="ctr">
              <a:buClrTx/>
              <a:buSzTx/>
              <a:buFontTx/>
            </a:pPr>
            <a:r>
              <a:rPr lang="zh-CN" altLang="en-US" sz="4400" spc="1000">
                <a:solidFill>
                  <a:schemeClr val="tx1"/>
                </a:solidFill>
                <a:latin typeface="+中文标题" charset="0"/>
                <a:sym typeface="+mn-ea"/>
              </a:rPr>
              <a:t>目录</a:t>
            </a:r>
            <a:endParaRPr lang="zh-CN" altLang="en-US" sz="4400" spc="1000">
              <a:solidFill>
                <a:schemeClr val="tx1"/>
              </a:solidFill>
              <a:latin typeface="+中文标题" charset="0"/>
              <a:sym typeface="+mn-ea"/>
            </a:endParaRPr>
          </a:p>
        </p:txBody>
      </p:sp>
      <p:sp>
        <p:nvSpPr>
          <p:cNvPr id="10" name="文本框 9"/>
          <p:cNvSpPr txBox="1"/>
          <p:nvPr>
            <p:custDataLst>
              <p:tags r:id="rId2"/>
            </p:custDataLst>
          </p:nvPr>
        </p:nvSpPr>
        <p:spPr>
          <a:xfrm>
            <a:off x="1489075" y="2759075"/>
            <a:ext cx="4297045" cy="571500"/>
          </a:xfrm>
          <a:prstGeom prst="rect">
            <a:avLst/>
          </a:prstGeom>
          <a:noFill/>
        </p:spPr>
        <p:txBody>
          <a:bodyPr wrap="square" lIns="0" tIns="0" rIns="0" bIns="0" rtlCol="0" anchor="t" anchorCtr="0">
            <a:noAutofit/>
          </a:bodyPr>
          <a:p>
            <a:pPr lvl="0" algn="ctr">
              <a:lnSpc>
                <a:spcPct val="130000"/>
              </a:lnSpc>
              <a:spcBef>
                <a:spcPts val="0"/>
              </a:spcBef>
              <a:spcAft>
                <a:spcPts val="0"/>
              </a:spcAft>
              <a:buClrTx/>
              <a:buSzTx/>
              <a:buFontTx/>
            </a:pPr>
            <a:r>
              <a:rPr lang="zh-CN" altLang="en-US" sz="2000" dirty="0">
                <a:solidFill>
                  <a:schemeClr val="tx1">
                    <a:lumMod val="85000"/>
                    <a:lumOff val="15000"/>
                  </a:schemeClr>
                </a:solidFill>
                <a:sym typeface="+mn-ea"/>
              </a:rPr>
              <a:t>任务一</a:t>
            </a:r>
            <a:r>
              <a:rPr lang="en-US" altLang="zh-CN" sz="2000" dirty="0">
                <a:solidFill>
                  <a:schemeClr val="tx1">
                    <a:lumMod val="85000"/>
                    <a:lumOff val="15000"/>
                  </a:schemeClr>
                </a:solidFill>
                <a:sym typeface="+mn-ea"/>
              </a:rPr>
              <a:t> </a:t>
            </a:r>
            <a:r>
              <a:rPr lang="zh-CN" altLang="en-US" sz="2000" dirty="0">
                <a:solidFill>
                  <a:schemeClr val="tx1">
                    <a:lumMod val="85000"/>
                    <a:lumOff val="15000"/>
                  </a:schemeClr>
                </a:solidFill>
                <a:sym typeface="+mn-ea"/>
              </a:rPr>
              <a:t>采集网页分析</a:t>
            </a:r>
            <a:endParaRPr lang="zh-CN" altLang="en-US" sz="2000" dirty="0">
              <a:solidFill>
                <a:schemeClr val="tx1">
                  <a:lumMod val="85000"/>
                  <a:lumOff val="15000"/>
                </a:schemeClr>
              </a:solidFill>
              <a:sym typeface="+mn-ea"/>
            </a:endParaRPr>
          </a:p>
        </p:txBody>
      </p:sp>
      <p:sp>
        <p:nvSpPr>
          <p:cNvPr id="11" name="文本框 10"/>
          <p:cNvSpPr txBox="1"/>
          <p:nvPr>
            <p:custDataLst>
              <p:tags r:id="rId3"/>
            </p:custDataLst>
          </p:nvPr>
        </p:nvSpPr>
        <p:spPr>
          <a:xfrm>
            <a:off x="3187488" y="1955638"/>
            <a:ext cx="899932" cy="745345"/>
          </a:xfrm>
          <a:prstGeom prst="rect">
            <a:avLst/>
          </a:prstGeom>
        </p:spPr>
        <p:txBody>
          <a:bodyPr wrap="none" lIns="0" rIns="0" anchor="b" anchorCtr="0">
            <a:noAutofit/>
          </a:bodyPr>
          <a:p>
            <a:pPr algn="ctr"/>
            <a:r>
              <a:rPr lang="en-US" altLang="zh-CN" sz="4000" b="1" dirty="0">
                <a:solidFill>
                  <a:schemeClr val="accent1"/>
                </a:solidFill>
                <a:latin typeface="Arial" panose="020B0604020202020204" pitchFamily="34" charset="0"/>
                <a:ea typeface="微软雅黑" panose="020B0503020204020204" charset="-122"/>
              </a:rPr>
              <a:t>01</a:t>
            </a:r>
            <a:endParaRPr lang="en-US" altLang="zh-CN" sz="4000" b="1" dirty="0">
              <a:solidFill>
                <a:schemeClr val="accent1"/>
              </a:solidFill>
              <a:latin typeface="Arial" panose="020B0604020202020204" pitchFamily="34" charset="0"/>
              <a:ea typeface="微软雅黑" panose="020B0503020204020204" charset="-122"/>
            </a:endParaRPr>
          </a:p>
        </p:txBody>
      </p:sp>
      <p:sp>
        <p:nvSpPr>
          <p:cNvPr id="12" name="文本框 11"/>
          <p:cNvSpPr txBox="1"/>
          <p:nvPr>
            <p:custDataLst>
              <p:tags r:id="rId4"/>
            </p:custDataLst>
          </p:nvPr>
        </p:nvSpPr>
        <p:spPr>
          <a:xfrm>
            <a:off x="6358255" y="2759075"/>
            <a:ext cx="4297045" cy="669925"/>
          </a:xfrm>
          <a:prstGeom prst="rect">
            <a:avLst/>
          </a:prstGeom>
          <a:noFill/>
        </p:spPr>
        <p:txBody>
          <a:bodyPr wrap="square" lIns="0" tIns="0" rIns="0" bIns="0" rtlCol="0" anchor="t" anchorCtr="0">
            <a:noAutofit/>
          </a:bodyPr>
          <a:p>
            <a:pPr lvl="0" algn="ctr">
              <a:lnSpc>
                <a:spcPct val="130000"/>
              </a:lnSpc>
              <a:spcBef>
                <a:spcPts val="0"/>
              </a:spcBef>
              <a:spcAft>
                <a:spcPts val="0"/>
              </a:spcAft>
              <a:buClrTx/>
              <a:buSzTx/>
              <a:buFontTx/>
            </a:pPr>
            <a:r>
              <a:rPr lang="zh-CN" altLang="en-US" sz="2000" dirty="0">
                <a:solidFill>
                  <a:schemeClr val="tx1">
                    <a:lumMod val="85000"/>
                    <a:lumOff val="15000"/>
                  </a:schemeClr>
                </a:solidFill>
                <a:sym typeface="+mn-ea"/>
              </a:rPr>
              <a:t>任务二</a:t>
            </a:r>
            <a:r>
              <a:rPr lang="en-US" altLang="zh-CN" sz="2000" dirty="0">
                <a:solidFill>
                  <a:schemeClr val="tx1">
                    <a:lumMod val="85000"/>
                    <a:lumOff val="15000"/>
                  </a:schemeClr>
                </a:solidFill>
                <a:sym typeface="+mn-ea"/>
              </a:rPr>
              <a:t> </a:t>
            </a:r>
            <a:r>
              <a:rPr lang="zh-CN" altLang="en-US" sz="2000" dirty="0">
                <a:solidFill>
                  <a:schemeClr val="tx1">
                    <a:lumMod val="85000"/>
                    <a:lumOff val="15000"/>
                  </a:schemeClr>
                </a:solidFill>
                <a:sym typeface="+mn-ea"/>
              </a:rPr>
              <a:t>用</a:t>
            </a:r>
            <a:r>
              <a:rPr lang="en-US" altLang="zh-CN" sz="2000" dirty="0">
                <a:solidFill>
                  <a:schemeClr val="tx1">
                    <a:lumMod val="85000"/>
                    <a:lumOff val="15000"/>
                  </a:schemeClr>
                </a:solidFill>
                <a:sym typeface="+mn-ea"/>
              </a:rPr>
              <a:t> Python </a:t>
            </a:r>
            <a:r>
              <a:rPr lang="zh-CN" altLang="en-US" sz="2000" dirty="0">
                <a:solidFill>
                  <a:schemeClr val="tx1">
                    <a:lumMod val="85000"/>
                    <a:lumOff val="15000"/>
                  </a:schemeClr>
                </a:solidFill>
                <a:sym typeface="+mn-ea"/>
              </a:rPr>
              <a:t>实现</a:t>
            </a:r>
            <a:r>
              <a:rPr lang="en-US" altLang="zh-CN" sz="2000" dirty="0">
                <a:solidFill>
                  <a:schemeClr val="tx1">
                    <a:lumMod val="85000"/>
                    <a:lumOff val="15000"/>
                  </a:schemeClr>
                </a:solidFill>
                <a:sym typeface="+mn-ea"/>
              </a:rPr>
              <a:t> HTTP </a:t>
            </a:r>
            <a:r>
              <a:rPr lang="zh-CN" altLang="en-US" sz="2000" dirty="0">
                <a:solidFill>
                  <a:schemeClr val="tx1">
                    <a:lumMod val="85000"/>
                    <a:lumOff val="15000"/>
                  </a:schemeClr>
                </a:solidFill>
                <a:sym typeface="+mn-ea"/>
              </a:rPr>
              <a:t>请求</a:t>
            </a:r>
            <a:endParaRPr lang="zh-CN" altLang="en-US" sz="2000" dirty="0">
              <a:solidFill>
                <a:schemeClr val="tx1">
                  <a:lumMod val="85000"/>
                  <a:lumOff val="15000"/>
                </a:schemeClr>
              </a:solidFill>
              <a:sym typeface="+mn-ea"/>
            </a:endParaRPr>
          </a:p>
        </p:txBody>
      </p:sp>
      <p:sp>
        <p:nvSpPr>
          <p:cNvPr id="14" name="文本框 13"/>
          <p:cNvSpPr txBox="1"/>
          <p:nvPr>
            <p:custDataLst>
              <p:tags r:id="rId5"/>
            </p:custDataLst>
          </p:nvPr>
        </p:nvSpPr>
        <p:spPr>
          <a:xfrm>
            <a:off x="8056666" y="1955638"/>
            <a:ext cx="899932" cy="745345"/>
          </a:xfrm>
          <a:prstGeom prst="rect">
            <a:avLst/>
          </a:prstGeom>
        </p:spPr>
        <p:txBody>
          <a:bodyPr wrap="none" lIns="0" rIns="0" anchor="b" anchorCtr="0">
            <a:noAutofit/>
          </a:bodyPr>
          <a:p>
            <a:pPr algn="ctr"/>
            <a:r>
              <a:rPr lang="en-US" altLang="zh-CN" sz="4000" b="1" dirty="0">
                <a:solidFill>
                  <a:schemeClr val="accent1"/>
                </a:solidFill>
                <a:latin typeface="Arial" panose="020B0604020202020204" pitchFamily="34" charset="0"/>
                <a:ea typeface="微软雅黑" panose="020B0503020204020204" charset="-122"/>
              </a:rPr>
              <a:t>02</a:t>
            </a:r>
            <a:endParaRPr lang="en-US" altLang="zh-CN" sz="4000" b="1" dirty="0">
              <a:solidFill>
                <a:schemeClr val="accent1"/>
              </a:solidFill>
              <a:latin typeface="Arial" panose="020B0604020202020204" pitchFamily="34" charset="0"/>
              <a:ea typeface="微软雅黑" panose="020B0503020204020204" charset="-122"/>
            </a:endParaRPr>
          </a:p>
        </p:txBody>
      </p:sp>
      <p:sp>
        <p:nvSpPr>
          <p:cNvPr id="3" name="文本框 2"/>
          <p:cNvSpPr txBox="1"/>
          <p:nvPr>
            <p:custDataLst>
              <p:tags r:id="rId6"/>
            </p:custDataLst>
          </p:nvPr>
        </p:nvSpPr>
        <p:spPr>
          <a:xfrm>
            <a:off x="1550035" y="5682615"/>
            <a:ext cx="4297045" cy="581660"/>
          </a:xfrm>
          <a:prstGeom prst="rect">
            <a:avLst/>
          </a:prstGeom>
          <a:noFill/>
        </p:spPr>
        <p:txBody>
          <a:bodyPr wrap="square" lIns="0" tIns="0" rIns="0" bIns="0" rtlCol="0" anchor="t" anchorCtr="0">
            <a:noAutofit/>
          </a:bodyPr>
          <a:p>
            <a:pPr lvl="0" algn="ctr">
              <a:lnSpc>
                <a:spcPct val="130000"/>
              </a:lnSpc>
              <a:spcBef>
                <a:spcPts val="0"/>
              </a:spcBef>
              <a:spcAft>
                <a:spcPts val="0"/>
              </a:spcAft>
              <a:buClrTx/>
              <a:buSzTx/>
              <a:buFontTx/>
            </a:pPr>
            <a:r>
              <a:rPr lang="zh-CN" altLang="en-US" sz="2000" dirty="0">
                <a:solidFill>
                  <a:schemeClr val="tx1">
                    <a:lumMod val="85000"/>
                    <a:lumOff val="15000"/>
                  </a:schemeClr>
                </a:solidFill>
                <a:sym typeface="+mn-ea"/>
              </a:rPr>
              <a:t>实训</a:t>
            </a:r>
            <a:r>
              <a:rPr lang="en-US" altLang="zh-CN" sz="2000" dirty="0">
                <a:solidFill>
                  <a:schemeClr val="tx1">
                    <a:lumMod val="85000"/>
                    <a:lumOff val="15000"/>
                  </a:schemeClr>
                </a:solidFill>
                <a:sym typeface="+mn-ea"/>
              </a:rPr>
              <a:t> </a:t>
            </a:r>
            <a:r>
              <a:rPr lang="zh-CN" altLang="en-US" sz="2000" dirty="0">
                <a:solidFill>
                  <a:schemeClr val="tx1">
                    <a:lumMod val="85000"/>
                    <a:lumOff val="15000"/>
                  </a:schemeClr>
                </a:solidFill>
                <a:sym typeface="+mn-ea"/>
              </a:rPr>
              <a:t>爬取天气预报数据</a:t>
            </a:r>
            <a:endParaRPr lang="zh-CN" altLang="en-US" sz="2000" dirty="0">
              <a:solidFill>
                <a:schemeClr val="tx1">
                  <a:lumMod val="85000"/>
                  <a:lumOff val="15000"/>
                </a:schemeClr>
              </a:solidFill>
              <a:sym typeface="+mn-ea"/>
            </a:endParaRPr>
          </a:p>
          <a:p>
            <a:pPr lvl="0" algn="ctr">
              <a:lnSpc>
                <a:spcPct val="130000"/>
              </a:lnSpc>
              <a:spcBef>
                <a:spcPts val="0"/>
              </a:spcBef>
              <a:spcAft>
                <a:spcPts val="0"/>
              </a:spcAft>
              <a:buClrTx/>
              <a:buSzTx/>
              <a:buFontTx/>
            </a:pPr>
            <a:endParaRPr lang="zh-CN" altLang="en-US" sz="2000" dirty="0">
              <a:solidFill>
                <a:schemeClr val="tx1">
                  <a:lumMod val="85000"/>
                  <a:lumOff val="15000"/>
                </a:schemeClr>
              </a:solidFill>
              <a:sym typeface="+mn-ea"/>
            </a:endParaRPr>
          </a:p>
        </p:txBody>
      </p:sp>
      <p:sp>
        <p:nvSpPr>
          <p:cNvPr id="4" name="文本框 3"/>
          <p:cNvSpPr txBox="1"/>
          <p:nvPr>
            <p:custDataLst>
              <p:tags r:id="rId7"/>
            </p:custDataLst>
          </p:nvPr>
        </p:nvSpPr>
        <p:spPr>
          <a:xfrm>
            <a:off x="3188226" y="3489533"/>
            <a:ext cx="899932" cy="745345"/>
          </a:xfrm>
          <a:prstGeom prst="rect">
            <a:avLst/>
          </a:prstGeom>
        </p:spPr>
        <p:txBody>
          <a:bodyPr wrap="none" lIns="0" rIns="0" anchor="b" anchorCtr="0">
            <a:noAutofit/>
          </a:bodyPr>
          <a:p>
            <a:pPr algn="ctr"/>
            <a:r>
              <a:rPr lang="en-US" altLang="zh-CN" sz="4000" b="1" dirty="0">
                <a:solidFill>
                  <a:schemeClr val="accent1"/>
                </a:solidFill>
                <a:latin typeface="Arial" panose="020B0604020202020204" pitchFamily="34" charset="0"/>
                <a:ea typeface="微软雅黑" panose="020B0503020204020204" charset="-122"/>
              </a:rPr>
              <a:t>03</a:t>
            </a:r>
            <a:endParaRPr lang="en-US" altLang="zh-CN" sz="4000" b="1" dirty="0">
              <a:solidFill>
                <a:schemeClr val="accent1"/>
              </a:solidFill>
              <a:latin typeface="Arial" panose="020B0604020202020204" pitchFamily="34" charset="0"/>
              <a:ea typeface="微软雅黑" panose="020B0503020204020204" charset="-122"/>
            </a:endParaRPr>
          </a:p>
        </p:txBody>
      </p:sp>
      <p:sp>
        <p:nvSpPr>
          <p:cNvPr id="5" name="文本框 4"/>
          <p:cNvSpPr txBox="1"/>
          <p:nvPr>
            <p:custDataLst>
              <p:tags r:id="rId8"/>
            </p:custDataLst>
          </p:nvPr>
        </p:nvSpPr>
        <p:spPr>
          <a:xfrm>
            <a:off x="6358936" y="4251796"/>
            <a:ext cx="4296868" cy="1126495"/>
          </a:xfrm>
          <a:prstGeom prst="rect">
            <a:avLst/>
          </a:prstGeom>
          <a:noFill/>
        </p:spPr>
        <p:txBody>
          <a:bodyPr wrap="square" lIns="0" tIns="0" rIns="0" bIns="0" rtlCol="0" anchor="t" anchorCtr="0">
            <a:noAutofit/>
          </a:bodyPr>
          <a:p>
            <a:pPr lvl="0" algn="ctr">
              <a:lnSpc>
                <a:spcPct val="130000"/>
              </a:lnSpc>
              <a:spcBef>
                <a:spcPts val="0"/>
              </a:spcBef>
              <a:spcAft>
                <a:spcPts val="0"/>
              </a:spcAft>
              <a:buClrTx/>
              <a:buSzTx/>
              <a:buFontTx/>
            </a:pPr>
            <a:r>
              <a:rPr lang="zh-CN" altLang="en-US" sz="2000" dirty="0">
                <a:solidFill>
                  <a:schemeClr val="tx1">
                    <a:lumMod val="85000"/>
                    <a:lumOff val="15000"/>
                  </a:schemeClr>
                </a:solidFill>
                <a:sym typeface="+mn-ea"/>
              </a:rPr>
              <a:t>任务四</a:t>
            </a:r>
            <a:r>
              <a:rPr lang="en-US" altLang="zh-CN" sz="2000" dirty="0">
                <a:solidFill>
                  <a:schemeClr val="tx1">
                    <a:lumMod val="85000"/>
                    <a:lumOff val="15000"/>
                  </a:schemeClr>
                </a:solidFill>
                <a:sym typeface="+mn-ea"/>
              </a:rPr>
              <a:t> </a:t>
            </a:r>
            <a:r>
              <a:rPr lang="zh-CN" altLang="en-US" sz="2000" dirty="0">
                <a:solidFill>
                  <a:schemeClr val="tx1">
                    <a:lumMod val="85000"/>
                    <a:lumOff val="15000"/>
                  </a:schemeClr>
                </a:solidFill>
                <a:sym typeface="+mn-ea"/>
              </a:rPr>
              <a:t>解析采集到的网页</a:t>
            </a:r>
            <a:endParaRPr lang="zh-CN" altLang="en-US" sz="2000" dirty="0">
              <a:solidFill>
                <a:schemeClr val="tx1">
                  <a:lumMod val="85000"/>
                  <a:lumOff val="15000"/>
                </a:schemeClr>
              </a:solidFill>
              <a:sym typeface="+mn-ea"/>
            </a:endParaRPr>
          </a:p>
        </p:txBody>
      </p:sp>
      <p:sp>
        <p:nvSpPr>
          <p:cNvPr id="6" name="文本框 5"/>
          <p:cNvSpPr txBox="1"/>
          <p:nvPr>
            <p:custDataLst>
              <p:tags r:id="rId9"/>
            </p:custDataLst>
          </p:nvPr>
        </p:nvSpPr>
        <p:spPr>
          <a:xfrm>
            <a:off x="8057404" y="3448259"/>
            <a:ext cx="899932" cy="745345"/>
          </a:xfrm>
          <a:prstGeom prst="rect">
            <a:avLst/>
          </a:prstGeom>
        </p:spPr>
        <p:txBody>
          <a:bodyPr wrap="none" lIns="0" rIns="0" anchor="b" anchorCtr="0">
            <a:noAutofit/>
          </a:bodyPr>
          <a:p>
            <a:pPr algn="ctr"/>
            <a:r>
              <a:rPr lang="en-US" altLang="zh-CN" sz="3600" b="1" dirty="0">
                <a:solidFill>
                  <a:schemeClr val="accent1"/>
                </a:solidFill>
                <a:latin typeface="Arial" panose="020B0604020202020204" pitchFamily="34" charset="0"/>
                <a:ea typeface="微软雅黑" panose="020B0503020204020204" charset="-122"/>
              </a:rPr>
              <a:t>04</a:t>
            </a:r>
            <a:endParaRPr lang="en-US" altLang="zh-CN" sz="3600" b="1" dirty="0">
              <a:solidFill>
                <a:schemeClr val="accent1"/>
              </a:solidFill>
              <a:latin typeface="Arial" panose="020B0604020202020204" pitchFamily="34" charset="0"/>
              <a:ea typeface="微软雅黑" panose="020B0503020204020204" charset="-122"/>
            </a:endParaRPr>
          </a:p>
        </p:txBody>
      </p:sp>
      <p:sp>
        <p:nvSpPr>
          <p:cNvPr id="7" name="文本框 6"/>
          <p:cNvSpPr txBox="1"/>
          <p:nvPr>
            <p:custDataLst>
              <p:tags r:id="rId10"/>
            </p:custDataLst>
          </p:nvPr>
        </p:nvSpPr>
        <p:spPr>
          <a:xfrm>
            <a:off x="3188226" y="4937333"/>
            <a:ext cx="899932" cy="745345"/>
          </a:xfrm>
          <a:prstGeom prst="rect">
            <a:avLst/>
          </a:prstGeom>
        </p:spPr>
        <p:txBody>
          <a:bodyPr wrap="none" lIns="0" rIns="0" anchor="b" anchorCtr="0">
            <a:noAutofit/>
          </a:bodyPr>
          <a:p>
            <a:pPr algn="ctr"/>
            <a:r>
              <a:rPr lang="en-US" altLang="zh-CN" sz="4000" b="1" dirty="0">
                <a:solidFill>
                  <a:schemeClr val="accent1"/>
                </a:solidFill>
                <a:latin typeface="Arial" panose="020B0604020202020204" pitchFamily="34" charset="0"/>
                <a:ea typeface="微软雅黑" panose="020B0503020204020204" charset="-122"/>
              </a:rPr>
              <a:t>05</a:t>
            </a:r>
            <a:endParaRPr lang="en-US" altLang="zh-CN" sz="4000" b="1" dirty="0">
              <a:solidFill>
                <a:schemeClr val="accent1"/>
              </a:solidFill>
              <a:latin typeface="Arial" panose="020B0604020202020204" pitchFamily="34" charset="0"/>
              <a:ea typeface="微软雅黑" panose="020B0503020204020204" charset="-122"/>
            </a:endParaRPr>
          </a:p>
        </p:txBody>
      </p:sp>
      <p:sp>
        <p:nvSpPr>
          <p:cNvPr id="8" name="文本框 7"/>
          <p:cNvSpPr txBox="1"/>
          <p:nvPr>
            <p:custDataLst>
              <p:tags r:id="rId11"/>
            </p:custDataLst>
          </p:nvPr>
        </p:nvSpPr>
        <p:spPr>
          <a:xfrm>
            <a:off x="1616710" y="4295140"/>
            <a:ext cx="4297045" cy="581660"/>
          </a:xfrm>
          <a:prstGeom prst="rect">
            <a:avLst/>
          </a:prstGeom>
          <a:noFill/>
        </p:spPr>
        <p:txBody>
          <a:bodyPr wrap="square" lIns="0" tIns="0" rIns="0" bIns="0" rtlCol="0" anchor="t" anchorCtr="0">
            <a:noAutofit/>
          </a:bodyPr>
          <a:p>
            <a:pPr lvl="0" algn="ctr">
              <a:lnSpc>
                <a:spcPct val="130000"/>
              </a:lnSpc>
              <a:spcBef>
                <a:spcPts val="0"/>
              </a:spcBef>
              <a:spcAft>
                <a:spcPts val="0"/>
              </a:spcAft>
              <a:buClrTx/>
              <a:buSzTx/>
              <a:buFontTx/>
            </a:pPr>
            <a:r>
              <a:rPr lang="zh-CN" altLang="en-US" sz="2000" dirty="0">
                <a:solidFill>
                  <a:schemeClr val="tx1">
                    <a:lumMod val="85000"/>
                    <a:lumOff val="15000"/>
                  </a:schemeClr>
                </a:solidFill>
                <a:sym typeface="+mn-ea"/>
              </a:rPr>
              <a:t>任务三</a:t>
            </a:r>
            <a:r>
              <a:rPr lang="en-US" altLang="zh-CN" sz="2000" dirty="0">
                <a:solidFill>
                  <a:schemeClr val="tx1">
                    <a:lumMod val="85000"/>
                    <a:lumOff val="15000"/>
                  </a:schemeClr>
                </a:solidFill>
                <a:sym typeface="+mn-ea"/>
              </a:rPr>
              <a:t> </a:t>
            </a:r>
            <a:r>
              <a:rPr lang="zh-CN" altLang="en-US" sz="2000" dirty="0">
                <a:solidFill>
                  <a:schemeClr val="tx1">
                    <a:lumMod val="85000"/>
                    <a:lumOff val="15000"/>
                  </a:schemeClr>
                </a:solidFill>
                <a:sym typeface="+mn-ea"/>
              </a:rPr>
              <a:t>静态网页和动态网页采集</a:t>
            </a:r>
            <a:endParaRPr lang="zh-CN" altLang="en-US" sz="2000" dirty="0">
              <a:solidFill>
                <a:schemeClr val="tx1">
                  <a:lumMod val="85000"/>
                  <a:lumOff val="15000"/>
                </a:schemeClr>
              </a:solidFill>
              <a:sym typeface="+mn-ea"/>
            </a:endParaRPr>
          </a:p>
        </p:txBody>
      </p:sp>
      <p:sp>
        <p:nvSpPr>
          <p:cNvPr id="30" name="文本框 29"/>
          <p:cNvSpPr txBox="1"/>
          <p:nvPr/>
        </p:nvSpPr>
        <p:spPr>
          <a:xfrm>
            <a:off x="1937812" y="2445371"/>
            <a:ext cx="393700" cy="646112"/>
          </a:xfrm>
          <a:prstGeom prst="rect">
            <a:avLst/>
          </a:prstGeom>
          <a:noFill/>
        </p:spPr>
        <p:txBody>
          <a:bodyPr>
            <a:spAutoFit/>
          </a:bodyPr>
          <a:p>
            <a:pPr>
              <a:defRPr/>
            </a:pPr>
            <a:r>
              <a:rPr lang="zh-CN" altLang="en-US" sz="3600" dirty="0">
                <a:solidFill>
                  <a:srgbClr val="FF0000"/>
                </a:solidFill>
                <a:effectLst>
                  <a:outerShdw blurRad="38100" dist="38100" dir="2700000" algn="tl">
                    <a:srgbClr val="FFFFFF"/>
                  </a:outerShdw>
                </a:effectLst>
                <a:sym typeface="Wingdings" panose="05000000000000000000" pitchFamily="2" charset="2"/>
              </a:rPr>
              <a:t></a:t>
            </a:r>
            <a:endParaRPr lang="zh-CN" altLang="en-US" sz="3600" dirty="0">
              <a:solidFill>
                <a:srgbClr val="FF0000"/>
              </a:solidFill>
            </a:endParaRPr>
          </a:p>
        </p:txBody>
      </p:sp>
    </p:spTree>
    <p:custDataLst>
      <p:tags r:id="rId12"/>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任意多边形: 形状 15"/>
          <p:cNvSpPr/>
          <p:nvPr>
            <p:custDataLst>
              <p:tags r:id="rId1"/>
            </p:custDataLst>
          </p:nvPr>
        </p:nvSpPr>
        <p:spPr>
          <a:xfrm>
            <a:off x="9995535" y="633095"/>
            <a:ext cx="1587500" cy="5427345"/>
          </a:xfrm>
          <a:custGeom>
            <a:avLst/>
            <a:gdLst>
              <a:gd name="connsiteX0" fmla="*/ 130644 w 170309"/>
              <a:gd name="connsiteY0" fmla="*/ 488775 h 488775"/>
              <a:gd name="connsiteX1" fmla="*/ 39666 w 170309"/>
              <a:gd name="connsiteY1" fmla="*/ 488775 h 488775"/>
              <a:gd name="connsiteX2" fmla="*/ 0 w 170309"/>
              <a:gd name="connsiteY2" fmla="*/ 449110 h 488775"/>
              <a:gd name="connsiteX3" fmla="*/ 0 w 170309"/>
              <a:gd name="connsiteY3" fmla="*/ 39666 h 488775"/>
              <a:gd name="connsiteX4" fmla="*/ 39666 w 170309"/>
              <a:gd name="connsiteY4" fmla="*/ 0 h 488775"/>
              <a:gd name="connsiteX5" fmla="*/ 130644 w 170309"/>
              <a:gd name="connsiteY5" fmla="*/ 0 h 488775"/>
              <a:gd name="connsiteX6" fmla="*/ 170310 w 170309"/>
              <a:gd name="connsiteY6" fmla="*/ 39666 h 488775"/>
              <a:gd name="connsiteX7" fmla="*/ 170310 w 170309"/>
              <a:gd name="connsiteY7" fmla="*/ 449110 h 488775"/>
              <a:gd name="connsiteX8" fmla="*/ 130644 w 170309"/>
              <a:gd name="connsiteY8" fmla="*/ 488775 h 488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0309" h="488775">
                <a:moveTo>
                  <a:pt x="130644" y="488775"/>
                </a:moveTo>
                <a:lnTo>
                  <a:pt x="39666" y="488775"/>
                </a:lnTo>
                <a:cubicBezTo>
                  <a:pt x="17756" y="488775"/>
                  <a:pt x="0" y="471019"/>
                  <a:pt x="0" y="449110"/>
                </a:cubicBezTo>
                <a:lnTo>
                  <a:pt x="0" y="39666"/>
                </a:lnTo>
                <a:cubicBezTo>
                  <a:pt x="0" y="17756"/>
                  <a:pt x="17756" y="0"/>
                  <a:pt x="39666" y="0"/>
                </a:cubicBezTo>
                <a:lnTo>
                  <a:pt x="130644" y="0"/>
                </a:lnTo>
                <a:cubicBezTo>
                  <a:pt x="152554" y="0"/>
                  <a:pt x="170310" y="17756"/>
                  <a:pt x="170310" y="39666"/>
                </a:cubicBezTo>
                <a:lnTo>
                  <a:pt x="170310" y="449110"/>
                </a:lnTo>
                <a:cubicBezTo>
                  <a:pt x="170310" y="471019"/>
                  <a:pt x="152554" y="488775"/>
                  <a:pt x="130644" y="488775"/>
                </a:cubicBezTo>
                <a:close/>
              </a:path>
            </a:pathLst>
          </a:custGeom>
          <a:noFill/>
          <a:ln w="101600" cap="flat">
            <a:gradFill>
              <a:gsLst>
                <a:gs pos="6000">
                  <a:schemeClr val="accent2">
                    <a:alpha val="0"/>
                  </a:schemeClr>
                </a:gs>
                <a:gs pos="49000">
                  <a:schemeClr val="accent1">
                    <a:alpha val="5000"/>
                  </a:schemeClr>
                </a:gs>
                <a:gs pos="100000">
                  <a:schemeClr val="accent1">
                    <a:alpha val="11000"/>
                  </a:schemeClr>
                </a:gs>
              </a:gsLst>
              <a:lin ang="18900000" scaled="1"/>
            </a:gra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 name="任意多边形: 形状 16"/>
          <p:cNvSpPr/>
          <p:nvPr>
            <p:custDataLst>
              <p:tags r:id="rId2"/>
            </p:custDataLst>
          </p:nvPr>
        </p:nvSpPr>
        <p:spPr>
          <a:xfrm>
            <a:off x="617855" y="1405255"/>
            <a:ext cx="11068050" cy="4655185"/>
          </a:xfrm>
          <a:custGeom>
            <a:avLst/>
            <a:gdLst>
              <a:gd name="connsiteX0" fmla="*/ 0 w 1032528"/>
              <a:gd name="connsiteY0" fmla="*/ 0 h 131784"/>
              <a:gd name="connsiteX1" fmla="*/ 1032528 w 1032528"/>
              <a:gd name="connsiteY1" fmla="*/ 0 h 131784"/>
              <a:gd name="connsiteX2" fmla="*/ 1032528 w 1032528"/>
              <a:gd name="connsiteY2" fmla="*/ 131784 h 131784"/>
              <a:gd name="connsiteX3" fmla="*/ 0 w 1032528"/>
              <a:gd name="connsiteY3" fmla="*/ 131784 h 131784"/>
            </a:gdLst>
            <a:ahLst/>
            <a:cxnLst>
              <a:cxn ang="0">
                <a:pos x="connsiteX0" y="connsiteY0"/>
              </a:cxn>
              <a:cxn ang="0">
                <a:pos x="connsiteX1" y="connsiteY1"/>
              </a:cxn>
              <a:cxn ang="0">
                <a:pos x="connsiteX2" y="connsiteY2"/>
              </a:cxn>
              <a:cxn ang="0">
                <a:pos x="connsiteX3" y="connsiteY3"/>
              </a:cxn>
            </a:cxnLst>
            <a:rect l="l" t="t" r="r" b="b"/>
            <a:pathLst>
              <a:path w="1032528" h="131784">
                <a:moveTo>
                  <a:pt x="0" y="0"/>
                </a:moveTo>
                <a:lnTo>
                  <a:pt x="1032528" y="0"/>
                </a:lnTo>
                <a:lnTo>
                  <a:pt x="1032528" y="131784"/>
                </a:lnTo>
                <a:lnTo>
                  <a:pt x="0" y="131784"/>
                </a:lnTo>
                <a:close/>
              </a:path>
            </a:pathLst>
          </a:custGeom>
          <a:gradFill>
            <a:gsLst>
              <a:gs pos="0">
                <a:schemeClr val="accent1">
                  <a:alpha val="0"/>
                </a:schemeClr>
              </a:gs>
              <a:gs pos="54000">
                <a:schemeClr val="accent1">
                  <a:alpha val="11000"/>
                </a:schemeClr>
              </a:gs>
            </a:gsLst>
            <a:lin ang="10800000" scaled="0"/>
          </a:gradFill>
          <a:ln w="8132"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600"/>
              <a:t>urllib3 </a:t>
            </a:r>
            <a:r>
              <a:rPr lang="zh-CN" altLang="en-US" sz="1600"/>
              <a:t>和</a:t>
            </a:r>
            <a:r>
              <a:rPr lang="en-US" altLang="zh-CN" sz="1600"/>
              <a:t> urllib </a:t>
            </a:r>
            <a:r>
              <a:rPr lang="zh-CN" altLang="en-US" sz="1600"/>
              <a:t>是</a:t>
            </a:r>
            <a:r>
              <a:rPr lang="en-US" altLang="zh-CN" sz="1600"/>
              <a:t> Python </a:t>
            </a:r>
            <a:r>
              <a:rPr lang="zh-CN" altLang="en-US" sz="1600"/>
              <a:t>中的两个内置模块。在实现</a:t>
            </a:r>
            <a:r>
              <a:rPr lang="en-US" altLang="zh-CN" sz="1600"/>
              <a:t> HTTP </a:t>
            </a:r>
            <a:r>
              <a:rPr lang="zh-CN" altLang="en-US" sz="1600"/>
              <a:t>功能时，以</a:t>
            </a:r>
            <a:r>
              <a:rPr lang="en-US" altLang="zh-CN" sz="1600"/>
              <a:t> urllib3 </a:t>
            </a:r>
            <a:r>
              <a:rPr lang="zh-CN" altLang="en-US" sz="1600"/>
              <a:t>为</a:t>
            </a:r>
            <a:r>
              <a:rPr lang="en-US" altLang="zh-CN" sz="1600"/>
              <a:t> </a:t>
            </a:r>
            <a:r>
              <a:rPr lang="zh-CN" altLang="en-US" sz="1600"/>
              <a:t>主，</a:t>
            </a:r>
            <a:r>
              <a:rPr lang="en-US" altLang="zh-CN" sz="1600"/>
              <a:t>urllib </a:t>
            </a:r>
            <a:r>
              <a:rPr lang="zh-CN" altLang="en-US" sz="1600"/>
              <a:t>为辅。</a:t>
            </a:r>
            <a:endParaRPr lang="zh-CN" altLang="en-US" sz="1600"/>
          </a:p>
          <a:p>
            <a:r>
              <a:rPr lang="zh-CN" altLang="en-US" sz="1600"/>
              <a:t>首先实现一个完整的请求与响应模型。</a:t>
            </a:r>
            <a:r>
              <a:rPr lang="en-US" altLang="zh-CN" sz="1600"/>
              <a:t>urllib3 </a:t>
            </a:r>
            <a:r>
              <a:rPr lang="zh-CN" altLang="en-US" sz="1600"/>
              <a:t>提供一个基础函数</a:t>
            </a:r>
            <a:r>
              <a:rPr lang="en-US" altLang="zh-CN" sz="1600"/>
              <a:t> urlopen</a:t>
            </a:r>
            <a:r>
              <a:rPr lang="zh-CN" altLang="en-US" sz="1600"/>
              <a:t>，通过向</a:t>
            </a:r>
            <a:r>
              <a:rPr lang="en-US" altLang="zh-CN" sz="1600"/>
              <a:t> URL </a:t>
            </a:r>
            <a:r>
              <a:rPr lang="zh-CN" altLang="en-US" sz="1600"/>
              <a:t>发出请求获取数据，最简单的形式示例如下。</a:t>
            </a:r>
            <a:r>
              <a:rPr lang="zh-CN" altLang="en-US" sz="1600" b="1"/>
              <a:t>下面</a:t>
            </a:r>
            <a:r>
              <a:rPr lang="zh-CN" altLang="en-US" sz="1600" b="1">
                <a:sym typeface="+mn-ea"/>
              </a:rPr>
              <a:t>这两种形式都是</a:t>
            </a:r>
            <a:r>
              <a:rPr lang="en-US" altLang="zh-CN" sz="1600" b="1">
                <a:sym typeface="+mn-ea"/>
              </a:rPr>
              <a:t> GET </a:t>
            </a:r>
            <a:r>
              <a:rPr lang="zh-CN" altLang="en-US" sz="1600" b="1">
                <a:sym typeface="+mn-ea"/>
              </a:rPr>
              <a:t>请求</a:t>
            </a:r>
            <a:endParaRPr lang="zh-CN" altLang="en-US" sz="1600"/>
          </a:p>
          <a:p>
            <a:endParaRPr lang="zh-CN" altLang="en-US" sz="1600"/>
          </a:p>
          <a:p>
            <a:r>
              <a:rPr lang="en-US" altLang="zh-CN" sz="1600"/>
              <a:t># </a:t>
            </a:r>
            <a:r>
              <a:rPr lang="zh-CN" altLang="en-US" sz="1600"/>
              <a:t>最简单的形式</a:t>
            </a:r>
            <a:endParaRPr lang="zh-CN" altLang="en-US" sz="1600"/>
          </a:p>
          <a:p>
            <a:r>
              <a:rPr lang="en-US" altLang="zh-CN" sz="1600"/>
              <a:t>import urllib3</a:t>
            </a:r>
            <a:endParaRPr lang="en-US" altLang="zh-CN" sz="1600"/>
          </a:p>
          <a:p>
            <a:r>
              <a:rPr lang="en-US" altLang="zh-CN" sz="1600"/>
              <a:t>http=urllib3.PoolManage ()</a:t>
            </a:r>
            <a:endParaRPr lang="en-US" altLang="zh-CN" sz="1600"/>
          </a:p>
          <a:p>
            <a:r>
              <a:rPr lang="en-US" altLang="zh-CN" sz="1600"/>
              <a:t>r=http.request ('GET','http://www.tup.tsinghua.edu.cn')</a:t>
            </a:r>
            <a:endParaRPr lang="en-US" altLang="zh-CN" sz="1600"/>
          </a:p>
          <a:p>
            <a:r>
              <a:rPr lang="en-US" altLang="zh-CN" sz="1600"/>
              <a:t>print(r)</a:t>
            </a:r>
            <a:endParaRPr lang="en-US" altLang="zh-CN" sz="1600"/>
          </a:p>
          <a:p>
            <a:endParaRPr lang="en-US" altLang="zh-CN" sz="1600"/>
          </a:p>
          <a:p>
            <a:r>
              <a:rPr lang="zh-CN" altLang="en-US" sz="1600"/>
              <a:t>其实可以将以上对网站的请求响应分为两步，第一步是请求，第二步是响应。示例</a:t>
            </a:r>
            <a:r>
              <a:rPr lang="en-US" altLang="zh-CN" sz="1600"/>
              <a:t> </a:t>
            </a:r>
            <a:r>
              <a:rPr lang="zh-CN" altLang="en-US" sz="1600"/>
              <a:t>如下。</a:t>
            </a:r>
            <a:endParaRPr lang="zh-CN" altLang="en-US" sz="1600"/>
          </a:p>
          <a:p>
            <a:endParaRPr lang="zh-CN" altLang="en-US" sz="1600"/>
          </a:p>
          <a:p>
            <a:r>
              <a:rPr lang="en-US" altLang="zh-CN" sz="1600"/>
              <a:t>import urllib3</a:t>
            </a:r>
            <a:endParaRPr lang="en-US" altLang="zh-CN" sz="1600"/>
          </a:p>
          <a:p>
            <a:r>
              <a:rPr lang="en-US" altLang="zh-CN" sz="1600"/>
              <a:t># </a:t>
            </a:r>
            <a:r>
              <a:rPr lang="zh-CN" altLang="en-US" sz="1600"/>
              <a:t>请求</a:t>
            </a:r>
            <a:endParaRPr lang="zh-CN" altLang="en-US" sz="1600"/>
          </a:p>
          <a:p>
            <a:r>
              <a:rPr lang="en-US" altLang="zh-CN" sz="1600"/>
              <a:t>request=urllib3.Request('http://www.tup.tsinghua.edu.cn')</a:t>
            </a:r>
            <a:endParaRPr lang="en-US" altLang="zh-CN" sz="1600"/>
          </a:p>
          <a:p>
            <a:r>
              <a:rPr lang="en-US" altLang="zh-CN" sz="1600"/>
              <a:t># </a:t>
            </a:r>
            <a:r>
              <a:rPr lang="zh-CN" altLang="en-US" sz="1600"/>
              <a:t>响应</a:t>
            </a:r>
            <a:endParaRPr lang="zh-CN" altLang="en-US" sz="1600"/>
          </a:p>
          <a:p>
            <a:r>
              <a:rPr lang="en-US" altLang="zh-CN" sz="1600"/>
              <a:t>response=urllib3.urlopen(request)</a:t>
            </a:r>
            <a:endParaRPr lang="en-US" altLang="zh-CN" sz="1600"/>
          </a:p>
          <a:p>
            <a:r>
              <a:rPr lang="en-US" altLang="zh-CN" sz="1600"/>
              <a:t>html=response.read()</a:t>
            </a:r>
            <a:endParaRPr lang="en-US" altLang="zh-CN" sz="1600"/>
          </a:p>
          <a:p>
            <a:r>
              <a:rPr lang="en-US" altLang="zh-CN" sz="1600"/>
              <a:t>print (html)</a:t>
            </a:r>
            <a:endParaRPr lang="en-US" altLang="zh-CN" sz="1600"/>
          </a:p>
          <a:p>
            <a:endParaRPr lang="en-US" altLang="zh-CN" sz="1600"/>
          </a:p>
        </p:txBody>
      </p:sp>
      <p:sp>
        <p:nvSpPr>
          <p:cNvPr id="3" name="文本框 2"/>
          <p:cNvSpPr txBox="1"/>
          <p:nvPr/>
        </p:nvSpPr>
        <p:spPr>
          <a:xfrm>
            <a:off x="812165" y="227965"/>
            <a:ext cx="7867015" cy="583565"/>
          </a:xfrm>
          <a:prstGeom prst="rect">
            <a:avLst/>
          </a:prstGeom>
          <a:noFill/>
        </p:spPr>
        <p:txBody>
          <a:bodyPr wrap="square" rtlCol="0" anchor="t">
            <a:spAutoFit/>
          </a:bodyPr>
          <a:p>
            <a:r>
              <a:rPr lang="zh-CN" altLang="en-US" sz="3200" b="1" dirty="0">
                <a:solidFill>
                  <a:srgbClr val="FF0000"/>
                </a:solidFill>
                <a:latin typeface="楷体_GB2312" charset="-122"/>
                <a:sym typeface="+mn-ea"/>
              </a:rPr>
              <a:t>任务实施：二</a:t>
            </a:r>
            <a:r>
              <a:rPr lang="en-US" altLang="zh-CN" sz="3200" b="1" dirty="0">
                <a:solidFill>
                  <a:srgbClr val="FF0000"/>
                </a:solidFill>
                <a:latin typeface="楷体_GB2312" charset="-122"/>
                <a:sym typeface="+mn-ea"/>
              </a:rPr>
              <a:t>.</a:t>
            </a:r>
            <a:r>
              <a:rPr lang="zh-CN" altLang="en-US" sz="3200" b="1" dirty="0">
                <a:solidFill>
                  <a:srgbClr val="FF0000"/>
                </a:solidFill>
                <a:latin typeface="楷体_GB2312" charset="-122"/>
                <a:sym typeface="+mn-ea"/>
              </a:rPr>
              <a:t>urllib3/urllib 的实现</a:t>
            </a:r>
            <a:endParaRPr lang="zh-CN" altLang="en-US" sz="3200" b="1" dirty="0">
              <a:solidFill>
                <a:srgbClr val="FF0000"/>
              </a:solidFill>
              <a:latin typeface="楷体_GB2312" charset="-122"/>
              <a:sym typeface="+mn-ea"/>
            </a:endParaRPr>
          </a:p>
        </p:txBody>
      </p:sp>
    </p:spTree>
    <p:custDataLst>
      <p:tags r:id="rId3"/>
    </p:custDataLst>
  </p:cSld>
  <p:clrMapOvr>
    <a:masterClrMapping/>
  </p:clrMapOvr>
  <p:transition>
    <p:cut/>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任意多边形: 形状 15"/>
          <p:cNvSpPr/>
          <p:nvPr>
            <p:custDataLst>
              <p:tags r:id="rId1"/>
            </p:custDataLst>
          </p:nvPr>
        </p:nvSpPr>
        <p:spPr>
          <a:xfrm>
            <a:off x="9995535" y="633095"/>
            <a:ext cx="1587500" cy="5427345"/>
          </a:xfrm>
          <a:custGeom>
            <a:avLst/>
            <a:gdLst>
              <a:gd name="connsiteX0" fmla="*/ 130644 w 170309"/>
              <a:gd name="connsiteY0" fmla="*/ 488775 h 488775"/>
              <a:gd name="connsiteX1" fmla="*/ 39666 w 170309"/>
              <a:gd name="connsiteY1" fmla="*/ 488775 h 488775"/>
              <a:gd name="connsiteX2" fmla="*/ 0 w 170309"/>
              <a:gd name="connsiteY2" fmla="*/ 449110 h 488775"/>
              <a:gd name="connsiteX3" fmla="*/ 0 w 170309"/>
              <a:gd name="connsiteY3" fmla="*/ 39666 h 488775"/>
              <a:gd name="connsiteX4" fmla="*/ 39666 w 170309"/>
              <a:gd name="connsiteY4" fmla="*/ 0 h 488775"/>
              <a:gd name="connsiteX5" fmla="*/ 130644 w 170309"/>
              <a:gd name="connsiteY5" fmla="*/ 0 h 488775"/>
              <a:gd name="connsiteX6" fmla="*/ 170310 w 170309"/>
              <a:gd name="connsiteY6" fmla="*/ 39666 h 488775"/>
              <a:gd name="connsiteX7" fmla="*/ 170310 w 170309"/>
              <a:gd name="connsiteY7" fmla="*/ 449110 h 488775"/>
              <a:gd name="connsiteX8" fmla="*/ 130644 w 170309"/>
              <a:gd name="connsiteY8" fmla="*/ 488775 h 488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0309" h="488775">
                <a:moveTo>
                  <a:pt x="130644" y="488775"/>
                </a:moveTo>
                <a:lnTo>
                  <a:pt x="39666" y="488775"/>
                </a:lnTo>
                <a:cubicBezTo>
                  <a:pt x="17756" y="488775"/>
                  <a:pt x="0" y="471019"/>
                  <a:pt x="0" y="449110"/>
                </a:cubicBezTo>
                <a:lnTo>
                  <a:pt x="0" y="39666"/>
                </a:lnTo>
                <a:cubicBezTo>
                  <a:pt x="0" y="17756"/>
                  <a:pt x="17756" y="0"/>
                  <a:pt x="39666" y="0"/>
                </a:cubicBezTo>
                <a:lnTo>
                  <a:pt x="130644" y="0"/>
                </a:lnTo>
                <a:cubicBezTo>
                  <a:pt x="152554" y="0"/>
                  <a:pt x="170310" y="17756"/>
                  <a:pt x="170310" y="39666"/>
                </a:cubicBezTo>
                <a:lnTo>
                  <a:pt x="170310" y="449110"/>
                </a:lnTo>
                <a:cubicBezTo>
                  <a:pt x="170310" y="471019"/>
                  <a:pt x="152554" y="488775"/>
                  <a:pt x="130644" y="488775"/>
                </a:cubicBezTo>
                <a:close/>
              </a:path>
            </a:pathLst>
          </a:custGeom>
          <a:noFill/>
          <a:ln w="101600" cap="flat">
            <a:gradFill>
              <a:gsLst>
                <a:gs pos="6000">
                  <a:schemeClr val="accent2">
                    <a:alpha val="0"/>
                  </a:schemeClr>
                </a:gs>
                <a:gs pos="49000">
                  <a:schemeClr val="accent1">
                    <a:alpha val="5000"/>
                  </a:schemeClr>
                </a:gs>
                <a:gs pos="100000">
                  <a:schemeClr val="accent1">
                    <a:alpha val="11000"/>
                  </a:schemeClr>
                </a:gs>
              </a:gsLst>
              <a:lin ang="18900000" scaled="1"/>
            </a:gra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 name="任意多边形: 形状 16"/>
          <p:cNvSpPr/>
          <p:nvPr>
            <p:custDataLst>
              <p:tags r:id="rId2"/>
            </p:custDataLst>
          </p:nvPr>
        </p:nvSpPr>
        <p:spPr>
          <a:xfrm>
            <a:off x="617855" y="1221105"/>
            <a:ext cx="11068050" cy="5002530"/>
          </a:xfrm>
          <a:custGeom>
            <a:avLst/>
            <a:gdLst>
              <a:gd name="connsiteX0" fmla="*/ 0 w 1032528"/>
              <a:gd name="connsiteY0" fmla="*/ 0 h 131784"/>
              <a:gd name="connsiteX1" fmla="*/ 1032528 w 1032528"/>
              <a:gd name="connsiteY1" fmla="*/ 0 h 131784"/>
              <a:gd name="connsiteX2" fmla="*/ 1032528 w 1032528"/>
              <a:gd name="connsiteY2" fmla="*/ 131784 h 131784"/>
              <a:gd name="connsiteX3" fmla="*/ 0 w 1032528"/>
              <a:gd name="connsiteY3" fmla="*/ 131784 h 131784"/>
            </a:gdLst>
            <a:ahLst/>
            <a:cxnLst>
              <a:cxn ang="0">
                <a:pos x="connsiteX0" y="connsiteY0"/>
              </a:cxn>
              <a:cxn ang="0">
                <a:pos x="connsiteX1" y="connsiteY1"/>
              </a:cxn>
              <a:cxn ang="0">
                <a:pos x="connsiteX2" y="connsiteY2"/>
              </a:cxn>
              <a:cxn ang="0">
                <a:pos x="connsiteX3" y="connsiteY3"/>
              </a:cxn>
            </a:cxnLst>
            <a:rect l="l" t="t" r="r" b="b"/>
            <a:pathLst>
              <a:path w="1032528" h="131784">
                <a:moveTo>
                  <a:pt x="0" y="0"/>
                </a:moveTo>
                <a:lnTo>
                  <a:pt x="1032528" y="0"/>
                </a:lnTo>
                <a:lnTo>
                  <a:pt x="1032528" y="131784"/>
                </a:lnTo>
                <a:lnTo>
                  <a:pt x="0" y="131784"/>
                </a:lnTo>
                <a:close/>
              </a:path>
            </a:pathLst>
          </a:custGeom>
          <a:gradFill>
            <a:gsLst>
              <a:gs pos="0">
                <a:schemeClr val="accent1">
                  <a:alpha val="0"/>
                </a:schemeClr>
              </a:gs>
              <a:gs pos="54000">
                <a:schemeClr val="accent1">
                  <a:alpha val="11000"/>
                </a:schemeClr>
              </a:gs>
            </a:gsLst>
            <a:lin ang="10800000" scaled="0"/>
          </a:gradFill>
          <a:ln w="8132"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b="1"/>
              <a:t>用</a:t>
            </a:r>
            <a:r>
              <a:rPr lang="en-US" altLang="zh-CN" sz="1200" b="1"/>
              <a:t>POST </a:t>
            </a:r>
            <a:r>
              <a:rPr lang="zh-CN" altLang="en-US" sz="1200" b="1"/>
              <a:t>请求</a:t>
            </a:r>
            <a:r>
              <a:rPr lang="zh-CN" altLang="en-US" sz="1200"/>
              <a:t>，其实两者大同小异，只</a:t>
            </a:r>
            <a:r>
              <a:rPr lang="en-US" altLang="zh-CN" sz="1200"/>
              <a:t> </a:t>
            </a:r>
            <a:r>
              <a:rPr lang="zh-CN" altLang="en-US" sz="1200"/>
              <a:t>是增加了请求数据，这时候需要用到</a:t>
            </a:r>
            <a:r>
              <a:rPr lang="en-US" altLang="zh-CN" sz="1200"/>
              <a:t> urllib3</a:t>
            </a:r>
            <a:r>
              <a:rPr lang="zh-CN" altLang="en-US" sz="1200"/>
              <a:t>，示例如下。</a:t>
            </a:r>
            <a:endParaRPr lang="zh-CN" altLang="en-US" sz="1200"/>
          </a:p>
          <a:p>
            <a:r>
              <a:rPr lang="en-US" altLang="zh-CN" sz="1200"/>
              <a:t>import urllib3</a:t>
            </a:r>
            <a:endParaRPr lang="en-US" altLang="zh-CN" sz="1200"/>
          </a:p>
          <a:p>
            <a:r>
              <a:rPr lang="en-US" altLang="zh-CN" sz="1200"/>
              <a:t>url="http://www.tup.tsinghua.edu.cn/login"</a:t>
            </a:r>
            <a:endParaRPr lang="en-US" altLang="zh-CN" sz="1200"/>
          </a:p>
          <a:p>
            <a:r>
              <a:rPr lang="en-US" altLang="en-US" sz="1200"/>
              <a:t>ﬁ</a:t>
            </a:r>
            <a:r>
              <a:rPr lang="en-US" altLang="zh-CN" sz="1200"/>
              <a:t>elds={</a:t>
            </a:r>
            <a:endParaRPr lang="en-US" altLang="zh-CN" sz="1200"/>
          </a:p>
          <a:p>
            <a:r>
              <a:rPr lang="en-US" altLang="zh-CN" sz="1200"/>
              <a:t>'username':'qiye',</a:t>
            </a:r>
            <a:endParaRPr lang="en-US" altLang="zh-CN" sz="1200"/>
          </a:p>
          <a:p>
            <a:r>
              <a:rPr lang="en-US" altLang="zh-CN" sz="1200"/>
              <a:t>'password':'qiye_pass'</a:t>
            </a:r>
            <a:endParaRPr lang="en-US" altLang="zh-CN" sz="1200"/>
          </a:p>
          <a:p>
            <a:r>
              <a:rPr lang="en-US" altLang="zh-CN" sz="1200"/>
              <a:t>}</a:t>
            </a:r>
            <a:endParaRPr lang="en-US" altLang="zh-CN" sz="1200"/>
          </a:p>
          <a:p>
            <a:r>
              <a:rPr lang="en-US" altLang="zh-CN" sz="1200"/>
              <a:t>http=urllib3.PoolManager ()</a:t>
            </a:r>
            <a:endParaRPr lang="en-US" altLang="zh-CN" sz="1200"/>
          </a:p>
          <a:p>
            <a:r>
              <a:rPr lang="en-US" altLang="zh-CN" sz="1200"/>
              <a:t>r=http.request ('post',url+"/post",</a:t>
            </a:r>
            <a:r>
              <a:rPr lang="en-US" altLang="en-US" sz="1200"/>
              <a:t>ﬁ</a:t>
            </a:r>
            <a:r>
              <a:rPr lang="en-US" altLang="zh-CN" sz="1200"/>
              <a:t>elds=</a:t>
            </a:r>
            <a:r>
              <a:rPr lang="en-US" altLang="en-US" sz="1200"/>
              <a:t>ﬁ</a:t>
            </a:r>
            <a:r>
              <a:rPr lang="en-US" altLang="zh-CN" sz="1200"/>
              <a:t>elds)</a:t>
            </a:r>
            <a:endParaRPr lang="en-US" altLang="zh-CN" sz="1200"/>
          </a:p>
          <a:p>
            <a:r>
              <a:rPr lang="en-US" altLang="zh-CN" sz="1200"/>
              <a:t>print(r.data)</a:t>
            </a:r>
            <a:endParaRPr lang="en-US" altLang="zh-CN" sz="1200"/>
          </a:p>
          <a:p>
            <a:r>
              <a:rPr lang="zh-CN" altLang="en-US" sz="1200"/>
              <a:t>但是有时候会出现这种情况：即便</a:t>
            </a:r>
            <a:r>
              <a:rPr lang="en-US" altLang="zh-CN" sz="1200"/>
              <a:t> POST </a:t>
            </a:r>
            <a:r>
              <a:rPr lang="zh-CN" altLang="en-US" sz="1200"/>
              <a:t>请求的数据是对的，但服务器仍然拒绝访</a:t>
            </a:r>
            <a:r>
              <a:rPr lang="en-US" altLang="zh-CN" sz="1200"/>
              <a:t> </a:t>
            </a:r>
            <a:r>
              <a:rPr lang="zh-CN" altLang="en-US" sz="1200"/>
              <a:t>问。这是为什么呢？问题就出在请求的头信息中，服务器会检验请求头，从而判断是否</a:t>
            </a:r>
            <a:r>
              <a:rPr lang="en-US" altLang="zh-CN" sz="1200"/>
              <a:t> </a:t>
            </a:r>
            <a:r>
              <a:rPr lang="zh-CN" altLang="en-US" sz="1200"/>
              <a:t>是来自于浏览器的访问，这也是常用的反爬手段。</a:t>
            </a:r>
            <a:endParaRPr lang="zh-CN" altLang="en-US" sz="1200"/>
          </a:p>
          <a:p>
            <a:r>
              <a:rPr lang="zh-CN" altLang="en-US" sz="1200"/>
              <a:t>接下来是对请求头</a:t>
            </a:r>
            <a:r>
              <a:rPr lang="en-US" altLang="zh-CN" sz="1200"/>
              <a:t> Headers </a:t>
            </a:r>
            <a:r>
              <a:rPr lang="zh-CN" altLang="en-US" sz="1200"/>
              <a:t>进行处理，将上面的例子改写一下，加上请求头的信息，</a:t>
            </a:r>
            <a:r>
              <a:rPr lang="en-US" altLang="zh-CN" sz="1200"/>
              <a:t> </a:t>
            </a:r>
            <a:r>
              <a:rPr lang="zh-CN" altLang="en-US" sz="1200"/>
              <a:t>设置请求头中的</a:t>
            </a:r>
            <a:r>
              <a:rPr lang="en-US" altLang="zh-CN" sz="1200"/>
              <a:t> User -Agent </a:t>
            </a:r>
            <a:r>
              <a:rPr lang="zh-CN" altLang="en-US" sz="1200"/>
              <a:t>域和</a:t>
            </a:r>
            <a:r>
              <a:rPr lang="en-US" altLang="zh-CN" sz="1200"/>
              <a:t> Referer </a:t>
            </a:r>
            <a:r>
              <a:rPr lang="zh-CN" altLang="en-US" sz="1200"/>
              <a:t>域信息，示例如下。</a:t>
            </a:r>
            <a:endParaRPr lang="zh-CN" altLang="en-US" sz="1200"/>
          </a:p>
          <a:p>
            <a:r>
              <a:rPr lang="en-US" altLang="zh-CN" sz="1200"/>
              <a:t># </a:t>
            </a:r>
            <a:r>
              <a:rPr lang="zh-CN" altLang="en-US" sz="1200"/>
              <a:t>请求头</a:t>
            </a:r>
            <a:r>
              <a:rPr lang="en-US" altLang="zh-CN" sz="1200"/>
              <a:t> Headers </a:t>
            </a:r>
            <a:r>
              <a:rPr lang="zh-CN" altLang="en-US" sz="1200"/>
              <a:t>处理</a:t>
            </a:r>
            <a:r>
              <a:rPr lang="en-US" altLang="zh-CN" sz="1200"/>
              <a:t> : </a:t>
            </a:r>
            <a:r>
              <a:rPr lang="zh-CN" altLang="en-US" sz="1200"/>
              <a:t>设置请求头中的</a:t>
            </a:r>
            <a:r>
              <a:rPr lang="en-US" altLang="zh-CN" sz="1200"/>
              <a:t> User-Agent </a:t>
            </a:r>
            <a:r>
              <a:rPr lang="zh-CN" altLang="en-US" sz="1200"/>
              <a:t>域和</a:t>
            </a:r>
            <a:r>
              <a:rPr lang="en-US" altLang="zh-CN" sz="1200"/>
              <a:t> Referer </a:t>
            </a:r>
            <a:r>
              <a:rPr lang="zh-CN" altLang="en-US" sz="1200"/>
              <a:t>域信息</a:t>
            </a:r>
            <a:endParaRPr lang="zh-CN" altLang="en-US" sz="1200"/>
          </a:p>
          <a:p>
            <a:r>
              <a:rPr lang="en-US" altLang="zh-CN" sz="1200"/>
              <a:t>import urllib3</a:t>
            </a:r>
            <a:endParaRPr lang="en-US" altLang="zh-CN" sz="1200"/>
          </a:p>
          <a:p>
            <a:endParaRPr lang="en-US" altLang="zh-CN" sz="1200"/>
          </a:p>
          <a:p>
            <a:r>
              <a:rPr lang="en-US" altLang="zh-CN" sz="1200"/>
              <a:t>url="http://www.tup.tsinghua.edu.cn/login"</a:t>
            </a:r>
            <a:endParaRPr lang="en-US" altLang="zh-CN" sz="1200"/>
          </a:p>
          <a:p>
            <a:r>
              <a:rPr lang="en-US" altLang="en-US" sz="1200"/>
              <a:t>ﬁ</a:t>
            </a:r>
            <a:r>
              <a:rPr lang="en-US" altLang="zh-CN" sz="1200"/>
              <a:t>elds={</a:t>
            </a:r>
            <a:endParaRPr lang="en-US" altLang="zh-CN" sz="1200"/>
          </a:p>
          <a:p>
            <a:r>
              <a:rPr lang="en-US" altLang="zh-CN" sz="1200"/>
              <a:t>'username':'qiye',</a:t>
            </a:r>
            <a:endParaRPr lang="en-US" altLang="zh-CN" sz="1200"/>
          </a:p>
          <a:p>
            <a:r>
              <a:rPr lang="en-US" altLang="zh-CN" sz="1200"/>
              <a:t>'password':'qiye_pass'</a:t>
            </a:r>
            <a:endParaRPr lang="en-US" altLang="zh-CN" sz="1200"/>
          </a:p>
          <a:p>
            <a:r>
              <a:rPr lang="en-US" altLang="zh-CN" sz="1200"/>
              <a:t>}</a:t>
            </a:r>
            <a:endParaRPr lang="en-US" altLang="zh-CN" sz="1200"/>
          </a:p>
          <a:p>
            <a:r>
              <a:rPr lang="en-US" altLang="zh-CN" sz="1200"/>
              <a:t>headers={</a:t>
            </a:r>
            <a:endParaRPr lang="en-US" altLang="zh-CN" sz="1200"/>
          </a:p>
          <a:p>
            <a:r>
              <a:rPr lang="en-US" altLang="zh-CN" sz="1200"/>
              <a:t>'User-Agent':'Mozilla/5.0(WindowsNT10.0;Win64;x64)AppleWebKit/537.36 (KHTML,likeGecko)Chrome/60.0.3112.113 Safari/537.36'</a:t>
            </a:r>
            <a:endParaRPr lang="en-US" altLang="zh-CN" sz="1200"/>
          </a:p>
          <a:p>
            <a:r>
              <a:rPr lang="en-US" altLang="zh-CN" sz="1200"/>
              <a:t>}</a:t>
            </a:r>
            <a:endParaRPr lang="en-US" altLang="zh-CN" sz="1200"/>
          </a:p>
          <a:p>
            <a:r>
              <a:rPr lang="en-US" altLang="zh-CN" sz="1200"/>
              <a:t>http=urllib3.PoolManager ()</a:t>
            </a:r>
            <a:endParaRPr lang="en-US" altLang="zh-CN" sz="1200"/>
          </a:p>
          <a:p>
            <a:r>
              <a:rPr lang="en-US" altLang="zh-CN" sz="1200"/>
              <a:t>r=http.request ('post',url+"/post",</a:t>
            </a:r>
            <a:r>
              <a:rPr lang="en-US" altLang="en-US" sz="1200"/>
              <a:t>ﬁ</a:t>
            </a:r>
            <a:r>
              <a:rPr lang="en-US" altLang="zh-CN" sz="1200"/>
              <a:t>elds=</a:t>
            </a:r>
            <a:r>
              <a:rPr lang="en-US" altLang="en-US" sz="1200"/>
              <a:t>ﬁ</a:t>
            </a:r>
            <a:r>
              <a:rPr lang="en-US" altLang="zh-CN" sz="1200"/>
              <a:t>elds,headers=headers)</a:t>
            </a:r>
            <a:endParaRPr lang="en-US" altLang="zh-CN" sz="1200"/>
          </a:p>
          <a:p>
            <a:r>
              <a:rPr lang="en-US" altLang="zh-CN" sz="1200"/>
              <a:t>print(r.data)</a:t>
            </a:r>
            <a:endParaRPr lang="en-US" altLang="zh-CN" sz="1200"/>
          </a:p>
        </p:txBody>
      </p:sp>
      <p:sp>
        <p:nvSpPr>
          <p:cNvPr id="3" name="文本框 2"/>
          <p:cNvSpPr txBox="1"/>
          <p:nvPr/>
        </p:nvSpPr>
        <p:spPr>
          <a:xfrm>
            <a:off x="812165" y="227965"/>
            <a:ext cx="7867015" cy="583565"/>
          </a:xfrm>
          <a:prstGeom prst="rect">
            <a:avLst/>
          </a:prstGeom>
          <a:noFill/>
        </p:spPr>
        <p:txBody>
          <a:bodyPr wrap="square" rtlCol="0" anchor="t">
            <a:spAutoFit/>
          </a:bodyPr>
          <a:p>
            <a:r>
              <a:rPr lang="zh-CN" altLang="en-US" sz="3200" b="1" dirty="0">
                <a:solidFill>
                  <a:srgbClr val="FF0000"/>
                </a:solidFill>
                <a:latin typeface="楷体_GB2312" charset="-122"/>
                <a:sym typeface="+mn-ea"/>
              </a:rPr>
              <a:t>任务实施：二</a:t>
            </a:r>
            <a:r>
              <a:rPr lang="en-US" altLang="zh-CN" sz="3200" b="1" dirty="0">
                <a:solidFill>
                  <a:srgbClr val="FF0000"/>
                </a:solidFill>
                <a:latin typeface="楷体_GB2312" charset="-122"/>
                <a:sym typeface="+mn-ea"/>
              </a:rPr>
              <a:t>.</a:t>
            </a:r>
            <a:r>
              <a:rPr lang="zh-CN" altLang="en-US" sz="3200" b="1" dirty="0">
                <a:solidFill>
                  <a:srgbClr val="FF0000"/>
                </a:solidFill>
                <a:latin typeface="楷体_GB2312" charset="-122"/>
                <a:sym typeface="+mn-ea"/>
              </a:rPr>
              <a:t>urllib3/urllib 的实现</a:t>
            </a:r>
            <a:endParaRPr lang="zh-CN" altLang="en-US" sz="3200" b="1" dirty="0">
              <a:solidFill>
                <a:srgbClr val="FF0000"/>
              </a:solidFill>
              <a:latin typeface="楷体_GB2312" charset="-122"/>
              <a:sym typeface="+mn-ea"/>
            </a:endParaRPr>
          </a:p>
        </p:txBody>
      </p:sp>
    </p:spTree>
    <p:custDataLst>
      <p:tags r:id="rId3"/>
    </p:custDataLst>
  </p:cSld>
  <p:clrMapOvr>
    <a:masterClrMapping/>
  </p:clrMapOvr>
  <p:transition>
    <p:cut/>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p:cNvPicPr>
            <a:picLocks noChangeAspect="1"/>
          </p:cNvPicPr>
          <p:nvPr>
            <p:custDataLst>
              <p:tags r:id="rId1"/>
            </p:custDataLst>
          </p:nvPr>
        </p:nvPicPr>
        <p:blipFill>
          <a:blip r:embed="rId2"/>
          <a:srcRect/>
          <a:stretch>
            <a:fillRect/>
          </a:stretch>
        </p:blipFill>
        <p:spPr>
          <a:xfrm>
            <a:off x="609600" y="1676400"/>
            <a:ext cx="10972800" cy="4703445"/>
          </a:xfrm>
          <a:custGeom>
            <a:avLst/>
            <a:gdLst>
              <a:gd name="connsiteX0" fmla="*/ 10800080 w 10800080"/>
              <a:gd name="connsiteY0" fmla="*/ 0 h 4931410"/>
              <a:gd name="connsiteX1" fmla="*/ 0 w 10800080"/>
              <a:gd name="connsiteY1" fmla="*/ 0 h 4931410"/>
              <a:gd name="connsiteX2" fmla="*/ 0 w 10800080"/>
              <a:gd name="connsiteY2" fmla="*/ 4931410 h 4931410"/>
              <a:gd name="connsiteX3" fmla="*/ 10800080 w 10800080"/>
              <a:gd name="connsiteY3" fmla="*/ 4931410 h 4931410"/>
            </a:gdLst>
            <a:ahLst/>
            <a:cxnLst>
              <a:cxn ang="0">
                <a:pos x="connsiteX0" y="connsiteY0"/>
              </a:cxn>
              <a:cxn ang="0">
                <a:pos x="connsiteX1" y="connsiteY1"/>
              </a:cxn>
              <a:cxn ang="0">
                <a:pos x="connsiteX2" y="connsiteY2"/>
              </a:cxn>
              <a:cxn ang="0">
                <a:pos x="connsiteX3" y="connsiteY3"/>
              </a:cxn>
            </a:cxnLst>
            <a:rect l="l" t="t" r="r" b="b"/>
            <a:pathLst>
              <a:path w="10800080" h="4931410">
                <a:moveTo>
                  <a:pt x="10800080" y="0"/>
                </a:moveTo>
                <a:lnTo>
                  <a:pt x="0" y="0"/>
                </a:lnTo>
                <a:lnTo>
                  <a:pt x="0" y="4931410"/>
                </a:lnTo>
                <a:lnTo>
                  <a:pt x="10800080" y="4931410"/>
                </a:lnTo>
                <a:close/>
              </a:path>
            </a:pathLst>
          </a:custGeom>
          <a:solidFill>
            <a:schemeClr val="accent1"/>
          </a:solidFill>
          <a:ln w="9525" cap="flat" cmpd="sng" algn="ctr">
            <a:solidFill>
              <a:schemeClr val="dk1">
                <a:lumMod val="40000"/>
                <a:lumOff val="60000"/>
                <a:alpha val="10000"/>
              </a:schemeClr>
            </a:solidFill>
            <a:prstDash val="solid"/>
            <a:round/>
            <a:headEnd type="none" w="med" len="med"/>
            <a:tailEnd type="none" w="med" len="med"/>
          </a:ln>
        </p:spPr>
      </p:pic>
      <p:sp>
        <p:nvSpPr>
          <p:cNvPr id="8" name="矩形 7"/>
          <p:cNvSpPr/>
          <p:nvPr>
            <p:custDataLst>
              <p:tags r:id="rId3"/>
            </p:custDataLst>
          </p:nvPr>
        </p:nvSpPr>
        <p:spPr>
          <a:xfrm flipV="1">
            <a:off x="1703705" y="1676400"/>
            <a:ext cx="4824095" cy="2447925"/>
          </a:xfrm>
          <a:prstGeom prst="rect">
            <a:avLst/>
          </a:prstGeom>
          <a:solidFill>
            <a:schemeClr val="accent1">
              <a:alpha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9" name="正文"/>
          <p:cNvSpPr txBox="1"/>
          <p:nvPr>
            <p:custDataLst>
              <p:tags r:id="rId4"/>
            </p:custDataLst>
          </p:nvPr>
        </p:nvSpPr>
        <p:spPr>
          <a:xfrm>
            <a:off x="2262505" y="2787015"/>
            <a:ext cx="3834765" cy="636270"/>
          </a:xfrm>
          <a:prstGeom prst="rect">
            <a:avLst/>
          </a:prstGeom>
          <a:noFill/>
        </p:spPr>
        <p:txBody>
          <a:bodyPr wrap="square" lIns="0" tIns="0" rIns="0" bIns="0" rtlCol="0" anchor="t" anchorCtr="0">
            <a:normAutofit fontScale="6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fontAlgn="auto">
              <a:lnSpc>
                <a:spcPct val="150000"/>
              </a:lnSpc>
            </a:pPr>
            <a:r>
              <a:rPr lang="en-US" altLang="en-US" sz="2000" dirty="0">
                <a:ln>
                  <a:noFill/>
                  <a:prstDash val="sysDot"/>
                </a:ln>
                <a:solidFill>
                  <a:schemeClr val="accent3"/>
                </a:solidFill>
                <a:uFillTx/>
                <a:latin typeface="+mn-ea"/>
                <a:cs typeface="+mn-ea"/>
                <a:sym typeface="+mn-ea"/>
              </a:rPr>
              <a:t>"httplib</a:t>
            </a:r>
            <a:r>
              <a:rPr lang="zh-CN" altLang="en-US" sz="2000" dirty="0">
                <a:ln>
                  <a:noFill/>
                  <a:prstDash val="sysDot"/>
                </a:ln>
                <a:solidFill>
                  <a:schemeClr val="accent3"/>
                </a:solidFill>
                <a:uFillTx/>
                <a:latin typeface="+mn-ea"/>
                <a:cs typeface="+mn-ea"/>
                <a:sym typeface="+mn-ea"/>
              </a:rPr>
              <a:t>为底层模块，需配合</a:t>
            </a:r>
            <a:r>
              <a:rPr lang="en-US" altLang="zh-CN" sz="2000" dirty="0">
                <a:ln>
                  <a:noFill/>
                  <a:prstDash val="sysDot"/>
                </a:ln>
                <a:solidFill>
                  <a:schemeClr val="accent3"/>
                </a:solidFill>
                <a:uFillTx/>
                <a:latin typeface="+mn-ea"/>
                <a:cs typeface="+mn-ea"/>
                <a:sym typeface="+mn-ea"/>
              </a:rPr>
              <a:t>urllib</a:t>
            </a:r>
            <a:r>
              <a:rPr lang="zh-CN" altLang="en-US" sz="2000" dirty="0">
                <a:ln>
                  <a:noFill/>
                  <a:prstDash val="sysDot"/>
                </a:ln>
                <a:solidFill>
                  <a:schemeClr val="accent3"/>
                </a:solidFill>
                <a:uFillTx/>
                <a:latin typeface="+mn-ea"/>
                <a:cs typeface="+mn-ea"/>
                <a:sym typeface="+mn-ea"/>
              </a:rPr>
              <a:t>使用，示例涵盖</a:t>
            </a:r>
            <a:r>
              <a:rPr lang="en-US" altLang="zh-CN" sz="2000" dirty="0">
                <a:ln>
                  <a:noFill/>
                  <a:prstDash val="sysDot"/>
                </a:ln>
                <a:solidFill>
                  <a:schemeClr val="accent3"/>
                </a:solidFill>
                <a:uFillTx/>
                <a:latin typeface="+mn-ea"/>
                <a:cs typeface="+mn-ea"/>
                <a:sym typeface="+mn-ea"/>
              </a:rPr>
              <a:t>GET</a:t>
            </a:r>
            <a:r>
              <a:rPr lang="zh-CN" altLang="en-US" sz="2000" dirty="0">
                <a:ln>
                  <a:noFill/>
                  <a:prstDash val="sysDot"/>
                </a:ln>
                <a:solidFill>
                  <a:schemeClr val="accent3"/>
                </a:solidFill>
                <a:uFillTx/>
                <a:latin typeface="+mn-ea"/>
                <a:cs typeface="+mn-ea"/>
                <a:sym typeface="+mn-ea"/>
              </a:rPr>
              <a:t>、</a:t>
            </a:r>
            <a:r>
              <a:rPr lang="en-US" altLang="zh-CN" sz="2000" dirty="0">
                <a:ln>
                  <a:noFill/>
                  <a:prstDash val="sysDot"/>
                </a:ln>
                <a:solidFill>
                  <a:schemeClr val="accent3"/>
                </a:solidFill>
                <a:uFillTx/>
                <a:latin typeface="+mn-ea"/>
                <a:cs typeface="+mn-ea"/>
                <a:sym typeface="+mn-ea"/>
              </a:rPr>
              <a:t>POST</a:t>
            </a:r>
            <a:r>
              <a:rPr lang="zh-CN" altLang="en-US" sz="2000" dirty="0">
                <a:ln>
                  <a:noFill/>
                  <a:prstDash val="sysDot"/>
                </a:ln>
                <a:solidFill>
                  <a:schemeClr val="accent3"/>
                </a:solidFill>
                <a:uFillTx/>
                <a:latin typeface="+mn-ea"/>
                <a:cs typeface="+mn-ea"/>
                <a:sym typeface="+mn-ea"/>
              </a:rPr>
              <a:t>请求，</a:t>
            </a:r>
            <a:r>
              <a:rPr lang="en-US" altLang="zh-CN" sz="2000" dirty="0">
                <a:ln>
                  <a:noFill/>
                  <a:prstDash val="sysDot"/>
                </a:ln>
                <a:solidFill>
                  <a:schemeClr val="accent3"/>
                </a:solidFill>
                <a:uFillTx/>
                <a:latin typeface="+mn-ea"/>
                <a:cs typeface="+mn-ea"/>
                <a:sym typeface="+mn-ea"/>
              </a:rPr>
              <a:t>POST</a:t>
            </a:r>
            <a:r>
              <a:rPr lang="zh-CN" altLang="en-US" sz="2000" dirty="0">
                <a:ln>
                  <a:noFill/>
                  <a:prstDash val="sysDot"/>
                </a:ln>
                <a:solidFill>
                  <a:schemeClr val="accent3"/>
                </a:solidFill>
                <a:uFillTx/>
                <a:latin typeface="+mn-ea"/>
                <a:cs typeface="+mn-ea"/>
                <a:sym typeface="+mn-ea"/>
              </a:rPr>
              <a:t>需编码数据并设置请求头。</a:t>
            </a:r>
            <a:r>
              <a:rPr lang="en-US" altLang="zh-CN" sz="2000" dirty="0">
                <a:ln>
                  <a:noFill/>
                  <a:prstDash val="sysDot"/>
                </a:ln>
                <a:solidFill>
                  <a:schemeClr val="accent3"/>
                </a:solidFill>
                <a:uFillTx/>
                <a:latin typeface="+mn-ea"/>
                <a:cs typeface="+mn-ea"/>
                <a:sym typeface="+mn-ea"/>
              </a:rPr>
              <a:t>"</a:t>
            </a:r>
            <a:endParaRPr lang="en-US" altLang="zh-CN" sz="2000" dirty="0">
              <a:ln>
                <a:noFill/>
                <a:prstDash val="sysDot"/>
              </a:ln>
              <a:solidFill>
                <a:schemeClr val="accent3"/>
              </a:solidFill>
              <a:uFillTx/>
              <a:latin typeface="+mn-ea"/>
              <a:cs typeface="+mn-ea"/>
              <a:sym typeface="+mn-ea"/>
            </a:endParaRPr>
          </a:p>
        </p:txBody>
      </p:sp>
      <p:sp>
        <p:nvSpPr>
          <p:cNvPr id="11" name="标题"/>
          <p:cNvSpPr txBox="1"/>
          <p:nvPr>
            <p:custDataLst>
              <p:tags r:id="rId5"/>
            </p:custDataLst>
          </p:nvPr>
        </p:nvSpPr>
        <p:spPr>
          <a:xfrm>
            <a:off x="2262505" y="2181225"/>
            <a:ext cx="3834765" cy="471170"/>
          </a:xfrm>
          <a:prstGeom prst="rect">
            <a:avLst/>
          </a:prstGeom>
          <a:noFill/>
        </p:spPr>
        <p:txBody>
          <a:bodyPr wrap="square" lIns="0" tIns="0" rIns="0" bIns="0" rtlCol="0" anchor="b">
            <a:normAutofit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lnSpc>
                <a:spcPct val="120000"/>
              </a:lnSpc>
              <a:spcBef>
                <a:spcPts val="0"/>
              </a:spcBef>
              <a:spcAft>
                <a:spcPts val="0"/>
              </a:spcAft>
              <a:buClr>
                <a:schemeClr val="accent1"/>
              </a:buClr>
              <a:buSzPct val="70000"/>
            </a:pPr>
            <a:r>
              <a:rPr lang="en-US" altLang="en-US" sz="2600" b="1" dirty="0">
                <a:solidFill>
                  <a:schemeClr val="accent3"/>
                </a:solidFill>
                <a:uFillTx/>
                <a:latin typeface="+mn-ea"/>
                <a:cs typeface="+mn-ea"/>
                <a:sym typeface="+mn-ea"/>
              </a:rPr>
              <a:t>httplib/urllib</a:t>
            </a:r>
            <a:r>
              <a:rPr lang="zh-CN" altLang="en-US" sz="2600" b="1" dirty="0">
                <a:solidFill>
                  <a:schemeClr val="accent3"/>
                </a:solidFill>
                <a:uFillTx/>
                <a:latin typeface="+mn-ea"/>
                <a:cs typeface="+mn-ea"/>
                <a:sym typeface="+mn-ea"/>
              </a:rPr>
              <a:t>实现</a:t>
            </a:r>
            <a:endParaRPr lang="zh-CN" altLang="en-US" sz="2600" b="1" dirty="0">
              <a:solidFill>
                <a:schemeClr val="accent3"/>
              </a:solidFill>
              <a:uFillTx/>
              <a:latin typeface="+mn-ea"/>
              <a:cs typeface="+mn-ea"/>
              <a:sym typeface="+mn-ea"/>
            </a:endParaRPr>
          </a:p>
        </p:txBody>
      </p:sp>
      <p:cxnSp>
        <p:nvCxnSpPr>
          <p:cNvPr id="13" name="直接连接符 12"/>
          <p:cNvCxnSpPr/>
          <p:nvPr>
            <p:custDataLst>
              <p:tags r:id="rId6"/>
            </p:custDataLst>
          </p:nvPr>
        </p:nvCxnSpPr>
        <p:spPr>
          <a:xfrm>
            <a:off x="2262505" y="3616960"/>
            <a:ext cx="720090"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899160" y="249555"/>
            <a:ext cx="7867015" cy="583565"/>
          </a:xfrm>
          <a:prstGeom prst="rect">
            <a:avLst/>
          </a:prstGeom>
          <a:noFill/>
        </p:spPr>
        <p:txBody>
          <a:bodyPr wrap="square" rtlCol="0" anchor="t">
            <a:spAutoFit/>
          </a:bodyPr>
          <a:p>
            <a:r>
              <a:rPr lang="zh-CN" altLang="en-US" sz="3200" b="1" dirty="0">
                <a:solidFill>
                  <a:srgbClr val="FF0000"/>
                </a:solidFill>
                <a:latin typeface="楷体_GB2312" charset="-122"/>
                <a:sym typeface="+mn-ea"/>
              </a:rPr>
              <a:t>任务实施：三.httplib</a:t>
            </a:r>
            <a:r>
              <a:rPr lang="en-US" altLang="zh-CN" sz="3200" b="1" dirty="0">
                <a:solidFill>
                  <a:srgbClr val="FF0000"/>
                </a:solidFill>
                <a:latin typeface="楷体_GB2312" charset="-122"/>
                <a:sym typeface="+mn-ea"/>
              </a:rPr>
              <a:t>/</a:t>
            </a:r>
            <a:r>
              <a:rPr lang="zh-CN" altLang="en-US" sz="3200" b="1" dirty="0">
                <a:solidFill>
                  <a:srgbClr val="FF0000"/>
                </a:solidFill>
                <a:latin typeface="楷体_GB2312" charset="-122"/>
                <a:sym typeface="+mn-ea"/>
              </a:rPr>
              <a:t>urllib实现</a:t>
            </a:r>
            <a:endParaRPr lang="zh-CN" altLang="en-US" sz="3200" b="1" dirty="0">
              <a:solidFill>
                <a:srgbClr val="FF0000"/>
              </a:solidFill>
              <a:latin typeface="楷体_GB2312" charset="-122"/>
              <a:sym typeface="+mn-ea"/>
            </a:endParaRPr>
          </a:p>
        </p:txBody>
      </p:sp>
    </p:spTree>
    <p:custDataLst>
      <p:tags r:id="rId7"/>
    </p:custDataLst>
  </p:cSld>
  <p:clrMapOvr>
    <a:masterClrMapping/>
  </p:clrMapOvr>
  <p:transition>
    <p:cut/>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任意多边形: 形状 15"/>
          <p:cNvSpPr/>
          <p:nvPr>
            <p:custDataLst>
              <p:tags r:id="rId1"/>
            </p:custDataLst>
          </p:nvPr>
        </p:nvSpPr>
        <p:spPr>
          <a:xfrm>
            <a:off x="9995535" y="633095"/>
            <a:ext cx="1587500" cy="5427345"/>
          </a:xfrm>
          <a:custGeom>
            <a:avLst/>
            <a:gdLst>
              <a:gd name="connsiteX0" fmla="*/ 130644 w 170309"/>
              <a:gd name="connsiteY0" fmla="*/ 488775 h 488775"/>
              <a:gd name="connsiteX1" fmla="*/ 39666 w 170309"/>
              <a:gd name="connsiteY1" fmla="*/ 488775 h 488775"/>
              <a:gd name="connsiteX2" fmla="*/ 0 w 170309"/>
              <a:gd name="connsiteY2" fmla="*/ 449110 h 488775"/>
              <a:gd name="connsiteX3" fmla="*/ 0 w 170309"/>
              <a:gd name="connsiteY3" fmla="*/ 39666 h 488775"/>
              <a:gd name="connsiteX4" fmla="*/ 39666 w 170309"/>
              <a:gd name="connsiteY4" fmla="*/ 0 h 488775"/>
              <a:gd name="connsiteX5" fmla="*/ 130644 w 170309"/>
              <a:gd name="connsiteY5" fmla="*/ 0 h 488775"/>
              <a:gd name="connsiteX6" fmla="*/ 170310 w 170309"/>
              <a:gd name="connsiteY6" fmla="*/ 39666 h 488775"/>
              <a:gd name="connsiteX7" fmla="*/ 170310 w 170309"/>
              <a:gd name="connsiteY7" fmla="*/ 449110 h 488775"/>
              <a:gd name="connsiteX8" fmla="*/ 130644 w 170309"/>
              <a:gd name="connsiteY8" fmla="*/ 488775 h 488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0309" h="488775">
                <a:moveTo>
                  <a:pt x="130644" y="488775"/>
                </a:moveTo>
                <a:lnTo>
                  <a:pt x="39666" y="488775"/>
                </a:lnTo>
                <a:cubicBezTo>
                  <a:pt x="17756" y="488775"/>
                  <a:pt x="0" y="471019"/>
                  <a:pt x="0" y="449110"/>
                </a:cubicBezTo>
                <a:lnTo>
                  <a:pt x="0" y="39666"/>
                </a:lnTo>
                <a:cubicBezTo>
                  <a:pt x="0" y="17756"/>
                  <a:pt x="17756" y="0"/>
                  <a:pt x="39666" y="0"/>
                </a:cubicBezTo>
                <a:lnTo>
                  <a:pt x="130644" y="0"/>
                </a:lnTo>
                <a:cubicBezTo>
                  <a:pt x="152554" y="0"/>
                  <a:pt x="170310" y="17756"/>
                  <a:pt x="170310" y="39666"/>
                </a:cubicBezTo>
                <a:lnTo>
                  <a:pt x="170310" y="449110"/>
                </a:lnTo>
                <a:cubicBezTo>
                  <a:pt x="170310" y="471019"/>
                  <a:pt x="152554" y="488775"/>
                  <a:pt x="130644" y="488775"/>
                </a:cubicBezTo>
                <a:close/>
              </a:path>
            </a:pathLst>
          </a:custGeom>
          <a:noFill/>
          <a:ln w="101600" cap="flat">
            <a:gradFill>
              <a:gsLst>
                <a:gs pos="6000">
                  <a:schemeClr val="accent2">
                    <a:alpha val="0"/>
                  </a:schemeClr>
                </a:gs>
                <a:gs pos="49000">
                  <a:schemeClr val="accent1">
                    <a:alpha val="5000"/>
                  </a:schemeClr>
                </a:gs>
                <a:gs pos="100000">
                  <a:schemeClr val="accent1">
                    <a:alpha val="11000"/>
                  </a:schemeClr>
                </a:gs>
              </a:gsLst>
              <a:lin ang="18900000" scaled="1"/>
            </a:grad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1" name="任意多边形: 形状 16"/>
          <p:cNvSpPr/>
          <p:nvPr>
            <p:custDataLst>
              <p:tags r:id="rId2"/>
            </p:custDataLst>
          </p:nvPr>
        </p:nvSpPr>
        <p:spPr>
          <a:xfrm>
            <a:off x="617855" y="1221105"/>
            <a:ext cx="11068050" cy="5002530"/>
          </a:xfrm>
          <a:custGeom>
            <a:avLst/>
            <a:gdLst>
              <a:gd name="connsiteX0" fmla="*/ 0 w 1032528"/>
              <a:gd name="connsiteY0" fmla="*/ 0 h 131784"/>
              <a:gd name="connsiteX1" fmla="*/ 1032528 w 1032528"/>
              <a:gd name="connsiteY1" fmla="*/ 0 h 131784"/>
              <a:gd name="connsiteX2" fmla="*/ 1032528 w 1032528"/>
              <a:gd name="connsiteY2" fmla="*/ 131784 h 131784"/>
              <a:gd name="connsiteX3" fmla="*/ 0 w 1032528"/>
              <a:gd name="connsiteY3" fmla="*/ 131784 h 131784"/>
            </a:gdLst>
            <a:ahLst/>
            <a:cxnLst>
              <a:cxn ang="0">
                <a:pos x="connsiteX0" y="connsiteY0"/>
              </a:cxn>
              <a:cxn ang="0">
                <a:pos x="connsiteX1" y="connsiteY1"/>
              </a:cxn>
              <a:cxn ang="0">
                <a:pos x="connsiteX2" y="connsiteY2"/>
              </a:cxn>
              <a:cxn ang="0">
                <a:pos x="connsiteX3" y="connsiteY3"/>
              </a:cxn>
            </a:cxnLst>
            <a:rect l="l" t="t" r="r" b="b"/>
            <a:pathLst>
              <a:path w="1032528" h="131784">
                <a:moveTo>
                  <a:pt x="0" y="0"/>
                </a:moveTo>
                <a:lnTo>
                  <a:pt x="1032528" y="0"/>
                </a:lnTo>
                <a:lnTo>
                  <a:pt x="1032528" y="131784"/>
                </a:lnTo>
                <a:lnTo>
                  <a:pt x="0" y="131784"/>
                </a:lnTo>
                <a:close/>
              </a:path>
            </a:pathLst>
          </a:custGeom>
          <a:gradFill>
            <a:gsLst>
              <a:gs pos="0">
                <a:schemeClr val="accent1">
                  <a:alpha val="0"/>
                </a:schemeClr>
              </a:gs>
              <a:gs pos="54000">
                <a:schemeClr val="accent1">
                  <a:alpha val="11000"/>
                </a:schemeClr>
              </a:gs>
            </a:gsLst>
            <a:lin ang="10800000" scaled="0"/>
          </a:gradFill>
          <a:ln w="8132"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1600"/>
              <a:t>httplib </a:t>
            </a:r>
            <a:r>
              <a:rPr lang="zh-CN" altLang="en-US" sz="1600"/>
              <a:t>模块是一个底层基础模块，它可以看到建立</a:t>
            </a:r>
            <a:r>
              <a:rPr lang="en-US" altLang="zh-CN" sz="1600"/>
              <a:t> HTTP </a:t>
            </a:r>
            <a:r>
              <a:rPr lang="zh-CN" altLang="en-US" sz="1600"/>
              <a:t>请求的每一步，但是实现</a:t>
            </a:r>
            <a:r>
              <a:rPr lang="en-US" altLang="zh-CN" sz="1600"/>
              <a:t> </a:t>
            </a:r>
            <a:r>
              <a:rPr lang="zh-CN" altLang="en-US" sz="1600"/>
              <a:t>的功能比较少，正常情况下比较少用。</a:t>
            </a:r>
            <a:r>
              <a:rPr lang="en-US" altLang="zh-CN" sz="1600"/>
              <a:t>Python </a:t>
            </a:r>
            <a:r>
              <a:rPr lang="zh-CN" altLang="en-US" sz="1600"/>
              <a:t>网络数据采集中基本用不到此模块，所以</a:t>
            </a:r>
            <a:r>
              <a:rPr lang="en-US" altLang="zh-CN" sz="1600"/>
              <a:t> </a:t>
            </a:r>
            <a:r>
              <a:rPr lang="zh-CN" altLang="en-US" sz="1600"/>
              <a:t>对此知识只进行简单的介绍。下面说明</a:t>
            </a:r>
            <a:r>
              <a:rPr lang="en-US" altLang="zh-CN" sz="1600"/>
              <a:t> GET </a:t>
            </a:r>
            <a:r>
              <a:rPr lang="zh-CN" altLang="en-US" sz="1600"/>
              <a:t>请求和</a:t>
            </a:r>
            <a:r>
              <a:rPr lang="en-US" altLang="zh-CN" sz="1600"/>
              <a:t> POST </a:t>
            </a:r>
            <a:r>
              <a:rPr lang="zh-CN" altLang="en-US" sz="1600"/>
              <a:t>请求的发送，</a:t>
            </a:r>
            <a:endParaRPr lang="zh-CN" altLang="en-US" sz="1600"/>
          </a:p>
          <a:p>
            <a:endParaRPr lang="zh-CN" altLang="en-US" sz="1200"/>
          </a:p>
          <a:p>
            <a:r>
              <a:rPr lang="zh-CN" altLang="en-US" sz="1200"/>
              <a:t>首先是</a:t>
            </a:r>
            <a:r>
              <a:rPr lang="en-US" altLang="zh-CN" sz="1200"/>
              <a:t> GET </a:t>
            </a:r>
            <a:r>
              <a:rPr lang="zh-CN" altLang="en-US" sz="1200"/>
              <a:t>请</a:t>
            </a:r>
            <a:r>
              <a:rPr lang="en-US" altLang="zh-CN" sz="1200"/>
              <a:t> </a:t>
            </a:r>
            <a:r>
              <a:rPr lang="zh-CN" altLang="en-US" sz="1200"/>
              <a:t>求，示例如下。</a:t>
            </a:r>
            <a:endParaRPr lang="zh-CN" altLang="en-US" sz="1200"/>
          </a:p>
          <a:p>
            <a:r>
              <a:rPr lang="en-US" altLang="zh-CN" sz="1200" b="1"/>
              <a:t>#httplib/urllib </a:t>
            </a:r>
            <a:r>
              <a:rPr lang="zh-CN" altLang="en-US" sz="1200" b="1"/>
              <a:t>实现</a:t>
            </a:r>
            <a:r>
              <a:rPr lang="en-US" altLang="zh-CN" sz="1200" b="1"/>
              <a:t> :GET </a:t>
            </a:r>
            <a:r>
              <a:rPr lang="zh-CN" altLang="en-US" sz="1200" b="1"/>
              <a:t>请求</a:t>
            </a:r>
            <a:endParaRPr lang="zh-CN" altLang="en-US" sz="1200" b="1"/>
          </a:p>
          <a:p>
            <a:endParaRPr lang="zh-CN" altLang="en-US" sz="1200"/>
          </a:p>
          <a:p>
            <a:r>
              <a:rPr lang="en-US" altLang="zh-CN" sz="1200"/>
              <a:t>import httplib2</a:t>
            </a:r>
            <a:endParaRPr lang="en-US" altLang="zh-CN" sz="1200"/>
          </a:p>
          <a:p>
            <a:r>
              <a:rPr lang="en-US" altLang="zh-CN" sz="1200"/>
              <a:t>urlstr='http://www.tup.tsinghua.edu.cn/signup? next=%2F'</a:t>
            </a:r>
            <a:endParaRPr lang="en-US" altLang="zh-CN" sz="1200"/>
          </a:p>
          <a:p>
            <a:r>
              <a:rPr lang="en-US" altLang="zh-CN" sz="1200"/>
              <a:t>h=httplib2.http ()</a:t>
            </a:r>
            <a:endParaRPr lang="en-US" altLang="zh-CN" sz="1200"/>
          </a:p>
          <a:p>
            <a:r>
              <a:rPr lang="en-US" altLang="zh-CN" sz="1200"/>
              <a:t>response,content=h.request(urlstr)</a:t>
            </a:r>
            <a:endParaRPr lang="en-US" altLang="zh-CN" sz="1200"/>
          </a:p>
          <a:p>
            <a:r>
              <a:rPr lang="en-US" altLang="zh-CN" sz="1200"/>
              <a:t>print(content,decode('utf-8'))</a:t>
            </a:r>
            <a:endParaRPr lang="en-US" altLang="zh-CN" sz="1200"/>
          </a:p>
          <a:p>
            <a:endParaRPr lang="en-US" altLang="zh-CN" sz="1200"/>
          </a:p>
          <a:p>
            <a:r>
              <a:rPr lang="en-US" altLang="zh-CN" sz="1200"/>
              <a:t>httplib/urllib </a:t>
            </a:r>
            <a:r>
              <a:rPr lang="zh-CN" altLang="en-US" sz="1200"/>
              <a:t>实现</a:t>
            </a:r>
            <a:r>
              <a:rPr lang="en-US" altLang="zh-CN" sz="1200"/>
              <a:t> POST </a:t>
            </a:r>
            <a:r>
              <a:rPr lang="zh-CN" altLang="en-US" sz="1200"/>
              <a:t>请求的示例如下。</a:t>
            </a:r>
            <a:endParaRPr lang="zh-CN" altLang="en-US" sz="1200"/>
          </a:p>
          <a:p>
            <a:r>
              <a:rPr lang="en-US" altLang="zh-CN" sz="1200" b="1"/>
              <a:t>#httplib/urllib </a:t>
            </a:r>
            <a:r>
              <a:rPr lang="zh-CN" altLang="en-US" sz="1200" b="1"/>
              <a:t>实现</a:t>
            </a:r>
            <a:r>
              <a:rPr lang="en-US" altLang="zh-CN" sz="1200" b="1"/>
              <a:t> :POST </a:t>
            </a:r>
            <a:r>
              <a:rPr lang="zh-CN" altLang="en-US" sz="1200" b="1"/>
              <a:t>请求</a:t>
            </a:r>
            <a:endParaRPr lang="zh-CN" altLang="en-US" sz="1200" b="1"/>
          </a:p>
          <a:p>
            <a:endParaRPr lang="zh-CN" altLang="en-US" sz="1200"/>
          </a:p>
          <a:p>
            <a:r>
              <a:rPr lang="en-US" altLang="zh-CN" sz="1200"/>
              <a:t>import httplib2</a:t>
            </a:r>
            <a:endParaRPr lang="en-US" altLang="zh-CN" sz="1200"/>
          </a:p>
          <a:p>
            <a:r>
              <a:rPr lang="en-US" altLang="zh-CN" sz="1200"/>
              <a:t>from urllib.parse import urlencode</a:t>
            </a:r>
            <a:endParaRPr lang="en-US" altLang="zh-CN" sz="1200"/>
          </a:p>
          <a:p>
            <a:r>
              <a:rPr lang="en-US" altLang="zh-CN" sz="1200"/>
              <a:t>word=' </a:t>
            </a:r>
            <a:r>
              <a:rPr lang="zh-CN" altLang="en-US" sz="1200"/>
              <a:t>中国</a:t>
            </a:r>
            <a:r>
              <a:rPr lang="en-US" altLang="zh-CN" sz="1200"/>
              <a:t> '</a:t>
            </a:r>
            <a:endParaRPr lang="en-US" altLang="zh-CN" sz="1200"/>
          </a:p>
          <a:p>
            <a:r>
              <a:rPr lang="en-US" altLang="zh-CN" sz="1200"/>
              <a:t>urlstr='http://www.tup.tsinghua.edu.cn'</a:t>
            </a:r>
            <a:endParaRPr lang="en-US" altLang="zh-CN" sz="1200"/>
          </a:p>
          <a:p>
            <a:r>
              <a:rPr lang="en-US" altLang="zh-CN" sz="1200"/>
              <a:t>data={'name':'qiye','age':22}</a:t>
            </a:r>
            <a:endParaRPr lang="en-US" altLang="zh-CN" sz="1200"/>
          </a:p>
          <a:p>
            <a:r>
              <a:rPr lang="en-US" altLang="zh-CN" sz="1200"/>
              <a:t>h=httplib2.Http ('.cache')</a:t>
            </a:r>
            <a:endParaRPr lang="en-US" altLang="zh-CN" sz="1200"/>
          </a:p>
          <a:p>
            <a:r>
              <a:rPr lang="en-US" altLang="zh-CN" sz="1200"/>
              <a:t>response,content=h.request(urlstr,'POST',urlencode(data),</a:t>
            </a:r>
            <a:endParaRPr lang="en-US" altLang="zh-CN" sz="1200"/>
          </a:p>
          <a:p>
            <a:r>
              <a:rPr lang="en-US" altLang="zh-CN" sz="1200"/>
              <a:t>headers=("Content-type":"application/x-www-form-urlencoded"</a:t>
            </a:r>
            <a:endParaRPr lang="en-US" altLang="zh-CN" sz="1200"/>
          </a:p>
          <a:p>
            <a:r>
              <a:rPr lang="en-US" altLang="zh-CN" sz="1200"/>
              <a:t>,"Accept";"text/plain"})</a:t>
            </a:r>
            <a:endParaRPr lang="en-US" altLang="zh-CN" sz="1200"/>
          </a:p>
          <a:p>
            <a:r>
              <a:rPr lang="en-US" altLang="zh-CN" sz="1200"/>
              <a:t>print(content.decode('utf-8'))</a:t>
            </a:r>
            <a:endParaRPr lang="en-US" altLang="zh-CN" sz="1200"/>
          </a:p>
        </p:txBody>
      </p:sp>
      <p:sp>
        <p:nvSpPr>
          <p:cNvPr id="3" name="文本框 2"/>
          <p:cNvSpPr txBox="1"/>
          <p:nvPr/>
        </p:nvSpPr>
        <p:spPr>
          <a:xfrm>
            <a:off x="812165" y="227965"/>
            <a:ext cx="7867015" cy="583565"/>
          </a:xfrm>
          <a:prstGeom prst="rect">
            <a:avLst/>
          </a:prstGeom>
          <a:noFill/>
        </p:spPr>
        <p:txBody>
          <a:bodyPr wrap="square" rtlCol="0" anchor="t">
            <a:spAutoFit/>
          </a:bodyPr>
          <a:p>
            <a:r>
              <a:rPr lang="zh-CN" altLang="en-US" sz="3200" b="1" dirty="0">
                <a:solidFill>
                  <a:srgbClr val="FF0000"/>
                </a:solidFill>
                <a:latin typeface="楷体_GB2312" charset="-122"/>
                <a:sym typeface="+mn-ea"/>
              </a:rPr>
              <a:t>任务实施：三.httplib</a:t>
            </a:r>
            <a:r>
              <a:rPr lang="en-US" altLang="zh-CN" sz="3200" b="1" dirty="0">
                <a:solidFill>
                  <a:srgbClr val="FF0000"/>
                </a:solidFill>
                <a:latin typeface="楷体_GB2312" charset="-122"/>
                <a:sym typeface="+mn-ea"/>
              </a:rPr>
              <a:t>/</a:t>
            </a:r>
            <a:r>
              <a:rPr lang="zh-CN" altLang="en-US" sz="3200" b="1" dirty="0">
                <a:solidFill>
                  <a:srgbClr val="FF0000"/>
                </a:solidFill>
                <a:latin typeface="楷体_GB2312" charset="-122"/>
                <a:sym typeface="+mn-ea"/>
              </a:rPr>
              <a:t>urllib实现</a:t>
            </a:r>
            <a:endParaRPr lang="zh-CN" altLang="en-US" sz="3200" dirty="0">
              <a:solidFill>
                <a:srgbClr val="FF0000"/>
              </a:solidFill>
              <a:latin typeface="楷体_GB2312" charset="-122"/>
              <a:sym typeface="+mn-ea"/>
            </a:endParaRPr>
          </a:p>
        </p:txBody>
      </p:sp>
    </p:spTree>
    <p:custDataLst>
      <p:tags r:id="rId3"/>
    </p:custDataLst>
  </p:cSld>
  <p:clrMapOvr>
    <a:masterClrMapping/>
  </p:clrMapOvr>
  <p:transition>
    <p:cut/>
  </p:transition>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sp>
        <p:nvSpPr>
          <p:cNvPr id="2" name="矩形 1"/>
          <p:cNvSpPr/>
          <p:nvPr>
            <p:custDataLst>
              <p:tags r:id="rId2"/>
            </p:custDataLst>
          </p:nvPr>
        </p:nvSpPr>
        <p:spPr>
          <a:xfrm>
            <a:off x="695960" y="2324735"/>
            <a:ext cx="3287395" cy="1294130"/>
          </a:xfrm>
          <a:prstGeom prst="rect">
            <a:avLst/>
          </a:prstGeom>
          <a:noFill/>
        </p:spPr>
        <p:txBody>
          <a:bodyPr wrap="square" lIns="0" tIns="0" rIns="0" bIns="0" rtlCol="0" anchor="t" anchorCtr="0">
            <a:noAutofit/>
          </a:bodyPr>
          <a:p>
            <a:pPr algn="r">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通过</a:t>
            </a:r>
            <a:r>
              <a:rPr lang="en-US" altLang="zh-CN" sz="1600" dirty="0">
                <a:ln>
                  <a:noFill/>
                  <a:prstDash val="sysDot"/>
                </a:ln>
                <a:solidFill>
                  <a:schemeClr val="tx1">
                    <a:lumMod val="85000"/>
                    <a:lumOff val="15000"/>
                  </a:schemeClr>
                </a:solidFill>
                <a:latin typeface="+mn-ea"/>
                <a:cs typeface="+mn-ea"/>
              </a:rPr>
              <a:t>pip install requests</a:t>
            </a:r>
            <a:r>
              <a:rPr lang="zh-CN" altLang="en-US" sz="1600" dirty="0">
                <a:ln>
                  <a:noFill/>
                  <a:prstDash val="sysDot"/>
                </a:ln>
                <a:solidFill>
                  <a:schemeClr val="tx1">
                    <a:lumMod val="85000"/>
                    <a:lumOff val="15000"/>
                  </a:schemeClr>
                </a:solidFill>
                <a:latin typeface="+mn-ea"/>
                <a:cs typeface="+mn-ea"/>
              </a:rPr>
              <a:t>或源码编译完成安装，确保环境兼容性，支持</a:t>
            </a:r>
            <a:r>
              <a:rPr lang="en-US" altLang="zh-CN" sz="1600" dirty="0">
                <a:ln>
                  <a:noFill/>
                  <a:prstDash val="sysDot"/>
                </a:ln>
                <a:solidFill>
                  <a:schemeClr val="tx1">
                    <a:lumMod val="85000"/>
                    <a:lumOff val="15000"/>
                  </a:schemeClr>
                </a:solidFill>
                <a:latin typeface="+mn-ea"/>
                <a:cs typeface="+mn-ea"/>
              </a:rPr>
              <a:t>Python 3.6</a:t>
            </a:r>
            <a:r>
              <a:rPr lang="zh-CN" altLang="en-US" sz="1600" dirty="0">
                <a:ln>
                  <a:noFill/>
                  <a:prstDash val="sysDot"/>
                </a:ln>
                <a:solidFill>
                  <a:schemeClr val="tx1">
                    <a:lumMod val="85000"/>
                    <a:lumOff val="15000"/>
                  </a:schemeClr>
                </a:solidFill>
                <a:latin typeface="+mn-ea"/>
                <a:cs typeface="+mn-ea"/>
              </a:rPr>
              <a:t>及以上版本。详见下一</a:t>
            </a:r>
            <a:r>
              <a:rPr lang="zh-CN" altLang="en-US" sz="1600" dirty="0">
                <a:ln>
                  <a:noFill/>
                  <a:prstDash val="sysDot"/>
                </a:ln>
                <a:solidFill>
                  <a:schemeClr val="tx1">
                    <a:lumMod val="85000"/>
                    <a:lumOff val="15000"/>
                  </a:schemeClr>
                </a:solidFill>
                <a:latin typeface="+mn-ea"/>
                <a:cs typeface="+mn-ea"/>
              </a:rPr>
              <a:t>页</a:t>
            </a:r>
            <a:endParaRPr lang="zh-CN" altLang="en-US" sz="1600" dirty="0">
              <a:ln>
                <a:noFill/>
                <a:prstDash val="sysDot"/>
              </a:ln>
              <a:solidFill>
                <a:schemeClr val="tx1">
                  <a:lumMod val="85000"/>
                  <a:lumOff val="15000"/>
                </a:schemeClr>
              </a:solidFill>
              <a:latin typeface="+mn-ea"/>
              <a:cs typeface="+mn-ea"/>
            </a:endParaRPr>
          </a:p>
        </p:txBody>
      </p:sp>
      <p:sp>
        <p:nvSpPr>
          <p:cNvPr id="7" name="矩形 6"/>
          <p:cNvSpPr/>
          <p:nvPr>
            <p:custDataLst>
              <p:tags r:id="rId3"/>
            </p:custDataLst>
          </p:nvPr>
        </p:nvSpPr>
        <p:spPr>
          <a:xfrm>
            <a:off x="696000" y="1668365"/>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400" b="1">
                <a:solidFill>
                  <a:schemeClr val="accent1"/>
                </a:solidFill>
                <a:latin typeface="+mn-ea"/>
                <a:cs typeface="+mn-ea"/>
              </a:rPr>
              <a:t>第三方库安装</a:t>
            </a:r>
            <a:endParaRPr lang="zh-CN" altLang="en-US" sz="2400" b="1">
              <a:solidFill>
                <a:schemeClr val="accent1"/>
              </a:solidFill>
              <a:latin typeface="+mn-ea"/>
              <a:cs typeface="+mn-ea"/>
            </a:endParaRPr>
          </a:p>
        </p:txBody>
      </p:sp>
      <p:sp>
        <p:nvSpPr>
          <p:cNvPr id="8" name="矩形 7"/>
          <p:cNvSpPr/>
          <p:nvPr>
            <p:custDataLst>
              <p:tags r:id="rId4"/>
            </p:custDataLst>
          </p:nvPr>
        </p:nvSpPr>
        <p:spPr>
          <a:xfrm>
            <a:off x="696000" y="4625713"/>
            <a:ext cx="3287233" cy="841490"/>
          </a:xfrm>
          <a:prstGeom prst="rect">
            <a:avLst/>
          </a:prstGeom>
          <a:noFill/>
        </p:spPr>
        <p:txBody>
          <a:bodyPr wrap="square" lIns="0" tIns="0" rIns="0" bIns="0" rtlCol="0" anchor="t" anchorCtr="0">
            <a:noAutofit/>
          </a:bodyPr>
          <a:p>
            <a:pPr algn="r">
              <a:lnSpc>
                <a:spcPct val="150000"/>
              </a:lnSpc>
              <a:spcBef>
                <a:spcPct val="0"/>
              </a:spcBef>
              <a:spcAft>
                <a:spcPct val="0"/>
              </a:spcAft>
            </a:pPr>
            <a:r>
              <a:rPr lang="en-US" altLang="en-US" sz="1600">
                <a:ln>
                  <a:noFill/>
                  <a:prstDash val="sysDot"/>
                </a:ln>
                <a:solidFill>
                  <a:schemeClr val="tx1">
                    <a:lumMod val="85000"/>
                    <a:lumOff val="15000"/>
                  </a:schemeClr>
                </a:solidFill>
                <a:latin typeface="+mn-ea"/>
                <a:cs typeface="+mn-ea"/>
              </a:rPr>
              <a:t>requests.get(url)</a:t>
            </a:r>
            <a:r>
              <a:rPr lang="zh-CN" altLang="en-US" sz="1600">
                <a:ln>
                  <a:noFill/>
                  <a:prstDash val="sysDot"/>
                </a:ln>
                <a:solidFill>
                  <a:schemeClr val="tx1">
                    <a:lumMod val="85000"/>
                    <a:lumOff val="15000"/>
                  </a:schemeClr>
                </a:solidFill>
                <a:latin typeface="+mn-ea"/>
                <a:cs typeface="+mn-ea"/>
              </a:rPr>
              <a:t>获取内容，可带参数（</a:t>
            </a:r>
            <a:r>
              <a:rPr lang="en-US" altLang="zh-CN" sz="1600">
                <a:ln>
                  <a:noFill/>
                  <a:prstDash val="sysDot"/>
                </a:ln>
                <a:solidFill>
                  <a:schemeClr val="tx1">
                    <a:lumMod val="85000"/>
                    <a:lumOff val="15000"/>
                  </a:schemeClr>
                </a:solidFill>
                <a:latin typeface="+mn-ea"/>
                <a:cs typeface="+mn-ea"/>
              </a:rPr>
              <a:t>params</a:t>
            </a:r>
            <a:r>
              <a:rPr lang="zh-CN" altLang="en-US" sz="1600">
                <a:ln>
                  <a:noFill/>
                  <a:prstDash val="sysDot"/>
                </a:ln>
                <a:solidFill>
                  <a:schemeClr val="tx1">
                    <a:lumMod val="85000"/>
                    <a:lumOff val="15000"/>
                  </a:schemeClr>
                </a:solidFill>
                <a:latin typeface="+mn-ea"/>
                <a:cs typeface="+mn-ea"/>
              </a:rPr>
              <a:t>）。</a:t>
            </a:r>
            <a:endParaRPr lang="zh-CN" altLang="en-US" sz="1600">
              <a:ln>
                <a:noFill/>
                <a:prstDash val="sysDot"/>
              </a:ln>
              <a:solidFill>
                <a:schemeClr val="tx1">
                  <a:lumMod val="85000"/>
                  <a:lumOff val="15000"/>
                </a:schemeClr>
              </a:solidFill>
              <a:latin typeface="+mn-ea"/>
              <a:cs typeface="+mn-ea"/>
            </a:endParaRPr>
          </a:p>
        </p:txBody>
      </p:sp>
      <p:sp>
        <p:nvSpPr>
          <p:cNvPr id="9" name="矩形 8"/>
          <p:cNvSpPr/>
          <p:nvPr>
            <p:custDataLst>
              <p:tags r:id="rId5"/>
            </p:custDataLst>
          </p:nvPr>
        </p:nvSpPr>
        <p:spPr>
          <a:xfrm>
            <a:off x="696000" y="3960198"/>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400" b="1">
                <a:solidFill>
                  <a:schemeClr val="accent1"/>
                </a:solidFill>
                <a:latin typeface="+mn-ea"/>
                <a:cs typeface="+mn-ea"/>
              </a:rPr>
              <a:t></a:t>
            </a:r>
            <a:r>
              <a:rPr lang="en-US" altLang="zh-CN" sz="2400" b="1">
                <a:solidFill>
                  <a:schemeClr val="accent1"/>
                </a:solidFill>
                <a:latin typeface="+mn-ea"/>
                <a:cs typeface="+mn-ea"/>
              </a:rPr>
              <a:t>GET </a:t>
            </a:r>
            <a:r>
              <a:rPr lang="zh-CN" altLang="en-US" sz="2400" b="1">
                <a:solidFill>
                  <a:schemeClr val="accent1"/>
                </a:solidFill>
                <a:latin typeface="+mn-ea"/>
                <a:cs typeface="+mn-ea"/>
              </a:rPr>
              <a:t>请求</a:t>
            </a:r>
            <a:endParaRPr lang="zh-CN" altLang="en-US" sz="2400" b="1">
              <a:solidFill>
                <a:schemeClr val="accent1"/>
              </a:solidFill>
              <a:latin typeface="+mn-ea"/>
              <a:cs typeface="+mn-ea"/>
            </a:endParaRPr>
          </a:p>
        </p:txBody>
      </p:sp>
      <p:sp>
        <p:nvSpPr>
          <p:cNvPr id="10" name="矩形 9"/>
          <p:cNvSpPr/>
          <p:nvPr>
            <p:custDataLst>
              <p:tags r:id="rId6"/>
            </p:custDataLst>
          </p:nvPr>
        </p:nvSpPr>
        <p:spPr>
          <a:xfrm>
            <a:off x="8209072" y="2336420"/>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采用</a:t>
            </a:r>
            <a:r>
              <a:rPr lang="en-US" altLang="zh-CN" sz="1600">
                <a:ln>
                  <a:noFill/>
                  <a:prstDash val="sysDot"/>
                </a:ln>
                <a:solidFill>
                  <a:schemeClr val="tx1">
                    <a:lumMod val="85000"/>
                    <a:lumOff val="15000"/>
                  </a:schemeClr>
                </a:solidFill>
                <a:latin typeface="+mn-ea"/>
                <a:cs typeface="+mn-ea"/>
              </a:rPr>
              <a:t>Requests</a:t>
            </a:r>
            <a:r>
              <a:rPr lang="zh-CN" altLang="en-US" sz="1600">
                <a:ln>
                  <a:noFill/>
                  <a:prstDash val="sysDot"/>
                </a:ln>
                <a:solidFill>
                  <a:schemeClr val="tx1">
                    <a:lumMod val="85000"/>
                    <a:lumOff val="15000"/>
                  </a:schemeClr>
                </a:solidFill>
                <a:latin typeface="+mn-ea"/>
                <a:cs typeface="+mn-ea"/>
              </a:rPr>
              <a:t>库替代</a:t>
            </a:r>
            <a:r>
              <a:rPr lang="en-US" altLang="zh-CN" sz="1600">
                <a:ln>
                  <a:noFill/>
                  <a:prstDash val="sysDot"/>
                </a:ln>
                <a:solidFill>
                  <a:schemeClr val="tx1">
                    <a:lumMod val="85000"/>
                    <a:lumOff val="15000"/>
                  </a:schemeClr>
                </a:solidFill>
                <a:latin typeface="+mn-ea"/>
                <a:cs typeface="+mn-ea"/>
              </a:rPr>
              <a:t>urllib</a:t>
            </a:r>
            <a:r>
              <a:rPr lang="zh-CN" altLang="en-US" sz="1600">
                <a:ln>
                  <a:noFill/>
                  <a:prstDash val="sysDot"/>
                </a:ln>
                <a:solidFill>
                  <a:schemeClr val="tx1">
                    <a:lumMod val="85000"/>
                    <a:lumOff val="15000"/>
                  </a:schemeClr>
                </a:solidFill>
                <a:latin typeface="+mn-ea"/>
                <a:cs typeface="+mn-ea"/>
              </a:rPr>
              <a:t>，精简</a:t>
            </a:r>
            <a:r>
              <a:rPr lang="en-US" altLang="zh-CN" sz="1600">
                <a:ln>
                  <a:noFill/>
                  <a:prstDash val="sysDot"/>
                </a:ln>
                <a:solidFill>
                  <a:schemeClr val="tx1">
                    <a:lumMod val="85000"/>
                    <a:lumOff val="15000"/>
                  </a:schemeClr>
                </a:solidFill>
                <a:latin typeface="+mn-ea"/>
                <a:cs typeface="+mn-ea"/>
              </a:rPr>
              <a:t>HTTP</a:t>
            </a:r>
            <a:r>
              <a:rPr lang="zh-CN" altLang="en-US" sz="1600">
                <a:ln>
                  <a:noFill/>
                  <a:prstDash val="sysDot"/>
                </a:ln>
                <a:solidFill>
                  <a:schemeClr val="tx1">
                    <a:lumMod val="85000"/>
                    <a:lumOff val="15000"/>
                  </a:schemeClr>
                </a:solidFill>
                <a:latin typeface="+mn-ea"/>
                <a:cs typeface="+mn-ea"/>
              </a:rPr>
              <a:t>请求代码，统一处理响应状态与异常，提升开发效率。</a:t>
            </a:r>
            <a:endParaRPr lang="zh-CN" altLang="en-US" sz="1600">
              <a:ln>
                <a:noFill/>
                <a:prstDash val="sysDot"/>
              </a:ln>
              <a:solidFill>
                <a:schemeClr val="tx1">
                  <a:lumMod val="85000"/>
                  <a:lumOff val="15000"/>
                </a:schemeClr>
              </a:solidFill>
              <a:latin typeface="+mn-ea"/>
              <a:cs typeface="+mn-ea"/>
            </a:endParaRPr>
          </a:p>
        </p:txBody>
      </p:sp>
      <p:sp>
        <p:nvSpPr>
          <p:cNvPr id="11" name="矩形 10"/>
          <p:cNvSpPr/>
          <p:nvPr>
            <p:custDataLst>
              <p:tags r:id="rId7"/>
            </p:custDataLst>
          </p:nvPr>
        </p:nvSpPr>
        <p:spPr>
          <a:xfrm>
            <a:off x="8209072" y="1668365"/>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1"/>
                </a:solidFill>
                <a:latin typeface="+mn-ea"/>
                <a:cs typeface="+mn-ea"/>
              </a:rPr>
              <a:t>代码实现要点</a:t>
            </a:r>
            <a:endParaRPr lang="zh-CN" altLang="en-US" sz="2400" b="1">
              <a:solidFill>
                <a:schemeClr val="accent1"/>
              </a:solidFill>
              <a:latin typeface="+mn-ea"/>
              <a:cs typeface="+mn-ea"/>
            </a:endParaRPr>
          </a:p>
        </p:txBody>
      </p:sp>
      <p:sp>
        <p:nvSpPr>
          <p:cNvPr id="12" name="矩形 11"/>
          <p:cNvSpPr/>
          <p:nvPr>
            <p:custDataLst>
              <p:tags r:id="rId8"/>
            </p:custDataLst>
          </p:nvPr>
        </p:nvSpPr>
        <p:spPr>
          <a:xfrm>
            <a:off x="8209072" y="4625713"/>
            <a:ext cx="3287234" cy="84149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lumMod val="85000"/>
                    <a:lumOff val="15000"/>
                  </a:schemeClr>
                </a:solidFill>
                <a:latin typeface="+mn-ea"/>
                <a:cs typeface="+mn-ea"/>
              </a:rPr>
              <a:t>使用</a:t>
            </a:r>
            <a:r>
              <a:rPr lang="en-US" altLang="zh-CN" sz="1600">
                <a:ln>
                  <a:noFill/>
                  <a:prstDash val="sysDot"/>
                </a:ln>
                <a:solidFill>
                  <a:schemeClr val="tx1">
                    <a:lumMod val="85000"/>
                    <a:lumOff val="15000"/>
                  </a:schemeClr>
                </a:solidFill>
                <a:latin typeface="+mn-ea"/>
                <a:cs typeface="+mn-ea"/>
              </a:rPr>
              <a:t>requests.post</a:t>
            </a:r>
            <a:r>
              <a:rPr lang="zh-CN" altLang="en-US" sz="1600">
                <a:ln>
                  <a:noFill/>
                  <a:prstDash val="sysDot"/>
                </a:ln>
                <a:solidFill>
                  <a:schemeClr val="tx1">
                    <a:lumMod val="85000"/>
                    <a:lumOff val="15000"/>
                  </a:schemeClr>
                </a:solidFill>
                <a:latin typeface="+mn-ea"/>
                <a:cs typeface="+mn-ea"/>
              </a:rPr>
              <a:t>发送数据，可检查状态码、响应主体，配合</a:t>
            </a:r>
            <a:r>
              <a:rPr lang="en-US" altLang="zh-CN" sz="1600">
                <a:ln>
                  <a:noFill/>
                  <a:prstDash val="sysDot"/>
                </a:ln>
                <a:solidFill>
                  <a:schemeClr val="tx1">
                    <a:lumMod val="85000"/>
                    <a:lumOff val="15000"/>
                  </a:schemeClr>
                </a:solidFill>
                <a:latin typeface="+mn-ea"/>
                <a:cs typeface="+mn-ea"/>
              </a:rPr>
              <a:t>Beautiful Soup</a:t>
            </a:r>
            <a:r>
              <a:rPr lang="zh-CN" altLang="en-US" sz="1600">
                <a:ln>
                  <a:noFill/>
                  <a:prstDash val="sysDot"/>
                </a:ln>
                <a:solidFill>
                  <a:schemeClr val="tx1">
                    <a:lumMod val="85000"/>
                    <a:lumOff val="15000"/>
                  </a:schemeClr>
                </a:solidFill>
                <a:latin typeface="+mn-ea"/>
                <a:cs typeface="+mn-ea"/>
              </a:rPr>
              <a:t>解析</a:t>
            </a:r>
            <a:r>
              <a:rPr lang="en-US" altLang="zh-CN" sz="1600">
                <a:ln>
                  <a:noFill/>
                  <a:prstDash val="sysDot"/>
                </a:ln>
                <a:solidFill>
                  <a:schemeClr val="tx1">
                    <a:lumMod val="85000"/>
                    <a:lumOff val="15000"/>
                  </a:schemeClr>
                </a:solidFill>
                <a:latin typeface="+mn-ea"/>
                <a:cs typeface="+mn-ea"/>
              </a:rPr>
              <a:t>HTML</a:t>
            </a:r>
            <a:r>
              <a:rPr lang="zh-CN" altLang="en-US" sz="1600">
                <a:ln>
                  <a:noFill/>
                  <a:prstDash val="sysDot"/>
                </a:ln>
                <a:solidFill>
                  <a:schemeClr val="tx1">
                    <a:lumMod val="85000"/>
                    <a:lumOff val="15000"/>
                  </a:schemeClr>
                </a:solidFill>
                <a:latin typeface="+mn-ea"/>
                <a:cs typeface="+mn-ea"/>
              </a:rPr>
              <a:t>。</a:t>
            </a:r>
            <a:endParaRPr lang="zh-CN" altLang="en-US" sz="1600">
              <a:ln>
                <a:noFill/>
                <a:prstDash val="sysDot"/>
              </a:ln>
              <a:solidFill>
                <a:schemeClr val="tx1">
                  <a:lumMod val="85000"/>
                  <a:lumOff val="15000"/>
                </a:schemeClr>
              </a:solidFill>
              <a:latin typeface="+mn-ea"/>
              <a:cs typeface="+mn-ea"/>
            </a:endParaRPr>
          </a:p>
        </p:txBody>
      </p:sp>
      <p:sp>
        <p:nvSpPr>
          <p:cNvPr id="18" name="矩形 17"/>
          <p:cNvSpPr/>
          <p:nvPr>
            <p:custDataLst>
              <p:tags r:id="rId9"/>
            </p:custDataLst>
          </p:nvPr>
        </p:nvSpPr>
        <p:spPr>
          <a:xfrm>
            <a:off x="8209072" y="3961468"/>
            <a:ext cx="3287234" cy="60852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1"/>
                </a:solidFill>
                <a:latin typeface="+mn-ea"/>
                <a:cs typeface="+mn-ea"/>
              </a:rPr>
              <a:t></a:t>
            </a:r>
            <a:r>
              <a:rPr lang="en-US" altLang="zh-CN" sz="2400" b="1">
                <a:solidFill>
                  <a:schemeClr val="accent1"/>
                </a:solidFill>
                <a:latin typeface="+mn-ea"/>
                <a:cs typeface="+mn-ea"/>
              </a:rPr>
              <a:t>POST </a:t>
            </a:r>
            <a:r>
              <a:rPr lang="zh-CN" altLang="en-US" sz="2400" b="1">
                <a:solidFill>
                  <a:schemeClr val="accent1"/>
                </a:solidFill>
                <a:latin typeface="+mn-ea"/>
                <a:cs typeface="+mn-ea"/>
              </a:rPr>
              <a:t>请求</a:t>
            </a:r>
            <a:endParaRPr lang="zh-CN" altLang="en-US" sz="2400" b="1">
              <a:solidFill>
                <a:schemeClr val="accent1"/>
              </a:solidFill>
              <a:latin typeface="+mn-ea"/>
              <a:cs typeface="+mn-ea"/>
            </a:endParaRPr>
          </a:p>
        </p:txBody>
      </p:sp>
      <p:pic>
        <p:nvPicPr>
          <p:cNvPr id="19" name="图片 18" descr="C:/Users/Admin/AppData/Roaming/Kingsoft/office6/wppai/generateppt/81c1e0d6c569b20a8ff727b74f01b78f.jpg81c1e0d6c569b20a8ff727b74f01b78f"/>
          <p:cNvPicPr>
            <a:picLocks noChangeAspect="1"/>
          </p:cNvPicPr>
          <p:nvPr>
            <p:custDataLst>
              <p:tags r:id="rId10"/>
            </p:custDataLst>
          </p:nvPr>
        </p:nvPicPr>
        <p:blipFill rotWithShape="1">
          <a:blip r:embed="rId11"/>
          <a:srcRect t="16676" b="16676"/>
          <a:stretch>
            <a:fillRect/>
          </a:stretch>
        </p:blipFill>
        <p:spPr>
          <a:xfrm>
            <a:off x="4318226"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5" name="图片 24"/>
          <p:cNvPicPr>
            <a:picLocks noChangeAspect="1"/>
          </p:cNvPicPr>
          <p:nvPr>
            <p:custDataLst>
              <p:tags r:id="rId12"/>
            </p:custDataLst>
          </p:nvPr>
        </p:nvPicPr>
        <p:blipFill rotWithShape="1">
          <a:blip r:embed="rId13" cstate="print">
            <a:extLst>
              <a:ext uri="{28A0092B-C50C-407E-A947-70E740481C1C}">
                <a14:useLocalDpi xmlns:a14="http://schemas.microsoft.com/office/drawing/2010/main" val="0"/>
              </a:ext>
            </a:extLst>
          </a:blip>
          <a:srcRect l="25588" t="2852" r="35943" b="39477"/>
          <a:stretch>
            <a:fillRect/>
          </a:stretch>
        </p:blipFill>
        <p:spPr>
          <a:xfrm>
            <a:off x="6278572"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6" name="图片 25"/>
          <p:cNvPicPr>
            <a:picLocks noChangeAspect="1"/>
          </p:cNvPicPr>
          <p:nvPr>
            <p:custDataLst>
              <p:tags r:id="rId14"/>
            </p:custDataLst>
          </p:nvPr>
        </p:nvPicPr>
        <p:blipFill>
          <a:blip r:embed="rId15" cstate="print">
            <a:extLst>
              <a:ext uri="{28A0092B-C50C-407E-A947-70E740481C1C}">
                <a14:useLocalDpi xmlns:a14="http://schemas.microsoft.com/office/drawing/2010/main" val="0"/>
              </a:ext>
            </a:extLst>
          </a:blip>
          <a:srcRect l="19675" t="4500" r="19675" b="4500"/>
          <a:stretch>
            <a:fillRect/>
          </a:stretch>
        </p:blipFill>
        <p:spPr>
          <a:xfrm>
            <a:off x="4323307" y="3928447"/>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pic>
        <p:nvPicPr>
          <p:cNvPr id="27" name="图片 26"/>
          <p:cNvPicPr>
            <a:picLocks noChangeAspect="1"/>
          </p:cNvPicPr>
          <p:nvPr>
            <p:custDataLst>
              <p:tags r:id="rId16"/>
            </p:custDataLst>
          </p:nvPr>
        </p:nvPicPr>
        <p:blipFill>
          <a:blip r:embed="rId17" cstate="print">
            <a:extLst>
              <a:ext uri="{28A0092B-C50C-407E-A947-70E740481C1C}">
                <a14:useLocalDpi xmlns:a14="http://schemas.microsoft.com/office/drawing/2010/main" val="0"/>
              </a:ext>
            </a:extLst>
          </a:blip>
          <a:srcRect l="19675" t="4500" r="19675" b="4500"/>
          <a:stretch>
            <a:fillRect/>
          </a:stretch>
        </p:blipFill>
        <p:spPr>
          <a:xfrm>
            <a:off x="6278572" y="3928447"/>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
        <p:nvSpPr>
          <p:cNvPr id="31" name="八边形 30"/>
          <p:cNvSpPr/>
          <p:nvPr>
            <p:custDataLst>
              <p:tags r:id="rId18"/>
            </p:custDataLst>
          </p:nvPr>
        </p:nvSpPr>
        <p:spPr>
          <a:xfrm>
            <a:off x="4318226" y="2882548"/>
            <a:ext cx="506392" cy="506392"/>
          </a:xfrm>
          <a:prstGeom prst="oct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lt1"/>
                </a:solidFill>
                <a:latin typeface="+mn-ea"/>
                <a:cs typeface="+mn-ea"/>
                <a:sym typeface="+mn-ea"/>
              </a:rPr>
              <a:t>01</a:t>
            </a:r>
            <a:endParaRPr lang="en-US" altLang="zh-CN" sz="1600" b="1" dirty="0">
              <a:solidFill>
                <a:schemeClr val="lt1"/>
              </a:solidFill>
              <a:latin typeface="+mn-ea"/>
              <a:cs typeface="+mn-ea"/>
              <a:sym typeface="+mn-ea"/>
            </a:endParaRPr>
          </a:p>
        </p:txBody>
      </p:sp>
      <p:sp>
        <p:nvSpPr>
          <p:cNvPr id="32" name="八边形 31"/>
          <p:cNvSpPr/>
          <p:nvPr>
            <p:custDataLst>
              <p:tags r:id="rId19"/>
            </p:custDataLst>
          </p:nvPr>
        </p:nvSpPr>
        <p:spPr>
          <a:xfrm>
            <a:off x="7391785" y="2882548"/>
            <a:ext cx="506392" cy="506392"/>
          </a:xfrm>
          <a:prstGeom prst="oct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lt1"/>
                </a:solidFill>
                <a:latin typeface="+mn-ea"/>
                <a:cs typeface="+mn-ea"/>
                <a:sym typeface="+mn-ea"/>
              </a:rPr>
              <a:t>02</a:t>
            </a:r>
            <a:endParaRPr lang="en-US" altLang="zh-CN" sz="1600" b="1" dirty="0">
              <a:solidFill>
                <a:schemeClr val="lt1"/>
              </a:solidFill>
              <a:latin typeface="+mn-ea"/>
              <a:cs typeface="+mn-ea"/>
              <a:sym typeface="+mn-ea"/>
            </a:endParaRPr>
          </a:p>
        </p:txBody>
      </p:sp>
      <p:sp>
        <p:nvSpPr>
          <p:cNvPr id="33" name="八边形 32"/>
          <p:cNvSpPr/>
          <p:nvPr>
            <p:custDataLst>
              <p:tags r:id="rId20"/>
            </p:custDataLst>
          </p:nvPr>
        </p:nvSpPr>
        <p:spPr>
          <a:xfrm>
            <a:off x="4318226" y="5041659"/>
            <a:ext cx="506392" cy="506392"/>
          </a:xfrm>
          <a:prstGeom prst="oct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lt1"/>
                </a:solidFill>
                <a:latin typeface="+mn-ea"/>
                <a:cs typeface="+mn-ea"/>
                <a:sym typeface="+mn-ea"/>
              </a:rPr>
              <a:t>03</a:t>
            </a:r>
            <a:endParaRPr lang="en-US" altLang="zh-CN" sz="1600" b="1" dirty="0">
              <a:solidFill>
                <a:schemeClr val="lt1"/>
              </a:solidFill>
              <a:latin typeface="+mn-ea"/>
              <a:cs typeface="+mn-ea"/>
              <a:sym typeface="+mn-ea"/>
            </a:endParaRPr>
          </a:p>
        </p:txBody>
      </p:sp>
      <p:sp>
        <p:nvSpPr>
          <p:cNvPr id="34" name="八边形 33"/>
          <p:cNvSpPr/>
          <p:nvPr>
            <p:custDataLst>
              <p:tags r:id="rId21"/>
            </p:custDataLst>
          </p:nvPr>
        </p:nvSpPr>
        <p:spPr>
          <a:xfrm>
            <a:off x="7391785" y="5041659"/>
            <a:ext cx="506392" cy="506392"/>
          </a:xfrm>
          <a:prstGeom prst="oct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lt1"/>
                </a:solidFill>
                <a:latin typeface="+mn-ea"/>
                <a:cs typeface="+mn-ea"/>
                <a:sym typeface="+mn-ea"/>
              </a:rPr>
              <a:t>04</a:t>
            </a:r>
            <a:endParaRPr lang="en-US" altLang="zh-CN" sz="1600" b="1" dirty="0">
              <a:solidFill>
                <a:schemeClr val="lt1"/>
              </a:solidFill>
              <a:latin typeface="+mn-ea"/>
              <a:cs typeface="+mn-ea"/>
              <a:sym typeface="+mn-ea"/>
            </a:endParaRPr>
          </a:p>
        </p:txBody>
      </p:sp>
      <p:sp>
        <p:nvSpPr>
          <p:cNvPr id="2062" name="Rectangle 14"/>
          <p:cNvSpPr>
            <a:spLocks noGrp="1" noChangeArrowheads="1"/>
          </p:cNvSpPr>
          <p:nvPr>
            <p:custDataLst>
              <p:tags r:id="rId22"/>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任务实施：四</a:t>
            </a:r>
            <a:r>
              <a:rPr lang="en-US" altLang="zh-CN" sz="3200" dirty="0">
                <a:solidFill>
                  <a:srgbClr val="FF0000"/>
                </a:solidFill>
                <a:latin typeface="楷体_GB2312" charset="-122"/>
              </a:rPr>
              <a:t>.</a:t>
            </a:r>
            <a:r>
              <a:rPr lang="zh-CN" altLang="en-US" sz="3200" dirty="0">
                <a:solidFill>
                  <a:srgbClr val="FF0000"/>
                </a:solidFill>
                <a:latin typeface="楷体_GB2312" charset="-122"/>
              </a:rPr>
              <a:t>第三方库</a:t>
            </a:r>
            <a:r>
              <a:rPr lang="en-US" altLang="zh-CN" sz="3200" dirty="0">
                <a:solidFill>
                  <a:srgbClr val="FF0000"/>
                </a:solidFill>
                <a:latin typeface="楷体_GB2312" charset="-122"/>
              </a:rPr>
              <a:t> Requests </a:t>
            </a:r>
            <a:r>
              <a:rPr lang="zh-CN" altLang="en-US" sz="3200" dirty="0">
                <a:solidFill>
                  <a:srgbClr val="FF0000"/>
                </a:solidFill>
                <a:latin typeface="楷体_GB2312" charset="-122"/>
              </a:rPr>
              <a:t>方式</a:t>
            </a:r>
            <a:endParaRPr lang="zh-CN" altLang="en-US" sz="3200" dirty="0">
              <a:solidFill>
                <a:srgbClr val="FF0000"/>
              </a:solidFill>
              <a:latin typeface="楷体_GB2312" charset="-122"/>
            </a:endParaRPr>
          </a:p>
        </p:txBody>
      </p:sp>
    </p:spTree>
    <p:custDataLst>
      <p:tags r:id="rId23"/>
    </p:custDataLst>
  </p:cSld>
  <p:clrMapOvr>
    <a:masterClrMapping/>
  </p:clrMapOvr>
  <p:transition>
    <p:cut/>
  </p:transition>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sp>
        <p:nvSpPr>
          <p:cNvPr id="2062" name="Rectangle 14"/>
          <p:cNvSpPr>
            <a:spLocks noGrp="1" noChangeArrowheads="1"/>
          </p:cNvSpPr>
          <p:nvPr>
            <p:custDataLst>
              <p:tags r:id="rId2"/>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任务实施：四</a:t>
            </a:r>
            <a:r>
              <a:rPr lang="en-US" altLang="zh-CN" sz="3200" dirty="0">
                <a:solidFill>
                  <a:srgbClr val="FF0000"/>
                </a:solidFill>
                <a:latin typeface="楷体_GB2312" charset="-122"/>
              </a:rPr>
              <a:t>.</a:t>
            </a:r>
            <a:r>
              <a:rPr lang="zh-CN" altLang="en-US" sz="3200" dirty="0">
                <a:solidFill>
                  <a:srgbClr val="FF0000"/>
                </a:solidFill>
                <a:latin typeface="楷体_GB2312" charset="-122"/>
              </a:rPr>
              <a:t>第三方库</a:t>
            </a:r>
            <a:r>
              <a:rPr lang="en-US" altLang="zh-CN" sz="3200" dirty="0">
                <a:solidFill>
                  <a:srgbClr val="FF0000"/>
                </a:solidFill>
                <a:latin typeface="楷体_GB2312" charset="-122"/>
              </a:rPr>
              <a:t> Requests </a:t>
            </a:r>
            <a:r>
              <a:rPr lang="zh-CN" altLang="en-US" sz="3200" dirty="0">
                <a:solidFill>
                  <a:srgbClr val="FF0000"/>
                </a:solidFill>
                <a:latin typeface="楷体_GB2312" charset="-122"/>
              </a:rPr>
              <a:t>方式</a:t>
            </a:r>
            <a:endParaRPr lang="zh-CN" altLang="en-US" sz="3200" dirty="0">
              <a:solidFill>
                <a:srgbClr val="FF0000"/>
              </a:solidFill>
              <a:latin typeface="楷体_GB2312" charset="-122"/>
            </a:endParaRPr>
          </a:p>
        </p:txBody>
      </p:sp>
      <p:sp>
        <p:nvSpPr>
          <p:cNvPr id="3" name="矩形 2"/>
          <p:cNvSpPr/>
          <p:nvPr>
            <p:custDataLst>
              <p:tags r:id="rId3"/>
            </p:custDataLst>
          </p:nvPr>
        </p:nvSpPr>
        <p:spPr>
          <a:xfrm>
            <a:off x="695960" y="1172845"/>
            <a:ext cx="10737850" cy="5407660"/>
          </a:xfrm>
          <a:prstGeom prst="rect">
            <a:avLst/>
          </a:prstGeom>
          <a:noFill/>
        </p:spPr>
        <p:txBody>
          <a:bodyPr wrap="square" lIns="0" tIns="0" rIns="0" bIns="0" rtlCol="0" anchor="t" anchorCtr="0">
            <a:noAutofit/>
          </a:bodyPr>
          <a:p>
            <a:pPr algn="l">
              <a:lnSpc>
                <a:spcPct val="150000"/>
              </a:lnSpc>
              <a:spcBef>
                <a:spcPct val="0"/>
              </a:spcBef>
              <a:spcAft>
                <a:spcPct val="0"/>
              </a:spcAft>
            </a:pPr>
            <a:r>
              <a:rPr lang="en-US" altLang="zh-CN" b="1" dirty="0">
                <a:ln>
                  <a:noFill/>
                  <a:prstDash val="sysDot"/>
                </a:ln>
                <a:solidFill>
                  <a:schemeClr val="tx1">
                    <a:lumMod val="85000"/>
                    <a:lumOff val="15000"/>
                  </a:schemeClr>
                </a:solidFill>
                <a:latin typeface="+mn-ea"/>
                <a:cs typeface="+mn-ea"/>
              </a:rPr>
              <a:t>Requests </a:t>
            </a:r>
            <a:r>
              <a:rPr lang="zh-CN" altLang="en-US" b="1" dirty="0">
                <a:ln>
                  <a:noFill/>
                  <a:prstDash val="sysDot"/>
                </a:ln>
                <a:solidFill>
                  <a:schemeClr val="tx1">
                    <a:lumMod val="85000"/>
                    <a:lumOff val="15000"/>
                  </a:schemeClr>
                </a:solidFill>
                <a:latin typeface="+mn-ea"/>
                <a:cs typeface="+mn-ea"/>
              </a:rPr>
              <a:t>需要进行安装，</a:t>
            </a:r>
            <a:r>
              <a:rPr lang="en-US" altLang="zh-CN" b="1" dirty="0">
                <a:ln>
                  <a:noFill/>
                  <a:prstDash val="sysDot"/>
                </a:ln>
                <a:solidFill>
                  <a:schemeClr val="tx1">
                    <a:lumMod val="85000"/>
                    <a:lumOff val="15000"/>
                  </a:schemeClr>
                </a:solidFill>
                <a:latin typeface="+mn-ea"/>
                <a:cs typeface="+mn-ea"/>
              </a:rPr>
              <a:t>Requests </a:t>
            </a:r>
            <a:r>
              <a:rPr lang="zh-CN" altLang="en-US" b="1" dirty="0">
                <a:ln>
                  <a:noFill/>
                  <a:prstDash val="sysDot"/>
                </a:ln>
                <a:solidFill>
                  <a:schemeClr val="tx1">
                    <a:lumMod val="85000"/>
                    <a:lumOff val="15000"/>
                  </a:schemeClr>
                </a:solidFill>
                <a:latin typeface="+mn-ea"/>
                <a:cs typeface="+mn-ea"/>
              </a:rPr>
              <a:t>的安装方式一般有如下两种：</a:t>
            </a:r>
            <a:endParaRPr lang="zh-CN" altLang="en-US" b="1" dirty="0">
              <a:ln>
                <a:noFill/>
                <a:prstDash val="sysDot"/>
              </a:ln>
              <a:solidFill>
                <a:schemeClr val="tx1">
                  <a:lumMod val="85000"/>
                  <a:lumOff val="15000"/>
                </a:schemeClr>
              </a:solidFill>
              <a:latin typeface="+mn-ea"/>
              <a:cs typeface="+mn-ea"/>
            </a:endParaRPr>
          </a:p>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a:t>
            </a:r>
            <a:r>
              <a:rPr lang="en-US" altLang="zh-CN" sz="1600" dirty="0">
                <a:ln>
                  <a:noFill/>
                  <a:prstDash val="sysDot"/>
                </a:ln>
                <a:solidFill>
                  <a:schemeClr val="tx1">
                    <a:lumMod val="85000"/>
                    <a:lumOff val="15000"/>
                  </a:schemeClr>
                </a:solidFill>
                <a:latin typeface="+mn-ea"/>
                <a:cs typeface="+mn-ea"/>
              </a:rPr>
              <a:t> 1</a:t>
            </a:r>
            <a:r>
              <a:rPr lang="zh-CN" altLang="en-US" sz="1600" dirty="0">
                <a:ln>
                  <a:noFill/>
                  <a:prstDash val="sysDot"/>
                </a:ln>
                <a:solidFill>
                  <a:schemeClr val="tx1">
                    <a:lumMod val="85000"/>
                    <a:lumOff val="15000"/>
                  </a:schemeClr>
                </a:solidFill>
                <a:latin typeface="+mn-ea"/>
                <a:cs typeface="+mn-ea"/>
              </a:rPr>
              <a:t>）使用</a:t>
            </a:r>
            <a:r>
              <a:rPr lang="en-US" altLang="zh-CN" sz="1600" dirty="0">
                <a:ln>
                  <a:noFill/>
                  <a:prstDash val="sysDot"/>
                </a:ln>
                <a:solidFill>
                  <a:schemeClr val="tx1">
                    <a:lumMod val="85000"/>
                    <a:lumOff val="15000"/>
                  </a:schemeClr>
                </a:solidFill>
                <a:latin typeface="+mn-ea"/>
                <a:cs typeface="+mn-ea"/>
              </a:rPr>
              <a:t> pip </a:t>
            </a:r>
            <a:r>
              <a:rPr lang="zh-CN" altLang="en-US" sz="1600" dirty="0">
                <a:ln>
                  <a:noFill/>
                  <a:prstDash val="sysDot"/>
                </a:ln>
                <a:solidFill>
                  <a:schemeClr val="tx1">
                    <a:lumMod val="85000"/>
                    <a:lumOff val="15000"/>
                  </a:schemeClr>
                </a:solidFill>
                <a:latin typeface="+mn-ea"/>
                <a:cs typeface="+mn-ea"/>
              </a:rPr>
              <a:t>安装，安装命令为</a:t>
            </a:r>
            <a:r>
              <a:rPr lang="en-US" altLang="zh-CN" sz="1600" dirty="0">
                <a:ln>
                  <a:noFill/>
                  <a:prstDash val="sysDot"/>
                </a:ln>
                <a:solidFill>
                  <a:schemeClr val="tx1">
                    <a:lumMod val="85000"/>
                    <a:lumOff val="15000"/>
                  </a:schemeClr>
                </a:solidFill>
                <a:latin typeface="+mn-ea"/>
                <a:cs typeface="+mn-ea"/>
              </a:rPr>
              <a:t>pip install requests</a:t>
            </a:r>
            <a:r>
              <a:rPr lang="zh-CN" altLang="en-US" sz="1600" dirty="0">
                <a:ln>
                  <a:noFill/>
                  <a:prstDash val="sysDot"/>
                </a:ln>
                <a:solidFill>
                  <a:schemeClr val="tx1">
                    <a:lumMod val="85000"/>
                    <a:lumOff val="15000"/>
                  </a:schemeClr>
                </a:solidFill>
                <a:latin typeface="+mn-ea"/>
                <a:cs typeface="+mn-ea"/>
              </a:rPr>
              <a:t>。不过可能不是最新版的。</a:t>
            </a:r>
            <a:endParaRPr lang="zh-CN" altLang="en-US" sz="1600" dirty="0">
              <a:ln>
                <a:noFill/>
                <a:prstDash val="sysDot"/>
              </a:ln>
              <a:solidFill>
                <a:schemeClr val="tx1">
                  <a:lumMod val="85000"/>
                  <a:lumOff val="15000"/>
                </a:schemeClr>
              </a:solidFill>
              <a:latin typeface="+mn-ea"/>
              <a:cs typeface="+mn-ea"/>
            </a:endParaRPr>
          </a:p>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a:t>
            </a:r>
            <a:r>
              <a:rPr lang="en-US" altLang="zh-CN" sz="1600" dirty="0">
                <a:ln>
                  <a:noFill/>
                  <a:prstDash val="sysDot"/>
                </a:ln>
                <a:solidFill>
                  <a:schemeClr val="tx1">
                    <a:lumMod val="85000"/>
                    <a:lumOff val="15000"/>
                  </a:schemeClr>
                </a:solidFill>
                <a:latin typeface="+mn-ea"/>
                <a:cs typeface="+mn-ea"/>
              </a:rPr>
              <a:t>2</a:t>
            </a:r>
            <a:r>
              <a:rPr lang="zh-CN" altLang="en-US" sz="1600" dirty="0">
                <a:ln>
                  <a:noFill/>
                  <a:prstDash val="sysDot"/>
                </a:ln>
                <a:solidFill>
                  <a:schemeClr val="tx1">
                    <a:lumMod val="85000"/>
                    <a:lumOff val="15000"/>
                  </a:schemeClr>
                </a:solidFill>
                <a:latin typeface="+mn-ea"/>
                <a:cs typeface="+mn-ea"/>
              </a:rPr>
              <a:t>）到</a:t>
            </a:r>
            <a:r>
              <a:rPr lang="en-US" altLang="zh-CN" sz="1600" dirty="0">
                <a:ln>
                  <a:noFill/>
                  <a:prstDash val="sysDot"/>
                </a:ln>
                <a:solidFill>
                  <a:schemeClr val="tx1">
                    <a:lumMod val="85000"/>
                    <a:lumOff val="15000"/>
                  </a:schemeClr>
                </a:solidFill>
                <a:latin typeface="+mn-ea"/>
                <a:cs typeface="+mn-ea"/>
              </a:rPr>
              <a:t> GitHub </a:t>
            </a:r>
            <a:r>
              <a:rPr lang="zh-CN" altLang="en-US" sz="1600" dirty="0">
                <a:ln>
                  <a:noFill/>
                  <a:prstDash val="sysDot"/>
                </a:ln>
                <a:solidFill>
                  <a:schemeClr val="tx1">
                    <a:lumMod val="85000"/>
                    <a:lumOff val="15000"/>
                  </a:schemeClr>
                </a:solidFill>
                <a:latin typeface="+mn-ea"/>
                <a:cs typeface="+mn-ea"/>
              </a:rPr>
              <a:t>上下载</a:t>
            </a:r>
            <a:r>
              <a:rPr lang="en-US" altLang="zh-CN" sz="1600" dirty="0">
                <a:ln>
                  <a:noFill/>
                  <a:prstDash val="sysDot"/>
                </a:ln>
                <a:solidFill>
                  <a:schemeClr val="tx1">
                    <a:lumMod val="85000"/>
                    <a:lumOff val="15000"/>
                  </a:schemeClr>
                </a:solidFill>
                <a:latin typeface="+mn-ea"/>
                <a:cs typeface="+mn-ea"/>
              </a:rPr>
              <a:t> Requests </a:t>
            </a:r>
            <a:r>
              <a:rPr lang="zh-CN" altLang="en-US" sz="1600" dirty="0">
                <a:ln>
                  <a:noFill/>
                  <a:prstDash val="sysDot"/>
                </a:ln>
                <a:solidFill>
                  <a:schemeClr val="tx1">
                    <a:lumMod val="85000"/>
                    <a:lumOff val="15000"/>
                  </a:schemeClr>
                </a:solidFill>
                <a:latin typeface="+mn-ea"/>
                <a:cs typeface="+mn-ea"/>
              </a:rPr>
              <a:t>的源代码，将源代码压缩包解压缩，进入</a:t>
            </a:r>
            <a:r>
              <a:rPr lang="en-US" altLang="zh-CN" sz="1600" dirty="0">
                <a:ln>
                  <a:noFill/>
                  <a:prstDash val="sysDot"/>
                </a:ln>
                <a:solidFill>
                  <a:schemeClr val="tx1">
                    <a:lumMod val="85000"/>
                    <a:lumOff val="15000"/>
                  </a:schemeClr>
                </a:solidFill>
                <a:latin typeface="+mn-ea"/>
                <a:cs typeface="+mn-ea"/>
              </a:rPr>
              <a:t> </a:t>
            </a:r>
            <a:r>
              <a:rPr lang="zh-CN" altLang="en-US" sz="1600" dirty="0">
                <a:ln>
                  <a:noFill/>
                  <a:prstDash val="sysDot"/>
                </a:ln>
                <a:solidFill>
                  <a:schemeClr val="tx1">
                    <a:lumMod val="85000"/>
                    <a:lumOff val="15000"/>
                  </a:schemeClr>
                </a:solidFill>
                <a:latin typeface="+mn-ea"/>
                <a:cs typeface="+mn-ea"/>
              </a:rPr>
              <a:t>解压缩的文件夹运行</a:t>
            </a:r>
            <a:r>
              <a:rPr lang="en-US" altLang="zh-CN" sz="1600" dirty="0">
                <a:ln>
                  <a:noFill/>
                  <a:prstDash val="sysDot"/>
                </a:ln>
                <a:solidFill>
                  <a:schemeClr val="tx1">
                    <a:lumMod val="85000"/>
                    <a:lumOff val="15000"/>
                  </a:schemeClr>
                </a:solidFill>
                <a:latin typeface="+mn-ea"/>
                <a:cs typeface="+mn-ea"/>
              </a:rPr>
              <a:t> setup.py </a:t>
            </a:r>
            <a:r>
              <a:rPr lang="zh-CN" altLang="en-US" sz="1600" dirty="0">
                <a:ln>
                  <a:noFill/>
                  <a:prstDash val="sysDot"/>
                </a:ln>
                <a:solidFill>
                  <a:schemeClr val="tx1">
                    <a:lumMod val="85000"/>
                    <a:lumOff val="15000"/>
                  </a:schemeClr>
                </a:solidFill>
                <a:latin typeface="+mn-ea"/>
                <a:cs typeface="+mn-ea"/>
              </a:rPr>
              <a:t>文件即可。</a:t>
            </a:r>
            <a:endParaRPr lang="zh-CN" altLang="en-US" sz="1600" dirty="0">
              <a:ln>
                <a:noFill/>
                <a:prstDash val="sysDot"/>
              </a:ln>
              <a:solidFill>
                <a:schemeClr val="tx1">
                  <a:lumMod val="85000"/>
                  <a:lumOff val="15000"/>
                </a:schemeClr>
              </a:solidFill>
              <a:latin typeface="+mn-ea"/>
              <a:cs typeface="+mn-ea"/>
            </a:endParaRPr>
          </a:p>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以</a:t>
            </a:r>
            <a:r>
              <a:rPr lang="en-US" altLang="zh-CN" sz="1600" dirty="0">
                <a:ln>
                  <a:noFill/>
                  <a:prstDash val="sysDot"/>
                </a:ln>
                <a:solidFill>
                  <a:schemeClr val="tx1">
                    <a:lumMod val="85000"/>
                    <a:lumOff val="15000"/>
                  </a:schemeClr>
                </a:solidFill>
                <a:latin typeface="+mn-ea"/>
                <a:cs typeface="+mn-ea"/>
              </a:rPr>
              <a:t> GET </a:t>
            </a:r>
            <a:r>
              <a:rPr lang="zh-CN" altLang="en-US" sz="1600" dirty="0">
                <a:ln>
                  <a:noFill/>
                  <a:prstDash val="sysDot"/>
                </a:ln>
                <a:solidFill>
                  <a:schemeClr val="tx1">
                    <a:lumMod val="85000"/>
                    <a:lumOff val="15000"/>
                  </a:schemeClr>
                </a:solidFill>
                <a:latin typeface="+mn-ea"/>
                <a:cs typeface="+mn-ea"/>
              </a:rPr>
              <a:t>请求作为示例，相关代码如下。</a:t>
            </a:r>
            <a:endParaRPr lang="zh-CN" altLang="en-US" sz="1600" dirty="0">
              <a:ln>
                <a:noFill/>
                <a:prstDash val="sysDot"/>
              </a:ln>
              <a:solidFill>
                <a:schemeClr val="tx1">
                  <a:lumMod val="85000"/>
                  <a:lumOff val="15000"/>
                </a:schemeClr>
              </a:solidFill>
              <a:latin typeface="+mn-ea"/>
              <a:cs typeface="+mn-ea"/>
            </a:endParaRPr>
          </a:p>
          <a:p>
            <a:pPr algn="l">
              <a:lnSpc>
                <a:spcPct val="150000"/>
              </a:lnSpc>
              <a:spcBef>
                <a:spcPct val="0"/>
              </a:spcBef>
              <a:spcAft>
                <a:spcPct val="0"/>
              </a:spcAft>
            </a:pPr>
            <a:r>
              <a:rPr lang="en-US" altLang="zh-CN" sz="1600" dirty="0">
                <a:ln>
                  <a:noFill/>
                  <a:prstDash val="sysDot"/>
                </a:ln>
                <a:solidFill>
                  <a:schemeClr val="tx1">
                    <a:lumMod val="85000"/>
                    <a:lumOff val="15000"/>
                  </a:schemeClr>
                </a:solidFill>
                <a:latin typeface="+mn-ea"/>
                <a:cs typeface="+mn-ea"/>
              </a:rPr>
              <a:t># </a:t>
            </a:r>
            <a:r>
              <a:rPr lang="zh-CN" altLang="en-US" sz="1600" dirty="0">
                <a:ln>
                  <a:noFill/>
                  <a:prstDash val="sysDot"/>
                </a:ln>
                <a:solidFill>
                  <a:schemeClr val="tx1">
                    <a:lumMod val="85000"/>
                    <a:lumOff val="15000"/>
                  </a:schemeClr>
                </a:solidFill>
                <a:latin typeface="+mn-ea"/>
                <a:cs typeface="+mn-ea"/>
              </a:rPr>
              <a:t>实现一个完整的请求与响应模型</a:t>
            </a:r>
            <a:r>
              <a:rPr lang="en-US" altLang="zh-CN" sz="1600" dirty="0">
                <a:ln>
                  <a:noFill/>
                  <a:prstDash val="sysDot"/>
                </a:ln>
                <a:solidFill>
                  <a:schemeClr val="tx1">
                    <a:lumMod val="85000"/>
                    <a:lumOff val="15000"/>
                  </a:schemeClr>
                </a:solidFill>
                <a:latin typeface="+mn-ea"/>
                <a:cs typeface="+mn-ea"/>
              </a:rPr>
              <a:t> :GET</a:t>
            </a:r>
            <a:endParaRPr lang="en-US" altLang="zh-CN" sz="1600" dirty="0">
              <a:ln>
                <a:noFill/>
                <a:prstDash val="sysDot"/>
              </a:ln>
              <a:solidFill>
                <a:schemeClr val="tx1">
                  <a:lumMod val="85000"/>
                  <a:lumOff val="15000"/>
                </a:schemeClr>
              </a:solidFill>
              <a:latin typeface="+mn-ea"/>
              <a:cs typeface="+mn-ea"/>
            </a:endParaRPr>
          </a:p>
          <a:p>
            <a:pPr algn="l">
              <a:lnSpc>
                <a:spcPct val="150000"/>
              </a:lnSpc>
              <a:spcBef>
                <a:spcPct val="0"/>
              </a:spcBef>
              <a:spcAft>
                <a:spcPct val="0"/>
              </a:spcAft>
            </a:pPr>
            <a:r>
              <a:rPr lang="en-US" altLang="zh-CN" sz="1600" dirty="0">
                <a:ln>
                  <a:noFill/>
                  <a:prstDash val="sysDot"/>
                </a:ln>
                <a:solidFill>
                  <a:schemeClr val="tx1">
                    <a:lumMod val="85000"/>
                    <a:lumOff val="15000"/>
                  </a:schemeClr>
                </a:solidFill>
                <a:latin typeface="+mn-ea"/>
                <a:cs typeface="+mn-ea"/>
              </a:rPr>
              <a:t>import requests</a:t>
            </a:r>
            <a:endParaRPr lang="en-US" altLang="zh-CN" sz="1600" dirty="0">
              <a:ln>
                <a:noFill/>
                <a:prstDash val="sysDot"/>
              </a:ln>
              <a:solidFill>
                <a:schemeClr val="tx1">
                  <a:lumMod val="85000"/>
                  <a:lumOff val="15000"/>
                </a:schemeClr>
              </a:solidFill>
              <a:latin typeface="+mn-ea"/>
              <a:cs typeface="+mn-ea"/>
            </a:endParaRPr>
          </a:p>
          <a:p>
            <a:pPr algn="l">
              <a:lnSpc>
                <a:spcPct val="150000"/>
              </a:lnSpc>
              <a:spcBef>
                <a:spcPct val="0"/>
              </a:spcBef>
              <a:spcAft>
                <a:spcPct val="0"/>
              </a:spcAft>
            </a:pPr>
            <a:r>
              <a:rPr lang="en-US" altLang="zh-CN" sz="1600" dirty="0">
                <a:ln>
                  <a:noFill/>
                  <a:prstDash val="sysDot"/>
                </a:ln>
                <a:solidFill>
                  <a:schemeClr val="tx1">
                    <a:lumMod val="85000"/>
                    <a:lumOff val="15000"/>
                  </a:schemeClr>
                </a:solidFill>
                <a:latin typeface="+mn-ea"/>
                <a:cs typeface="+mn-ea"/>
              </a:rPr>
              <a:t>r=requests.get('http://www.tup.tsinghua.edu.cn')</a:t>
            </a:r>
            <a:endParaRPr lang="en-US" altLang="zh-CN" sz="1600" dirty="0">
              <a:ln>
                <a:noFill/>
                <a:prstDash val="sysDot"/>
              </a:ln>
              <a:solidFill>
                <a:schemeClr val="tx1">
                  <a:lumMod val="85000"/>
                  <a:lumOff val="15000"/>
                </a:schemeClr>
              </a:solidFill>
              <a:latin typeface="+mn-ea"/>
              <a:cs typeface="+mn-ea"/>
            </a:endParaRPr>
          </a:p>
          <a:p>
            <a:pPr algn="l">
              <a:lnSpc>
                <a:spcPct val="150000"/>
              </a:lnSpc>
              <a:spcBef>
                <a:spcPct val="0"/>
              </a:spcBef>
              <a:spcAft>
                <a:spcPct val="0"/>
              </a:spcAft>
            </a:pPr>
            <a:r>
              <a:rPr lang="en-US" altLang="zh-CN" sz="1600" dirty="0">
                <a:ln>
                  <a:noFill/>
                  <a:prstDash val="sysDot"/>
                </a:ln>
                <a:solidFill>
                  <a:schemeClr val="tx1">
                    <a:lumMod val="85000"/>
                    <a:lumOff val="15000"/>
                  </a:schemeClr>
                </a:solidFill>
                <a:latin typeface="+mn-ea"/>
                <a:cs typeface="+mn-ea"/>
              </a:rPr>
              <a:t>print(r.content)</a:t>
            </a:r>
            <a:endParaRPr lang="en-US" altLang="zh-CN" sz="1600" dirty="0">
              <a:ln>
                <a:noFill/>
                <a:prstDash val="sysDot"/>
              </a:ln>
              <a:solidFill>
                <a:schemeClr val="tx1">
                  <a:lumMod val="85000"/>
                  <a:lumOff val="15000"/>
                </a:schemeClr>
              </a:solidFill>
              <a:latin typeface="+mn-ea"/>
              <a:cs typeface="+mn-ea"/>
            </a:endParaRPr>
          </a:p>
          <a:p>
            <a:pPr algn="l">
              <a:lnSpc>
                <a:spcPct val="150000"/>
              </a:lnSpc>
              <a:spcBef>
                <a:spcPct val="0"/>
              </a:spcBef>
              <a:spcAft>
                <a:spcPct val="0"/>
              </a:spcAft>
            </a:pPr>
            <a:r>
              <a:rPr lang="zh-CN" altLang="en-US" sz="1600" dirty="0">
                <a:ln>
                  <a:noFill/>
                  <a:prstDash val="sysDot"/>
                </a:ln>
                <a:solidFill>
                  <a:schemeClr val="tx1">
                    <a:lumMod val="85000"/>
                    <a:lumOff val="15000"/>
                  </a:schemeClr>
                </a:solidFill>
                <a:latin typeface="+mn-ea"/>
                <a:cs typeface="+mn-ea"/>
              </a:rPr>
              <a:t>通过运行上述例子可以看到，</a:t>
            </a:r>
            <a:r>
              <a:rPr lang="en-US" altLang="zh-CN" sz="1600" dirty="0">
                <a:ln>
                  <a:noFill/>
                  <a:prstDash val="sysDot"/>
                </a:ln>
                <a:solidFill>
                  <a:schemeClr val="tx1">
                    <a:lumMod val="85000"/>
                    <a:lumOff val="15000"/>
                  </a:schemeClr>
                </a:solidFill>
                <a:latin typeface="+mn-ea"/>
                <a:cs typeface="+mn-ea"/>
              </a:rPr>
              <a:t>Requests </a:t>
            </a:r>
            <a:r>
              <a:rPr lang="zh-CN" altLang="en-US" sz="1600" dirty="0">
                <a:ln>
                  <a:noFill/>
                  <a:prstDash val="sysDot"/>
                </a:ln>
                <a:solidFill>
                  <a:schemeClr val="tx1">
                    <a:lumMod val="85000"/>
                    <a:lumOff val="15000"/>
                  </a:schemeClr>
                </a:solidFill>
                <a:latin typeface="+mn-ea"/>
                <a:cs typeface="+mn-ea"/>
              </a:rPr>
              <a:t>比</a:t>
            </a:r>
            <a:r>
              <a:rPr lang="en-US" altLang="zh-CN" sz="1600" dirty="0">
                <a:ln>
                  <a:noFill/>
                  <a:prstDash val="sysDot"/>
                </a:ln>
                <a:solidFill>
                  <a:schemeClr val="tx1">
                    <a:lumMod val="85000"/>
                    <a:lumOff val="15000"/>
                  </a:schemeClr>
                </a:solidFill>
                <a:latin typeface="+mn-ea"/>
                <a:cs typeface="+mn-ea"/>
              </a:rPr>
              <a:t> urllib2 </a:t>
            </a:r>
            <a:r>
              <a:rPr lang="zh-CN" altLang="en-US" sz="1600" dirty="0">
                <a:ln>
                  <a:noFill/>
                  <a:prstDash val="sysDot"/>
                </a:ln>
                <a:solidFill>
                  <a:schemeClr val="tx1">
                    <a:lumMod val="85000"/>
                    <a:lumOff val="15000"/>
                  </a:schemeClr>
                </a:solidFill>
                <a:latin typeface="+mn-ea"/>
                <a:cs typeface="+mn-ea"/>
              </a:rPr>
              <a:t>实现方式的代码量还要少。接下来</a:t>
            </a:r>
            <a:r>
              <a:rPr lang="en-US" altLang="zh-CN" sz="1600" dirty="0">
                <a:ln>
                  <a:noFill/>
                  <a:prstDash val="sysDot"/>
                </a:ln>
                <a:solidFill>
                  <a:schemeClr val="tx1">
                    <a:lumMod val="85000"/>
                    <a:lumOff val="15000"/>
                  </a:schemeClr>
                </a:solidFill>
                <a:latin typeface="+mn-ea"/>
                <a:cs typeface="+mn-ea"/>
              </a:rPr>
              <a:t> </a:t>
            </a:r>
            <a:r>
              <a:rPr lang="zh-CN" altLang="en-US" sz="1600" dirty="0">
                <a:ln>
                  <a:noFill/>
                  <a:prstDash val="sysDot"/>
                </a:ln>
                <a:solidFill>
                  <a:schemeClr val="tx1">
                    <a:lumMod val="85000"/>
                    <a:lumOff val="15000"/>
                  </a:schemeClr>
                </a:solidFill>
                <a:latin typeface="+mn-ea"/>
                <a:cs typeface="+mn-ea"/>
              </a:rPr>
              <a:t>说明</a:t>
            </a:r>
            <a:r>
              <a:rPr lang="en-US" altLang="zh-CN" sz="1600" dirty="0">
                <a:ln>
                  <a:noFill/>
                  <a:prstDash val="sysDot"/>
                </a:ln>
                <a:solidFill>
                  <a:schemeClr val="tx1">
                    <a:lumMod val="85000"/>
                    <a:lumOff val="15000"/>
                  </a:schemeClr>
                </a:solidFill>
                <a:latin typeface="+mn-ea"/>
                <a:cs typeface="+mn-ea"/>
              </a:rPr>
              <a:t> POST </a:t>
            </a:r>
            <a:r>
              <a:rPr lang="zh-CN" altLang="en-US" sz="1600" dirty="0">
                <a:ln>
                  <a:noFill/>
                  <a:prstDash val="sysDot"/>
                </a:ln>
                <a:solidFill>
                  <a:schemeClr val="tx1">
                    <a:lumMod val="85000"/>
                    <a:lumOff val="15000"/>
                  </a:schemeClr>
                </a:solidFill>
                <a:latin typeface="+mn-ea"/>
                <a:cs typeface="+mn-ea"/>
              </a:rPr>
              <a:t>请求，它同样非常简短，更加具有</a:t>
            </a:r>
            <a:r>
              <a:rPr lang="en-US" altLang="zh-CN" sz="1600" dirty="0">
                <a:ln>
                  <a:noFill/>
                  <a:prstDash val="sysDot"/>
                </a:ln>
                <a:solidFill>
                  <a:schemeClr val="tx1">
                    <a:lumMod val="85000"/>
                    <a:lumOff val="15000"/>
                  </a:schemeClr>
                </a:solidFill>
                <a:latin typeface="+mn-ea"/>
                <a:cs typeface="+mn-ea"/>
              </a:rPr>
              <a:t> Python </a:t>
            </a:r>
            <a:r>
              <a:rPr lang="zh-CN" altLang="en-US" sz="1600" dirty="0">
                <a:ln>
                  <a:noFill/>
                  <a:prstDash val="sysDot"/>
                </a:ln>
                <a:solidFill>
                  <a:schemeClr val="tx1">
                    <a:lumMod val="85000"/>
                    <a:lumOff val="15000"/>
                  </a:schemeClr>
                </a:solidFill>
                <a:latin typeface="+mn-ea"/>
                <a:cs typeface="+mn-ea"/>
              </a:rPr>
              <a:t>风格，示例如下。</a:t>
            </a:r>
            <a:endParaRPr lang="zh-CN" altLang="en-US" sz="1600" dirty="0">
              <a:ln>
                <a:noFill/>
                <a:prstDash val="sysDot"/>
              </a:ln>
              <a:solidFill>
                <a:schemeClr val="tx1">
                  <a:lumMod val="85000"/>
                  <a:lumOff val="15000"/>
                </a:schemeClr>
              </a:solidFill>
              <a:latin typeface="+mn-ea"/>
              <a:cs typeface="+mn-ea"/>
            </a:endParaRPr>
          </a:p>
          <a:p>
            <a:pPr algn="l">
              <a:lnSpc>
                <a:spcPct val="150000"/>
              </a:lnSpc>
              <a:spcBef>
                <a:spcPct val="0"/>
              </a:spcBef>
              <a:spcAft>
                <a:spcPct val="0"/>
              </a:spcAft>
            </a:pPr>
            <a:r>
              <a:rPr lang="en-US" altLang="zh-CN" sz="1600" dirty="0">
                <a:ln>
                  <a:noFill/>
                  <a:prstDash val="sysDot"/>
                </a:ln>
                <a:solidFill>
                  <a:schemeClr val="tx1">
                    <a:lumMod val="85000"/>
                    <a:lumOff val="15000"/>
                  </a:schemeClr>
                </a:solidFill>
                <a:latin typeface="+mn-ea"/>
                <a:cs typeface="+mn-ea"/>
              </a:rPr>
              <a:t># </a:t>
            </a:r>
            <a:r>
              <a:rPr lang="zh-CN" altLang="en-US" sz="1600" dirty="0">
                <a:ln>
                  <a:noFill/>
                  <a:prstDash val="sysDot"/>
                </a:ln>
                <a:solidFill>
                  <a:schemeClr val="tx1">
                    <a:lumMod val="85000"/>
                    <a:lumOff val="15000"/>
                  </a:schemeClr>
                </a:solidFill>
                <a:latin typeface="+mn-ea"/>
                <a:cs typeface="+mn-ea"/>
              </a:rPr>
              <a:t>实现一个完整的请求与响应模型</a:t>
            </a:r>
            <a:r>
              <a:rPr lang="en-US" altLang="zh-CN" sz="1600" dirty="0">
                <a:ln>
                  <a:noFill/>
                  <a:prstDash val="sysDot"/>
                </a:ln>
                <a:solidFill>
                  <a:schemeClr val="tx1">
                    <a:lumMod val="85000"/>
                    <a:lumOff val="15000"/>
                  </a:schemeClr>
                </a:solidFill>
                <a:latin typeface="+mn-ea"/>
                <a:cs typeface="+mn-ea"/>
              </a:rPr>
              <a:t> :POST</a:t>
            </a:r>
            <a:endParaRPr lang="en-US" altLang="zh-CN" sz="1600" dirty="0">
              <a:ln>
                <a:noFill/>
                <a:prstDash val="sysDot"/>
              </a:ln>
              <a:solidFill>
                <a:schemeClr val="tx1">
                  <a:lumMod val="85000"/>
                  <a:lumOff val="15000"/>
                </a:schemeClr>
              </a:solidFill>
              <a:latin typeface="+mn-ea"/>
              <a:cs typeface="+mn-ea"/>
            </a:endParaRPr>
          </a:p>
          <a:p>
            <a:pPr algn="l">
              <a:lnSpc>
                <a:spcPct val="150000"/>
              </a:lnSpc>
              <a:spcBef>
                <a:spcPct val="0"/>
              </a:spcBef>
              <a:spcAft>
                <a:spcPct val="0"/>
              </a:spcAft>
            </a:pPr>
            <a:r>
              <a:rPr lang="en-US" altLang="zh-CN" sz="1600" dirty="0">
                <a:ln>
                  <a:noFill/>
                  <a:prstDash val="sysDot"/>
                </a:ln>
                <a:solidFill>
                  <a:schemeClr val="tx1">
                    <a:lumMod val="85000"/>
                    <a:lumOff val="15000"/>
                  </a:schemeClr>
                </a:solidFill>
                <a:latin typeface="+mn-ea"/>
                <a:cs typeface="+mn-ea"/>
              </a:rPr>
              <a:t>import requests</a:t>
            </a:r>
            <a:endParaRPr lang="en-US" altLang="zh-CN" sz="1600" dirty="0">
              <a:ln>
                <a:noFill/>
                <a:prstDash val="sysDot"/>
              </a:ln>
              <a:solidFill>
                <a:schemeClr val="tx1">
                  <a:lumMod val="85000"/>
                  <a:lumOff val="15000"/>
                </a:schemeClr>
              </a:solidFill>
              <a:latin typeface="+mn-ea"/>
              <a:cs typeface="+mn-ea"/>
            </a:endParaRPr>
          </a:p>
          <a:p>
            <a:pPr algn="l">
              <a:lnSpc>
                <a:spcPct val="150000"/>
              </a:lnSpc>
              <a:spcBef>
                <a:spcPct val="0"/>
              </a:spcBef>
              <a:spcAft>
                <a:spcPct val="0"/>
              </a:spcAft>
            </a:pPr>
            <a:r>
              <a:rPr lang="en-US" altLang="zh-CN" sz="1600" dirty="0">
                <a:ln>
                  <a:noFill/>
                  <a:prstDash val="sysDot"/>
                </a:ln>
                <a:solidFill>
                  <a:schemeClr val="tx1">
                    <a:lumMod val="85000"/>
                    <a:lumOff val="15000"/>
                  </a:schemeClr>
                </a:solidFill>
                <a:latin typeface="+mn-ea"/>
                <a:cs typeface="+mn-ea"/>
              </a:rPr>
              <a:t>postdata={'key':'value'}</a:t>
            </a:r>
            <a:endParaRPr lang="en-US" altLang="zh-CN" sz="1600" dirty="0">
              <a:ln>
                <a:noFill/>
                <a:prstDash val="sysDot"/>
              </a:ln>
              <a:solidFill>
                <a:schemeClr val="tx1">
                  <a:lumMod val="85000"/>
                  <a:lumOff val="15000"/>
                </a:schemeClr>
              </a:solidFill>
              <a:latin typeface="+mn-ea"/>
              <a:cs typeface="+mn-ea"/>
            </a:endParaRPr>
          </a:p>
          <a:p>
            <a:pPr algn="l">
              <a:lnSpc>
                <a:spcPct val="150000"/>
              </a:lnSpc>
              <a:spcBef>
                <a:spcPct val="0"/>
              </a:spcBef>
              <a:spcAft>
                <a:spcPct val="0"/>
              </a:spcAft>
            </a:pPr>
            <a:r>
              <a:rPr lang="en-US" altLang="zh-CN" sz="1600" dirty="0">
                <a:ln>
                  <a:noFill/>
                  <a:prstDash val="sysDot"/>
                </a:ln>
                <a:solidFill>
                  <a:schemeClr val="tx1">
                    <a:lumMod val="85000"/>
                    <a:lumOff val="15000"/>
                  </a:schemeClr>
                </a:solidFill>
                <a:latin typeface="+mn-ea"/>
                <a:cs typeface="+mn-ea"/>
              </a:rPr>
              <a:t>r=requests.post('http://www.tup.tsinghua.edu.cn/login',data=postdata) print(r.content)</a:t>
            </a:r>
            <a:endParaRPr lang="en-US" altLang="zh-CN" sz="1600" dirty="0">
              <a:ln>
                <a:noFill/>
                <a:prstDash val="sysDot"/>
              </a:ln>
              <a:solidFill>
                <a:schemeClr val="tx1">
                  <a:lumMod val="85000"/>
                  <a:lumOff val="15000"/>
                </a:schemeClr>
              </a:solidFill>
              <a:latin typeface="+mn-ea"/>
              <a:cs typeface="+mn-ea"/>
            </a:endParaRPr>
          </a:p>
        </p:txBody>
      </p:sp>
    </p:spTree>
    <p:custDataLst>
      <p:tags r:id="rId4"/>
    </p:custDataLst>
  </p:cSld>
  <p:clrMapOvr>
    <a:masterClrMapping/>
  </p:clrMapOvr>
  <p:transition>
    <p:cut/>
  </p:transition>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sp>
        <p:nvSpPr>
          <p:cNvPr id="2062" name="Rectangle 14"/>
          <p:cNvSpPr>
            <a:spLocks noGrp="1" noChangeArrowheads="1"/>
          </p:cNvSpPr>
          <p:nvPr>
            <p:custDataLst>
              <p:tags r:id="rId2"/>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任务实施：四</a:t>
            </a:r>
            <a:r>
              <a:rPr lang="en-US" altLang="zh-CN" sz="3200" dirty="0">
                <a:solidFill>
                  <a:srgbClr val="FF0000"/>
                </a:solidFill>
                <a:latin typeface="楷体_GB2312" charset="-122"/>
              </a:rPr>
              <a:t>.</a:t>
            </a:r>
            <a:r>
              <a:rPr lang="zh-CN" altLang="en-US" sz="3200" dirty="0">
                <a:solidFill>
                  <a:srgbClr val="FF0000"/>
                </a:solidFill>
                <a:latin typeface="楷体_GB2312" charset="-122"/>
              </a:rPr>
              <a:t>第三方库</a:t>
            </a:r>
            <a:r>
              <a:rPr lang="en-US" altLang="zh-CN" sz="3200" dirty="0">
                <a:solidFill>
                  <a:srgbClr val="FF0000"/>
                </a:solidFill>
                <a:latin typeface="楷体_GB2312" charset="-122"/>
              </a:rPr>
              <a:t> Requests </a:t>
            </a:r>
            <a:r>
              <a:rPr lang="zh-CN" altLang="en-US" sz="3200" dirty="0">
                <a:solidFill>
                  <a:srgbClr val="FF0000"/>
                </a:solidFill>
                <a:latin typeface="楷体_GB2312" charset="-122"/>
              </a:rPr>
              <a:t>方式</a:t>
            </a:r>
            <a:endParaRPr lang="zh-CN" altLang="en-US" sz="3200" dirty="0">
              <a:solidFill>
                <a:srgbClr val="FF0000"/>
              </a:solidFill>
              <a:latin typeface="楷体_GB2312" charset="-122"/>
            </a:endParaRPr>
          </a:p>
        </p:txBody>
      </p:sp>
      <p:sp>
        <p:nvSpPr>
          <p:cNvPr id="3" name="矩形 2"/>
          <p:cNvSpPr/>
          <p:nvPr>
            <p:custDataLst>
              <p:tags r:id="rId3"/>
            </p:custDataLst>
          </p:nvPr>
        </p:nvSpPr>
        <p:spPr>
          <a:xfrm>
            <a:off x="766445" y="1064260"/>
            <a:ext cx="10737850" cy="540766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400" b="1" dirty="0">
                <a:ln>
                  <a:noFill/>
                  <a:prstDash val="sysDot"/>
                </a:ln>
                <a:solidFill>
                  <a:schemeClr val="tx1">
                    <a:lumMod val="85000"/>
                    <a:lumOff val="15000"/>
                  </a:schemeClr>
                </a:solidFill>
                <a:latin typeface="+mn-ea"/>
                <a:cs typeface="+mn-ea"/>
              </a:rPr>
              <a:t>以</a:t>
            </a:r>
            <a:r>
              <a:rPr lang="en-US" altLang="zh-CN" sz="1400" b="1" dirty="0">
                <a:ln>
                  <a:noFill/>
                  <a:prstDash val="sysDot"/>
                </a:ln>
                <a:solidFill>
                  <a:schemeClr val="tx1">
                    <a:lumMod val="85000"/>
                    <a:lumOff val="15000"/>
                  </a:schemeClr>
                </a:solidFill>
                <a:latin typeface="+mn-ea"/>
                <a:cs typeface="+mn-ea"/>
              </a:rPr>
              <a:t> GET </a:t>
            </a:r>
            <a:r>
              <a:rPr lang="zh-CN" altLang="en-US" sz="1400" b="1" dirty="0">
                <a:ln>
                  <a:noFill/>
                  <a:prstDash val="sysDot"/>
                </a:ln>
                <a:solidFill>
                  <a:schemeClr val="tx1">
                    <a:lumMod val="85000"/>
                    <a:lumOff val="15000"/>
                  </a:schemeClr>
                </a:solidFill>
                <a:latin typeface="+mn-ea"/>
                <a:cs typeface="+mn-ea"/>
              </a:rPr>
              <a:t>请求作为示例，相关代码如下。</a:t>
            </a:r>
            <a:endParaRPr lang="zh-CN" altLang="en-US" sz="1400" b="1" dirty="0">
              <a:ln>
                <a:noFill/>
                <a:prstDash val="sysDot"/>
              </a:ln>
              <a:solidFill>
                <a:schemeClr val="tx1">
                  <a:lumMod val="85000"/>
                  <a:lumOff val="15000"/>
                </a:schemeClr>
              </a:solidFill>
              <a:latin typeface="+mn-ea"/>
              <a:cs typeface="+mn-ea"/>
            </a:endParaRPr>
          </a:p>
          <a:p>
            <a:pPr algn="l">
              <a:lnSpc>
                <a:spcPct val="150000"/>
              </a:lnSpc>
              <a:spcBef>
                <a:spcPct val="0"/>
              </a:spcBef>
              <a:spcAft>
                <a:spcPct val="0"/>
              </a:spcAft>
            </a:pPr>
            <a:r>
              <a:rPr lang="en-US" altLang="zh-CN" sz="1200" dirty="0">
                <a:ln>
                  <a:noFill/>
                  <a:prstDash val="sysDot"/>
                </a:ln>
                <a:solidFill>
                  <a:schemeClr val="tx1">
                    <a:lumMod val="85000"/>
                    <a:lumOff val="15000"/>
                  </a:schemeClr>
                </a:solidFill>
                <a:latin typeface="+mn-ea"/>
                <a:cs typeface="+mn-ea"/>
              </a:rPr>
              <a:t># </a:t>
            </a:r>
            <a:r>
              <a:rPr lang="zh-CN" altLang="en-US" sz="1200" dirty="0">
                <a:ln>
                  <a:noFill/>
                  <a:prstDash val="sysDot"/>
                </a:ln>
                <a:solidFill>
                  <a:schemeClr val="tx1">
                    <a:lumMod val="85000"/>
                    <a:lumOff val="15000"/>
                  </a:schemeClr>
                </a:solidFill>
                <a:latin typeface="+mn-ea"/>
                <a:cs typeface="+mn-ea"/>
              </a:rPr>
              <a:t>实现一个完整的请求与响应模型</a:t>
            </a:r>
            <a:r>
              <a:rPr lang="en-US" altLang="zh-CN" sz="1200" dirty="0">
                <a:ln>
                  <a:noFill/>
                  <a:prstDash val="sysDot"/>
                </a:ln>
                <a:solidFill>
                  <a:schemeClr val="tx1">
                    <a:lumMod val="85000"/>
                    <a:lumOff val="15000"/>
                  </a:schemeClr>
                </a:solidFill>
                <a:latin typeface="+mn-ea"/>
                <a:cs typeface="+mn-ea"/>
              </a:rPr>
              <a:t> :GET</a:t>
            </a:r>
            <a:endParaRPr lang="en-US" altLang="zh-CN" sz="1200" dirty="0">
              <a:ln>
                <a:noFill/>
                <a:prstDash val="sysDot"/>
              </a:ln>
              <a:solidFill>
                <a:schemeClr val="tx1">
                  <a:lumMod val="85000"/>
                  <a:lumOff val="15000"/>
                </a:schemeClr>
              </a:solidFill>
              <a:latin typeface="+mn-ea"/>
              <a:cs typeface="+mn-ea"/>
            </a:endParaRPr>
          </a:p>
          <a:p>
            <a:pPr algn="l">
              <a:lnSpc>
                <a:spcPct val="150000"/>
              </a:lnSpc>
              <a:spcBef>
                <a:spcPct val="0"/>
              </a:spcBef>
              <a:spcAft>
                <a:spcPct val="0"/>
              </a:spcAft>
            </a:pPr>
            <a:r>
              <a:rPr lang="en-US" altLang="zh-CN" sz="1200" dirty="0">
                <a:ln>
                  <a:noFill/>
                  <a:prstDash val="sysDot"/>
                </a:ln>
                <a:solidFill>
                  <a:schemeClr val="tx1">
                    <a:lumMod val="85000"/>
                    <a:lumOff val="15000"/>
                  </a:schemeClr>
                </a:solidFill>
                <a:latin typeface="+mn-ea"/>
                <a:cs typeface="+mn-ea"/>
              </a:rPr>
              <a:t>import requests</a:t>
            </a:r>
            <a:endParaRPr lang="en-US" altLang="zh-CN" sz="1200" dirty="0">
              <a:ln>
                <a:noFill/>
                <a:prstDash val="sysDot"/>
              </a:ln>
              <a:solidFill>
                <a:schemeClr val="tx1">
                  <a:lumMod val="85000"/>
                  <a:lumOff val="15000"/>
                </a:schemeClr>
              </a:solidFill>
              <a:latin typeface="+mn-ea"/>
              <a:cs typeface="+mn-ea"/>
            </a:endParaRPr>
          </a:p>
          <a:p>
            <a:pPr algn="l">
              <a:lnSpc>
                <a:spcPct val="150000"/>
              </a:lnSpc>
              <a:spcBef>
                <a:spcPct val="0"/>
              </a:spcBef>
              <a:spcAft>
                <a:spcPct val="0"/>
              </a:spcAft>
            </a:pPr>
            <a:r>
              <a:rPr lang="en-US" altLang="zh-CN" sz="1200" dirty="0">
                <a:ln>
                  <a:noFill/>
                  <a:prstDash val="sysDot"/>
                </a:ln>
                <a:solidFill>
                  <a:schemeClr val="tx1">
                    <a:lumMod val="85000"/>
                    <a:lumOff val="15000"/>
                  </a:schemeClr>
                </a:solidFill>
                <a:latin typeface="+mn-ea"/>
                <a:cs typeface="+mn-ea"/>
              </a:rPr>
              <a:t>r=requests.get('http://www.tup.tsinghua.edu.cn')</a:t>
            </a:r>
            <a:endParaRPr lang="en-US" altLang="zh-CN" sz="1200" dirty="0">
              <a:ln>
                <a:noFill/>
                <a:prstDash val="sysDot"/>
              </a:ln>
              <a:solidFill>
                <a:schemeClr val="tx1">
                  <a:lumMod val="85000"/>
                  <a:lumOff val="15000"/>
                </a:schemeClr>
              </a:solidFill>
              <a:latin typeface="+mn-ea"/>
              <a:cs typeface="+mn-ea"/>
            </a:endParaRPr>
          </a:p>
          <a:p>
            <a:pPr algn="l">
              <a:lnSpc>
                <a:spcPct val="150000"/>
              </a:lnSpc>
              <a:spcBef>
                <a:spcPct val="0"/>
              </a:spcBef>
              <a:spcAft>
                <a:spcPct val="0"/>
              </a:spcAft>
            </a:pPr>
            <a:r>
              <a:rPr lang="en-US" altLang="zh-CN" sz="1200" dirty="0">
                <a:ln>
                  <a:noFill/>
                  <a:prstDash val="sysDot"/>
                </a:ln>
                <a:solidFill>
                  <a:schemeClr val="tx1">
                    <a:lumMod val="85000"/>
                    <a:lumOff val="15000"/>
                  </a:schemeClr>
                </a:solidFill>
                <a:latin typeface="+mn-ea"/>
                <a:cs typeface="+mn-ea"/>
              </a:rPr>
              <a:t>print(r.content)</a:t>
            </a:r>
            <a:endParaRPr lang="en-US" altLang="zh-CN" sz="1200" dirty="0">
              <a:ln>
                <a:noFill/>
                <a:prstDash val="sysDot"/>
              </a:ln>
              <a:solidFill>
                <a:schemeClr val="tx1">
                  <a:lumMod val="85000"/>
                  <a:lumOff val="15000"/>
                </a:schemeClr>
              </a:solidFill>
              <a:latin typeface="+mn-ea"/>
              <a:cs typeface="+mn-ea"/>
            </a:endParaRPr>
          </a:p>
          <a:p>
            <a:pPr algn="l">
              <a:lnSpc>
                <a:spcPct val="150000"/>
              </a:lnSpc>
              <a:spcBef>
                <a:spcPct val="0"/>
              </a:spcBef>
              <a:spcAft>
                <a:spcPct val="0"/>
              </a:spcAft>
            </a:pPr>
            <a:r>
              <a:rPr lang="zh-CN" altLang="en-US" sz="1200" dirty="0">
                <a:ln>
                  <a:noFill/>
                  <a:prstDash val="sysDot"/>
                </a:ln>
                <a:solidFill>
                  <a:schemeClr val="tx1">
                    <a:lumMod val="85000"/>
                    <a:lumOff val="15000"/>
                  </a:schemeClr>
                </a:solidFill>
                <a:latin typeface="+mn-ea"/>
                <a:cs typeface="+mn-ea"/>
              </a:rPr>
              <a:t>通过运行上述例子可以看到，</a:t>
            </a:r>
            <a:r>
              <a:rPr lang="en-US" altLang="zh-CN" sz="1200" dirty="0">
                <a:ln>
                  <a:noFill/>
                  <a:prstDash val="sysDot"/>
                </a:ln>
                <a:solidFill>
                  <a:schemeClr val="tx1">
                    <a:lumMod val="85000"/>
                    <a:lumOff val="15000"/>
                  </a:schemeClr>
                </a:solidFill>
                <a:latin typeface="+mn-ea"/>
                <a:cs typeface="+mn-ea"/>
              </a:rPr>
              <a:t>Requests </a:t>
            </a:r>
            <a:r>
              <a:rPr lang="zh-CN" altLang="en-US" sz="1200" dirty="0">
                <a:ln>
                  <a:noFill/>
                  <a:prstDash val="sysDot"/>
                </a:ln>
                <a:solidFill>
                  <a:schemeClr val="tx1">
                    <a:lumMod val="85000"/>
                    <a:lumOff val="15000"/>
                  </a:schemeClr>
                </a:solidFill>
                <a:latin typeface="+mn-ea"/>
                <a:cs typeface="+mn-ea"/>
              </a:rPr>
              <a:t>比</a:t>
            </a:r>
            <a:r>
              <a:rPr lang="en-US" altLang="zh-CN" sz="1200" dirty="0">
                <a:ln>
                  <a:noFill/>
                  <a:prstDash val="sysDot"/>
                </a:ln>
                <a:solidFill>
                  <a:schemeClr val="tx1">
                    <a:lumMod val="85000"/>
                    <a:lumOff val="15000"/>
                  </a:schemeClr>
                </a:solidFill>
                <a:latin typeface="+mn-ea"/>
                <a:cs typeface="+mn-ea"/>
              </a:rPr>
              <a:t> urllib2 </a:t>
            </a:r>
            <a:r>
              <a:rPr lang="zh-CN" altLang="en-US" sz="1200" dirty="0">
                <a:ln>
                  <a:noFill/>
                  <a:prstDash val="sysDot"/>
                </a:ln>
                <a:solidFill>
                  <a:schemeClr val="tx1">
                    <a:lumMod val="85000"/>
                    <a:lumOff val="15000"/>
                  </a:schemeClr>
                </a:solidFill>
                <a:latin typeface="+mn-ea"/>
                <a:cs typeface="+mn-ea"/>
              </a:rPr>
              <a:t>实现方式的代码量还要少。接下来</a:t>
            </a:r>
            <a:r>
              <a:rPr lang="en-US" altLang="zh-CN" sz="1200" dirty="0">
                <a:ln>
                  <a:noFill/>
                  <a:prstDash val="sysDot"/>
                </a:ln>
                <a:solidFill>
                  <a:schemeClr val="tx1">
                    <a:lumMod val="85000"/>
                    <a:lumOff val="15000"/>
                  </a:schemeClr>
                </a:solidFill>
                <a:latin typeface="+mn-ea"/>
                <a:cs typeface="+mn-ea"/>
              </a:rPr>
              <a:t> </a:t>
            </a:r>
            <a:r>
              <a:rPr lang="zh-CN" altLang="en-US" sz="1200" dirty="0">
                <a:ln>
                  <a:noFill/>
                  <a:prstDash val="sysDot"/>
                </a:ln>
                <a:solidFill>
                  <a:schemeClr val="tx1">
                    <a:lumMod val="85000"/>
                    <a:lumOff val="15000"/>
                  </a:schemeClr>
                </a:solidFill>
                <a:latin typeface="+mn-ea"/>
                <a:cs typeface="+mn-ea"/>
              </a:rPr>
              <a:t>说明</a:t>
            </a:r>
            <a:r>
              <a:rPr lang="en-US" altLang="zh-CN" sz="1200" dirty="0">
                <a:ln>
                  <a:noFill/>
                  <a:prstDash val="sysDot"/>
                </a:ln>
                <a:solidFill>
                  <a:schemeClr val="tx1">
                    <a:lumMod val="85000"/>
                    <a:lumOff val="15000"/>
                  </a:schemeClr>
                </a:solidFill>
                <a:latin typeface="+mn-ea"/>
                <a:cs typeface="+mn-ea"/>
              </a:rPr>
              <a:t> POST </a:t>
            </a:r>
            <a:r>
              <a:rPr lang="zh-CN" altLang="en-US" sz="1200" dirty="0">
                <a:ln>
                  <a:noFill/>
                  <a:prstDash val="sysDot"/>
                </a:ln>
                <a:solidFill>
                  <a:schemeClr val="tx1">
                    <a:lumMod val="85000"/>
                    <a:lumOff val="15000"/>
                  </a:schemeClr>
                </a:solidFill>
                <a:latin typeface="+mn-ea"/>
                <a:cs typeface="+mn-ea"/>
              </a:rPr>
              <a:t>请求，它同样非常简短，更加具有</a:t>
            </a:r>
            <a:r>
              <a:rPr lang="en-US" altLang="zh-CN" sz="1200" dirty="0">
                <a:ln>
                  <a:noFill/>
                  <a:prstDash val="sysDot"/>
                </a:ln>
                <a:solidFill>
                  <a:schemeClr val="tx1">
                    <a:lumMod val="85000"/>
                    <a:lumOff val="15000"/>
                  </a:schemeClr>
                </a:solidFill>
                <a:latin typeface="+mn-ea"/>
                <a:cs typeface="+mn-ea"/>
              </a:rPr>
              <a:t> Python </a:t>
            </a:r>
            <a:r>
              <a:rPr lang="zh-CN" altLang="en-US" sz="1200" dirty="0">
                <a:ln>
                  <a:noFill/>
                  <a:prstDash val="sysDot"/>
                </a:ln>
                <a:solidFill>
                  <a:schemeClr val="tx1">
                    <a:lumMod val="85000"/>
                    <a:lumOff val="15000"/>
                  </a:schemeClr>
                </a:solidFill>
                <a:latin typeface="+mn-ea"/>
                <a:cs typeface="+mn-ea"/>
              </a:rPr>
              <a:t>风格，示例如下。</a:t>
            </a:r>
            <a:endParaRPr lang="zh-CN" altLang="en-US" sz="1200" dirty="0">
              <a:ln>
                <a:noFill/>
                <a:prstDash val="sysDot"/>
              </a:ln>
              <a:solidFill>
                <a:schemeClr val="tx1">
                  <a:lumMod val="85000"/>
                  <a:lumOff val="15000"/>
                </a:schemeClr>
              </a:solidFill>
              <a:latin typeface="+mn-ea"/>
              <a:cs typeface="+mn-ea"/>
            </a:endParaRPr>
          </a:p>
          <a:p>
            <a:pPr algn="l">
              <a:lnSpc>
                <a:spcPct val="150000"/>
              </a:lnSpc>
              <a:spcBef>
                <a:spcPct val="0"/>
              </a:spcBef>
              <a:spcAft>
                <a:spcPct val="0"/>
              </a:spcAft>
            </a:pPr>
            <a:r>
              <a:rPr lang="en-US" altLang="zh-CN" sz="1200" dirty="0">
                <a:ln>
                  <a:noFill/>
                  <a:prstDash val="sysDot"/>
                </a:ln>
                <a:solidFill>
                  <a:schemeClr val="tx1">
                    <a:lumMod val="85000"/>
                    <a:lumOff val="15000"/>
                  </a:schemeClr>
                </a:solidFill>
                <a:latin typeface="+mn-ea"/>
                <a:cs typeface="+mn-ea"/>
              </a:rPr>
              <a:t># </a:t>
            </a:r>
            <a:r>
              <a:rPr lang="zh-CN" altLang="en-US" sz="1200" dirty="0">
                <a:ln>
                  <a:noFill/>
                  <a:prstDash val="sysDot"/>
                </a:ln>
                <a:solidFill>
                  <a:schemeClr val="tx1">
                    <a:lumMod val="85000"/>
                    <a:lumOff val="15000"/>
                  </a:schemeClr>
                </a:solidFill>
                <a:latin typeface="+mn-ea"/>
                <a:cs typeface="+mn-ea"/>
              </a:rPr>
              <a:t>实现一个完整的请求与响应模型</a:t>
            </a:r>
            <a:r>
              <a:rPr lang="en-US" altLang="zh-CN" sz="1200" dirty="0">
                <a:ln>
                  <a:noFill/>
                  <a:prstDash val="sysDot"/>
                </a:ln>
                <a:solidFill>
                  <a:schemeClr val="tx1">
                    <a:lumMod val="85000"/>
                    <a:lumOff val="15000"/>
                  </a:schemeClr>
                </a:solidFill>
                <a:latin typeface="+mn-ea"/>
                <a:cs typeface="+mn-ea"/>
              </a:rPr>
              <a:t> :POST</a:t>
            </a:r>
            <a:endParaRPr lang="en-US" altLang="zh-CN" sz="1200" dirty="0">
              <a:ln>
                <a:noFill/>
                <a:prstDash val="sysDot"/>
              </a:ln>
              <a:solidFill>
                <a:schemeClr val="tx1">
                  <a:lumMod val="85000"/>
                  <a:lumOff val="15000"/>
                </a:schemeClr>
              </a:solidFill>
              <a:latin typeface="+mn-ea"/>
              <a:cs typeface="+mn-ea"/>
            </a:endParaRPr>
          </a:p>
          <a:p>
            <a:pPr algn="l">
              <a:lnSpc>
                <a:spcPct val="150000"/>
              </a:lnSpc>
              <a:spcBef>
                <a:spcPct val="0"/>
              </a:spcBef>
              <a:spcAft>
                <a:spcPct val="0"/>
              </a:spcAft>
            </a:pPr>
            <a:r>
              <a:rPr lang="en-US" altLang="zh-CN" sz="1200" dirty="0">
                <a:ln>
                  <a:noFill/>
                  <a:prstDash val="sysDot"/>
                </a:ln>
                <a:solidFill>
                  <a:schemeClr val="tx1">
                    <a:lumMod val="85000"/>
                    <a:lumOff val="15000"/>
                  </a:schemeClr>
                </a:solidFill>
                <a:latin typeface="+mn-ea"/>
                <a:cs typeface="+mn-ea"/>
              </a:rPr>
              <a:t>import requests</a:t>
            </a:r>
            <a:endParaRPr lang="en-US" altLang="zh-CN" sz="1200" dirty="0">
              <a:ln>
                <a:noFill/>
                <a:prstDash val="sysDot"/>
              </a:ln>
              <a:solidFill>
                <a:schemeClr val="tx1">
                  <a:lumMod val="85000"/>
                  <a:lumOff val="15000"/>
                </a:schemeClr>
              </a:solidFill>
              <a:latin typeface="+mn-ea"/>
              <a:cs typeface="+mn-ea"/>
            </a:endParaRPr>
          </a:p>
          <a:p>
            <a:pPr algn="l">
              <a:lnSpc>
                <a:spcPct val="150000"/>
              </a:lnSpc>
              <a:spcBef>
                <a:spcPct val="0"/>
              </a:spcBef>
              <a:spcAft>
                <a:spcPct val="0"/>
              </a:spcAft>
            </a:pPr>
            <a:r>
              <a:rPr lang="en-US" altLang="zh-CN" sz="1200" dirty="0">
                <a:ln>
                  <a:noFill/>
                  <a:prstDash val="sysDot"/>
                </a:ln>
                <a:solidFill>
                  <a:schemeClr val="tx1">
                    <a:lumMod val="85000"/>
                    <a:lumOff val="15000"/>
                  </a:schemeClr>
                </a:solidFill>
                <a:latin typeface="+mn-ea"/>
                <a:cs typeface="+mn-ea"/>
              </a:rPr>
              <a:t>postdata={'key':'value'}</a:t>
            </a:r>
            <a:endParaRPr lang="en-US" altLang="zh-CN" sz="1200" dirty="0">
              <a:ln>
                <a:noFill/>
                <a:prstDash val="sysDot"/>
              </a:ln>
              <a:solidFill>
                <a:schemeClr val="tx1">
                  <a:lumMod val="85000"/>
                  <a:lumOff val="15000"/>
                </a:schemeClr>
              </a:solidFill>
              <a:latin typeface="+mn-ea"/>
              <a:cs typeface="+mn-ea"/>
            </a:endParaRPr>
          </a:p>
          <a:p>
            <a:pPr algn="l">
              <a:lnSpc>
                <a:spcPct val="150000"/>
              </a:lnSpc>
              <a:spcBef>
                <a:spcPct val="0"/>
              </a:spcBef>
              <a:spcAft>
                <a:spcPct val="0"/>
              </a:spcAft>
            </a:pPr>
            <a:r>
              <a:rPr lang="en-US" altLang="zh-CN" sz="1200" dirty="0">
                <a:ln>
                  <a:noFill/>
                  <a:prstDash val="sysDot"/>
                </a:ln>
                <a:solidFill>
                  <a:schemeClr val="tx1">
                    <a:lumMod val="85000"/>
                    <a:lumOff val="15000"/>
                  </a:schemeClr>
                </a:solidFill>
                <a:latin typeface="+mn-ea"/>
                <a:cs typeface="+mn-ea"/>
              </a:rPr>
              <a:t>r=requests.post('http://www.tup.tsinghua.edu.cn/login',data=postdata) print(r.content)</a:t>
            </a:r>
            <a:endParaRPr lang="en-US" altLang="zh-CN" sz="1200" dirty="0">
              <a:ln>
                <a:noFill/>
                <a:prstDash val="sysDot"/>
              </a:ln>
              <a:solidFill>
                <a:schemeClr val="tx1">
                  <a:lumMod val="85000"/>
                  <a:lumOff val="15000"/>
                </a:schemeClr>
              </a:solidFill>
              <a:latin typeface="+mn-ea"/>
              <a:cs typeface="+mn-ea"/>
            </a:endParaRPr>
          </a:p>
          <a:p>
            <a:pPr algn="l">
              <a:lnSpc>
                <a:spcPct val="150000"/>
              </a:lnSpc>
              <a:spcBef>
                <a:spcPct val="0"/>
              </a:spcBef>
              <a:spcAft>
                <a:spcPct val="0"/>
              </a:spcAft>
            </a:pPr>
            <a:r>
              <a:rPr lang="zh-CN" altLang="en-US" sz="1200" dirty="0">
                <a:ln>
                  <a:noFill/>
                  <a:prstDash val="sysDot"/>
                </a:ln>
                <a:solidFill>
                  <a:schemeClr val="tx1">
                    <a:lumMod val="85000"/>
                    <a:lumOff val="15000"/>
                  </a:schemeClr>
                </a:solidFill>
                <a:latin typeface="+mn-ea"/>
                <a:cs typeface="+mn-ea"/>
              </a:rPr>
              <a:t>接下来学习稍微复杂的例子。在日常生活中可能会经常看到类似这样的</a:t>
            </a:r>
            <a:r>
              <a:rPr lang="en-US" altLang="zh-CN" sz="1200" dirty="0">
                <a:ln>
                  <a:noFill/>
                  <a:prstDash val="sysDot"/>
                </a:ln>
                <a:solidFill>
                  <a:schemeClr val="tx1">
                    <a:lumMod val="85000"/>
                    <a:lumOff val="15000"/>
                  </a:schemeClr>
                </a:solidFill>
                <a:latin typeface="+mn-ea"/>
                <a:cs typeface="+mn-ea"/>
              </a:rPr>
              <a:t> URL </a:t>
            </a:r>
            <a:r>
              <a:rPr lang="zh-CN" altLang="en-US" sz="1200" dirty="0">
                <a:ln>
                  <a:noFill/>
                  <a:prstDash val="sysDot"/>
                </a:ln>
                <a:solidFill>
                  <a:schemeClr val="tx1">
                    <a:lumMod val="85000"/>
                    <a:lumOff val="15000"/>
                  </a:schemeClr>
                </a:solidFill>
                <a:latin typeface="+mn-ea"/>
                <a:cs typeface="+mn-ea"/>
              </a:rPr>
              <a:t>：</a:t>
            </a:r>
            <a:r>
              <a:rPr lang="en-US" altLang="zh-CN" sz="1200" dirty="0">
                <a:ln>
                  <a:noFill/>
                  <a:prstDash val="sysDot"/>
                </a:ln>
                <a:solidFill>
                  <a:schemeClr val="tx1">
                    <a:lumMod val="85000"/>
                    <a:lumOff val="15000"/>
                  </a:schemeClr>
                </a:solidFill>
                <a:latin typeface="+mn-ea"/>
                <a:cs typeface="+mn-ea"/>
              </a:rPr>
              <a:t> http://zzk.cnblogs.com/s/blogpost? Keywords = blog:qiyeboy &amp; pageindex = 1</a:t>
            </a:r>
            <a:r>
              <a:rPr lang="zh-CN" altLang="en-US" sz="1200" dirty="0">
                <a:ln>
                  <a:noFill/>
                  <a:prstDash val="sysDot"/>
                </a:ln>
                <a:solidFill>
                  <a:schemeClr val="tx1">
                    <a:lumMod val="85000"/>
                    <a:lumOff val="15000"/>
                  </a:schemeClr>
                </a:solidFill>
                <a:latin typeface="+mn-ea"/>
                <a:cs typeface="+mn-ea"/>
              </a:rPr>
              <a:t>，就是在网址后</a:t>
            </a:r>
            <a:r>
              <a:rPr lang="en-US" altLang="zh-CN" sz="1200" dirty="0">
                <a:ln>
                  <a:noFill/>
                  <a:prstDash val="sysDot"/>
                </a:ln>
                <a:solidFill>
                  <a:schemeClr val="tx1">
                    <a:lumMod val="85000"/>
                    <a:lumOff val="15000"/>
                  </a:schemeClr>
                </a:solidFill>
                <a:latin typeface="+mn-ea"/>
                <a:cs typeface="+mn-ea"/>
              </a:rPr>
              <a:t> </a:t>
            </a:r>
            <a:r>
              <a:rPr lang="zh-CN" altLang="en-US" sz="1200" dirty="0">
                <a:ln>
                  <a:noFill/>
                  <a:prstDash val="sysDot"/>
                </a:ln>
                <a:solidFill>
                  <a:schemeClr val="tx1">
                    <a:lumMod val="85000"/>
                    <a:lumOff val="15000"/>
                  </a:schemeClr>
                </a:solidFill>
                <a:latin typeface="+mn-ea"/>
                <a:cs typeface="+mn-ea"/>
              </a:rPr>
              <a:t>面紧跟着</a:t>
            </a:r>
            <a:r>
              <a:rPr lang="en-US" altLang="zh-CN" sz="1200" dirty="0">
                <a:ln>
                  <a:noFill/>
                  <a:prstDash val="sysDot"/>
                </a:ln>
                <a:solidFill>
                  <a:schemeClr val="tx1">
                    <a:lumMod val="85000"/>
                    <a:lumOff val="15000"/>
                  </a:schemeClr>
                </a:solidFill>
                <a:latin typeface="+mn-ea"/>
                <a:cs typeface="+mn-ea"/>
              </a:rPr>
              <a:t>“</a:t>
            </a:r>
            <a:r>
              <a:rPr lang="zh-CN" altLang="en-US" sz="1200" dirty="0">
                <a:ln>
                  <a:noFill/>
                  <a:prstDash val="sysDot"/>
                </a:ln>
                <a:solidFill>
                  <a:schemeClr val="tx1">
                    <a:lumMod val="85000"/>
                    <a:lumOff val="15000"/>
                  </a:schemeClr>
                </a:solidFill>
                <a:latin typeface="+mn-ea"/>
                <a:cs typeface="+mn-ea"/>
              </a:rPr>
              <a:t>？</a:t>
            </a:r>
            <a:r>
              <a:rPr lang="en-US" altLang="zh-CN" sz="1200" dirty="0">
                <a:ln>
                  <a:noFill/>
                  <a:prstDash val="sysDot"/>
                </a:ln>
                <a:solidFill>
                  <a:schemeClr val="tx1">
                    <a:lumMod val="85000"/>
                    <a:lumOff val="15000"/>
                  </a:schemeClr>
                </a:solidFill>
                <a:latin typeface="+mn-ea"/>
                <a:cs typeface="+mn-ea"/>
              </a:rPr>
              <a:t>”,“?”</a:t>
            </a:r>
            <a:r>
              <a:rPr lang="zh-CN" altLang="en-US" sz="1200" dirty="0">
                <a:ln>
                  <a:noFill/>
                  <a:prstDash val="sysDot"/>
                </a:ln>
                <a:solidFill>
                  <a:schemeClr val="tx1">
                    <a:lumMod val="85000"/>
                    <a:lumOff val="15000"/>
                  </a:schemeClr>
                </a:solidFill>
                <a:latin typeface="+mn-ea"/>
                <a:cs typeface="+mn-ea"/>
              </a:rPr>
              <a:t>后面还有参数。那么这样的</a:t>
            </a:r>
            <a:r>
              <a:rPr lang="en-US" altLang="zh-CN" sz="1200" dirty="0">
                <a:ln>
                  <a:noFill/>
                  <a:prstDash val="sysDot"/>
                </a:ln>
                <a:solidFill>
                  <a:schemeClr val="tx1">
                    <a:lumMod val="85000"/>
                    <a:lumOff val="15000"/>
                  </a:schemeClr>
                </a:solidFill>
                <a:latin typeface="+mn-ea"/>
                <a:cs typeface="+mn-ea"/>
              </a:rPr>
              <a:t> GET </a:t>
            </a:r>
            <a:r>
              <a:rPr lang="zh-CN" altLang="en-US" sz="1200" dirty="0">
                <a:ln>
                  <a:noFill/>
                  <a:prstDash val="sysDot"/>
                </a:ln>
                <a:solidFill>
                  <a:schemeClr val="tx1">
                    <a:lumMod val="85000"/>
                    <a:lumOff val="15000"/>
                  </a:schemeClr>
                </a:solidFill>
                <a:latin typeface="+mn-ea"/>
                <a:cs typeface="+mn-ea"/>
              </a:rPr>
              <a:t>请求该如何发送呢？通过直接完</a:t>
            </a:r>
            <a:r>
              <a:rPr lang="en-US" altLang="zh-CN" sz="1200" dirty="0">
                <a:ln>
                  <a:noFill/>
                  <a:prstDash val="sysDot"/>
                </a:ln>
                <a:solidFill>
                  <a:schemeClr val="tx1">
                    <a:lumMod val="85000"/>
                    <a:lumOff val="15000"/>
                  </a:schemeClr>
                </a:solidFill>
                <a:latin typeface="+mn-ea"/>
                <a:cs typeface="+mn-ea"/>
              </a:rPr>
              <a:t> </a:t>
            </a:r>
            <a:r>
              <a:rPr lang="zh-CN" altLang="en-US" sz="1200" dirty="0">
                <a:ln>
                  <a:noFill/>
                  <a:prstDash val="sysDot"/>
                </a:ln>
                <a:solidFill>
                  <a:schemeClr val="tx1">
                    <a:lumMod val="85000"/>
                    <a:lumOff val="15000"/>
                  </a:schemeClr>
                </a:solidFill>
                <a:latin typeface="+mn-ea"/>
                <a:cs typeface="+mn-ea"/>
              </a:rPr>
              <a:t>整的</a:t>
            </a:r>
            <a:r>
              <a:rPr lang="en-US" altLang="zh-CN" sz="1200" dirty="0">
                <a:ln>
                  <a:noFill/>
                  <a:prstDash val="sysDot"/>
                </a:ln>
                <a:solidFill>
                  <a:schemeClr val="tx1">
                    <a:lumMod val="85000"/>
                    <a:lumOff val="15000"/>
                  </a:schemeClr>
                </a:solidFill>
                <a:latin typeface="+mn-ea"/>
                <a:cs typeface="+mn-ea"/>
              </a:rPr>
              <a:t> URL </a:t>
            </a:r>
            <a:r>
              <a:rPr lang="zh-CN" altLang="en-US" sz="1200" dirty="0">
                <a:ln>
                  <a:noFill/>
                  <a:prstDash val="sysDot"/>
                </a:ln>
                <a:solidFill>
                  <a:schemeClr val="tx1">
                    <a:lumMod val="85000"/>
                    <a:lumOff val="15000"/>
                  </a:schemeClr>
                </a:solidFill>
                <a:latin typeface="+mn-ea"/>
                <a:cs typeface="+mn-ea"/>
              </a:rPr>
              <a:t>代入即可，不过</a:t>
            </a:r>
            <a:r>
              <a:rPr lang="en-US" altLang="zh-CN" sz="1200" dirty="0">
                <a:ln>
                  <a:noFill/>
                  <a:prstDash val="sysDot"/>
                </a:ln>
                <a:solidFill>
                  <a:schemeClr val="tx1">
                    <a:lumMod val="85000"/>
                    <a:lumOff val="15000"/>
                  </a:schemeClr>
                </a:solidFill>
                <a:latin typeface="+mn-ea"/>
                <a:cs typeface="+mn-ea"/>
              </a:rPr>
              <a:t> Requests </a:t>
            </a:r>
            <a:r>
              <a:rPr lang="zh-CN" altLang="en-US" sz="1200" dirty="0">
                <a:ln>
                  <a:noFill/>
                  <a:prstDash val="sysDot"/>
                </a:ln>
                <a:solidFill>
                  <a:schemeClr val="tx1">
                    <a:lumMod val="85000"/>
                    <a:lumOff val="15000"/>
                  </a:schemeClr>
                </a:solidFill>
                <a:latin typeface="+mn-ea"/>
                <a:cs typeface="+mn-ea"/>
              </a:rPr>
              <a:t>还提供了其他方式，示例如下。</a:t>
            </a:r>
            <a:endParaRPr lang="zh-CN" altLang="en-US" sz="1200" dirty="0">
              <a:ln>
                <a:noFill/>
                <a:prstDash val="sysDot"/>
              </a:ln>
              <a:solidFill>
                <a:schemeClr val="tx1">
                  <a:lumMod val="85000"/>
                  <a:lumOff val="15000"/>
                </a:schemeClr>
              </a:solidFill>
              <a:latin typeface="+mn-ea"/>
              <a:cs typeface="+mn-ea"/>
            </a:endParaRPr>
          </a:p>
          <a:p>
            <a:pPr algn="l">
              <a:lnSpc>
                <a:spcPct val="150000"/>
              </a:lnSpc>
              <a:spcBef>
                <a:spcPct val="0"/>
              </a:spcBef>
              <a:spcAft>
                <a:spcPct val="0"/>
              </a:spcAft>
            </a:pPr>
            <a:r>
              <a:rPr lang="en-US" altLang="zh-CN" sz="1200" dirty="0">
                <a:ln>
                  <a:noFill/>
                  <a:prstDash val="sysDot"/>
                </a:ln>
                <a:solidFill>
                  <a:schemeClr val="tx1">
                    <a:lumMod val="85000"/>
                    <a:lumOff val="15000"/>
                  </a:schemeClr>
                </a:solidFill>
                <a:latin typeface="+mn-ea"/>
                <a:cs typeface="+mn-ea"/>
              </a:rPr>
              <a:t>import requests</a:t>
            </a:r>
            <a:endParaRPr lang="en-US" altLang="zh-CN" sz="1200" dirty="0">
              <a:ln>
                <a:noFill/>
                <a:prstDash val="sysDot"/>
              </a:ln>
              <a:solidFill>
                <a:schemeClr val="tx1">
                  <a:lumMod val="85000"/>
                  <a:lumOff val="15000"/>
                </a:schemeClr>
              </a:solidFill>
              <a:latin typeface="+mn-ea"/>
              <a:cs typeface="+mn-ea"/>
            </a:endParaRPr>
          </a:p>
          <a:p>
            <a:pPr algn="l">
              <a:lnSpc>
                <a:spcPct val="150000"/>
              </a:lnSpc>
              <a:spcBef>
                <a:spcPct val="0"/>
              </a:spcBef>
              <a:spcAft>
                <a:spcPct val="0"/>
              </a:spcAft>
            </a:pPr>
            <a:r>
              <a:rPr lang="en-US" altLang="zh-CN" sz="1200" dirty="0">
                <a:ln>
                  <a:noFill/>
                  <a:prstDash val="sysDot"/>
                </a:ln>
                <a:solidFill>
                  <a:schemeClr val="tx1">
                    <a:lumMod val="85000"/>
                    <a:lumOff val="15000"/>
                  </a:schemeClr>
                </a:solidFill>
                <a:latin typeface="+mn-ea"/>
                <a:cs typeface="+mn-ea"/>
              </a:rPr>
              <a:t>payload={'Keywords':'blog:qiyeboy','pageindex':1}</a:t>
            </a:r>
            <a:endParaRPr lang="en-US" altLang="zh-CN" sz="1200" dirty="0">
              <a:ln>
                <a:noFill/>
                <a:prstDash val="sysDot"/>
              </a:ln>
              <a:solidFill>
                <a:schemeClr val="tx1">
                  <a:lumMod val="85000"/>
                  <a:lumOff val="15000"/>
                </a:schemeClr>
              </a:solidFill>
              <a:latin typeface="+mn-ea"/>
              <a:cs typeface="+mn-ea"/>
            </a:endParaRPr>
          </a:p>
          <a:p>
            <a:pPr algn="l">
              <a:lnSpc>
                <a:spcPct val="150000"/>
              </a:lnSpc>
              <a:spcBef>
                <a:spcPct val="0"/>
              </a:spcBef>
              <a:spcAft>
                <a:spcPct val="0"/>
              </a:spcAft>
            </a:pPr>
            <a:r>
              <a:rPr lang="en-US" altLang="zh-CN" sz="1200" dirty="0">
                <a:ln>
                  <a:noFill/>
                  <a:prstDash val="sysDot"/>
                </a:ln>
                <a:solidFill>
                  <a:schemeClr val="tx1">
                    <a:lumMod val="85000"/>
                    <a:lumOff val="15000"/>
                  </a:schemeClr>
                </a:solidFill>
                <a:latin typeface="+mn-ea"/>
                <a:cs typeface="+mn-ea"/>
              </a:rPr>
              <a:t>r=requests.get{'http://www.tup.tsinghua.edu.cn/s/blogpost ',params= payload)</a:t>
            </a:r>
            <a:endParaRPr lang="en-US" altLang="zh-CN" sz="1200" dirty="0">
              <a:ln>
                <a:noFill/>
                <a:prstDash val="sysDot"/>
              </a:ln>
              <a:solidFill>
                <a:schemeClr val="tx1">
                  <a:lumMod val="85000"/>
                  <a:lumOff val="15000"/>
                </a:schemeClr>
              </a:solidFill>
              <a:latin typeface="+mn-ea"/>
              <a:cs typeface="+mn-ea"/>
            </a:endParaRPr>
          </a:p>
          <a:p>
            <a:pPr algn="l">
              <a:lnSpc>
                <a:spcPct val="150000"/>
              </a:lnSpc>
              <a:spcBef>
                <a:spcPct val="0"/>
              </a:spcBef>
              <a:spcAft>
                <a:spcPct val="0"/>
              </a:spcAft>
            </a:pPr>
            <a:r>
              <a:rPr lang="en-US" altLang="zh-CN" sz="1200" dirty="0">
                <a:ln>
                  <a:noFill/>
                  <a:prstDash val="sysDot"/>
                </a:ln>
                <a:solidFill>
                  <a:schemeClr val="tx1">
                    <a:lumMod val="85000"/>
                    <a:lumOff val="15000"/>
                  </a:schemeClr>
                </a:solidFill>
                <a:latin typeface="+mn-ea"/>
                <a:cs typeface="+mn-ea"/>
              </a:rPr>
              <a:t>print(r.url)</a:t>
            </a:r>
            <a:endParaRPr lang="en-US" altLang="zh-CN" sz="1200" dirty="0">
              <a:ln>
                <a:noFill/>
                <a:prstDash val="sysDot"/>
              </a:ln>
              <a:solidFill>
                <a:schemeClr val="tx1">
                  <a:lumMod val="85000"/>
                  <a:lumOff val="15000"/>
                </a:schemeClr>
              </a:solidFill>
              <a:latin typeface="+mn-ea"/>
              <a:cs typeface="+mn-ea"/>
            </a:endParaRPr>
          </a:p>
          <a:p>
            <a:pPr algn="l">
              <a:lnSpc>
                <a:spcPct val="150000"/>
              </a:lnSpc>
              <a:spcBef>
                <a:spcPct val="0"/>
              </a:spcBef>
              <a:spcAft>
                <a:spcPct val="0"/>
              </a:spcAft>
            </a:pPr>
            <a:r>
              <a:rPr lang="zh-CN" altLang="en-US" sz="1200" dirty="0">
                <a:ln>
                  <a:noFill/>
                  <a:prstDash val="sysDot"/>
                </a:ln>
                <a:solidFill>
                  <a:schemeClr val="tx1">
                    <a:lumMod val="85000"/>
                    <a:lumOff val="15000"/>
                  </a:schemeClr>
                </a:solidFill>
                <a:latin typeface="+mn-ea"/>
                <a:cs typeface="+mn-ea"/>
              </a:rPr>
              <a:t>通过打印结果可以看到最终的</a:t>
            </a:r>
            <a:r>
              <a:rPr lang="en-US" altLang="zh-CN" sz="1200" dirty="0">
                <a:ln>
                  <a:noFill/>
                  <a:prstDash val="sysDot"/>
                </a:ln>
                <a:solidFill>
                  <a:schemeClr val="tx1">
                    <a:lumMod val="85000"/>
                    <a:lumOff val="15000"/>
                  </a:schemeClr>
                </a:solidFill>
                <a:latin typeface="+mn-ea"/>
                <a:cs typeface="+mn-ea"/>
              </a:rPr>
              <a:t> URL</a:t>
            </a:r>
            <a:r>
              <a:rPr lang="zh-CN" altLang="en-US" sz="1200" dirty="0">
                <a:ln>
                  <a:noFill/>
                  <a:prstDash val="sysDot"/>
                </a:ln>
                <a:solidFill>
                  <a:schemeClr val="tx1">
                    <a:lumMod val="85000"/>
                    <a:lumOff val="15000"/>
                  </a:schemeClr>
                </a:solidFill>
                <a:latin typeface="+mn-ea"/>
                <a:cs typeface="+mn-ea"/>
              </a:rPr>
              <a:t>变成了如下地址。</a:t>
            </a:r>
            <a:endParaRPr lang="zh-CN" altLang="en-US" sz="1200" dirty="0">
              <a:ln>
                <a:noFill/>
                <a:prstDash val="sysDot"/>
              </a:ln>
              <a:solidFill>
                <a:schemeClr val="tx1">
                  <a:lumMod val="85000"/>
                  <a:lumOff val="15000"/>
                </a:schemeClr>
              </a:solidFill>
              <a:latin typeface="+mn-ea"/>
              <a:cs typeface="+mn-ea"/>
            </a:endParaRPr>
          </a:p>
          <a:p>
            <a:pPr algn="l">
              <a:lnSpc>
                <a:spcPct val="150000"/>
              </a:lnSpc>
              <a:spcBef>
                <a:spcPct val="0"/>
              </a:spcBef>
              <a:spcAft>
                <a:spcPct val="0"/>
              </a:spcAft>
            </a:pPr>
            <a:r>
              <a:rPr lang="en-US" altLang="zh-CN" sz="1200" dirty="0">
                <a:ln>
                  <a:noFill/>
                  <a:prstDash val="sysDot"/>
                </a:ln>
                <a:solidFill>
                  <a:schemeClr val="tx1">
                    <a:lumMod val="85000"/>
                    <a:lumOff val="15000"/>
                  </a:schemeClr>
                </a:solidFill>
                <a:latin typeface="+mn-ea"/>
                <a:cs typeface="+mn-ea"/>
              </a:rPr>
              <a:t>http://zzk.cnblogs.com/s/blogpost? Keywords=blog:qiyeboy&amp;pageindex=1</a:t>
            </a:r>
            <a:endParaRPr lang="en-US" altLang="zh-CN" sz="1200" dirty="0">
              <a:ln>
                <a:noFill/>
                <a:prstDash val="sysDot"/>
              </a:ln>
              <a:solidFill>
                <a:schemeClr val="tx1">
                  <a:lumMod val="85000"/>
                  <a:lumOff val="15000"/>
                </a:schemeClr>
              </a:solidFill>
              <a:latin typeface="+mn-ea"/>
              <a:cs typeface="+mn-ea"/>
            </a:endParaRPr>
          </a:p>
        </p:txBody>
      </p:sp>
    </p:spTree>
    <p:custDataLst>
      <p:tags r:id="rId4"/>
    </p:custDataLst>
  </p:cSld>
  <p:clrMapOvr>
    <a:masterClrMapping/>
  </p:clrMapOvr>
  <p:transition>
    <p:cut/>
  </p:transition>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sp>
        <p:nvSpPr>
          <p:cNvPr id="2062" name="Rectangle 14"/>
          <p:cNvSpPr>
            <a:spLocks noGrp="1" noChangeArrowheads="1"/>
          </p:cNvSpPr>
          <p:nvPr>
            <p:custDataLst>
              <p:tags r:id="rId2"/>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任务实施：四</a:t>
            </a:r>
            <a:r>
              <a:rPr lang="en-US" altLang="zh-CN" sz="3200" dirty="0">
                <a:solidFill>
                  <a:srgbClr val="FF0000"/>
                </a:solidFill>
                <a:latin typeface="楷体_GB2312" charset="-122"/>
              </a:rPr>
              <a:t>.</a:t>
            </a:r>
            <a:r>
              <a:rPr lang="zh-CN" altLang="en-US" sz="3200" dirty="0">
                <a:solidFill>
                  <a:srgbClr val="FF0000"/>
                </a:solidFill>
                <a:latin typeface="楷体_GB2312" charset="-122"/>
              </a:rPr>
              <a:t>第三方库</a:t>
            </a:r>
            <a:r>
              <a:rPr lang="en-US" altLang="zh-CN" sz="3200" dirty="0">
                <a:solidFill>
                  <a:srgbClr val="FF0000"/>
                </a:solidFill>
                <a:latin typeface="楷体_GB2312" charset="-122"/>
              </a:rPr>
              <a:t> Requests </a:t>
            </a:r>
            <a:r>
              <a:rPr lang="zh-CN" altLang="en-US" sz="3200" dirty="0">
                <a:solidFill>
                  <a:srgbClr val="FF0000"/>
                </a:solidFill>
                <a:latin typeface="楷体_GB2312" charset="-122"/>
              </a:rPr>
              <a:t>方式</a:t>
            </a:r>
            <a:endParaRPr lang="zh-CN" altLang="en-US" sz="3200" dirty="0">
              <a:solidFill>
                <a:srgbClr val="FF0000"/>
              </a:solidFill>
              <a:latin typeface="楷体_GB2312" charset="-122"/>
            </a:endParaRPr>
          </a:p>
        </p:txBody>
      </p:sp>
      <p:sp>
        <p:nvSpPr>
          <p:cNvPr id="3" name="矩形 2"/>
          <p:cNvSpPr/>
          <p:nvPr>
            <p:custDataLst>
              <p:tags r:id="rId3"/>
            </p:custDataLst>
          </p:nvPr>
        </p:nvSpPr>
        <p:spPr>
          <a:xfrm>
            <a:off x="766445" y="1064260"/>
            <a:ext cx="10782300" cy="2778760"/>
          </a:xfrm>
          <a:prstGeom prst="rect">
            <a:avLst/>
          </a:prstGeom>
          <a:noFill/>
        </p:spPr>
        <p:txBody>
          <a:bodyPr wrap="square" lIns="0" tIns="0" rIns="0" bIns="0" rtlCol="0" anchor="t" anchorCtr="0">
            <a:noAutofit/>
          </a:bodyPr>
          <a:p>
            <a:pPr algn="l">
              <a:lnSpc>
                <a:spcPct val="150000"/>
              </a:lnSpc>
              <a:spcBef>
                <a:spcPct val="0"/>
              </a:spcBef>
              <a:spcAft>
                <a:spcPct val="0"/>
              </a:spcAft>
            </a:pPr>
            <a:r>
              <a:rPr lang="zh-CN" altLang="en-US" sz="1200" b="1" dirty="0">
                <a:ln>
                  <a:noFill/>
                  <a:prstDash val="sysDot"/>
                </a:ln>
                <a:solidFill>
                  <a:schemeClr val="tx1">
                    <a:lumMod val="85000"/>
                    <a:lumOff val="15000"/>
                  </a:schemeClr>
                </a:solidFill>
                <a:latin typeface="+mn-ea"/>
                <a:cs typeface="+mn-ea"/>
              </a:rPr>
              <a:t>下面是一个完整的</a:t>
            </a:r>
            <a:r>
              <a:rPr lang="en-US" altLang="zh-CN" sz="1200" b="1" dirty="0">
                <a:ln>
                  <a:noFill/>
                  <a:prstDash val="sysDot"/>
                </a:ln>
                <a:solidFill>
                  <a:schemeClr val="tx1">
                    <a:lumMod val="85000"/>
                    <a:lumOff val="15000"/>
                  </a:schemeClr>
                </a:solidFill>
                <a:latin typeface="+mn-ea"/>
                <a:cs typeface="+mn-ea"/>
              </a:rPr>
              <a:t> HTTP </a:t>
            </a:r>
            <a:r>
              <a:rPr lang="zh-CN" altLang="en-US" sz="1200" b="1" dirty="0">
                <a:ln>
                  <a:noFill/>
                  <a:prstDash val="sysDot"/>
                </a:ln>
                <a:solidFill>
                  <a:schemeClr val="tx1">
                    <a:lumMod val="85000"/>
                    <a:lumOff val="15000"/>
                  </a:schemeClr>
                </a:solidFill>
                <a:latin typeface="+mn-ea"/>
                <a:cs typeface="+mn-ea"/>
              </a:rPr>
              <a:t>请求的</a:t>
            </a:r>
            <a:r>
              <a:rPr lang="en-US" altLang="zh-CN" sz="1200" b="1" dirty="0">
                <a:ln>
                  <a:noFill/>
                  <a:prstDash val="sysDot"/>
                </a:ln>
                <a:solidFill>
                  <a:schemeClr val="tx1">
                    <a:lumMod val="85000"/>
                    <a:lumOff val="15000"/>
                  </a:schemeClr>
                </a:solidFill>
                <a:latin typeface="+mn-ea"/>
                <a:cs typeface="+mn-ea"/>
              </a:rPr>
              <a:t> Python </a:t>
            </a:r>
            <a:r>
              <a:rPr lang="zh-CN" altLang="en-US" sz="1200" b="1" dirty="0">
                <a:ln>
                  <a:noFill/>
                  <a:prstDash val="sysDot"/>
                </a:ln>
                <a:solidFill>
                  <a:schemeClr val="tx1">
                    <a:lumMod val="85000"/>
                    <a:lumOff val="15000"/>
                  </a:schemeClr>
                </a:solidFill>
                <a:latin typeface="+mn-ea"/>
                <a:cs typeface="+mn-ea"/>
              </a:rPr>
              <a:t>实现过程。</a:t>
            </a:r>
            <a:r>
              <a:rPr lang="zh-CN" altLang="en-US" sz="1200" dirty="0">
                <a:ln>
                  <a:noFill/>
                  <a:prstDash val="sysDot"/>
                </a:ln>
                <a:solidFill>
                  <a:schemeClr val="tx1">
                    <a:lumMod val="85000"/>
                    <a:lumOff val="15000"/>
                  </a:schemeClr>
                </a:solidFill>
                <a:latin typeface="+mn-ea"/>
                <a:cs typeface="+mn-ea"/>
              </a:rPr>
              <a:t>这里继续用某网站作为示例。打</a:t>
            </a:r>
            <a:r>
              <a:rPr lang="en-US" altLang="zh-CN" sz="1200" dirty="0">
                <a:ln>
                  <a:noFill/>
                  <a:prstDash val="sysDot"/>
                </a:ln>
                <a:solidFill>
                  <a:schemeClr val="tx1">
                    <a:lumMod val="85000"/>
                    <a:lumOff val="15000"/>
                  </a:schemeClr>
                </a:solidFill>
                <a:latin typeface="+mn-ea"/>
                <a:cs typeface="+mn-ea"/>
              </a:rPr>
              <a:t> </a:t>
            </a:r>
            <a:r>
              <a:rPr lang="zh-CN" altLang="en-US" sz="1200" dirty="0">
                <a:ln>
                  <a:noFill/>
                  <a:prstDash val="sysDot"/>
                </a:ln>
                <a:solidFill>
                  <a:schemeClr val="tx1">
                    <a:lumMod val="85000"/>
                    <a:lumOff val="15000"/>
                  </a:schemeClr>
                </a:solidFill>
                <a:latin typeface="+mn-ea"/>
                <a:cs typeface="+mn-ea"/>
              </a:rPr>
              <a:t>开代码编辑器，输入以下代码。</a:t>
            </a:r>
            <a:endParaRPr lang="zh-CN" altLang="en-US" sz="1200" dirty="0">
              <a:ln>
                <a:noFill/>
                <a:prstDash val="sysDot"/>
              </a:ln>
              <a:solidFill>
                <a:schemeClr val="tx1">
                  <a:lumMod val="85000"/>
                  <a:lumOff val="15000"/>
                </a:schemeClr>
              </a:solidFill>
              <a:latin typeface="+mn-ea"/>
              <a:cs typeface="+mn-ea"/>
            </a:endParaRPr>
          </a:p>
          <a:p>
            <a:pPr algn="l">
              <a:lnSpc>
                <a:spcPct val="150000"/>
              </a:lnSpc>
              <a:spcBef>
                <a:spcPct val="0"/>
              </a:spcBef>
              <a:spcAft>
                <a:spcPct val="0"/>
              </a:spcAft>
            </a:pPr>
            <a:r>
              <a:rPr lang="en-US" altLang="zh-CN" sz="1200" dirty="0">
                <a:ln>
                  <a:noFill/>
                  <a:prstDash val="sysDot"/>
                </a:ln>
                <a:solidFill>
                  <a:schemeClr val="tx1">
                    <a:lumMod val="85000"/>
                    <a:lumOff val="15000"/>
                  </a:schemeClr>
                </a:solidFill>
                <a:latin typeface="+mn-ea"/>
                <a:cs typeface="+mn-ea"/>
              </a:rPr>
              <a:t>import requests</a:t>
            </a:r>
            <a:endParaRPr lang="en-US" altLang="zh-CN" sz="1200" dirty="0">
              <a:ln>
                <a:noFill/>
                <a:prstDash val="sysDot"/>
              </a:ln>
              <a:solidFill>
                <a:schemeClr val="tx1">
                  <a:lumMod val="85000"/>
                  <a:lumOff val="15000"/>
                </a:schemeClr>
              </a:solidFill>
              <a:latin typeface="+mn-ea"/>
              <a:cs typeface="+mn-ea"/>
            </a:endParaRPr>
          </a:p>
          <a:p>
            <a:pPr algn="l">
              <a:lnSpc>
                <a:spcPct val="150000"/>
              </a:lnSpc>
              <a:spcBef>
                <a:spcPct val="0"/>
              </a:spcBef>
              <a:spcAft>
                <a:spcPct val="0"/>
              </a:spcAft>
            </a:pPr>
            <a:r>
              <a:rPr lang="en-US" altLang="zh-CN" sz="1200" dirty="0">
                <a:ln>
                  <a:noFill/>
                  <a:prstDash val="sysDot"/>
                </a:ln>
                <a:solidFill>
                  <a:schemeClr val="tx1">
                    <a:lumMod val="85000"/>
                    <a:lumOff val="15000"/>
                  </a:schemeClr>
                </a:solidFill>
                <a:latin typeface="+mn-ea"/>
                <a:cs typeface="+mn-ea"/>
              </a:rPr>
              <a:t>url="http://www.tup.tsinghua.edu.cn/"</a:t>
            </a:r>
            <a:endParaRPr lang="en-US" altLang="zh-CN" sz="1200" dirty="0">
              <a:ln>
                <a:noFill/>
                <a:prstDash val="sysDot"/>
              </a:ln>
              <a:solidFill>
                <a:schemeClr val="tx1">
                  <a:lumMod val="85000"/>
                  <a:lumOff val="15000"/>
                </a:schemeClr>
              </a:solidFill>
              <a:latin typeface="+mn-ea"/>
              <a:cs typeface="+mn-ea"/>
            </a:endParaRPr>
          </a:p>
          <a:p>
            <a:pPr algn="l">
              <a:lnSpc>
                <a:spcPct val="150000"/>
              </a:lnSpc>
              <a:spcBef>
                <a:spcPct val="0"/>
              </a:spcBef>
              <a:spcAft>
                <a:spcPct val="0"/>
              </a:spcAft>
            </a:pPr>
            <a:r>
              <a:rPr lang="en-US" altLang="zh-CN" sz="1200" dirty="0">
                <a:ln>
                  <a:noFill/>
                  <a:prstDash val="sysDot"/>
                </a:ln>
                <a:solidFill>
                  <a:schemeClr val="tx1">
                    <a:lumMod val="85000"/>
                    <a:lumOff val="15000"/>
                  </a:schemeClr>
                </a:solidFill>
                <a:latin typeface="+mn-ea"/>
                <a:cs typeface="+mn-ea"/>
              </a:rPr>
              <a:t>data=requestst.get(url)</a:t>
            </a:r>
            <a:endParaRPr lang="en-US" altLang="zh-CN" sz="1200" dirty="0">
              <a:ln>
                <a:noFill/>
                <a:prstDash val="sysDot"/>
              </a:ln>
              <a:solidFill>
                <a:schemeClr val="tx1">
                  <a:lumMod val="85000"/>
                  <a:lumOff val="15000"/>
                </a:schemeClr>
              </a:solidFill>
              <a:latin typeface="+mn-ea"/>
              <a:cs typeface="+mn-ea"/>
            </a:endParaRPr>
          </a:p>
          <a:p>
            <a:pPr algn="l">
              <a:lnSpc>
                <a:spcPct val="150000"/>
              </a:lnSpc>
              <a:spcBef>
                <a:spcPct val="0"/>
              </a:spcBef>
              <a:spcAft>
                <a:spcPct val="0"/>
              </a:spcAft>
            </a:pPr>
            <a:r>
              <a:rPr lang="zh-CN" altLang="en-US" sz="1200" dirty="0">
                <a:ln>
                  <a:noFill/>
                  <a:prstDash val="sysDot"/>
                </a:ln>
                <a:solidFill>
                  <a:schemeClr val="tx1">
                    <a:lumMod val="85000"/>
                    <a:lumOff val="15000"/>
                  </a:schemeClr>
                </a:solidFill>
                <a:latin typeface="+mn-ea"/>
                <a:cs typeface="+mn-ea"/>
              </a:rPr>
              <a:t>这样就完成了一个简单的对某网站的</a:t>
            </a:r>
            <a:r>
              <a:rPr lang="en-US" altLang="zh-CN" sz="1200" dirty="0">
                <a:ln>
                  <a:noFill/>
                  <a:prstDash val="sysDot"/>
                </a:ln>
                <a:solidFill>
                  <a:schemeClr val="tx1">
                    <a:lumMod val="85000"/>
                    <a:lumOff val="15000"/>
                  </a:schemeClr>
                </a:solidFill>
                <a:latin typeface="+mn-ea"/>
                <a:cs typeface="+mn-ea"/>
              </a:rPr>
              <a:t> HTTP </a:t>
            </a:r>
            <a:r>
              <a:rPr lang="zh-CN" altLang="en-US" sz="1200" dirty="0">
                <a:ln>
                  <a:noFill/>
                  <a:prstDash val="sysDot"/>
                </a:ln>
                <a:solidFill>
                  <a:schemeClr val="tx1">
                    <a:lumMod val="85000"/>
                    <a:lumOff val="15000"/>
                  </a:schemeClr>
                </a:solidFill>
                <a:latin typeface="+mn-ea"/>
                <a:cs typeface="+mn-ea"/>
              </a:rPr>
              <a:t>请求。若想查看这个请求的状态码，则</a:t>
            </a:r>
            <a:endParaRPr lang="en-US" altLang="zh-CN" sz="1200" dirty="0">
              <a:ln>
                <a:noFill/>
                <a:prstDash val="sysDot"/>
              </a:ln>
              <a:solidFill>
                <a:schemeClr val="tx1">
                  <a:lumMod val="85000"/>
                  <a:lumOff val="15000"/>
                </a:schemeClr>
              </a:solidFill>
              <a:latin typeface="+mn-ea"/>
              <a:cs typeface="+mn-ea"/>
            </a:endParaRPr>
          </a:p>
          <a:p>
            <a:pPr algn="l">
              <a:lnSpc>
                <a:spcPct val="150000"/>
              </a:lnSpc>
              <a:spcBef>
                <a:spcPct val="0"/>
              </a:spcBef>
              <a:spcAft>
                <a:spcPct val="0"/>
              </a:spcAft>
            </a:pPr>
            <a:r>
              <a:rPr lang="zh-CN" altLang="en-US" sz="1200" dirty="0">
                <a:ln>
                  <a:noFill/>
                  <a:prstDash val="sysDot"/>
                </a:ln>
                <a:solidFill>
                  <a:schemeClr val="tx1">
                    <a:lumMod val="85000"/>
                    <a:lumOff val="15000"/>
                  </a:schemeClr>
                </a:solidFill>
                <a:latin typeface="+mn-ea"/>
                <a:cs typeface="+mn-ea"/>
              </a:rPr>
              <a:t>可输入如下代码。</a:t>
            </a:r>
            <a:endParaRPr lang="zh-CN" altLang="en-US" sz="1200" dirty="0">
              <a:ln>
                <a:noFill/>
                <a:prstDash val="sysDot"/>
              </a:ln>
              <a:solidFill>
                <a:schemeClr val="tx1">
                  <a:lumMod val="85000"/>
                  <a:lumOff val="15000"/>
                </a:schemeClr>
              </a:solidFill>
              <a:latin typeface="+mn-ea"/>
              <a:cs typeface="+mn-ea"/>
            </a:endParaRPr>
          </a:p>
          <a:p>
            <a:pPr algn="l">
              <a:lnSpc>
                <a:spcPct val="150000"/>
              </a:lnSpc>
              <a:spcBef>
                <a:spcPct val="0"/>
              </a:spcBef>
              <a:spcAft>
                <a:spcPct val="0"/>
              </a:spcAft>
            </a:pPr>
            <a:r>
              <a:rPr lang="en-US" altLang="zh-CN" sz="1200" dirty="0">
                <a:ln>
                  <a:noFill/>
                  <a:prstDash val="sysDot"/>
                </a:ln>
                <a:solidFill>
                  <a:schemeClr val="tx1">
                    <a:lumMod val="85000"/>
                    <a:lumOff val="15000"/>
                  </a:schemeClr>
                </a:solidFill>
                <a:latin typeface="+mn-ea"/>
                <a:cs typeface="+mn-ea"/>
              </a:rPr>
              <a:t>print(data.stars.code)</a:t>
            </a:r>
            <a:endParaRPr lang="en-US" altLang="zh-CN" sz="1200" dirty="0">
              <a:ln>
                <a:noFill/>
                <a:prstDash val="sysDot"/>
              </a:ln>
              <a:solidFill>
                <a:schemeClr val="tx1">
                  <a:lumMod val="85000"/>
                  <a:lumOff val="15000"/>
                </a:schemeClr>
              </a:solidFill>
              <a:latin typeface="+mn-ea"/>
              <a:cs typeface="+mn-ea"/>
            </a:endParaRPr>
          </a:p>
          <a:p>
            <a:pPr algn="l">
              <a:lnSpc>
                <a:spcPct val="150000"/>
              </a:lnSpc>
              <a:spcBef>
                <a:spcPct val="0"/>
              </a:spcBef>
              <a:spcAft>
                <a:spcPct val="0"/>
              </a:spcAft>
            </a:pPr>
            <a:r>
              <a:rPr lang="zh-CN" altLang="en-US" sz="1200" dirty="0">
                <a:ln>
                  <a:noFill/>
                  <a:prstDash val="sysDot"/>
                </a:ln>
                <a:solidFill>
                  <a:schemeClr val="tx1">
                    <a:lumMod val="85000"/>
                    <a:lumOff val="15000"/>
                  </a:schemeClr>
                </a:solidFill>
                <a:latin typeface="+mn-ea"/>
                <a:cs typeface="+mn-ea"/>
              </a:rPr>
              <a:t>结果返回的是</a:t>
            </a:r>
            <a:r>
              <a:rPr lang="en-US" altLang="zh-CN" sz="1200" dirty="0">
                <a:ln>
                  <a:noFill/>
                  <a:prstDash val="sysDot"/>
                </a:ln>
                <a:solidFill>
                  <a:schemeClr val="tx1">
                    <a:lumMod val="85000"/>
                    <a:lumOff val="15000"/>
                  </a:schemeClr>
                </a:solidFill>
                <a:latin typeface="+mn-ea"/>
                <a:cs typeface="+mn-ea"/>
              </a:rPr>
              <a:t> 200</a:t>
            </a:r>
            <a:r>
              <a:rPr lang="zh-CN" altLang="en-US" sz="1200" dirty="0">
                <a:ln>
                  <a:noFill/>
                  <a:prstDash val="sysDot"/>
                </a:ln>
                <a:solidFill>
                  <a:schemeClr val="tx1">
                    <a:lumMod val="85000"/>
                    <a:lumOff val="15000"/>
                  </a:schemeClr>
                </a:solidFill>
                <a:latin typeface="+mn-ea"/>
                <a:cs typeface="+mn-ea"/>
              </a:rPr>
              <a:t>。若想查看响应的主体消息，则可输入如下代码。</a:t>
            </a:r>
            <a:endParaRPr lang="zh-CN" altLang="en-US" sz="1200" dirty="0">
              <a:ln>
                <a:noFill/>
                <a:prstDash val="sysDot"/>
              </a:ln>
              <a:solidFill>
                <a:schemeClr val="tx1">
                  <a:lumMod val="85000"/>
                  <a:lumOff val="15000"/>
                </a:schemeClr>
              </a:solidFill>
              <a:latin typeface="+mn-ea"/>
              <a:cs typeface="+mn-ea"/>
            </a:endParaRPr>
          </a:p>
          <a:p>
            <a:pPr algn="l">
              <a:lnSpc>
                <a:spcPct val="150000"/>
              </a:lnSpc>
              <a:spcBef>
                <a:spcPct val="0"/>
              </a:spcBef>
              <a:spcAft>
                <a:spcPct val="0"/>
              </a:spcAft>
            </a:pPr>
            <a:r>
              <a:rPr lang="en-US" altLang="zh-CN" sz="1200" dirty="0">
                <a:ln>
                  <a:noFill/>
                  <a:prstDash val="sysDot"/>
                </a:ln>
                <a:solidFill>
                  <a:schemeClr val="tx1">
                    <a:lumMod val="85000"/>
                    <a:lumOff val="15000"/>
                  </a:schemeClr>
                </a:solidFill>
                <a:latin typeface="+mn-ea"/>
                <a:cs typeface="+mn-ea"/>
              </a:rPr>
              <a:t>print(data.Content)</a:t>
            </a:r>
            <a:endParaRPr lang="en-US" altLang="zh-CN" sz="1200" dirty="0">
              <a:ln>
                <a:noFill/>
                <a:prstDash val="sysDot"/>
              </a:ln>
              <a:solidFill>
                <a:schemeClr val="tx1">
                  <a:lumMod val="85000"/>
                  <a:lumOff val="15000"/>
                </a:schemeClr>
              </a:solidFill>
              <a:latin typeface="+mn-ea"/>
              <a:cs typeface="+mn-ea"/>
            </a:endParaRPr>
          </a:p>
          <a:p>
            <a:pPr algn="l">
              <a:lnSpc>
                <a:spcPct val="150000"/>
              </a:lnSpc>
              <a:spcBef>
                <a:spcPct val="0"/>
              </a:spcBef>
              <a:spcAft>
                <a:spcPct val="0"/>
              </a:spcAft>
            </a:pPr>
            <a:r>
              <a:rPr lang="zh-CN" altLang="en-US" sz="1200" dirty="0">
                <a:ln>
                  <a:noFill/>
                  <a:prstDash val="sysDot"/>
                </a:ln>
                <a:solidFill>
                  <a:schemeClr val="tx1">
                    <a:lumMod val="85000"/>
                    <a:lumOff val="15000"/>
                  </a:schemeClr>
                </a:solidFill>
                <a:latin typeface="+mn-ea"/>
                <a:cs typeface="+mn-ea"/>
              </a:rPr>
              <a:t>结果返回了一大串编码了的</a:t>
            </a:r>
            <a:r>
              <a:rPr lang="en-US" altLang="zh-CN" sz="1200" dirty="0">
                <a:ln>
                  <a:noFill/>
                  <a:prstDash val="sysDot"/>
                </a:ln>
                <a:solidFill>
                  <a:schemeClr val="tx1">
                    <a:lumMod val="85000"/>
                    <a:lumOff val="15000"/>
                  </a:schemeClr>
                </a:solidFill>
                <a:latin typeface="+mn-ea"/>
                <a:cs typeface="+mn-ea"/>
              </a:rPr>
              <a:t> HTML </a:t>
            </a:r>
            <a:r>
              <a:rPr lang="zh-CN" altLang="en-US" sz="1200" dirty="0">
                <a:ln>
                  <a:noFill/>
                  <a:prstDash val="sysDot"/>
                </a:ln>
                <a:solidFill>
                  <a:schemeClr val="tx1">
                    <a:lumMod val="85000"/>
                    <a:lumOff val="15000"/>
                  </a:schemeClr>
                </a:solidFill>
                <a:latin typeface="+mn-ea"/>
                <a:cs typeface="+mn-ea"/>
              </a:rPr>
              <a:t>源码。这些</a:t>
            </a:r>
            <a:r>
              <a:rPr lang="en-US" altLang="zh-CN" sz="1200" dirty="0">
                <a:ln>
                  <a:noFill/>
                  <a:prstDash val="sysDot"/>
                </a:ln>
                <a:solidFill>
                  <a:schemeClr val="tx1">
                    <a:lumMod val="85000"/>
                    <a:lumOff val="15000"/>
                  </a:schemeClr>
                </a:solidFill>
                <a:latin typeface="+mn-ea"/>
                <a:cs typeface="+mn-ea"/>
              </a:rPr>
              <a:t> HTML </a:t>
            </a:r>
            <a:r>
              <a:rPr lang="zh-CN" altLang="en-US" sz="1200" dirty="0">
                <a:ln>
                  <a:noFill/>
                  <a:prstDash val="sysDot"/>
                </a:ln>
                <a:solidFill>
                  <a:schemeClr val="tx1">
                    <a:lumMod val="85000"/>
                    <a:lumOff val="15000"/>
                  </a:schemeClr>
                </a:solidFill>
                <a:latin typeface="+mn-ea"/>
                <a:cs typeface="+mn-ea"/>
              </a:rPr>
              <a:t>源码未经解码和解析，看上</a:t>
            </a:r>
            <a:r>
              <a:rPr lang="en-US" altLang="zh-CN" sz="1200" dirty="0">
                <a:ln>
                  <a:noFill/>
                  <a:prstDash val="sysDot"/>
                </a:ln>
                <a:solidFill>
                  <a:schemeClr val="tx1">
                    <a:lumMod val="85000"/>
                    <a:lumOff val="15000"/>
                  </a:schemeClr>
                </a:solidFill>
                <a:latin typeface="+mn-ea"/>
                <a:cs typeface="+mn-ea"/>
              </a:rPr>
              <a:t> </a:t>
            </a:r>
            <a:r>
              <a:rPr lang="zh-CN" altLang="en-US" sz="1200" dirty="0">
                <a:ln>
                  <a:noFill/>
                  <a:prstDash val="sysDot"/>
                </a:ln>
                <a:solidFill>
                  <a:schemeClr val="tx1">
                    <a:lumMod val="85000"/>
                    <a:lumOff val="15000"/>
                  </a:schemeClr>
                </a:solidFill>
                <a:latin typeface="+mn-ea"/>
                <a:cs typeface="+mn-ea"/>
              </a:rPr>
              <a:t>去很乱，具体结果如</a:t>
            </a:r>
            <a:r>
              <a:rPr lang="zh-CN" altLang="en-US" sz="1200" dirty="0">
                <a:ln>
                  <a:noFill/>
                  <a:prstDash val="sysDot"/>
                </a:ln>
                <a:solidFill>
                  <a:schemeClr val="tx1">
                    <a:lumMod val="85000"/>
                    <a:lumOff val="15000"/>
                  </a:schemeClr>
                </a:solidFill>
                <a:latin typeface="+mn-ea"/>
                <a:cs typeface="+mn-ea"/>
              </a:rPr>
              <a:t>下图所示。</a:t>
            </a:r>
            <a:endParaRPr lang="zh-CN" altLang="en-US" sz="1200" dirty="0">
              <a:ln>
                <a:noFill/>
                <a:prstDash val="sysDot"/>
              </a:ln>
              <a:solidFill>
                <a:schemeClr val="tx1">
                  <a:lumMod val="85000"/>
                  <a:lumOff val="15000"/>
                </a:schemeClr>
              </a:solidFill>
              <a:latin typeface="+mn-ea"/>
              <a:cs typeface="+mn-ea"/>
            </a:endParaRPr>
          </a:p>
        </p:txBody>
      </p:sp>
      <p:pic>
        <p:nvPicPr>
          <p:cNvPr id="282" name="IM 282"/>
          <p:cNvPicPr/>
          <p:nvPr/>
        </p:nvPicPr>
        <p:blipFill>
          <a:blip r:embed="rId4"/>
          <a:stretch>
            <a:fillRect/>
          </a:stretch>
        </p:blipFill>
        <p:spPr>
          <a:xfrm>
            <a:off x="669290" y="3843020"/>
            <a:ext cx="4931410" cy="2778125"/>
          </a:xfrm>
          <a:prstGeom prst="rect">
            <a:avLst/>
          </a:prstGeom>
        </p:spPr>
      </p:pic>
      <p:sp>
        <p:nvSpPr>
          <p:cNvPr id="2" name="文本框 1"/>
          <p:cNvSpPr txBox="1"/>
          <p:nvPr/>
        </p:nvSpPr>
        <p:spPr>
          <a:xfrm>
            <a:off x="6120765" y="3999230"/>
            <a:ext cx="5313680" cy="2245360"/>
          </a:xfrm>
          <a:prstGeom prst="rect">
            <a:avLst/>
          </a:prstGeom>
          <a:noFill/>
          <a:ln>
            <a:solidFill>
              <a:srgbClr val="00B0F0"/>
            </a:solidFill>
          </a:ln>
        </p:spPr>
        <p:txBody>
          <a:bodyPr wrap="square" rtlCol="0">
            <a:spAutoFit/>
          </a:bodyPr>
          <a:p>
            <a:r>
              <a:rPr lang="en-US" altLang="zh-CN" sz="1400"/>
              <a:t>***</a:t>
            </a:r>
            <a:r>
              <a:rPr lang="zh-CN" altLang="en-US" sz="1400"/>
              <a:t>对这些凌乱的</a:t>
            </a:r>
            <a:r>
              <a:rPr lang="en-US" altLang="zh-CN" sz="1400"/>
              <a:t> HTML </a:t>
            </a:r>
            <a:r>
              <a:rPr lang="zh-CN" altLang="en-US" sz="1400"/>
              <a:t>源码进行处理，就需要用到</a:t>
            </a:r>
            <a:r>
              <a:rPr lang="en-US" altLang="zh-CN" sz="1400"/>
              <a:t> Beautiful Soup </a:t>
            </a:r>
            <a:r>
              <a:rPr lang="zh-CN" altLang="en-US" sz="1400"/>
              <a:t>模块了。对于浏</a:t>
            </a:r>
            <a:r>
              <a:rPr lang="en-US" altLang="zh-CN" sz="1400"/>
              <a:t> </a:t>
            </a:r>
            <a:r>
              <a:rPr lang="zh-CN" altLang="en-US" sz="1400"/>
              <a:t>览器解析而言，缺失空白符和格式并无大碍，但会造成阅读困难。要想更好地理解该</a:t>
            </a:r>
            <a:r>
              <a:rPr lang="en-US" altLang="zh-CN" sz="1400"/>
              <a:t> </a:t>
            </a:r>
            <a:r>
              <a:rPr lang="zh-CN" altLang="en-US" sz="1400"/>
              <a:t>表格，可以使用</a:t>
            </a:r>
            <a:r>
              <a:rPr lang="en-US" altLang="zh-CN" sz="1400"/>
              <a:t> Firebug Lite </a:t>
            </a:r>
            <a:r>
              <a:rPr lang="zh-CN" altLang="en-US" sz="1400"/>
              <a:t>扩展，该扩展适用于所有浏览器。如果愿意，</a:t>
            </a:r>
            <a:r>
              <a:rPr lang="en-US" altLang="zh-CN" sz="1400"/>
              <a:t>Firefox </a:t>
            </a:r>
            <a:r>
              <a:rPr lang="zh-CN" altLang="en-US" sz="1400"/>
              <a:t>用户</a:t>
            </a:r>
            <a:r>
              <a:rPr lang="en-US" altLang="zh-CN" sz="1400"/>
              <a:t> </a:t>
            </a:r>
            <a:r>
              <a:rPr lang="zh-CN" altLang="en-US" sz="1400"/>
              <a:t>可根据自己需要和喜好来安装完整版的</a:t>
            </a:r>
            <a:r>
              <a:rPr lang="en-US" altLang="zh-CN" sz="1400"/>
              <a:t> Firebug </a:t>
            </a:r>
            <a:r>
              <a:rPr lang="zh-CN" altLang="en-US" sz="1400"/>
              <a:t>扩展。</a:t>
            </a:r>
            <a:r>
              <a:rPr lang="en-US" altLang="zh-CN" sz="1400"/>
              <a:t>Firebug Lite </a:t>
            </a:r>
            <a:r>
              <a:rPr lang="zh-CN" altLang="en-US" sz="1400"/>
              <a:t>版本已经包含了这些</a:t>
            </a:r>
            <a:r>
              <a:rPr lang="en-US" altLang="zh-CN" sz="1400"/>
              <a:t> </a:t>
            </a:r>
            <a:r>
              <a:rPr lang="zh-CN" altLang="en-US" sz="1400"/>
              <a:t>功能。</a:t>
            </a:r>
            <a:endParaRPr lang="zh-CN" altLang="en-US" sz="1400"/>
          </a:p>
          <a:p>
            <a:r>
              <a:rPr lang="en-US" altLang="zh-CN" sz="1400"/>
              <a:t>Firebug Lite </a:t>
            </a:r>
            <a:r>
              <a:rPr lang="zh-CN" altLang="en-US" sz="1400"/>
              <a:t>安装完成后，可以右击爬取感兴趣的网页部分，然后在弹出的快捷菜单</a:t>
            </a:r>
            <a:r>
              <a:rPr lang="en-US" altLang="zh-CN" sz="1400"/>
              <a:t> </a:t>
            </a:r>
            <a:r>
              <a:rPr lang="zh-CN" altLang="en-US" sz="1400"/>
              <a:t>中选择</a:t>
            </a:r>
            <a:r>
              <a:rPr lang="en-US" altLang="zh-CN" sz="1400"/>
              <a:t> Inspect with Firebug Lite </a:t>
            </a:r>
            <a:r>
              <a:rPr lang="zh-CN" altLang="en-US" sz="1400"/>
              <a:t>选项。此时，浏览器会打开</a:t>
            </a:r>
            <a:r>
              <a:rPr lang="en-US" altLang="zh-CN" sz="1400"/>
              <a:t> Firebug </a:t>
            </a:r>
            <a:r>
              <a:rPr lang="zh-CN" altLang="en-US" sz="1400"/>
              <a:t>面板，并显示选中元</a:t>
            </a:r>
            <a:r>
              <a:rPr lang="en-US" altLang="zh-CN" sz="1400"/>
              <a:t> </a:t>
            </a:r>
            <a:r>
              <a:rPr lang="zh-CN" altLang="en-US" sz="1400"/>
              <a:t>素周围的</a:t>
            </a:r>
            <a:r>
              <a:rPr lang="en-US" altLang="zh-CN" sz="1400"/>
              <a:t> HTML </a:t>
            </a:r>
            <a:r>
              <a:rPr lang="zh-CN" altLang="en-US" sz="1400"/>
              <a:t>层次结构。</a:t>
            </a:r>
            <a:endParaRPr lang="zh-CN" altLang="en-US" sz="1400"/>
          </a:p>
        </p:txBody>
      </p:sp>
    </p:spTree>
    <p:custDataLst>
      <p:tags r:id="rId5"/>
    </p:custDataLst>
  </p:cSld>
  <p:clrMapOvr>
    <a:masterClrMapping/>
  </p:clrMapOvr>
  <p:transition>
    <p:cut/>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vert="horz" lIns="90170" tIns="46990" rIns="90170" bIns="46990" rtlCol="0" anchor="ctr" anchorCtr="0">
            <a:noAutofit/>
          </a:bodyPr>
          <a:lstStyle/>
          <a:p>
            <a:pPr lvl="0" algn="ctr">
              <a:buClrTx/>
              <a:buSzTx/>
              <a:buFontTx/>
            </a:pPr>
            <a:r>
              <a:rPr lang="zh-CN" altLang="en-US" sz="4400" spc="1000">
                <a:solidFill>
                  <a:schemeClr val="tx1"/>
                </a:solidFill>
                <a:latin typeface="+中文标题" charset="0"/>
                <a:sym typeface="+mn-ea"/>
              </a:rPr>
              <a:t>目录</a:t>
            </a:r>
            <a:endParaRPr lang="zh-CN" altLang="en-US" sz="4400" spc="1000">
              <a:solidFill>
                <a:schemeClr val="tx1"/>
              </a:solidFill>
              <a:latin typeface="+中文标题" charset="0"/>
              <a:sym typeface="+mn-ea"/>
            </a:endParaRPr>
          </a:p>
        </p:txBody>
      </p:sp>
      <p:sp>
        <p:nvSpPr>
          <p:cNvPr id="10" name="文本框 9"/>
          <p:cNvSpPr txBox="1"/>
          <p:nvPr>
            <p:custDataLst>
              <p:tags r:id="rId2"/>
            </p:custDataLst>
          </p:nvPr>
        </p:nvSpPr>
        <p:spPr>
          <a:xfrm>
            <a:off x="1489075" y="2759075"/>
            <a:ext cx="4297045" cy="571500"/>
          </a:xfrm>
          <a:prstGeom prst="rect">
            <a:avLst/>
          </a:prstGeom>
          <a:noFill/>
        </p:spPr>
        <p:txBody>
          <a:bodyPr wrap="square" lIns="0" tIns="0" rIns="0" bIns="0" rtlCol="0" anchor="t" anchorCtr="0">
            <a:noAutofit/>
          </a:bodyPr>
          <a:p>
            <a:pPr lvl="0" algn="ctr">
              <a:lnSpc>
                <a:spcPct val="130000"/>
              </a:lnSpc>
              <a:spcBef>
                <a:spcPts val="0"/>
              </a:spcBef>
              <a:spcAft>
                <a:spcPts val="0"/>
              </a:spcAft>
              <a:buClrTx/>
              <a:buSzTx/>
              <a:buFontTx/>
            </a:pPr>
            <a:r>
              <a:rPr lang="zh-CN" altLang="en-US" sz="2000" dirty="0">
                <a:solidFill>
                  <a:schemeClr val="tx1">
                    <a:lumMod val="85000"/>
                    <a:lumOff val="15000"/>
                  </a:schemeClr>
                </a:solidFill>
                <a:sym typeface="+mn-ea"/>
              </a:rPr>
              <a:t>任务一</a:t>
            </a:r>
            <a:r>
              <a:rPr lang="en-US" altLang="zh-CN" sz="2000" dirty="0">
                <a:solidFill>
                  <a:schemeClr val="tx1">
                    <a:lumMod val="85000"/>
                    <a:lumOff val="15000"/>
                  </a:schemeClr>
                </a:solidFill>
                <a:sym typeface="+mn-ea"/>
              </a:rPr>
              <a:t> </a:t>
            </a:r>
            <a:r>
              <a:rPr lang="zh-CN" altLang="en-US" sz="2000" dirty="0">
                <a:solidFill>
                  <a:schemeClr val="tx1">
                    <a:lumMod val="85000"/>
                    <a:lumOff val="15000"/>
                  </a:schemeClr>
                </a:solidFill>
                <a:sym typeface="+mn-ea"/>
              </a:rPr>
              <a:t>采集网页分析</a:t>
            </a:r>
            <a:endParaRPr lang="zh-CN" altLang="en-US" sz="2000" dirty="0">
              <a:solidFill>
                <a:schemeClr val="tx1">
                  <a:lumMod val="85000"/>
                  <a:lumOff val="15000"/>
                </a:schemeClr>
              </a:solidFill>
              <a:sym typeface="+mn-ea"/>
            </a:endParaRPr>
          </a:p>
        </p:txBody>
      </p:sp>
      <p:sp>
        <p:nvSpPr>
          <p:cNvPr id="11" name="文本框 10"/>
          <p:cNvSpPr txBox="1"/>
          <p:nvPr>
            <p:custDataLst>
              <p:tags r:id="rId3"/>
            </p:custDataLst>
          </p:nvPr>
        </p:nvSpPr>
        <p:spPr>
          <a:xfrm>
            <a:off x="3187488" y="1955638"/>
            <a:ext cx="899932" cy="745345"/>
          </a:xfrm>
          <a:prstGeom prst="rect">
            <a:avLst/>
          </a:prstGeom>
        </p:spPr>
        <p:txBody>
          <a:bodyPr wrap="none" lIns="0" rIns="0" anchor="b" anchorCtr="0">
            <a:noAutofit/>
          </a:bodyPr>
          <a:p>
            <a:pPr algn="ctr"/>
            <a:r>
              <a:rPr lang="en-US" altLang="zh-CN" sz="4000" b="1" dirty="0">
                <a:solidFill>
                  <a:schemeClr val="accent1"/>
                </a:solidFill>
                <a:latin typeface="Arial" panose="020B0604020202020204" pitchFamily="34" charset="0"/>
                <a:ea typeface="微软雅黑" panose="020B0503020204020204" charset="-122"/>
              </a:rPr>
              <a:t>01</a:t>
            </a:r>
            <a:endParaRPr lang="en-US" altLang="zh-CN" sz="4000" b="1" dirty="0">
              <a:solidFill>
                <a:schemeClr val="accent1"/>
              </a:solidFill>
              <a:latin typeface="Arial" panose="020B0604020202020204" pitchFamily="34" charset="0"/>
              <a:ea typeface="微软雅黑" panose="020B0503020204020204" charset="-122"/>
            </a:endParaRPr>
          </a:p>
        </p:txBody>
      </p:sp>
      <p:sp>
        <p:nvSpPr>
          <p:cNvPr id="12" name="文本框 11"/>
          <p:cNvSpPr txBox="1"/>
          <p:nvPr>
            <p:custDataLst>
              <p:tags r:id="rId4"/>
            </p:custDataLst>
          </p:nvPr>
        </p:nvSpPr>
        <p:spPr>
          <a:xfrm>
            <a:off x="6358255" y="2759075"/>
            <a:ext cx="4297045" cy="669925"/>
          </a:xfrm>
          <a:prstGeom prst="rect">
            <a:avLst/>
          </a:prstGeom>
          <a:noFill/>
        </p:spPr>
        <p:txBody>
          <a:bodyPr wrap="square" lIns="0" tIns="0" rIns="0" bIns="0" rtlCol="0" anchor="t" anchorCtr="0">
            <a:noAutofit/>
          </a:bodyPr>
          <a:p>
            <a:pPr lvl="0" algn="ctr">
              <a:lnSpc>
                <a:spcPct val="130000"/>
              </a:lnSpc>
              <a:spcBef>
                <a:spcPts val="0"/>
              </a:spcBef>
              <a:spcAft>
                <a:spcPts val="0"/>
              </a:spcAft>
              <a:buClrTx/>
              <a:buSzTx/>
              <a:buFontTx/>
            </a:pPr>
            <a:r>
              <a:rPr lang="zh-CN" altLang="en-US" sz="2000" dirty="0">
                <a:solidFill>
                  <a:schemeClr val="tx1">
                    <a:lumMod val="85000"/>
                    <a:lumOff val="15000"/>
                  </a:schemeClr>
                </a:solidFill>
                <a:sym typeface="+mn-ea"/>
              </a:rPr>
              <a:t>任务二</a:t>
            </a:r>
            <a:r>
              <a:rPr lang="en-US" altLang="zh-CN" sz="2000" dirty="0">
                <a:solidFill>
                  <a:schemeClr val="tx1">
                    <a:lumMod val="85000"/>
                    <a:lumOff val="15000"/>
                  </a:schemeClr>
                </a:solidFill>
                <a:sym typeface="+mn-ea"/>
              </a:rPr>
              <a:t> </a:t>
            </a:r>
            <a:r>
              <a:rPr lang="zh-CN" altLang="en-US" sz="2000" dirty="0">
                <a:solidFill>
                  <a:schemeClr val="tx1">
                    <a:lumMod val="85000"/>
                    <a:lumOff val="15000"/>
                  </a:schemeClr>
                </a:solidFill>
                <a:sym typeface="+mn-ea"/>
              </a:rPr>
              <a:t>用</a:t>
            </a:r>
            <a:r>
              <a:rPr lang="en-US" altLang="zh-CN" sz="2000" dirty="0">
                <a:solidFill>
                  <a:schemeClr val="tx1">
                    <a:lumMod val="85000"/>
                    <a:lumOff val="15000"/>
                  </a:schemeClr>
                </a:solidFill>
                <a:sym typeface="+mn-ea"/>
              </a:rPr>
              <a:t> Python </a:t>
            </a:r>
            <a:r>
              <a:rPr lang="zh-CN" altLang="en-US" sz="2000" dirty="0">
                <a:solidFill>
                  <a:schemeClr val="tx1">
                    <a:lumMod val="85000"/>
                    <a:lumOff val="15000"/>
                  </a:schemeClr>
                </a:solidFill>
                <a:sym typeface="+mn-ea"/>
              </a:rPr>
              <a:t>实现</a:t>
            </a:r>
            <a:r>
              <a:rPr lang="en-US" altLang="zh-CN" sz="2000" dirty="0">
                <a:solidFill>
                  <a:schemeClr val="tx1">
                    <a:lumMod val="85000"/>
                    <a:lumOff val="15000"/>
                  </a:schemeClr>
                </a:solidFill>
                <a:sym typeface="+mn-ea"/>
              </a:rPr>
              <a:t> HTTP </a:t>
            </a:r>
            <a:r>
              <a:rPr lang="zh-CN" altLang="en-US" sz="2000" dirty="0">
                <a:solidFill>
                  <a:schemeClr val="tx1">
                    <a:lumMod val="85000"/>
                    <a:lumOff val="15000"/>
                  </a:schemeClr>
                </a:solidFill>
                <a:sym typeface="+mn-ea"/>
              </a:rPr>
              <a:t>请求</a:t>
            </a:r>
            <a:endParaRPr lang="zh-CN" altLang="en-US" sz="2000" dirty="0">
              <a:solidFill>
                <a:schemeClr val="tx1">
                  <a:lumMod val="85000"/>
                  <a:lumOff val="15000"/>
                </a:schemeClr>
              </a:solidFill>
              <a:sym typeface="+mn-ea"/>
            </a:endParaRPr>
          </a:p>
        </p:txBody>
      </p:sp>
      <p:sp>
        <p:nvSpPr>
          <p:cNvPr id="14" name="文本框 13"/>
          <p:cNvSpPr txBox="1"/>
          <p:nvPr>
            <p:custDataLst>
              <p:tags r:id="rId5"/>
            </p:custDataLst>
          </p:nvPr>
        </p:nvSpPr>
        <p:spPr>
          <a:xfrm>
            <a:off x="8056666" y="1955638"/>
            <a:ext cx="899932" cy="745345"/>
          </a:xfrm>
          <a:prstGeom prst="rect">
            <a:avLst/>
          </a:prstGeom>
        </p:spPr>
        <p:txBody>
          <a:bodyPr wrap="none" lIns="0" rIns="0" anchor="b" anchorCtr="0">
            <a:noAutofit/>
          </a:bodyPr>
          <a:p>
            <a:pPr algn="ctr"/>
            <a:r>
              <a:rPr lang="en-US" altLang="zh-CN" sz="4000" b="1" dirty="0">
                <a:solidFill>
                  <a:schemeClr val="accent1"/>
                </a:solidFill>
                <a:latin typeface="Arial" panose="020B0604020202020204" pitchFamily="34" charset="0"/>
                <a:ea typeface="微软雅黑" panose="020B0503020204020204" charset="-122"/>
              </a:rPr>
              <a:t>02</a:t>
            </a:r>
            <a:endParaRPr lang="en-US" altLang="zh-CN" sz="4000" b="1" dirty="0">
              <a:solidFill>
                <a:schemeClr val="accent1"/>
              </a:solidFill>
              <a:latin typeface="Arial" panose="020B0604020202020204" pitchFamily="34" charset="0"/>
              <a:ea typeface="微软雅黑" panose="020B0503020204020204" charset="-122"/>
            </a:endParaRPr>
          </a:p>
        </p:txBody>
      </p:sp>
      <p:sp>
        <p:nvSpPr>
          <p:cNvPr id="3" name="文本框 2"/>
          <p:cNvSpPr txBox="1"/>
          <p:nvPr>
            <p:custDataLst>
              <p:tags r:id="rId6"/>
            </p:custDataLst>
          </p:nvPr>
        </p:nvSpPr>
        <p:spPr>
          <a:xfrm>
            <a:off x="1550035" y="5682615"/>
            <a:ext cx="4297045" cy="581660"/>
          </a:xfrm>
          <a:prstGeom prst="rect">
            <a:avLst/>
          </a:prstGeom>
          <a:noFill/>
        </p:spPr>
        <p:txBody>
          <a:bodyPr wrap="square" lIns="0" tIns="0" rIns="0" bIns="0" rtlCol="0" anchor="t" anchorCtr="0">
            <a:noAutofit/>
          </a:bodyPr>
          <a:p>
            <a:pPr lvl="0" algn="ctr">
              <a:lnSpc>
                <a:spcPct val="130000"/>
              </a:lnSpc>
              <a:spcBef>
                <a:spcPts val="0"/>
              </a:spcBef>
              <a:spcAft>
                <a:spcPts val="0"/>
              </a:spcAft>
              <a:buClrTx/>
              <a:buSzTx/>
              <a:buFontTx/>
            </a:pPr>
            <a:r>
              <a:rPr lang="zh-CN" altLang="en-US" sz="2000" dirty="0">
                <a:solidFill>
                  <a:schemeClr val="tx1">
                    <a:lumMod val="85000"/>
                    <a:lumOff val="15000"/>
                  </a:schemeClr>
                </a:solidFill>
                <a:sym typeface="+mn-ea"/>
              </a:rPr>
              <a:t>实训</a:t>
            </a:r>
            <a:r>
              <a:rPr lang="en-US" altLang="zh-CN" sz="2000" dirty="0">
                <a:solidFill>
                  <a:schemeClr val="tx1">
                    <a:lumMod val="85000"/>
                    <a:lumOff val="15000"/>
                  </a:schemeClr>
                </a:solidFill>
                <a:sym typeface="+mn-ea"/>
              </a:rPr>
              <a:t> </a:t>
            </a:r>
            <a:r>
              <a:rPr lang="zh-CN" altLang="en-US" sz="2000" dirty="0">
                <a:solidFill>
                  <a:schemeClr val="tx1">
                    <a:lumMod val="85000"/>
                    <a:lumOff val="15000"/>
                  </a:schemeClr>
                </a:solidFill>
                <a:sym typeface="+mn-ea"/>
              </a:rPr>
              <a:t>爬取天气预报数据</a:t>
            </a:r>
            <a:endParaRPr lang="zh-CN" altLang="en-US" sz="2000" dirty="0">
              <a:solidFill>
                <a:schemeClr val="tx1">
                  <a:lumMod val="85000"/>
                  <a:lumOff val="15000"/>
                </a:schemeClr>
              </a:solidFill>
              <a:sym typeface="+mn-ea"/>
            </a:endParaRPr>
          </a:p>
          <a:p>
            <a:pPr lvl="0" algn="ctr">
              <a:lnSpc>
                <a:spcPct val="130000"/>
              </a:lnSpc>
              <a:spcBef>
                <a:spcPts val="0"/>
              </a:spcBef>
              <a:spcAft>
                <a:spcPts val="0"/>
              </a:spcAft>
              <a:buClrTx/>
              <a:buSzTx/>
              <a:buFontTx/>
            </a:pPr>
            <a:endParaRPr lang="zh-CN" altLang="en-US" sz="2000" dirty="0">
              <a:solidFill>
                <a:schemeClr val="tx1">
                  <a:lumMod val="85000"/>
                  <a:lumOff val="15000"/>
                </a:schemeClr>
              </a:solidFill>
              <a:sym typeface="+mn-ea"/>
            </a:endParaRPr>
          </a:p>
        </p:txBody>
      </p:sp>
      <p:sp>
        <p:nvSpPr>
          <p:cNvPr id="4" name="文本框 3"/>
          <p:cNvSpPr txBox="1"/>
          <p:nvPr>
            <p:custDataLst>
              <p:tags r:id="rId7"/>
            </p:custDataLst>
          </p:nvPr>
        </p:nvSpPr>
        <p:spPr>
          <a:xfrm>
            <a:off x="3188226" y="3489533"/>
            <a:ext cx="899932" cy="745345"/>
          </a:xfrm>
          <a:prstGeom prst="rect">
            <a:avLst/>
          </a:prstGeom>
        </p:spPr>
        <p:txBody>
          <a:bodyPr wrap="none" lIns="0" rIns="0" anchor="b" anchorCtr="0">
            <a:noAutofit/>
          </a:bodyPr>
          <a:p>
            <a:pPr algn="ctr"/>
            <a:r>
              <a:rPr lang="en-US" altLang="zh-CN" sz="4000" b="1" dirty="0">
                <a:solidFill>
                  <a:schemeClr val="accent1"/>
                </a:solidFill>
                <a:latin typeface="Arial" panose="020B0604020202020204" pitchFamily="34" charset="0"/>
                <a:ea typeface="微软雅黑" panose="020B0503020204020204" charset="-122"/>
              </a:rPr>
              <a:t>03</a:t>
            </a:r>
            <a:endParaRPr lang="en-US" altLang="zh-CN" sz="4000" b="1" dirty="0">
              <a:solidFill>
                <a:schemeClr val="accent1"/>
              </a:solidFill>
              <a:latin typeface="Arial" panose="020B0604020202020204" pitchFamily="34" charset="0"/>
              <a:ea typeface="微软雅黑" panose="020B0503020204020204" charset="-122"/>
            </a:endParaRPr>
          </a:p>
        </p:txBody>
      </p:sp>
      <p:sp>
        <p:nvSpPr>
          <p:cNvPr id="5" name="文本框 4"/>
          <p:cNvSpPr txBox="1"/>
          <p:nvPr>
            <p:custDataLst>
              <p:tags r:id="rId8"/>
            </p:custDataLst>
          </p:nvPr>
        </p:nvSpPr>
        <p:spPr>
          <a:xfrm>
            <a:off x="6358936" y="4251796"/>
            <a:ext cx="4296868" cy="1126495"/>
          </a:xfrm>
          <a:prstGeom prst="rect">
            <a:avLst/>
          </a:prstGeom>
          <a:noFill/>
        </p:spPr>
        <p:txBody>
          <a:bodyPr wrap="square" lIns="0" tIns="0" rIns="0" bIns="0" rtlCol="0" anchor="t" anchorCtr="0">
            <a:noAutofit/>
          </a:bodyPr>
          <a:p>
            <a:pPr lvl="0" algn="ctr">
              <a:lnSpc>
                <a:spcPct val="130000"/>
              </a:lnSpc>
              <a:spcBef>
                <a:spcPts val="0"/>
              </a:spcBef>
              <a:spcAft>
                <a:spcPts val="0"/>
              </a:spcAft>
              <a:buClrTx/>
              <a:buSzTx/>
              <a:buFontTx/>
            </a:pPr>
            <a:r>
              <a:rPr lang="zh-CN" altLang="en-US" sz="2000" dirty="0">
                <a:solidFill>
                  <a:schemeClr val="tx1">
                    <a:lumMod val="85000"/>
                    <a:lumOff val="15000"/>
                  </a:schemeClr>
                </a:solidFill>
                <a:sym typeface="+mn-ea"/>
              </a:rPr>
              <a:t>任务四</a:t>
            </a:r>
            <a:r>
              <a:rPr lang="en-US" altLang="zh-CN" sz="2000" dirty="0">
                <a:solidFill>
                  <a:schemeClr val="tx1">
                    <a:lumMod val="85000"/>
                    <a:lumOff val="15000"/>
                  </a:schemeClr>
                </a:solidFill>
                <a:sym typeface="+mn-ea"/>
              </a:rPr>
              <a:t> </a:t>
            </a:r>
            <a:r>
              <a:rPr lang="zh-CN" altLang="en-US" sz="2000" dirty="0">
                <a:solidFill>
                  <a:schemeClr val="tx1">
                    <a:lumMod val="85000"/>
                    <a:lumOff val="15000"/>
                  </a:schemeClr>
                </a:solidFill>
                <a:sym typeface="+mn-ea"/>
              </a:rPr>
              <a:t>解析采集到的网页</a:t>
            </a:r>
            <a:endParaRPr lang="zh-CN" altLang="en-US" sz="2000" dirty="0">
              <a:solidFill>
                <a:schemeClr val="tx1">
                  <a:lumMod val="85000"/>
                  <a:lumOff val="15000"/>
                </a:schemeClr>
              </a:solidFill>
              <a:sym typeface="+mn-ea"/>
            </a:endParaRPr>
          </a:p>
        </p:txBody>
      </p:sp>
      <p:sp>
        <p:nvSpPr>
          <p:cNvPr id="6" name="文本框 5"/>
          <p:cNvSpPr txBox="1"/>
          <p:nvPr>
            <p:custDataLst>
              <p:tags r:id="rId9"/>
            </p:custDataLst>
          </p:nvPr>
        </p:nvSpPr>
        <p:spPr>
          <a:xfrm>
            <a:off x="8057404" y="3448259"/>
            <a:ext cx="899932" cy="745345"/>
          </a:xfrm>
          <a:prstGeom prst="rect">
            <a:avLst/>
          </a:prstGeom>
        </p:spPr>
        <p:txBody>
          <a:bodyPr wrap="none" lIns="0" rIns="0" anchor="b" anchorCtr="0">
            <a:noAutofit/>
          </a:bodyPr>
          <a:p>
            <a:pPr algn="ctr"/>
            <a:r>
              <a:rPr lang="en-US" altLang="zh-CN" sz="3600" b="1" dirty="0">
                <a:solidFill>
                  <a:schemeClr val="accent1"/>
                </a:solidFill>
                <a:latin typeface="Arial" panose="020B0604020202020204" pitchFamily="34" charset="0"/>
                <a:ea typeface="微软雅黑" panose="020B0503020204020204" charset="-122"/>
              </a:rPr>
              <a:t>04</a:t>
            </a:r>
            <a:endParaRPr lang="en-US" altLang="zh-CN" sz="3600" b="1" dirty="0">
              <a:solidFill>
                <a:schemeClr val="accent1"/>
              </a:solidFill>
              <a:latin typeface="Arial" panose="020B0604020202020204" pitchFamily="34" charset="0"/>
              <a:ea typeface="微软雅黑" panose="020B0503020204020204" charset="-122"/>
            </a:endParaRPr>
          </a:p>
        </p:txBody>
      </p:sp>
      <p:sp>
        <p:nvSpPr>
          <p:cNvPr id="7" name="文本框 6"/>
          <p:cNvSpPr txBox="1"/>
          <p:nvPr>
            <p:custDataLst>
              <p:tags r:id="rId10"/>
            </p:custDataLst>
          </p:nvPr>
        </p:nvSpPr>
        <p:spPr>
          <a:xfrm>
            <a:off x="3188226" y="4937333"/>
            <a:ext cx="899932" cy="745345"/>
          </a:xfrm>
          <a:prstGeom prst="rect">
            <a:avLst/>
          </a:prstGeom>
        </p:spPr>
        <p:txBody>
          <a:bodyPr wrap="none" lIns="0" rIns="0" anchor="b" anchorCtr="0">
            <a:noAutofit/>
          </a:bodyPr>
          <a:p>
            <a:pPr algn="ctr"/>
            <a:r>
              <a:rPr lang="en-US" altLang="zh-CN" sz="4000" b="1" dirty="0">
                <a:solidFill>
                  <a:schemeClr val="accent1"/>
                </a:solidFill>
                <a:latin typeface="Arial" panose="020B0604020202020204" pitchFamily="34" charset="0"/>
                <a:ea typeface="微软雅黑" panose="020B0503020204020204" charset="-122"/>
              </a:rPr>
              <a:t>05</a:t>
            </a:r>
            <a:endParaRPr lang="en-US" altLang="zh-CN" sz="4000" b="1" dirty="0">
              <a:solidFill>
                <a:schemeClr val="accent1"/>
              </a:solidFill>
              <a:latin typeface="Arial" panose="020B0604020202020204" pitchFamily="34" charset="0"/>
              <a:ea typeface="微软雅黑" panose="020B0503020204020204" charset="-122"/>
            </a:endParaRPr>
          </a:p>
        </p:txBody>
      </p:sp>
      <p:sp>
        <p:nvSpPr>
          <p:cNvPr id="8" name="文本框 7"/>
          <p:cNvSpPr txBox="1"/>
          <p:nvPr>
            <p:custDataLst>
              <p:tags r:id="rId11"/>
            </p:custDataLst>
          </p:nvPr>
        </p:nvSpPr>
        <p:spPr>
          <a:xfrm>
            <a:off x="1616710" y="4295140"/>
            <a:ext cx="4297045" cy="581660"/>
          </a:xfrm>
          <a:prstGeom prst="rect">
            <a:avLst/>
          </a:prstGeom>
          <a:noFill/>
        </p:spPr>
        <p:txBody>
          <a:bodyPr wrap="square" lIns="0" tIns="0" rIns="0" bIns="0" rtlCol="0" anchor="t" anchorCtr="0">
            <a:noAutofit/>
          </a:bodyPr>
          <a:p>
            <a:pPr lvl="0" algn="ctr">
              <a:lnSpc>
                <a:spcPct val="130000"/>
              </a:lnSpc>
              <a:spcBef>
                <a:spcPts val="0"/>
              </a:spcBef>
              <a:spcAft>
                <a:spcPts val="0"/>
              </a:spcAft>
              <a:buClrTx/>
              <a:buSzTx/>
              <a:buFontTx/>
            </a:pPr>
            <a:r>
              <a:rPr lang="zh-CN" altLang="en-US" sz="2000" dirty="0">
                <a:solidFill>
                  <a:schemeClr val="tx1">
                    <a:lumMod val="85000"/>
                    <a:lumOff val="15000"/>
                  </a:schemeClr>
                </a:solidFill>
                <a:sym typeface="+mn-ea"/>
              </a:rPr>
              <a:t>任务三</a:t>
            </a:r>
            <a:r>
              <a:rPr lang="en-US" altLang="zh-CN" sz="2000" dirty="0">
                <a:solidFill>
                  <a:schemeClr val="tx1">
                    <a:lumMod val="85000"/>
                    <a:lumOff val="15000"/>
                  </a:schemeClr>
                </a:solidFill>
                <a:sym typeface="+mn-ea"/>
              </a:rPr>
              <a:t> </a:t>
            </a:r>
            <a:r>
              <a:rPr lang="zh-CN" altLang="en-US" sz="2000" dirty="0">
                <a:solidFill>
                  <a:schemeClr val="tx1">
                    <a:lumMod val="85000"/>
                    <a:lumOff val="15000"/>
                  </a:schemeClr>
                </a:solidFill>
                <a:sym typeface="+mn-ea"/>
              </a:rPr>
              <a:t>静态网页和动态网页采集</a:t>
            </a:r>
            <a:endParaRPr lang="zh-CN" altLang="en-US" sz="2000" dirty="0">
              <a:solidFill>
                <a:schemeClr val="tx1">
                  <a:lumMod val="85000"/>
                  <a:lumOff val="15000"/>
                </a:schemeClr>
              </a:solidFill>
              <a:sym typeface="+mn-ea"/>
            </a:endParaRPr>
          </a:p>
        </p:txBody>
      </p:sp>
      <p:sp>
        <p:nvSpPr>
          <p:cNvPr id="30" name="文本框 29"/>
          <p:cNvSpPr txBox="1"/>
          <p:nvPr/>
        </p:nvSpPr>
        <p:spPr>
          <a:xfrm>
            <a:off x="1356152" y="3862691"/>
            <a:ext cx="393700" cy="646112"/>
          </a:xfrm>
          <a:prstGeom prst="rect">
            <a:avLst/>
          </a:prstGeom>
          <a:noFill/>
        </p:spPr>
        <p:txBody>
          <a:bodyPr>
            <a:spAutoFit/>
          </a:bodyPr>
          <a:p>
            <a:pPr>
              <a:defRPr/>
            </a:pPr>
            <a:r>
              <a:rPr lang="zh-CN" altLang="en-US" sz="3600" dirty="0">
                <a:solidFill>
                  <a:srgbClr val="FF0000"/>
                </a:solidFill>
                <a:effectLst>
                  <a:outerShdw blurRad="38100" dist="38100" dir="2700000" algn="tl">
                    <a:srgbClr val="FFFFFF"/>
                  </a:outerShdw>
                </a:effectLst>
                <a:sym typeface="Wingdings" panose="05000000000000000000" pitchFamily="2" charset="2"/>
              </a:rPr>
              <a:t></a:t>
            </a:r>
            <a:endParaRPr lang="zh-CN" altLang="en-US" sz="3600" dirty="0">
              <a:solidFill>
                <a:srgbClr val="FF0000"/>
              </a:solidFill>
            </a:endParaRPr>
          </a:p>
        </p:txBody>
      </p:sp>
    </p:spTree>
    <p:custDataLst>
      <p:tags r:id="rId12"/>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C:/Users/Admin/AppData/Roaming/Kingsoft/office6/wppai/generateppt/ff30909d-f63d-4f10-b2e8-5583e5ea6b13.jpgff30909d-f63d-4f10-b2e8-5583e5ea6b13"/>
          <p:cNvPicPr>
            <a:picLocks noChangeAspect="1"/>
          </p:cNvPicPr>
          <p:nvPr>
            <p:custDataLst>
              <p:tags r:id="rId1"/>
            </p:custDataLst>
          </p:nvPr>
        </p:nvPicPr>
        <p:blipFill>
          <a:blip r:embed="rId2"/>
          <a:srcRect t="41" b="41"/>
          <a:stretch>
            <a:fillRect/>
          </a:stretch>
        </p:blipFill>
        <p:spPr>
          <a:xfrm>
            <a:off x="0" y="0"/>
            <a:ext cx="12192000" cy="3429000"/>
          </a:xfrm>
          <a:prstGeom prst="rect">
            <a:avLst/>
          </a:prstGeom>
          <a:solidFill>
            <a:schemeClr val="accent1"/>
          </a:solidFill>
          <a:ln w="9525" cap="flat" cmpd="sng" algn="ctr">
            <a:solidFill>
              <a:schemeClr val="dk1">
                <a:lumMod val="40000"/>
                <a:lumOff val="60000"/>
                <a:alpha val="50000"/>
              </a:schemeClr>
            </a:solidFill>
            <a:prstDash val="solid"/>
            <a:round/>
            <a:headEnd type="none" w="med" len="med"/>
            <a:tailEnd type="none" w="med" len="med"/>
          </a:ln>
        </p:spPr>
      </p:pic>
      <p:sp>
        <p:nvSpPr>
          <p:cNvPr id="15" name="矩形: 圆角 14"/>
          <p:cNvSpPr/>
          <p:nvPr>
            <p:custDataLst>
              <p:tags r:id="rId3"/>
            </p:custDataLst>
          </p:nvPr>
        </p:nvSpPr>
        <p:spPr>
          <a:xfrm>
            <a:off x="530225" y="3091180"/>
            <a:ext cx="11129010" cy="3237865"/>
          </a:xfrm>
          <a:prstGeom prst="roundRect">
            <a:avLst>
              <a:gd name="adj" fmla="val 9236"/>
            </a:avLst>
          </a:prstGeom>
          <a:solidFill>
            <a:schemeClr val="lt1">
              <a:lumMod val="100000"/>
            </a:schemeClr>
          </a:solidFill>
          <a:ln w="3175" cap="flat" cmpd="sng" algn="ctr">
            <a:solidFill>
              <a:schemeClr val="accent1">
                <a:lumMod val="100000"/>
                <a:alpha val="20000"/>
              </a:schemeClr>
            </a:solidFill>
            <a:prstDash val="solid"/>
            <a:round/>
            <a:headEnd type="none" w="med" len="med"/>
            <a:tailEnd type="none" w="med" len="med"/>
          </a:ln>
          <a:effectLst>
            <a:outerShdw blurRad="508000" dist="76200" dir="5399999" algn="bl" rotWithShape="0">
              <a:schemeClr val="accent1">
                <a:alpha val="20000"/>
              </a:schemeClr>
            </a:outerShdw>
          </a:effectLst>
        </p:spPr>
        <p:txBody>
          <a:bodyPr rtlCol="0" anchor="ctr"/>
          <a:lstStyle/>
          <a:p>
            <a:pPr algn="ctr"/>
            <a:endParaRPr kumimoji="1" lang="zh-CN" altLang="en-US" sz="3200">
              <a:latin typeface="+mj-ea"/>
              <a:ea typeface="+mj-ea"/>
              <a:sym typeface="微软雅黑" panose="020B0503020204020204" charset="-122"/>
            </a:endParaRPr>
          </a:p>
        </p:txBody>
      </p:sp>
      <p:sp>
        <p:nvSpPr>
          <p:cNvPr id="17" name="标题 16"/>
          <p:cNvSpPr>
            <a:spLocks noGrp="1"/>
          </p:cNvSpPr>
          <p:nvPr>
            <p:ph type="title"/>
            <p:custDataLst>
              <p:tags r:id="rId4"/>
            </p:custDataLst>
          </p:nvPr>
        </p:nvSpPr>
        <p:spPr>
          <a:xfrm>
            <a:off x="1525270" y="3378835"/>
            <a:ext cx="9474200" cy="720090"/>
          </a:xfrm>
        </p:spPr>
        <p:txBody>
          <a:bodyPr anchor="ctr" anchorCtr="0"/>
          <a:lstStyle/>
          <a:p>
            <a:r>
              <a:rPr lang="zh-CN" altLang="en-US" sz="3200" dirty="0">
                <a:solidFill>
                  <a:srgbClr val="FF0000"/>
                </a:solidFill>
                <a:latin typeface="楷体_GB2312" charset="-122"/>
              </a:rPr>
              <a:t>任务描述</a:t>
            </a:r>
            <a:endParaRPr lang="zh-CN" altLang="en-US" sz="3200" dirty="0">
              <a:solidFill>
                <a:srgbClr val="FF0000"/>
              </a:solidFill>
              <a:latin typeface="楷体_GB2312" charset="-122"/>
            </a:endParaRPr>
          </a:p>
        </p:txBody>
      </p:sp>
      <p:sp>
        <p:nvSpPr>
          <p:cNvPr id="10" name="矩形 9"/>
          <p:cNvSpPr/>
          <p:nvPr>
            <p:custDataLst>
              <p:tags r:id="rId5"/>
            </p:custDataLst>
          </p:nvPr>
        </p:nvSpPr>
        <p:spPr>
          <a:xfrm>
            <a:off x="1527175" y="4325620"/>
            <a:ext cx="9472295" cy="1120140"/>
          </a:xfrm>
          <a:prstGeom prst="rect">
            <a:avLst/>
          </a:prstGeom>
          <a:noFill/>
        </p:spPr>
        <p:txBody>
          <a:bodyPr wrap="square" lIns="0" tIns="0" rIns="0" bIns="0" rtlCol="0" anchor="b" anchorCtr="0">
            <a:noAutofit/>
          </a:bodyPr>
          <a:p>
            <a:pPr>
              <a:spcBef>
                <a:spcPct val="0"/>
              </a:spcBef>
              <a:spcAft>
                <a:spcPct val="0"/>
              </a:spcAft>
            </a:pPr>
            <a:r>
              <a:rPr lang="zh-CN" altLang="en-US" sz="2000" b="1" dirty="0">
                <a:solidFill>
                  <a:schemeClr val="accent1"/>
                </a:solidFill>
                <a:latin typeface="+mn-ea"/>
                <a:cs typeface="+mn-ea"/>
                <a:sym typeface="+mn-ea"/>
              </a:rPr>
              <a:t>本任务我们学习静态网页如何安装</a:t>
            </a:r>
            <a:r>
              <a:rPr lang="en-US" altLang="zh-CN" sz="2000" b="1" dirty="0">
                <a:solidFill>
                  <a:schemeClr val="accent1"/>
                </a:solidFill>
                <a:latin typeface="+mn-ea"/>
                <a:cs typeface="+mn-ea"/>
                <a:sym typeface="+mn-ea"/>
              </a:rPr>
              <a:t> Requests </a:t>
            </a:r>
            <a:r>
              <a:rPr lang="zh-CN" altLang="en-US" sz="2000" b="1" dirty="0">
                <a:solidFill>
                  <a:schemeClr val="accent1"/>
                </a:solidFill>
                <a:latin typeface="+mn-ea"/>
                <a:cs typeface="+mn-ea"/>
                <a:sym typeface="+mn-ea"/>
              </a:rPr>
              <a:t>库，如何使用</a:t>
            </a:r>
            <a:r>
              <a:rPr lang="en-US" altLang="zh-CN" sz="2000" b="1" dirty="0">
                <a:solidFill>
                  <a:schemeClr val="accent1"/>
                </a:solidFill>
                <a:latin typeface="+mn-ea"/>
                <a:cs typeface="+mn-ea"/>
                <a:sym typeface="+mn-ea"/>
              </a:rPr>
              <a:t> Requests </a:t>
            </a:r>
            <a:r>
              <a:rPr lang="zh-CN" altLang="en-US" sz="2000" b="1" dirty="0">
                <a:solidFill>
                  <a:schemeClr val="accent1"/>
                </a:solidFill>
                <a:latin typeface="+mn-ea"/>
                <a:cs typeface="+mn-ea"/>
                <a:sym typeface="+mn-ea"/>
              </a:rPr>
              <a:t>库获取响应内</a:t>
            </a:r>
            <a:r>
              <a:rPr lang="en-US" altLang="zh-CN" sz="2000" b="1" dirty="0">
                <a:solidFill>
                  <a:schemeClr val="accent1"/>
                </a:solidFill>
                <a:latin typeface="+mn-ea"/>
                <a:cs typeface="+mn-ea"/>
                <a:sym typeface="+mn-ea"/>
              </a:rPr>
              <a:t> </a:t>
            </a:r>
            <a:r>
              <a:rPr lang="zh-CN" altLang="en-US" sz="2000" b="1" dirty="0">
                <a:solidFill>
                  <a:schemeClr val="accent1"/>
                </a:solidFill>
                <a:latin typeface="+mn-ea"/>
                <a:cs typeface="+mn-ea"/>
                <a:sym typeface="+mn-ea"/>
              </a:rPr>
              <a:t>容，如何通过定制</a:t>
            </a:r>
            <a:r>
              <a:rPr lang="en-US" altLang="zh-CN" sz="2000" b="1" dirty="0">
                <a:solidFill>
                  <a:schemeClr val="accent1"/>
                </a:solidFill>
                <a:latin typeface="+mn-ea"/>
                <a:cs typeface="+mn-ea"/>
                <a:sym typeface="+mn-ea"/>
              </a:rPr>
              <a:t> Requests </a:t>
            </a:r>
            <a:r>
              <a:rPr lang="zh-CN" altLang="en-US" sz="2000" b="1" dirty="0">
                <a:solidFill>
                  <a:schemeClr val="accent1"/>
                </a:solidFill>
                <a:latin typeface="+mn-ea"/>
                <a:cs typeface="+mn-ea"/>
                <a:sym typeface="+mn-ea"/>
              </a:rPr>
              <a:t>库的参数满足静态网页的爬取需求；再学习动态网页的实</a:t>
            </a:r>
            <a:r>
              <a:rPr lang="en-US" altLang="zh-CN" sz="2000" b="1" dirty="0">
                <a:solidFill>
                  <a:schemeClr val="accent1"/>
                </a:solidFill>
                <a:latin typeface="+mn-ea"/>
                <a:cs typeface="+mn-ea"/>
                <a:sym typeface="+mn-ea"/>
              </a:rPr>
              <a:t> </a:t>
            </a:r>
            <a:r>
              <a:rPr lang="zh-CN" altLang="en-US" sz="2000" b="1" dirty="0">
                <a:solidFill>
                  <a:schemeClr val="accent1"/>
                </a:solidFill>
                <a:latin typeface="+mn-ea"/>
                <a:cs typeface="+mn-ea"/>
                <a:sym typeface="+mn-ea"/>
              </a:rPr>
              <a:t>例，并通过利用浏览器审查元素解析地址的方式爬取动态网页上的数据。</a:t>
            </a:r>
            <a:endParaRPr lang="zh-CN" altLang="en-US" sz="2000" b="1" dirty="0">
              <a:solidFill>
                <a:schemeClr val="accent1"/>
              </a:solidFill>
              <a:latin typeface="+mn-ea"/>
              <a:cs typeface="+mn-ea"/>
              <a:sym typeface="+mn-ea"/>
            </a:endParaRPr>
          </a:p>
        </p:txBody>
      </p:sp>
    </p:spTree>
    <p:custDataLst>
      <p:tags r:id="rId6"/>
    </p:custDataLst>
  </p:cSld>
  <p:clrMapOvr>
    <a:masterClrMapping/>
  </p:clrMapOvr>
  <p:transition>
    <p:cut/>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45160" y="119380"/>
            <a:ext cx="7380605" cy="763270"/>
          </a:xfrm>
        </p:spPr>
        <p:txBody>
          <a:bodyPr/>
          <a:lstStyle/>
          <a:p>
            <a:r>
              <a:rPr lang="zh-CN" altLang="en-US" sz="3200">
                <a:solidFill>
                  <a:schemeClr val="tx1"/>
                </a:solidFill>
              </a:rPr>
              <a:t>任务描述</a:t>
            </a:r>
            <a:endParaRPr lang="zh-CN" altLang="en-US" sz="3200">
              <a:solidFill>
                <a:schemeClr val="tx1"/>
              </a:solidFill>
            </a:endParaRPr>
          </a:p>
        </p:txBody>
      </p:sp>
      <p:pic>
        <p:nvPicPr>
          <p:cNvPr id="129" name="图片 128" descr="C:/Users/Admin/AppData/Roaming/Kingsoft/office6/wppai/generateppt/a5c0b2c8-874d-4d89-8e7d-86af38c8fdf9.jpga5c0b2c8-874d-4d89-8e7d-86af38c8fdf9"/>
          <p:cNvPicPr>
            <a:picLocks noChangeAspect="1"/>
          </p:cNvPicPr>
          <p:nvPr>
            <p:custDataLst>
              <p:tags r:id="rId2"/>
            </p:custDataLst>
          </p:nvPr>
        </p:nvPicPr>
        <p:blipFill rotWithShape="1">
          <a:blip r:embed="rId3"/>
          <a:srcRect t="450" b="451"/>
          <a:stretch>
            <a:fillRect/>
          </a:stretch>
        </p:blipFill>
        <p:spPr>
          <a:xfrm>
            <a:off x="6655720" y="1"/>
            <a:ext cx="5536279" cy="6857999"/>
          </a:xfrm>
          <a:custGeom>
            <a:avLst/>
            <a:gdLst>
              <a:gd name="connsiteX0" fmla="*/ 3428998 w 5536279"/>
              <a:gd name="connsiteY0" fmla="*/ 0 h 6857999"/>
              <a:gd name="connsiteX1" fmla="*/ 5536279 w 5536279"/>
              <a:gd name="connsiteY1" fmla="*/ 0 h 6857999"/>
              <a:gd name="connsiteX2" fmla="*/ 5536279 w 5536279"/>
              <a:gd name="connsiteY2" fmla="*/ 2704204 h 6857999"/>
              <a:gd name="connsiteX3" fmla="*/ 4811483 w 5536279"/>
              <a:gd name="connsiteY3" fmla="*/ 3429000 h 6857999"/>
              <a:gd name="connsiteX4" fmla="*/ 5536279 w 5536279"/>
              <a:gd name="connsiteY4" fmla="*/ 4153796 h 6857999"/>
              <a:gd name="connsiteX5" fmla="*/ 5536279 w 5536279"/>
              <a:gd name="connsiteY5" fmla="*/ 6857999 h 6857999"/>
              <a:gd name="connsiteX6" fmla="*/ 3428999 w 5536279"/>
              <a:gd name="connsiteY6" fmla="*/ 6857999 h 6857999"/>
              <a:gd name="connsiteX7" fmla="*/ 0 w 5536279"/>
              <a:gd name="connsiteY7" fmla="*/ 342900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36279" h="6857999">
                <a:moveTo>
                  <a:pt x="3428998" y="0"/>
                </a:moveTo>
                <a:lnTo>
                  <a:pt x="5536279" y="0"/>
                </a:lnTo>
                <a:lnTo>
                  <a:pt x="5536279" y="2704204"/>
                </a:lnTo>
                <a:lnTo>
                  <a:pt x="4811483" y="3429000"/>
                </a:lnTo>
                <a:lnTo>
                  <a:pt x="5536279" y="4153796"/>
                </a:lnTo>
                <a:lnTo>
                  <a:pt x="5536279" y="6857999"/>
                </a:lnTo>
                <a:lnTo>
                  <a:pt x="3428999" y="6857999"/>
                </a:lnTo>
                <a:lnTo>
                  <a:pt x="0" y="3429000"/>
                </a:lnTo>
                <a:close/>
              </a:path>
            </a:pathLst>
          </a:custGeom>
          <a:solidFill>
            <a:schemeClr val="accent1">
              <a:alpha val="0"/>
            </a:schemeClr>
          </a:solidFill>
          <a:ln w="9525">
            <a:solidFill>
              <a:schemeClr val="accent1">
                <a:alpha val="10000"/>
              </a:schemeClr>
            </a:solidFill>
          </a:ln>
        </p:spPr>
      </p:pic>
      <p:sp>
        <p:nvSpPr>
          <p:cNvPr id="6" name="边界"/>
          <p:cNvSpPr/>
          <p:nvPr>
            <p:custDataLst>
              <p:tags r:id="rId4"/>
            </p:custDataLst>
          </p:nvPr>
        </p:nvSpPr>
        <p:spPr>
          <a:xfrm>
            <a:off x="635953" y="1680210"/>
            <a:ext cx="5194301" cy="4583431"/>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sym typeface="+mn-ea"/>
            </a:endParaRPr>
          </a:p>
        </p:txBody>
      </p:sp>
      <p:sp>
        <p:nvSpPr>
          <p:cNvPr id="87" name="正文"/>
          <p:cNvSpPr txBox="1"/>
          <p:nvPr>
            <p:custDataLst>
              <p:tags r:id="rId5"/>
            </p:custDataLst>
          </p:nvPr>
        </p:nvSpPr>
        <p:spPr>
          <a:xfrm>
            <a:off x="1285002" y="2525883"/>
            <a:ext cx="4536344" cy="1166379"/>
          </a:xfrm>
          <a:prstGeom prst="rect">
            <a:avLst/>
          </a:prstGeom>
          <a:noFill/>
        </p:spPr>
        <p:txBody>
          <a:bodyPr wrap="square" lIns="0" tIns="0" rIns="0" bIns="0" rtlCol="0" anchor="t" anchorCtr="0">
            <a:noAutofit/>
          </a:bodyPr>
          <a:lstStyle/>
          <a:p>
            <a:pPr indent="0" algn="just" fontAlgn="auto">
              <a:lnSpc>
                <a:spcPct val="150000"/>
              </a:lnSpc>
              <a:spcBef>
                <a:spcPts val="0"/>
              </a:spcBef>
              <a:spcAft>
                <a:spcPts val="0"/>
              </a:spcAft>
            </a:pPr>
            <a:r>
              <a:rPr lang="zh-CN" altLang="en-US" sz="1500" kern="0" dirty="0">
                <a:ln>
                  <a:noFill/>
                  <a:prstDash val="sysDot"/>
                </a:ln>
                <a:solidFill>
                  <a:schemeClr val="tx1">
                    <a:lumMod val="85000"/>
                    <a:lumOff val="15000"/>
                  </a:schemeClr>
                </a:solidFill>
                <a:latin typeface="+mn-ea"/>
                <a:sym typeface="+mn-ea"/>
              </a:rPr>
              <a:t>无论是浏览器还是脚本访问</a:t>
            </a:r>
            <a:r>
              <a:rPr lang="en-US" altLang="zh-CN" sz="1500" kern="0" dirty="0">
                <a:ln>
                  <a:noFill/>
                  <a:prstDash val="sysDot"/>
                </a:ln>
                <a:solidFill>
                  <a:schemeClr val="tx1">
                    <a:lumMod val="85000"/>
                    <a:lumOff val="15000"/>
                  </a:schemeClr>
                </a:solidFill>
                <a:latin typeface="+mn-ea"/>
                <a:sym typeface="+mn-ea"/>
              </a:rPr>
              <a:t>URL</a:t>
            </a:r>
            <a:r>
              <a:rPr lang="zh-CN" altLang="en-US" sz="1500" kern="0" dirty="0">
                <a:ln>
                  <a:noFill/>
                  <a:prstDash val="sysDot"/>
                </a:ln>
                <a:solidFill>
                  <a:schemeClr val="tx1">
                    <a:lumMod val="85000"/>
                    <a:lumOff val="15000"/>
                  </a:schemeClr>
                </a:solidFill>
                <a:latin typeface="+mn-ea"/>
                <a:sym typeface="+mn-ea"/>
              </a:rPr>
              <a:t>，都是向</a:t>
            </a:r>
            <a:r>
              <a:rPr lang="en-US" altLang="zh-CN" sz="1500" kern="0" dirty="0">
                <a:ln>
                  <a:noFill/>
                  <a:prstDash val="sysDot"/>
                </a:ln>
                <a:solidFill>
                  <a:schemeClr val="tx1">
                    <a:lumMod val="85000"/>
                    <a:lumOff val="15000"/>
                  </a:schemeClr>
                </a:solidFill>
                <a:latin typeface="+mn-ea"/>
                <a:sym typeface="+mn-ea"/>
              </a:rPr>
              <a:t>HTTP</a:t>
            </a:r>
            <a:r>
              <a:rPr lang="zh-CN" altLang="en-US" sz="1500" kern="0" dirty="0">
                <a:ln>
                  <a:noFill/>
                  <a:prstDash val="sysDot"/>
                </a:ln>
                <a:solidFill>
                  <a:schemeClr val="tx1">
                    <a:lumMod val="85000"/>
                    <a:lumOff val="15000"/>
                  </a:schemeClr>
                </a:solidFill>
                <a:latin typeface="+mn-ea"/>
                <a:sym typeface="+mn-ea"/>
              </a:rPr>
              <a:t>服务器发送请求，服务器响应后在客户端展示结果，这是学习</a:t>
            </a:r>
            <a:r>
              <a:rPr lang="en-US" altLang="zh-CN" sz="1500" kern="0" dirty="0">
                <a:ln>
                  <a:noFill/>
                  <a:prstDash val="sysDot"/>
                </a:ln>
                <a:solidFill>
                  <a:schemeClr val="tx1">
                    <a:lumMod val="85000"/>
                    <a:lumOff val="15000"/>
                  </a:schemeClr>
                </a:solidFill>
                <a:latin typeface="+mn-ea"/>
                <a:sym typeface="+mn-ea"/>
              </a:rPr>
              <a:t>HTTP</a:t>
            </a:r>
            <a:r>
              <a:rPr lang="zh-CN" altLang="en-US" sz="1500" kern="0" dirty="0">
                <a:ln>
                  <a:noFill/>
                  <a:prstDash val="sysDot"/>
                </a:ln>
                <a:solidFill>
                  <a:schemeClr val="tx1">
                    <a:lumMod val="85000"/>
                    <a:lumOff val="15000"/>
                  </a:schemeClr>
                </a:solidFill>
                <a:latin typeface="+mn-ea"/>
                <a:sym typeface="+mn-ea"/>
              </a:rPr>
              <a:t>的基础。</a:t>
            </a:r>
            <a:endParaRPr lang="zh-CN" altLang="en-US" sz="1500" kern="0" dirty="0">
              <a:ln>
                <a:noFill/>
                <a:prstDash val="sysDot"/>
              </a:ln>
              <a:solidFill>
                <a:schemeClr val="tx1">
                  <a:lumMod val="85000"/>
                  <a:lumOff val="15000"/>
                </a:schemeClr>
              </a:solidFill>
              <a:latin typeface="+mn-ea"/>
              <a:sym typeface="+mn-ea"/>
            </a:endParaRPr>
          </a:p>
        </p:txBody>
      </p:sp>
      <p:sp>
        <p:nvSpPr>
          <p:cNvPr id="88" name="标题"/>
          <p:cNvSpPr txBox="1"/>
          <p:nvPr>
            <p:custDataLst>
              <p:tags r:id="rId6"/>
            </p:custDataLst>
          </p:nvPr>
        </p:nvSpPr>
        <p:spPr>
          <a:xfrm>
            <a:off x="1285002" y="2088093"/>
            <a:ext cx="4535707" cy="441608"/>
          </a:xfrm>
          <a:prstGeom prst="rect">
            <a:avLst/>
          </a:prstGeom>
          <a:noFill/>
        </p:spPr>
        <p:txBody>
          <a:bodyPr wrap="square" lIns="0" tIns="0" rIns="0" bIns="71755" rtlCol="0" anchor="b" anchorCtr="0">
            <a:noAutofit/>
          </a:bodyPr>
          <a:lstStyle/>
          <a:p>
            <a:pPr indent="0" algn="l" fontAlgn="auto">
              <a:lnSpc>
                <a:spcPct val="120000"/>
              </a:lnSpc>
            </a:pPr>
            <a:r>
              <a:rPr lang="en-US" altLang="en-US" sz="2000" b="1" dirty="0">
                <a:solidFill>
                  <a:schemeClr val="tx1">
                    <a:lumMod val="85000"/>
                    <a:lumOff val="15000"/>
                  </a:schemeClr>
                </a:solidFill>
                <a:uFillTx/>
                <a:latin typeface="+mn-ea"/>
                <a:sym typeface="+mn-ea"/>
              </a:rPr>
              <a:t>HTTP</a:t>
            </a:r>
            <a:r>
              <a:rPr lang="zh-CN" altLang="en-US" sz="2000" b="1" dirty="0">
                <a:solidFill>
                  <a:schemeClr val="tx1">
                    <a:lumMod val="85000"/>
                    <a:lumOff val="15000"/>
                  </a:schemeClr>
                </a:solidFill>
                <a:uFillTx/>
                <a:latin typeface="+mn-ea"/>
                <a:sym typeface="+mn-ea"/>
              </a:rPr>
              <a:t>请求原理</a:t>
            </a:r>
            <a:endParaRPr lang="zh-CN" altLang="en-US" sz="2000" b="1" dirty="0">
              <a:solidFill>
                <a:schemeClr val="tx1">
                  <a:lumMod val="85000"/>
                  <a:lumOff val="15000"/>
                </a:schemeClr>
              </a:solidFill>
              <a:uFillTx/>
              <a:latin typeface="+mn-ea"/>
              <a:sym typeface="+mn-ea"/>
            </a:endParaRPr>
          </a:p>
        </p:txBody>
      </p:sp>
      <p:sp>
        <p:nvSpPr>
          <p:cNvPr id="89" name="圆角矩形 88"/>
          <p:cNvSpPr>
            <a:spLocks noChangeAspect="1"/>
          </p:cNvSpPr>
          <p:nvPr>
            <p:custDataLst>
              <p:tags r:id="rId7"/>
            </p:custDataLst>
          </p:nvPr>
        </p:nvSpPr>
        <p:spPr>
          <a:xfrm>
            <a:off x="644862" y="2160634"/>
            <a:ext cx="470242" cy="468970"/>
          </a:xfrm>
          <a:prstGeom prst="roundRect">
            <a:avLst>
              <a:gd name="adj" fmla="val 10363"/>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000" b="1">
              <a:latin typeface="+mn-ea"/>
              <a:cs typeface="微软雅黑" panose="020B0503020204020204" charset="-122"/>
              <a:sym typeface="+mn-ea"/>
            </a:endParaRPr>
          </a:p>
        </p:txBody>
      </p:sp>
      <p:pic>
        <p:nvPicPr>
          <p:cNvPr id="90" name="图片 89" descr="32313538333935363b32313538333934333bb6d4bbb0"/>
          <p:cNvPicPr>
            <a:picLocks noChangeAspect="1"/>
          </p:cNvPicPr>
          <p:nvPr>
            <p:custDataLst>
              <p:tags r:id="rId8"/>
            </p:custDataLst>
          </p:nvPr>
        </p:nvPicPr>
        <p:blipFill>
          <a:blip r:embed="rId9">
            <a:extLst>
              <a:ext uri="{96DAC541-7B7A-43D3-8B79-37D633B846F1}">
                <asvg:svgBlip xmlns:asvg="http://schemas.microsoft.com/office/drawing/2016/SVG/main" r:embed="rId10"/>
              </a:ext>
            </a:extLst>
          </a:blip>
          <a:stretch>
            <a:fillRect/>
          </a:stretch>
        </p:blipFill>
        <p:spPr>
          <a:xfrm>
            <a:off x="753673" y="2268808"/>
            <a:ext cx="252620" cy="252620"/>
          </a:xfrm>
          <a:prstGeom prst="rect">
            <a:avLst/>
          </a:prstGeom>
        </p:spPr>
      </p:pic>
      <p:sp>
        <p:nvSpPr>
          <p:cNvPr id="44" name="正文"/>
          <p:cNvSpPr txBox="1"/>
          <p:nvPr>
            <p:custDataLst>
              <p:tags r:id="rId11"/>
            </p:custDataLst>
          </p:nvPr>
        </p:nvSpPr>
        <p:spPr>
          <a:xfrm>
            <a:off x="1285002" y="4790555"/>
            <a:ext cx="4536344" cy="1166379"/>
          </a:xfrm>
          <a:prstGeom prst="rect">
            <a:avLst/>
          </a:prstGeom>
          <a:noFill/>
        </p:spPr>
        <p:txBody>
          <a:bodyPr wrap="square" lIns="0" tIns="0" rIns="0" bIns="0" rtlCol="0" anchor="t" anchorCtr="0">
            <a:noAutofit/>
          </a:bodyPr>
          <a:lstStyle/>
          <a:p>
            <a:pPr indent="0" algn="just" fontAlgn="auto">
              <a:lnSpc>
                <a:spcPct val="150000"/>
              </a:lnSpc>
              <a:spcBef>
                <a:spcPts val="0"/>
              </a:spcBef>
              <a:spcAft>
                <a:spcPts val="0"/>
              </a:spcAft>
            </a:pPr>
            <a:r>
              <a:rPr lang="zh-CN" altLang="en-US" sz="1500" kern="0" dirty="0">
                <a:ln>
                  <a:noFill/>
                  <a:prstDash val="sysDot"/>
                </a:ln>
                <a:solidFill>
                  <a:schemeClr val="tx1">
                    <a:lumMod val="85000"/>
                    <a:lumOff val="15000"/>
                  </a:schemeClr>
                </a:solidFill>
                <a:latin typeface="+mn-ea"/>
                <a:sym typeface="+mn-ea"/>
              </a:rPr>
              <a:t>了解服务器返回的</a:t>
            </a:r>
            <a:r>
              <a:rPr lang="en-US" altLang="zh-CN" sz="1500" kern="0" dirty="0">
                <a:ln>
                  <a:noFill/>
                  <a:prstDash val="sysDot"/>
                </a:ln>
                <a:solidFill>
                  <a:schemeClr val="tx1">
                    <a:lumMod val="85000"/>
                    <a:lumOff val="15000"/>
                  </a:schemeClr>
                </a:solidFill>
                <a:latin typeface="+mn-ea"/>
                <a:sym typeface="+mn-ea"/>
              </a:rPr>
              <a:t>HTTP</a:t>
            </a:r>
            <a:r>
              <a:rPr lang="zh-CN" altLang="en-US" sz="1500" kern="0" dirty="0">
                <a:ln>
                  <a:noFill/>
                  <a:prstDash val="sysDot"/>
                </a:ln>
                <a:solidFill>
                  <a:schemeClr val="tx1">
                    <a:lumMod val="85000"/>
                    <a:lumOff val="15000"/>
                  </a:schemeClr>
                </a:solidFill>
                <a:latin typeface="+mn-ea"/>
                <a:sym typeface="+mn-ea"/>
              </a:rPr>
              <a:t>响应码含义，如</a:t>
            </a:r>
            <a:r>
              <a:rPr lang="en-US" altLang="zh-CN" sz="1500" kern="0" dirty="0">
                <a:ln>
                  <a:noFill/>
                  <a:prstDash val="sysDot"/>
                </a:ln>
                <a:solidFill>
                  <a:schemeClr val="tx1">
                    <a:lumMod val="85000"/>
                    <a:lumOff val="15000"/>
                  </a:schemeClr>
                </a:solidFill>
                <a:latin typeface="+mn-ea"/>
                <a:sym typeface="+mn-ea"/>
              </a:rPr>
              <a:t>200</a:t>
            </a:r>
            <a:r>
              <a:rPr lang="zh-CN" altLang="en-US" sz="1500" kern="0" dirty="0">
                <a:ln>
                  <a:noFill/>
                  <a:prstDash val="sysDot"/>
                </a:ln>
                <a:solidFill>
                  <a:schemeClr val="tx1">
                    <a:lumMod val="85000"/>
                    <a:lumOff val="15000"/>
                  </a:schemeClr>
                </a:solidFill>
                <a:latin typeface="+mn-ea"/>
                <a:sym typeface="+mn-ea"/>
              </a:rPr>
              <a:t>表示成功，</a:t>
            </a:r>
            <a:r>
              <a:rPr lang="en-US" altLang="zh-CN" sz="1500" kern="0" dirty="0">
                <a:ln>
                  <a:noFill/>
                  <a:prstDash val="sysDot"/>
                </a:ln>
                <a:solidFill>
                  <a:schemeClr val="tx1">
                    <a:lumMod val="85000"/>
                    <a:lumOff val="15000"/>
                  </a:schemeClr>
                </a:solidFill>
                <a:latin typeface="+mn-ea"/>
                <a:sym typeface="+mn-ea"/>
              </a:rPr>
              <a:t>404</a:t>
            </a:r>
            <a:r>
              <a:rPr lang="zh-CN" altLang="en-US" sz="1500" kern="0" dirty="0">
                <a:ln>
                  <a:noFill/>
                  <a:prstDash val="sysDot"/>
                </a:ln>
                <a:solidFill>
                  <a:schemeClr val="tx1">
                    <a:lumMod val="85000"/>
                    <a:lumOff val="15000"/>
                  </a:schemeClr>
                </a:solidFill>
                <a:latin typeface="+mn-ea"/>
                <a:sym typeface="+mn-ea"/>
              </a:rPr>
              <a:t>表示未找到，能帮助我们正确处理网络请求的结果。</a:t>
            </a:r>
            <a:endParaRPr lang="zh-CN" altLang="en-US" sz="1500" kern="0" dirty="0">
              <a:ln>
                <a:noFill/>
                <a:prstDash val="sysDot"/>
              </a:ln>
              <a:solidFill>
                <a:schemeClr val="tx1">
                  <a:lumMod val="85000"/>
                  <a:lumOff val="15000"/>
                </a:schemeClr>
              </a:solidFill>
              <a:latin typeface="+mn-ea"/>
              <a:sym typeface="+mn-ea"/>
            </a:endParaRPr>
          </a:p>
        </p:txBody>
      </p:sp>
      <p:sp>
        <p:nvSpPr>
          <p:cNvPr id="45" name="标题"/>
          <p:cNvSpPr txBox="1"/>
          <p:nvPr>
            <p:custDataLst>
              <p:tags r:id="rId12"/>
            </p:custDataLst>
          </p:nvPr>
        </p:nvSpPr>
        <p:spPr>
          <a:xfrm>
            <a:off x="1285002" y="4352765"/>
            <a:ext cx="4535707" cy="441608"/>
          </a:xfrm>
          <a:prstGeom prst="rect">
            <a:avLst/>
          </a:prstGeom>
          <a:noFill/>
        </p:spPr>
        <p:txBody>
          <a:bodyPr wrap="square" lIns="0" tIns="0" rIns="0" bIns="71755" rtlCol="0" anchor="b" anchorCtr="0">
            <a:noAutofit/>
          </a:bodyPr>
          <a:lstStyle/>
          <a:p>
            <a:pPr indent="0" algn="l" fontAlgn="auto">
              <a:lnSpc>
                <a:spcPct val="120000"/>
              </a:lnSpc>
            </a:pPr>
            <a:r>
              <a:rPr lang="zh-CN" altLang="en-US" sz="2000" b="1" dirty="0">
                <a:solidFill>
                  <a:schemeClr val="tx1">
                    <a:lumMod val="85000"/>
                    <a:lumOff val="15000"/>
                  </a:schemeClr>
                </a:solidFill>
                <a:uFillTx/>
                <a:latin typeface="+mn-ea"/>
                <a:sym typeface="+mn-ea"/>
              </a:rPr>
              <a:t>响应解析方法</a:t>
            </a:r>
            <a:endParaRPr lang="zh-CN" altLang="en-US" sz="2000" b="1" dirty="0">
              <a:solidFill>
                <a:schemeClr val="tx1">
                  <a:lumMod val="85000"/>
                  <a:lumOff val="15000"/>
                </a:schemeClr>
              </a:solidFill>
              <a:uFillTx/>
              <a:latin typeface="+mn-ea"/>
              <a:sym typeface="+mn-ea"/>
            </a:endParaRPr>
          </a:p>
        </p:txBody>
      </p:sp>
      <p:sp>
        <p:nvSpPr>
          <p:cNvPr id="53" name="圆角矩形 52"/>
          <p:cNvSpPr>
            <a:spLocks noChangeAspect="1"/>
          </p:cNvSpPr>
          <p:nvPr>
            <p:custDataLst>
              <p:tags r:id="rId13"/>
            </p:custDataLst>
          </p:nvPr>
        </p:nvSpPr>
        <p:spPr>
          <a:xfrm>
            <a:off x="644862" y="4425306"/>
            <a:ext cx="470242" cy="468970"/>
          </a:xfrm>
          <a:prstGeom prst="roundRect">
            <a:avLst>
              <a:gd name="adj" fmla="val 10363"/>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000" b="1">
              <a:latin typeface="+mn-ea"/>
              <a:cs typeface="微软雅黑" panose="020B0503020204020204" charset="-122"/>
              <a:sym typeface="+mn-ea"/>
            </a:endParaRPr>
          </a:p>
        </p:txBody>
      </p:sp>
      <p:pic>
        <p:nvPicPr>
          <p:cNvPr id="54" name="图片 53" descr="32313538333935363b32313538333934373bcec4bcfebcd0"/>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753673" y="4533480"/>
            <a:ext cx="252620" cy="252620"/>
          </a:xfrm>
          <a:prstGeom prst="rect">
            <a:avLst/>
          </a:prstGeom>
        </p:spPr>
      </p:pic>
    </p:spTree>
    <p:custDataLst>
      <p:tags r:id="rId17"/>
    </p:custDataLst>
  </p:cSld>
  <p:clrMapOvr>
    <a:masterClrMapping/>
  </p:clrMapOvr>
  <p:transition>
    <p:cut/>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任意多边形: 形状 9"/>
          <p:cNvSpPr/>
          <p:nvPr>
            <p:custDataLst>
              <p:tags r:id="rId1"/>
            </p:custDataLst>
          </p:nvPr>
        </p:nvSpPr>
        <p:spPr>
          <a:xfrm flipH="1">
            <a:off x="-3" y="0"/>
            <a:ext cx="12192004" cy="4285453"/>
          </a:xfrm>
          <a:custGeom>
            <a:avLst/>
            <a:gdLst>
              <a:gd name="connsiteX0" fmla="*/ 0 w 4848491"/>
              <a:gd name="connsiteY0" fmla="*/ 0 h 1855952"/>
              <a:gd name="connsiteX1" fmla="*/ 0 w 4848491"/>
              <a:gd name="connsiteY1" fmla="*/ 1848891 h 1855952"/>
              <a:gd name="connsiteX2" fmla="*/ 765620 w 4848491"/>
              <a:gd name="connsiteY2" fmla="*/ 1731523 h 1855952"/>
              <a:gd name="connsiteX3" fmla="*/ 1832601 w 4848491"/>
              <a:gd name="connsiteY3" fmla="*/ 1612689 h 1855952"/>
              <a:gd name="connsiteX4" fmla="*/ 3209088 w 4848491"/>
              <a:gd name="connsiteY4" fmla="*/ 1612689 h 1855952"/>
              <a:gd name="connsiteX5" fmla="*/ 4848492 w 4848491"/>
              <a:gd name="connsiteY5" fmla="*/ 1246169 h 1855952"/>
              <a:gd name="connsiteX6" fmla="*/ 4848492 w 4848491"/>
              <a:gd name="connsiteY6" fmla="*/ 0 h 1855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200" h="6749">
                <a:moveTo>
                  <a:pt x="0" y="0"/>
                </a:moveTo>
                <a:lnTo>
                  <a:pt x="19200" y="0"/>
                </a:lnTo>
                <a:lnTo>
                  <a:pt x="19200" y="4403"/>
                </a:lnTo>
                <a:cubicBezTo>
                  <a:pt x="17417" y="3933"/>
                  <a:pt x="15248" y="4336"/>
                  <a:pt x="12708" y="5813"/>
                </a:cubicBezTo>
                <a:cubicBezTo>
                  <a:pt x="11418" y="6563"/>
                  <a:pt x="9321" y="6604"/>
                  <a:pt x="7257" y="5813"/>
                </a:cubicBezTo>
                <a:cubicBezTo>
                  <a:pt x="5322" y="5072"/>
                  <a:pt x="4419" y="5625"/>
                  <a:pt x="3032" y="6270"/>
                </a:cubicBezTo>
                <a:cubicBezTo>
                  <a:pt x="1645" y="6915"/>
                  <a:pt x="0" y="6722"/>
                  <a:pt x="0" y="6722"/>
                </a:cubicBezTo>
                <a:lnTo>
                  <a:pt x="0" y="0"/>
                </a:lnTo>
                <a:close/>
              </a:path>
            </a:pathLst>
          </a:custGeom>
          <a:gradFill>
            <a:gsLst>
              <a:gs pos="0">
                <a:schemeClr val="accent1">
                  <a:alpha val="0"/>
                </a:schemeClr>
              </a:gs>
              <a:gs pos="68000">
                <a:schemeClr val="accent1"/>
              </a:gs>
            </a:gsLst>
            <a:lin ang="0" scaled="0"/>
          </a:gradFill>
          <a:ln w="8132" cap="flat">
            <a:noFill/>
            <a:prstDash val="solid"/>
            <a:miter/>
          </a:ln>
          <a:effectLst/>
        </p:spPr>
        <p:txBody>
          <a:bodyPr wrap="square" rtlCol="0" anchor="ctr">
            <a:noAutofit/>
          </a:bodyPr>
          <a:lstStyle/>
          <a:p>
            <a:endParaRPr lang="zh-CN" altLang="en-US" sz="1800">
              <a:cs typeface="微软雅黑" panose="020B0503020204020204" charset="-122"/>
            </a:endParaRPr>
          </a:p>
        </p:txBody>
      </p:sp>
      <p:pic>
        <p:nvPicPr>
          <p:cNvPr id="21" name="图片 20" descr="C:/Users/张紫岩/Desktop/肖像/VCG41N885749858.jpgVCG41N885749858"/>
          <p:cNvPicPr>
            <a:picLocks noChangeAspect="1"/>
          </p:cNvPicPr>
          <p:nvPr>
            <p:custDataLst>
              <p:tags r:id="rId2"/>
            </p:custDataLst>
          </p:nvPr>
        </p:nvPicPr>
        <p:blipFill>
          <a:blip r:embed="rId3"/>
          <a:srcRect/>
          <a:stretch>
            <a:fillRect/>
          </a:stretch>
        </p:blipFill>
        <p:spPr>
          <a:xfrm>
            <a:off x="619760" y="151765"/>
            <a:ext cx="12192002" cy="3981672"/>
          </a:xfrm>
          <a:custGeom>
            <a:avLst/>
            <a:gdLst/>
            <a:ahLst/>
            <a:cxnLst>
              <a:cxn ang="3">
                <a:pos x="hc" y="t"/>
              </a:cxn>
              <a:cxn ang="cd2">
                <a:pos x="l" y="vc"/>
              </a:cxn>
              <a:cxn ang="cd4">
                <a:pos x="hc" y="b"/>
              </a:cxn>
              <a:cxn ang="0">
                <a:pos x="r" y="vc"/>
              </a:cxn>
            </a:cxnLst>
            <a:rect l="l" t="t" r="r" b="b"/>
            <a:pathLst>
              <a:path w="19200" h="6270">
                <a:moveTo>
                  <a:pt x="0" y="0"/>
                </a:moveTo>
                <a:lnTo>
                  <a:pt x="19200" y="0"/>
                </a:lnTo>
                <a:lnTo>
                  <a:pt x="19200" y="6064"/>
                </a:lnTo>
                <a:cubicBezTo>
                  <a:pt x="19200" y="6064"/>
                  <a:pt x="18168" y="6722"/>
                  <a:pt x="16104" y="5688"/>
                </a:cubicBezTo>
                <a:cubicBezTo>
                  <a:pt x="14039" y="4654"/>
                  <a:pt x="12814" y="5092"/>
                  <a:pt x="11008" y="5750"/>
                </a:cubicBezTo>
                <a:cubicBezTo>
                  <a:pt x="9201" y="6408"/>
                  <a:pt x="7524" y="5936"/>
                  <a:pt x="5879" y="5013"/>
                </a:cubicBezTo>
                <a:cubicBezTo>
                  <a:pt x="4234" y="4090"/>
                  <a:pt x="2636" y="3056"/>
                  <a:pt x="0" y="3369"/>
                </a:cubicBezTo>
                <a:lnTo>
                  <a:pt x="0" y="0"/>
                </a:lnTo>
                <a:close/>
              </a:path>
            </a:pathLst>
          </a:custGeom>
          <a:solidFill>
            <a:schemeClr val="accent1">
              <a:lumMod val="40000"/>
              <a:lumOff val="60000"/>
            </a:schemeClr>
          </a:solidFill>
          <a:ln w="6350">
            <a:solidFill>
              <a:schemeClr val="accent1">
                <a:alpha val="5000"/>
              </a:schemeClr>
            </a:solidFill>
          </a:ln>
        </p:spPr>
      </p:pic>
      <p:sp>
        <p:nvSpPr>
          <p:cNvPr id="22" name="文本框 21"/>
          <p:cNvSpPr txBox="1"/>
          <p:nvPr>
            <p:custDataLst>
              <p:tags r:id="rId4"/>
            </p:custDataLst>
          </p:nvPr>
        </p:nvSpPr>
        <p:spPr>
          <a:xfrm>
            <a:off x="1035050" y="4133215"/>
            <a:ext cx="10121900" cy="1997075"/>
          </a:xfrm>
          <a:prstGeom prst="rect">
            <a:avLst/>
          </a:prstGeom>
          <a:noFill/>
        </p:spPr>
        <p:txBody>
          <a:bodyPr wrap="square" lIns="0" tIns="0" rIns="0" bIns="0" rtlCol="0" anchor="t" anchorCtr="0"/>
          <a:lstStyle/>
          <a:p>
            <a:pPr marL="342900" indent="-342900" algn="just" fontAlgn="auto">
              <a:lnSpc>
                <a:spcPct val="130000"/>
              </a:lnSpc>
              <a:buFont typeface="Arial" panose="020B0604020202020204" pitchFamily="34" charset="0"/>
              <a:buAutoNum type="arabicPeriod"/>
            </a:pPr>
            <a:r>
              <a:rPr lang="zh-CN" altLang="en-US" sz="2800" b="1" kern="0" spc="0" dirty="0">
                <a:ln>
                  <a:noFill/>
                  <a:prstDash val="sysDot"/>
                </a:ln>
                <a:solidFill>
                  <a:schemeClr val="tx1">
                    <a:lumMod val="85000"/>
                    <a:lumOff val="15000"/>
                  </a:schemeClr>
                </a:solidFill>
                <a:latin typeface="+mn-ea"/>
                <a:ea typeface="+mn-ea"/>
                <a:cs typeface="微软雅黑" panose="020B0503020204020204" charset="-122"/>
                <a:sym typeface="+mn-ea"/>
              </a:rPr>
              <a:t>会静态网页的数据采集过程。</a:t>
            </a:r>
            <a:endParaRPr lang="zh-CN" altLang="en-US" sz="2800" b="1" kern="0" spc="0" dirty="0">
              <a:ln>
                <a:noFill/>
                <a:prstDash val="sysDot"/>
              </a:ln>
              <a:solidFill>
                <a:schemeClr val="tx1">
                  <a:lumMod val="85000"/>
                  <a:lumOff val="15000"/>
                </a:schemeClr>
              </a:solidFill>
              <a:latin typeface="+mn-ea"/>
              <a:ea typeface="+mn-ea"/>
              <a:cs typeface="微软雅黑" panose="020B0503020204020204" charset="-122"/>
              <a:sym typeface="+mn-ea"/>
            </a:endParaRPr>
          </a:p>
          <a:p>
            <a:pPr marL="342900" indent="-342900" algn="just" fontAlgn="auto">
              <a:lnSpc>
                <a:spcPct val="130000"/>
              </a:lnSpc>
              <a:buFont typeface="Arial" panose="020B0604020202020204" pitchFamily="34" charset="0"/>
              <a:buAutoNum type="arabicPeriod"/>
            </a:pPr>
            <a:r>
              <a:rPr lang="zh-CN" altLang="en-US" sz="2800" b="1" kern="0" spc="0" dirty="0">
                <a:ln>
                  <a:noFill/>
                  <a:prstDash val="sysDot"/>
                </a:ln>
                <a:solidFill>
                  <a:schemeClr val="tx1">
                    <a:lumMod val="85000"/>
                    <a:lumOff val="15000"/>
                  </a:schemeClr>
                </a:solidFill>
                <a:latin typeface="+mn-ea"/>
                <a:ea typeface="+mn-ea"/>
                <a:cs typeface="微软雅黑" panose="020B0503020204020204" charset="-122"/>
                <a:sym typeface="+mn-ea"/>
              </a:rPr>
              <a:t>会动态网页的数据采集过程。</a:t>
            </a:r>
            <a:endParaRPr lang="zh-CN" altLang="en-US" sz="2800" b="1" kern="0" spc="0" dirty="0">
              <a:ln>
                <a:noFill/>
                <a:prstDash val="sysDot"/>
              </a:ln>
              <a:solidFill>
                <a:schemeClr val="tx1">
                  <a:lumMod val="85000"/>
                  <a:lumOff val="15000"/>
                </a:schemeClr>
              </a:solidFill>
              <a:latin typeface="+mn-ea"/>
              <a:ea typeface="+mn-ea"/>
              <a:cs typeface="微软雅黑" panose="020B0503020204020204" charset="-122"/>
              <a:sym typeface="+mn-ea"/>
            </a:endParaRPr>
          </a:p>
          <a:p>
            <a:pPr marL="342900" indent="-342900" algn="just" fontAlgn="auto">
              <a:lnSpc>
                <a:spcPct val="130000"/>
              </a:lnSpc>
              <a:buFont typeface="Arial" panose="020B0604020202020204" pitchFamily="34" charset="0"/>
              <a:buAutoNum type="arabicPeriod"/>
            </a:pPr>
            <a:r>
              <a:rPr lang="zh-CN" altLang="en-US" sz="2800" b="1" kern="0" spc="0" dirty="0">
                <a:ln>
                  <a:noFill/>
                  <a:prstDash val="sysDot"/>
                </a:ln>
                <a:solidFill>
                  <a:schemeClr val="tx1">
                    <a:lumMod val="85000"/>
                    <a:lumOff val="15000"/>
                  </a:schemeClr>
                </a:solidFill>
                <a:latin typeface="+mn-ea"/>
                <a:ea typeface="+mn-ea"/>
                <a:cs typeface="微软雅黑" panose="020B0503020204020204" charset="-122"/>
                <a:sym typeface="+mn-ea"/>
              </a:rPr>
              <a:t>提高自身的数据素养和数据文化</a:t>
            </a:r>
            <a:endParaRPr lang="zh-CN" altLang="en-US" sz="2800" b="1" kern="0" spc="0" dirty="0">
              <a:ln>
                <a:noFill/>
                <a:prstDash val="sysDot"/>
              </a:ln>
              <a:solidFill>
                <a:schemeClr val="tx1">
                  <a:lumMod val="85000"/>
                  <a:lumOff val="15000"/>
                </a:schemeClr>
              </a:solidFill>
              <a:latin typeface="+mn-ea"/>
              <a:ea typeface="+mn-ea"/>
              <a:cs typeface="微软雅黑" panose="020B0503020204020204" charset="-122"/>
              <a:sym typeface="+mn-ea"/>
            </a:endParaRPr>
          </a:p>
        </p:txBody>
      </p:sp>
      <p:sp>
        <p:nvSpPr>
          <p:cNvPr id="2062" name="Rectangle 14"/>
          <p:cNvSpPr>
            <a:spLocks noGrp="1" noChangeArrowheads="1"/>
          </p:cNvSpPr>
          <p:nvPr>
            <p:custDataLst>
              <p:tags r:id="rId5"/>
            </p:custDataLst>
          </p:nvPr>
        </p:nvSpPr>
        <p:spPr>
          <a:xfrm>
            <a:off x="766445" y="304800"/>
            <a:ext cx="3420745"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a:solidFill>
                  <a:schemeClr val="accent6">
                    <a:lumMod val="60000"/>
                    <a:lumOff val="40000"/>
                  </a:schemeClr>
                </a:solidFill>
                <a:sym typeface="+mn-ea"/>
              </a:rPr>
              <a:t>任务目标</a:t>
            </a:r>
            <a:endParaRPr lang="zh-CN" altLang="en-US" sz="3200" dirty="0">
              <a:solidFill>
                <a:schemeClr val="accent6">
                  <a:lumMod val="60000"/>
                  <a:lumOff val="40000"/>
                </a:schemeClr>
              </a:solidFill>
              <a:latin typeface="楷体_GB2312" charset="-122"/>
              <a:sym typeface="+mn-ea"/>
            </a:endParaRPr>
          </a:p>
        </p:txBody>
      </p:sp>
    </p:spTree>
    <p:custDataLst>
      <p:tags r:id="rId6"/>
    </p:custDataLst>
  </p:cSld>
  <p:clrMapOvr>
    <a:masterClrMapping/>
  </p:clrMapOvr>
  <p:transition>
    <p:cut/>
  </p:transition>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cxnSp>
        <p:nvCxnSpPr>
          <p:cNvPr id="76" name="直接连接符 75"/>
          <p:cNvCxnSpPr/>
          <p:nvPr>
            <p:custDataLst>
              <p:tags r:id="rId2"/>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3"/>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4"/>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5"/>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73" name="直接连接符 72"/>
          <p:cNvCxnSpPr/>
          <p:nvPr>
            <p:custDataLst>
              <p:tags r:id="rId6"/>
            </p:custDataLst>
          </p:nvPr>
        </p:nvCxnSpPr>
        <p:spPr>
          <a:xfrm>
            <a:off x="608965" y="181864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74" name="直接连接符 73"/>
          <p:cNvCxnSpPr/>
          <p:nvPr>
            <p:custDataLst>
              <p:tags r:id="rId7"/>
            </p:custDataLst>
          </p:nvPr>
        </p:nvCxnSpPr>
        <p:spPr>
          <a:xfrm>
            <a:off x="2518410" y="192468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5" name="任意多边形: 形状 1397"/>
          <p:cNvSpPr/>
          <p:nvPr>
            <p:custDataLst>
              <p:tags r:id="rId8"/>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9"/>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10"/>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11"/>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12"/>
            </p:custDataLst>
          </p:nvPr>
        </p:nvSpPr>
        <p:spPr>
          <a:xfrm>
            <a:off x="1092835" y="2148840"/>
            <a:ext cx="10015220" cy="3486150"/>
          </a:xfrm>
          <a:prstGeom prst="rect">
            <a:avLst/>
          </a:prstGeom>
          <a:noFill/>
        </p:spPr>
        <p:txBody>
          <a:bodyPr wrap="square" rtlCol="0" anchor="ctr" anchorCtr="0">
            <a:normAutofit/>
          </a:bodyPr>
          <a:lstStyle/>
          <a:p>
            <a:pPr indent="0" fontAlgn="auto">
              <a:lnSpc>
                <a:spcPct val="150000"/>
              </a:lnSpc>
            </a:pPr>
            <a:r>
              <a:rPr lang="zh-CN" altLang="en-US" sz="1600" kern="0" dirty="0">
                <a:ln>
                  <a:noFill/>
                  <a:prstDash val="sysDot"/>
                </a:ln>
                <a:solidFill>
                  <a:schemeClr val="tx1">
                    <a:lumMod val="85000"/>
                    <a:lumOff val="15000"/>
                  </a:schemeClr>
                </a:solidFill>
                <a:latin typeface="+mn-ea"/>
                <a:sym typeface="+mn-ea"/>
              </a:rPr>
              <a:t>静态网页数据特点</a:t>
            </a:r>
            <a:endParaRPr lang="en-US" altLang="zh-CN" sz="1600" kern="0" dirty="0">
              <a:ln>
                <a:noFill/>
                <a:prstDash val="sysDot"/>
              </a:ln>
              <a:solidFill>
                <a:schemeClr val="tx1">
                  <a:lumMod val="85000"/>
                  <a:lumOff val="15000"/>
                </a:schemeClr>
              </a:solidFill>
              <a:latin typeface="+mn-ea"/>
              <a:sym typeface="+mn-ea"/>
            </a:endParaRPr>
          </a:p>
          <a:p>
            <a:pPr lvl="1" indent="0" fontAlgn="auto">
              <a:lnSpc>
                <a:spcPct val="150000"/>
              </a:lnSpc>
            </a:pPr>
            <a:r>
              <a:rPr lang="zh-CN" altLang="zh-CN" sz="1600" kern="0" dirty="0">
                <a:ln>
                  <a:noFill/>
                  <a:prstDash val="sysDot"/>
                </a:ln>
                <a:solidFill>
                  <a:schemeClr val="tx1">
                    <a:lumMod val="85000"/>
                    <a:lumOff val="15000"/>
                  </a:schemeClr>
                </a:solidFill>
                <a:latin typeface="+mn-ea"/>
                <a:sym typeface="+mn-ea"/>
              </a:rPr>
              <a:t>静态网页为纯</a:t>
            </a:r>
            <a:r>
              <a:rPr lang="en-US" altLang="zh-CN" sz="1600" kern="0" dirty="0">
                <a:ln>
                  <a:noFill/>
                  <a:prstDash val="sysDot"/>
                </a:ln>
                <a:solidFill>
                  <a:schemeClr val="tx1">
                    <a:lumMod val="85000"/>
                    <a:lumOff val="15000"/>
                  </a:schemeClr>
                </a:solidFill>
                <a:latin typeface="+mn-ea"/>
                <a:sym typeface="+mn-ea"/>
              </a:rPr>
              <a:t> HTML </a:t>
            </a:r>
            <a:r>
              <a:rPr lang="zh-CN" altLang="en-US" sz="1600" kern="0" dirty="0">
                <a:ln>
                  <a:noFill/>
                  <a:prstDash val="sysDot"/>
                </a:ln>
                <a:solidFill>
                  <a:schemeClr val="tx1">
                    <a:lumMod val="85000"/>
                    <a:lumOff val="15000"/>
                  </a:schemeClr>
                </a:solidFill>
                <a:latin typeface="+mn-ea"/>
                <a:sym typeface="+mn-ea"/>
              </a:rPr>
              <a:t>格式，数据在</a:t>
            </a:r>
            <a:r>
              <a:rPr lang="en-US" altLang="zh-CN" sz="1600" kern="0" dirty="0">
                <a:ln>
                  <a:noFill/>
                  <a:prstDash val="sysDot"/>
                </a:ln>
                <a:solidFill>
                  <a:schemeClr val="tx1">
                    <a:lumMod val="85000"/>
                    <a:lumOff val="15000"/>
                  </a:schemeClr>
                </a:solidFill>
                <a:latin typeface="+mn-ea"/>
                <a:sym typeface="+mn-ea"/>
              </a:rPr>
              <a:t> HTML </a:t>
            </a:r>
            <a:r>
              <a:rPr lang="zh-CN" altLang="en-US" sz="1600" kern="0" dirty="0">
                <a:ln>
                  <a:noFill/>
                  <a:prstDash val="sysDot"/>
                </a:ln>
                <a:solidFill>
                  <a:schemeClr val="tx1">
                    <a:lumMod val="85000"/>
                    <a:lumOff val="15000"/>
                  </a:schemeClr>
                </a:solidFill>
                <a:latin typeface="+mn-ea"/>
                <a:sym typeface="+mn-ea"/>
              </a:rPr>
              <a:t>代码中，易获取。</a:t>
            </a:r>
            <a:endParaRPr lang="zh-CN" altLang="en-US" sz="1600" kern="0" dirty="0">
              <a:ln>
                <a:noFill/>
                <a:prstDash val="sysDot"/>
              </a:ln>
              <a:solidFill>
                <a:schemeClr val="tx1">
                  <a:lumMod val="85000"/>
                  <a:lumOff val="15000"/>
                </a:schemeClr>
              </a:solidFill>
              <a:latin typeface="+mn-ea"/>
              <a:sym typeface="+mn-ea"/>
            </a:endParaRPr>
          </a:p>
        </p:txBody>
      </p:sp>
      <p:sp>
        <p:nvSpPr>
          <p:cNvPr id="2062" name="Rectangle 14"/>
          <p:cNvSpPr>
            <a:spLocks noGrp="1" noChangeArrowheads="1"/>
          </p:cNvSpPr>
          <p:nvPr>
            <p:custDataLst>
              <p:tags r:id="rId13"/>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任务实施：静态网页采集</a:t>
            </a:r>
            <a:endParaRPr lang="zh-CN" altLang="en-US" sz="3200" dirty="0">
              <a:solidFill>
                <a:srgbClr val="FF0000"/>
              </a:solidFill>
              <a:latin typeface="楷体_GB2312" charset="-122"/>
            </a:endParaRPr>
          </a:p>
        </p:txBody>
      </p:sp>
    </p:spTree>
    <p:custDataLst>
      <p:tags r:id="rId14"/>
    </p:custDataLst>
  </p:cSld>
  <p:clrMapOvr>
    <a:masterClrMapping/>
  </p:clrMapOvr>
  <p:transition>
    <p:cut/>
  </p:transition>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sp>
        <p:nvSpPr>
          <p:cNvPr id="12" name="圆角矩形 21"/>
          <p:cNvSpPr/>
          <p:nvPr>
            <p:custDataLst>
              <p:tags r:id="rId2"/>
            </p:custDataLst>
          </p:nvPr>
        </p:nvSpPr>
        <p:spPr>
          <a:xfrm>
            <a:off x="667385" y="1456690"/>
            <a:ext cx="10801985" cy="929640"/>
          </a:xfrm>
          <a:prstGeom prst="roundRect">
            <a:avLst>
              <a:gd name="adj" fmla="val 23576"/>
            </a:avLst>
          </a:prstGeom>
          <a:solidFill>
            <a:schemeClr val="accent1">
              <a:lumMod val="40000"/>
              <a:lumOff val="60000"/>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79705"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0" algn="l" fontAlgn="auto">
              <a:lnSpc>
                <a:spcPct val="150000"/>
              </a:lnSpc>
            </a:pPr>
            <a:r>
              <a:rPr lang="zh-CN" altLang="en-US" sz="1600" kern="0" dirty="0">
                <a:ln>
                  <a:noFill/>
                  <a:prstDash val="sysDot"/>
                </a:ln>
                <a:solidFill>
                  <a:schemeClr val="tx1">
                    <a:lumMod val="85000"/>
                    <a:lumOff val="15000"/>
                  </a:schemeClr>
                </a:solidFill>
                <a:latin typeface="+mn-ea"/>
                <a:cs typeface="+mn-ea"/>
                <a:sym typeface="+mn-ea"/>
              </a:rPr>
              <a:t>获取静态网页数据步骤</a:t>
            </a:r>
            <a:endParaRPr lang="zh-CN" altLang="en-US" sz="1600" kern="0" dirty="0">
              <a:ln>
                <a:noFill/>
                <a:prstDash val="sysDot"/>
              </a:ln>
              <a:solidFill>
                <a:schemeClr val="tx1">
                  <a:lumMod val="85000"/>
                  <a:lumOff val="15000"/>
                </a:schemeClr>
              </a:solidFill>
              <a:latin typeface="+mn-ea"/>
              <a:cs typeface="+mn-ea"/>
              <a:sym typeface="+mn-ea"/>
            </a:endParaRPr>
          </a:p>
        </p:txBody>
      </p:sp>
      <p:sp>
        <p:nvSpPr>
          <p:cNvPr id="3" name="任意多边形: 形状 31"/>
          <p:cNvSpPr/>
          <p:nvPr>
            <p:custDataLst>
              <p:tags r:id="rId3"/>
            </p:custDataLst>
          </p:nvPr>
        </p:nvSpPr>
        <p:spPr>
          <a:xfrm>
            <a:off x="3431133" y="2713215"/>
            <a:ext cx="2483299" cy="2813008"/>
          </a:xfrm>
          <a:custGeom>
            <a:avLst/>
            <a:gdLst>
              <a:gd name="connsiteX0" fmla="*/ 171812 w 2483195"/>
              <a:gd name="connsiteY0" fmla="*/ 0 h 2812891"/>
              <a:gd name="connsiteX1" fmla="*/ 2311383 w 2483195"/>
              <a:gd name="connsiteY1" fmla="*/ 0 h 2812891"/>
              <a:gd name="connsiteX2" fmla="*/ 2483195 w 2483195"/>
              <a:gd name="connsiteY2" fmla="*/ 171812 h 2812891"/>
              <a:gd name="connsiteX3" fmla="*/ 2483195 w 2483195"/>
              <a:gd name="connsiteY3" fmla="*/ 2457224 h 2812891"/>
              <a:gd name="connsiteX4" fmla="*/ 2311383 w 2483195"/>
              <a:gd name="connsiteY4" fmla="*/ 2629036 h 2812891"/>
              <a:gd name="connsiteX5" fmla="*/ 699886 w 2483195"/>
              <a:gd name="connsiteY5" fmla="*/ 2629036 h 2812891"/>
              <a:gd name="connsiteX6" fmla="*/ 654779 w 2483195"/>
              <a:gd name="connsiteY6" fmla="*/ 2694211 h 2812891"/>
              <a:gd name="connsiteX7" fmla="*/ 588438 w 2483195"/>
              <a:gd name="connsiteY7" fmla="*/ 2790066 h 2812891"/>
              <a:gd name="connsiteX8" fmla="*/ 547173 w 2483195"/>
              <a:gd name="connsiteY8" fmla="*/ 2812891 h 2812891"/>
              <a:gd name="connsiteX9" fmla="*/ 505893 w 2483195"/>
              <a:gd name="connsiteY9" fmla="*/ 2790044 h 2812891"/>
              <a:gd name="connsiteX10" fmla="*/ 439551 w 2483195"/>
              <a:gd name="connsiteY10" fmla="*/ 2694189 h 2812891"/>
              <a:gd name="connsiteX11" fmla="*/ 394459 w 2483195"/>
              <a:gd name="connsiteY11" fmla="*/ 2629036 h 2812891"/>
              <a:gd name="connsiteX12" fmla="*/ 171812 w 2483195"/>
              <a:gd name="connsiteY12" fmla="*/ 2629036 h 2812891"/>
              <a:gd name="connsiteX13" fmla="*/ 0 w 2483195"/>
              <a:gd name="connsiteY13" fmla="*/ 2457224 h 2812891"/>
              <a:gd name="connsiteX14" fmla="*/ 0 w 2483195"/>
              <a:gd name="connsiteY14" fmla="*/ 171812 h 2812891"/>
              <a:gd name="connsiteX15" fmla="*/ 171812 w 2483195"/>
              <a:gd name="connsiteY15" fmla="*/ 0 h 2812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83195" h="2812891">
                <a:moveTo>
                  <a:pt x="171812" y="0"/>
                </a:moveTo>
                <a:lnTo>
                  <a:pt x="2311383" y="0"/>
                </a:lnTo>
                <a:cubicBezTo>
                  <a:pt x="2406272" y="0"/>
                  <a:pt x="2483195" y="76923"/>
                  <a:pt x="2483195" y="171812"/>
                </a:cubicBezTo>
                <a:lnTo>
                  <a:pt x="2483195" y="2457224"/>
                </a:lnTo>
                <a:cubicBezTo>
                  <a:pt x="2483195" y="2552113"/>
                  <a:pt x="2406272" y="2629036"/>
                  <a:pt x="2311383" y="2629036"/>
                </a:cubicBezTo>
                <a:lnTo>
                  <a:pt x="699886" y="2629036"/>
                </a:lnTo>
                <a:lnTo>
                  <a:pt x="654779" y="2694211"/>
                </a:lnTo>
                <a:cubicBezTo>
                  <a:pt x="616933" y="2748894"/>
                  <a:pt x="590902" y="2786507"/>
                  <a:pt x="588438" y="2790066"/>
                </a:cubicBezTo>
                <a:cubicBezTo>
                  <a:pt x="578583" y="2804306"/>
                  <a:pt x="563046" y="2812891"/>
                  <a:pt x="547173" y="2812891"/>
                </a:cubicBezTo>
                <a:cubicBezTo>
                  <a:pt x="531299" y="2812890"/>
                  <a:pt x="515747" y="2804283"/>
                  <a:pt x="505893" y="2790044"/>
                </a:cubicBezTo>
                <a:cubicBezTo>
                  <a:pt x="503429" y="2786485"/>
                  <a:pt x="477397" y="2748872"/>
                  <a:pt x="439551" y="2694189"/>
                </a:cubicBezTo>
                <a:lnTo>
                  <a:pt x="394459" y="2629036"/>
                </a:lnTo>
                <a:lnTo>
                  <a:pt x="171812" y="2629036"/>
                </a:lnTo>
                <a:cubicBezTo>
                  <a:pt x="76923" y="2629036"/>
                  <a:pt x="0" y="2552113"/>
                  <a:pt x="0" y="2457224"/>
                </a:cubicBezTo>
                <a:lnTo>
                  <a:pt x="0" y="171812"/>
                </a:lnTo>
                <a:cubicBezTo>
                  <a:pt x="0" y="76923"/>
                  <a:pt x="76923" y="0"/>
                  <a:pt x="171812" y="0"/>
                </a:cubicBezTo>
                <a:close/>
              </a:path>
            </a:pathLst>
          </a:custGeom>
          <a:gradFill>
            <a:gsLst>
              <a:gs pos="0">
                <a:schemeClr val="accent1">
                  <a:lumMod val="75000"/>
                </a:schemeClr>
              </a:gs>
              <a:gs pos="100000">
                <a:schemeClr val="accent1"/>
              </a:gs>
            </a:gsLst>
            <a:lin ang="20750833"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273603" tIns="204945" rIns="223022" bIns="655182" rtlCol="0" anchor="ctr">
            <a:noAutofit/>
          </a:bodyPr>
          <a:p>
            <a:pPr algn="just">
              <a:lnSpc>
                <a:spcPct val="150000"/>
              </a:lnSpc>
            </a:pPr>
            <a:r>
              <a:rPr lang="zh-CN" altLang="en-US" sz="1400">
                <a:solidFill>
                  <a:schemeClr val="accent3"/>
                </a:solidFill>
                <a:latin typeface="+mn-ea"/>
                <a:cs typeface="+mn-ea"/>
                <a:sym typeface="+mn-ea"/>
              </a:rPr>
              <a:t>使用</a:t>
            </a:r>
            <a:r>
              <a:rPr lang="en-US" altLang="zh-CN" sz="1400">
                <a:solidFill>
                  <a:schemeClr val="accent3"/>
                </a:solidFill>
                <a:latin typeface="+mn-ea"/>
                <a:cs typeface="+mn-ea"/>
                <a:sym typeface="+mn-ea"/>
              </a:rPr>
              <a:t>Requests</a:t>
            </a:r>
            <a:r>
              <a:rPr lang="zh-CN" altLang="en-US" sz="1400">
                <a:solidFill>
                  <a:schemeClr val="accent3"/>
                </a:solidFill>
                <a:latin typeface="+mn-ea"/>
                <a:cs typeface="+mn-ea"/>
                <a:sym typeface="+mn-ea"/>
              </a:rPr>
              <a:t>的</a:t>
            </a:r>
            <a:r>
              <a:rPr lang="en-US" altLang="zh-CN" sz="1400">
                <a:solidFill>
                  <a:schemeClr val="accent3"/>
                </a:solidFill>
                <a:latin typeface="+mn-ea"/>
                <a:cs typeface="+mn-ea"/>
                <a:sym typeface="+mn-ea"/>
              </a:rPr>
              <a:t>get</a:t>
            </a:r>
            <a:r>
              <a:rPr lang="zh-CN" altLang="en-US" sz="1400">
                <a:solidFill>
                  <a:schemeClr val="accent3"/>
                </a:solidFill>
                <a:latin typeface="+mn-ea"/>
                <a:cs typeface="+mn-ea"/>
                <a:sym typeface="+mn-ea"/>
              </a:rPr>
              <a:t>方法请求</a:t>
            </a:r>
            <a:r>
              <a:rPr lang="en-US" altLang="zh-CN" sz="1400">
                <a:solidFill>
                  <a:schemeClr val="accent3"/>
                </a:solidFill>
                <a:latin typeface="+mn-ea"/>
                <a:cs typeface="+mn-ea"/>
                <a:sym typeface="+mn-ea"/>
              </a:rPr>
              <a:t>URL</a:t>
            </a:r>
            <a:r>
              <a:rPr lang="zh-CN" altLang="en-US" sz="1400">
                <a:solidFill>
                  <a:schemeClr val="accent3"/>
                </a:solidFill>
                <a:latin typeface="+mn-ea"/>
                <a:cs typeface="+mn-ea"/>
                <a:sym typeface="+mn-ea"/>
              </a:rPr>
              <a:t>，获取状态码、实际</a:t>
            </a:r>
            <a:r>
              <a:rPr lang="en-US" altLang="zh-CN" sz="1400">
                <a:solidFill>
                  <a:schemeClr val="accent3"/>
                </a:solidFill>
                <a:latin typeface="+mn-ea"/>
                <a:cs typeface="+mn-ea"/>
                <a:sym typeface="+mn-ea"/>
              </a:rPr>
              <a:t>URL</a:t>
            </a:r>
            <a:r>
              <a:rPr lang="zh-CN" altLang="en-US" sz="1400">
                <a:solidFill>
                  <a:schemeClr val="accent3"/>
                </a:solidFill>
                <a:latin typeface="+mn-ea"/>
                <a:cs typeface="+mn-ea"/>
                <a:sym typeface="+mn-ea"/>
              </a:rPr>
              <a:t>及文本内容，确保响应有效性。</a:t>
            </a:r>
            <a:endParaRPr lang="zh-CN" altLang="en-US" sz="1400">
              <a:solidFill>
                <a:schemeClr val="accent3"/>
              </a:solidFill>
              <a:latin typeface="+mn-ea"/>
              <a:cs typeface="+mn-ea"/>
              <a:sym typeface="+mn-ea"/>
            </a:endParaRPr>
          </a:p>
        </p:txBody>
      </p:sp>
      <p:sp>
        <p:nvSpPr>
          <p:cNvPr id="29" name="任意多边形: 形状 28"/>
          <p:cNvSpPr/>
          <p:nvPr>
            <p:custDataLst>
              <p:tags r:id="rId4"/>
            </p:custDataLst>
          </p:nvPr>
        </p:nvSpPr>
        <p:spPr>
          <a:xfrm>
            <a:off x="659877" y="2713215"/>
            <a:ext cx="2483299" cy="2813008"/>
          </a:xfrm>
          <a:custGeom>
            <a:avLst/>
            <a:gdLst>
              <a:gd name="connsiteX0" fmla="*/ 171812 w 2483195"/>
              <a:gd name="connsiteY0" fmla="*/ 0 h 2812891"/>
              <a:gd name="connsiteX1" fmla="*/ 2311383 w 2483195"/>
              <a:gd name="connsiteY1" fmla="*/ 0 h 2812891"/>
              <a:gd name="connsiteX2" fmla="*/ 2483195 w 2483195"/>
              <a:gd name="connsiteY2" fmla="*/ 171812 h 2812891"/>
              <a:gd name="connsiteX3" fmla="*/ 2483195 w 2483195"/>
              <a:gd name="connsiteY3" fmla="*/ 2457224 h 2812891"/>
              <a:gd name="connsiteX4" fmla="*/ 2311383 w 2483195"/>
              <a:gd name="connsiteY4" fmla="*/ 2629036 h 2812891"/>
              <a:gd name="connsiteX5" fmla="*/ 699886 w 2483195"/>
              <a:gd name="connsiteY5" fmla="*/ 2629036 h 2812891"/>
              <a:gd name="connsiteX6" fmla="*/ 654779 w 2483195"/>
              <a:gd name="connsiteY6" fmla="*/ 2694211 h 2812891"/>
              <a:gd name="connsiteX7" fmla="*/ 588438 w 2483195"/>
              <a:gd name="connsiteY7" fmla="*/ 2790066 h 2812891"/>
              <a:gd name="connsiteX8" fmla="*/ 547173 w 2483195"/>
              <a:gd name="connsiteY8" fmla="*/ 2812891 h 2812891"/>
              <a:gd name="connsiteX9" fmla="*/ 505893 w 2483195"/>
              <a:gd name="connsiteY9" fmla="*/ 2790044 h 2812891"/>
              <a:gd name="connsiteX10" fmla="*/ 439551 w 2483195"/>
              <a:gd name="connsiteY10" fmla="*/ 2694189 h 2812891"/>
              <a:gd name="connsiteX11" fmla="*/ 394459 w 2483195"/>
              <a:gd name="connsiteY11" fmla="*/ 2629036 h 2812891"/>
              <a:gd name="connsiteX12" fmla="*/ 171812 w 2483195"/>
              <a:gd name="connsiteY12" fmla="*/ 2629036 h 2812891"/>
              <a:gd name="connsiteX13" fmla="*/ 0 w 2483195"/>
              <a:gd name="connsiteY13" fmla="*/ 2457224 h 2812891"/>
              <a:gd name="connsiteX14" fmla="*/ 0 w 2483195"/>
              <a:gd name="connsiteY14" fmla="*/ 171812 h 2812891"/>
              <a:gd name="connsiteX15" fmla="*/ 171812 w 2483195"/>
              <a:gd name="connsiteY15" fmla="*/ 0 h 2812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83195" h="2812891">
                <a:moveTo>
                  <a:pt x="171812" y="0"/>
                </a:moveTo>
                <a:lnTo>
                  <a:pt x="2311383" y="0"/>
                </a:lnTo>
                <a:cubicBezTo>
                  <a:pt x="2406272" y="0"/>
                  <a:pt x="2483195" y="76923"/>
                  <a:pt x="2483195" y="171812"/>
                </a:cubicBezTo>
                <a:lnTo>
                  <a:pt x="2483195" y="2457224"/>
                </a:lnTo>
                <a:cubicBezTo>
                  <a:pt x="2483195" y="2552113"/>
                  <a:pt x="2406272" y="2629036"/>
                  <a:pt x="2311383" y="2629036"/>
                </a:cubicBezTo>
                <a:lnTo>
                  <a:pt x="699886" y="2629036"/>
                </a:lnTo>
                <a:lnTo>
                  <a:pt x="654779" y="2694211"/>
                </a:lnTo>
                <a:cubicBezTo>
                  <a:pt x="616933" y="2748894"/>
                  <a:pt x="590902" y="2786507"/>
                  <a:pt x="588438" y="2790066"/>
                </a:cubicBezTo>
                <a:cubicBezTo>
                  <a:pt x="578583" y="2804306"/>
                  <a:pt x="563046" y="2812891"/>
                  <a:pt x="547173" y="2812891"/>
                </a:cubicBezTo>
                <a:cubicBezTo>
                  <a:pt x="531299" y="2812890"/>
                  <a:pt x="515747" y="2804283"/>
                  <a:pt x="505893" y="2790044"/>
                </a:cubicBezTo>
                <a:cubicBezTo>
                  <a:pt x="503429" y="2786485"/>
                  <a:pt x="477397" y="2748872"/>
                  <a:pt x="439551" y="2694189"/>
                </a:cubicBezTo>
                <a:lnTo>
                  <a:pt x="394459" y="2629036"/>
                </a:lnTo>
                <a:lnTo>
                  <a:pt x="171812" y="2629036"/>
                </a:lnTo>
                <a:cubicBezTo>
                  <a:pt x="76923" y="2629036"/>
                  <a:pt x="0" y="2552113"/>
                  <a:pt x="0" y="2457224"/>
                </a:cubicBezTo>
                <a:lnTo>
                  <a:pt x="0" y="171812"/>
                </a:lnTo>
                <a:cubicBezTo>
                  <a:pt x="0" y="76923"/>
                  <a:pt x="76923" y="0"/>
                  <a:pt x="171812" y="0"/>
                </a:cubicBezTo>
                <a:close/>
              </a:path>
            </a:pathLst>
          </a:custGeom>
          <a:gradFill>
            <a:gsLst>
              <a:gs pos="0">
                <a:schemeClr val="accent1">
                  <a:lumMod val="75000"/>
                </a:schemeClr>
              </a:gs>
              <a:gs pos="100000">
                <a:schemeClr val="accent1"/>
              </a:gs>
            </a:gsLst>
            <a:lin ang="20750833"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242135" tIns="204945" rIns="254490" bIns="655182" rtlCol="0" anchor="ctr">
            <a:noAutofit/>
          </a:bodyPr>
          <a:p>
            <a:pPr algn="just">
              <a:lnSpc>
                <a:spcPct val="150000"/>
              </a:lnSpc>
            </a:pPr>
            <a:r>
              <a:rPr lang="zh-CN" altLang="en-US" sz="1400">
                <a:solidFill>
                  <a:schemeClr val="accent3"/>
                </a:solidFill>
                <a:latin typeface="+mn-ea"/>
                <a:cs typeface="+mn-ea"/>
                <a:sym typeface="+mn-ea"/>
              </a:rPr>
              <a:t>通过审查元素确定数据在</a:t>
            </a:r>
            <a:r>
              <a:rPr lang="en-US" altLang="zh-CN" sz="1400">
                <a:solidFill>
                  <a:schemeClr val="accent3"/>
                </a:solidFill>
                <a:latin typeface="+mn-ea"/>
                <a:cs typeface="+mn-ea"/>
                <a:sym typeface="+mn-ea"/>
              </a:rPr>
              <a:t>HTML</a:t>
            </a:r>
            <a:r>
              <a:rPr lang="zh-CN" altLang="en-US" sz="1400">
                <a:solidFill>
                  <a:schemeClr val="accent3"/>
                </a:solidFill>
                <a:latin typeface="+mn-ea"/>
                <a:cs typeface="+mn-ea"/>
                <a:sym typeface="+mn-ea"/>
              </a:rPr>
              <a:t>中的位置，如腾讯新闻标题的标签结构，明确数据特征与层级关系。</a:t>
            </a:r>
            <a:endParaRPr lang="zh-CN" altLang="en-US" sz="1400">
              <a:solidFill>
                <a:schemeClr val="accent3"/>
              </a:solidFill>
              <a:latin typeface="+mn-ea"/>
              <a:cs typeface="+mn-ea"/>
              <a:sym typeface="+mn-ea"/>
            </a:endParaRPr>
          </a:p>
        </p:txBody>
      </p:sp>
      <p:sp>
        <p:nvSpPr>
          <p:cNvPr id="5" name="任意多边形: 形状 33"/>
          <p:cNvSpPr/>
          <p:nvPr>
            <p:custDataLst>
              <p:tags r:id="rId5"/>
            </p:custDataLst>
          </p:nvPr>
        </p:nvSpPr>
        <p:spPr>
          <a:xfrm>
            <a:off x="6202388" y="2713215"/>
            <a:ext cx="2483299" cy="2813008"/>
          </a:xfrm>
          <a:custGeom>
            <a:avLst/>
            <a:gdLst>
              <a:gd name="connsiteX0" fmla="*/ 171812 w 2483195"/>
              <a:gd name="connsiteY0" fmla="*/ 0 h 2812891"/>
              <a:gd name="connsiteX1" fmla="*/ 2311383 w 2483195"/>
              <a:gd name="connsiteY1" fmla="*/ 0 h 2812891"/>
              <a:gd name="connsiteX2" fmla="*/ 2483195 w 2483195"/>
              <a:gd name="connsiteY2" fmla="*/ 171812 h 2812891"/>
              <a:gd name="connsiteX3" fmla="*/ 2483195 w 2483195"/>
              <a:gd name="connsiteY3" fmla="*/ 2457224 h 2812891"/>
              <a:gd name="connsiteX4" fmla="*/ 2311383 w 2483195"/>
              <a:gd name="connsiteY4" fmla="*/ 2629036 h 2812891"/>
              <a:gd name="connsiteX5" fmla="*/ 699886 w 2483195"/>
              <a:gd name="connsiteY5" fmla="*/ 2629036 h 2812891"/>
              <a:gd name="connsiteX6" fmla="*/ 654779 w 2483195"/>
              <a:gd name="connsiteY6" fmla="*/ 2694211 h 2812891"/>
              <a:gd name="connsiteX7" fmla="*/ 588438 w 2483195"/>
              <a:gd name="connsiteY7" fmla="*/ 2790066 h 2812891"/>
              <a:gd name="connsiteX8" fmla="*/ 547173 w 2483195"/>
              <a:gd name="connsiteY8" fmla="*/ 2812891 h 2812891"/>
              <a:gd name="connsiteX9" fmla="*/ 505893 w 2483195"/>
              <a:gd name="connsiteY9" fmla="*/ 2790044 h 2812891"/>
              <a:gd name="connsiteX10" fmla="*/ 439551 w 2483195"/>
              <a:gd name="connsiteY10" fmla="*/ 2694189 h 2812891"/>
              <a:gd name="connsiteX11" fmla="*/ 394459 w 2483195"/>
              <a:gd name="connsiteY11" fmla="*/ 2629036 h 2812891"/>
              <a:gd name="connsiteX12" fmla="*/ 171812 w 2483195"/>
              <a:gd name="connsiteY12" fmla="*/ 2629036 h 2812891"/>
              <a:gd name="connsiteX13" fmla="*/ 0 w 2483195"/>
              <a:gd name="connsiteY13" fmla="*/ 2457224 h 2812891"/>
              <a:gd name="connsiteX14" fmla="*/ 0 w 2483195"/>
              <a:gd name="connsiteY14" fmla="*/ 171812 h 2812891"/>
              <a:gd name="connsiteX15" fmla="*/ 171812 w 2483195"/>
              <a:gd name="connsiteY15" fmla="*/ 0 h 2812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83195" h="2812891">
                <a:moveTo>
                  <a:pt x="171812" y="0"/>
                </a:moveTo>
                <a:lnTo>
                  <a:pt x="2311383" y="0"/>
                </a:lnTo>
                <a:cubicBezTo>
                  <a:pt x="2406272" y="0"/>
                  <a:pt x="2483195" y="76923"/>
                  <a:pt x="2483195" y="171812"/>
                </a:cubicBezTo>
                <a:lnTo>
                  <a:pt x="2483195" y="2457224"/>
                </a:lnTo>
                <a:cubicBezTo>
                  <a:pt x="2483195" y="2552113"/>
                  <a:pt x="2406272" y="2629036"/>
                  <a:pt x="2311383" y="2629036"/>
                </a:cubicBezTo>
                <a:lnTo>
                  <a:pt x="699886" y="2629036"/>
                </a:lnTo>
                <a:lnTo>
                  <a:pt x="654779" y="2694211"/>
                </a:lnTo>
                <a:cubicBezTo>
                  <a:pt x="616933" y="2748894"/>
                  <a:pt x="590902" y="2786507"/>
                  <a:pt x="588438" y="2790066"/>
                </a:cubicBezTo>
                <a:cubicBezTo>
                  <a:pt x="578583" y="2804306"/>
                  <a:pt x="563046" y="2812891"/>
                  <a:pt x="547173" y="2812891"/>
                </a:cubicBezTo>
                <a:cubicBezTo>
                  <a:pt x="531299" y="2812890"/>
                  <a:pt x="515747" y="2804283"/>
                  <a:pt x="505893" y="2790044"/>
                </a:cubicBezTo>
                <a:cubicBezTo>
                  <a:pt x="503429" y="2786485"/>
                  <a:pt x="477397" y="2748872"/>
                  <a:pt x="439551" y="2694189"/>
                </a:cubicBezTo>
                <a:lnTo>
                  <a:pt x="394459" y="2629036"/>
                </a:lnTo>
                <a:lnTo>
                  <a:pt x="171812" y="2629036"/>
                </a:lnTo>
                <a:cubicBezTo>
                  <a:pt x="76923" y="2629036"/>
                  <a:pt x="0" y="2552113"/>
                  <a:pt x="0" y="2457224"/>
                </a:cubicBezTo>
                <a:lnTo>
                  <a:pt x="0" y="171812"/>
                </a:lnTo>
                <a:cubicBezTo>
                  <a:pt x="0" y="76923"/>
                  <a:pt x="76923" y="0"/>
                  <a:pt x="171812" y="0"/>
                </a:cubicBezTo>
                <a:close/>
              </a:path>
            </a:pathLst>
          </a:custGeom>
          <a:gradFill>
            <a:gsLst>
              <a:gs pos="0">
                <a:schemeClr val="accent1">
                  <a:lumMod val="75000"/>
                </a:schemeClr>
              </a:gs>
              <a:gs pos="100000">
                <a:schemeClr val="accent1"/>
              </a:gs>
            </a:gsLst>
            <a:lin ang="20750833"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275052" tIns="204945" rIns="221572" bIns="655182" rtlCol="0" anchor="ctr">
            <a:noAutofit/>
          </a:bodyPr>
          <a:p>
            <a:pPr algn="just">
              <a:lnSpc>
                <a:spcPct val="150000"/>
              </a:lnSpc>
            </a:pPr>
            <a:r>
              <a:rPr lang="en-US" altLang="zh-CN" sz="1400">
                <a:solidFill>
                  <a:schemeClr val="accent3"/>
                </a:solidFill>
                <a:latin typeface="+mn-ea"/>
                <a:cs typeface="+mn-ea"/>
                <a:sym typeface="+mn-ea"/>
              </a:rPr>
              <a:t>1. </a:t>
            </a:r>
            <a:r>
              <a:rPr lang="zh-CN" altLang="en-US" sz="1400">
                <a:solidFill>
                  <a:schemeClr val="accent3"/>
                </a:solidFill>
                <a:latin typeface="+mn-ea"/>
                <a:cs typeface="+mn-ea"/>
                <a:sym typeface="+mn-ea"/>
              </a:rPr>
              <a:t>传递</a:t>
            </a:r>
            <a:r>
              <a:rPr lang="en-US" altLang="zh-CN" sz="1400">
                <a:solidFill>
                  <a:schemeClr val="accent3"/>
                </a:solidFill>
                <a:latin typeface="+mn-ea"/>
                <a:cs typeface="+mn-ea"/>
                <a:sym typeface="+mn-ea"/>
              </a:rPr>
              <a:t>URL</a:t>
            </a:r>
            <a:r>
              <a:rPr lang="zh-CN" altLang="en-US" sz="1400">
                <a:solidFill>
                  <a:schemeClr val="accent3"/>
                </a:solidFill>
                <a:latin typeface="+mn-ea"/>
                <a:cs typeface="+mn-ea"/>
                <a:sym typeface="+mn-ea"/>
              </a:rPr>
              <a:t>参数</a:t>
            </a:r>
            <a:r>
              <a:rPr lang="en-US" altLang="zh-CN" sz="1400">
                <a:solidFill>
                  <a:schemeClr val="accent3"/>
                </a:solidFill>
                <a:latin typeface="+mn-ea"/>
                <a:cs typeface="+mn-ea"/>
                <a:sym typeface="+mn-ea"/>
              </a:rPr>
              <a:t>params</a:t>
            </a:r>
            <a:r>
              <a:rPr lang="zh-CN" altLang="en-US" sz="1400">
                <a:solidFill>
                  <a:schemeClr val="accent3"/>
                </a:solidFill>
                <a:latin typeface="+mn-ea"/>
                <a:cs typeface="+mn-ea"/>
                <a:sym typeface="+mn-ea"/>
              </a:rPr>
              <a:t>，</a:t>
            </a:r>
            <a:r>
              <a:rPr lang="en-US" altLang="zh-CN" sz="1400">
                <a:solidFill>
                  <a:schemeClr val="accent3"/>
                </a:solidFill>
                <a:latin typeface="+mn-ea"/>
                <a:cs typeface="+mn-ea"/>
                <a:sym typeface="+mn-ea"/>
              </a:rPr>
              <a:t>2. </a:t>
            </a:r>
            <a:r>
              <a:rPr lang="zh-CN" altLang="en-US" sz="1400">
                <a:solidFill>
                  <a:schemeClr val="accent3"/>
                </a:solidFill>
                <a:latin typeface="+mn-ea"/>
                <a:cs typeface="+mn-ea"/>
                <a:sym typeface="+mn-ea"/>
              </a:rPr>
              <a:t>定制请求头</a:t>
            </a:r>
            <a:r>
              <a:rPr lang="en-US" altLang="zh-CN" sz="1400">
                <a:solidFill>
                  <a:schemeClr val="accent3"/>
                </a:solidFill>
                <a:latin typeface="+mn-ea"/>
                <a:cs typeface="+mn-ea"/>
                <a:sym typeface="+mn-ea"/>
              </a:rPr>
              <a:t>headers</a:t>
            </a:r>
            <a:r>
              <a:rPr lang="zh-CN" altLang="en-US" sz="1400">
                <a:solidFill>
                  <a:schemeClr val="accent3"/>
                </a:solidFill>
                <a:latin typeface="+mn-ea"/>
                <a:cs typeface="+mn-ea"/>
                <a:sym typeface="+mn-ea"/>
              </a:rPr>
              <a:t>，</a:t>
            </a:r>
            <a:r>
              <a:rPr lang="en-US" altLang="zh-CN" sz="1400">
                <a:solidFill>
                  <a:schemeClr val="accent3"/>
                </a:solidFill>
                <a:latin typeface="+mn-ea"/>
                <a:cs typeface="+mn-ea"/>
                <a:sym typeface="+mn-ea"/>
              </a:rPr>
              <a:t>3. </a:t>
            </a:r>
            <a:r>
              <a:rPr lang="zh-CN" altLang="en-US" sz="1400">
                <a:solidFill>
                  <a:schemeClr val="accent3"/>
                </a:solidFill>
                <a:latin typeface="+mn-ea"/>
                <a:cs typeface="+mn-ea"/>
                <a:sym typeface="+mn-ea"/>
              </a:rPr>
              <a:t>发送</a:t>
            </a:r>
            <a:r>
              <a:rPr lang="en-US" altLang="zh-CN" sz="1400">
                <a:solidFill>
                  <a:schemeClr val="accent3"/>
                </a:solidFill>
                <a:latin typeface="+mn-ea"/>
                <a:cs typeface="+mn-ea"/>
                <a:sym typeface="+mn-ea"/>
              </a:rPr>
              <a:t>POST</a:t>
            </a:r>
            <a:r>
              <a:rPr lang="zh-CN" altLang="en-US" sz="1400">
                <a:solidFill>
                  <a:schemeClr val="accent3"/>
                </a:solidFill>
                <a:latin typeface="+mn-ea"/>
                <a:cs typeface="+mn-ea"/>
                <a:sym typeface="+mn-ea"/>
              </a:rPr>
              <a:t>请求</a:t>
            </a:r>
            <a:r>
              <a:rPr lang="en-US" altLang="zh-CN" sz="1400">
                <a:solidFill>
                  <a:schemeClr val="accent3"/>
                </a:solidFill>
                <a:latin typeface="+mn-ea"/>
                <a:cs typeface="+mn-ea"/>
                <a:sym typeface="+mn-ea"/>
              </a:rPr>
              <a:t>data</a:t>
            </a:r>
            <a:r>
              <a:rPr lang="zh-CN" altLang="en-US" sz="1400">
                <a:solidFill>
                  <a:schemeClr val="accent3"/>
                </a:solidFill>
                <a:latin typeface="+mn-ea"/>
                <a:cs typeface="+mn-ea"/>
                <a:sym typeface="+mn-ea"/>
              </a:rPr>
              <a:t>，</a:t>
            </a:r>
            <a:r>
              <a:rPr lang="en-US" altLang="zh-CN" sz="1400">
                <a:solidFill>
                  <a:schemeClr val="accent3"/>
                </a:solidFill>
                <a:latin typeface="+mn-ea"/>
                <a:cs typeface="+mn-ea"/>
                <a:sym typeface="+mn-ea"/>
              </a:rPr>
              <a:t>4. </a:t>
            </a:r>
            <a:r>
              <a:rPr lang="zh-CN" altLang="en-US" sz="1400">
                <a:solidFill>
                  <a:schemeClr val="accent3"/>
                </a:solidFill>
                <a:latin typeface="+mn-ea"/>
                <a:cs typeface="+mn-ea"/>
                <a:sym typeface="+mn-ea"/>
              </a:rPr>
              <a:t>设置超时时间</a:t>
            </a:r>
            <a:r>
              <a:rPr lang="en-US" altLang="zh-CN" sz="1400">
                <a:solidFill>
                  <a:schemeClr val="accent3"/>
                </a:solidFill>
                <a:latin typeface="+mn-ea"/>
                <a:cs typeface="+mn-ea"/>
                <a:sym typeface="+mn-ea"/>
              </a:rPr>
              <a:t>timeout</a:t>
            </a:r>
            <a:r>
              <a:rPr lang="zh-CN" altLang="en-US" sz="1400">
                <a:solidFill>
                  <a:schemeClr val="accent3"/>
                </a:solidFill>
                <a:latin typeface="+mn-ea"/>
                <a:cs typeface="+mn-ea"/>
                <a:sym typeface="+mn-ea"/>
              </a:rPr>
              <a:t>优化稳定性。</a:t>
            </a:r>
            <a:endParaRPr lang="zh-CN" altLang="en-US" sz="1400">
              <a:solidFill>
                <a:schemeClr val="accent3"/>
              </a:solidFill>
              <a:latin typeface="+mn-ea"/>
              <a:cs typeface="+mn-ea"/>
              <a:sym typeface="+mn-ea"/>
            </a:endParaRPr>
          </a:p>
        </p:txBody>
      </p:sp>
      <p:pic>
        <p:nvPicPr>
          <p:cNvPr id="35" name="图片 34"/>
          <p:cNvPicPr>
            <a:picLocks noChangeAspect="1"/>
          </p:cNvPicPr>
          <p:nvPr>
            <p:custDataLst>
              <p:tags r:id="rId6"/>
            </p:custDataLst>
          </p:nvPr>
        </p:nvPicPr>
        <p:blipFill>
          <a:blip r:embed="rId7" cstate="print">
            <a:extLst>
              <a:ext uri="{28A0092B-C50C-407E-A947-70E740481C1C}">
                <a14:useLocalDpi xmlns:a14="http://schemas.microsoft.com/office/drawing/2010/main" val="0"/>
              </a:ext>
            </a:extLst>
          </a:blip>
          <a:srcRect/>
          <a:stretch>
            <a:fillRect/>
          </a:stretch>
        </p:blipFill>
        <p:spPr>
          <a:xfrm>
            <a:off x="884676" y="5696570"/>
            <a:ext cx="648027" cy="648027"/>
          </a:xfrm>
          <a:custGeom>
            <a:avLst/>
            <a:gdLst>
              <a:gd name="connsiteX0" fmla="*/ 516600 w 1033200"/>
              <a:gd name="connsiteY0" fmla="*/ 0 h 1033200"/>
              <a:gd name="connsiteX1" fmla="*/ 1033200 w 1033200"/>
              <a:gd name="connsiteY1" fmla="*/ 516600 h 1033200"/>
              <a:gd name="connsiteX2" fmla="*/ 516600 w 1033200"/>
              <a:gd name="connsiteY2" fmla="*/ 1033200 h 1033200"/>
              <a:gd name="connsiteX3" fmla="*/ 0 w 1033200"/>
              <a:gd name="connsiteY3" fmla="*/ 516600 h 1033200"/>
              <a:gd name="connsiteX4" fmla="*/ 516600 w 1033200"/>
              <a:gd name="connsiteY4" fmla="*/ 0 h 103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200" h="1033200">
                <a:moveTo>
                  <a:pt x="516600" y="0"/>
                </a:moveTo>
                <a:cubicBezTo>
                  <a:pt x="801910" y="0"/>
                  <a:pt x="1033200" y="231290"/>
                  <a:pt x="1033200" y="516600"/>
                </a:cubicBezTo>
                <a:cubicBezTo>
                  <a:pt x="1033200" y="801910"/>
                  <a:pt x="801910" y="1033200"/>
                  <a:pt x="516600" y="1033200"/>
                </a:cubicBezTo>
                <a:cubicBezTo>
                  <a:pt x="231290" y="1033200"/>
                  <a:pt x="0" y="801910"/>
                  <a:pt x="0" y="516600"/>
                </a:cubicBezTo>
                <a:cubicBezTo>
                  <a:pt x="0" y="231290"/>
                  <a:pt x="231290" y="0"/>
                  <a:pt x="516600" y="0"/>
                </a:cubicBezTo>
                <a:close/>
              </a:path>
            </a:pathLst>
          </a:custGeom>
          <a:solidFill>
            <a:schemeClr val="accent1"/>
          </a:solidFill>
          <a:ln w="9525" cap="flat" cmpd="sng" algn="ctr">
            <a:solidFill>
              <a:schemeClr val="dk1">
                <a:lumMod val="40000"/>
                <a:lumOff val="60000"/>
                <a:alpha val="20000"/>
              </a:schemeClr>
            </a:solidFill>
            <a:prstDash val="solid"/>
            <a:round/>
            <a:headEnd type="none" w="med" len="med"/>
            <a:tailEnd type="none" w="med" len="med"/>
          </a:ln>
        </p:spPr>
      </p:pic>
      <p:sp>
        <p:nvSpPr>
          <p:cNvPr id="15" name="矩形 14"/>
          <p:cNvSpPr/>
          <p:nvPr>
            <p:custDataLst>
              <p:tags r:id="rId8"/>
            </p:custDataLst>
          </p:nvPr>
        </p:nvSpPr>
        <p:spPr>
          <a:xfrm>
            <a:off x="1529080" y="5696585"/>
            <a:ext cx="1911985" cy="648970"/>
          </a:xfrm>
          <a:prstGeom prst="rect">
            <a:avLst/>
          </a:prstGeom>
          <a:noFill/>
        </p:spPr>
        <p:txBody>
          <a:bodyPr wrap="square" lIns="0" tIns="0" rIns="0" bIns="0" rtlCol="0" anchor="ctr" anchorCtr="0">
            <a:noAutofit/>
          </a:bodyPr>
          <a:p>
            <a:pPr>
              <a:spcBef>
                <a:spcPct val="0"/>
              </a:spcBef>
              <a:spcAft>
                <a:spcPct val="0"/>
              </a:spcAft>
            </a:pPr>
            <a:r>
              <a:rPr lang="en-US" altLang="zh-CN" sz="1800" b="1" dirty="0">
                <a:solidFill>
                  <a:schemeClr val="accent1"/>
                </a:solidFill>
                <a:latin typeface="+mn-ea"/>
                <a:cs typeface="+mn-ea"/>
                <a:sym typeface="+mn-ea"/>
              </a:rPr>
              <a:t>(</a:t>
            </a:r>
            <a:r>
              <a:rPr lang="zh-CN" altLang="en-US" sz="1800" b="1" dirty="0">
                <a:solidFill>
                  <a:schemeClr val="accent1"/>
                </a:solidFill>
                <a:latin typeface="+mn-ea"/>
                <a:cs typeface="+mn-ea"/>
                <a:sym typeface="+mn-ea"/>
              </a:rPr>
              <a:t>一</a:t>
            </a:r>
            <a:r>
              <a:rPr lang="en-US" altLang="zh-CN" sz="1800" b="1" dirty="0">
                <a:solidFill>
                  <a:schemeClr val="accent1"/>
                </a:solidFill>
                <a:latin typeface="+mn-ea"/>
                <a:cs typeface="+mn-ea"/>
                <a:sym typeface="+mn-ea"/>
              </a:rPr>
              <a:t>). </a:t>
            </a:r>
            <a:r>
              <a:rPr lang="zh-CN" altLang="en-US" sz="1800" b="1" dirty="0">
                <a:solidFill>
                  <a:schemeClr val="accent1"/>
                </a:solidFill>
                <a:latin typeface="+mn-ea"/>
                <a:cs typeface="+mn-ea"/>
                <a:sym typeface="+mn-ea"/>
              </a:rPr>
              <a:t>寻找数据特征</a:t>
            </a:r>
            <a:endParaRPr lang="zh-CN" altLang="en-US" sz="1800" b="1" dirty="0">
              <a:solidFill>
                <a:schemeClr val="accent1"/>
              </a:solidFill>
              <a:latin typeface="+mn-ea"/>
              <a:cs typeface="+mn-ea"/>
              <a:sym typeface="+mn-ea"/>
            </a:endParaRPr>
          </a:p>
        </p:txBody>
      </p:sp>
      <p:sp>
        <p:nvSpPr>
          <p:cNvPr id="18" name="“_#color-824&amp;2665"/>
          <p:cNvSpPr/>
          <p:nvPr>
            <p:custDataLst>
              <p:tags r:id="rId9"/>
            </p:custDataLst>
          </p:nvPr>
        </p:nvSpPr>
        <p:spPr>
          <a:xfrm>
            <a:off x="2676721" y="4829123"/>
            <a:ext cx="262266" cy="224164"/>
          </a:xfrm>
          <a:custGeom>
            <a:avLst/>
            <a:gdLst/>
            <a:ahLst/>
            <a:cxnLst/>
            <a:rect l="l" t="t" r="r" b="b"/>
            <a:pathLst>
              <a:path w="448056" h="384048">
                <a:moveTo>
                  <a:pt x="448056" y="192024"/>
                </a:moveTo>
                <a:cubicBezTo>
                  <a:pt x="448056" y="228600"/>
                  <a:pt x="438912" y="256032"/>
                  <a:pt x="420624" y="283464"/>
                </a:cubicBezTo>
                <a:cubicBezTo>
                  <a:pt x="411480" y="310896"/>
                  <a:pt x="384048" y="338328"/>
                  <a:pt x="356616" y="356616"/>
                </a:cubicBezTo>
                <a:cubicBezTo>
                  <a:pt x="329184" y="365760"/>
                  <a:pt x="301752" y="374904"/>
                  <a:pt x="265176" y="384048"/>
                </a:cubicBezTo>
                <a:cubicBezTo>
                  <a:pt x="265176" y="384048"/>
                  <a:pt x="256032" y="374904"/>
                  <a:pt x="256032" y="365760"/>
                </a:cubicBezTo>
                <a:lnTo>
                  <a:pt x="256032" y="310896"/>
                </a:lnTo>
                <a:cubicBezTo>
                  <a:pt x="256032" y="301752"/>
                  <a:pt x="265176" y="301752"/>
                  <a:pt x="265176" y="292608"/>
                </a:cubicBezTo>
                <a:cubicBezTo>
                  <a:pt x="292608" y="292608"/>
                  <a:pt x="320040" y="283464"/>
                  <a:pt x="329184" y="265176"/>
                </a:cubicBezTo>
                <a:cubicBezTo>
                  <a:pt x="347472" y="246888"/>
                  <a:pt x="356616" y="219456"/>
                  <a:pt x="356616" y="192024"/>
                </a:cubicBezTo>
                <a:lnTo>
                  <a:pt x="356616" y="182880"/>
                </a:lnTo>
                <a:cubicBezTo>
                  <a:pt x="356616" y="173736"/>
                  <a:pt x="347472" y="173736"/>
                  <a:pt x="338328" y="173736"/>
                </a:cubicBezTo>
                <a:lnTo>
                  <a:pt x="274320" y="173736"/>
                </a:lnTo>
                <a:cubicBezTo>
                  <a:pt x="265176" y="173736"/>
                  <a:pt x="265176" y="164592"/>
                  <a:pt x="265176" y="155448"/>
                </a:cubicBezTo>
                <a:lnTo>
                  <a:pt x="265176" y="9144"/>
                </a:lnTo>
                <a:cubicBezTo>
                  <a:pt x="265176" y="9144"/>
                  <a:pt x="265176" y="0"/>
                  <a:pt x="274320" y="0"/>
                </a:cubicBezTo>
                <a:lnTo>
                  <a:pt x="429768" y="0"/>
                </a:lnTo>
                <a:cubicBezTo>
                  <a:pt x="438912" y="0"/>
                  <a:pt x="448056" y="9144"/>
                  <a:pt x="448056" y="9144"/>
                </a:cubicBezTo>
                <a:lnTo>
                  <a:pt x="448056" y="192024"/>
                </a:lnTo>
                <a:moveTo>
                  <a:pt x="0" y="310896"/>
                </a:moveTo>
                <a:cubicBezTo>
                  <a:pt x="0" y="301752"/>
                  <a:pt x="9144" y="301752"/>
                  <a:pt x="9144" y="292608"/>
                </a:cubicBezTo>
                <a:cubicBezTo>
                  <a:pt x="36576" y="292608"/>
                  <a:pt x="64008" y="283464"/>
                  <a:pt x="73152" y="265176"/>
                </a:cubicBezTo>
                <a:cubicBezTo>
                  <a:pt x="91440" y="246888"/>
                  <a:pt x="100584" y="219456"/>
                  <a:pt x="100584" y="192024"/>
                </a:cubicBezTo>
                <a:lnTo>
                  <a:pt x="100584" y="182880"/>
                </a:lnTo>
                <a:cubicBezTo>
                  <a:pt x="100584" y="173736"/>
                  <a:pt x="91440" y="173736"/>
                  <a:pt x="82296" y="173736"/>
                </a:cubicBezTo>
                <a:lnTo>
                  <a:pt x="18288" y="173736"/>
                </a:lnTo>
                <a:cubicBezTo>
                  <a:pt x="9144" y="173736"/>
                  <a:pt x="9144" y="164592"/>
                  <a:pt x="9144" y="155448"/>
                </a:cubicBezTo>
                <a:lnTo>
                  <a:pt x="9144" y="9144"/>
                </a:lnTo>
                <a:cubicBezTo>
                  <a:pt x="9144" y="9144"/>
                  <a:pt x="9144" y="0"/>
                  <a:pt x="18288" y="0"/>
                </a:cubicBezTo>
                <a:lnTo>
                  <a:pt x="173736" y="0"/>
                </a:lnTo>
                <a:cubicBezTo>
                  <a:pt x="182880" y="0"/>
                  <a:pt x="192024" y="9144"/>
                  <a:pt x="192024" y="9144"/>
                </a:cubicBezTo>
                <a:lnTo>
                  <a:pt x="192024" y="192024"/>
                </a:lnTo>
                <a:cubicBezTo>
                  <a:pt x="192024" y="228600"/>
                  <a:pt x="182880" y="256032"/>
                  <a:pt x="164592" y="283464"/>
                </a:cubicBezTo>
                <a:cubicBezTo>
                  <a:pt x="155448" y="310896"/>
                  <a:pt x="128016" y="338328"/>
                  <a:pt x="100584" y="356616"/>
                </a:cubicBezTo>
                <a:cubicBezTo>
                  <a:pt x="73152" y="365760"/>
                  <a:pt x="45720" y="374904"/>
                  <a:pt x="9144" y="384048"/>
                </a:cubicBezTo>
                <a:cubicBezTo>
                  <a:pt x="9144" y="384048"/>
                  <a:pt x="0" y="374904"/>
                  <a:pt x="0" y="365760"/>
                </a:cubicBezTo>
                <a:lnTo>
                  <a:pt x="0" y="310896"/>
                </a:lnTo>
              </a:path>
            </a:pathLst>
          </a:custGeom>
          <a:solidFill>
            <a:schemeClr val="lt2">
              <a:alpha val="50000"/>
            </a:schemeClr>
          </a:solidFill>
        </p:spPr>
        <p:txBody>
          <a:bodyPr/>
          <a:p>
            <a:endParaRPr lang="zh-CN" altLang="en-US" sz="1800"/>
          </a:p>
        </p:txBody>
      </p:sp>
      <p:sp>
        <p:nvSpPr>
          <p:cNvPr id="16" name="矩形 15"/>
          <p:cNvSpPr/>
          <p:nvPr>
            <p:custDataLst>
              <p:tags r:id="rId10"/>
            </p:custDataLst>
          </p:nvPr>
        </p:nvSpPr>
        <p:spPr>
          <a:xfrm>
            <a:off x="4352290" y="5800725"/>
            <a:ext cx="2016760" cy="440055"/>
          </a:xfrm>
          <a:prstGeom prst="rect">
            <a:avLst/>
          </a:prstGeom>
          <a:noFill/>
        </p:spPr>
        <p:txBody>
          <a:bodyPr wrap="square" lIns="0" tIns="0" rIns="0" bIns="0" rtlCol="0" anchor="ctr" anchorCtr="0">
            <a:noAutofit/>
          </a:bodyPr>
          <a:p>
            <a:pPr>
              <a:spcBef>
                <a:spcPct val="0"/>
              </a:spcBef>
              <a:spcAft>
                <a:spcPct val="0"/>
              </a:spcAft>
            </a:pPr>
            <a:r>
              <a:rPr lang="en-US" altLang="zh-CN" sz="1800" b="1">
                <a:solidFill>
                  <a:schemeClr val="accent1"/>
                </a:solidFill>
                <a:latin typeface="+mn-ea"/>
                <a:cs typeface="+mn-ea"/>
                <a:sym typeface="+mn-ea"/>
              </a:rPr>
              <a:t>(</a:t>
            </a:r>
            <a:r>
              <a:rPr lang="zh-CN" altLang="en-US" sz="1800" b="1">
                <a:solidFill>
                  <a:schemeClr val="accent1"/>
                </a:solidFill>
                <a:latin typeface="+mn-ea"/>
                <a:cs typeface="+mn-ea"/>
                <a:sym typeface="+mn-ea"/>
              </a:rPr>
              <a:t>二</a:t>
            </a:r>
            <a:r>
              <a:rPr lang="en-US" altLang="zh-CN" sz="1800" b="1">
                <a:solidFill>
                  <a:schemeClr val="accent1"/>
                </a:solidFill>
                <a:latin typeface="+mn-ea"/>
                <a:cs typeface="+mn-ea"/>
                <a:sym typeface="+mn-ea"/>
              </a:rPr>
              <a:t>). </a:t>
            </a:r>
            <a:r>
              <a:rPr lang="zh-CN" altLang="en-US" b="1">
                <a:solidFill>
                  <a:schemeClr val="accent1"/>
                </a:solidFill>
                <a:latin typeface="+mn-ea"/>
                <a:cs typeface="+mn-ea"/>
                <a:sym typeface="+mn-ea"/>
              </a:rPr>
              <a:t>获取</a:t>
            </a:r>
            <a:r>
              <a:rPr lang="zh-CN" altLang="en-US" sz="1800" b="1">
                <a:solidFill>
                  <a:schemeClr val="accent1"/>
                </a:solidFill>
                <a:latin typeface="+mn-ea"/>
                <a:cs typeface="+mn-ea"/>
                <a:sym typeface="+mn-ea"/>
              </a:rPr>
              <a:t>响应内容</a:t>
            </a:r>
            <a:endParaRPr lang="zh-CN" altLang="en-US" sz="1800" b="1">
              <a:solidFill>
                <a:schemeClr val="accent1"/>
              </a:solidFill>
              <a:latin typeface="+mn-ea"/>
              <a:cs typeface="+mn-ea"/>
              <a:sym typeface="+mn-ea"/>
            </a:endParaRPr>
          </a:p>
        </p:txBody>
      </p:sp>
      <p:pic>
        <p:nvPicPr>
          <p:cNvPr id="30" name="图片 29" descr="C:/Users/Admin/AppData/Roaming/Kingsoft/office6/wppai/generateppt/cfce8ac06a1ab45b2e4ba77816118fc9.jpgcfce8ac06a1ab45b2e4ba77816118fc9"/>
          <p:cNvPicPr>
            <a:picLocks noChangeAspect="1"/>
          </p:cNvPicPr>
          <p:nvPr>
            <p:custDataLst>
              <p:tags r:id="rId11"/>
            </p:custDataLst>
          </p:nvPr>
        </p:nvPicPr>
        <p:blipFill>
          <a:blip r:embed="rId12"/>
          <a:srcRect t="16676" b="16677"/>
          <a:stretch>
            <a:fillRect/>
          </a:stretch>
        </p:blipFill>
        <p:spPr>
          <a:xfrm>
            <a:off x="3645137" y="5696570"/>
            <a:ext cx="648027" cy="648027"/>
          </a:xfrm>
          <a:custGeom>
            <a:avLst/>
            <a:gdLst>
              <a:gd name="connsiteX0" fmla="*/ 516600 w 1033200"/>
              <a:gd name="connsiteY0" fmla="*/ 0 h 1033200"/>
              <a:gd name="connsiteX1" fmla="*/ 1033200 w 1033200"/>
              <a:gd name="connsiteY1" fmla="*/ 516600 h 1033200"/>
              <a:gd name="connsiteX2" fmla="*/ 516600 w 1033200"/>
              <a:gd name="connsiteY2" fmla="*/ 1033200 h 1033200"/>
              <a:gd name="connsiteX3" fmla="*/ 0 w 1033200"/>
              <a:gd name="connsiteY3" fmla="*/ 516600 h 1033200"/>
              <a:gd name="connsiteX4" fmla="*/ 516600 w 1033200"/>
              <a:gd name="connsiteY4" fmla="*/ 0 h 103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200" h="1033200">
                <a:moveTo>
                  <a:pt x="516600" y="0"/>
                </a:moveTo>
                <a:cubicBezTo>
                  <a:pt x="801910" y="0"/>
                  <a:pt x="1033200" y="231290"/>
                  <a:pt x="1033200" y="516600"/>
                </a:cubicBezTo>
                <a:cubicBezTo>
                  <a:pt x="1033200" y="801910"/>
                  <a:pt x="801910" y="1033200"/>
                  <a:pt x="516600" y="1033200"/>
                </a:cubicBezTo>
                <a:cubicBezTo>
                  <a:pt x="231290" y="1033200"/>
                  <a:pt x="0" y="801910"/>
                  <a:pt x="0" y="516600"/>
                </a:cubicBezTo>
                <a:cubicBezTo>
                  <a:pt x="0" y="231290"/>
                  <a:pt x="231290" y="0"/>
                  <a:pt x="516600" y="0"/>
                </a:cubicBezTo>
                <a:close/>
              </a:path>
            </a:pathLst>
          </a:custGeom>
          <a:solidFill>
            <a:schemeClr val="accent1"/>
          </a:solidFill>
          <a:ln w="9525" cap="flat" cmpd="sng" algn="ctr">
            <a:solidFill>
              <a:schemeClr val="dk1">
                <a:lumMod val="40000"/>
                <a:lumOff val="60000"/>
                <a:alpha val="20000"/>
              </a:schemeClr>
            </a:solidFill>
            <a:prstDash val="solid"/>
            <a:round/>
            <a:headEnd type="none" w="med" len="med"/>
            <a:tailEnd type="none" w="med" len="med"/>
          </a:ln>
        </p:spPr>
      </p:pic>
      <p:sp>
        <p:nvSpPr>
          <p:cNvPr id="20" name="“_#color-824&amp;2665"/>
          <p:cNvSpPr/>
          <p:nvPr>
            <p:custDataLst>
              <p:tags r:id="rId13"/>
            </p:custDataLst>
          </p:nvPr>
        </p:nvSpPr>
        <p:spPr>
          <a:xfrm>
            <a:off x="5433371" y="4829123"/>
            <a:ext cx="262266" cy="224164"/>
          </a:xfrm>
          <a:custGeom>
            <a:avLst/>
            <a:gdLst/>
            <a:ahLst/>
            <a:cxnLst/>
            <a:rect l="l" t="t" r="r" b="b"/>
            <a:pathLst>
              <a:path w="448056" h="384048">
                <a:moveTo>
                  <a:pt x="448056" y="192024"/>
                </a:moveTo>
                <a:cubicBezTo>
                  <a:pt x="448056" y="228600"/>
                  <a:pt x="438912" y="256032"/>
                  <a:pt x="420624" y="283464"/>
                </a:cubicBezTo>
                <a:cubicBezTo>
                  <a:pt x="411480" y="310896"/>
                  <a:pt x="384048" y="338328"/>
                  <a:pt x="356616" y="356616"/>
                </a:cubicBezTo>
                <a:cubicBezTo>
                  <a:pt x="329184" y="365760"/>
                  <a:pt x="301752" y="374904"/>
                  <a:pt x="265176" y="384048"/>
                </a:cubicBezTo>
                <a:cubicBezTo>
                  <a:pt x="265176" y="384048"/>
                  <a:pt x="256032" y="374904"/>
                  <a:pt x="256032" y="365760"/>
                </a:cubicBezTo>
                <a:lnTo>
                  <a:pt x="256032" y="310896"/>
                </a:lnTo>
                <a:cubicBezTo>
                  <a:pt x="256032" y="301752"/>
                  <a:pt x="265176" y="301752"/>
                  <a:pt x="265176" y="292608"/>
                </a:cubicBezTo>
                <a:cubicBezTo>
                  <a:pt x="292608" y="292608"/>
                  <a:pt x="320040" y="283464"/>
                  <a:pt x="329184" y="265176"/>
                </a:cubicBezTo>
                <a:cubicBezTo>
                  <a:pt x="347472" y="246888"/>
                  <a:pt x="356616" y="219456"/>
                  <a:pt x="356616" y="192024"/>
                </a:cubicBezTo>
                <a:lnTo>
                  <a:pt x="356616" y="182880"/>
                </a:lnTo>
                <a:cubicBezTo>
                  <a:pt x="356616" y="173736"/>
                  <a:pt x="347472" y="173736"/>
                  <a:pt x="338328" y="173736"/>
                </a:cubicBezTo>
                <a:lnTo>
                  <a:pt x="274320" y="173736"/>
                </a:lnTo>
                <a:cubicBezTo>
                  <a:pt x="265176" y="173736"/>
                  <a:pt x="265176" y="164592"/>
                  <a:pt x="265176" y="155448"/>
                </a:cubicBezTo>
                <a:lnTo>
                  <a:pt x="265176" y="9144"/>
                </a:lnTo>
                <a:cubicBezTo>
                  <a:pt x="265176" y="9144"/>
                  <a:pt x="265176" y="0"/>
                  <a:pt x="274320" y="0"/>
                </a:cubicBezTo>
                <a:lnTo>
                  <a:pt x="429768" y="0"/>
                </a:lnTo>
                <a:cubicBezTo>
                  <a:pt x="438912" y="0"/>
                  <a:pt x="448056" y="9144"/>
                  <a:pt x="448056" y="9144"/>
                </a:cubicBezTo>
                <a:lnTo>
                  <a:pt x="448056" y="192024"/>
                </a:lnTo>
                <a:moveTo>
                  <a:pt x="0" y="310896"/>
                </a:moveTo>
                <a:cubicBezTo>
                  <a:pt x="0" y="301752"/>
                  <a:pt x="9144" y="301752"/>
                  <a:pt x="9144" y="292608"/>
                </a:cubicBezTo>
                <a:cubicBezTo>
                  <a:pt x="36576" y="292608"/>
                  <a:pt x="64008" y="283464"/>
                  <a:pt x="73152" y="265176"/>
                </a:cubicBezTo>
                <a:cubicBezTo>
                  <a:pt x="91440" y="246888"/>
                  <a:pt x="100584" y="219456"/>
                  <a:pt x="100584" y="192024"/>
                </a:cubicBezTo>
                <a:lnTo>
                  <a:pt x="100584" y="182880"/>
                </a:lnTo>
                <a:cubicBezTo>
                  <a:pt x="100584" y="173736"/>
                  <a:pt x="91440" y="173736"/>
                  <a:pt x="82296" y="173736"/>
                </a:cubicBezTo>
                <a:lnTo>
                  <a:pt x="18288" y="173736"/>
                </a:lnTo>
                <a:cubicBezTo>
                  <a:pt x="9144" y="173736"/>
                  <a:pt x="9144" y="164592"/>
                  <a:pt x="9144" y="155448"/>
                </a:cubicBezTo>
                <a:lnTo>
                  <a:pt x="9144" y="9144"/>
                </a:lnTo>
                <a:cubicBezTo>
                  <a:pt x="9144" y="9144"/>
                  <a:pt x="9144" y="0"/>
                  <a:pt x="18288" y="0"/>
                </a:cubicBezTo>
                <a:lnTo>
                  <a:pt x="173736" y="0"/>
                </a:lnTo>
                <a:cubicBezTo>
                  <a:pt x="182880" y="0"/>
                  <a:pt x="192024" y="9144"/>
                  <a:pt x="192024" y="9144"/>
                </a:cubicBezTo>
                <a:lnTo>
                  <a:pt x="192024" y="192024"/>
                </a:lnTo>
                <a:cubicBezTo>
                  <a:pt x="192024" y="228600"/>
                  <a:pt x="182880" y="256032"/>
                  <a:pt x="164592" y="283464"/>
                </a:cubicBezTo>
                <a:cubicBezTo>
                  <a:pt x="155448" y="310896"/>
                  <a:pt x="128016" y="338328"/>
                  <a:pt x="100584" y="356616"/>
                </a:cubicBezTo>
                <a:cubicBezTo>
                  <a:pt x="73152" y="365760"/>
                  <a:pt x="45720" y="374904"/>
                  <a:pt x="9144" y="384048"/>
                </a:cubicBezTo>
                <a:cubicBezTo>
                  <a:pt x="9144" y="384048"/>
                  <a:pt x="0" y="374904"/>
                  <a:pt x="0" y="365760"/>
                </a:cubicBezTo>
                <a:lnTo>
                  <a:pt x="0" y="310896"/>
                </a:lnTo>
              </a:path>
            </a:pathLst>
          </a:custGeom>
          <a:solidFill>
            <a:schemeClr val="lt2">
              <a:alpha val="50000"/>
            </a:schemeClr>
          </a:solidFill>
        </p:spPr>
        <p:txBody>
          <a:bodyPr/>
          <a:p>
            <a:endParaRPr lang="zh-CN" altLang="en-US" sz="1800"/>
          </a:p>
        </p:txBody>
      </p:sp>
      <p:sp>
        <p:nvSpPr>
          <p:cNvPr id="36" name="任意多边形: 形状 35"/>
          <p:cNvSpPr/>
          <p:nvPr>
            <p:custDataLst>
              <p:tags r:id="rId14"/>
            </p:custDataLst>
          </p:nvPr>
        </p:nvSpPr>
        <p:spPr>
          <a:xfrm>
            <a:off x="8974914" y="2713215"/>
            <a:ext cx="2483299" cy="2813008"/>
          </a:xfrm>
          <a:custGeom>
            <a:avLst/>
            <a:gdLst>
              <a:gd name="connsiteX0" fmla="*/ 171812 w 2483195"/>
              <a:gd name="connsiteY0" fmla="*/ 0 h 2812891"/>
              <a:gd name="connsiteX1" fmla="*/ 2311383 w 2483195"/>
              <a:gd name="connsiteY1" fmla="*/ 0 h 2812891"/>
              <a:gd name="connsiteX2" fmla="*/ 2483195 w 2483195"/>
              <a:gd name="connsiteY2" fmla="*/ 171812 h 2812891"/>
              <a:gd name="connsiteX3" fmla="*/ 2483195 w 2483195"/>
              <a:gd name="connsiteY3" fmla="*/ 2457224 h 2812891"/>
              <a:gd name="connsiteX4" fmla="*/ 2311383 w 2483195"/>
              <a:gd name="connsiteY4" fmla="*/ 2629036 h 2812891"/>
              <a:gd name="connsiteX5" fmla="*/ 699886 w 2483195"/>
              <a:gd name="connsiteY5" fmla="*/ 2629036 h 2812891"/>
              <a:gd name="connsiteX6" fmla="*/ 654779 w 2483195"/>
              <a:gd name="connsiteY6" fmla="*/ 2694211 h 2812891"/>
              <a:gd name="connsiteX7" fmla="*/ 588438 w 2483195"/>
              <a:gd name="connsiteY7" fmla="*/ 2790066 h 2812891"/>
              <a:gd name="connsiteX8" fmla="*/ 547173 w 2483195"/>
              <a:gd name="connsiteY8" fmla="*/ 2812891 h 2812891"/>
              <a:gd name="connsiteX9" fmla="*/ 505893 w 2483195"/>
              <a:gd name="connsiteY9" fmla="*/ 2790044 h 2812891"/>
              <a:gd name="connsiteX10" fmla="*/ 439551 w 2483195"/>
              <a:gd name="connsiteY10" fmla="*/ 2694189 h 2812891"/>
              <a:gd name="connsiteX11" fmla="*/ 394459 w 2483195"/>
              <a:gd name="connsiteY11" fmla="*/ 2629036 h 2812891"/>
              <a:gd name="connsiteX12" fmla="*/ 171812 w 2483195"/>
              <a:gd name="connsiteY12" fmla="*/ 2629036 h 2812891"/>
              <a:gd name="connsiteX13" fmla="*/ 0 w 2483195"/>
              <a:gd name="connsiteY13" fmla="*/ 2457224 h 2812891"/>
              <a:gd name="connsiteX14" fmla="*/ 0 w 2483195"/>
              <a:gd name="connsiteY14" fmla="*/ 171812 h 2812891"/>
              <a:gd name="connsiteX15" fmla="*/ 171812 w 2483195"/>
              <a:gd name="connsiteY15" fmla="*/ 0 h 2812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83195" h="2812891">
                <a:moveTo>
                  <a:pt x="171812" y="0"/>
                </a:moveTo>
                <a:lnTo>
                  <a:pt x="2311383" y="0"/>
                </a:lnTo>
                <a:cubicBezTo>
                  <a:pt x="2406272" y="0"/>
                  <a:pt x="2483195" y="76923"/>
                  <a:pt x="2483195" y="171812"/>
                </a:cubicBezTo>
                <a:lnTo>
                  <a:pt x="2483195" y="2457224"/>
                </a:lnTo>
                <a:cubicBezTo>
                  <a:pt x="2483195" y="2552113"/>
                  <a:pt x="2406272" y="2629036"/>
                  <a:pt x="2311383" y="2629036"/>
                </a:cubicBezTo>
                <a:lnTo>
                  <a:pt x="699886" y="2629036"/>
                </a:lnTo>
                <a:lnTo>
                  <a:pt x="654779" y="2694211"/>
                </a:lnTo>
                <a:cubicBezTo>
                  <a:pt x="616933" y="2748894"/>
                  <a:pt x="590902" y="2786507"/>
                  <a:pt x="588438" y="2790066"/>
                </a:cubicBezTo>
                <a:cubicBezTo>
                  <a:pt x="578583" y="2804306"/>
                  <a:pt x="563046" y="2812891"/>
                  <a:pt x="547173" y="2812891"/>
                </a:cubicBezTo>
                <a:cubicBezTo>
                  <a:pt x="531299" y="2812890"/>
                  <a:pt x="515747" y="2804283"/>
                  <a:pt x="505893" y="2790044"/>
                </a:cubicBezTo>
                <a:cubicBezTo>
                  <a:pt x="503429" y="2786485"/>
                  <a:pt x="477397" y="2748872"/>
                  <a:pt x="439551" y="2694189"/>
                </a:cubicBezTo>
                <a:lnTo>
                  <a:pt x="394459" y="2629036"/>
                </a:lnTo>
                <a:lnTo>
                  <a:pt x="171812" y="2629036"/>
                </a:lnTo>
                <a:cubicBezTo>
                  <a:pt x="76923" y="2629036"/>
                  <a:pt x="0" y="2552113"/>
                  <a:pt x="0" y="2457224"/>
                </a:cubicBezTo>
                <a:lnTo>
                  <a:pt x="0" y="171812"/>
                </a:lnTo>
                <a:cubicBezTo>
                  <a:pt x="0" y="76923"/>
                  <a:pt x="76923" y="0"/>
                  <a:pt x="171812" y="0"/>
                </a:cubicBezTo>
                <a:close/>
              </a:path>
            </a:pathLst>
          </a:custGeom>
          <a:gradFill>
            <a:gsLst>
              <a:gs pos="0">
                <a:schemeClr val="accent1">
                  <a:lumMod val="75000"/>
                </a:schemeClr>
              </a:gs>
              <a:gs pos="100000">
                <a:schemeClr val="accent1"/>
              </a:gs>
            </a:gsLst>
            <a:lin ang="20750833" scaled="0"/>
          </a:gradFill>
          <a:ln>
            <a:noFill/>
          </a:ln>
        </p:spPr>
        <p:style>
          <a:lnRef idx="2">
            <a:schemeClr val="accent1">
              <a:shade val="15000"/>
            </a:schemeClr>
          </a:lnRef>
          <a:fillRef idx="1">
            <a:schemeClr val="accent1"/>
          </a:fillRef>
          <a:effectRef idx="0">
            <a:schemeClr val="accent1"/>
          </a:effectRef>
          <a:fontRef idx="minor">
            <a:schemeClr val="lt1"/>
          </a:fontRef>
        </p:style>
        <p:txBody>
          <a:bodyPr wrap="square" lIns="273540" tIns="204945" rIns="223085" bIns="655182" rtlCol="0" anchor="ctr">
            <a:noAutofit/>
          </a:bodyPr>
          <a:p>
            <a:pPr algn="just">
              <a:lnSpc>
                <a:spcPct val="150000"/>
              </a:lnSpc>
            </a:pPr>
            <a:r>
              <a:rPr lang="zh-CN" altLang="en-US" sz="1400">
                <a:solidFill>
                  <a:schemeClr val="accent3"/>
                </a:solidFill>
                <a:latin typeface="+mn-ea"/>
                <a:cs typeface="+mn-ea"/>
                <a:sym typeface="+mn-ea"/>
              </a:rPr>
              <a:t>用</a:t>
            </a:r>
            <a:r>
              <a:rPr lang="en-US" altLang="zh-CN" sz="1400">
                <a:solidFill>
                  <a:schemeClr val="accent3"/>
                </a:solidFill>
                <a:latin typeface="+mn-ea"/>
                <a:cs typeface="+mn-ea"/>
                <a:sym typeface="+mn-ea"/>
              </a:rPr>
              <a:t>BeautifulSoup</a:t>
            </a:r>
            <a:r>
              <a:rPr lang="zh-CN" altLang="en-US" sz="1400">
                <a:solidFill>
                  <a:schemeClr val="accent3"/>
                </a:solidFill>
                <a:latin typeface="+mn-ea"/>
                <a:cs typeface="+mn-ea"/>
                <a:sym typeface="+mn-ea"/>
              </a:rPr>
              <a:t>解析响应文本，通过选择器定位元素，批量提取标题与链接等关键信息。</a:t>
            </a:r>
            <a:endParaRPr lang="zh-CN" altLang="en-US" sz="1400">
              <a:solidFill>
                <a:schemeClr val="accent3"/>
              </a:solidFill>
              <a:latin typeface="+mn-ea"/>
              <a:cs typeface="+mn-ea"/>
              <a:sym typeface="+mn-ea"/>
            </a:endParaRPr>
          </a:p>
        </p:txBody>
      </p:sp>
      <p:sp>
        <p:nvSpPr>
          <p:cNvPr id="17" name="矩形 16"/>
          <p:cNvSpPr/>
          <p:nvPr>
            <p:custDataLst>
              <p:tags r:id="rId15"/>
            </p:custDataLst>
          </p:nvPr>
        </p:nvSpPr>
        <p:spPr>
          <a:xfrm>
            <a:off x="7082790" y="5800725"/>
            <a:ext cx="2194560" cy="440055"/>
          </a:xfrm>
          <a:prstGeom prst="rect">
            <a:avLst/>
          </a:prstGeom>
          <a:noFill/>
        </p:spPr>
        <p:txBody>
          <a:bodyPr wrap="square" lIns="0" tIns="0" rIns="0" bIns="0" rtlCol="0" anchor="ctr" anchorCtr="0">
            <a:noAutofit/>
          </a:bodyPr>
          <a:p>
            <a:pPr>
              <a:spcBef>
                <a:spcPct val="0"/>
              </a:spcBef>
              <a:spcAft>
                <a:spcPct val="0"/>
              </a:spcAft>
            </a:pPr>
            <a:r>
              <a:rPr lang="en-US" altLang="zh-CN" sz="1800" b="1">
                <a:solidFill>
                  <a:schemeClr val="accent1"/>
                </a:solidFill>
                <a:latin typeface="+mn-ea"/>
                <a:cs typeface="+mn-ea"/>
                <a:sym typeface="+mn-ea"/>
              </a:rPr>
              <a:t>(</a:t>
            </a:r>
            <a:r>
              <a:rPr lang="zh-CN" altLang="en-US" sz="1800" b="1">
                <a:solidFill>
                  <a:schemeClr val="accent1"/>
                </a:solidFill>
                <a:latin typeface="+mn-ea"/>
                <a:cs typeface="+mn-ea"/>
                <a:sym typeface="+mn-ea"/>
              </a:rPr>
              <a:t>三</a:t>
            </a:r>
            <a:r>
              <a:rPr lang="en-US" altLang="zh-CN" sz="1800" b="1">
                <a:solidFill>
                  <a:schemeClr val="accent1"/>
                </a:solidFill>
                <a:latin typeface="+mn-ea"/>
                <a:cs typeface="+mn-ea"/>
                <a:sym typeface="+mn-ea"/>
              </a:rPr>
              <a:t>). </a:t>
            </a:r>
            <a:r>
              <a:rPr lang="zh-CN" altLang="en-US" sz="1800" b="1">
                <a:solidFill>
                  <a:schemeClr val="accent1"/>
                </a:solidFill>
                <a:latin typeface="+mn-ea"/>
                <a:cs typeface="+mn-ea"/>
                <a:sym typeface="+mn-ea"/>
              </a:rPr>
              <a:t>定制</a:t>
            </a:r>
            <a:r>
              <a:rPr lang="en-US" altLang="zh-CN" sz="1800" b="1">
                <a:solidFill>
                  <a:schemeClr val="accent1"/>
                </a:solidFill>
                <a:latin typeface="+mn-ea"/>
                <a:cs typeface="+mn-ea"/>
                <a:sym typeface="+mn-ea"/>
              </a:rPr>
              <a:t> Requests</a:t>
            </a:r>
            <a:endParaRPr lang="en-US" altLang="zh-CN" sz="1800" b="1">
              <a:solidFill>
                <a:schemeClr val="accent1"/>
              </a:solidFill>
              <a:latin typeface="+mn-ea"/>
              <a:cs typeface="+mn-ea"/>
              <a:sym typeface="+mn-ea"/>
            </a:endParaRPr>
          </a:p>
        </p:txBody>
      </p:sp>
      <p:pic>
        <p:nvPicPr>
          <p:cNvPr id="19" name="图片 18" descr="C:/Users/Admin/AppData/Roaming/Kingsoft/office6/wppai/generateppt/29a0d9a61aa25b05a61ffc8d1093aabf.jpg29a0d9a61aa25b05a61ffc8d1093aabf"/>
          <p:cNvPicPr>
            <a:picLocks noChangeAspect="1"/>
          </p:cNvPicPr>
          <p:nvPr>
            <p:custDataLst>
              <p:tags r:id="rId16"/>
            </p:custDataLst>
          </p:nvPr>
        </p:nvPicPr>
        <p:blipFill>
          <a:blip r:embed="rId17"/>
          <a:srcRect/>
          <a:stretch>
            <a:fillRect/>
          </a:stretch>
        </p:blipFill>
        <p:spPr>
          <a:xfrm>
            <a:off x="6434173" y="5696570"/>
            <a:ext cx="648027" cy="648027"/>
          </a:xfrm>
          <a:custGeom>
            <a:avLst/>
            <a:gdLst>
              <a:gd name="connsiteX0" fmla="*/ 516600 w 1033200"/>
              <a:gd name="connsiteY0" fmla="*/ 0 h 1033200"/>
              <a:gd name="connsiteX1" fmla="*/ 1033200 w 1033200"/>
              <a:gd name="connsiteY1" fmla="*/ 516600 h 1033200"/>
              <a:gd name="connsiteX2" fmla="*/ 516600 w 1033200"/>
              <a:gd name="connsiteY2" fmla="*/ 1033200 h 1033200"/>
              <a:gd name="connsiteX3" fmla="*/ 0 w 1033200"/>
              <a:gd name="connsiteY3" fmla="*/ 516600 h 1033200"/>
              <a:gd name="connsiteX4" fmla="*/ 516600 w 1033200"/>
              <a:gd name="connsiteY4" fmla="*/ 0 h 103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200" h="1033200">
                <a:moveTo>
                  <a:pt x="516600" y="0"/>
                </a:moveTo>
                <a:cubicBezTo>
                  <a:pt x="801910" y="0"/>
                  <a:pt x="1033200" y="231290"/>
                  <a:pt x="1033200" y="516600"/>
                </a:cubicBezTo>
                <a:cubicBezTo>
                  <a:pt x="1033200" y="801910"/>
                  <a:pt x="801910" y="1033200"/>
                  <a:pt x="516600" y="1033200"/>
                </a:cubicBezTo>
                <a:cubicBezTo>
                  <a:pt x="231290" y="1033200"/>
                  <a:pt x="0" y="801910"/>
                  <a:pt x="0" y="516600"/>
                </a:cubicBezTo>
                <a:cubicBezTo>
                  <a:pt x="0" y="231290"/>
                  <a:pt x="231290" y="0"/>
                  <a:pt x="516600" y="0"/>
                </a:cubicBezTo>
                <a:close/>
              </a:path>
            </a:pathLst>
          </a:custGeom>
          <a:solidFill>
            <a:schemeClr val="accent1"/>
          </a:solidFill>
          <a:ln w="9525" cap="flat" cmpd="sng" algn="ctr">
            <a:solidFill>
              <a:schemeClr val="dk1">
                <a:lumMod val="40000"/>
                <a:lumOff val="60000"/>
                <a:alpha val="20000"/>
              </a:schemeClr>
            </a:solidFill>
            <a:prstDash val="solid"/>
            <a:round/>
            <a:headEnd type="none" w="med" len="med"/>
            <a:tailEnd type="none" w="med" len="med"/>
          </a:ln>
        </p:spPr>
      </p:pic>
      <p:sp>
        <p:nvSpPr>
          <p:cNvPr id="28" name="“_#color-824&amp;2665"/>
          <p:cNvSpPr/>
          <p:nvPr>
            <p:custDataLst>
              <p:tags r:id="rId18"/>
            </p:custDataLst>
          </p:nvPr>
        </p:nvSpPr>
        <p:spPr>
          <a:xfrm>
            <a:off x="8219867" y="4829123"/>
            <a:ext cx="262266" cy="224164"/>
          </a:xfrm>
          <a:custGeom>
            <a:avLst/>
            <a:gdLst/>
            <a:ahLst/>
            <a:cxnLst/>
            <a:rect l="l" t="t" r="r" b="b"/>
            <a:pathLst>
              <a:path w="448056" h="384048">
                <a:moveTo>
                  <a:pt x="448056" y="192024"/>
                </a:moveTo>
                <a:cubicBezTo>
                  <a:pt x="448056" y="228600"/>
                  <a:pt x="438912" y="256032"/>
                  <a:pt x="420624" y="283464"/>
                </a:cubicBezTo>
                <a:cubicBezTo>
                  <a:pt x="411480" y="310896"/>
                  <a:pt x="384048" y="338328"/>
                  <a:pt x="356616" y="356616"/>
                </a:cubicBezTo>
                <a:cubicBezTo>
                  <a:pt x="329184" y="365760"/>
                  <a:pt x="301752" y="374904"/>
                  <a:pt x="265176" y="384048"/>
                </a:cubicBezTo>
                <a:cubicBezTo>
                  <a:pt x="265176" y="384048"/>
                  <a:pt x="256032" y="374904"/>
                  <a:pt x="256032" y="365760"/>
                </a:cubicBezTo>
                <a:lnTo>
                  <a:pt x="256032" y="310896"/>
                </a:lnTo>
                <a:cubicBezTo>
                  <a:pt x="256032" y="301752"/>
                  <a:pt x="265176" y="301752"/>
                  <a:pt x="265176" y="292608"/>
                </a:cubicBezTo>
                <a:cubicBezTo>
                  <a:pt x="292608" y="292608"/>
                  <a:pt x="320040" y="283464"/>
                  <a:pt x="329184" y="265176"/>
                </a:cubicBezTo>
                <a:cubicBezTo>
                  <a:pt x="347472" y="246888"/>
                  <a:pt x="356616" y="219456"/>
                  <a:pt x="356616" y="192024"/>
                </a:cubicBezTo>
                <a:lnTo>
                  <a:pt x="356616" y="182880"/>
                </a:lnTo>
                <a:cubicBezTo>
                  <a:pt x="356616" y="173736"/>
                  <a:pt x="347472" y="173736"/>
                  <a:pt x="338328" y="173736"/>
                </a:cubicBezTo>
                <a:lnTo>
                  <a:pt x="274320" y="173736"/>
                </a:lnTo>
                <a:cubicBezTo>
                  <a:pt x="265176" y="173736"/>
                  <a:pt x="265176" y="164592"/>
                  <a:pt x="265176" y="155448"/>
                </a:cubicBezTo>
                <a:lnTo>
                  <a:pt x="265176" y="9144"/>
                </a:lnTo>
                <a:cubicBezTo>
                  <a:pt x="265176" y="9144"/>
                  <a:pt x="265176" y="0"/>
                  <a:pt x="274320" y="0"/>
                </a:cubicBezTo>
                <a:lnTo>
                  <a:pt x="429768" y="0"/>
                </a:lnTo>
                <a:cubicBezTo>
                  <a:pt x="438912" y="0"/>
                  <a:pt x="448056" y="9144"/>
                  <a:pt x="448056" y="9144"/>
                </a:cubicBezTo>
                <a:lnTo>
                  <a:pt x="448056" y="192024"/>
                </a:lnTo>
                <a:moveTo>
                  <a:pt x="0" y="310896"/>
                </a:moveTo>
                <a:cubicBezTo>
                  <a:pt x="0" y="301752"/>
                  <a:pt x="9144" y="301752"/>
                  <a:pt x="9144" y="292608"/>
                </a:cubicBezTo>
                <a:cubicBezTo>
                  <a:pt x="36576" y="292608"/>
                  <a:pt x="64008" y="283464"/>
                  <a:pt x="73152" y="265176"/>
                </a:cubicBezTo>
                <a:cubicBezTo>
                  <a:pt x="91440" y="246888"/>
                  <a:pt x="100584" y="219456"/>
                  <a:pt x="100584" y="192024"/>
                </a:cubicBezTo>
                <a:lnTo>
                  <a:pt x="100584" y="182880"/>
                </a:lnTo>
                <a:cubicBezTo>
                  <a:pt x="100584" y="173736"/>
                  <a:pt x="91440" y="173736"/>
                  <a:pt x="82296" y="173736"/>
                </a:cubicBezTo>
                <a:lnTo>
                  <a:pt x="18288" y="173736"/>
                </a:lnTo>
                <a:cubicBezTo>
                  <a:pt x="9144" y="173736"/>
                  <a:pt x="9144" y="164592"/>
                  <a:pt x="9144" y="155448"/>
                </a:cubicBezTo>
                <a:lnTo>
                  <a:pt x="9144" y="9144"/>
                </a:lnTo>
                <a:cubicBezTo>
                  <a:pt x="9144" y="9144"/>
                  <a:pt x="9144" y="0"/>
                  <a:pt x="18288" y="0"/>
                </a:cubicBezTo>
                <a:lnTo>
                  <a:pt x="173736" y="0"/>
                </a:lnTo>
                <a:cubicBezTo>
                  <a:pt x="182880" y="0"/>
                  <a:pt x="192024" y="9144"/>
                  <a:pt x="192024" y="9144"/>
                </a:cubicBezTo>
                <a:lnTo>
                  <a:pt x="192024" y="192024"/>
                </a:lnTo>
                <a:cubicBezTo>
                  <a:pt x="192024" y="228600"/>
                  <a:pt x="182880" y="256032"/>
                  <a:pt x="164592" y="283464"/>
                </a:cubicBezTo>
                <a:cubicBezTo>
                  <a:pt x="155448" y="310896"/>
                  <a:pt x="128016" y="338328"/>
                  <a:pt x="100584" y="356616"/>
                </a:cubicBezTo>
                <a:cubicBezTo>
                  <a:pt x="73152" y="365760"/>
                  <a:pt x="45720" y="374904"/>
                  <a:pt x="9144" y="384048"/>
                </a:cubicBezTo>
                <a:cubicBezTo>
                  <a:pt x="9144" y="384048"/>
                  <a:pt x="0" y="374904"/>
                  <a:pt x="0" y="365760"/>
                </a:cubicBezTo>
                <a:lnTo>
                  <a:pt x="0" y="310896"/>
                </a:lnTo>
              </a:path>
            </a:pathLst>
          </a:custGeom>
          <a:solidFill>
            <a:schemeClr val="lt2">
              <a:alpha val="50000"/>
            </a:schemeClr>
          </a:solidFill>
        </p:spPr>
        <p:txBody>
          <a:bodyPr/>
          <a:p>
            <a:endParaRPr lang="zh-CN" altLang="en-US" sz="1800"/>
          </a:p>
        </p:txBody>
      </p:sp>
      <p:sp>
        <p:nvSpPr>
          <p:cNvPr id="21" name="矩形 20"/>
          <p:cNvSpPr/>
          <p:nvPr>
            <p:custDataLst>
              <p:tags r:id="rId19"/>
            </p:custDataLst>
          </p:nvPr>
        </p:nvSpPr>
        <p:spPr>
          <a:xfrm>
            <a:off x="10009505" y="5800725"/>
            <a:ext cx="1459230" cy="440055"/>
          </a:xfrm>
          <a:prstGeom prst="rect">
            <a:avLst/>
          </a:prstGeom>
          <a:noFill/>
        </p:spPr>
        <p:txBody>
          <a:bodyPr wrap="square" lIns="0" tIns="0" rIns="0" bIns="0" rtlCol="0" anchor="ctr" anchorCtr="0">
            <a:noAutofit/>
          </a:bodyPr>
          <a:p>
            <a:pPr>
              <a:spcBef>
                <a:spcPct val="0"/>
              </a:spcBef>
              <a:spcAft>
                <a:spcPct val="0"/>
              </a:spcAft>
            </a:pPr>
            <a:r>
              <a:rPr lang="en-US" altLang="zh-CN" sz="1800" b="1">
                <a:solidFill>
                  <a:schemeClr val="accent1"/>
                </a:solidFill>
                <a:latin typeface="+mn-ea"/>
                <a:cs typeface="+mn-ea"/>
                <a:sym typeface="+mn-ea"/>
              </a:rPr>
              <a:t>(</a:t>
            </a:r>
            <a:r>
              <a:rPr lang="zh-CN" altLang="en-US" sz="1800" b="1">
                <a:solidFill>
                  <a:schemeClr val="accent1"/>
                </a:solidFill>
                <a:latin typeface="+mn-ea"/>
                <a:cs typeface="+mn-ea"/>
                <a:sym typeface="+mn-ea"/>
              </a:rPr>
              <a:t>四</a:t>
            </a:r>
            <a:r>
              <a:rPr lang="en-US" altLang="zh-CN" sz="1800" b="1">
                <a:solidFill>
                  <a:schemeClr val="accent1"/>
                </a:solidFill>
                <a:latin typeface="+mn-ea"/>
                <a:cs typeface="+mn-ea"/>
                <a:sym typeface="+mn-ea"/>
              </a:rPr>
              <a:t>). </a:t>
            </a:r>
            <a:r>
              <a:rPr lang="zh-CN" altLang="en-US" sz="1800" b="1">
                <a:solidFill>
                  <a:schemeClr val="accent1"/>
                </a:solidFill>
                <a:latin typeface="+mn-ea"/>
                <a:cs typeface="+mn-ea"/>
                <a:sym typeface="+mn-ea"/>
              </a:rPr>
              <a:t>代码解析</a:t>
            </a:r>
            <a:endParaRPr lang="zh-CN" altLang="en-US" sz="1800" b="1">
              <a:solidFill>
                <a:schemeClr val="accent1"/>
              </a:solidFill>
              <a:latin typeface="+mn-ea"/>
              <a:cs typeface="+mn-ea"/>
              <a:sym typeface="+mn-ea"/>
            </a:endParaRPr>
          </a:p>
        </p:txBody>
      </p:sp>
      <p:pic>
        <p:nvPicPr>
          <p:cNvPr id="22" name="图片 21" descr="C:/Users/Admin/AppData/Roaming/Kingsoft/office6/wppai/generateppt/8e6c517d3c88ca4db8ab8f262181bd1f.jpg8e6c517d3c88ca4db8ab8f262181bd1f"/>
          <p:cNvPicPr>
            <a:picLocks noChangeAspect="1"/>
          </p:cNvPicPr>
          <p:nvPr>
            <p:custDataLst>
              <p:tags r:id="rId20"/>
            </p:custDataLst>
          </p:nvPr>
        </p:nvPicPr>
        <p:blipFill>
          <a:blip r:embed="rId21"/>
          <a:srcRect/>
          <a:stretch>
            <a:fillRect/>
          </a:stretch>
        </p:blipFill>
        <p:spPr>
          <a:xfrm>
            <a:off x="9223209" y="5696570"/>
            <a:ext cx="648027" cy="648027"/>
          </a:xfrm>
          <a:custGeom>
            <a:avLst/>
            <a:gdLst>
              <a:gd name="connsiteX0" fmla="*/ 516600 w 1033200"/>
              <a:gd name="connsiteY0" fmla="*/ 0 h 1033200"/>
              <a:gd name="connsiteX1" fmla="*/ 1033200 w 1033200"/>
              <a:gd name="connsiteY1" fmla="*/ 516600 h 1033200"/>
              <a:gd name="connsiteX2" fmla="*/ 516600 w 1033200"/>
              <a:gd name="connsiteY2" fmla="*/ 1033200 h 1033200"/>
              <a:gd name="connsiteX3" fmla="*/ 0 w 1033200"/>
              <a:gd name="connsiteY3" fmla="*/ 516600 h 1033200"/>
              <a:gd name="connsiteX4" fmla="*/ 516600 w 1033200"/>
              <a:gd name="connsiteY4" fmla="*/ 0 h 103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3200" h="1033200">
                <a:moveTo>
                  <a:pt x="516600" y="0"/>
                </a:moveTo>
                <a:cubicBezTo>
                  <a:pt x="801910" y="0"/>
                  <a:pt x="1033200" y="231290"/>
                  <a:pt x="1033200" y="516600"/>
                </a:cubicBezTo>
                <a:cubicBezTo>
                  <a:pt x="1033200" y="801910"/>
                  <a:pt x="801910" y="1033200"/>
                  <a:pt x="516600" y="1033200"/>
                </a:cubicBezTo>
                <a:cubicBezTo>
                  <a:pt x="231290" y="1033200"/>
                  <a:pt x="0" y="801910"/>
                  <a:pt x="0" y="516600"/>
                </a:cubicBezTo>
                <a:cubicBezTo>
                  <a:pt x="0" y="231290"/>
                  <a:pt x="231290" y="0"/>
                  <a:pt x="516600" y="0"/>
                </a:cubicBezTo>
                <a:close/>
              </a:path>
            </a:pathLst>
          </a:custGeom>
          <a:solidFill>
            <a:schemeClr val="accent1"/>
          </a:solidFill>
          <a:ln w="9525" cap="flat" cmpd="sng" algn="ctr">
            <a:solidFill>
              <a:schemeClr val="dk1">
                <a:lumMod val="40000"/>
                <a:lumOff val="60000"/>
                <a:alpha val="20000"/>
              </a:schemeClr>
            </a:solidFill>
            <a:prstDash val="solid"/>
            <a:round/>
            <a:headEnd type="none" w="med" len="med"/>
            <a:tailEnd type="none" w="med" len="med"/>
          </a:ln>
        </p:spPr>
      </p:pic>
      <p:sp>
        <p:nvSpPr>
          <p:cNvPr id="23" name="“_#color-824&amp;2665"/>
          <p:cNvSpPr/>
          <p:nvPr>
            <p:custDataLst>
              <p:tags r:id="rId22"/>
            </p:custDataLst>
          </p:nvPr>
        </p:nvSpPr>
        <p:spPr>
          <a:xfrm>
            <a:off x="11005729" y="4829123"/>
            <a:ext cx="262266" cy="224164"/>
          </a:xfrm>
          <a:custGeom>
            <a:avLst/>
            <a:gdLst/>
            <a:ahLst/>
            <a:cxnLst/>
            <a:rect l="l" t="t" r="r" b="b"/>
            <a:pathLst>
              <a:path w="448056" h="384048">
                <a:moveTo>
                  <a:pt x="448056" y="192024"/>
                </a:moveTo>
                <a:cubicBezTo>
                  <a:pt x="448056" y="228600"/>
                  <a:pt x="438912" y="256032"/>
                  <a:pt x="420624" y="283464"/>
                </a:cubicBezTo>
                <a:cubicBezTo>
                  <a:pt x="411480" y="310896"/>
                  <a:pt x="384048" y="338328"/>
                  <a:pt x="356616" y="356616"/>
                </a:cubicBezTo>
                <a:cubicBezTo>
                  <a:pt x="329184" y="365760"/>
                  <a:pt x="301752" y="374904"/>
                  <a:pt x="265176" y="384048"/>
                </a:cubicBezTo>
                <a:cubicBezTo>
                  <a:pt x="265176" y="384048"/>
                  <a:pt x="256032" y="374904"/>
                  <a:pt x="256032" y="365760"/>
                </a:cubicBezTo>
                <a:lnTo>
                  <a:pt x="256032" y="310896"/>
                </a:lnTo>
                <a:cubicBezTo>
                  <a:pt x="256032" y="301752"/>
                  <a:pt x="265176" y="301752"/>
                  <a:pt x="265176" y="292608"/>
                </a:cubicBezTo>
                <a:cubicBezTo>
                  <a:pt x="292608" y="292608"/>
                  <a:pt x="320040" y="283464"/>
                  <a:pt x="329184" y="265176"/>
                </a:cubicBezTo>
                <a:cubicBezTo>
                  <a:pt x="347472" y="246888"/>
                  <a:pt x="356616" y="219456"/>
                  <a:pt x="356616" y="192024"/>
                </a:cubicBezTo>
                <a:lnTo>
                  <a:pt x="356616" y="182880"/>
                </a:lnTo>
                <a:cubicBezTo>
                  <a:pt x="356616" y="173736"/>
                  <a:pt x="347472" y="173736"/>
                  <a:pt x="338328" y="173736"/>
                </a:cubicBezTo>
                <a:lnTo>
                  <a:pt x="274320" y="173736"/>
                </a:lnTo>
                <a:cubicBezTo>
                  <a:pt x="265176" y="173736"/>
                  <a:pt x="265176" y="164592"/>
                  <a:pt x="265176" y="155448"/>
                </a:cubicBezTo>
                <a:lnTo>
                  <a:pt x="265176" y="9144"/>
                </a:lnTo>
                <a:cubicBezTo>
                  <a:pt x="265176" y="9144"/>
                  <a:pt x="265176" y="0"/>
                  <a:pt x="274320" y="0"/>
                </a:cubicBezTo>
                <a:lnTo>
                  <a:pt x="429768" y="0"/>
                </a:lnTo>
                <a:cubicBezTo>
                  <a:pt x="438912" y="0"/>
                  <a:pt x="448056" y="9144"/>
                  <a:pt x="448056" y="9144"/>
                </a:cubicBezTo>
                <a:lnTo>
                  <a:pt x="448056" y="192024"/>
                </a:lnTo>
                <a:moveTo>
                  <a:pt x="0" y="310896"/>
                </a:moveTo>
                <a:cubicBezTo>
                  <a:pt x="0" y="301752"/>
                  <a:pt x="9144" y="301752"/>
                  <a:pt x="9144" y="292608"/>
                </a:cubicBezTo>
                <a:cubicBezTo>
                  <a:pt x="36576" y="292608"/>
                  <a:pt x="64008" y="283464"/>
                  <a:pt x="73152" y="265176"/>
                </a:cubicBezTo>
                <a:cubicBezTo>
                  <a:pt x="91440" y="246888"/>
                  <a:pt x="100584" y="219456"/>
                  <a:pt x="100584" y="192024"/>
                </a:cubicBezTo>
                <a:lnTo>
                  <a:pt x="100584" y="182880"/>
                </a:lnTo>
                <a:cubicBezTo>
                  <a:pt x="100584" y="173736"/>
                  <a:pt x="91440" y="173736"/>
                  <a:pt x="82296" y="173736"/>
                </a:cubicBezTo>
                <a:lnTo>
                  <a:pt x="18288" y="173736"/>
                </a:lnTo>
                <a:cubicBezTo>
                  <a:pt x="9144" y="173736"/>
                  <a:pt x="9144" y="164592"/>
                  <a:pt x="9144" y="155448"/>
                </a:cubicBezTo>
                <a:lnTo>
                  <a:pt x="9144" y="9144"/>
                </a:lnTo>
                <a:cubicBezTo>
                  <a:pt x="9144" y="9144"/>
                  <a:pt x="9144" y="0"/>
                  <a:pt x="18288" y="0"/>
                </a:cubicBezTo>
                <a:lnTo>
                  <a:pt x="173736" y="0"/>
                </a:lnTo>
                <a:cubicBezTo>
                  <a:pt x="182880" y="0"/>
                  <a:pt x="192024" y="9144"/>
                  <a:pt x="192024" y="9144"/>
                </a:cubicBezTo>
                <a:lnTo>
                  <a:pt x="192024" y="192024"/>
                </a:lnTo>
                <a:cubicBezTo>
                  <a:pt x="192024" y="228600"/>
                  <a:pt x="182880" y="256032"/>
                  <a:pt x="164592" y="283464"/>
                </a:cubicBezTo>
                <a:cubicBezTo>
                  <a:pt x="155448" y="310896"/>
                  <a:pt x="128016" y="338328"/>
                  <a:pt x="100584" y="356616"/>
                </a:cubicBezTo>
                <a:cubicBezTo>
                  <a:pt x="73152" y="365760"/>
                  <a:pt x="45720" y="374904"/>
                  <a:pt x="9144" y="384048"/>
                </a:cubicBezTo>
                <a:cubicBezTo>
                  <a:pt x="9144" y="384048"/>
                  <a:pt x="0" y="374904"/>
                  <a:pt x="0" y="365760"/>
                </a:cubicBezTo>
                <a:lnTo>
                  <a:pt x="0" y="310896"/>
                </a:lnTo>
              </a:path>
            </a:pathLst>
          </a:custGeom>
          <a:solidFill>
            <a:schemeClr val="lt2">
              <a:alpha val="50000"/>
            </a:schemeClr>
          </a:solidFill>
        </p:spPr>
        <p:txBody>
          <a:bodyPr/>
          <a:p>
            <a:endParaRPr lang="zh-CN" altLang="en-US" sz="1800"/>
          </a:p>
        </p:txBody>
      </p:sp>
      <p:sp>
        <p:nvSpPr>
          <p:cNvPr id="2062" name="Rectangle 14"/>
          <p:cNvSpPr>
            <a:spLocks noGrp="1" noChangeArrowheads="1"/>
          </p:cNvSpPr>
          <p:nvPr>
            <p:custDataLst>
              <p:tags r:id="rId23"/>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任务实施：静态网页采集</a:t>
            </a:r>
            <a:endParaRPr lang="zh-CN" altLang="en-US" sz="3200" dirty="0">
              <a:solidFill>
                <a:srgbClr val="FF0000"/>
              </a:solidFill>
              <a:latin typeface="楷体_GB2312" charset="-122"/>
            </a:endParaRPr>
          </a:p>
        </p:txBody>
      </p:sp>
    </p:spTree>
    <p:custDataLst>
      <p:tags r:id="rId24"/>
    </p:custDataLst>
  </p:cSld>
  <p:clrMapOvr>
    <a:masterClrMapping/>
  </p:clrMapOvr>
  <p:transition>
    <p:cut/>
  </p:transition>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cxnSp>
        <p:nvCxnSpPr>
          <p:cNvPr id="76" name="直接连接符 75"/>
          <p:cNvCxnSpPr/>
          <p:nvPr>
            <p:custDataLst>
              <p:tags r:id="rId2"/>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3"/>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4"/>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5"/>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6" name="任意多边形: 形状 1397"/>
          <p:cNvSpPr/>
          <p:nvPr>
            <p:custDataLst>
              <p:tags r:id="rId6"/>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7"/>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8"/>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9"/>
            </p:custDataLst>
          </p:nvPr>
        </p:nvSpPr>
        <p:spPr>
          <a:xfrm>
            <a:off x="766445" y="784225"/>
            <a:ext cx="10926445" cy="3082290"/>
          </a:xfrm>
          <a:prstGeom prst="rect">
            <a:avLst/>
          </a:prstGeom>
          <a:noFill/>
        </p:spPr>
        <p:txBody>
          <a:bodyPr wrap="square" rtlCol="0" anchor="ctr" anchorCtr="0">
            <a:normAutofit/>
          </a:bodyPr>
          <a:lstStyle/>
          <a:p>
            <a:pPr indent="0" fontAlgn="auto">
              <a:lnSpc>
                <a:spcPct val="150000"/>
              </a:lnSpc>
            </a:pPr>
            <a:r>
              <a:rPr lang="zh-CN" altLang="en-US" sz="1400" kern="0" dirty="0">
                <a:ln>
                  <a:noFill/>
                  <a:prstDash val="sysDot"/>
                </a:ln>
                <a:solidFill>
                  <a:schemeClr val="tx1">
                    <a:lumMod val="85000"/>
                    <a:lumOff val="15000"/>
                  </a:schemeClr>
                </a:solidFill>
                <a:latin typeface="+mn-ea"/>
                <a:sym typeface="+mn-ea"/>
              </a:rPr>
              <a:t>在网站设计中，纯粹的</a:t>
            </a:r>
            <a:r>
              <a:rPr lang="en-US" altLang="zh-CN" sz="1400" kern="0" dirty="0">
                <a:ln>
                  <a:noFill/>
                  <a:prstDash val="sysDot"/>
                </a:ln>
                <a:solidFill>
                  <a:schemeClr val="tx1">
                    <a:lumMod val="85000"/>
                    <a:lumOff val="15000"/>
                  </a:schemeClr>
                </a:solidFill>
                <a:latin typeface="+mn-ea"/>
                <a:sym typeface="+mn-ea"/>
              </a:rPr>
              <a:t> HTML </a:t>
            </a:r>
            <a:r>
              <a:rPr lang="zh-CN" altLang="en-US" sz="1400" kern="0" dirty="0">
                <a:ln>
                  <a:noFill/>
                  <a:prstDash val="sysDot"/>
                </a:ln>
                <a:solidFill>
                  <a:schemeClr val="tx1">
                    <a:lumMod val="85000"/>
                    <a:lumOff val="15000"/>
                  </a:schemeClr>
                </a:solidFill>
                <a:latin typeface="+mn-ea"/>
                <a:sym typeface="+mn-ea"/>
              </a:rPr>
              <a:t>格式的网页通常称为静态网页。早期网站中的页</a:t>
            </a:r>
            <a:r>
              <a:rPr lang="en-US" altLang="zh-CN" sz="1400" kern="0" dirty="0">
                <a:ln>
                  <a:noFill/>
                  <a:prstDash val="sysDot"/>
                </a:ln>
                <a:solidFill>
                  <a:schemeClr val="tx1">
                    <a:lumMod val="85000"/>
                    <a:lumOff val="15000"/>
                  </a:schemeClr>
                </a:solidFill>
                <a:latin typeface="+mn-ea"/>
                <a:sym typeface="+mn-ea"/>
              </a:rPr>
              <a:t> </a:t>
            </a:r>
            <a:r>
              <a:rPr lang="zh-CN" altLang="en-US" sz="1400" kern="0" dirty="0">
                <a:ln>
                  <a:noFill/>
                  <a:prstDash val="sysDot"/>
                </a:ln>
                <a:solidFill>
                  <a:schemeClr val="tx1">
                    <a:lumMod val="85000"/>
                    <a:lumOff val="15000"/>
                  </a:schemeClr>
                </a:solidFill>
                <a:latin typeface="+mn-ea"/>
                <a:sym typeface="+mn-ea"/>
              </a:rPr>
              <a:t>面一般都是静态网页。对于网络数据采集，静态网页的数据是比较容易获取的，因</a:t>
            </a:r>
            <a:r>
              <a:rPr lang="en-US" altLang="zh-CN" sz="1400" kern="0" dirty="0">
                <a:ln>
                  <a:noFill/>
                  <a:prstDash val="sysDot"/>
                </a:ln>
                <a:solidFill>
                  <a:schemeClr val="tx1">
                    <a:lumMod val="85000"/>
                    <a:lumOff val="15000"/>
                  </a:schemeClr>
                </a:solidFill>
                <a:latin typeface="+mn-ea"/>
                <a:sym typeface="+mn-ea"/>
              </a:rPr>
              <a:t> </a:t>
            </a:r>
            <a:r>
              <a:rPr lang="zh-CN" altLang="en-US" sz="1400" kern="0" dirty="0">
                <a:ln>
                  <a:noFill/>
                  <a:prstDash val="sysDot"/>
                </a:ln>
                <a:solidFill>
                  <a:schemeClr val="tx1">
                    <a:lumMod val="85000"/>
                    <a:lumOff val="15000"/>
                  </a:schemeClr>
                </a:solidFill>
                <a:latin typeface="+mn-ea"/>
                <a:sym typeface="+mn-ea"/>
              </a:rPr>
              <a:t>为所有数据都呈现在网页的</a:t>
            </a:r>
            <a:r>
              <a:rPr lang="en-US" altLang="zh-CN" sz="1400" kern="0" dirty="0">
                <a:ln>
                  <a:noFill/>
                  <a:prstDash val="sysDot"/>
                </a:ln>
                <a:solidFill>
                  <a:schemeClr val="tx1">
                    <a:lumMod val="85000"/>
                    <a:lumOff val="15000"/>
                  </a:schemeClr>
                </a:solidFill>
                <a:latin typeface="+mn-ea"/>
                <a:sym typeface="+mn-ea"/>
              </a:rPr>
              <a:t> HTML </a:t>
            </a:r>
            <a:r>
              <a:rPr lang="zh-CN" altLang="en-US" sz="1400" kern="0" dirty="0">
                <a:ln>
                  <a:noFill/>
                  <a:prstDash val="sysDot"/>
                </a:ln>
                <a:solidFill>
                  <a:schemeClr val="tx1">
                    <a:lumMod val="85000"/>
                    <a:lumOff val="15000"/>
                  </a:schemeClr>
                </a:solidFill>
                <a:latin typeface="+mn-ea"/>
                <a:sym typeface="+mn-ea"/>
              </a:rPr>
              <a:t>代码中。相对来说，使用异步</a:t>
            </a:r>
            <a:r>
              <a:rPr lang="en-US" altLang="zh-CN" sz="1400" kern="0" dirty="0">
                <a:ln>
                  <a:noFill/>
                  <a:prstDash val="sysDot"/>
                </a:ln>
                <a:solidFill>
                  <a:schemeClr val="tx1">
                    <a:lumMod val="85000"/>
                    <a:lumOff val="15000"/>
                  </a:schemeClr>
                </a:solidFill>
                <a:latin typeface="+mn-ea"/>
                <a:sym typeface="+mn-ea"/>
              </a:rPr>
              <a:t> JavaScript </a:t>
            </a:r>
            <a:r>
              <a:rPr lang="zh-CN" altLang="en-US" sz="1400" kern="0" dirty="0">
                <a:ln>
                  <a:noFill/>
                  <a:prstDash val="sysDot"/>
                </a:ln>
                <a:solidFill>
                  <a:schemeClr val="tx1">
                    <a:lumMod val="85000"/>
                    <a:lumOff val="15000"/>
                  </a:schemeClr>
                </a:solidFill>
                <a:latin typeface="+mn-ea"/>
                <a:sym typeface="+mn-ea"/>
              </a:rPr>
              <a:t>和</a:t>
            </a:r>
            <a:r>
              <a:rPr lang="en-US" altLang="zh-CN" sz="1400" kern="0" dirty="0">
                <a:ln>
                  <a:noFill/>
                  <a:prstDash val="sysDot"/>
                </a:ln>
                <a:solidFill>
                  <a:schemeClr val="tx1">
                    <a:lumMod val="85000"/>
                    <a:lumOff val="15000"/>
                  </a:schemeClr>
                </a:solidFill>
                <a:latin typeface="+mn-ea"/>
                <a:sym typeface="+mn-ea"/>
              </a:rPr>
              <a:t> XML </a:t>
            </a:r>
            <a:r>
              <a:rPr lang="zh-CN" altLang="en-US" sz="1400" kern="0" dirty="0">
                <a:ln>
                  <a:noFill/>
                  <a:prstDash val="sysDot"/>
                </a:ln>
                <a:solidFill>
                  <a:schemeClr val="tx1">
                    <a:lumMod val="85000"/>
                    <a:lumOff val="15000"/>
                  </a:schemeClr>
                </a:solidFill>
                <a:latin typeface="+mn-ea"/>
                <a:sym typeface="+mn-ea"/>
              </a:rPr>
              <a:t>（</a:t>
            </a:r>
            <a:r>
              <a:rPr lang="en-US" altLang="zh-CN" sz="1400" kern="0" dirty="0">
                <a:ln>
                  <a:noFill/>
                  <a:prstDash val="sysDot"/>
                </a:ln>
                <a:solidFill>
                  <a:schemeClr val="tx1">
                    <a:lumMod val="85000"/>
                    <a:lumOff val="15000"/>
                  </a:schemeClr>
                </a:solidFill>
                <a:latin typeface="+mn-ea"/>
                <a:sym typeface="+mn-ea"/>
              </a:rPr>
              <a:t>Asynchronous Javascript And XML</a:t>
            </a:r>
            <a:r>
              <a:rPr lang="zh-CN" altLang="en-US" sz="1400" kern="0" dirty="0">
                <a:ln>
                  <a:noFill/>
                  <a:prstDash val="sysDot"/>
                </a:ln>
                <a:solidFill>
                  <a:schemeClr val="tx1">
                    <a:lumMod val="85000"/>
                    <a:lumOff val="15000"/>
                  </a:schemeClr>
                </a:solidFill>
                <a:latin typeface="+mn-ea"/>
                <a:sym typeface="+mn-ea"/>
              </a:rPr>
              <a:t>，</a:t>
            </a:r>
            <a:r>
              <a:rPr lang="en-US" altLang="zh-CN" sz="1400" kern="0" dirty="0">
                <a:ln>
                  <a:noFill/>
                  <a:prstDash val="sysDot"/>
                </a:ln>
                <a:solidFill>
                  <a:schemeClr val="tx1">
                    <a:lumMod val="85000"/>
                    <a:lumOff val="15000"/>
                  </a:schemeClr>
                </a:solidFill>
                <a:latin typeface="+mn-ea"/>
                <a:sym typeface="+mn-ea"/>
              </a:rPr>
              <a:t>AJAX</a:t>
            </a:r>
            <a:r>
              <a:rPr lang="zh-CN" altLang="en-US" sz="1400" kern="0" dirty="0">
                <a:ln>
                  <a:noFill/>
                  <a:prstDash val="sysDot"/>
                </a:ln>
                <a:solidFill>
                  <a:schemeClr val="tx1">
                    <a:lumMod val="85000"/>
                    <a:lumOff val="15000"/>
                  </a:schemeClr>
                </a:solidFill>
                <a:latin typeface="+mn-ea"/>
                <a:sym typeface="+mn-ea"/>
              </a:rPr>
              <a:t>）动态加载网页的数据不</a:t>
            </a:r>
            <a:r>
              <a:rPr lang="en-US" altLang="zh-CN" sz="1400" kern="0" dirty="0">
                <a:ln>
                  <a:noFill/>
                  <a:prstDash val="sysDot"/>
                </a:ln>
                <a:solidFill>
                  <a:schemeClr val="tx1">
                    <a:lumMod val="85000"/>
                    <a:lumOff val="15000"/>
                  </a:schemeClr>
                </a:solidFill>
                <a:latin typeface="+mn-ea"/>
                <a:sym typeface="+mn-ea"/>
              </a:rPr>
              <a:t> </a:t>
            </a:r>
            <a:r>
              <a:rPr lang="zh-CN" altLang="en-US" sz="1400" kern="0" dirty="0">
                <a:ln>
                  <a:noFill/>
                  <a:prstDash val="sysDot"/>
                </a:ln>
                <a:solidFill>
                  <a:schemeClr val="tx1">
                    <a:lumMod val="85000"/>
                    <a:lumOff val="15000"/>
                  </a:schemeClr>
                </a:solidFill>
                <a:latin typeface="+mn-ea"/>
                <a:sym typeface="+mn-ea"/>
              </a:rPr>
              <a:t>一定会出现在</a:t>
            </a:r>
            <a:r>
              <a:rPr lang="en-US" altLang="zh-CN" sz="1400" kern="0" dirty="0">
                <a:ln>
                  <a:noFill/>
                  <a:prstDash val="sysDot"/>
                </a:ln>
                <a:solidFill>
                  <a:schemeClr val="tx1">
                    <a:lumMod val="85000"/>
                    <a:lumOff val="15000"/>
                  </a:schemeClr>
                </a:solidFill>
                <a:latin typeface="+mn-ea"/>
                <a:sym typeface="+mn-ea"/>
              </a:rPr>
              <a:t> HTML </a:t>
            </a:r>
            <a:r>
              <a:rPr lang="zh-CN" altLang="en-US" sz="1400" kern="0" dirty="0">
                <a:ln>
                  <a:noFill/>
                  <a:prstDash val="sysDot"/>
                </a:ln>
                <a:solidFill>
                  <a:schemeClr val="tx1">
                    <a:lumMod val="85000"/>
                    <a:lumOff val="15000"/>
                  </a:schemeClr>
                </a:solidFill>
                <a:latin typeface="+mn-ea"/>
                <a:sym typeface="+mn-ea"/>
              </a:rPr>
              <a:t>代码中，这就给网络数据的采集增加了难度。</a:t>
            </a:r>
            <a:endParaRPr lang="zh-CN" altLang="en-US" sz="14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400" b="1" kern="0" dirty="0">
                <a:ln>
                  <a:noFill/>
                  <a:prstDash val="sysDot"/>
                </a:ln>
                <a:solidFill>
                  <a:schemeClr val="tx1">
                    <a:lumMod val="85000"/>
                    <a:lumOff val="15000"/>
                  </a:schemeClr>
                </a:solidFill>
                <a:latin typeface="+mn-ea"/>
                <a:sym typeface="+mn-ea"/>
              </a:rPr>
              <a:t>（一）寻找数据特征</a:t>
            </a:r>
            <a:endParaRPr lang="zh-CN" altLang="en-US" sz="1400" b="1"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400" kern="0" dirty="0">
                <a:ln>
                  <a:noFill/>
                  <a:prstDash val="sysDot"/>
                </a:ln>
                <a:solidFill>
                  <a:schemeClr val="tx1">
                    <a:lumMod val="85000"/>
                    <a:lumOff val="15000"/>
                  </a:schemeClr>
                </a:solidFill>
                <a:latin typeface="+mn-ea"/>
                <a:sym typeface="+mn-ea"/>
              </a:rPr>
              <a:t>接下来，以采集腾讯新闻数据为例介绍使用</a:t>
            </a:r>
            <a:r>
              <a:rPr lang="en-US" altLang="zh-CN" sz="1400" kern="0" dirty="0">
                <a:ln>
                  <a:noFill/>
                  <a:prstDash val="sysDot"/>
                </a:ln>
                <a:solidFill>
                  <a:schemeClr val="tx1">
                    <a:lumMod val="85000"/>
                    <a:lumOff val="15000"/>
                  </a:schemeClr>
                </a:solidFill>
                <a:latin typeface="+mn-ea"/>
                <a:sym typeface="+mn-ea"/>
              </a:rPr>
              <a:t> Requests </a:t>
            </a:r>
            <a:r>
              <a:rPr lang="zh-CN" altLang="en-US" sz="1400" kern="0" dirty="0">
                <a:ln>
                  <a:noFill/>
                  <a:prstDash val="sysDot"/>
                </a:ln>
                <a:solidFill>
                  <a:schemeClr val="tx1">
                    <a:lumMod val="85000"/>
                    <a:lumOff val="15000"/>
                  </a:schemeClr>
                </a:solidFill>
                <a:latin typeface="+mn-ea"/>
                <a:sym typeface="+mn-ea"/>
              </a:rPr>
              <a:t>库对</a:t>
            </a:r>
            <a:r>
              <a:rPr lang="en-US" altLang="zh-CN" sz="1400" kern="0" dirty="0">
                <a:ln>
                  <a:noFill/>
                  <a:prstDash val="sysDot"/>
                </a:ln>
                <a:solidFill>
                  <a:schemeClr val="tx1">
                    <a:lumMod val="85000"/>
                    <a:lumOff val="15000"/>
                  </a:schemeClr>
                </a:solidFill>
                <a:latin typeface="+mn-ea"/>
                <a:sym typeface="+mn-ea"/>
              </a:rPr>
              <a:t> HTML </a:t>
            </a:r>
            <a:r>
              <a:rPr lang="zh-CN" altLang="en-US" sz="1400" kern="0" dirty="0">
                <a:ln>
                  <a:noFill/>
                  <a:prstDash val="sysDot"/>
                </a:ln>
                <a:solidFill>
                  <a:schemeClr val="tx1">
                    <a:lumMod val="85000"/>
                    <a:lumOff val="15000"/>
                  </a:schemeClr>
                </a:solidFill>
                <a:latin typeface="+mn-ea"/>
                <a:sym typeface="+mn-ea"/>
              </a:rPr>
              <a:t>进行爬取和解析</a:t>
            </a:r>
            <a:r>
              <a:rPr lang="en-US" altLang="zh-CN" sz="1400" kern="0" dirty="0">
                <a:ln>
                  <a:noFill/>
                  <a:prstDash val="sysDot"/>
                </a:ln>
                <a:solidFill>
                  <a:schemeClr val="tx1">
                    <a:lumMod val="85000"/>
                    <a:lumOff val="15000"/>
                  </a:schemeClr>
                </a:solidFill>
                <a:latin typeface="+mn-ea"/>
                <a:sym typeface="+mn-ea"/>
              </a:rPr>
              <a:t> </a:t>
            </a:r>
            <a:r>
              <a:rPr lang="zh-CN" altLang="en-US" sz="1400" kern="0" dirty="0">
                <a:ln>
                  <a:noFill/>
                  <a:prstDash val="sysDot"/>
                </a:ln>
                <a:solidFill>
                  <a:schemeClr val="tx1">
                    <a:lumMod val="85000"/>
                    <a:lumOff val="15000"/>
                  </a:schemeClr>
                </a:solidFill>
                <a:latin typeface="+mn-ea"/>
                <a:sym typeface="+mn-ea"/>
              </a:rPr>
              <a:t>处理的过程。</a:t>
            </a:r>
            <a:endParaRPr lang="zh-CN" altLang="en-US" sz="14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400" kern="0" dirty="0">
                <a:ln>
                  <a:noFill/>
                  <a:prstDash val="sysDot"/>
                </a:ln>
                <a:solidFill>
                  <a:schemeClr val="tx1">
                    <a:lumMod val="85000"/>
                    <a:lumOff val="15000"/>
                  </a:schemeClr>
                </a:solidFill>
                <a:latin typeface="+mn-ea"/>
                <a:sym typeface="+mn-ea"/>
              </a:rPr>
              <a:t>本例需要采集某个页面中每条新闻的标题。右击一条新闻的标题，在弹出的快捷菜</a:t>
            </a:r>
            <a:r>
              <a:rPr lang="en-US" altLang="zh-CN" sz="1400" kern="0" dirty="0">
                <a:ln>
                  <a:noFill/>
                  <a:prstDash val="sysDot"/>
                </a:ln>
                <a:solidFill>
                  <a:schemeClr val="tx1">
                    <a:lumMod val="85000"/>
                    <a:lumOff val="15000"/>
                  </a:schemeClr>
                </a:solidFill>
                <a:latin typeface="+mn-ea"/>
                <a:sym typeface="+mn-ea"/>
              </a:rPr>
              <a:t> </a:t>
            </a:r>
            <a:r>
              <a:rPr lang="zh-CN" altLang="en-US" sz="1400" kern="0" dirty="0">
                <a:ln>
                  <a:noFill/>
                  <a:prstDash val="sysDot"/>
                </a:ln>
                <a:solidFill>
                  <a:schemeClr val="tx1">
                    <a:lumMod val="85000"/>
                    <a:lumOff val="15000"/>
                  </a:schemeClr>
                </a:solidFill>
                <a:latin typeface="+mn-ea"/>
                <a:sym typeface="+mn-ea"/>
              </a:rPr>
              <a:t>单中选择</a:t>
            </a:r>
            <a:r>
              <a:rPr lang="en-US" altLang="zh-CN" sz="1400" kern="0" dirty="0">
                <a:ln>
                  <a:noFill/>
                  <a:prstDash val="sysDot"/>
                </a:ln>
                <a:solidFill>
                  <a:schemeClr val="tx1">
                    <a:lumMod val="85000"/>
                    <a:lumOff val="15000"/>
                  </a:schemeClr>
                </a:solidFill>
                <a:latin typeface="+mn-ea"/>
                <a:sym typeface="+mn-ea"/>
              </a:rPr>
              <a:t>“</a:t>
            </a:r>
            <a:r>
              <a:rPr lang="zh-CN" altLang="en-US" sz="1400" kern="0" dirty="0">
                <a:ln>
                  <a:noFill/>
                  <a:prstDash val="sysDot"/>
                </a:ln>
                <a:solidFill>
                  <a:schemeClr val="tx1">
                    <a:lumMod val="85000"/>
                    <a:lumOff val="15000"/>
                  </a:schemeClr>
                </a:solidFill>
                <a:latin typeface="+mn-ea"/>
                <a:sym typeface="+mn-ea"/>
              </a:rPr>
              <a:t>审查元素</a:t>
            </a:r>
            <a:r>
              <a:rPr lang="en-US" altLang="zh-CN" sz="1400" kern="0" dirty="0">
                <a:ln>
                  <a:noFill/>
                  <a:prstDash val="sysDot"/>
                </a:ln>
                <a:solidFill>
                  <a:schemeClr val="tx1">
                    <a:lumMod val="85000"/>
                    <a:lumOff val="15000"/>
                  </a:schemeClr>
                </a:solidFill>
                <a:latin typeface="+mn-ea"/>
                <a:sym typeface="+mn-ea"/>
              </a:rPr>
              <a:t>”</a:t>
            </a:r>
            <a:r>
              <a:rPr lang="zh-CN" altLang="en-US" sz="1400" kern="0" dirty="0">
                <a:ln>
                  <a:noFill/>
                  <a:prstDash val="sysDot"/>
                </a:ln>
                <a:solidFill>
                  <a:schemeClr val="tx1">
                    <a:lumMod val="85000"/>
                    <a:lumOff val="15000"/>
                  </a:schemeClr>
                </a:solidFill>
                <a:latin typeface="+mn-ea"/>
                <a:sym typeface="+mn-ea"/>
              </a:rPr>
              <a:t>选项，出现图</a:t>
            </a:r>
            <a:r>
              <a:rPr lang="en-US" altLang="zh-CN" sz="1400" kern="0" dirty="0">
                <a:ln>
                  <a:noFill/>
                  <a:prstDash val="sysDot"/>
                </a:ln>
                <a:solidFill>
                  <a:schemeClr val="tx1">
                    <a:lumMod val="85000"/>
                    <a:lumOff val="15000"/>
                  </a:schemeClr>
                </a:solidFill>
                <a:latin typeface="+mn-ea"/>
                <a:sym typeface="+mn-ea"/>
              </a:rPr>
              <a:t> 2 - 9 </a:t>
            </a:r>
            <a:r>
              <a:rPr lang="zh-CN" altLang="en-US" sz="1400" kern="0" dirty="0">
                <a:ln>
                  <a:noFill/>
                  <a:prstDash val="sysDot"/>
                </a:ln>
                <a:solidFill>
                  <a:schemeClr val="tx1">
                    <a:lumMod val="85000"/>
                    <a:lumOff val="15000"/>
                  </a:schemeClr>
                </a:solidFill>
                <a:latin typeface="+mn-ea"/>
                <a:sym typeface="+mn-ea"/>
              </a:rPr>
              <a:t>所示的窗口。</a:t>
            </a:r>
            <a:endParaRPr lang="zh-CN" altLang="en-US" sz="1400" kern="0" dirty="0">
              <a:ln>
                <a:noFill/>
                <a:prstDash val="sysDot"/>
              </a:ln>
              <a:solidFill>
                <a:schemeClr val="tx1">
                  <a:lumMod val="85000"/>
                  <a:lumOff val="15000"/>
                </a:schemeClr>
              </a:solidFill>
              <a:latin typeface="+mn-ea"/>
              <a:sym typeface="+mn-ea"/>
            </a:endParaRPr>
          </a:p>
          <a:p>
            <a:pPr indent="0" fontAlgn="auto">
              <a:lnSpc>
                <a:spcPct val="150000"/>
              </a:lnSpc>
            </a:pPr>
            <a:endParaRPr lang="en-US" altLang="zh-CN" sz="1400" kern="0" dirty="0">
              <a:ln>
                <a:noFill/>
                <a:prstDash val="sysDot"/>
              </a:ln>
              <a:solidFill>
                <a:schemeClr val="tx1">
                  <a:lumMod val="85000"/>
                  <a:lumOff val="15000"/>
                </a:schemeClr>
              </a:solidFill>
              <a:latin typeface="+mn-ea"/>
              <a:sym typeface="+mn-ea"/>
            </a:endParaRPr>
          </a:p>
          <a:p>
            <a:pPr indent="0" fontAlgn="auto">
              <a:lnSpc>
                <a:spcPct val="150000"/>
              </a:lnSpc>
            </a:pPr>
            <a:endParaRPr lang="zh-CN" altLang="en-US" sz="1400" kern="0" dirty="0">
              <a:ln>
                <a:noFill/>
                <a:prstDash val="sysDot"/>
              </a:ln>
              <a:solidFill>
                <a:schemeClr val="tx1">
                  <a:lumMod val="85000"/>
                  <a:lumOff val="15000"/>
                </a:schemeClr>
              </a:solidFill>
              <a:latin typeface="+mn-ea"/>
              <a:sym typeface="+mn-ea"/>
            </a:endParaRPr>
          </a:p>
        </p:txBody>
      </p:sp>
      <p:sp>
        <p:nvSpPr>
          <p:cNvPr id="2062" name="Rectangle 14"/>
          <p:cNvSpPr>
            <a:spLocks noGrp="1" noChangeArrowheads="1"/>
          </p:cNvSpPr>
          <p:nvPr>
            <p:custDataLst>
              <p:tags r:id="rId10"/>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任务实施：静态网页采集</a:t>
            </a:r>
            <a:r>
              <a:rPr lang="zh-CN" altLang="en-US" sz="3200" dirty="0">
                <a:solidFill>
                  <a:srgbClr val="FF0000"/>
                </a:solidFill>
                <a:latin typeface="楷体_GB2312" charset="-122"/>
                <a:sym typeface="+mn-ea"/>
              </a:rPr>
              <a:t>实例</a:t>
            </a:r>
            <a:endParaRPr lang="zh-CN" altLang="en-US" sz="3200" dirty="0">
              <a:solidFill>
                <a:srgbClr val="FF0000"/>
              </a:solidFill>
              <a:latin typeface="楷体_GB2312" charset="-122"/>
            </a:endParaRPr>
          </a:p>
        </p:txBody>
      </p:sp>
      <p:pic>
        <p:nvPicPr>
          <p:cNvPr id="298" name="IM 298"/>
          <p:cNvPicPr/>
          <p:nvPr/>
        </p:nvPicPr>
        <p:blipFill>
          <a:blip r:embed="rId11"/>
          <a:stretch>
            <a:fillRect/>
          </a:stretch>
        </p:blipFill>
        <p:spPr>
          <a:xfrm>
            <a:off x="1899920" y="2983865"/>
            <a:ext cx="8659495" cy="3199765"/>
          </a:xfrm>
          <a:prstGeom prst="rect">
            <a:avLst/>
          </a:prstGeom>
        </p:spPr>
      </p:pic>
      <p:sp>
        <p:nvSpPr>
          <p:cNvPr id="8" name="文本框 7"/>
          <p:cNvSpPr txBox="1"/>
          <p:nvPr/>
        </p:nvSpPr>
        <p:spPr>
          <a:xfrm>
            <a:off x="4701540" y="6226810"/>
            <a:ext cx="2592705" cy="645160"/>
          </a:xfrm>
          <a:prstGeom prst="rect">
            <a:avLst/>
          </a:prstGeom>
          <a:noFill/>
        </p:spPr>
        <p:txBody>
          <a:bodyPr wrap="square" rtlCol="0">
            <a:spAutoFit/>
          </a:bodyPr>
          <a:p>
            <a:r>
              <a:rPr lang="zh-CN" altLang="en-US" kern="0" dirty="0">
                <a:ln>
                  <a:noFill/>
                  <a:prstDash val="sysDot"/>
                </a:ln>
                <a:solidFill>
                  <a:schemeClr val="tx1">
                    <a:lumMod val="85000"/>
                    <a:lumOff val="15000"/>
                  </a:schemeClr>
                </a:solidFill>
                <a:latin typeface="+mn-ea"/>
                <a:sym typeface="+mn-ea"/>
              </a:rPr>
              <a:t>图</a:t>
            </a:r>
            <a:r>
              <a:rPr lang="en-US" altLang="zh-CN" kern="0" dirty="0">
                <a:ln>
                  <a:noFill/>
                  <a:prstDash val="sysDot"/>
                </a:ln>
                <a:solidFill>
                  <a:schemeClr val="tx1">
                    <a:lumMod val="85000"/>
                    <a:lumOff val="15000"/>
                  </a:schemeClr>
                </a:solidFill>
                <a:latin typeface="+mn-ea"/>
                <a:sym typeface="+mn-ea"/>
              </a:rPr>
              <a:t> 2-9   </a:t>
            </a:r>
            <a:r>
              <a:rPr lang="zh-CN" altLang="en-US" kern="0" dirty="0">
                <a:ln>
                  <a:noFill/>
                  <a:prstDash val="sysDot"/>
                </a:ln>
                <a:solidFill>
                  <a:schemeClr val="tx1">
                    <a:lumMod val="85000"/>
                    <a:lumOff val="15000"/>
                  </a:schemeClr>
                </a:solidFill>
                <a:latin typeface="+mn-ea"/>
                <a:sym typeface="+mn-ea"/>
              </a:rPr>
              <a:t>查看标签</a:t>
            </a:r>
            <a:endParaRPr lang="zh-CN" altLang="en-US" kern="0" dirty="0">
              <a:ln>
                <a:noFill/>
                <a:prstDash val="sysDot"/>
              </a:ln>
              <a:solidFill>
                <a:schemeClr val="tx1">
                  <a:lumMod val="85000"/>
                  <a:lumOff val="15000"/>
                </a:schemeClr>
              </a:solidFill>
              <a:latin typeface="+mn-ea"/>
              <a:sym typeface="+mn-ea"/>
            </a:endParaRPr>
          </a:p>
          <a:p>
            <a:endParaRPr lang="zh-CN" altLang="en-US"/>
          </a:p>
        </p:txBody>
      </p:sp>
    </p:spTree>
    <p:custDataLst>
      <p:tags r:id="rId12"/>
    </p:custDataLst>
  </p:cSld>
  <p:clrMapOvr>
    <a:masterClrMapping/>
  </p:clrMapOvr>
  <p:transition>
    <p:cut/>
  </p:transition>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cxnSp>
        <p:nvCxnSpPr>
          <p:cNvPr id="76" name="直接连接符 75"/>
          <p:cNvCxnSpPr/>
          <p:nvPr>
            <p:custDataLst>
              <p:tags r:id="rId2"/>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3"/>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4"/>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5"/>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73" name="直接连接符 72"/>
          <p:cNvCxnSpPr/>
          <p:nvPr>
            <p:custDataLst>
              <p:tags r:id="rId6"/>
            </p:custDataLst>
          </p:nvPr>
        </p:nvCxnSpPr>
        <p:spPr>
          <a:xfrm>
            <a:off x="608965" y="181864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74" name="直接连接符 73"/>
          <p:cNvCxnSpPr/>
          <p:nvPr>
            <p:custDataLst>
              <p:tags r:id="rId7"/>
            </p:custDataLst>
          </p:nvPr>
        </p:nvCxnSpPr>
        <p:spPr>
          <a:xfrm>
            <a:off x="2518410" y="192468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5" name="任意多边形: 形状 1397"/>
          <p:cNvSpPr/>
          <p:nvPr>
            <p:custDataLst>
              <p:tags r:id="rId8"/>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9"/>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10"/>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11"/>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12"/>
            </p:custDataLst>
          </p:nvPr>
        </p:nvSpPr>
        <p:spPr>
          <a:xfrm>
            <a:off x="1092835" y="1366520"/>
            <a:ext cx="10015220" cy="5177155"/>
          </a:xfrm>
          <a:prstGeom prst="rect">
            <a:avLst/>
          </a:prstGeom>
          <a:noFill/>
        </p:spPr>
        <p:txBody>
          <a:bodyPr wrap="square" rtlCol="0" anchor="ctr" anchorCtr="0"/>
          <a:lstStyle/>
          <a:p>
            <a:pPr indent="0" fontAlgn="auto">
              <a:lnSpc>
                <a:spcPct val="150000"/>
              </a:lnSpc>
            </a:pPr>
            <a:r>
              <a:rPr lang="zh-CN" altLang="en-US" sz="1400" kern="0" dirty="0">
                <a:ln>
                  <a:noFill/>
                  <a:prstDash val="sysDot"/>
                </a:ln>
                <a:solidFill>
                  <a:schemeClr val="tx1">
                    <a:lumMod val="85000"/>
                    <a:lumOff val="15000"/>
                  </a:schemeClr>
                </a:solidFill>
                <a:latin typeface="+mn-ea"/>
                <a:sym typeface="+mn-ea"/>
              </a:rPr>
              <a:t>图</a:t>
            </a:r>
            <a:r>
              <a:rPr lang="en-US" altLang="zh-CN" sz="1400" kern="0" dirty="0">
                <a:ln>
                  <a:noFill/>
                  <a:prstDash val="sysDot"/>
                </a:ln>
                <a:solidFill>
                  <a:schemeClr val="tx1">
                    <a:lumMod val="85000"/>
                    <a:lumOff val="15000"/>
                  </a:schemeClr>
                </a:solidFill>
                <a:latin typeface="+mn-ea"/>
                <a:sym typeface="+mn-ea"/>
              </a:rPr>
              <a:t> 2 - 9 </a:t>
            </a:r>
            <a:r>
              <a:rPr lang="zh-CN" altLang="en-US" sz="1400" kern="0" dirty="0">
                <a:ln>
                  <a:noFill/>
                  <a:prstDash val="sysDot"/>
                </a:ln>
                <a:solidFill>
                  <a:schemeClr val="tx1">
                    <a:lumMod val="85000"/>
                    <a:lumOff val="15000"/>
                  </a:schemeClr>
                </a:solidFill>
                <a:latin typeface="+mn-ea"/>
                <a:sym typeface="+mn-ea"/>
              </a:rPr>
              <a:t>中框选的位置就是此条新闻标题在</a:t>
            </a:r>
            <a:r>
              <a:rPr lang="en-US" altLang="zh-CN" sz="1400" kern="0" dirty="0">
                <a:ln>
                  <a:noFill/>
                  <a:prstDash val="sysDot"/>
                </a:ln>
                <a:solidFill>
                  <a:schemeClr val="tx1">
                    <a:lumMod val="85000"/>
                    <a:lumOff val="15000"/>
                  </a:schemeClr>
                </a:solidFill>
                <a:latin typeface="+mn-ea"/>
                <a:sym typeface="+mn-ea"/>
              </a:rPr>
              <a:t> HTML </a:t>
            </a:r>
            <a:r>
              <a:rPr lang="zh-CN" altLang="en-US" sz="1400" kern="0" dirty="0">
                <a:ln>
                  <a:noFill/>
                  <a:prstDash val="sysDot"/>
                </a:ln>
                <a:solidFill>
                  <a:schemeClr val="tx1">
                    <a:lumMod val="85000"/>
                    <a:lumOff val="15000"/>
                  </a:schemeClr>
                </a:solidFill>
                <a:latin typeface="+mn-ea"/>
                <a:sym typeface="+mn-ea"/>
              </a:rPr>
              <a:t>中的结构、位置和表现形式，示例如下。</a:t>
            </a:r>
            <a:endParaRPr lang="en-US" altLang="zh-CN" sz="14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400" kern="0" dirty="0">
                <a:ln>
                  <a:noFill/>
                  <a:prstDash val="sysDot"/>
                </a:ln>
                <a:solidFill>
                  <a:schemeClr val="tx1">
                    <a:lumMod val="85000"/>
                    <a:lumOff val="15000"/>
                  </a:schemeClr>
                </a:solidFill>
                <a:latin typeface="+mn-ea"/>
                <a:sym typeface="+mn-ea"/>
              </a:rPr>
              <a:t>&lt;a href="http://sports.qq.com/a/20180605/014574.htm"target="_blank"&gt; &lt;strong&gt;[ </a:t>
            </a:r>
            <a:r>
              <a:rPr lang="zh-CN" altLang="en-US" sz="1400" kern="0" dirty="0">
                <a:ln>
                  <a:noFill/>
                  <a:prstDash val="sysDot"/>
                </a:ln>
                <a:solidFill>
                  <a:schemeClr val="tx1">
                    <a:lumMod val="85000"/>
                    <a:lumOff val="15000"/>
                  </a:schemeClr>
                </a:solidFill>
                <a:latin typeface="+mn-ea"/>
                <a:sym typeface="+mn-ea"/>
              </a:rPr>
              <a:t>中国足球</a:t>
            </a:r>
            <a:r>
              <a:rPr lang="en-US" altLang="zh-CN" sz="1400" kern="0" dirty="0">
                <a:ln>
                  <a:noFill/>
                  <a:prstDash val="sysDot"/>
                </a:ln>
                <a:solidFill>
                  <a:schemeClr val="tx1">
                    <a:lumMod val="85000"/>
                    <a:lumOff val="15000"/>
                  </a:schemeClr>
                </a:solidFill>
                <a:latin typeface="+mn-ea"/>
                <a:sym typeface="+mn-ea"/>
              </a:rPr>
              <a:t> ]&lt;/strong&gt;</a:t>
            </a:r>
            <a:endParaRPr lang="en-US" altLang="zh-CN" sz="14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400" kern="0" dirty="0">
                <a:ln>
                  <a:noFill/>
                  <a:prstDash val="sysDot"/>
                </a:ln>
                <a:solidFill>
                  <a:schemeClr val="tx1">
                    <a:lumMod val="85000"/>
                    <a:lumOff val="15000"/>
                  </a:schemeClr>
                </a:solidFill>
                <a:latin typeface="+mn-ea"/>
                <a:sym typeface="+mn-ea"/>
              </a:rPr>
              <a:t>&lt;span class="txt"&gt; </a:t>
            </a:r>
            <a:r>
              <a:rPr lang="zh-CN" altLang="en-US" sz="1400" kern="0" dirty="0">
                <a:ln>
                  <a:noFill/>
                  <a:prstDash val="sysDot"/>
                </a:ln>
                <a:solidFill>
                  <a:schemeClr val="tx1">
                    <a:lumMod val="85000"/>
                    <a:lumOff val="15000"/>
                  </a:schemeClr>
                </a:solidFill>
                <a:latin typeface="+mn-ea"/>
                <a:sym typeface="+mn-ea"/>
              </a:rPr>
              <a:t>京媒：亚运会成绩影响里皮合约</a:t>
            </a:r>
            <a:r>
              <a:rPr lang="en-US" altLang="zh-CN" sz="1400" kern="0" dirty="0">
                <a:ln>
                  <a:noFill/>
                  <a:prstDash val="sysDot"/>
                </a:ln>
                <a:solidFill>
                  <a:schemeClr val="tx1">
                    <a:lumMod val="85000"/>
                    <a:lumOff val="15000"/>
                  </a:schemeClr>
                </a:solidFill>
                <a:latin typeface="+mn-ea"/>
                <a:sym typeface="+mn-ea"/>
              </a:rPr>
              <a:t> U23 </a:t>
            </a:r>
            <a:r>
              <a:rPr lang="zh-CN" altLang="en-US" sz="1400" kern="0" dirty="0">
                <a:ln>
                  <a:noFill/>
                  <a:prstDash val="sysDot"/>
                </a:ln>
                <a:solidFill>
                  <a:schemeClr val="tx1">
                    <a:lumMod val="85000"/>
                    <a:lumOff val="15000"/>
                  </a:schemeClr>
                </a:solidFill>
                <a:latin typeface="+mn-ea"/>
                <a:sym typeface="+mn-ea"/>
              </a:rPr>
              <a:t>主力框架已建</a:t>
            </a:r>
            <a:r>
              <a:rPr lang="en-US" altLang="zh-CN" sz="1400" kern="0" dirty="0">
                <a:ln>
                  <a:noFill/>
                  <a:prstDash val="sysDot"/>
                </a:ln>
                <a:solidFill>
                  <a:schemeClr val="tx1">
                    <a:lumMod val="85000"/>
                    <a:lumOff val="15000"/>
                  </a:schemeClr>
                </a:solidFill>
                <a:latin typeface="+mn-ea"/>
                <a:sym typeface="+mn-ea"/>
              </a:rPr>
              <a:t> &lt;/span&gt; &lt;span class="time"&gt;06 </a:t>
            </a:r>
            <a:r>
              <a:rPr lang="zh-CN" altLang="en-US" sz="1400" kern="0" dirty="0">
                <a:ln>
                  <a:noFill/>
                  <a:prstDash val="sysDot"/>
                </a:ln>
                <a:solidFill>
                  <a:schemeClr val="tx1">
                    <a:lumMod val="85000"/>
                    <a:lumOff val="15000"/>
                  </a:schemeClr>
                </a:solidFill>
                <a:latin typeface="+mn-ea"/>
                <a:sym typeface="+mn-ea"/>
              </a:rPr>
              <a:t>月</a:t>
            </a:r>
            <a:r>
              <a:rPr lang="en-US" altLang="zh-CN" sz="1400" kern="0" dirty="0">
                <a:ln>
                  <a:noFill/>
                  <a:prstDash val="sysDot"/>
                </a:ln>
                <a:solidFill>
                  <a:schemeClr val="tx1">
                    <a:lumMod val="85000"/>
                    <a:lumOff val="15000"/>
                  </a:schemeClr>
                </a:solidFill>
                <a:latin typeface="+mn-ea"/>
                <a:sym typeface="+mn-ea"/>
              </a:rPr>
              <a:t> 05 </a:t>
            </a:r>
            <a:r>
              <a:rPr lang="zh-CN" altLang="en-US" sz="1400" kern="0" dirty="0">
                <a:ln>
                  <a:noFill/>
                  <a:prstDash val="sysDot"/>
                </a:ln>
                <a:solidFill>
                  <a:schemeClr val="tx1">
                    <a:lumMod val="85000"/>
                    <a:lumOff val="15000"/>
                  </a:schemeClr>
                </a:solidFill>
                <a:latin typeface="+mn-ea"/>
                <a:sym typeface="+mn-ea"/>
              </a:rPr>
              <a:t>日</a:t>
            </a:r>
            <a:r>
              <a:rPr lang="en-US" altLang="zh-CN" sz="1400" kern="0" dirty="0">
                <a:ln>
                  <a:noFill/>
                  <a:prstDash val="sysDot"/>
                </a:ln>
                <a:solidFill>
                  <a:schemeClr val="tx1">
                    <a:lumMod val="85000"/>
                    <a:lumOff val="15000"/>
                  </a:schemeClr>
                </a:solidFill>
                <a:latin typeface="+mn-ea"/>
                <a:sym typeface="+mn-ea"/>
              </a:rPr>
              <a:t> 09:35:43&lt;/span&gt;</a:t>
            </a:r>
            <a:endParaRPr lang="en-US" altLang="zh-CN" sz="14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400" kern="0" dirty="0">
                <a:ln>
                  <a:noFill/>
                  <a:prstDash val="sysDot"/>
                </a:ln>
                <a:solidFill>
                  <a:schemeClr val="tx1">
                    <a:lumMod val="85000"/>
                    <a:lumOff val="15000"/>
                  </a:schemeClr>
                </a:solidFill>
                <a:latin typeface="+mn-ea"/>
                <a:sym typeface="+mn-ea"/>
              </a:rPr>
              <a:t>&lt;/a&gt;</a:t>
            </a:r>
            <a:endParaRPr lang="en-US" altLang="zh-CN" sz="14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400" kern="0" dirty="0">
                <a:ln>
                  <a:noFill/>
                  <a:prstDash val="sysDot"/>
                </a:ln>
                <a:solidFill>
                  <a:schemeClr val="tx1">
                    <a:lumMod val="85000"/>
                    <a:lumOff val="15000"/>
                  </a:schemeClr>
                </a:solidFill>
                <a:latin typeface="+mn-ea"/>
                <a:sym typeface="+mn-ea"/>
              </a:rPr>
              <a:t>其上一级元素为</a:t>
            </a:r>
            <a:r>
              <a:rPr lang="en-US" altLang="zh-CN" sz="1400" kern="0" dirty="0">
                <a:ln>
                  <a:noFill/>
                  <a:prstDash val="sysDot"/>
                </a:ln>
                <a:solidFill>
                  <a:schemeClr val="tx1">
                    <a:lumMod val="85000"/>
                    <a:lumOff val="15000"/>
                  </a:schemeClr>
                </a:solidFill>
                <a:latin typeface="+mn-ea"/>
                <a:sym typeface="+mn-ea"/>
              </a:rPr>
              <a:t> &lt;em class = "f14 l24"&gt;</a:t>
            </a:r>
            <a:r>
              <a:rPr lang="zh-CN" altLang="en-US" sz="1400" kern="0" dirty="0">
                <a:ln>
                  <a:noFill/>
                  <a:prstDash val="sysDot"/>
                </a:ln>
                <a:solidFill>
                  <a:schemeClr val="tx1">
                    <a:lumMod val="85000"/>
                    <a:lumOff val="15000"/>
                  </a:schemeClr>
                </a:solidFill>
                <a:latin typeface="+mn-ea"/>
                <a:sym typeface="+mn-ea"/>
              </a:rPr>
              <a:t>，再上一级元素为</a:t>
            </a:r>
            <a:r>
              <a:rPr lang="en-US" altLang="zh-CN" sz="1400" kern="0" dirty="0">
                <a:ln>
                  <a:noFill/>
                  <a:prstDash val="sysDot"/>
                </a:ln>
                <a:solidFill>
                  <a:schemeClr val="tx1">
                    <a:lumMod val="85000"/>
                    <a:lumOff val="15000"/>
                  </a:schemeClr>
                </a:solidFill>
                <a:latin typeface="+mn-ea"/>
                <a:sym typeface="+mn-ea"/>
              </a:rPr>
              <a:t> &lt;div class = "text"&gt;</a:t>
            </a:r>
            <a:r>
              <a:rPr lang="zh-CN" altLang="en-US" sz="1400" kern="0" dirty="0">
                <a:ln>
                  <a:noFill/>
                  <a:prstDash val="sysDot"/>
                </a:ln>
                <a:solidFill>
                  <a:schemeClr val="tx1">
                    <a:lumMod val="85000"/>
                    <a:lumOff val="15000"/>
                  </a:schemeClr>
                </a:solidFill>
                <a:latin typeface="+mn-ea"/>
                <a:sym typeface="+mn-ea"/>
              </a:rPr>
              <a:t>。再看另</a:t>
            </a:r>
            <a:r>
              <a:rPr lang="en-US" altLang="zh-CN" sz="1400" kern="0" dirty="0">
                <a:ln>
                  <a:noFill/>
                  <a:prstDash val="sysDot"/>
                </a:ln>
                <a:solidFill>
                  <a:schemeClr val="tx1">
                    <a:lumMod val="85000"/>
                    <a:lumOff val="15000"/>
                  </a:schemeClr>
                </a:solidFill>
                <a:latin typeface="+mn-ea"/>
                <a:sym typeface="+mn-ea"/>
              </a:rPr>
              <a:t> </a:t>
            </a:r>
            <a:r>
              <a:rPr lang="zh-CN" altLang="en-US" sz="1400" kern="0" dirty="0">
                <a:ln>
                  <a:noFill/>
                  <a:prstDash val="sysDot"/>
                </a:ln>
                <a:solidFill>
                  <a:schemeClr val="tx1">
                    <a:lumMod val="85000"/>
                    <a:lumOff val="15000"/>
                  </a:schemeClr>
                </a:solidFill>
                <a:latin typeface="+mn-ea"/>
                <a:sym typeface="+mn-ea"/>
              </a:rPr>
              <a:t>一条新闻的标题，会发现它的结构和之前分析的新闻标题的结构是一样的，示例如下。</a:t>
            </a:r>
            <a:endParaRPr lang="zh-CN" altLang="en-US" sz="14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400" kern="0" dirty="0">
                <a:ln>
                  <a:noFill/>
                  <a:prstDash val="sysDot"/>
                </a:ln>
                <a:solidFill>
                  <a:schemeClr val="tx1">
                    <a:lumMod val="85000"/>
                    <a:lumOff val="15000"/>
                  </a:schemeClr>
                </a:solidFill>
                <a:latin typeface="+mn-ea"/>
                <a:sym typeface="+mn-ea"/>
              </a:rPr>
              <a:t>&lt;div class="text"&gt;</a:t>
            </a:r>
            <a:endParaRPr lang="en-US" altLang="zh-CN" sz="14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400" kern="0" dirty="0">
                <a:ln>
                  <a:noFill/>
                  <a:prstDash val="sysDot"/>
                </a:ln>
                <a:solidFill>
                  <a:schemeClr val="tx1">
                    <a:lumMod val="85000"/>
                    <a:lumOff val="15000"/>
                  </a:schemeClr>
                </a:solidFill>
                <a:latin typeface="+mn-ea"/>
                <a:sym typeface="+mn-ea"/>
              </a:rPr>
              <a:t>&lt;em class="f14 l24"&gt;</a:t>
            </a:r>
            <a:endParaRPr lang="en-US" altLang="zh-CN" sz="14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400" kern="0" dirty="0">
                <a:ln>
                  <a:noFill/>
                  <a:prstDash val="sysDot"/>
                </a:ln>
                <a:solidFill>
                  <a:schemeClr val="tx1">
                    <a:lumMod val="85000"/>
                    <a:lumOff val="15000"/>
                  </a:schemeClr>
                </a:solidFill>
                <a:latin typeface="+mn-ea"/>
                <a:sym typeface="+mn-ea"/>
              </a:rPr>
              <a:t>&lt;a href="http://sports.qq.com/a/20180605/014574.htm"target="_blank"&gt; &lt;strong&gt;[NBA]&lt;/strong&gt;</a:t>
            </a:r>
            <a:endParaRPr lang="en-US" altLang="zh-CN" sz="14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400" kern="0" dirty="0">
                <a:ln>
                  <a:noFill/>
                  <a:prstDash val="sysDot"/>
                </a:ln>
                <a:solidFill>
                  <a:schemeClr val="tx1">
                    <a:lumMod val="85000"/>
                    <a:lumOff val="15000"/>
                  </a:schemeClr>
                </a:solidFill>
                <a:latin typeface="+mn-ea"/>
                <a:sym typeface="+mn-ea"/>
              </a:rPr>
              <a:t>&lt;span class="txt"&gt; </a:t>
            </a:r>
            <a:r>
              <a:rPr lang="zh-CN" altLang="en-US" sz="1400" kern="0" dirty="0">
                <a:ln>
                  <a:noFill/>
                  <a:prstDash val="sysDot"/>
                </a:ln>
                <a:solidFill>
                  <a:schemeClr val="tx1">
                    <a:lumMod val="85000"/>
                    <a:lumOff val="15000"/>
                  </a:schemeClr>
                </a:solidFill>
                <a:latin typeface="+mn-ea"/>
                <a:sym typeface="+mn-ea"/>
              </a:rPr>
              <a:t>湖人今夏将追求考辛斯</a:t>
            </a:r>
            <a:r>
              <a:rPr lang="en-US" altLang="zh-CN" sz="1400" kern="0" dirty="0">
                <a:ln>
                  <a:noFill/>
                  <a:prstDash val="sysDot"/>
                </a:ln>
                <a:solidFill>
                  <a:schemeClr val="tx1">
                    <a:lumMod val="85000"/>
                    <a:lumOff val="15000"/>
                  </a:schemeClr>
                </a:solidFill>
                <a:latin typeface="+mn-ea"/>
                <a:sym typeface="+mn-ea"/>
              </a:rPr>
              <a:t> </a:t>
            </a:r>
            <a:r>
              <a:rPr lang="zh-CN" altLang="en-US" sz="1400" kern="0" dirty="0">
                <a:ln>
                  <a:noFill/>
                  <a:prstDash val="sysDot"/>
                </a:ln>
                <a:solidFill>
                  <a:schemeClr val="tx1">
                    <a:lumMod val="85000"/>
                    <a:lumOff val="15000"/>
                  </a:schemeClr>
                </a:solidFill>
                <a:latin typeface="+mn-ea"/>
                <a:sym typeface="+mn-ea"/>
              </a:rPr>
              <a:t>小刺客盼与考神再度联手</a:t>
            </a:r>
            <a:r>
              <a:rPr lang="en-US" altLang="zh-CN" sz="1400" kern="0" dirty="0">
                <a:ln>
                  <a:noFill/>
                  <a:prstDash val="sysDot"/>
                </a:ln>
                <a:solidFill>
                  <a:schemeClr val="tx1">
                    <a:lumMod val="85000"/>
                    <a:lumOff val="15000"/>
                  </a:schemeClr>
                </a:solidFill>
                <a:latin typeface="+mn-ea"/>
                <a:sym typeface="+mn-ea"/>
              </a:rPr>
              <a:t> &lt;/span&gt; &lt;span class="time"&gt;06 </a:t>
            </a:r>
            <a:r>
              <a:rPr lang="zh-CN" altLang="en-US" sz="1400" kern="0" dirty="0">
                <a:ln>
                  <a:noFill/>
                  <a:prstDash val="sysDot"/>
                </a:ln>
                <a:solidFill>
                  <a:schemeClr val="tx1">
                    <a:lumMod val="85000"/>
                    <a:lumOff val="15000"/>
                  </a:schemeClr>
                </a:solidFill>
                <a:latin typeface="+mn-ea"/>
                <a:sym typeface="+mn-ea"/>
              </a:rPr>
              <a:t>月</a:t>
            </a:r>
            <a:r>
              <a:rPr lang="en-US" altLang="zh-CN" sz="1400" kern="0" dirty="0">
                <a:ln>
                  <a:noFill/>
                  <a:prstDash val="sysDot"/>
                </a:ln>
                <a:solidFill>
                  <a:schemeClr val="tx1">
                    <a:lumMod val="85000"/>
                    <a:lumOff val="15000"/>
                  </a:schemeClr>
                </a:solidFill>
                <a:latin typeface="+mn-ea"/>
                <a:sym typeface="+mn-ea"/>
              </a:rPr>
              <a:t> 05 </a:t>
            </a:r>
            <a:r>
              <a:rPr lang="zh-CN" altLang="en-US" sz="1400" kern="0" dirty="0">
                <a:ln>
                  <a:noFill/>
                  <a:prstDash val="sysDot"/>
                </a:ln>
                <a:solidFill>
                  <a:schemeClr val="tx1">
                    <a:lumMod val="85000"/>
                    <a:lumOff val="15000"/>
                  </a:schemeClr>
                </a:solidFill>
                <a:latin typeface="+mn-ea"/>
                <a:sym typeface="+mn-ea"/>
              </a:rPr>
              <a:t>日</a:t>
            </a:r>
            <a:r>
              <a:rPr lang="en-US" altLang="zh-CN" sz="1400" kern="0" dirty="0">
                <a:ln>
                  <a:noFill/>
                  <a:prstDash val="sysDot"/>
                </a:ln>
                <a:solidFill>
                  <a:schemeClr val="tx1">
                    <a:lumMod val="85000"/>
                    <a:lumOff val="15000"/>
                  </a:schemeClr>
                </a:solidFill>
                <a:latin typeface="+mn-ea"/>
                <a:sym typeface="+mn-ea"/>
              </a:rPr>
              <a:t> 09:35:43&lt;/span&gt;</a:t>
            </a:r>
            <a:endParaRPr lang="en-US" altLang="zh-CN" sz="14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400" kern="0" dirty="0">
                <a:ln>
                  <a:noFill/>
                  <a:prstDash val="sysDot"/>
                </a:ln>
                <a:solidFill>
                  <a:schemeClr val="tx1">
                    <a:lumMod val="85000"/>
                    <a:lumOff val="15000"/>
                  </a:schemeClr>
                </a:solidFill>
                <a:latin typeface="+mn-ea"/>
                <a:sym typeface="+mn-ea"/>
              </a:rPr>
              <a:t>&lt;/a&gt;</a:t>
            </a:r>
            <a:endParaRPr lang="en-US" altLang="zh-CN" sz="14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400" kern="0" dirty="0">
                <a:ln>
                  <a:noFill/>
                  <a:prstDash val="sysDot"/>
                </a:ln>
                <a:solidFill>
                  <a:schemeClr val="tx1">
                    <a:lumMod val="85000"/>
                    <a:lumOff val="15000"/>
                  </a:schemeClr>
                </a:solidFill>
                <a:latin typeface="+mn-ea"/>
                <a:sym typeface="+mn-ea"/>
              </a:rPr>
              <a:t>&lt;/em&gt;</a:t>
            </a:r>
            <a:endParaRPr lang="en-US" altLang="zh-CN" sz="14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400" kern="0" dirty="0">
                <a:ln>
                  <a:noFill/>
                  <a:prstDash val="sysDot"/>
                </a:ln>
                <a:solidFill>
                  <a:schemeClr val="tx1">
                    <a:lumMod val="85000"/>
                    <a:lumOff val="15000"/>
                  </a:schemeClr>
                </a:solidFill>
                <a:latin typeface="+mn-ea"/>
                <a:sym typeface="+mn-ea"/>
              </a:rPr>
              <a:t>&lt;/div&gt;</a:t>
            </a:r>
            <a:endParaRPr lang="en-US" altLang="zh-CN" sz="14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400" kern="0" dirty="0">
                <a:ln>
                  <a:noFill/>
                  <a:prstDash val="sysDot"/>
                </a:ln>
                <a:solidFill>
                  <a:schemeClr val="tx1">
                    <a:lumMod val="85000"/>
                    <a:lumOff val="15000"/>
                  </a:schemeClr>
                </a:solidFill>
                <a:latin typeface="+mn-ea"/>
                <a:sym typeface="+mn-ea"/>
              </a:rPr>
              <a:t>通过这些信息就可以确定新闻标题在</a:t>
            </a:r>
            <a:r>
              <a:rPr lang="en-US" altLang="zh-CN" sz="1400" kern="0" dirty="0">
                <a:ln>
                  <a:noFill/>
                  <a:prstDash val="sysDot"/>
                </a:ln>
                <a:solidFill>
                  <a:schemeClr val="tx1">
                    <a:lumMod val="85000"/>
                    <a:lumOff val="15000"/>
                  </a:schemeClr>
                </a:solidFill>
                <a:latin typeface="+mn-ea"/>
                <a:sym typeface="+mn-ea"/>
              </a:rPr>
              <a:t> HTML </a:t>
            </a:r>
            <a:r>
              <a:rPr lang="zh-CN" altLang="en-US" sz="1400" kern="0" dirty="0">
                <a:ln>
                  <a:noFill/>
                  <a:prstDash val="sysDot"/>
                </a:ln>
                <a:solidFill>
                  <a:schemeClr val="tx1">
                    <a:lumMod val="85000"/>
                    <a:lumOff val="15000"/>
                  </a:schemeClr>
                </a:solidFill>
                <a:latin typeface="+mn-ea"/>
                <a:sym typeface="+mn-ea"/>
              </a:rPr>
              <a:t>文档中的位置。</a:t>
            </a:r>
            <a:endParaRPr lang="zh-CN" altLang="en-US" sz="1400" kern="0" dirty="0">
              <a:ln>
                <a:noFill/>
                <a:prstDash val="sysDot"/>
              </a:ln>
              <a:solidFill>
                <a:schemeClr val="tx1">
                  <a:lumMod val="85000"/>
                  <a:lumOff val="15000"/>
                </a:schemeClr>
              </a:solidFill>
              <a:latin typeface="+mn-ea"/>
              <a:sym typeface="+mn-ea"/>
            </a:endParaRPr>
          </a:p>
        </p:txBody>
      </p:sp>
      <p:sp>
        <p:nvSpPr>
          <p:cNvPr id="2062" name="Rectangle 14"/>
          <p:cNvSpPr>
            <a:spLocks noGrp="1" noChangeArrowheads="1"/>
          </p:cNvSpPr>
          <p:nvPr>
            <p:custDataLst>
              <p:tags r:id="rId13"/>
            </p:custDataLst>
          </p:nvPr>
        </p:nvSpPr>
        <p:spPr>
          <a:xfrm>
            <a:off x="766445" y="325120"/>
            <a:ext cx="10668000" cy="58293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任务实施：静态网页采集</a:t>
            </a:r>
            <a:r>
              <a:rPr lang="zh-CN" altLang="en-US" sz="3200" dirty="0">
                <a:solidFill>
                  <a:srgbClr val="FF0000"/>
                </a:solidFill>
                <a:latin typeface="楷体_GB2312" charset="-122"/>
                <a:sym typeface="+mn-ea"/>
              </a:rPr>
              <a:t>实例</a:t>
            </a:r>
            <a:endParaRPr lang="zh-CN" altLang="en-US" sz="3200" dirty="0">
              <a:solidFill>
                <a:srgbClr val="FF0000"/>
              </a:solidFill>
              <a:latin typeface="楷体_GB2312" charset="-122"/>
            </a:endParaRPr>
          </a:p>
        </p:txBody>
      </p:sp>
    </p:spTree>
    <p:custDataLst>
      <p:tags r:id="rId14"/>
    </p:custDataLst>
  </p:cSld>
  <p:clrMapOvr>
    <a:masterClrMapping/>
  </p:clrMapOvr>
  <p:transition>
    <p:cut/>
  </p:transition>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cxnSp>
        <p:nvCxnSpPr>
          <p:cNvPr id="76" name="直接连接符 75"/>
          <p:cNvCxnSpPr/>
          <p:nvPr>
            <p:custDataLst>
              <p:tags r:id="rId2"/>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3"/>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4"/>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5"/>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73" name="直接连接符 72"/>
          <p:cNvCxnSpPr/>
          <p:nvPr>
            <p:custDataLst>
              <p:tags r:id="rId6"/>
            </p:custDataLst>
          </p:nvPr>
        </p:nvCxnSpPr>
        <p:spPr>
          <a:xfrm>
            <a:off x="608965" y="181864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74" name="直接连接符 73"/>
          <p:cNvCxnSpPr/>
          <p:nvPr>
            <p:custDataLst>
              <p:tags r:id="rId7"/>
            </p:custDataLst>
          </p:nvPr>
        </p:nvCxnSpPr>
        <p:spPr>
          <a:xfrm>
            <a:off x="2518410" y="192468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5" name="任意多边形: 形状 1397"/>
          <p:cNvSpPr/>
          <p:nvPr>
            <p:custDataLst>
              <p:tags r:id="rId8"/>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9"/>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10"/>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11"/>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12"/>
            </p:custDataLst>
          </p:nvPr>
        </p:nvSpPr>
        <p:spPr>
          <a:xfrm>
            <a:off x="1092835" y="1346200"/>
            <a:ext cx="10015220" cy="4837430"/>
          </a:xfrm>
          <a:prstGeom prst="rect">
            <a:avLst/>
          </a:prstGeom>
          <a:noFill/>
        </p:spPr>
        <p:txBody>
          <a:bodyPr wrap="square" rtlCol="0" anchor="ctr" anchorCtr="0">
            <a:normAutofit fontScale="70000"/>
          </a:bodyPr>
          <a:lstStyle/>
          <a:p>
            <a:pPr indent="0" fontAlgn="auto">
              <a:lnSpc>
                <a:spcPct val="150000"/>
              </a:lnSpc>
            </a:pPr>
            <a:r>
              <a:rPr lang="zh-CN" altLang="en-US" sz="2600" b="1" kern="0" dirty="0">
                <a:ln>
                  <a:noFill/>
                  <a:prstDash val="sysDot"/>
                </a:ln>
                <a:solidFill>
                  <a:schemeClr val="tx1">
                    <a:lumMod val="85000"/>
                    <a:lumOff val="15000"/>
                  </a:schemeClr>
                </a:solidFill>
                <a:latin typeface="+mn-ea"/>
                <a:sym typeface="+mn-ea"/>
              </a:rPr>
              <a:t>（二）获取响应内容</a:t>
            </a:r>
            <a:endParaRPr lang="zh-CN" altLang="en-US" sz="2600" b="1"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600" kern="0" dirty="0">
                <a:ln>
                  <a:noFill/>
                  <a:prstDash val="sysDot"/>
                </a:ln>
                <a:solidFill>
                  <a:schemeClr val="tx1">
                    <a:lumMod val="85000"/>
                    <a:lumOff val="15000"/>
                  </a:schemeClr>
                </a:solidFill>
                <a:latin typeface="+mn-ea"/>
                <a:sym typeface="+mn-ea"/>
              </a:rPr>
              <a:t>接下来，开始使用</a:t>
            </a:r>
            <a:r>
              <a:rPr lang="en-US" altLang="zh-CN" sz="1600" kern="0" dirty="0">
                <a:ln>
                  <a:noFill/>
                  <a:prstDash val="sysDot"/>
                </a:ln>
                <a:solidFill>
                  <a:schemeClr val="tx1">
                    <a:lumMod val="85000"/>
                    <a:lumOff val="15000"/>
                  </a:schemeClr>
                </a:solidFill>
                <a:latin typeface="+mn-ea"/>
                <a:sym typeface="+mn-ea"/>
              </a:rPr>
              <a:t> Python </a:t>
            </a:r>
            <a:r>
              <a:rPr lang="zh-CN" altLang="en-US" sz="1600" kern="0" dirty="0">
                <a:ln>
                  <a:noFill/>
                  <a:prstDash val="sysDot"/>
                </a:ln>
                <a:solidFill>
                  <a:schemeClr val="tx1">
                    <a:lumMod val="85000"/>
                    <a:lumOff val="15000"/>
                  </a:schemeClr>
                </a:solidFill>
                <a:latin typeface="+mn-ea"/>
                <a:sym typeface="+mn-ea"/>
              </a:rPr>
              <a:t>对腾讯新闻标题进行采集。</a:t>
            </a:r>
            <a:r>
              <a:rPr lang="en-US" altLang="zh-CN" sz="1600" kern="0" dirty="0">
                <a:ln>
                  <a:noFill/>
                  <a:prstDash val="sysDot"/>
                </a:ln>
                <a:solidFill>
                  <a:schemeClr val="tx1">
                    <a:lumMod val="85000"/>
                    <a:lumOff val="15000"/>
                  </a:schemeClr>
                </a:solidFill>
                <a:latin typeface="+mn-ea"/>
                <a:sym typeface="+mn-ea"/>
              </a:rPr>
              <a:t>Requests </a:t>
            </a:r>
            <a:r>
              <a:rPr lang="zh-CN" altLang="en-US" sz="1600" kern="0" dirty="0">
                <a:ln>
                  <a:noFill/>
                  <a:prstDash val="sysDot"/>
                </a:ln>
                <a:solidFill>
                  <a:schemeClr val="tx1">
                    <a:lumMod val="85000"/>
                    <a:lumOff val="15000"/>
                  </a:schemeClr>
                </a:solidFill>
                <a:latin typeface="+mn-ea"/>
                <a:sym typeface="+mn-ea"/>
              </a:rPr>
              <a:t>库中最常用的功能是</a:t>
            </a:r>
            <a:r>
              <a:rPr lang="en-US" altLang="zh-CN" sz="1600" kern="0" dirty="0">
                <a:ln>
                  <a:noFill/>
                  <a:prstDash val="sysDot"/>
                </a:ln>
                <a:solidFill>
                  <a:schemeClr val="tx1">
                    <a:lumMod val="85000"/>
                    <a:lumOff val="15000"/>
                  </a:schemeClr>
                </a:solidFill>
                <a:latin typeface="+mn-ea"/>
                <a:sym typeface="+mn-ea"/>
              </a:rPr>
              <a:t> </a:t>
            </a:r>
            <a:r>
              <a:rPr lang="zh-CN" altLang="en-US" sz="1600" kern="0" dirty="0">
                <a:ln>
                  <a:noFill/>
                  <a:prstDash val="sysDot"/>
                </a:ln>
                <a:solidFill>
                  <a:schemeClr val="tx1">
                    <a:lumMod val="85000"/>
                    <a:lumOff val="15000"/>
                  </a:schemeClr>
                </a:solidFill>
                <a:latin typeface="+mn-ea"/>
                <a:sym typeface="+mn-ea"/>
              </a:rPr>
              <a:t>获取某个网页的内容。下面通过</a:t>
            </a:r>
            <a:r>
              <a:rPr lang="en-US" altLang="zh-CN" sz="1600" kern="0" dirty="0">
                <a:ln>
                  <a:noFill/>
                  <a:prstDash val="sysDot"/>
                </a:ln>
                <a:solidFill>
                  <a:schemeClr val="tx1">
                    <a:lumMod val="85000"/>
                    <a:lumOff val="15000"/>
                  </a:schemeClr>
                </a:solidFill>
                <a:latin typeface="+mn-ea"/>
                <a:sym typeface="+mn-ea"/>
              </a:rPr>
              <a:t> Requests </a:t>
            </a:r>
            <a:r>
              <a:rPr lang="zh-CN" altLang="en-US" sz="1600" kern="0" dirty="0">
                <a:ln>
                  <a:noFill/>
                  <a:prstDash val="sysDot"/>
                </a:ln>
                <a:solidFill>
                  <a:schemeClr val="tx1">
                    <a:lumMod val="85000"/>
                    <a:lumOff val="15000"/>
                  </a:schemeClr>
                </a:solidFill>
                <a:latin typeface="+mn-ea"/>
                <a:sym typeface="+mn-ea"/>
              </a:rPr>
              <a:t>库获取某网站的主页内容。</a:t>
            </a: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import requests</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r=requests.get(url='http://news.qq.com')         # </a:t>
            </a:r>
            <a:r>
              <a:rPr lang="zh-CN" altLang="en-US" sz="1600" kern="0" dirty="0">
                <a:ln>
                  <a:noFill/>
                  <a:prstDash val="sysDot"/>
                </a:ln>
                <a:solidFill>
                  <a:schemeClr val="tx1">
                    <a:lumMod val="85000"/>
                    <a:lumOff val="15000"/>
                  </a:schemeClr>
                </a:solidFill>
                <a:latin typeface="+mn-ea"/>
                <a:sym typeface="+mn-ea"/>
              </a:rPr>
              <a:t>最基本的</a:t>
            </a:r>
            <a:r>
              <a:rPr lang="en-US" altLang="zh-CN" sz="1600" kern="0" dirty="0">
                <a:ln>
                  <a:noFill/>
                  <a:prstDash val="sysDot"/>
                </a:ln>
                <a:solidFill>
                  <a:schemeClr val="tx1">
                    <a:lumMod val="85000"/>
                    <a:lumOff val="15000"/>
                  </a:schemeClr>
                </a:solidFill>
                <a:latin typeface="+mn-ea"/>
                <a:sym typeface="+mn-ea"/>
              </a:rPr>
              <a:t> GET </a:t>
            </a:r>
            <a:r>
              <a:rPr lang="zh-CN" altLang="en-US" sz="1600" kern="0" dirty="0">
                <a:ln>
                  <a:noFill/>
                  <a:prstDash val="sysDot"/>
                </a:ln>
                <a:solidFill>
                  <a:schemeClr val="tx1">
                    <a:lumMod val="85000"/>
                    <a:lumOff val="15000"/>
                  </a:schemeClr>
                </a:solidFill>
                <a:latin typeface="+mn-ea"/>
                <a:sym typeface="+mn-ea"/>
              </a:rPr>
              <a:t>请求</a:t>
            </a: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print(r.status_code)                             # </a:t>
            </a:r>
            <a:r>
              <a:rPr lang="zh-CN" altLang="en-US" sz="1600" kern="0" dirty="0">
                <a:ln>
                  <a:noFill/>
                  <a:prstDash val="sysDot"/>
                </a:ln>
                <a:solidFill>
                  <a:schemeClr val="tx1">
                    <a:lumMod val="85000"/>
                    <a:lumOff val="15000"/>
                  </a:schemeClr>
                </a:solidFill>
                <a:latin typeface="+mn-ea"/>
                <a:sym typeface="+mn-ea"/>
              </a:rPr>
              <a:t>获取返回状态</a:t>
            </a: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r=requests.get(url='http://news.qq.com/s',params={'wd':'python'})</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 </a:t>
            </a:r>
            <a:r>
              <a:rPr lang="zh-CN" altLang="en-US" sz="1600" kern="0" dirty="0">
                <a:ln>
                  <a:noFill/>
                  <a:prstDash val="sysDot"/>
                </a:ln>
                <a:solidFill>
                  <a:schemeClr val="tx1">
                    <a:lumMod val="85000"/>
                    <a:lumOff val="15000"/>
                  </a:schemeClr>
                </a:solidFill>
                <a:latin typeface="+mn-ea"/>
                <a:sym typeface="+mn-ea"/>
              </a:rPr>
              <a:t>带参数的</a:t>
            </a:r>
            <a:r>
              <a:rPr lang="en-US" altLang="zh-CN" sz="1600" kern="0" dirty="0">
                <a:ln>
                  <a:noFill/>
                  <a:prstDash val="sysDot"/>
                </a:ln>
                <a:solidFill>
                  <a:schemeClr val="tx1">
                    <a:lumMod val="85000"/>
                    <a:lumOff val="15000"/>
                  </a:schemeClr>
                </a:solidFill>
                <a:latin typeface="+mn-ea"/>
                <a:sym typeface="+mn-ea"/>
              </a:rPr>
              <a:t> GET </a:t>
            </a:r>
            <a:r>
              <a:rPr lang="zh-CN" altLang="en-US" sz="1600" kern="0" dirty="0">
                <a:ln>
                  <a:noFill/>
                  <a:prstDash val="sysDot"/>
                </a:ln>
                <a:solidFill>
                  <a:schemeClr val="tx1">
                    <a:lumMod val="85000"/>
                    <a:lumOff val="15000"/>
                  </a:schemeClr>
                </a:solidFill>
                <a:latin typeface="+mn-ea"/>
                <a:sym typeface="+mn-ea"/>
              </a:rPr>
              <a:t>请求</a:t>
            </a: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print(r.url)</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print(r.text)                                    # </a:t>
            </a:r>
            <a:r>
              <a:rPr lang="zh-CN" altLang="en-US" sz="1600" kern="0" dirty="0">
                <a:ln>
                  <a:noFill/>
                  <a:prstDash val="sysDot"/>
                </a:ln>
                <a:solidFill>
                  <a:schemeClr val="tx1">
                    <a:lumMod val="85000"/>
                    <a:lumOff val="15000"/>
                  </a:schemeClr>
                </a:solidFill>
                <a:latin typeface="+mn-ea"/>
                <a:sym typeface="+mn-ea"/>
              </a:rPr>
              <a:t>打印解码后的返回数据</a:t>
            </a: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600" kern="0" dirty="0">
                <a:ln>
                  <a:noFill/>
                  <a:prstDash val="sysDot"/>
                </a:ln>
                <a:solidFill>
                  <a:schemeClr val="tx1">
                    <a:lumMod val="85000"/>
                    <a:lumOff val="15000"/>
                  </a:schemeClr>
                </a:solidFill>
                <a:latin typeface="+mn-ea"/>
                <a:sym typeface="+mn-ea"/>
              </a:rPr>
              <a:t>其他方法都是统一的接口样式，具体如下。</a:t>
            </a: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requests.get("https://news.qq.com/timeline.json")	# GET </a:t>
            </a:r>
            <a:r>
              <a:rPr lang="zh-CN" altLang="en-US" sz="1600" kern="0" dirty="0">
                <a:ln>
                  <a:noFill/>
                  <a:prstDash val="sysDot"/>
                </a:ln>
                <a:solidFill>
                  <a:schemeClr val="tx1">
                    <a:lumMod val="85000"/>
                    <a:lumOff val="15000"/>
                  </a:schemeClr>
                </a:solidFill>
                <a:latin typeface="+mn-ea"/>
                <a:sym typeface="+mn-ea"/>
              </a:rPr>
              <a:t>请求</a:t>
            </a: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requests.post("http://news.qq.com/post")	# POST </a:t>
            </a:r>
            <a:r>
              <a:rPr lang="zh-CN" altLang="en-US" sz="1600" kern="0" dirty="0">
                <a:ln>
                  <a:noFill/>
                  <a:prstDash val="sysDot"/>
                </a:ln>
                <a:solidFill>
                  <a:schemeClr val="tx1">
                    <a:lumMod val="85000"/>
                    <a:lumOff val="15000"/>
                  </a:schemeClr>
                </a:solidFill>
                <a:latin typeface="+mn-ea"/>
                <a:sym typeface="+mn-ea"/>
              </a:rPr>
              <a:t>请求</a:t>
            </a: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requests.put("http://news.qq.com/put")	# PUT </a:t>
            </a:r>
            <a:r>
              <a:rPr lang="zh-CN" altLang="en-US" sz="1600" kern="0" dirty="0">
                <a:ln>
                  <a:noFill/>
                  <a:prstDash val="sysDot"/>
                </a:ln>
                <a:solidFill>
                  <a:schemeClr val="tx1">
                    <a:lumMod val="85000"/>
                    <a:lumOff val="15000"/>
                  </a:schemeClr>
                </a:solidFill>
                <a:latin typeface="+mn-ea"/>
                <a:sym typeface="+mn-ea"/>
              </a:rPr>
              <a:t>请求</a:t>
            </a: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requests.delete("http://news.qq.com/delete")	# DELETE </a:t>
            </a:r>
            <a:r>
              <a:rPr lang="zh-CN" altLang="en-US" sz="1600" kern="0" dirty="0">
                <a:ln>
                  <a:noFill/>
                  <a:prstDash val="sysDot"/>
                </a:ln>
                <a:solidFill>
                  <a:schemeClr val="tx1">
                    <a:lumMod val="85000"/>
                    <a:lumOff val="15000"/>
                  </a:schemeClr>
                </a:solidFill>
                <a:latin typeface="+mn-ea"/>
                <a:sym typeface="+mn-ea"/>
              </a:rPr>
              <a:t>请求</a:t>
            </a: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requests.head("http://news.qq.com/get")	# HEAD </a:t>
            </a:r>
            <a:r>
              <a:rPr lang="zh-CN" altLang="en-US" sz="1600" kern="0" dirty="0">
                <a:ln>
                  <a:noFill/>
                  <a:prstDash val="sysDot"/>
                </a:ln>
                <a:solidFill>
                  <a:schemeClr val="tx1">
                    <a:lumMod val="85000"/>
                    <a:lumOff val="15000"/>
                  </a:schemeClr>
                </a:solidFill>
                <a:latin typeface="+mn-ea"/>
                <a:sym typeface="+mn-ea"/>
              </a:rPr>
              <a:t>请求</a:t>
            </a: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requests.options("http://news.qq.com/get")	# OPTIONS </a:t>
            </a:r>
            <a:r>
              <a:rPr lang="zh-CN" altLang="en-US" sz="1600" kern="0" dirty="0">
                <a:ln>
                  <a:noFill/>
                  <a:prstDash val="sysDot"/>
                </a:ln>
                <a:solidFill>
                  <a:schemeClr val="tx1">
                    <a:lumMod val="85000"/>
                    <a:lumOff val="15000"/>
                  </a:schemeClr>
                </a:solidFill>
                <a:latin typeface="+mn-ea"/>
                <a:sym typeface="+mn-ea"/>
              </a:rPr>
              <a:t>请求</a:t>
            </a: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600" kern="0" dirty="0">
                <a:ln>
                  <a:noFill/>
                  <a:prstDash val="sysDot"/>
                </a:ln>
                <a:solidFill>
                  <a:schemeClr val="tx1">
                    <a:lumMod val="85000"/>
                    <a:lumOff val="15000"/>
                  </a:schemeClr>
                </a:solidFill>
                <a:latin typeface="+mn-ea"/>
                <a:sym typeface="+mn-ea"/>
              </a:rPr>
              <a:t>以上的</a:t>
            </a:r>
            <a:r>
              <a:rPr lang="en-US" altLang="zh-CN" sz="1600" kern="0" dirty="0">
                <a:ln>
                  <a:noFill/>
                  <a:prstDash val="sysDot"/>
                </a:ln>
                <a:solidFill>
                  <a:schemeClr val="tx1">
                    <a:lumMod val="85000"/>
                    <a:lumOff val="15000"/>
                  </a:schemeClr>
                </a:solidFill>
                <a:latin typeface="+mn-ea"/>
                <a:sym typeface="+mn-ea"/>
              </a:rPr>
              <a:t> HTTP </a:t>
            </a:r>
            <a:r>
              <a:rPr lang="zh-CN" altLang="en-US" sz="1600" kern="0" dirty="0">
                <a:ln>
                  <a:noFill/>
                  <a:prstDash val="sysDot"/>
                </a:ln>
                <a:solidFill>
                  <a:schemeClr val="tx1">
                    <a:lumMod val="85000"/>
                    <a:lumOff val="15000"/>
                  </a:schemeClr>
                </a:solidFill>
                <a:latin typeface="+mn-ea"/>
                <a:sym typeface="+mn-ea"/>
              </a:rPr>
              <a:t>方法对于</a:t>
            </a:r>
            <a:r>
              <a:rPr lang="en-US" altLang="zh-CN" sz="1600" kern="0" dirty="0">
                <a:ln>
                  <a:noFill/>
                  <a:prstDash val="sysDot"/>
                </a:ln>
                <a:solidFill>
                  <a:schemeClr val="tx1">
                    <a:lumMod val="85000"/>
                    <a:lumOff val="15000"/>
                  </a:schemeClr>
                </a:solidFill>
                <a:latin typeface="+mn-ea"/>
                <a:sym typeface="+mn-ea"/>
              </a:rPr>
              <a:t> Web </a:t>
            </a:r>
            <a:r>
              <a:rPr lang="zh-CN" altLang="en-US" sz="1600" kern="0" dirty="0">
                <a:ln>
                  <a:noFill/>
                  <a:prstDash val="sysDot"/>
                </a:ln>
                <a:solidFill>
                  <a:schemeClr val="tx1">
                    <a:lumMod val="85000"/>
                    <a:lumOff val="15000"/>
                  </a:schemeClr>
                </a:solidFill>
                <a:latin typeface="+mn-ea"/>
                <a:sym typeface="+mn-ea"/>
              </a:rPr>
              <a:t>系统一般只支持</a:t>
            </a:r>
            <a:r>
              <a:rPr lang="en-US" altLang="zh-CN" sz="1600" kern="0" dirty="0">
                <a:ln>
                  <a:noFill/>
                  <a:prstDash val="sysDot"/>
                </a:ln>
                <a:solidFill>
                  <a:schemeClr val="tx1">
                    <a:lumMod val="85000"/>
                    <a:lumOff val="15000"/>
                  </a:schemeClr>
                </a:solidFill>
                <a:latin typeface="+mn-ea"/>
                <a:sym typeface="+mn-ea"/>
              </a:rPr>
              <a:t> GET </a:t>
            </a:r>
            <a:r>
              <a:rPr lang="zh-CN" altLang="en-US" sz="1600" kern="0" dirty="0">
                <a:ln>
                  <a:noFill/>
                  <a:prstDash val="sysDot"/>
                </a:ln>
                <a:solidFill>
                  <a:schemeClr val="tx1">
                    <a:lumMod val="85000"/>
                    <a:lumOff val="15000"/>
                  </a:schemeClr>
                </a:solidFill>
                <a:latin typeface="+mn-ea"/>
                <a:sym typeface="+mn-ea"/>
              </a:rPr>
              <a:t>和</a:t>
            </a:r>
            <a:r>
              <a:rPr lang="en-US" altLang="zh-CN" sz="1600" kern="0" dirty="0">
                <a:ln>
                  <a:noFill/>
                  <a:prstDash val="sysDot"/>
                </a:ln>
                <a:solidFill>
                  <a:schemeClr val="tx1">
                    <a:lumMod val="85000"/>
                    <a:lumOff val="15000"/>
                  </a:schemeClr>
                </a:solidFill>
                <a:latin typeface="+mn-ea"/>
                <a:sym typeface="+mn-ea"/>
              </a:rPr>
              <a:t> POST </a:t>
            </a:r>
            <a:r>
              <a:rPr lang="zh-CN" altLang="en-US" sz="1600" kern="0" dirty="0">
                <a:ln>
                  <a:noFill/>
                  <a:prstDash val="sysDot"/>
                </a:ln>
                <a:solidFill>
                  <a:schemeClr val="tx1">
                    <a:lumMod val="85000"/>
                    <a:lumOff val="15000"/>
                  </a:schemeClr>
                </a:solidFill>
                <a:latin typeface="+mn-ea"/>
                <a:sym typeface="+mn-ea"/>
              </a:rPr>
              <a:t>方法，还有一些支持</a:t>
            </a:r>
            <a:r>
              <a:rPr lang="en-US" altLang="zh-CN" sz="1600" kern="0" dirty="0">
                <a:ln>
                  <a:noFill/>
                  <a:prstDash val="sysDot"/>
                </a:ln>
                <a:solidFill>
                  <a:schemeClr val="tx1">
                    <a:lumMod val="85000"/>
                    <a:lumOff val="15000"/>
                  </a:schemeClr>
                </a:solidFill>
                <a:latin typeface="+mn-ea"/>
                <a:sym typeface="+mn-ea"/>
              </a:rPr>
              <a:t> HEAD </a:t>
            </a:r>
            <a:r>
              <a:rPr lang="zh-CN" altLang="en-US" sz="1600" kern="0" dirty="0">
                <a:ln>
                  <a:noFill/>
                  <a:prstDash val="sysDot"/>
                </a:ln>
                <a:solidFill>
                  <a:schemeClr val="tx1">
                    <a:lumMod val="85000"/>
                    <a:lumOff val="15000"/>
                  </a:schemeClr>
                </a:solidFill>
                <a:latin typeface="+mn-ea"/>
                <a:sym typeface="+mn-ea"/>
              </a:rPr>
              <a:t>方法。</a:t>
            </a:r>
            <a:endParaRPr lang="zh-CN" altLang="en-US" sz="1600" kern="0" dirty="0">
              <a:ln>
                <a:noFill/>
                <a:prstDash val="sysDot"/>
              </a:ln>
              <a:solidFill>
                <a:schemeClr val="tx1">
                  <a:lumMod val="85000"/>
                  <a:lumOff val="15000"/>
                </a:schemeClr>
              </a:solidFill>
              <a:latin typeface="+mn-ea"/>
              <a:sym typeface="+mn-ea"/>
            </a:endParaRPr>
          </a:p>
        </p:txBody>
      </p:sp>
      <p:sp>
        <p:nvSpPr>
          <p:cNvPr id="2062" name="Rectangle 14"/>
          <p:cNvSpPr>
            <a:spLocks noGrp="1" noChangeArrowheads="1"/>
          </p:cNvSpPr>
          <p:nvPr>
            <p:custDataLst>
              <p:tags r:id="rId13"/>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任务实施：静态网页采集</a:t>
            </a:r>
            <a:r>
              <a:rPr lang="zh-CN" altLang="en-US" sz="3200" dirty="0">
                <a:solidFill>
                  <a:srgbClr val="FF0000"/>
                </a:solidFill>
                <a:latin typeface="楷体_GB2312" charset="-122"/>
                <a:sym typeface="+mn-ea"/>
              </a:rPr>
              <a:t>实例</a:t>
            </a:r>
            <a:endParaRPr lang="zh-CN" altLang="en-US" sz="3200" dirty="0">
              <a:solidFill>
                <a:srgbClr val="FF0000"/>
              </a:solidFill>
              <a:latin typeface="楷体_GB2312" charset="-122"/>
            </a:endParaRPr>
          </a:p>
        </p:txBody>
      </p:sp>
    </p:spTree>
    <p:custDataLst>
      <p:tags r:id="rId14"/>
    </p:custDataLst>
  </p:cSld>
  <p:clrMapOvr>
    <a:masterClrMapping/>
  </p:clrMapOvr>
  <p:transition>
    <p:cut/>
  </p:transition>
</p:sld>
</file>

<file path=ppt/slides/slide46.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cxnSp>
        <p:nvCxnSpPr>
          <p:cNvPr id="76" name="直接连接符 75"/>
          <p:cNvCxnSpPr/>
          <p:nvPr>
            <p:custDataLst>
              <p:tags r:id="rId2"/>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3"/>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4"/>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5"/>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73" name="直接连接符 72"/>
          <p:cNvCxnSpPr/>
          <p:nvPr>
            <p:custDataLst>
              <p:tags r:id="rId6"/>
            </p:custDataLst>
          </p:nvPr>
        </p:nvCxnSpPr>
        <p:spPr>
          <a:xfrm>
            <a:off x="608965" y="181864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74" name="直接连接符 73"/>
          <p:cNvCxnSpPr/>
          <p:nvPr>
            <p:custDataLst>
              <p:tags r:id="rId7"/>
            </p:custDataLst>
          </p:nvPr>
        </p:nvCxnSpPr>
        <p:spPr>
          <a:xfrm>
            <a:off x="2518410" y="192468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5" name="任意多边形: 形状 1397"/>
          <p:cNvSpPr/>
          <p:nvPr>
            <p:custDataLst>
              <p:tags r:id="rId8"/>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9"/>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10"/>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11"/>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12"/>
            </p:custDataLst>
          </p:nvPr>
        </p:nvSpPr>
        <p:spPr>
          <a:xfrm>
            <a:off x="1092835" y="2148840"/>
            <a:ext cx="10015220" cy="3486150"/>
          </a:xfrm>
          <a:prstGeom prst="rect">
            <a:avLst/>
          </a:prstGeom>
          <a:noFill/>
        </p:spPr>
        <p:txBody>
          <a:bodyPr wrap="square" rtlCol="0" anchor="ctr" anchorCtr="0"/>
          <a:lstStyle/>
          <a:p>
            <a:pPr indent="0" fontAlgn="auto">
              <a:lnSpc>
                <a:spcPct val="150000"/>
              </a:lnSpc>
            </a:pPr>
            <a:r>
              <a:rPr lang="zh-CN" altLang="en-US" sz="1400" b="1" kern="0" dirty="0">
                <a:ln>
                  <a:noFill/>
                  <a:prstDash val="sysDot"/>
                </a:ln>
                <a:solidFill>
                  <a:schemeClr val="tx1">
                    <a:lumMod val="85000"/>
                    <a:lumOff val="15000"/>
                  </a:schemeClr>
                </a:solidFill>
                <a:latin typeface="+mn-ea"/>
                <a:sym typeface="+mn-ea"/>
              </a:rPr>
              <a:t>（三）定制</a:t>
            </a:r>
            <a:r>
              <a:rPr lang="en-US" altLang="zh-CN" sz="1400" b="1" kern="0" dirty="0">
                <a:ln>
                  <a:noFill/>
                  <a:prstDash val="sysDot"/>
                </a:ln>
                <a:solidFill>
                  <a:schemeClr val="tx1">
                    <a:lumMod val="85000"/>
                    <a:lumOff val="15000"/>
                  </a:schemeClr>
                </a:solidFill>
                <a:latin typeface="+mn-ea"/>
                <a:sym typeface="+mn-ea"/>
              </a:rPr>
              <a:t> Requests</a:t>
            </a:r>
            <a:endParaRPr lang="en-US" altLang="zh-CN" sz="1400" b="1"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900" kern="0" dirty="0">
                <a:ln>
                  <a:noFill/>
                  <a:prstDash val="sysDot"/>
                </a:ln>
                <a:solidFill>
                  <a:schemeClr val="tx1">
                    <a:lumMod val="85000"/>
                    <a:lumOff val="15000"/>
                  </a:schemeClr>
                </a:solidFill>
                <a:latin typeface="+mn-ea"/>
                <a:sym typeface="+mn-ea"/>
              </a:rPr>
              <a:t>前文通过</a:t>
            </a:r>
            <a:r>
              <a:rPr lang="en-US" altLang="zh-CN" sz="900" kern="0" dirty="0">
                <a:ln>
                  <a:noFill/>
                  <a:prstDash val="sysDot"/>
                </a:ln>
                <a:solidFill>
                  <a:schemeClr val="tx1">
                    <a:lumMod val="85000"/>
                    <a:lumOff val="15000"/>
                  </a:schemeClr>
                </a:solidFill>
                <a:latin typeface="+mn-ea"/>
                <a:sym typeface="+mn-ea"/>
              </a:rPr>
              <a:t> Requests </a:t>
            </a:r>
            <a:r>
              <a:rPr lang="zh-CN" altLang="en-US" sz="900" kern="0" dirty="0">
                <a:ln>
                  <a:noFill/>
                  <a:prstDash val="sysDot"/>
                </a:ln>
                <a:solidFill>
                  <a:schemeClr val="tx1">
                    <a:lumMod val="85000"/>
                    <a:lumOff val="15000"/>
                  </a:schemeClr>
                </a:solidFill>
                <a:latin typeface="+mn-ea"/>
                <a:sym typeface="+mn-ea"/>
              </a:rPr>
              <a:t>方式获取网页数据，但是有些网页需要先对</a:t>
            </a:r>
            <a:r>
              <a:rPr lang="en-US" altLang="zh-CN" sz="900" kern="0" dirty="0">
                <a:ln>
                  <a:noFill/>
                  <a:prstDash val="sysDot"/>
                </a:ln>
                <a:solidFill>
                  <a:schemeClr val="tx1">
                    <a:lumMod val="85000"/>
                    <a:lumOff val="15000"/>
                  </a:schemeClr>
                </a:solidFill>
                <a:latin typeface="+mn-ea"/>
                <a:sym typeface="+mn-ea"/>
              </a:rPr>
              <a:t> Requests </a:t>
            </a:r>
            <a:r>
              <a:rPr lang="zh-CN" altLang="en-US" sz="900" kern="0" dirty="0">
                <a:ln>
                  <a:noFill/>
                  <a:prstDash val="sysDot"/>
                </a:ln>
                <a:solidFill>
                  <a:schemeClr val="tx1">
                    <a:lumMod val="85000"/>
                    <a:lumOff val="15000"/>
                  </a:schemeClr>
                </a:solidFill>
                <a:latin typeface="+mn-ea"/>
                <a:sym typeface="+mn-ea"/>
              </a:rPr>
              <a:t>的参数进行</a:t>
            </a:r>
            <a:r>
              <a:rPr lang="en-US" altLang="zh-CN" sz="900" kern="0" dirty="0">
                <a:ln>
                  <a:noFill/>
                  <a:prstDash val="sysDot"/>
                </a:ln>
                <a:solidFill>
                  <a:schemeClr val="tx1">
                    <a:lumMod val="85000"/>
                    <a:lumOff val="15000"/>
                  </a:schemeClr>
                </a:solidFill>
                <a:latin typeface="+mn-ea"/>
                <a:sym typeface="+mn-ea"/>
              </a:rPr>
              <a:t> </a:t>
            </a:r>
            <a:r>
              <a:rPr lang="zh-CN" altLang="en-US" sz="900" kern="0" dirty="0">
                <a:ln>
                  <a:noFill/>
                  <a:prstDash val="sysDot"/>
                </a:ln>
                <a:solidFill>
                  <a:schemeClr val="tx1">
                    <a:lumMod val="85000"/>
                    <a:lumOff val="15000"/>
                  </a:schemeClr>
                </a:solidFill>
                <a:latin typeface="+mn-ea"/>
                <a:sym typeface="+mn-ea"/>
              </a:rPr>
              <a:t>设置才能获取需要的数据，包括传递</a:t>
            </a:r>
            <a:r>
              <a:rPr lang="en-US" altLang="zh-CN" sz="900" kern="0" dirty="0">
                <a:ln>
                  <a:noFill/>
                  <a:prstDash val="sysDot"/>
                </a:ln>
                <a:solidFill>
                  <a:schemeClr val="tx1">
                    <a:lumMod val="85000"/>
                    <a:lumOff val="15000"/>
                  </a:schemeClr>
                </a:solidFill>
                <a:latin typeface="+mn-ea"/>
                <a:sym typeface="+mn-ea"/>
              </a:rPr>
              <a:t> URL </a:t>
            </a:r>
            <a:r>
              <a:rPr lang="zh-CN" altLang="en-US" sz="900" kern="0" dirty="0">
                <a:ln>
                  <a:noFill/>
                  <a:prstDash val="sysDot"/>
                </a:ln>
                <a:solidFill>
                  <a:schemeClr val="tx1">
                    <a:lumMod val="85000"/>
                    <a:lumOff val="15000"/>
                  </a:schemeClr>
                </a:solidFill>
                <a:latin typeface="+mn-ea"/>
                <a:sym typeface="+mn-ea"/>
              </a:rPr>
              <a:t>参数、定制请求头、发送</a:t>
            </a:r>
            <a:r>
              <a:rPr lang="en-US" altLang="zh-CN" sz="900" kern="0" dirty="0">
                <a:ln>
                  <a:noFill/>
                  <a:prstDash val="sysDot"/>
                </a:ln>
                <a:solidFill>
                  <a:schemeClr val="tx1">
                    <a:lumMod val="85000"/>
                    <a:lumOff val="15000"/>
                  </a:schemeClr>
                </a:solidFill>
                <a:latin typeface="+mn-ea"/>
                <a:sym typeface="+mn-ea"/>
              </a:rPr>
              <a:t> POST </a:t>
            </a:r>
            <a:r>
              <a:rPr lang="zh-CN" altLang="en-US" sz="900" kern="0" dirty="0">
                <a:ln>
                  <a:noFill/>
                  <a:prstDash val="sysDot"/>
                </a:ln>
                <a:solidFill>
                  <a:schemeClr val="tx1">
                    <a:lumMod val="85000"/>
                    <a:lumOff val="15000"/>
                  </a:schemeClr>
                </a:solidFill>
                <a:latin typeface="+mn-ea"/>
                <a:sym typeface="+mn-ea"/>
              </a:rPr>
              <a:t>请求和设置</a:t>
            </a:r>
            <a:r>
              <a:rPr lang="en-US" altLang="zh-CN" sz="900" kern="0" dirty="0">
                <a:ln>
                  <a:noFill/>
                  <a:prstDash val="sysDot"/>
                </a:ln>
                <a:solidFill>
                  <a:schemeClr val="tx1">
                    <a:lumMod val="85000"/>
                    <a:lumOff val="15000"/>
                  </a:schemeClr>
                </a:solidFill>
                <a:latin typeface="+mn-ea"/>
                <a:sym typeface="+mn-ea"/>
              </a:rPr>
              <a:t> </a:t>
            </a:r>
            <a:r>
              <a:rPr lang="zh-CN" altLang="en-US" sz="900" kern="0" dirty="0">
                <a:ln>
                  <a:noFill/>
                  <a:prstDash val="sysDot"/>
                </a:ln>
                <a:solidFill>
                  <a:schemeClr val="tx1">
                    <a:lumMod val="85000"/>
                    <a:lumOff val="15000"/>
                  </a:schemeClr>
                </a:solidFill>
                <a:latin typeface="+mn-ea"/>
                <a:sym typeface="+mn-ea"/>
              </a:rPr>
              <a:t>超时时间。</a:t>
            </a:r>
            <a:endParaRPr lang="zh-CN" altLang="en-US"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400" b="1" kern="0" dirty="0">
                <a:ln>
                  <a:noFill/>
                  <a:prstDash val="sysDot"/>
                </a:ln>
                <a:solidFill>
                  <a:schemeClr val="tx1">
                    <a:lumMod val="85000"/>
                    <a:lumOff val="15000"/>
                  </a:schemeClr>
                </a:solidFill>
                <a:latin typeface="+mn-ea"/>
                <a:sym typeface="+mn-ea"/>
              </a:rPr>
              <a:t>1. </a:t>
            </a:r>
            <a:r>
              <a:rPr lang="zh-CN" altLang="en-US" sz="1400" b="1" kern="0" dirty="0">
                <a:ln>
                  <a:noFill/>
                  <a:prstDash val="sysDot"/>
                </a:ln>
                <a:solidFill>
                  <a:schemeClr val="tx1">
                    <a:lumMod val="85000"/>
                    <a:lumOff val="15000"/>
                  </a:schemeClr>
                </a:solidFill>
                <a:latin typeface="+mn-ea"/>
                <a:sym typeface="+mn-ea"/>
              </a:rPr>
              <a:t>传递</a:t>
            </a:r>
            <a:r>
              <a:rPr lang="en-US" altLang="zh-CN" sz="1400" b="1" kern="0" dirty="0">
                <a:ln>
                  <a:noFill/>
                  <a:prstDash val="sysDot"/>
                </a:ln>
                <a:solidFill>
                  <a:schemeClr val="tx1">
                    <a:lumMod val="85000"/>
                    <a:lumOff val="15000"/>
                  </a:schemeClr>
                </a:solidFill>
                <a:latin typeface="+mn-ea"/>
                <a:sym typeface="+mn-ea"/>
              </a:rPr>
              <a:t> URL </a:t>
            </a:r>
            <a:r>
              <a:rPr lang="zh-CN" altLang="en-US" sz="1400" b="1" kern="0" dirty="0">
                <a:ln>
                  <a:noFill/>
                  <a:prstDash val="sysDot"/>
                </a:ln>
                <a:solidFill>
                  <a:schemeClr val="tx1">
                    <a:lumMod val="85000"/>
                    <a:lumOff val="15000"/>
                  </a:schemeClr>
                </a:solidFill>
                <a:latin typeface="+mn-ea"/>
                <a:sym typeface="+mn-ea"/>
              </a:rPr>
              <a:t>参数</a:t>
            </a:r>
            <a:endParaRPr lang="zh-CN" altLang="en-US" sz="1400" b="1"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900" kern="0" dirty="0">
                <a:ln>
                  <a:noFill/>
                  <a:prstDash val="sysDot"/>
                </a:ln>
                <a:solidFill>
                  <a:schemeClr val="tx1">
                    <a:lumMod val="85000"/>
                    <a:lumOff val="15000"/>
                  </a:schemeClr>
                </a:solidFill>
                <a:latin typeface="+mn-ea"/>
                <a:sym typeface="+mn-ea"/>
              </a:rPr>
              <a:t>为了请求特定的数据，需要在</a:t>
            </a:r>
            <a:r>
              <a:rPr lang="en-US" altLang="zh-CN" sz="900" kern="0" dirty="0">
                <a:ln>
                  <a:noFill/>
                  <a:prstDash val="sysDot"/>
                </a:ln>
                <a:solidFill>
                  <a:schemeClr val="tx1">
                    <a:lumMod val="85000"/>
                    <a:lumOff val="15000"/>
                  </a:schemeClr>
                </a:solidFill>
                <a:latin typeface="+mn-ea"/>
                <a:sym typeface="+mn-ea"/>
              </a:rPr>
              <a:t> URL </a:t>
            </a:r>
            <a:r>
              <a:rPr lang="zh-CN" altLang="en-US" sz="900" kern="0" dirty="0">
                <a:ln>
                  <a:noFill/>
                  <a:prstDash val="sysDot"/>
                </a:ln>
                <a:solidFill>
                  <a:schemeClr val="tx1">
                    <a:lumMod val="85000"/>
                    <a:lumOff val="15000"/>
                  </a:schemeClr>
                </a:solidFill>
                <a:latin typeface="+mn-ea"/>
                <a:sym typeface="+mn-ea"/>
              </a:rPr>
              <a:t>的查询字符串中加入某些数据。如果是自己构</a:t>
            </a:r>
            <a:r>
              <a:rPr lang="en-US" altLang="zh-CN" sz="900" kern="0" dirty="0">
                <a:ln>
                  <a:noFill/>
                  <a:prstDash val="sysDot"/>
                </a:ln>
                <a:solidFill>
                  <a:schemeClr val="tx1">
                    <a:lumMod val="85000"/>
                    <a:lumOff val="15000"/>
                  </a:schemeClr>
                </a:solidFill>
                <a:latin typeface="+mn-ea"/>
                <a:sym typeface="+mn-ea"/>
              </a:rPr>
              <a:t> </a:t>
            </a:r>
            <a:r>
              <a:rPr lang="zh-CN" altLang="en-US" sz="900" kern="0" dirty="0">
                <a:ln>
                  <a:noFill/>
                  <a:prstDash val="sysDot"/>
                </a:ln>
                <a:solidFill>
                  <a:schemeClr val="tx1">
                    <a:lumMod val="85000"/>
                    <a:lumOff val="15000"/>
                  </a:schemeClr>
                </a:solidFill>
                <a:latin typeface="+mn-ea"/>
                <a:sym typeface="+mn-ea"/>
              </a:rPr>
              <a:t>建的</a:t>
            </a:r>
            <a:r>
              <a:rPr lang="en-US" altLang="zh-CN" sz="900" kern="0" dirty="0">
                <a:ln>
                  <a:noFill/>
                  <a:prstDash val="sysDot"/>
                </a:ln>
                <a:solidFill>
                  <a:schemeClr val="tx1">
                    <a:lumMod val="85000"/>
                    <a:lumOff val="15000"/>
                  </a:schemeClr>
                </a:solidFill>
                <a:latin typeface="+mn-ea"/>
                <a:sym typeface="+mn-ea"/>
              </a:rPr>
              <a:t> URL</a:t>
            </a:r>
            <a:r>
              <a:rPr lang="zh-CN" altLang="en-US" sz="900" kern="0" dirty="0">
                <a:ln>
                  <a:noFill/>
                  <a:prstDash val="sysDot"/>
                </a:ln>
                <a:solidFill>
                  <a:schemeClr val="tx1">
                    <a:lumMod val="85000"/>
                    <a:lumOff val="15000"/>
                  </a:schemeClr>
                </a:solidFill>
                <a:latin typeface="+mn-ea"/>
                <a:sym typeface="+mn-ea"/>
              </a:rPr>
              <a:t>，那么加入的数据一般会跟在一个问号的后面，并以键</a:t>
            </a:r>
            <a:r>
              <a:rPr lang="en-US" altLang="zh-CN" sz="900" kern="0" dirty="0">
                <a:ln>
                  <a:noFill/>
                  <a:prstDash val="sysDot"/>
                </a:ln>
                <a:solidFill>
                  <a:schemeClr val="tx1">
                    <a:lumMod val="85000"/>
                    <a:lumOff val="15000"/>
                  </a:schemeClr>
                </a:solidFill>
                <a:latin typeface="+mn-ea"/>
                <a:sym typeface="+mn-ea"/>
              </a:rPr>
              <a:t> / </a:t>
            </a:r>
            <a:r>
              <a:rPr lang="zh-CN" altLang="en-US" sz="900" kern="0" dirty="0">
                <a:ln>
                  <a:noFill/>
                  <a:prstDash val="sysDot"/>
                </a:ln>
                <a:solidFill>
                  <a:schemeClr val="tx1">
                    <a:lumMod val="85000"/>
                    <a:lumOff val="15000"/>
                  </a:schemeClr>
                </a:solidFill>
                <a:latin typeface="+mn-ea"/>
                <a:sym typeface="+mn-ea"/>
              </a:rPr>
              <a:t>值的形式放在</a:t>
            </a:r>
            <a:r>
              <a:rPr lang="en-US" altLang="zh-CN" sz="900" kern="0" dirty="0">
                <a:ln>
                  <a:noFill/>
                  <a:prstDash val="sysDot"/>
                </a:ln>
                <a:solidFill>
                  <a:schemeClr val="tx1">
                    <a:lumMod val="85000"/>
                    <a:lumOff val="15000"/>
                  </a:schemeClr>
                </a:solidFill>
                <a:latin typeface="+mn-ea"/>
                <a:sym typeface="+mn-ea"/>
              </a:rPr>
              <a:t> URL </a:t>
            </a:r>
            <a:r>
              <a:rPr lang="zh-CN" altLang="en-US" sz="900" kern="0" dirty="0">
                <a:ln>
                  <a:noFill/>
                  <a:prstDash val="sysDot"/>
                </a:ln>
                <a:solidFill>
                  <a:schemeClr val="tx1">
                    <a:lumMod val="85000"/>
                    <a:lumOff val="15000"/>
                  </a:schemeClr>
                </a:solidFill>
                <a:latin typeface="+mn-ea"/>
                <a:sym typeface="+mn-ea"/>
              </a:rPr>
              <a:t>中，如</a:t>
            </a:r>
            <a:r>
              <a:rPr lang="en-US" altLang="zh-CN" sz="900" kern="0" dirty="0">
                <a:ln>
                  <a:noFill/>
                  <a:prstDash val="sysDot"/>
                </a:ln>
                <a:solidFill>
                  <a:schemeClr val="tx1">
                    <a:lumMod val="85000"/>
                    <a:lumOff val="15000"/>
                  </a:schemeClr>
                </a:solidFill>
                <a:latin typeface="+mn-ea"/>
                <a:sym typeface="+mn-ea"/>
              </a:rPr>
              <a:t> http://news.qq.com/get?key1 = value1 </a:t>
            </a:r>
            <a:r>
              <a:rPr lang="zh-CN" altLang="en-US" sz="900" kern="0" dirty="0">
                <a:ln>
                  <a:noFill/>
                  <a:prstDash val="sysDot"/>
                </a:ln>
                <a:solidFill>
                  <a:schemeClr val="tx1">
                    <a:lumMod val="85000"/>
                    <a:lumOff val="15000"/>
                  </a:schemeClr>
                </a:solidFill>
                <a:latin typeface="+mn-ea"/>
                <a:sym typeface="+mn-ea"/>
              </a:rPr>
              <a:t>。在</a:t>
            </a:r>
            <a:r>
              <a:rPr lang="en-US" altLang="zh-CN" sz="900" kern="0" dirty="0">
                <a:ln>
                  <a:noFill/>
                  <a:prstDash val="sysDot"/>
                </a:ln>
                <a:solidFill>
                  <a:schemeClr val="tx1">
                    <a:lumMod val="85000"/>
                    <a:lumOff val="15000"/>
                  </a:schemeClr>
                </a:solidFill>
                <a:latin typeface="+mn-ea"/>
                <a:sym typeface="+mn-ea"/>
              </a:rPr>
              <a:t> Requests </a:t>
            </a:r>
            <a:r>
              <a:rPr lang="zh-CN" altLang="en-US" sz="900" kern="0" dirty="0">
                <a:ln>
                  <a:noFill/>
                  <a:prstDash val="sysDot"/>
                </a:ln>
                <a:solidFill>
                  <a:schemeClr val="tx1">
                    <a:lumMod val="85000"/>
                    <a:lumOff val="15000"/>
                  </a:schemeClr>
                </a:solidFill>
                <a:latin typeface="+mn-ea"/>
                <a:sym typeface="+mn-ea"/>
              </a:rPr>
              <a:t>库中可以直接将上述参数保存</a:t>
            </a:r>
            <a:r>
              <a:rPr lang="en-US" altLang="zh-CN" sz="900" kern="0" dirty="0">
                <a:ln>
                  <a:noFill/>
                  <a:prstDash val="sysDot"/>
                </a:ln>
                <a:solidFill>
                  <a:schemeClr val="tx1">
                    <a:lumMod val="85000"/>
                    <a:lumOff val="15000"/>
                  </a:schemeClr>
                </a:solidFill>
                <a:latin typeface="+mn-ea"/>
                <a:sym typeface="+mn-ea"/>
              </a:rPr>
              <a:t> </a:t>
            </a:r>
            <a:r>
              <a:rPr lang="zh-CN" altLang="en-US" sz="900" kern="0" dirty="0">
                <a:ln>
                  <a:noFill/>
                  <a:prstDash val="sysDot"/>
                </a:ln>
                <a:solidFill>
                  <a:schemeClr val="tx1">
                    <a:lumMod val="85000"/>
                    <a:lumOff val="15000"/>
                  </a:schemeClr>
                </a:solidFill>
                <a:latin typeface="+mn-ea"/>
                <a:sym typeface="+mn-ea"/>
              </a:rPr>
              <a:t>在字典中，用</a:t>
            </a:r>
            <a:r>
              <a:rPr lang="en-US" altLang="zh-CN" sz="900" kern="0" dirty="0">
                <a:ln>
                  <a:noFill/>
                  <a:prstDash val="sysDot"/>
                </a:ln>
                <a:solidFill>
                  <a:schemeClr val="tx1">
                    <a:lumMod val="85000"/>
                    <a:lumOff val="15000"/>
                  </a:schemeClr>
                </a:solidFill>
                <a:latin typeface="+mn-ea"/>
                <a:sym typeface="+mn-ea"/>
              </a:rPr>
              <a:t> params </a:t>
            </a:r>
            <a:r>
              <a:rPr lang="zh-CN" altLang="en-US" sz="900" kern="0" dirty="0">
                <a:ln>
                  <a:noFill/>
                  <a:prstDash val="sysDot"/>
                </a:ln>
                <a:solidFill>
                  <a:schemeClr val="tx1">
                    <a:lumMod val="85000"/>
                    <a:lumOff val="15000"/>
                  </a:schemeClr>
                </a:solidFill>
                <a:latin typeface="+mn-ea"/>
                <a:sym typeface="+mn-ea"/>
              </a:rPr>
              <a:t>构建至</a:t>
            </a:r>
            <a:r>
              <a:rPr lang="en-US" altLang="zh-CN" sz="900" kern="0" dirty="0">
                <a:ln>
                  <a:noFill/>
                  <a:prstDash val="sysDot"/>
                </a:ln>
                <a:solidFill>
                  <a:schemeClr val="tx1">
                    <a:lumMod val="85000"/>
                    <a:lumOff val="15000"/>
                  </a:schemeClr>
                </a:solidFill>
                <a:latin typeface="+mn-ea"/>
                <a:sym typeface="+mn-ea"/>
              </a:rPr>
              <a:t> URL </a:t>
            </a:r>
            <a:r>
              <a:rPr lang="zh-CN" altLang="en-US" sz="900" kern="0" dirty="0">
                <a:ln>
                  <a:noFill/>
                  <a:prstDash val="sysDot"/>
                </a:ln>
                <a:solidFill>
                  <a:schemeClr val="tx1">
                    <a:lumMod val="85000"/>
                    <a:lumOff val="15000"/>
                  </a:schemeClr>
                </a:solidFill>
                <a:latin typeface="+mn-ea"/>
                <a:sym typeface="+mn-ea"/>
              </a:rPr>
              <a:t>中，例如传递</a:t>
            </a:r>
            <a:r>
              <a:rPr lang="en-US" altLang="zh-CN" sz="900" kern="0" dirty="0">
                <a:ln>
                  <a:noFill/>
                  <a:prstDash val="sysDot"/>
                </a:ln>
                <a:solidFill>
                  <a:schemeClr val="tx1">
                    <a:lumMod val="85000"/>
                    <a:lumOff val="15000"/>
                  </a:schemeClr>
                </a:solidFill>
                <a:latin typeface="+mn-ea"/>
                <a:sym typeface="+mn-ea"/>
              </a:rPr>
              <a:t> key1 = value1 </a:t>
            </a:r>
            <a:r>
              <a:rPr lang="zh-CN" altLang="en-US" sz="900" kern="0" dirty="0">
                <a:ln>
                  <a:noFill/>
                  <a:prstDash val="sysDot"/>
                </a:ln>
                <a:solidFill>
                  <a:schemeClr val="tx1">
                    <a:lumMod val="85000"/>
                    <a:lumOff val="15000"/>
                  </a:schemeClr>
                </a:solidFill>
                <a:latin typeface="+mn-ea"/>
                <a:sym typeface="+mn-ea"/>
              </a:rPr>
              <a:t>和</a:t>
            </a:r>
            <a:r>
              <a:rPr lang="en-US" altLang="zh-CN" sz="900" kern="0" dirty="0">
                <a:ln>
                  <a:noFill/>
                  <a:prstDash val="sysDot"/>
                </a:ln>
                <a:solidFill>
                  <a:schemeClr val="tx1">
                    <a:lumMod val="85000"/>
                    <a:lumOff val="15000"/>
                  </a:schemeClr>
                </a:solidFill>
                <a:latin typeface="+mn-ea"/>
                <a:sym typeface="+mn-ea"/>
              </a:rPr>
              <a:t> key2 = value2 </a:t>
            </a:r>
            <a:r>
              <a:rPr lang="zh-CN" altLang="en-US" sz="900" kern="0" dirty="0">
                <a:ln>
                  <a:noFill/>
                  <a:prstDash val="sysDot"/>
                </a:ln>
                <a:solidFill>
                  <a:schemeClr val="tx1">
                    <a:lumMod val="85000"/>
                    <a:lumOff val="15000"/>
                  </a:schemeClr>
                </a:solidFill>
                <a:latin typeface="+mn-ea"/>
                <a:sym typeface="+mn-ea"/>
              </a:rPr>
              <a:t>到上述网</a:t>
            </a:r>
            <a:r>
              <a:rPr lang="en-US" altLang="zh-CN" sz="900" kern="0" dirty="0">
                <a:ln>
                  <a:noFill/>
                  <a:prstDash val="sysDot"/>
                </a:ln>
                <a:solidFill>
                  <a:schemeClr val="tx1">
                    <a:lumMod val="85000"/>
                    <a:lumOff val="15000"/>
                  </a:schemeClr>
                </a:solidFill>
                <a:latin typeface="+mn-ea"/>
                <a:sym typeface="+mn-ea"/>
              </a:rPr>
              <a:t> </a:t>
            </a:r>
            <a:r>
              <a:rPr lang="zh-CN" altLang="en-US" sz="900" kern="0" dirty="0">
                <a:ln>
                  <a:noFill/>
                  <a:prstDash val="sysDot"/>
                </a:ln>
                <a:solidFill>
                  <a:schemeClr val="tx1">
                    <a:lumMod val="85000"/>
                    <a:lumOff val="15000"/>
                  </a:schemeClr>
                </a:solidFill>
                <a:latin typeface="+mn-ea"/>
                <a:sym typeface="+mn-ea"/>
              </a:rPr>
              <a:t>址</a:t>
            </a:r>
            <a:r>
              <a:rPr lang="en-US" altLang="zh-CN" sz="900" kern="0" dirty="0">
                <a:ln>
                  <a:noFill/>
                  <a:prstDash val="sysDot"/>
                </a:ln>
                <a:solidFill>
                  <a:schemeClr val="tx1">
                    <a:lumMod val="85000"/>
                    <a:lumOff val="15000"/>
                  </a:schemeClr>
                </a:solidFill>
                <a:latin typeface="+mn-ea"/>
                <a:sym typeface="+mn-ea"/>
              </a:rPr>
              <a:t> http://news.qq.com/get</a:t>
            </a:r>
            <a:r>
              <a:rPr lang="zh-CN" altLang="en-US" sz="900" kern="0" dirty="0">
                <a:ln>
                  <a:noFill/>
                  <a:prstDash val="sysDot"/>
                </a:ln>
                <a:solidFill>
                  <a:schemeClr val="tx1">
                    <a:lumMod val="85000"/>
                    <a:lumOff val="15000"/>
                  </a:schemeClr>
                </a:solidFill>
                <a:latin typeface="+mn-ea"/>
                <a:sym typeface="+mn-ea"/>
              </a:rPr>
              <a:t>，可以做如下编写。</a:t>
            </a:r>
            <a:endParaRPr lang="zh-CN" altLang="en-US"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import requests</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key_dic={'key1':'value1','key2':'value2'}</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r=requests.get(url='http://news.qq.com/get',params=key_dic)</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print("URL </a:t>
            </a:r>
            <a:r>
              <a:rPr lang="zh-CN" altLang="en-US" sz="900" kern="0" dirty="0">
                <a:ln>
                  <a:noFill/>
                  <a:prstDash val="sysDot"/>
                </a:ln>
                <a:solidFill>
                  <a:schemeClr val="tx1">
                    <a:lumMod val="85000"/>
                    <a:lumOff val="15000"/>
                  </a:schemeClr>
                </a:solidFill>
                <a:latin typeface="+mn-ea"/>
                <a:sym typeface="+mn-ea"/>
              </a:rPr>
              <a:t>已经被正确编码为</a:t>
            </a:r>
            <a:r>
              <a:rPr lang="en-US" altLang="zh-CN" sz="900" kern="0" dirty="0">
                <a:ln>
                  <a:noFill/>
                  <a:prstDash val="sysDot"/>
                </a:ln>
                <a:solidFill>
                  <a:schemeClr val="tx1">
                    <a:lumMod val="85000"/>
                    <a:lumOff val="15000"/>
                  </a:schemeClr>
                </a:solidFill>
                <a:latin typeface="+mn-ea"/>
                <a:sym typeface="+mn-ea"/>
              </a:rPr>
              <a:t> :",r.url)</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print(" </a:t>
            </a:r>
            <a:r>
              <a:rPr lang="zh-CN" altLang="en-US" sz="900" kern="0" dirty="0">
                <a:ln>
                  <a:noFill/>
                  <a:prstDash val="sysDot"/>
                </a:ln>
                <a:solidFill>
                  <a:schemeClr val="tx1">
                    <a:lumMod val="85000"/>
                    <a:lumOff val="15000"/>
                  </a:schemeClr>
                </a:solidFill>
                <a:latin typeface="+mn-ea"/>
                <a:sym typeface="+mn-ea"/>
              </a:rPr>
              <a:t>字符串方式的相应体</a:t>
            </a:r>
            <a:r>
              <a:rPr lang="en-US" altLang="zh-CN" sz="900" kern="0" dirty="0">
                <a:ln>
                  <a:noFill/>
                  <a:prstDash val="sysDot"/>
                </a:ln>
                <a:solidFill>
                  <a:schemeClr val="tx1">
                    <a:lumMod val="85000"/>
                    <a:lumOff val="15000"/>
                  </a:schemeClr>
                </a:solidFill>
                <a:latin typeface="+mn-ea"/>
                <a:sym typeface="+mn-ea"/>
              </a:rPr>
              <a:t> :\n",r.text)</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900" kern="0" dirty="0">
                <a:ln>
                  <a:noFill/>
                  <a:prstDash val="sysDot"/>
                </a:ln>
                <a:solidFill>
                  <a:schemeClr val="tx1">
                    <a:lumMod val="85000"/>
                    <a:lumOff val="15000"/>
                  </a:schemeClr>
                </a:solidFill>
                <a:latin typeface="+mn-ea"/>
                <a:sym typeface="+mn-ea"/>
              </a:rPr>
              <a:t>运行上述代码，得到的结果如下。</a:t>
            </a:r>
            <a:endParaRPr lang="zh-CN" altLang="en-US"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URL </a:t>
            </a:r>
            <a:r>
              <a:rPr lang="zh-CN" altLang="en-US" sz="900" kern="0" dirty="0">
                <a:ln>
                  <a:noFill/>
                  <a:prstDash val="sysDot"/>
                </a:ln>
                <a:solidFill>
                  <a:schemeClr val="tx1">
                    <a:lumMod val="85000"/>
                    <a:lumOff val="15000"/>
                  </a:schemeClr>
                </a:solidFill>
                <a:latin typeface="+mn-ea"/>
                <a:sym typeface="+mn-ea"/>
              </a:rPr>
              <a:t>已经被正确编码为</a:t>
            </a:r>
            <a:r>
              <a:rPr lang="en-US" altLang="zh-CN" sz="900" kern="0" dirty="0">
                <a:ln>
                  <a:noFill/>
                  <a:prstDash val="sysDot"/>
                </a:ln>
                <a:solidFill>
                  <a:schemeClr val="tx1">
                    <a:lumMod val="85000"/>
                    <a:lumOff val="15000"/>
                  </a:schemeClr>
                </a:solidFill>
                <a:latin typeface="+mn-ea"/>
                <a:sym typeface="+mn-ea"/>
              </a:rPr>
              <a:t> :http//news.qq.com/get? key1=value1&amp; key2=value2 </a:t>
            </a:r>
            <a:r>
              <a:rPr lang="zh-CN" altLang="en-US" sz="900" kern="0" dirty="0">
                <a:ln>
                  <a:noFill/>
                  <a:prstDash val="sysDot"/>
                </a:ln>
                <a:solidFill>
                  <a:schemeClr val="tx1">
                    <a:lumMod val="85000"/>
                    <a:lumOff val="15000"/>
                  </a:schemeClr>
                </a:solidFill>
                <a:latin typeface="+mn-ea"/>
                <a:sym typeface="+mn-ea"/>
              </a:rPr>
              <a:t>字符串方式的响应体：</a:t>
            </a:r>
            <a:endParaRPr lang="zh-CN" altLang="en-US"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"args":</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"key1":"value1",</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"key2":"value2",</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"headers":{</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"Accept":"* / *",</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"Accept-Encoding":'gzip,de</a:t>
            </a:r>
            <a:r>
              <a:rPr lang="en-US" altLang="en-US" sz="900" kern="0" dirty="0">
                <a:ln>
                  <a:noFill/>
                  <a:prstDash val="sysDot"/>
                </a:ln>
                <a:solidFill>
                  <a:schemeClr val="tx1">
                    <a:lumMod val="85000"/>
                    <a:lumOff val="15000"/>
                  </a:schemeClr>
                </a:solidFill>
                <a:latin typeface="+mn-ea"/>
                <a:sym typeface="+mn-ea"/>
              </a:rPr>
              <a:t>ﬂ</a:t>
            </a:r>
            <a:r>
              <a:rPr lang="en-US" altLang="zh-CN" sz="900" kern="0" dirty="0">
                <a:ln>
                  <a:noFill/>
                  <a:prstDash val="sysDot"/>
                </a:ln>
                <a:solidFill>
                  <a:schemeClr val="tx1">
                    <a:lumMod val="85000"/>
                    <a:lumOff val="15000"/>
                  </a:schemeClr>
                </a:solidFill>
                <a:latin typeface="+mn-ea"/>
                <a:sym typeface="+mn-ea"/>
              </a:rPr>
              <a:t>ate",</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"Connection:"close',</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"Host":"httpbin.org",</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"User-Agent":"python-requests/2.12.4,"</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"origi:"116.49.102.8",</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"url":"http://news.qq.com/get?key1=value1&amp;key2=value2"</a:t>
            </a:r>
            <a:endParaRPr lang="en-US" altLang="zh-CN" sz="900" kern="0" dirty="0">
              <a:ln>
                <a:noFill/>
                <a:prstDash val="sysDot"/>
              </a:ln>
              <a:solidFill>
                <a:schemeClr val="tx1">
                  <a:lumMod val="85000"/>
                  <a:lumOff val="15000"/>
                </a:schemeClr>
              </a:solidFill>
              <a:latin typeface="+mn-ea"/>
              <a:sym typeface="+mn-ea"/>
            </a:endParaRPr>
          </a:p>
        </p:txBody>
      </p:sp>
      <p:sp>
        <p:nvSpPr>
          <p:cNvPr id="2062" name="Rectangle 14"/>
          <p:cNvSpPr>
            <a:spLocks noGrp="1" noChangeArrowheads="1"/>
          </p:cNvSpPr>
          <p:nvPr>
            <p:custDataLst>
              <p:tags r:id="rId13"/>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任务实施：静态网页采集</a:t>
            </a:r>
            <a:r>
              <a:rPr lang="zh-CN" altLang="en-US" sz="3200" dirty="0">
                <a:solidFill>
                  <a:srgbClr val="FF0000"/>
                </a:solidFill>
                <a:latin typeface="楷体_GB2312" charset="-122"/>
              </a:rPr>
              <a:t>实例</a:t>
            </a:r>
            <a:endParaRPr lang="zh-CN" altLang="en-US" sz="3200" dirty="0">
              <a:solidFill>
                <a:srgbClr val="FF0000"/>
              </a:solidFill>
              <a:latin typeface="楷体_GB2312" charset="-122"/>
            </a:endParaRPr>
          </a:p>
        </p:txBody>
      </p:sp>
    </p:spTree>
    <p:custDataLst>
      <p:tags r:id="rId14"/>
    </p:custDataLst>
  </p:cSld>
  <p:clrMapOvr>
    <a:masterClrMapping/>
  </p:clrMapOvr>
  <p:transition>
    <p:cut/>
  </p:transition>
</p:sld>
</file>

<file path=ppt/slides/slide47.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cxnSp>
        <p:nvCxnSpPr>
          <p:cNvPr id="76" name="直接连接符 75"/>
          <p:cNvCxnSpPr/>
          <p:nvPr>
            <p:custDataLst>
              <p:tags r:id="rId2"/>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3"/>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4"/>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5"/>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73" name="直接连接符 72"/>
          <p:cNvCxnSpPr/>
          <p:nvPr>
            <p:custDataLst>
              <p:tags r:id="rId6"/>
            </p:custDataLst>
          </p:nvPr>
        </p:nvCxnSpPr>
        <p:spPr>
          <a:xfrm>
            <a:off x="608965" y="181864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74" name="直接连接符 73"/>
          <p:cNvCxnSpPr/>
          <p:nvPr>
            <p:custDataLst>
              <p:tags r:id="rId7"/>
            </p:custDataLst>
          </p:nvPr>
        </p:nvCxnSpPr>
        <p:spPr>
          <a:xfrm>
            <a:off x="2518410" y="192468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5" name="任意多边形: 形状 1397"/>
          <p:cNvSpPr/>
          <p:nvPr>
            <p:custDataLst>
              <p:tags r:id="rId8"/>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9"/>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10"/>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11"/>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12"/>
            </p:custDataLst>
          </p:nvPr>
        </p:nvSpPr>
        <p:spPr>
          <a:xfrm>
            <a:off x="1092835" y="471805"/>
            <a:ext cx="10015220" cy="5163185"/>
          </a:xfrm>
          <a:prstGeom prst="rect">
            <a:avLst/>
          </a:prstGeom>
          <a:noFill/>
        </p:spPr>
        <p:txBody>
          <a:bodyPr wrap="square" rtlCol="0" anchor="ctr" anchorCtr="0"/>
          <a:lstStyle/>
          <a:p>
            <a:pPr indent="0" fontAlgn="auto">
              <a:lnSpc>
                <a:spcPct val="150000"/>
              </a:lnSpc>
            </a:pPr>
            <a:r>
              <a:rPr lang="en-US" altLang="zh-CN" sz="1600" b="1" kern="0" dirty="0">
                <a:ln>
                  <a:noFill/>
                  <a:prstDash val="sysDot"/>
                </a:ln>
                <a:solidFill>
                  <a:schemeClr val="tx1">
                    <a:lumMod val="85000"/>
                    <a:lumOff val="15000"/>
                  </a:schemeClr>
                </a:solidFill>
                <a:latin typeface="+mn-ea"/>
                <a:sym typeface="+mn-ea"/>
              </a:rPr>
              <a:t>2. </a:t>
            </a:r>
            <a:r>
              <a:rPr lang="zh-CN" altLang="en-US" sz="1600" b="1" kern="0" dirty="0">
                <a:ln>
                  <a:noFill/>
                  <a:prstDash val="sysDot"/>
                </a:ln>
                <a:solidFill>
                  <a:schemeClr val="tx1">
                    <a:lumMod val="85000"/>
                    <a:lumOff val="15000"/>
                  </a:schemeClr>
                </a:solidFill>
                <a:latin typeface="+mn-ea"/>
                <a:sym typeface="+mn-ea"/>
              </a:rPr>
              <a:t>定制请求头</a:t>
            </a:r>
            <a:endParaRPr lang="zh-CN" altLang="en-US" sz="1600" b="1"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900" kern="0" dirty="0">
                <a:ln>
                  <a:noFill/>
                  <a:prstDash val="sysDot"/>
                </a:ln>
                <a:solidFill>
                  <a:schemeClr val="tx1">
                    <a:lumMod val="85000"/>
                    <a:lumOff val="15000"/>
                  </a:schemeClr>
                </a:solidFill>
                <a:latin typeface="+mn-ea"/>
                <a:sym typeface="+mn-ea"/>
              </a:rPr>
              <a:t>请求头（</a:t>
            </a:r>
            <a:r>
              <a:rPr lang="en-US" altLang="zh-CN" sz="900" kern="0" dirty="0">
                <a:ln>
                  <a:noFill/>
                  <a:prstDash val="sysDot"/>
                </a:ln>
                <a:solidFill>
                  <a:schemeClr val="tx1">
                    <a:lumMod val="85000"/>
                    <a:lumOff val="15000"/>
                  </a:schemeClr>
                </a:solidFill>
                <a:latin typeface="+mn-ea"/>
                <a:sym typeface="+mn-ea"/>
              </a:rPr>
              <a:t>Headers</a:t>
            </a:r>
            <a:r>
              <a:rPr lang="zh-CN" altLang="en-US" sz="900" kern="0" dirty="0">
                <a:ln>
                  <a:noFill/>
                  <a:prstDash val="sysDot"/>
                </a:ln>
                <a:solidFill>
                  <a:schemeClr val="tx1">
                    <a:lumMod val="85000"/>
                    <a:lumOff val="15000"/>
                  </a:schemeClr>
                </a:solidFill>
                <a:latin typeface="+mn-ea"/>
                <a:sym typeface="+mn-ea"/>
              </a:rPr>
              <a:t>）提供了关于请求、响应或其他发送实体的信息。对于网络数据采</a:t>
            </a:r>
            <a:r>
              <a:rPr lang="en-US" altLang="zh-CN" sz="900" kern="0" dirty="0">
                <a:ln>
                  <a:noFill/>
                  <a:prstDash val="sysDot"/>
                </a:ln>
                <a:solidFill>
                  <a:schemeClr val="tx1">
                    <a:lumMod val="85000"/>
                    <a:lumOff val="15000"/>
                  </a:schemeClr>
                </a:solidFill>
                <a:latin typeface="+mn-ea"/>
                <a:sym typeface="+mn-ea"/>
              </a:rPr>
              <a:t> </a:t>
            </a:r>
            <a:r>
              <a:rPr lang="zh-CN" altLang="en-US" sz="900" kern="0" dirty="0">
                <a:ln>
                  <a:noFill/>
                  <a:prstDash val="sysDot"/>
                </a:ln>
                <a:solidFill>
                  <a:schemeClr val="tx1">
                    <a:lumMod val="85000"/>
                    <a:lumOff val="15000"/>
                  </a:schemeClr>
                </a:solidFill>
                <a:latin typeface="+mn-ea"/>
                <a:sym typeface="+mn-ea"/>
              </a:rPr>
              <a:t>集，请求头非常重要。如果没有指定请求头或请求头和实际网页不一致，就无法返回正</a:t>
            </a:r>
            <a:r>
              <a:rPr lang="en-US" altLang="zh-CN" sz="900" kern="0" dirty="0">
                <a:ln>
                  <a:noFill/>
                  <a:prstDash val="sysDot"/>
                </a:ln>
                <a:solidFill>
                  <a:schemeClr val="tx1">
                    <a:lumMod val="85000"/>
                    <a:lumOff val="15000"/>
                  </a:schemeClr>
                </a:solidFill>
                <a:latin typeface="+mn-ea"/>
                <a:sym typeface="+mn-ea"/>
              </a:rPr>
              <a:t> </a:t>
            </a:r>
            <a:r>
              <a:rPr lang="zh-CN" altLang="en-US" sz="900" kern="0" dirty="0">
                <a:ln>
                  <a:noFill/>
                  <a:prstDash val="sysDot"/>
                </a:ln>
                <a:solidFill>
                  <a:schemeClr val="tx1">
                    <a:lumMod val="85000"/>
                    <a:lumOff val="15000"/>
                  </a:schemeClr>
                </a:solidFill>
                <a:latin typeface="+mn-ea"/>
                <a:sym typeface="+mn-ea"/>
              </a:rPr>
              <a:t>确的结果。</a:t>
            </a:r>
            <a:endParaRPr lang="zh-CN" altLang="en-US"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Requests </a:t>
            </a:r>
            <a:r>
              <a:rPr lang="zh-CN" altLang="en-US" sz="900" kern="0" dirty="0">
                <a:ln>
                  <a:noFill/>
                  <a:prstDash val="sysDot"/>
                </a:ln>
                <a:solidFill>
                  <a:schemeClr val="tx1">
                    <a:lumMod val="85000"/>
                    <a:lumOff val="15000"/>
                  </a:schemeClr>
                </a:solidFill>
                <a:latin typeface="+mn-ea"/>
                <a:sym typeface="+mn-ea"/>
              </a:rPr>
              <a:t>库并不会基于定制请求头（</a:t>
            </a:r>
            <a:r>
              <a:rPr lang="en-US" altLang="zh-CN" sz="900" kern="0" dirty="0">
                <a:ln>
                  <a:noFill/>
                  <a:prstDash val="sysDot"/>
                </a:ln>
                <a:solidFill>
                  <a:schemeClr val="tx1">
                    <a:lumMod val="85000"/>
                    <a:lumOff val="15000"/>
                  </a:schemeClr>
                </a:solidFill>
                <a:latin typeface="+mn-ea"/>
                <a:sym typeface="+mn-ea"/>
              </a:rPr>
              <a:t>Headers</a:t>
            </a:r>
            <a:r>
              <a:rPr lang="zh-CN" altLang="en-US" sz="900" kern="0" dirty="0">
                <a:ln>
                  <a:noFill/>
                  <a:prstDash val="sysDot"/>
                </a:ln>
                <a:solidFill>
                  <a:schemeClr val="tx1">
                    <a:lumMod val="85000"/>
                    <a:lumOff val="15000"/>
                  </a:schemeClr>
                </a:solidFill>
                <a:latin typeface="+mn-ea"/>
                <a:sym typeface="+mn-ea"/>
              </a:rPr>
              <a:t>）的具体情况改变自己的行为，只会在</a:t>
            </a:r>
            <a:r>
              <a:rPr lang="en-US" altLang="zh-CN" sz="900" kern="0" dirty="0">
                <a:ln>
                  <a:noFill/>
                  <a:prstDash val="sysDot"/>
                </a:ln>
                <a:solidFill>
                  <a:schemeClr val="tx1">
                    <a:lumMod val="85000"/>
                    <a:lumOff val="15000"/>
                  </a:schemeClr>
                </a:solidFill>
                <a:latin typeface="+mn-ea"/>
                <a:sym typeface="+mn-ea"/>
              </a:rPr>
              <a:t> </a:t>
            </a:r>
            <a:r>
              <a:rPr lang="zh-CN" altLang="en-US" sz="900" kern="0" dirty="0">
                <a:ln>
                  <a:noFill/>
                  <a:prstDash val="sysDot"/>
                </a:ln>
                <a:solidFill>
                  <a:schemeClr val="tx1">
                    <a:lumMod val="85000"/>
                    <a:lumOff val="15000"/>
                  </a:schemeClr>
                </a:solidFill>
                <a:latin typeface="+mn-ea"/>
                <a:sym typeface="+mn-ea"/>
              </a:rPr>
              <a:t>最后的请求中将所有请求头信息都传递进去。</a:t>
            </a:r>
            <a:endParaRPr lang="zh-CN" altLang="en-US" sz="900" kern="0" dirty="0">
              <a:ln>
                <a:noFill/>
                <a:prstDash val="sysDot"/>
              </a:ln>
              <a:solidFill>
                <a:schemeClr val="tx1">
                  <a:lumMod val="85000"/>
                  <a:lumOff val="15000"/>
                </a:schemeClr>
              </a:solidFill>
              <a:latin typeface="+mn-ea"/>
              <a:sym typeface="+mn-ea"/>
            </a:endParaRPr>
          </a:p>
          <a:p>
            <a:pPr indent="0" fontAlgn="auto">
              <a:lnSpc>
                <a:spcPct val="150000"/>
              </a:lnSpc>
            </a:pP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900" kern="0" dirty="0">
                <a:ln>
                  <a:noFill/>
                  <a:prstDash val="sysDot"/>
                </a:ln>
                <a:solidFill>
                  <a:schemeClr val="tx1">
                    <a:lumMod val="85000"/>
                    <a:lumOff val="15000"/>
                  </a:schemeClr>
                </a:solidFill>
                <a:latin typeface="+mn-ea"/>
                <a:sym typeface="+mn-ea"/>
              </a:rPr>
              <a:t>那么如何才能正确地找到</a:t>
            </a:r>
            <a:r>
              <a:rPr lang="en-US" altLang="zh-CN" sz="900" kern="0" dirty="0">
                <a:ln>
                  <a:noFill/>
                  <a:prstDash val="sysDot"/>
                </a:ln>
                <a:solidFill>
                  <a:schemeClr val="tx1">
                    <a:lumMod val="85000"/>
                    <a:lumOff val="15000"/>
                  </a:schemeClr>
                </a:solidFill>
                <a:latin typeface="+mn-ea"/>
                <a:sym typeface="+mn-ea"/>
              </a:rPr>
              <a:t> Headers </a:t>
            </a:r>
            <a:r>
              <a:rPr lang="zh-CN" altLang="en-US" sz="900" kern="0" dirty="0">
                <a:ln>
                  <a:noFill/>
                  <a:prstDash val="sysDot"/>
                </a:ln>
                <a:solidFill>
                  <a:schemeClr val="tx1">
                    <a:lumMod val="85000"/>
                    <a:lumOff val="15000"/>
                  </a:schemeClr>
                </a:solidFill>
                <a:latin typeface="+mn-ea"/>
                <a:sym typeface="+mn-ea"/>
              </a:rPr>
              <a:t>呢？打开浏览器，右击网页的任意位置，在弹出</a:t>
            </a:r>
            <a:r>
              <a:rPr lang="en-US" altLang="zh-CN" sz="900" kern="0" dirty="0">
                <a:ln>
                  <a:noFill/>
                  <a:prstDash val="sysDot"/>
                </a:ln>
                <a:solidFill>
                  <a:schemeClr val="tx1">
                    <a:lumMod val="85000"/>
                    <a:lumOff val="15000"/>
                  </a:schemeClr>
                </a:solidFill>
                <a:latin typeface="+mn-ea"/>
                <a:sym typeface="+mn-ea"/>
              </a:rPr>
              <a:t> </a:t>
            </a:r>
            <a:r>
              <a:rPr lang="zh-CN" altLang="en-US" sz="900" kern="0" dirty="0">
                <a:ln>
                  <a:noFill/>
                  <a:prstDash val="sysDot"/>
                </a:ln>
                <a:solidFill>
                  <a:schemeClr val="tx1">
                    <a:lumMod val="85000"/>
                    <a:lumOff val="15000"/>
                  </a:schemeClr>
                </a:solidFill>
                <a:latin typeface="+mn-ea"/>
                <a:sym typeface="+mn-ea"/>
              </a:rPr>
              <a:t>的快捷菜单中选择</a:t>
            </a:r>
            <a:r>
              <a:rPr lang="en-US" altLang="zh-CN" sz="900" kern="0" dirty="0">
                <a:ln>
                  <a:noFill/>
                  <a:prstDash val="sysDot"/>
                </a:ln>
                <a:solidFill>
                  <a:schemeClr val="tx1">
                    <a:lumMod val="85000"/>
                    <a:lumOff val="15000"/>
                  </a:schemeClr>
                </a:solidFill>
                <a:latin typeface="+mn-ea"/>
                <a:sym typeface="+mn-ea"/>
              </a:rPr>
              <a:t>“</a:t>
            </a:r>
            <a:r>
              <a:rPr lang="zh-CN" altLang="en-US" sz="900" kern="0" dirty="0">
                <a:ln>
                  <a:noFill/>
                  <a:prstDash val="sysDot"/>
                </a:ln>
                <a:solidFill>
                  <a:schemeClr val="tx1">
                    <a:lumMod val="85000"/>
                    <a:lumOff val="15000"/>
                  </a:schemeClr>
                </a:solidFill>
                <a:latin typeface="+mn-ea"/>
                <a:sym typeface="+mn-ea"/>
              </a:rPr>
              <a:t>检查</a:t>
            </a:r>
            <a:r>
              <a:rPr lang="en-US" altLang="zh-CN" sz="900" kern="0" dirty="0">
                <a:ln>
                  <a:noFill/>
                  <a:prstDash val="sysDot"/>
                </a:ln>
                <a:solidFill>
                  <a:schemeClr val="tx1">
                    <a:lumMod val="85000"/>
                    <a:lumOff val="15000"/>
                  </a:schemeClr>
                </a:solidFill>
                <a:latin typeface="+mn-ea"/>
                <a:sym typeface="+mn-ea"/>
              </a:rPr>
              <a:t>”</a:t>
            </a:r>
            <a:r>
              <a:rPr lang="zh-CN" altLang="en-US" sz="900" kern="0" dirty="0">
                <a:ln>
                  <a:noFill/>
                  <a:prstDash val="sysDot"/>
                </a:ln>
                <a:solidFill>
                  <a:schemeClr val="tx1">
                    <a:lumMod val="85000"/>
                    <a:lumOff val="15000"/>
                  </a:schemeClr>
                </a:solidFill>
                <a:latin typeface="+mn-ea"/>
                <a:sym typeface="+mn-ea"/>
              </a:rPr>
              <a:t>选项，在随后打开的页面中选择</a:t>
            </a:r>
            <a:r>
              <a:rPr lang="en-US" altLang="zh-CN" sz="900" kern="0" dirty="0">
                <a:ln>
                  <a:noFill/>
                  <a:prstDash val="sysDot"/>
                </a:ln>
                <a:solidFill>
                  <a:schemeClr val="tx1">
                    <a:lumMod val="85000"/>
                    <a:lumOff val="15000"/>
                  </a:schemeClr>
                </a:solidFill>
                <a:latin typeface="+mn-ea"/>
                <a:sym typeface="+mn-ea"/>
              </a:rPr>
              <a:t> Network </a:t>
            </a:r>
            <a:r>
              <a:rPr lang="zh-CN" altLang="en-US" sz="900" kern="0" dirty="0">
                <a:ln>
                  <a:noFill/>
                  <a:prstDash val="sysDot"/>
                </a:ln>
                <a:solidFill>
                  <a:schemeClr val="tx1">
                    <a:lumMod val="85000"/>
                    <a:lumOff val="15000"/>
                  </a:schemeClr>
                </a:solidFill>
                <a:latin typeface="+mn-ea"/>
                <a:sym typeface="+mn-ea"/>
              </a:rPr>
              <a:t>选项。在左侧的资</a:t>
            </a:r>
            <a:r>
              <a:rPr lang="en-US" altLang="zh-CN" sz="900" kern="0" dirty="0">
                <a:ln>
                  <a:noFill/>
                  <a:prstDash val="sysDot"/>
                </a:ln>
                <a:solidFill>
                  <a:schemeClr val="tx1">
                    <a:lumMod val="85000"/>
                    <a:lumOff val="15000"/>
                  </a:schemeClr>
                </a:solidFill>
                <a:latin typeface="+mn-ea"/>
                <a:sym typeface="+mn-ea"/>
              </a:rPr>
              <a:t> </a:t>
            </a:r>
            <a:r>
              <a:rPr lang="zh-CN" altLang="en-US" sz="900" kern="0" dirty="0">
                <a:ln>
                  <a:noFill/>
                  <a:prstDash val="sysDot"/>
                </a:ln>
                <a:solidFill>
                  <a:schemeClr val="tx1">
                    <a:lumMod val="85000"/>
                    <a:lumOff val="15000"/>
                  </a:schemeClr>
                </a:solidFill>
                <a:latin typeface="+mn-ea"/>
                <a:sym typeface="+mn-ea"/>
              </a:rPr>
              <a:t>源中找到需要请求的网页，单击需要请求的网页，在</a:t>
            </a:r>
            <a:r>
              <a:rPr lang="en-US" altLang="zh-CN" sz="900" kern="0" dirty="0">
                <a:ln>
                  <a:noFill/>
                  <a:prstDash val="sysDot"/>
                </a:ln>
                <a:solidFill>
                  <a:schemeClr val="tx1">
                    <a:lumMod val="85000"/>
                    <a:lumOff val="15000"/>
                  </a:schemeClr>
                </a:solidFill>
                <a:latin typeface="+mn-ea"/>
                <a:sym typeface="+mn-ea"/>
              </a:rPr>
              <a:t> Headers </a:t>
            </a:r>
            <a:r>
              <a:rPr lang="zh-CN" altLang="en-US" sz="900" kern="0" dirty="0">
                <a:ln>
                  <a:noFill/>
                  <a:prstDash val="sysDot"/>
                </a:ln>
                <a:solidFill>
                  <a:schemeClr val="tx1">
                    <a:lumMod val="85000"/>
                    <a:lumOff val="15000"/>
                  </a:schemeClr>
                </a:solidFill>
                <a:latin typeface="+mn-ea"/>
                <a:sym typeface="+mn-ea"/>
              </a:rPr>
              <a:t>中可以看到</a:t>
            </a:r>
            <a:r>
              <a:rPr lang="en-US" altLang="zh-CN" sz="900" kern="0" dirty="0">
                <a:ln>
                  <a:noFill/>
                  <a:prstDash val="sysDot"/>
                </a:ln>
                <a:solidFill>
                  <a:schemeClr val="tx1">
                    <a:lumMod val="85000"/>
                    <a:lumOff val="15000"/>
                  </a:schemeClr>
                </a:solidFill>
                <a:latin typeface="+mn-ea"/>
                <a:sym typeface="+mn-ea"/>
              </a:rPr>
              <a:t> Requests </a:t>
            </a:r>
            <a:r>
              <a:rPr lang="zh-CN" altLang="en-US" sz="900" kern="0" dirty="0">
                <a:ln>
                  <a:noFill/>
                  <a:prstDash val="sysDot"/>
                </a:ln>
                <a:solidFill>
                  <a:schemeClr val="tx1">
                    <a:lumMod val="85000"/>
                    <a:lumOff val="15000"/>
                  </a:schemeClr>
                </a:solidFill>
                <a:latin typeface="+mn-ea"/>
                <a:sym typeface="+mn-ea"/>
              </a:rPr>
              <a:t>库中</a:t>
            </a:r>
            <a:r>
              <a:rPr lang="en-US" altLang="zh-CN" sz="900" kern="0" dirty="0">
                <a:ln>
                  <a:noFill/>
                  <a:prstDash val="sysDot"/>
                </a:ln>
                <a:solidFill>
                  <a:schemeClr val="tx1">
                    <a:lumMod val="85000"/>
                    <a:lumOff val="15000"/>
                  </a:schemeClr>
                </a:solidFill>
                <a:latin typeface="+mn-ea"/>
                <a:sym typeface="+mn-ea"/>
              </a:rPr>
              <a:t> </a:t>
            </a:r>
            <a:r>
              <a:rPr lang="zh-CN" altLang="en-US" sz="900" kern="0" dirty="0">
                <a:ln>
                  <a:noFill/>
                  <a:prstDash val="sysDot"/>
                </a:ln>
                <a:solidFill>
                  <a:schemeClr val="tx1">
                    <a:lumMod val="85000"/>
                    <a:lumOff val="15000"/>
                  </a:schemeClr>
                </a:solidFill>
                <a:latin typeface="+mn-ea"/>
                <a:sym typeface="+mn-ea"/>
              </a:rPr>
              <a:t>的</a:t>
            </a:r>
            <a:r>
              <a:rPr lang="en-US" altLang="zh-CN" sz="900" kern="0" dirty="0">
                <a:ln>
                  <a:noFill/>
                  <a:prstDash val="sysDot"/>
                </a:ln>
                <a:solidFill>
                  <a:schemeClr val="tx1">
                    <a:lumMod val="85000"/>
                    <a:lumOff val="15000"/>
                  </a:schemeClr>
                </a:solidFill>
                <a:latin typeface="+mn-ea"/>
                <a:sym typeface="+mn-ea"/>
              </a:rPr>
              <a:t> Headers </a:t>
            </a:r>
            <a:r>
              <a:rPr lang="zh-CN" altLang="en-US" sz="900" kern="0" dirty="0">
                <a:ln>
                  <a:noFill/>
                  <a:prstDash val="sysDot"/>
                </a:ln>
                <a:solidFill>
                  <a:schemeClr val="tx1">
                    <a:lumMod val="85000"/>
                    <a:lumOff val="15000"/>
                  </a:schemeClr>
                </a:solidFill>
                <a:latin typeface="+mn-ea"/>
                <a:sym typeface="+mn-ea"/>
              </a:rPr>
              <a:t>的详细信息，如图</a:t>
            </a:r>
            <a:r>
              <a:rPr lang="en-US" altLang="zh-CN" sz="900" kern="0" dirty="0">
                <a:ln>
                  <a:noFill/>
                  <a:prstDash val="sysDot"/>
                </a:ln>
                <a:solidFill>
                  <a:schemeClr val="tx1">
                    <a:lumMod val="85000"/>
                    <a:lumOff val="15000"/>
                  </a:schemeClr>
                </a:solidFill>
                <a:latin typeface="+mn-ea"/>
                <a:sym typeface="+mn-ea"/>
              </a:rPr>
              <a:t> 2 - 10 </a:t>
            </a:r>
            <a:r>
              <a:rPr lang="zh-CN" altLang="en-US" sz="900" kern="0" dirty="0">
                <a:ln>
                  <a:noFill/>
                  <a:prstDash val="sysDot"/>
                </a:ln>
                <a:solidFill>
                  <a:schemeClr val="tx1">
                    <a:lumMod val="85000"/>
                    <a:lumOff val="15000"/>
                  </a:schemeClr>
                </a:solidFill>
                <a:latin typeface="+mn-ea"/>
                <a:sym typeface="+mn-ea"/>
              </a:rPr>
              <a:t>所示。</a:t>
            </a:r>
            <a:endParaRPr lang="zh-CN" altLang="en-US" sz="900" kern="0" dirty="0">
              <a:ln>
                <a:noFill/>
                <a:prstDash val="sysDot"/>
              </a:ln>
              <a:solidFill>
                <a:schemeClr val="tx1">
                  <a:lumMod val="85000"/>
                  <a:lumOff val="15000"/>
                </a:schemeClr>
              </a:solidFill>
              <a:latin typeface="+mn-ea"/>
              <a:sym typeface="+mn-ea"/>
            </a:endParaRPr>
          </a:p>
          <a:p>
            <a:pPr indent="0" fontAlgn="auto">
              <a:lnSpc>
                <a:spcPct val="150000"/>
              </a:lnSpc>
            </a:pPr>
            <a:endParaRPr lang="zh-CN" altLang="en-US" sz="900" kern="0" dirty="0">
              <a:ln>
                <a:noFill/>
                <a:prstDash val="sysDot"/>
              </a:ln>
              <a:solidFill>
                <a:schemeClr val="tx1">
                  <a:lumMod val="85000"/>
                  <a:lumOff val="15000"/>
                </a:schemeClr>
              </a:solidFill>
              <a:latin typeface="+mn-ea"/>
              <a:sym typeface="+mn-ea"/>
            </a:endParaRPr>
          </a:p>
          <a:p>
            <a:pPr indent="0" fontAlgn="auto">
              <a:lnSpc>
                <a:spcPct val="150000"/>
              </a:lnSpc>
            </a:pPr>
            <a:endParaRPr lang="zh-CN" altLang="en-US" sz="900" kern="0" dirty="0">
              <a:ln>
                <a:noFill/>
                <a:prstDash val="sysDot"/>
              </a:ln>
              <a:solidFill>
                <a:schemeClr val="tx1">
                  <a:lumMod val="85000"/>
                  <a:lumOff val="15000"/>
                </a:schemeClr>
              </a:solidFill>
              <a:latin typeface="+mn-ea"/>
              <a:sym typeface="+mn-ea"/>
            </a:endParaRPr>
          </a:p>
          <a:p>
            <a:pPr indent="0" fontAlgn="auto">
              <a:lnSpc>
                <a:spcPct val="150000"/>
              </a:lnSpc>
            </a:pPr>
            <a:endParaRPr lang="zh-CN" altLang="en-US" sz="900" kern="0" dirty="0">
              <a:ln>
                <a:noFill/>
                <a:prstDash val="sysDot"/>
              </a:ln>
              <a:solidFill>
                <a:schemeClr val="tx1">
                  <a:lumMod val="85000"/>
                  <a:lumOff val="15000"/>
                </a:schemeClr>
              </a:solidFill>
              <a:latin typeface="+mn-ea"/>
              <a:sym typeface="+mn-ea"/>
            </a:endParaRPr>
          </a:p>
          <a:p>
            <a:pPr indent="0" fontAlgn="auto">
              <a:lnSpc>
                <a:spcPct val="150000"/>
              </a:lnSpc>
            </a:pPr>
            <a:endParaRPr lang="zh-CN" altLang="en-US" sz="900" kern="0" dirty="0">
              <a:ln>
                <a:noFill/>
                <a:prstDash val="sysDot"/>
              </a:ln>
              <a:solidFill>
                <a:schemeClr val="tx1">
                  <a:lumMod val="85000"/>
                  <a:lumOff val="15000"/>
                </a:schemeClr>
              </a:solidFill>
              <a:latin typeface="+mn-ea"/>
              <a:sym typeface="+mn-ea"/>
            </a:endParaRPr>
          </a:p>
          <a:p>
            <a:pPr indent="0" fontAlgn="auto">
              <a:lnSpc>
                <a:spcPct val="150000"/>
              </a:lnSpc>
            </a:pPr>
            <a:endParaRPr lang="zh-CN" altLang="en-US" sz="900" kern="0" dirty="0">
              <a:ln>
                <a:noFill/>
                <a:prstDash val="sysDot"/>
              </a:ln>
              <a:solidFill>
                <a:schemeClr val="tx1">
                  <a:lumMod val="85000"/>
                  <a:lumOff val="15000"/>
                </a:schemeClr>
              </a:solidFill>
              <a:latin typeface="+mn-ea"/>
              <a:sym typeface="+mn-ea"/>
            </a:endParaRPr>
          </a:p>
          <a:p>
            <a:pPr indent="0" fontAlgn="auto">
              <a:lnSpc>
                <a:spcPct val="150000"/>
              </a:lnSpc>
            </a:pPr>
            <a:endParaRPr lang="zh-CN" altLang="en-US" sz="900" kern="0" dirty="0">
              <a:ln>
                <a:noFill/>
                <a:prstDash val="sysDot"/>
              </a:ln>
              <a:solidFill>
                <a:schemeClr val="tx1">
                  <a:lumMod val="85000"/>
                  <a:lumOff val="15000"/>
                </a:schemeClr>
              </a:solidFill>
              <a:latin typeface="+mn-ea"/>
              <a:sym typeface="+mn-ea"/>
            </a:endParaRPr>
          </a:p>
          <a:p>
            <a:pPr indent="0" fontAlgn="auto">
              <a:lnSpc>
                <a:spcPct val="150000"/>
              </a:lnSpc>
            </a:pPr>
            <a:endParaRPr lang="zh-CN" altLang="en-US" sz="900" kern="0" dirty="0">
              <a:ln>
                <a:noFill/>
                <a:prstDash val="sysDot"/>
              </a:ln>
              <a:solidFill>
                <a:schemeClr val="tx1">
                  <a:lumMod val="85000"/>
                  <a:lumOff val="15000"/>
                </a:schemeClr>
              </a:solidFill>
              <a:latin typeface="+mn-ea"/>
              <a:sym typeface="+mn-ea"/>
            </a:endParaRPr>
          </a:p>
          <a:p>
            <a:pPr indent="0" fontAlgn="auto">
              <a:lnSpc>
                <a:spcPct val="150000"/>
              </a:lnSpc>
            </a:pPr>
            <a:endParaRPr lang="zh-CN" altLang="en-US" sz="900" kern="0" dirty="0">
              <a:ln>
                <a:noFill/>
                <a:prstDash val="sysDot"/>
              </a:ln>
              <a:solidFill>
                <a:schemeClr val="tx1">
                  <a:lumMod val="85000"/>
                  <a:lumOff val="15000"/>
                </a:schemeClr>
              </a:solidFill>
              <a:latin typeface="+mn-ea"/>
              <a:sym typeface="+mn-ea"/>
            </a:endParaRPr>
          </a:p>
          <a:p>
            <a:pPr indent="0" fontAlgn="auto">
              <a:lnSpc>
                <a:spcPct val="150000"/>
              </a:lnSpc>
            </a:pPr>
            <a:endParaRPr lang="zh-CN" altLang="en-US" sz="900" kern="0" dirty="0">
              <a:ln>
                <a:noFill/>
                <a:prstDash val="sysDot"/>
              </a:ln>
              <a:solidFill>
                <a:schemeClr val="tx1">
                  <a:lumMod val="85000"/>
                  <a:lumOff val="15000"/>
                </a:schemeClr>
              </a:solidFill>
              <a:latin typeface="+mn-ea"/>
              <a:sym typeface="+mn-ea"/>
            </a:endParaRPr>
          </a:p>
          <a:p>
            <a:pPr indent="0" fontAlgn="auto">
              <a:lnSpc>
                <a:spcPct val="150000"/>
              </a:lnSpc>
            </a:pP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endParaRPr lang="zh-CN" altLang="en-US" sz="900" kern="0" dirty="0">
              <a:ln>
                <a:noFill/>
                <a:prstDash val="sysDot"/>
              </a:ln>
              <a:solidFill>
                <a:schemeClr val="tx1">
                  <a:lumMod val="85000"/>
                  <a:lumOff val="15000"/>
                </a:schemeClr>
              </a:solidFill>
              <a:latin typeface="+mn-ea"/>
              <a:sym typeface="+mn-ea"/>
            </a:endParaRPr>
          </a:p>
        </p:txBody>
      </p:sp>
      <p:sp>
        <p:nvSpPr>
          <p:cNvPr id="2062" name="Rectangle 14"/>
          <p:cNvSpPr>
            <a:spLocks noGrp="1" noChangeArrowheads="1"/>
          </p:cNvSpPr>
          <p:nvPr>
            <p:custDataLst>
              <p:tags r:id="rId13"/>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任务实施：静态网页采集</a:t>
            </a:r>
            <a:r>
              <a:rPr lang="zh-CN" altLang="en-US" sz="3200" dirty="0">
                <a:solidFill>
                  <a:srgbClr val="FF0000"/>
                </a:solidFill>
                <a:latin typeface="楷体_GB2312" charset="-122"/>
              </a:rPr>
              <a:t>实例</a:t>
            </a:r>
            <a:endParaRPr lang="zh-CN" altLang="en-US" sz="3200" dirty="0">
              <a:solidFill>
                <a:srgbClr val="FF0000"/>
              </a:solidFill>
              <a:latin typeface="楷体_GB2312" charset="-122"/>
            </a:endParaRPr>
          </a:p>
        </p:txBody>
      </p:sp>
      <p:pic>
        <p:nvPicPr>
          <p:cNvPr id="330" name="IM 330"/>
          <p:cNvPicPr/>
          <p:nvPr/>
        </p:nvPicPr>
        <p:blipFill>
          <a:blip r:embed="rId14"/>
          <a:stretch>
            <a:fillRect/>
          </a:stretch>
        </p:blipFill>
        <p:spPr>
          <a:xfrm>
            <a:off x="4160520" y="2682875"/>
            <a:ext cx="4118610" cy="3343910"/>
          </a:xfrm>
          <a:prstGeom prst="rect">
            <a:avLst/>
          </a:prstGeom>
        </p:spPr>
      </p:pic>
      <p:sp>
        <p:nvSpPr>
          <p:cNvPr id="8" name="文本框 7"/>
          <p:cNvSpPr txBox="1"/>
          <p:nvPr/>
        </p:nvSpPr>
        <p:spPr>
          <a:xfrm>
            <a:off x="4076700" y="6151245"/>
            <a:ext cx="4459605" cy="645160"/>
          </a:xfrm>
          <a:prstGeom prst="rect">
            <a:avLst/>
          </a:prstGeom>
          <a:noFill/>
        </p:spPr>
        <p:txBody>
          <a:bodyPr wrap="square" rtlCol="0">
            <a:spAutoFit/>
          </a:bodyPr>
          <a:p>
            <a:r>
              <a:rPr lang="zh-CN" altLang="en-US" kern="0" dirty="0">
                <a:ln>
                  <a:noFill/>
                  <a:prstDash val="sysDot"/>
                </a:ln>
                <a:solidFill>
                  <a:schemeClr val="tx1">
                    <a:lumMod val="85000"/>
                    <a:lumOff val="15000"/>
                  </a:schemeClr>
                </a:solidFill>
                <a:latin typeface="+mn-ea"/>
                <a:sym typeface="+mn-ea"/>
              </a:rPr>
              <a:t>图</a:t>
            </a:r>
            <a:r>
              <a:rPr lang="en-US" altLang="zh-CN" kern="0" dirty="0">
                <a:ln>
                  <a:noFill/>
                  <a:prstDash val="sysDot"/>
                </a:ln>
                <a:solidFill>
                  <a:schemeClr val="tx1">
                    <a:lumMod val="85000"/>
                    <a:lumOff val="15000"/>
                  </a:schemeClr>
                </a:solidFill>
                <a:latin typeface="+mn-ea"/>
                <a:sym typeface="+mn-ea"/>
              </a:rPr>
              <a:t> 2-10   </a:t>
            </a:r>
            <a:r>
              <a:rPr lang="zh-CN" altLang="en-US" kern="0" dirty="0">
                <a:ln>
                  <a:noFill/>
                  <a:prstDash val="sysDot"/>
                </a:ln>
                <a:solidFill>
                  <a:schemeClr val="tx1">
                    <a:lumMod val="85000"/>
                    <a:lumOff val="15000"/>
                  </a:schemeClr>
                </a:solidFill>
                <a:latin typeface="+mn-ea"/>
                <a:sym typeface="+mn-ea"/>
              </a:rPr>
              <a:t>找到需要请求的网页的头信息</a:t>
            </a:r>
            <a:endParaRPr lang="zh-CN" altLang="en-US" kern="0" dirty="0">
              <a:ln>
                <a:noFill/>
                <a:prstDash val="sysDot"/>
              </a:ln>
              <a:solidFill>
                <a:schemeClr val="tx1">
                  <a:lumMod val="85000"/>
                  <a:lumOff val="15000"/>
                </a:schemeClr>
              </a:solidFill>
              <a:latin typeface="+mn-ea"/>
              <a:sym typeface="+mn-ea"/>
            </a:endParaRPr>
          </a:p>
          <a:p>
            <a:endParaRPr lang="zh-CN" altLang="en-US"/>
          </a:p>
        </p:txBody>
      </p:sp>
    </p:spTree>
    <p:custDataLst>
      <p:tags r:id="rId15"/>
    </p:custDataLst>
  </p:cSld>
  <p:clrMapOvr>
    <a:masterClrMapping/>
  </p:clrMapOvr>
  <p:transition>
    <p:cut/>
  </p:transition>
</p:sld>
</file>

<file path=ppt/slides/slide48.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cxnSp>
        <p:nvCxnSpPr>
          <p:cNvPr id="76" name="直接连接符 75"/>
          <p:cNvCxnSpPr/>
          <p:nvPr>
            <p:custDataLst>
              <p:tags r:id="rId2"/>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3"/>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4"/>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5"/>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5" name="任意多边形: 形状 1397"/>
          <p:cNvSpPr/>
          <p:nvPr>
            <p:custDataLst>
              <p:tags r:id="rId6"/>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7"/>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3" name="直接连接符 2"/>
          <p:cNvCxnSpPr/>
          <p:nvPr>
            <p:custDataLst>
              <p:tags r:id="rId8"/>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2062" name="Rectangle 14"/>
          <p:cNvSpPr>
            <a:spLocks noGrp="1" noChangeArrowheads="1"/>
          </p:cNvSpPr>
          <p:nvPr>
            <p:custDataLst>
              <p:tags r:id="rId9"/>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任务实施：静态网页采集</a:t>
            </a:r>
            <a:r>
              <a:rPr lang="zh-CN" altLang="en-US" sz="3200" dirty="0">
                <a:solidFill>
                  <a:srgbClr val="FF0000"/>
                </a:solidFill>
                <a:latin typeface="楷体_GB2312" charset="-122"/>
              </a:rPr>
              <a:t>实例</a:t>
            </a:r>
            <a:endParaRPr lang="zh-CN" altLang="en-US" sz="3200" dirty="0">
              <a:solidFill>
                <a:srgbClr val="FF0000"/>
              </a:solidFill>
              <a:latin typeface="楷体_GB2312" charset="-122"/>
            </a:endParaRPr>
          </a:p>
        </p:txBody>
      </p:sp>
      <p:sp>
        <p:nvSpPr>
          <p:cNvPr id="9" name="文本框 8"/>
          <p:cNvSpPr txBox="1"/>
          <p:nvPr/>
        </p:nvSpPr>
        <p:spPr>
          <a:xfrm>
            <a:off x="1031875" y="1146810"/>
            <a:ext cx="10160000" cy="4677410"/>
          </a:xfrm>
          <a:prstGeom prst="rect">
            <a:avLst/>
          </a:prstGeom>
          <a:noFill/>
        </p:spPr>
        <p:txBody>
          <a:bodyPr wrap="square" rtlCol="0">
            <a:spAutoFit/>
          </a:bodyPr>
          <a:p>
            <a:r>
              <a:rPr lang="en-US" altLang="zh-CN" sz="1600" b="1"/>
              <a:t>3. </a:t>
            </a:r>
            <a:r>
              <a:rPr lang="zh-CN" altLang="en-US" sz="1600" b="1"/>
              <a:t>发送</a:t>
            </a:r>
            <a:r>
              <a:rPr lang="en-US" altLang="zh-CN" sz="1600" b="1"/>
              <a:t> POST </a:t>
            </a:r>
            <a:r>
              <a:rPr lang="zh-CN" altLang="en-US" sz="1600" b="1"/>
              <a:t>请求</a:t>
            </a:r>
            <a:endParaRPr lang="zh-CN" altLang="en-US" sz="1600" b="1"/>
          </a:p>
          <a:p>
            <a:r>
              <a:rPr lang="zh-CN" altLang="en-US" sz="1400"/>
              <a:t>若发送一些编码为表单形式的数据（非常像一个</a:t>
            </a:r>
            <a:r>
              <a:rPr lang="en-US" altLang="zh-CN" sz="1400"/>
              <a:t> HTML </a:t>
            </a:r>
            <a:r>
              <a:rPr lang="zh-CN" altLang="en-US" sz="1400"/>
              <a:t>表单），则只须简单地向</a:t>
            </a:r>
            <a:r>
              <a:rPr lang="en-US" altLang="zh-CN" sz="1400"/>
              <a:t> data </a:t>
            </a:r>
            <a:r>
              <a:rPr lang="zh-CN" altLang="en-US" sz="1400"/>
              <a:t>参数传递一个字典。数据字典在发出请求时会自动编码为表单形式，代码如下。</a:t>
            </a:r>
            <a:endParaRPr lang="zh-CN" altLang="en-US" sz="1400"/>
          </a:p>
          <a:p>
            <a:r>
              <a:rPr lang="en-US" altLang="zh-CN" sz="1400"/>
              <a:t>import requests</a:t>
            </a:r>
            <a:endParaRPr lang="en-US" altLang="zh-CN" sz="1400"/>
          </a:p>
          <a:p>
            <a:r>
              <a:rPr lang="en-US" altLang="zh-CN" sz="1400"/>
              <a:t>url='https://new.qq.com/some/endpoint'</a:t>
            </a:r>
            <a:endParaRPr lang="en-US" altLang="zh-CN" sz="1400"/>
          </a:p>
          <a:p>
            <a:r>
              <a:rPr lang="en-US" altLang="zh-CN" sz="1400"/>
              <a:t>payload={'key1':'value1','key2':'value2'}</a:t>
            </a:r>
            <a:endParaRPr lang="en-US" altLang="zh-CN" sz="1400"/>
          </a:p>
          <a:p>
            <a:r>
              <a:rPr lang="en-US" altLang="zh-CN" sz="1400"/>
              <a:t>r=requests.post("new.qq.com/post",data=payload)</a:t>
            </a:r>
            <a:endParaRPr lang="en-US" altLang="zh-CN" sz="1400"/>
          </a:p>
          <a:p>
            <a:r>
              <a:rPr lang="en-US" altLang="zh-CN" sz="1400"/>
              <a:t>print(r.text)</a:t>
            </a:r>
            <a:endParaRPr lang="en-US" altLang="zh-CN" sz="1400"/>
          </a:p>
          <a:p>
            <a:endParaRPr lang="en-US" altLang="zh-CN" sz="1400"/>
          </a:p>
          <a:p>
            <a:r>
              <a:rPr lang="en-US" altLang="zh-CN" sz="1600" b="1"/>
              <a:t>4. </a:t>
            </a:r>
            <a:r>
              <a:rPr lang="zh-CN" altLang="en-US" sz="1600" b="1"/>
              <a:t>设置超时时间</a:t>
            </a:r>
            <a:endParaRPr lang="zh-CN" altLang="en-US" sz="1600" b="1"/>
          </a:p>
          <a:p>
            <a:r>
              <a:rPr lang="zh-CN" altLang="en-US" sz="1400"/>
              <a:t>有时网络数据采集会遇到服务器长时间不返回结果的情况，这个时候，网络数据采</a:t>
            </a:r>
            <a:r>
              <a:rPr lang="en-US" altLang="zh-CN" sz="1400"/>
              <a:t> </a:t>
            </a:r>
            <a:r>
              <a:rPr lang="zh-CN" altLang="en-US" sz="1400"/>
              <a:t>集程序会一直运行以等待进程，造成网络数据采集程序不能很好地顺利执行。因此，可</a:t>
            </a:r>
            <a:r>
              <a:rPr lang="en-US" altLang="zh-CN" sz="1400"/>
              <a:t> </a:t>
            </a:r>
            <a:r>
              <a:rPr lang="zh-CN" altLang="en-US" sz="1400"/>
              <a:t>以为</a:t>
            </a:r>
            <a:r>
              <a:rPr lang="en-US" altLang="zh-CN" sz="1400"/>
              <a:t> Requests </a:t>
            </a:r>
            <a:r>
              <a:rPr lang="zh-CN" altLang="en-US" sz="1400"/>
              <a:t>的</a:t>
            </a:r>
            <a:r>
              <a:rPr lang="en-US" altLang="zh-CN" sz="1400"/>
              <a:t> timeout </a:t>
            </a:r>
            <a:r>
              <a:rPr lang="zh-CN" altLang="en-US" sz="1400"/>
              <a:t>参数设定等待秒数，如果服务器在指定时间内没有应答，就返</a:t>
            </a:r>
            <a:r>
              <a:rPr lang="en-US" altLang="zh-CN" sz="1400"/>
              <a:t> </a:t>
            </a:r>
            <a:r>
              <a:rPr lang="zh-CN" altLang="en-US" sz="1400"/>
              <a:t>回异常，代码如下。</a:t>
            </a:r>
            <a:endParaRPr lang="zh-CN" altLang="en-US" sz="1400"/>
          </a:p>
          <a:p>
            <a:endParaRPr lang="en-US" altLang="zh-CN" sz="1400"/>
          </a:p>
          <a:p>
            <a:r>
              <a:rPr lang="en-US" altLang="zh-CN" sz="1400"/>
              <a:t>import requests</a:t>
            </a:r>
            <a:endParaRPr lang="en-US" altLang="zh-CN" sz="1400"/>
          </a:p>
          <a:p>
            <a:r>
              <a:rPr lang="en-US" altLang="zh-CN" sz="1400"/>
              <a:t>from requests.exceptions import ReadTimeout,ConnectTimeout</a:t>
            </a:r>
            <a:endParaRPr lang="en-US" altLang="zh-CN" sz="1400"/>
          </a:p>
          <a:p>
            <a:r>
              <a:rPr lang="en-US" altLang="zh-CN" sz="1400"/>
              <a:t>try:</a:t>
            </a:r>
            <a:endParaRPr lang="en-US" altLang="zh-CN" sz="1400"/>
          </a:p>
          <a:p>
            <a:r>
              <a:rPr lang="en-US" altLang="zh-CN" sz="1400"/>
              <a:t>response=requests.get("http://www.baidu.com",timeout=0.01)</a:t>
            </a:r>
            <a:endParaRPr lang="en-US" altLang="zh-CN" sz="1400"/>
          </a:p>
          <a:p>
            <a:r>
              <a:rPr lang="en-US" altLang="zh-CN" sz="1400"/>
              <a:t>print(response.status_code)</a:t>
            </a:r>
            <a:endParaRPr lang="en-US" altLang="zh-CN" sz="1400"/>
          </a:p>
          <a:p>
            <a:r>
              <a:rPr lang="en-US" altLang="zh-CN" sz="1400"/>
              <a:t>except ReadTimeout or ConnectTimeout:</a:t>
            </a:r>
            <a:endParaRPr lang="en-US" altLang="zh-CN" sz="1400"/>
          </a:p>
          <a:p>
            <a:r>
              <a:rPr lang="en-US" altLang="zh-CN" sz="1400"/>
              <a:t>print('Timeout')</a:t>
            </a:r>
            <a:endParaRPr lang="en-US" altLang="zh-CN" sz="1400"/>
          </a:p>
        </p:txBody>
      </p:sp>
    </p:spTree>
    <p:custDataLst>
      <p:tags r:id="rId10"/>
    </p:custDataLst>
  </p:cSld>
  <p:clrMapOvr>
    <a:masterClrMapping/>
  </p:clrMapOvr>
  <p:transition>
    <p:cut/>
  </p:transition>
</p:sld>
</file>

<file path=ppt/slides/slide49.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cxnSp>
        <p:nvCxnSpPr>
          <p:cNvPr id="76" name="直接连接符 75"/>
          <p:cNvCxnSpPr/>
          <p:nvPr>
            <p:custDataLst>
              <p:tags r:id="rId2"/>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3"/>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4"/>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5"/>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5" name="任意多边形: 形状 1397"/>
          <p:cNvSpPr/>
          <p:nvPr>
            <p:custDataLst>
              <p:tags r:id="rId6"/>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7"/>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3" name="直接连接符 2"/>
          <p:cNvCxnSpPr/>
          <p:nvPr>
            <p:custDataLst>
              <p:tags r:id="rId8"/>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2062" name="Rectangle 14"/>
          <p:cNvSpPr>
            <a:spLocks noGrp="1" noChangeArrowheads="1"/>
          </p:cNvSpPr>
          <p:nvPr>
            <p:custDataLst>
              <p:tags r:id="rId9"/>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任务实施：静态网页采集</a:t>
            </a:r>
            <a:r>
              <a:rPr lang="zh-CN" altLang="en-US" sz="3200" dirty="0">
                <a:solidFill>
                  <a:srgbClr val="FF0000"/>
                </a:solidFill>
                <a:latin typeface="楷体_GB2312" charset="-122"/>
              </a:rPr>
              <a:t>实例</a:t>
            </a:r>
            <a:endParaRPr lang="zh-CN" altLang="en-US" sz="3200" dirty="0">
              <a:solidFill>
                <a:srgbClr val="FF0000"/>
              </a:solidFill>
              <a:latin typeface="楷体_GB2312" charset="-122"/>
            </a:endParaRPr>
          </a:p>
        </p:txBody>
      </p:sp>
      <p:sp>
        <p:nvSpPr>
          <p:cNvPr id="9" name="文本框 8"/>
          <p:cNvSpPr txBox="1"/>
          <p:nvPr/>
        </p:nvSpPr>
        <p:spPr>
          <a:xfrm>
            <a:off x="1031875" y="1146810"/>
            <a:ext cx="10160000" cy="5323205"/>
          </a:xfrm>
          <a:prstGeom prst="rect">
            <a:avLst/>
          </a:prstGeom>
          <a:noFill/>
        </p:spPr>
        <p:txBody>
          <a:bodyPr wrap="square" rtlCol="0">
            <a:spAutoFit/>
          </a:bodyPr>
          <a:p>
            <a:r>
              <a:rPr lang="zh-CN" altLang="en-US" b="1"/>
              <a:t>（四）代码解析</a:t>
            </a:r>
            <a:endParaRPr lang="zh-CN" altLang="en-US" b="1"/>
          </a:p>
          <a:p>
            <a:r>
              <a:rPr lang="zh-CN" altLang="en-US" sz="1400"/>
              <a:t>下面是完整的代码，示例如下。</a:t>
            </a:r>
            <a:endParaRPr lang="zh-CN" altLang="en-US" sz="1400"/>
          </a:p>
          <a:p>
            <a:r>
              <a:rPr lang="en-US" altLang="zh-CN" sz="1400"/>
              <a:t># </a:t>
            </a:r>
            <a:r>
              <a:rPr lang="zh-CN" altLang="en-US" sz="1400"/>
              <a:t>引入相关模块</a:t>
            </a:r>
            <a:endParaRPr lang="zh-CN" altLang="en-US" sz="1400"/>
          </a:p>
          <a:p>
            <a:r>
              <a:rPr lang="en-US" altLang="zh-CN" sz="1400"/>
              <a:t>import requests</a:t>
            </a:r>
            <a:endParaRPr lang="en-US" altLang="zh-CN" sz="1400"/>
          </a:p>
          <a:p>
            <a:r>
              <a:rPr lang="en-US" altLang="zh-CN" sz="1400"/>
              <a:t>from bs4 import Beautiful Soup</a:t>
            </a:r>
            <a:endParaRPr lang="en-US" altLang="zh-CN" sz="1400"/>
          </a:p>
          <a:p>
            <a:r>
              <a:rPr lang="en-US" altLang="zh-CN" sz="1400"/>
              <a:t>url="http://news.qq.com/"</a:t>
            </a:r>
            <a:endParaRPr lang="en-US" altLang="zh-CN" sz="1400"/>
          </a:p>
          <a:p>
            <a:r>
              <a:rPr lang="en-US" altLang="zh-CN" sz="1400"/>
              <a:t># </a:t>
            </a:r>
            <a:r>
              <a:rPr lang="zh-CN" altLang="en-US" sz="1400"/>
              <a:t>请求腾讯新闻的</a:t>
            </a:r>
            <a:r>
              <a:rPr lang="en-US" altLang="zh-CN" sz="1400"/>
              <a:t> URL</a:t>
            </a:r>
            <a:r>
              <a:rPr lang="zh-CN" altLang="en-US" sz="1400"/>
              <a:t>，获取其</a:t>
            </a:r>
            <a:r>
              <a:rPr lang="en-US" altLang="zh-CN" sz="1400"/>
              <a:t> text( </a:t>
            </a:r>
            <a:r>
              <a:rPr lang="zh-CN" altLang="en-US" sz="1400"/>
              <a:t>文本</a:t>
            </a:r>
            <a:r>
              <a:rPr lang="en-US" altLang="zh-CN" sz="1400"/>
              <a:t> ) wbdata=requests.get(url).text</a:t>
            </a:r>
            <a:endParaRPr lang="en-US" altLang="zh-CN" sz="1400"/>
          </a:p>
          <a:p>
            <a:r>
              <a:rPr lang="en-US" altLang="zh-CN" sz="1400"/>
              <a:t># </a:t>
            </a:r>
            <a:r>
              <a:rPr lang="zh-CN" altLang="en-US" sz="1400"/>
              <a:t>对获取的文本进行解析</a:t>
            </a:r>
            <a:endParaRPr lang="zh-CN" altLang="en-US" sz="1400"/>
          </a:p>
          <a:p>
            <a:r>
              <a:rPr lang="en-US" altLang="zh-CN" sz="1400"/>
              <a:t>soup=Beautiful Soup(wbdata,'lxml')</a:t>
            </a:r>
            <a:endParaRPr lang="en-US" altLang="zh-CN" sz="1400"/>
          </a:p>
          <a:p>
            <a:r>
              <a:rPr lang="en-US" altLang="zh-CN" sz="1400"/>
              <a:t># </a:t>
            </a:r>
            <a:r>
              <a:rPr lang="zh-CN" altLang="en-US" sz="1400"/>
              <a:t>从解析文件中通过</a:t>
            </a:r>
            <a:r>
              <a:rPr lang="en-US" altLang="zh-CN" sz="1400"/>
              <a:t> select( </a:t>
            </a:r>
            <a:r>
              <a:rPr lang="zh-CN" altLang="en-US" sz="1400"/>
              <a:t>选择器</a:t>
            </a:r>
            <a:r>
              <a:rPr lang="en-US" altLang="zh-CN" sz="1400"/>
              <a:t> ) </a:t>
            </a:r>
            <a:r>
              <a:rPr lang="zh-CN" altLang="en-US" sz="1400"/>
              <a:t>定位指定的元素，返回一个列表</a:t>
            </a:r>
            <a:r>
              <a:rPr lang="en-US" altLang="zh-CN" sz="1400"/>
              <a:t> news_titles=soup.select("div.text&gt;em.f14&gt;a.linkto")</a:t>
            </a:r>
            <a:endParaRPr lang="en-US" altLang="zh-CN" sz="1400"/>
          </a:p>
          <a:p>
            <a:r>
              <a:rPr lang="en-US" altLang="zh-CN" sz="1400"/>
              <a:t># </a:t>
            </a:r>
            <a:r>
              <a:rPr lang="zh-CN" altLang="en-US" sz="1400"/>
              <a:t>对返回的列表进行遍历</a:t>
            </a:r>
            <a:endParaRPr lang="zh-CN" altLang="en-US" sz="1400"/>
          </a:p>
          <a:p>
            <a:r>
              <a:rPr lang="en-US" altLang="zh-CN" sz="1400"/>
              <a:t>for n in news_titles:</a:t>
            </a:r>
            <a:endParaRPr lang="en-US" altLang="zh-CN" sz="1400"/>
          </a:p>
          <a:p>
            <a:r>
              <a:rPr lang="en-US" altLang="zh-CN" sz="1400"/>
              <a:t># </a:t>
            </a:r>
            <a:r>
              <a:rPr lang="zh-CN" altLang="en-US" sz="1400"/>
              <a:t>提取标题和链接信息</a:t>
            </a:r>
            <a:r>
              <a:rPr lang="en-US" altLang="zh-CN" sz="1400"/>
              <a:t>   title=n.get_text() link=n.get("href") data={</a:t>
            </a:r>
            <a:endParaRPr lang="en-US" altLang="zh-CN" sz="1400"/>
          </a:p>
          <a:p>
            <a:r>
              <a:rPr lang="en-US" altLang="zh-CN" sz="1400"/>
              <a:t>' </a:t>
            </a:r>
            <a:r>
              <a:rPr lang="zh-CN" altLang="en-US" sz="1400"/>
              <a:t>标题</a:t>
            </a:r>
            <a:r>
              <a:rPr lang="en-US" altLang="zh-CN" sz="1400"/>
              <a:t> ':title,</a:t>
            </a:r>
            <a:endParaRPr lang="en-US" altLang="zh-CN" sz="1400"/>
          </a:p>
          <a:p>
            <a:r>
              <a:rPr lang="en-US" altLang="zh-CN" sz="1400"/>
              <a:t>' </a:t>
            </a:r>
            <a:r>
              <a:rPr lang="zh-CN" altLang="en-US" sz="1400"/>
              <a:t>链接</a:t>
            </a:r>
            <a:r>
              <a:rPr lang="en-US" altLang="zh-CN" sz="1400"/>
              <a:t> ':link</a:t>
            </a:r>
            <a:endParaRPr lang="en-US" altLang="zh-CN" sz="1400"/>
          </a:p>
          <a:p>
            <a:r>
              <a:rPr lang="en-US" altLang="zh-CN" sz="1400"/>
              <a:t>}</a:t>
            </a:r>
            <a:endParaRPr lang="en-US" altLang="zh-CN" sz="1400"/>
          </a:p>
          <a:p>
            <a:r>
              <a:rPr lang="en-US" altLang="zh-CN" sz="1400"/>
              <a:t>print(data)</a:t>
            </a:r>
            <a:endParaRPr lang="en-US" altLang="zh-CN" sz="1400"/>
          </a:p>
          <a:p>
            <a:r>
              <a:rPr lang="zh-CN" altLang="en-US" sz="1400"/>
              <a:t>运行程序，获取的部分结果如下所示。</a:t>
            </a:r>
            <a:endParaRPr lang="zh-CN" altLang="en-US" sz="1400"/>
          </a:p>
          <a:p>
            <a:r>
              <a:rPr lang="en-US" altLang="zh-CN" sz="1400"/>
              <a:t>C:\Python34\Python .exe H:/Python/scrap/scrap_tech_book/scrap_ tennetNews.py</a:t>
            </a:r>
            <a:endParaRPr lang="en-US" altLang="zh-CN" sz="1400"/>
          </a:p>
          <a:p>
            <a:r>
              <a:rPr lang="en-US" altLang="zh-CN" sz="1400"/>
              <a:t>{' </a:t>
            </a:r>
            <a:r>
              <a:rPr lang="zh-CN" altLang="en-US" sz="1400"/>
              <a:t>标题</a:t>
            </a:r>
            <a:r>
              <a:rPr lang="en-US" altLang="zh-CN" sz="1400"/>
              <a:t> ':' </a:t>
            </a:r>
            <a:r>
              <a:rPr lang="zh-CN" altLang="en-US" sz="1400"/>
              <a:t>京媒</a:t>
            </a:r>
            <a:r>
              <a:rPr lang="en-US" altLang="zh-CN" sz="1400"/>
              <a:t> : </a:t>
            </a:r>
            <a:r>
              <a:rPr lang="zh-CN" altLang="en-US" sz="1400"/>
              <a:t>亚</a:t>
            </a:r>
            <a:r>
              <a:rPr lang="en-US" altLang="zh-CN" sz="1400"/>
              <a:t> </a:t>
            </a:r>
            <a:r>
              <a:rPr lang="zh-CN" altLang="en-US" sz="1400"/>
              <a:t>运会成绩影</a:t>
            </a:r>
            <a:r>
              <a:rPr lang="en-US" altLang="zh-CN" sz="1400"/>
              <a:t> </a:t>
            </a:r>
            <a:r>
              <a:rPr lang="zh-CN" altLang="en-US" sz="1400"/>
              <a:t>响里皮合约</a:t>
            </a:r>
            <a:r>
              <a:rPr lang="en-US" altLang="zh-CN" sz="1400"/>
              <a:t> U23 </a:t>
            </a:r>
            <a:r>
              <a:rPr lang="zh-CN" altLang="en-US" sz="1400"/>
              <a:t>主力框架已建</a:t>
            </a:r>
            <a:r>
              <a:rPr lang="en-US" altLang="zh-CN" sz="1400"/>
              <a:t> ',' </a:t>
            </a:r>
            <a:r>
              <a:rPr lang="zh-CN" altLang="en-US" sz="1400"/>
              <a:t>地址</a:t>
            </a:r>
            <a:r>
              <a:rPr lang="en-US" altLang="zh-CN" sz="1400"/>
              <a:t> ':'http:// sports.qq.com/a/20180605/014574.htm'}</a:t>
            </a:r>
            <a:endParaRPr lang="en-US" altLang="zh-CN" sz="1400"/>
          </a:p>
          <a:p>
            <a:r>
              <a:rPr lang="en-US" altLang="zh-CN" sz="1400"/>
              <a:t>{' </a:t>
            </a:r>
            <a:r>
              <a:rPr lang="zh-CN" altLang="en-US" sz="1400"/>
              <a:t>标题</a:t>
            </a:r>
            <a:r>
              <a:rPr lang="en-US" altLang="zh-CN" sz="1400"/>
              <a:t> ':' </a:t>
            </a:r>
            <a:r>
              <a:rPr lang="zh-CN" altLang="en-US" sz="1400"/>
              <a:t>湖人今夏将追求考辛斯</a:t>
            </a:r>
            <a:r>
              <a:rPr lang="en-US" altLang="zh-CN" sz="1400"/>
              <a:t> </a:t>
            </a:r>
            <a:r>
              <a:rPr lang="zh-CN" altLang="en-US" sz="1400"/>
              <a:t>小刺客盼与考神再度联手</a:t>
            </a:r>
            <a:r>
              <a:rPr lang="en-US" altLang="zh-CN" sz="1400"/>
              <a:t> ',' </a:t>
            </a:r>
            <a:r>
              <a:rPr lang="zh-CN" altLang="en-US" sz="1400"/>
              <a:t>地址</a:t>
            </a:r>
            <a:r>
              <a:rPr lang="en-US" altLang="zh-CN" sz="1400"/>
              <a:t> ':'http://sports. qq.com/a/20180605/014441.htm'}</a:t>
            </a:r>
            <a:endParaRPr lang="en-US" altLang="zh-CN" sz="1400"/>
          </a:p>
          <a:p>
            <a:r>
              <a:rPr lang="en-US" altLang="zh-CN" sz="1400"/>
              <a:t>{' </a:t>
            </a:r>
            <a:r>
              <a:rPr lang="zh-CN" altLang="en-US" sz="1400"/>
              <a:t>标题</a:t>
            </a:r>
            <a:r>
              <a:rPr lang="en-US" altLang="zh-CN" sz="1400"/>
              <a:t> ':' </a:t>
            </a:r>
            <a:r>
              <a:rPr lang="zh-CN" altLang="en-US" sz="1400"/>
              <a:t>三选一</a:t>
            </a:r>
            <a:r>
              <a:rPr lang="en-US" altLang="zh-CN" sz="1400"/>
              <a:t> ! </a:t>
            </a:r>
            <a:r>
              <a:rPr lang="zh-CN" altLang="en-US" sz="1400"/>
              <a:t>西班牙最已阵只差前锋一环</a:t>
            </a:r>
            <a:r>
              <a:rPr lang="en-US" altLang="zh-CN" sz="1400"/>
              <a:t> </a:t>
            </a:r>
            <a:r>
              <a:rPr lang="zh-CN" altLang="en-US" sz="1400"/>
              <a:t>西媒</a:t>
            </a:r>
            <a:r>
              <a:rPr lang="en-US" altLang="zh-CN" sz="1400"/>
              <a:t> : </a:t>
            </a:r>
            <a:r>
              <a:rPr lang="zh-CN" altLang="en-US" sz="1400"/>
              <a:t>还是他领跑</a:t>
            </a:r>
            <a:r>
              <a:rPr lang="en-US" altLang="zh-CN" sz="1400"/>
              <a:t> ',' </a:t>
            </a:r>
            <a:r>
              <a:rPr lang="zh-CN" altLang="en-US" sz="1400"/>
              <a:t>地址</a:t>
            </a:r>
            <a:r>
              <a:rPr lang="en-US" altLang="zh-CN" sz="1400"/>
              <a:t> ':'http:// sports.qq.com/a/20180605/014316.htm'}</a:t>
            </a:r>
            <a:endParaRPr lang="en-US" altLang="zh-CN" sz="1400"/>
          </a:p>
          <a:p>
            <a:r>
              <a:rPr lang="en-US" altLang="zh-CN" sz="1400"/>
              <a:t>{' </a:t>
            </a:r>
            <a:r>
              <a:rPr lang="zh-CN" altLang="en-US" sz="1400"/>
              <a:t>标题</a:t>
            </a:r>
            <a:r>
              <a:rPr lang="en-US" altLang="zh-CN" sz="1400"/>
              <a:t> ':' </a:t>
            </a:r>
            <a:r>
              <a:rPr lang="zh-CN" altLang="en-US" sz="1400"/>
              <a:t>女排战巴西不能只靠朱婷强攻</a:t>
            </a:r>
            <a:r>
              <a:rPr lang="en-US" altLang="zh-CN" sz="1400"/>
              <a:t>  </a:t>
            </a:r>
            <a:r>
              <a:rPr lang="zh-CN" altLang="en-US" sz="1400"/>
              <a:t>盯防强力接应成关键</a:t>
            </a:r>
            <a:r>
              <a:rPr lang="en-US" altLang="zh-CN" sz="1400"/>
              <a:t> ',' </a:t>
            </a:r>
            <a:r>
              <a:rPr lang="zh-CN" altLang="en-US" sz="1400"/>
              <a:t>地址</a:t>
            </a:r>
            <a:r>
              <a:rPr lang="en-US" altLang="zh-CN" sz="1400"/>
              <a:t> ':'http:// sports.qq.com/a/20180605/014202.htm'}</a:t>
            </a:r>
            <a:endParaRPr lang="en-US" altLang="zh-CN" sz="1400"/>
          </a:p>
          <a:p>
            <a:r>
              <a:rPr lang="en-US" altLang="zh-CN" sz="1400"/>
              <a:t>{' </a:t>
            </a:r>
            <a:r>
              <a:rPr lang="zh-CN" altLang="en-US" sz="1400"/>
              <a:t>标题</a:t>
            </a:r>
            <a:r>
              <a:rPr lang="en-US" altLang="zh-CN" sz="1400"/>
              <a:t> ':'ESPN: </a:t>
            </a:r>
            <a:r>
              <a:rPr lang="zh-CN" altLang="en-US" sz="1400"/>
              <a:t>大谷将入选</a:t>
            </a:r>
            <a:r>
              <a:rPr lang="en-US" altLang="zh-CN" sz="1400"/>
              <a:t> MLB </a:t>
            </a:r>
            <a:r>
              <a:rPr lang="zh-CN" altLang="en-US" sz="1400"/>
              <a:t>全明星</a:t>
            </a:r>
            <a:r>
              <a:rPr lang="en-US" altLang="zh-CN" sz="1400"/>
              <a:t> </a:t>
            </a:r>
            <a:r>
              <a:rPr lang="zh-CN" altLang="en-US" sz="1400"/>
              <a:t>他前途不可限量</a:t>
            </a:r>
            <a:r>
              <a:rPr lang="en-US" altLang="zh-CN" sz="1400"/>
              <a:t> ',' </a:t>
            </a:r>
            <a:r>
              <a:rPr lang="zh-CN" altLang="en-US" sz="1400"/>
              <a:t>地址</a:t>
            </a:r>
            <a:r>
              <a:rPr lang="en-US" altLang="zh-CN" sz="1400"/>
              <a:t> ':'http://sports.</a:t>
            </a:r>
            <a:endParaRPr lang="en-US" altLang="zh-CN" sz="1400"/>
          </a:p>
        </p:txBody>
      </p:sp>
    </p:spTree>
    <p:custDataLst>
      <p:tags r:id="rId10"/>
    </p:custDataLst>
  </p:cSld>
  <p:clrMapOvr>
    <a:masterClrMapping/>
  </p:clrMapOvr>
  <p:transition>
    <p:cut/>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5"/>
          <p:cNvSpPr>
            <a:spLocks noGrp="1"/>
          </p:cNvSpPr>
          <p:nvPr>
            <p:custDataLst>
              <p:tags r:id="rId1"/>
            </p:custDataLst>
          </p:nvPr>
        </p:nvSpPr>
        <p:spPr>
          <a:xfrm>
            <a:off x="611505" y="1412240"/>
            <a:ext cx="3378835" cy="1393190"/>
          </a:xfrm>
          <a:prstGeom prst="rect">
            <a:avLst/>
          </a:prstGeom>
        </p:spPr>
        <p:txBody>
          <a:bodyPr vert="horz" wrap="square" lIns="0" tIns="0" rIns="0" bIns="0" rtlCol="0" anchor="t" anchorCtr="0">
            <a:normAutofit/>
          </a:bodyPr>
          <a:lstStyle>
            <a:lvl1pPr algn="ctr" defTabSz="914400" rtl="0" eaLnBrk="1" fontAlgn="base" latinLnBrk="0" hangingPunct="1">
              <a:lnSpc>
                <a:spcPct val="100000"/>
              </a:lnSpc>
              <a:spcBef>
                <a:spcPct val="0"/>
              </a:spcBef>
              <a:buNone/>
              <a:defRPr sz="3200" b="1" u="none" strike="noStrike" kern="1200" cap="none" spc="300" normalizeH="0" baseline="0">
                <a:solidFill>
                  <a:schemeClr val="accent1"/>
                </a:solidFill>
                <a:uFillTx/>
                <a:latin typeface="微软雅黑" panose="020B0503020204020204" charset="-122"/>
                <a:ea typeface="微软雅黑" panose="020B0503020204020204" charset="-122"/>
                <a:cs typeface="微软雅黑" panose="020B0503020204020204" charset="-122"/>
              </a:defRPr>
            </a:lvl1pPr>
          </a:lstStyle>
          <a:p>
            <a:pPr indent="0" algn="l">
              <a:lnSpc>
                <a:spcPct val="110000"/>
              </a:lnSpc>
            </a:pPr>
            <a:r>
              <a:rPr lang="zh-CN" altLang="en-US" spc="0" dirty="0">
                <a:solidFill>
                  <a:schemeClr val="tx1"/>
                </a:solidFill>
                <a:uFillTx/>
              </a:rPr>
              <a:t>任务目标</a:t>
            </a:r>
            <a:endParaRPr lang="zh-CN" altLang="en-US" spc="0" dirty="0">
              <a:solidFill>
                <a:schemeClr val="tx1"/>
              </a:solidFill>
              <a:uFillTx/>
            </a:endParaRPr>
          </a:p>
        </p:txBody>
      </p:sp>
      <p:pic>
        <p:nvPicPr>
          <p:cNvPr id="2" name="图片 1" descr="C:/Users/Admin/AppData/Roaming/Kingsoft/office6/wppai/generateppt/57fd05c3c6584fb081e52fc3f1c8d1bb.jpg57fd05c3c6584fb081e52fc3f1c8d1bb"/>
          <p:cNvPicPr>
            <a:picLocks noChangeAspect="1"/>
          </p:cNvPicPr>
          <p:nvPr>
            <p:custDataLst>
              <p:tags r:id="rId2"/>
            </p:custDataLst>
          </p:nvPr>
        </p:nvPicPr>
        <p:blipFill>
          <a:blip r:embed="rId3"/>
          <a:srcRect t="32544" b="32544"/>
          <a:stretch>
            <a:fillRect/>
          </a:stretch>
        </p:blipFill>
        <p:spPr>
          <a:xfrm>
            <a:off x="4564315" y="3041590"/>
            <a:ext cx="2486250" cy="1332986"/>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1"/>
          </a:solidFill>
          <a:ln w="3175" cap="flat" cmpd="sng" algn="ctr">
            <a:solidFill>
              <a:schemeClr val="accent1">
                <a:alpha val="20000"/>
              </a:schemeClr>
            </a:solidFill>
            <a:prstDash val="solid"/>
            <a:round/>
            <a:headEnd type="none" w="med" len="med"/>
            <a:tailEnd type="none" w="med" len="med"/>
          </a:ln>
        </p:spPr>
      </p:pic>
      <p:pic>
        <p:nvPicPr>
          <p:cNvPr id="3" name="图片 2" descr="C:/Users/Admin/AppData/Roaming/Kingsoft/office6/wppai/generateppt/16154ed5-47a3-4e16-98c2-93a1d836b709.jpg16154ed5-47a3-4e16-98c2-93a1d836b709"/>
          <p:cNvPicPr>
            <a:picLocks noChangeAspect="1"/>
          </p:cNvPicPr>
          <p:nvPr>
            <p:custDataLst>
              <p:tags r:id="rId4"/>
            </p:custDataLst>
          </p:nvPr>
        </p:nvPicPr>
        <p:blipFill>
          <a:blip r:embed="rId5"/>
          <a:srcRect l="691" r="691"/>
          <a:stretch>
            <a:fillRect/>
          </a:stretch>
        </p:blipFill>
        <p:spPr>
          <a:xfrm>
            <a:off x="4564315" y="4669242"/>
            <a:ext cx="2486250" cy="1332986"/>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1"/>
          </a:solidFill>
          <a:ln w="3175" cap="flat" cmpd="sng" algn="ctr">
            <a:solidFill>
              <a:schemeClr val="accent1">
                <a:alpha val="20000"/>
              </a:schemeClr>
            </a:solidFill>
            <a:prstDash val="solid"/>
            <a:round/>
            <a:headEnd type="none" w="med" len="med"/>
            <a:tailEnd type="none" w="med" len="med"/>
          </a:ln>
        </p:spPr>
      </p:pic>
      <p:pic>
        <p:nvPicPr>
          <p:cNvPr id="4" name="图片 3" descr="C:/Users/Admin/AppData/Roaming/Kingsoft/office6/wppai/generateppt/ae1da578fe2117a3c24b6dab3c9c5bb2.jpgae1da578fe2117a3c24b6dab3c9c5bb2"/>
          <p:cNvPicPr>
            <a:picLocks noChangeAspect="1"/>
          </p:cNvPicPr>
          <p:nvPr>
            <p:custDataLst>
              <p:tags r:id="rId6"/>
            </p:custDataLst>
          </p:nvPr>
        </p:nvPicPr>
        <p:blipFill>
          <a:blip r:embed="rId7"/>
          <a:srcRect t="32214" b="32214"/>
          <a:stretch>
            <a:fillRect/>
          </a:stretch>
        </p:blipFill>
        <p:spPr>
          <a:xfrm>
            <a:off x="4564315" y="1412032"/>
            <a:ext cx="2485615" cy="1334891"/>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1"/>
          </a:solidFill>
          <a:ln w="3175" cap="flat" cmpd="sng" algn="ctr">
            <a:solidFill>
              <a:schemeClr val="accent1">
                <a:alpha val="20000"/>
              </a:schemeClr>
            </a:solidFill>
            <a:prstDash val="solid"/>
            <a:round/>
            <a:headEnd type="none" w="med" len="med"/>
            <a:tailEnd type="none" w="med" len="med"/>
          </a:ln>
        </p:spPr>
      </p:pic>
      <p:sp>
        <p:nvSpPr>
          <p:cNvPr id="7" name="矩形 6"/>
          <p:cNvSpPr/>
          <p:nvPr>
            <p:custDataLst>
              <p:tags r:id="rId8"/>
            </p:custDataLst>
          </p:nvPr>
        </p:nvSpPr>
        <p:spPr>
          <a:xfrm>
            <a:off x="7255688" y="1706699"/>
            <a:ext cx="4331727" cy="967828"/>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400">
                <a:ln>
                  <a:noFill/>
                  <a:prstDash val="sysDot"/>
                </a:ln>
                <a:solidFill>
                  <a:schemeClr val="tx1">
                    <a:lumMod val="85000"/>
                    <a:lumOff val="15000"/>
                  </a:schemeClr>
                </a:solidFill>
                <a:latin typeface="+mn-ea"/>
                <a:cs typeface="+mn-ea"/>
                <a:sym typeface="+mn-ea"/>
              </a:rPr>
              <a:t>深入理解</a:t>
            </a:r>
            <a:r>
              <a:rPr lang="en-US" altLang="zh-CN" sz="1400">
                <a:ln>
                  <a:noFill/>
                  <a:prstDash val="sysDot"/>
                </a:ln>
                <a:solidFill>
                  <a:schemeClr val="tx1">
                    <a:lumMod val="85000"/>
                    <a:lumOff val="15000"/>
                  </a:schemeClr>
                </a:solidFill>
                <a:latin typeface="+mn-ea"/>
                <a:cs typeface="+mn-ea"/>
                <a:sym typeface="+mn-ea"/>
              </a:rPr>
              <a:t>HTTP</a:t>
            </a:r>
            <a:r>
              <a:rPr lang="zh-CN" altLang="en-US" sz="1400">
                <a:ln>
                  <a:noFill/>
                  <a:prstDash val="sysDot"/>
                </a:ln>
                <a:solidFill>
                  <a:schemeClr val="tx1">
                    <a:lumMod val="85000"/>
                    <a:lumOff val="15000"/>
                  </a:schemeClr>
                </a:solidFill>
                <a:latin typeface="+mn-ea"/>
                <a:cs typeface="+mn-ea"/>
                <a:sym typeface="+mn-ea"/>
              </a:rPr>
              <a:t>传输机制，掌握请求与响应模型，分析状态码含义，熟悉头部字段作用。</a:t>
            </a:r>
            <a:endParaRPr lang="zh-CN" altLang="en-US" sz="1400">
              <a:ln>
                <a:noFill/>
                <a:prstDash val="sysDot"/>
              </a:ln>
              <a:solidFill>
                <a:schemeClr val="tx1">
                  <a:lumMod val="85000"/>
                  <a:lumOff val="15000"/>
                </a:schemeClr>
              </a:solidFill>
              <a:latin typeface="+mn-ea"/>
              <a:cs typeface="+mn-ea"/>
              <a:sym typeface="+mn-ea"/>
            </a:endParaRPr>
          </a:p>
        </p:txBody>
      </p:sp>
      <p:sp>
        <p:nvSpPr>
          <p:cNvPr id="8" name="矩形 7"/>
          <p:cNvSpPr/>
          <p:nvPr>
            <p:custDataLst>
              <p:tags r:id="rId9"/>
            </p:custDataLst>
          </p:nvPr>
        </p:nvSpPr>
        <p:spPr>
          <a:xfrm>
            <a:off x="7255688" y="1412032"/>
            <a:ext cx="4331727" cy="288951"/>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1700" b="1">
                <a:solidFill>
                  <a:schemeClr val="accent1"/>
                </a:solidFill>
                <a:latin typeface="+mn-ea"/>
                <a:cs typeface="+mn-ea"/>
              </a:rPr>
              <a:t>了解</a:t>
            </a:r>
            <a:r>
              <a:rPr lang="en-US" altLang="en-US" sz="1700" b="1">
                <a:solidFill>
                  <a:schemeClr val="accent1"/>
                </a:solidFill>
                <a:latin typeface="+mn-ea"/>
                <a:cs typeface="+mn-ea"/>
              </a:rPr>
              <a:t>HTTP</a:t>
            </a:r>
            <a:r>
              <a:rPr lang="zh-CN" altLang="en-US" sz="1700" b="1">
                <a:solidFill>
                  <a:schemeClr val="accent1"/>
                </a:solidFill>
                <a:latin typeface="+mn-ea"/>
                <a:cs typeface="+mn-ea"/>
              </a:rPr>
              <a:t>原理</a:t>
            </a:r>
            <a:endParaRPr lang="zh-CN" altLang="en-US" sz="1700" b="1">
              <a:solidFill>
                <a:schemeClr val="accent1"/>
              </a:solidFill>
              <a:latin typeface="+mn-ea"/>
              <a:cs typeface="+mn-ea"/>
            </a:endParaRPr>
          </a:p>
        </p:txBody>
      </p:sp>
      <p:sp>
        <p:nvSpPr>
          <p:cNvPr id="9" name="矩形 8"/>
          <p:cNvSpPr/>
          <p:nvPr>
            <p:custDataLst>
              <p:tags r:id="rId10"/>
            </p:custDataLst>
          </p:nvPr>
        </p:nvSpPr>
        <p:spPr>
          <a:xfrm>
            <a:off x="7255688" y="3334986"/>
            <a:ext cx="4331727" cy="967828"/>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400">
                <a:ln>
                  <a:noFill/>
                  <a:prstDash val="sysDot"/>
                </a:ln>
                <a:solidFill>
                  <a:schemeClr val="tx1">
                    <a:lumMod val="85000"/>
                    <a:lumOff val="15000"/>
                  </a:schemeClr>
                </a:solidFill>
                <a:latin typeface="+mn-ea"/>
                <a:cs typeface="+mn-ea"/>
                <a:sym typeface="+mn-ea"/>
              </a:rPr>
              <a:t>运用抓包工具，如</a:t>
            </a:r>
            <a:r>
              <a:rPr lang="en-US" altLang="zh-CN" sz="1400">
                <a:ln>
                  <a:noFill/>
                  <a:prstDash val="sysDot"/>
                </a:ln>
                <a:solidFill>
                  <a:schemeClr val="tx1">
                    <a:lumMod val="85000"/>
                    <a:lumOff val="15000"/>
                  </a:schemeClr>
                </a:solidFill>
                <a:latin typeface="+mn-ea"/>
                <a:cs typeface="+mn-ea"/>
                <a:sym typeface="+mn-ea"/>
              </a:rPr>
              <a:t>Wireshark</a:t>
            </a:r>
            <a:r>
              <a:rPr lang="zh-CN" altLang="en-US" sz="1400">
                <a:ln>
                  <a:noFill/>
                  <a:prstDash val="sysDot"/>
                </a:ln>
                <a:solidFill>
                  <a:schemeClr val="tx1">
                    <a:lumMod val="85000"/>
                    <a:lumOff val="15000"/>
                  </a:schemeClr>
                </a:solidFill>
                <a:latin typeface="+mn-ea"/>
                <a:cs typeface="+mn-ea"/>
                <a:sym typeface="+mn-ea"/>
              </a:rPr>
              <a:t>或</a:t>
            </a:r>
            <a:r>
              <a:rPr lang="en-US" altLang="zh-CN" sz="1400">
                <a:ln>
                  <a:noFill/>
                  <a:prstDash val="sysDot"/>
                </a:ln>
                <a:solidFill>
                  <a:schemeClr val="tx1">
                    <a:lumMod val="85000"/>
                    <a:lumOff val="15000"/>
                  </a:schemeClr>
                </a:solidFill>
                <a:latin typeface="+mn-ea"/>
                <a:cs typeface="+mn-ea"/>
                <a:sym typeface="+mn-ea"/>
              </a:rPr>
              <a:t>Fiddler</a:t>
            </a:r>
            <a:r>
              <a:rPr lang="zh-CN" altLang="en-US" sz="1400">
                <a:ln>
                  <a:noFill/>
                  <a:prstDash val="sysDot"/>
                </a:ln>
                <a:solidFill>
                  <a:schemeClr val="tx1">
                    <a:lumMod val="85000"/>
                    <a:lumOff val="15000"/>
                  </a:schemeClr>
                </a:solidFill>
                <a:latin typeface="+mn-ea"/>
                <a:cs typeface="+mn-ea"/>
                <a:sym typeface="+mn-ea"/>
              </a:rPr>
              <a:t>，解析</a:t>
            </a:r>
            <a:r>
              <a:rPr lang="en-US" altLang="zh-CN" sz="1400">
                <a:ln>
                  <a:noFill/>
                  <a:prstDash val="sysDot"/>
                </a:ln>
                <a:solidFill>
                  <a:schemeClr val="tx1">
                    <a:lumMod val="85000"/>
                    <a:lumOff val="15000"/>
                  </a:schemeClr>
                </a:solidFill>
                <a:latin typeface="+mn-ea"/>
                <a:cs typeface="+mn-ea"/>
                <a:sym typeface="+mn-ea"/>
              </a:rPr>
              <a:t>HTTP</a:t>
            </a:r>
            <a:r>
              <a:rPr lang="zh-CN" altLang="en-US" sz="1400">
                <a:ln>
                  <a:noFill/>
                  <a:prstDash val="sysDot"/>
                </a:ln>
                <a:solidFill>
                  <a:schemeClr val="tx1">
                    <a:lumMod val="85000"/>
                    <a:lumOff val="15000"/>
                  </a:schemeClr>
                </a:solidFill>
                <a:latin typeface="+mn-ea"/>
                <a:cs typeface="+mn-ea"/>
                <a:sym typeface="+mn-ea"/>
              </a:rPr>
              <a:t>通信过程，识别潜在性能瓶颈，优化网络请求效率。</a:t>
            </a:r>
            <a:endParaRPr lang="zh-CN" altLang="en-US" sz="1400">
              <a:ln>
                <a:noFill/>
                <a:prstDash val="sysDot"/>
              </a:ln>
              <a:solidFill>
                <a:schemeClr val="tx1">
                  <a:lumMod val="85000"/>
                  <a:lumOff val="15000"/>
                </a:schemeClr>
              </a:solidFill>
              <a:latin typeface="+mn-ea"/>
              <a:cs typeface="+mn-ea"/>
              <a:sym typeface="+mn-ea"/>
            </a:endParaRPr>
          </a:p>
        </p:txBody>
      </p:sp>
      <p:sp>
        <p:nvSpPr>
          <p:cNvPr id="11" name="矩形 10"/>
          <p:cNvSpPr/>
          <p:nvPr>
            <p:custDataLst>
              <p:tags r:id="rId11"/>
            </p:custDataLst>
          </p:nvPr>
        </p:nvSpPr>
        <p:spPr>
          <a:xfrm>
            <a:off x="7255688" y="3039685"/>
            <a:ext cx="4331727" cy="288951"/>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1700" b="1">
                <a:solidFill>
                  <a:schemeClr val="accent1"/>
                </a:solidFill>
                <a:latin typeface="+mn-ea"/>
                <a:cs typeface="+mn-ea"/>
              </a:rPr>
              <a:t>会</a:t>
            </a:r>
            <a:r>
              <a:rPr lang="en-US" altLang="en-US" sz="1700" b="1">
                <a:solidFill>
                  <a:schemeClr val="accent1"/>
                </a:solidFill>
                <a:latin typeface="+mn-ea"/>
                <a:cs typeface="+mn-ea"/>
              </a:rPr>
              <a:t>HTTP</a:t>
            </a:r>
            <a:r>
              <a:rPr lang="zh-CN" altLang="en-US" sz="1700" b="1">
                <a:solidFill>
                  <a:schemeClr val="accent1"/>
                </a:solidFill>
                <a:latin typeface="+mn-ea"/>
                <a:cs typeface="+mn-ea"/>
              </a:rPr>
              <a:t>分析</a:t>
            </a:r>
            <a:endParaRPr lang="zh-CN" altLang="en-US" sz="1700" b="1">
              <a:solidFill>
                <a:schemeClr val="accent1"/>
              </a:solidFill>
              <a:latin typeface="+mn-ea"/>
              <a:cs typeface="+mn-ea"/>
            </a:endParaRPr>
          </a:p>
        </p:txBody>
      </p:sp>
      <p:sp>
        <p:nvSpPr>
          <p:cNvPr id="13" name="矩形 12"/>
          <p:cNvSpPr/>
          <p:nvPr>
            <p:custDataLst>
              <p:tags r:id="rId12"/>
            </p:custDataLst>
          </p:nvPr>
        </p:nvSpPr>
        <p:spPr>
          <a:xfrm>
            <a:off x="7255688" y="4962639"/>
            <a:ext cx="4331727" cy="967828"/>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1400">
                <a:ln>
                  <a:noFill/>
                  <a:prstDash val="sysDot"/>
                </a:ln>
                <a:solidFill>
                  <a:schemeClr val="tx1">
                    <a:lumMod val="85000"/>
                    <a:lumOff val="15000"/>
                  </a:schemeClr>
                </a:solidFill>
                <a:latin typeface="+mn-ea"/>
                <a:cs typeface="+mn-ea"/>
                <a:sym typeface="+mn-ea"/>
              </a:rPr>
              <a:t>推动信息技术与经济社会深度融合，加速数字化转型，提升国家治理体系和治理能力现代化水平，助力民族复兴伟业。</a:t>
            </a:r>
            <a:endParaRPr lang="zh-CN" altLang="en-US" sz="1400">
              <a:ln>
                <a:noFill/>
                <a:prstDash val="sysDot"/>
              </a:ln>
              <a:solidFill>
                <a:schemeClr val="tx1">
                  <a:lumMod val="85000"/>
                  <a:lumOff val="15000"/>
                </a:schemeClr>
              </a:solidFill>
              <a:latin typeface="+mn-ea"/>
              <a:cs typeface="+mn-ea"/>
              <a:sym typeface="+mn-ea"/>
            </a:endParaRPr>
          </a:p>
        </p:txBody>
      </p:sp>
      <p:sp>
        <p:nvSpPr>
          <p:cNvPr id="14" name="矩形 13"/>
          <p:cNvSpPr/>
          <p:nvPr>
            <p:custDataLst>
              <p:tags r:id="rId13"/>
            </p:custDataLst>
          </p:nvPr>
        </p:nvSpPr>
        <p:spPr>
          <a:xfrm>
            <a:off x="7255688" y="4667337"/>
            <a:ext cx="4331727" cy="288951"/>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1700" b="1">
                <a:solidFill>
                  <a:schemeClr val="accent1"/>
                </a:solidFill>
                <a:latin typeface="+mn-ea"/>
                <a:cs typeface="+mn-ea"/>
              </a:rPr>
              <a:t>中国式现代化</a:t>
            </a:r>
            <a:r>
              <a:rPr lang="en-US" altLang="zh-CN" sz="1700" b="1">
                <a:solidFill>
                  <a:schemeClr val="accent1"/>
                </a:solidFill>
                <a:latin typeface="+mn-ea"/>
                <a:cs typeface="+mn-ea"/>
              </a:rPr>
              <a:t>-</a:t>
            </a:r>
            <a:r>
              <a:rPr lang="zh-CN" altLang="en-US" sz="1700" b="1">
                <a:solidFill>
                  <a:schemeClr val="accent1"/>
                </a:solidFill>
                <a:latin typeface="+mn-ea"/>
                <a:cs typeface="+mn-ea"/>
              </a:rPr>
              <a:t>信息</a:t>
            </a:r>
            <a:r>
              <a:rPr lang="zh-CN" altLang="en-US" sz="1700" b="1">
                <a:solidFill>
                  <a:schemeClr val="accent1"/>
                </a:solidFill>
                <a:latin typeface="+mn-ea"/>
                <a:cs typeface="+mn-ea"/>
              </a:rPr>
              <a:t>化</a:t>
            </a:r>
            <a:endParaRPr lang="zh-CN" altLang="en-US" sz="1700" b="1">
              <a:solidFill>
                <a:schemeClr val="accent1"/>
              </a:solidFill>
              <a:latin typeface="+mn-ea"/>
              <a:cs typeface="+mn-ea"/>
            </a:endParaRPr>
          </a:p>
        </p:txBody>
      </p:sp>
    </p:spTree>
    <p:custDataLst>
      <p:tags r:id="rId14"/>
    </p:custDataLst>
  </p:cSld>
  <p:clrMapOvr>
    <a:masterClrMapping/>
  </p:clrMapOvr>
  <p:transition>
    <p:cut/>
  </p:transition>
</p:sld>
</file>

<file path=ppt/slides/slide50.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cxnSp>
        <p:nvCxnSpPr>
          <p:cNvPr id="76" name="直接连接符 75"/>
          <p:cNvCxnSpPr/>
          <p:nvPr>
            <p:custDataLst>
              <p:tags r:id="rId2"/>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3"/>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4"/>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5"/>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5" name="任意多边形: 形状 1397"/>
          <p:cNvSpPr/>
          <p:nvPr>
            <p:custDataLst>
              <p:tags r:id="rId6"/>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7"/>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3" name="直接连接符 2"/>
          <p:cNvCxnSpPr/>
          <p:nvPr>
            <p:custDataLst>
              <p:tags r:id="rId8"/>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2062" name="Rectangle 14"/>
          <p:cNvSpPr>
            <a:spLocks noGrp="1" noChangeArrowheads="1"/>
          </p:cNvSpPr>
          <p:nvPr>
            <p:custDataLst>
              <p:tags r:id="rId9"/>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任务实施：静态网页采集</a:t>
            </a:r>
            <a:r>
              <a:rPr lang="zh-CN" altLang="en-US" sz="3200" dirty="0">
                <a:solidFill>
                  <a:srgbClr val="FF0000"/>
                </a:solidFill>
                <a:latin typeface="楷体_GB2312" charset="-122"/>
              </a:rPr>
              <a:t>实例</a:t>
            </a:r>
            <a:endParaRPr lang="zh-CN" altLang="en-US" sz="3200" dirty="0">
              <a:solidFill>
                <a:srgbClr val="FF0000"/>
              </a:solidFill>
              <a:latin typeface="楷体_GB2312" charset="-122"/>
            </a:endParaRPr>
          </a:p>
        </p:txBody>
      </p:sp>
      <p:sp>
        <p:nvSpPr>
          <p:cNvPr id="9" name="文本框 8"/>
          <p:cNvSpPr txBox="1"/>
          <p:nvPr/>
        </p:nvSpPr>
        <p:spPr>
          <a:xfrm>
            <a:off x="1031875" y="1146810"/>
            <a:ext cx="10160000" cy="4615815"/>
          </a:xfrm>
          <a:prstGeom prst="rect">
            <a:avLst/>
          </a:prstGeom>
          <a:noFill/>
        </p:spPr>
        <p:txBody>
          <a:bodyPr wrap="square" rtlCol="0">
            <a:spAutoFit/>
          </a:bodyPr>
          <a:p>
            <a:r>
              <a:rPr lang="zh-CN" altLang="en-US" b="1"/>
              <a:t>（四）代码解析</a:t>
            </a:r>
            <a:endParaRPr lang="zh-CN" altLang="en-US" b="1"/>
          </a:p>
          <a:p>
            <a:r>
              <a:rPr lang="zh-CN" altLang="en-US" sz="1200"/>
              <a:t>运行结果正是我们需要的信息。代码很简单，下面逐行讲解代码，以方便初学者</a:t>
            </a:r>
            <a:r>
              <a:rPr lang="en-US" altLang="zh-CN" sz="1200"/>
              <a:t> </a:t>
            </a:r>
            <a:r>
              <a:rPr lang="zh-CN" altLang="en-US" sz="1200"/>
              <a:t>学习。</a:t>
            </a:r>
            <a:endParaRPr lang="zh-CN" altLang="en-US" sz="1200"/>
          </a:p>
          <a:p>
            <a:r>
              <a:rPr lang="en-US" altLang="zh-CN" sz="1200"/>
              <a:t>import requests</a:t>
            </a:r>
            <a:endParaRPr lang="en-US" altLang="zh-CN" sz="1200"/>
          </a:p>
          <a:p>
            <a:r>
              <a:rPr lang="en-US" altLang="zh-CN" sz="1200"/>
              <a:t>from bs4 import Beautiful Soup</a:t>
            </a:r>
            <a:endParaRPr lang="en-US" altLang="zh-CN" sz="1200"/>
          </a:p>
          <a:p>
            <a:r>
              <a:rPr lang="zh-CN" altLang="en-US" sz="1200"/>
              <a:t>然后，引入相关模块，</a:t>
            </a:r>
            <a:r>
              <a:rPr lang="en-US" altLang="zh-CN" sz="1200"/>
              <a:t>Requests </a:t>
            </a:r>
            <a:r>
              <a:rPr lang="zh-CN" altLang="en-US" sz="1200"/>
              <a:t>用于</a:t>
            </a:r>
            <a:r>
              <a:rPr lang="en-US" altLang="zh-CN" sz="1200"/>
              <a:t> HTTP </a:t>
            </a:r>
            <a:r>
              <a:rPr lang="zh-CN" altLang="en-US" sz="1200"/>
              <a:t>请求，</a:t>
            </a:r>
            <a:r>
              <a:rPr lang="en-US" altLang="zh-CN" sz="1200"/>
              <a:t>Beautiful Soup </a:t>
            </a:r>
            <a:r>
              <a:rPr lang="zh-CN" altLang="en-US" sz="1200"/>
              <a:t>用于解析</a:t>
            </a:r>
            <a:r>
              <a:rPr lang="en-US" altLang="zh-CN" sz="1200"/>
              <a:t> HTML </a:t>
            </a:r>
            <a:r>
              <a:rPr lang="zh-CN" altLang="en-US" sz="1200"/>
              <a:t>响应。</a:t>
            </a:r>
            <a:endParaRPr lang="zh-CN" altLang="en-US" sz="1200"/>
          </a:p>
          <a:p>
            <a:r>
              <a:rPr lang="en-US" altLang="zh-CN" sz="1200"/>
              <a:t>url="http://news.qq.com /"</a:t>
            </a:r>
            <a:endParaRPr lang="en-US" altLang="zh-CN" sz="1200"/>
          </a:p>
          <a:p>
            <a:r>
              <a:rPr lang="zh-CN" altLang="en-US" sz="1200"/>
              <a:t>设置一个变量</a:t>
            </a:r>
            <a:r>
              <a:rPr lang="en-US" altLang="zh-CN" sz="1200"/>
              <a:t> url</a:t>
            </a:r>
            <a:r>
              <a:rPr lang="zh-CN" altLang="en-US" sz="1200"/>
              <a:t>，值为腾讯新闻的网址。</a:t>
            </a:r>
            <a:endParaRPr lang="zh-CN" altLang="en-US" sz="1200"/>
          </a:p>
          <a:p>
            <a:r>
              <a:rPr lang="en-US" altLang="zh-CN" sz="1200"/>
              <a:t>wbdata=requests.get(url).text</a:t>
            </a:r>
            <a:endParaRPr lang="en-US" altLang="zh-CN" sz="1200"/>
          </a:p>
          <a:p>
            <a:r>
              <a:rPr lang="zh-CN" altLang="en-US" sz="1200"/>
              <a:t>使用</a:t>
            </a:r>
            <a:r>
              <a:rPr lang="en-US" altLang="zh-CN" sz="1200"/>
              <a:t> requests. get</a:t>
            </a:r>
            <a:r>
              <a:rPr lang="zh-CN" altLang="en-US" sz="1200"/>
              <a:t>（）方法对</a:t>
            </a:r>
            <a:r>
              <a:rPr lang="en-US" altLang="zh-CN" sz="1200"/>
              <a:t> URL </a:t>
            </a:r>
            <a:r>
              <a:rPr lang="zh-CN" altLang="en-US" sz="1200"/>
              <a:t>发起</a:t>
            </a:r>
            <a:r>
              <a:rPr lang="en-US" altLang="zh-CN" sz="1200"/>
              <a:t> GET </a:t>
            </a:r>
            <a:r>
              <a:rPr lang="zh-CN" altLang="en-US" sz="1200"/>
              <a:t>方式的</a:t>
            </a:r>
            <a:r>
              <a:rPr lang="en-US" altLang="zh-CN" sz="1200"/>
              <a:t> HTTP </a:t>
            </a:r>
            <a:r>
              <a:rPr lang="zh-CN" altLang="en-US" sz="1200"/>
              <a:t>请求，并使用</a:t>
            </a:r>
            <a:r>
              <a:rPr lang="en-US" altLang="zh-CN" sz="1200"/>
              <a:t> text</a:t>
            </a:r>
            <a:r>
              <a:rPr lang="zh-CN" altLang="en-US" sz="1200"/>
              <a:t>（）方</a:t>
            </a:r>
            <a:r>
              <a:rPr lang="en-US" altLang="zh-CN" sz="1200"/>
              <a:t> </a:t>
            </a:r>
            <a:r>
              <a:rPr lang="zh-CN" altLang="en-US" sz="1200"/>
              <a:t>法获取响应的文本内容，最后将其赋值给变量</a:t>
            </a:r>
            <a:r>
              <a:rPr lang="en-US" altLang="zh-CN" sz="1200"/>
              <a:t> wbdata</a:t>
            </a:r>
            <a:r>
              <a:rPr lang="zh-CN" altLang="en-US" sz="1200"/>
              <a:t>。</a:t>
            </a:r>
            <a:endParaRPr lang="zh-CN" altLang="en-US" sz="1200"/>
          </a:p>
          <a:p>
            <a:r>
              <a:rPr lang="en-US" altLang="zh-CN" sz="1200"/>
              <a:t>soup=Beautiful Soup(wbdata,'lxml')</a:t>
            </a:r>
            <a:endParaRPr lang="en-US" altLang="zh-CN" sz="1200"/>
          </a:p>
          <a:p>
            <a:r>
              <a:rPr lang="zh-CN" altLang="en-US" sz="1200"/>
              <a:t>使用</a:t>
            </a:r>
            <a:r>
              <a:rPr lang="en-US" altLang="zh-CN" sz="1200"/>
              <a:t> Beautiful Soup </a:t>
            </a:r>
            <a:r>
              <a:rPr lang="zh-CN" altLang="en-US" sz="1200"/>
              <a:t>对响应文本</a:t>
            </a:r>
            <a:r>
              <a:rPr lang="en-US" altLang="zh-CN" sz="1200"/>
              <a:t> wbdata </a:t>
            </a:r>
            <a:r>
              <a:rPr lang="zh-CN" altLang="en-US" sz="1200"/>
              <a:t>进行解析处理。这里使用的是</a:t>
            </a:r>
            <a:r>
              <a:rPr lang="en-US" altLang="zh-CN" sz="1200"/>
              <a:t> lxml </a:t>
            </a:r>
            <a:r>
              <a:rPr lang="zh-CN" altLang="en-US" sz="1200"/>
              <a:t>库，如果</a:t>
            </a:r>
            <a:r>
              <a:rPr lang="en-US" altLang="zh-CN" sz="1200"/>
              <a:t> </a:t>
            </a:r>
            <a:r>
              <a:rPr lang="zh-CN" altLang="en-US" sz="1200"/>
              <a:t>没有安装，则可以使用</a:t>
            </a:r>
            <a:r>
              <a:rPr lang="en-US" altLang="zh-CN" sz="1200"/>
              <a:t> Python </a:t>
            </a:r>
            <a:r>
              <a:rPr lang="zh-CN" altLang="en-US" sz="1200"/>
              <a:t>自带的</a:t>
            </a:r>
            <a:r>
              <a:rPr lang="en-US" altLang="zh-CN" sz="1200"/>
              <a:t> html.parser</a:t>
            </a:r>
            <a:r>
              <a:rPr lang="zh-CN" altLang="en-US" sz="1200"/>
              <a:t>，效果也是一样的。</a:t>
            </a:r>
            <a:endParaRPr lang="zh-CN" altLang="en-US" sz="1200"/>
          </a:p>
          <a:p>
            <a:r>
              <a:rPr lang="en-US" altLang="zh-CN" sz="1200"/>
              <a:t>news_titles=soup.select("div.text&gt;em.f14&gt;a.linkto")</a:t>
            </a:r>
            <a:endParaRPr lang="en-US" altLang="zh-CN" sz="1200"/>
          </a:p>
          <a:p>
            <a:r>
              <a:rPr lang="zh-CN" altLang="en-US" sz="1200"/>
              <a:t>在解析后的文本中，使用</a:t>
            </a:r>
            <a:r>
              <a:rPr lang="en-US" altLang="zh-CN" sz="1200"/>
              <a:t> select </a:t>
            </a:r>
            <a:r>
              <a:rPr lang="zh-CN" altLang="en-US" sz="1200"/>
              <a:t>（选择器）在文本中选择指定元素，通常还会使用</a:t>
            </a:r>
            <a:r>
              <a:rPr lang="en-US" altLang="zh-CN" sz="1200"/>
              <a:t> find</a:t>
            </a:r>
            <a:r>
              <a:rPr lang="zh-CN" altLang="en-US" sz="1200"/>
              <a:t>（）和</a:t>
            </a:r>
            <a:r>
              <a:rPr lang="en-US" altLang="zh-CN" sz="1200"/>
              <a:t> findall</a:t>
            </a:r>
            <a:r>
              <a:rPr lang="zh-CN" altLang="en-US" sz="1200"/>
              <a:t>（）方法进行元素选择。这一步返回的是一个列表，列表内的元素是</a:t>
            </a:r>
            <a:r>
              <a:rPr lang="en-US" altLang="zh-CN" sz="1200"/>
              <a:t> </a:t>
            </a:r>
            <a:r>
              <a:rPr lang="zh-CN" altLang="en-US" sz="1200"/>
              <a:t>匹配的元素的</a:t>
            </a:r>
            <a:r>
              <a:rPr lang="en-US" altLang="zh-CN" sz="1200"/>
              <a:t> HTML </a:t>
            </a:r>
            <a:r>
              <a:rPr lang="zh-CN" altLang="en-US" sz="1200"/>
              <a:t>源码，示例如下。</a:t>
            </a:r>
            <a:endParaRPr lang="zh-CN" altLang="en-US" sz="1200"/>
          </a:p>
          <a:p>
            <a:endParaRPr lang="en-US" altLang="zh-CN" sz="1200"/>
          </a:p>
          <a:p>
            <a:r>
              <a:rPr lang="en-US" altLang="zh-CN" sz="1200"/>
              <a:t>for n in news_titles:</a:t>
            </a:r>
            <a:endParaRPr lang="en-US" altLang="zh-CN" sz="1200"/>
          </a:p>
          <a:p>
            <a:r>
              <a:rPr lang="en-US" altLang="zh-CN" sz="1200"/>
              <a:t># </a:t>
            </a:r>
            <a:r>
              <a:rPr lang="zh-CN" altLang="en-US" sz="1200"/>
              <a:t>提取标题和链接信息</a:t>
            </a:r>
            <a:endParaRPr lang="zh-CN" altLang="en-US" sz="1200"/>
          </a:p>
          <a:p>
            <a:r>
              <a:rPr lang="en-US" altLang="zh-CN" sz="1200"/>
              <a:t>title=n.get_text()</a:t>
            </a:r>
            <a:endParaRPr lang="en-US" altLang="zh-CN" sz="1200"/>
          </a:p>
          <a:p>
            <a:r>
              <a:rPr lang="en-US" altLang="zh-CN" sz="1200"/>
              <a:t>link=n.get("href")</a:t>
            </a:r>
            <a:endParaRPr lang="en-US" altLang="zh-CN" sz="1200"/>
          </a:p>
          <a:p>
            <a:r>
              <a:rPr lang="en-US" altLang="zh-CN" sz="1200"/>
              <a:t>data={' </a:t>
            </a:r>
            <a:r>
              <a:rPr lang="zh-CN" altLang="en-US" sz="1200"/>
              <a:t>标题</a:t>
            </a:r>
            <a:r>
              <a:rPr lang="en-US" altLang="zh-CN" sz="1200"/>
              <a:t> ':title,' </a:t>
            </a:r>
            <a:r>
              <a:rPr lang="zh-CN" altLang="en-US" sz="1200"/>
              <a:t>链接</a:t>
            </a:r>
            <a:r>
              <a:rPr lang="en-US" altLang="zh-CN" sz="1200"/>
              <a:t> ':link}</a:t>
            </a:r>
            <a:endParaRPr lang="en-US" altLang="zh-CN" sz="1200"/>
          </a:p>
          <a:p>
            <a:r>
              <a:rPr lang="en-US" altLang="zh-CN" sz="1200"/>
              <a:t>print(data)</a:t>
            </a:r>
            <a:endParaRPr lang="en-US" altLang="zh-CN" sz="1200"/>
          </a:p>
          <a:p>
            <a:r>
              <a:rPr lang="zh-CN" altLang="en-US" sz="1200"/>
              <a:t>对结果列表进行遍历，再从遍历的元素中提取出数据，</a:t>
            </a:r>
            <a:r>
              <a:rPr lang="en-US" altLang="zh-CN" sz="1200"/>
              <a:t>get</a:t>
            </a:r>
            <a:r>
              <a:rPr lang="zh-CN" altLang="en-US" sz="1200"/>
              <a:t>（</a:t>
            </a:r>
            <a:r>
              <a:rPr lang="en-US" altLang="zh-CN" sz="1200"/>
              <a:t>"href "</a:t>
            </a:r>
            <a:r>
              <a:rPr lang="zh-CN" altLang="en-US" sz="1200"/>
              <a:t>）表示获取属性</a:t>
            </a:r>
            <a:r>
              <a:rPr lang="en-US" altLang="zh-CN" sz="1200"/>
              <a:t> </a:t>
            </a:r>
            <a:r>
              <a:rPr lang="zh-CN" altLang="en-US" sz="1200"/>
              <a:t>名为</a:t>
            </a:r>
            <a:r>
              <a:rPr lang="en-US" altLang="zh-CN" sz="1200"/>
              <a:t> href </a:t>
            </a:r>
            <a:r>
              <a:rPr lang="zh-CN" altLang="en-US" sz="1200"/>
              <a:t>的属性值，</a:t>
            </a:r>
            <a:r>
              <a:rPr lang="en-US" altLang="zh-CN" sz="1200"/>
              <a:t>get_text</a:t>
            </a:r>
            <a:r>
              <a:rPr lang="zh-CN" altLang="en-US" sz="1200"/>
              <a:t>（）表示获取标签的文本信息。这样，一个简单的腾讯新闻</a:t>
            </a:r>
            <a:r>
              <a:rPr lang="en-US" altLang="zh-CN" sz="1200"/>
              <a:t> </a:t>
            </a:r>
            <a:r>
              <a:rPr lang="zh-CN" altLang="en-US" sz="1200"/>
              <a:t>的数据采集就完成了，如果想深入学习</a:t>
            </a:r>
            <a:r>
              <a:rPr lang="en-US" altLang="zh-CN" sz="1200"/>
              <a:t> Requests </a:t>
            </a:r>
            <a:r>
              <a:rPr lang="zh-CN" altLang="en-US" sz="1200"/>
              <a:t>模块和</a:t>
            </a:r>
            <a:r>
              <a:rPr lang="en-US" altLang="zh-CN" sz="1200"/>
              <a:t> Beautiful Soup </a:t>
            </a:r>
            <a:r>
              <a:rPr lang="zh-CN" altLang="en-US" sz="1200"/>
              <a:t>模块，可以查看</a:t>
            </a:r>
            <a:r>
              <a:rPr lang="en-US" altLang="zh-CN" sz="1200"/>
              <a:t> </a:t>
            </a:r>
            <a:r>
              <a:rPr lang="zh-CN" altLang="en-US" sz="1200"/>
              <a:t>官方文档。</a:t>
            </a:r>
            <a:endParaRPr lang="zh-CN" altLang="en-US" sz="1200"/>
          </a:p>
        </p:txBody>
      </p:sp>
    </p:spTree>
    <p:custDataLst>
      <p:tags r:id="rId10"/>
    </p:custDataLst>
  </p:cSld>
  <p:clrMapOvr>
    <a:masterClrMapping/>
  </p:clrMapOvr>
  <p:transition>
    <p:cut/>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9600" y="184785"/>
            <a:ext cx="7380605" cy="763270"/>
          </a:xfrm>
        </p:spPr>
        <p:txBody>
          <a:bodyPr/>
          <a:lstStyle/>
          <a:p>
            <a:r>
              <a:rPr lang="zh-CN" altLang="en-US" sz="3200">
                <a:solidFill>
                  <a:schemeClr val="tx1"/>
                </a:solidFill>
              </a:rPr>
              <a:t>任务实施：二</a:t>
            </a:r>
            <a:r>
              <a:rPr lang="en-US" altLang="zh-CN" sz="3200">
                <a:solidFill>
                  <a:schemeClr val="tx1"/>
                </a:solidFill>
              </a:rPr>
              <a:t>. </a:t>
            </a:r>
            <a:r>
              <a:rPr lang="zh-CN" altLang="en-US" sz="3200">
                <a:solidFill>
                  <a:schemeClr val="tx1"/>
                </a:solidFill>
              </a:rPr>
              <a:t>动态网页采集</a:t>
            </a:r>
            <a:endParaRPr lang="zh-CN" altLang="en-US" sz="3200">
              <a:solidFill>
                <a:schemeClr val="tx1"/>
              </a:solidFill>
            </a:endParaRPr>
          </a:p>
        </p:txBody>
      </p:sp>
      <p:pic>
        <p:nvPicPr>
          <p:cNvPr id="129" name="图片 128" descr="C:/Users/Admin/AppData/Roaming/Kingsoft/office6/wppai/generateppt/68ad48f4-6bfa-4323-bce4-5f9642f3ecea.jpg68ad48f4-6bfa-4323-bce4-5f9642f3ecea"/>
          <p:cNvPicPr>
            <a:picLocks noChangeAspect="1"/>
          </p:cNvPicPr>
          <p:nvPr>
            <p:custDataLst>
              <p:tags r:id="rId2"/>
            </p:custDataLst>
          </p:nvPr>
        </p:nvPicPr>
        <p:blipFill rotWithShape="1">
          <a:blip r:embed="rId3"/>
          <a:srcRect t="450" b="451"/>
          <a:stretch>
            <a:fillRect/>
          </a:stretch>
        </p:blipFill>
        <p:spPr>
          <a:xfrm>
            <a:off x="6655720" y="1"/>
            <a:ext cx="5536279" cy="6857999"/>
          </a:xfrm>
          <a:custGeom>
            <a:avLst/>
            <a:gdLst>
              <a:gd name="connsiteX0" fmla="*/ 3428998 w 5536279"/>
              <a:gd name="connsiteY0" fmla="*/ 0 h 6857999"/>
              <a:gd name="connsiteX1" fmla="*/ 5536279 w 5536279"/>
              <a:gd name="connsiteY1" fmla="*/ 0 h 6857999"/>
              <a:gd name="connsiteX2" fmla="*/ 5536279 w 5536279"/>
              <a:gd name="connsiteY2" fmla="*/ 2704204 h 6857999"/>
              <a:gd name="connsiteX3" fmla="*/ 4811483 w 5536279"/>
              <a:gd name="connsiteY3" fmla="*/ 3429000 h 6857999"/>
              <a:gd name="connsiteX4" fmla="*/ 5536279 w 5536279"/>
              <a:gd name="connsiteY4" fmla="*/ 4153796 h 6857999"/>
              <a:gd name="connsiteX5" fmla="*/ 5536279 w 5536279"/>
              <a:gd name="connsiteY5" fmla="*/ 6857999 h 6857999"/>
              <a:gd name="connsiteX6" fmla="*/ 3428999 w 5536279"/>
              <a:gd name="connsiteY6" fmla="*/ 6857999 h 6857999"/>
              <a:gd name="connsiteX7" fmla="*/ 0 w 5536279"/>
              <a:gd name="connsiteY7" fmla="*/ 342900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36279" h="6857999">
                <a:moveTo>
                  <a:pt x="3428998" y="0"/>
                </a:moveTo>
                <a:lnTo>
                  <a:pt x="5536279" y="0"/>
                </a:lnTo>
                <a:lnTo>
                  <a:pt x="5536279" y="2704204"/>
                </a:lnTo>
                <a:lnTo>
                  <a:pt x="4811483" y="3429000"/>
                </a:lnTo>
                <a:lnTo>
                  <a:pt x="5536279" y="4153796"/>
                </a:lnTo>
                <a:lnTo>
                  <a:pt x="5536279" y="6857999"/>
                </a:lnTo>
                <a:lnTo>
                  <a:pt x="3428999" y="6857999"/>
                </a:lnTo>
                <a:lnTo>
                  <a:pt x="0" y="3429000"/>
                </a:lnTo>
                <a:close/>
              </a:path>
            </a:pathLst>
          </a:custGeom>
          <a:solidFill>
            <a:schemeClr val="accent1">
              <a:alpha val="0"/>
            </a:schemeClr>
          </a:solidFill>
          <a:ln w="9525">
            <a:solidFill>
              <a:schemeClr val="accent1">
                <a:alpha val="10000"/>
              </a:schemeClr>
            </a:solidFill>
          </a:ln>
        </p:spPr>
      </p:pic>
      <p:sp>
        <p:nvSpPr>
          <p:cNvPr id="6" name="边界"/>
          <p:cNvSpPr/>
          <p:nvPr>
            <p:custDataLst>
              <p:tags r:id="rId4"/>
            </p:custDataLst>
          </p:nvPr>
        </p:nvSpPr>
        <p:spPr>
          <a:xfrm>
            <a:off x="635953" y="1680210"/>
            <a:ext cx="5194301" cy="4583431"/>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sym typeface="+mn-ea"/>
            </a:endParaRPr>
          </a:p>
        </p:txBody>
      </p:sp>
      <p:sp>
        <p:nvSpPr>
          <p:cNvPr id="13" name="正文"/>
          <p:cNvSpPr txBox="1"/>
          <p:nvPr>
            <p:custDataLst>
              <p:tags r:id="rId5"/>
            </p:custDataLst>
          </p:nvPr>
        </p:nvSpPr>
        <p:spPr>
          <a:xfrm>
            <a:off x="636270" y="3147060"/>
            <a:ext cx="2292350" cy="1395730"/>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zh-CN" altLang="en-US" sz="1600" b="1" kern="0" dirty="0">
                <a:ln>
                  <a:noFill/>
                  <a:prstDash val="sysDot"/>
                </a:ln>
                <a:solidFill>
                  <a:schemeClr val="tx1">
                    <a:lumMod val="85000"/>
                    <a:lumOff val="15000"/>
                  </a:schemeClr>
                </a:solidFill>
                <a:latin typeface="+mn-ea"/>
                <a:sym typeface="+mn-ea"/>
              </a:rPr>
              <a:t>动态网页由</a:t>
            </a:r>
            <a:r>
              <a:rPr lang="en-US" altLang="zh-CN" sz="1600" b="1" kern="0" dirty="0">
                <a:ln>
                  <a:noFill/>
                  <a:prstDash val="sysDot"/>
                </a:ln>
                <a:solidFill>
                  <a:schemeClr val="tx1">
                    <a:lumMod val="85000"/>
                    <a:lumOff val="15000"/>
                  </a:schemeClr>
                </a:solidFill>
                <a:latin typeface="+mn-ea"/>
                <a:sym typeface="+mn-ea"/>
              </a:rPr>
              <a:t>JS</a:t>
            </a:r>
            <a:r>
              <a:rPr lang="zh-CN" altLang="en-US" sz="1600" b="1" kern="0" dirty="0">
                <a:ln>
                  <a:noFill/>
                  <a:prstDash val="sysDot"/>
                </a:ln>
                <a:solidFill>
                  <a:schemeClr val="tx1">
                    <a:lumMod val="85000"/>
                    <a:lumOff val="15000"/>
                  </a:schemeClr>
                </a:solidFill>
                <a:latin typeface="+mn-ea"/>
                <a:sym typeface="+mn-ea"/>
              </a:rPr>
              <a:t>等程序生成，数据可能不存于</a:t>
            </a:r>
            <a:r>
              <a:rPr lang="en-US" altLang="zh-CN" sz="1600" b="1" kern="0" dirty="0">
                <a:ln>
                  <a:noFill/>
                  <a:prstDash val="sysDot"/>
                </a:ln>
                <a:solidFill>
                  <a:schemeClr val="tx1">
                    <a:lumMod val="85000"/>
                    <a:lumOff val="15000"/>
                  </a:schemeClr>
                </a:solidFill>
                <a:latin typeface="+mn-ea"/>
                <a:sym typeface="+mn-ea"/>
              </a:rPr>
              <a:t>HTML</a:t>
            </a:r>
            <a:r>
              <a:rPr lang="zh-CN" altLang="en-US" sz="1600" b="1" kern="0" dirty="0">
                <a:ln>
                  <a:noFill/>
                  <a:prstDash val="sysDot"/>
                </a:ln>
                <a:solidFill>
                  <a:schemeClr val="tx1">
                    <a:lumMod val="85000"/>
                    <a:lumOff val="15000"/>
                  </a:schemeClr>
                </a:solidFill>
                <a:latin typeface="+mn-ea"/>
                <a:sym typeface="+mn-ea"/>
              </a:rPr>
              <a:t>源码，导致采集复杂度提升。</a:t>
            </a:r>
            <a:endParaRPr lang="zh-CN" altLang="en-US" sz="1600" b="1" kern="0" dirty="0">
              <a:ln>
                <a:noFill/>
                <a:prstDash val="sysDot"/>
              </a:ln>
              <a:solidFill>
                <a:schemeClr val="tx1">
                  <a:lumMod val="85000"/>
                  <a:lumOff val="15000"/>
                </a:schemeClr>
              </a:solidFill>
              <a:latin typeface="+mn-ea"/>
              <a:sym typeface="+mn-ea"/>
            </a:endParaRPr>
          </a:p>
        </p:txBody>
      </p:sp>
      <p:sp>
        <p:nvSpPr>
          <p:cNvPr id="14" name="标题"/>
          <p:cNvSpPr txBox="1"/>
          <p:nvPr>
            <p:custDataLst>
              <p:tags r:id="rId6"/>
            </p:custDataLst>
          </p:nvPr>
        </p:nvSpPr>
        <p:spPr>
          <a:xfrm>
            <a:off x="636588" y="2570630"/>
            <a:ext cx="2292034" cy="288890"/>
          </a:xfrm>
          <a:prstGeom prst="rect">
            <a:avLst/>
          </a:prstGeom>
          <a:noFill/>
        </p:spPr>
        <p:txBody>
          <a:bodyPr wrap="square" lIns="0" tIns="0" rIns="0" bIns="0" rtlCol="0" anchor="b" anchorCtr="0">
            <a:noAutofit/>
          </a:bodyPr>
          <a:lstStyle/>
          <a:p>
            <a:pPr indent="0" algn="l" fontAlgn="auto">
              <a:lnSpc>
                <a:spcPct val="120000"/>
              </a:lnSpc>
            </a:pPr>
            <a:r>
              <a:rPr lang="zh-CN" altLang="en-US" sz="2000" b="1" dirty="0">
                <a:solidFill>
                  <a:schemeClr val="tx1">
                    <a:lumMod val="85000"/>
                    <a:lumOff val="15000"/>
                  </a:schemeClr>
                </a:solidFill>
                <a:uFillTx/>
                <a:latin typeface="+mn-ea"/>
                <a:sym typeface="+mn-ea"/>
              </a:rPr>
              <a:t>动态网页特点</a:t>
            </a:r>
            <a:endParaRPr lang="zh-CN" altLang="en-US" sz="2000" b="1" dirty="0">
              <a:solidFill>
                <a:schemeClr val="tx1">
                  <a:lumMod val="85000"/>
                  <a:lumOff val="15000"/>
                </a:schemeClr>
              </a:solidFill>
              <a:uFillTx/>
              <a:latin typeface="+mn-ea"/>
              <a:sym typeface="+mn-ea"/>
            </a:endParaRPr>
          </a:p>
        </p:txBody>
      </p:sp>
      <p:sp>
        <p:nvSpPr>
          <p:cNvPr id="27" name="正文"/>
          <p:cNvSpPr txBox="1"/>
          <p:nvPr>
            <p:custDataLst>
              <p:tags r:id="rId7"/>
            </p:custDataLst>
          </p:nvPr>
        </p:nvSpPr>
        <p:spPr>
          <a:xfrm>
            <a:off x="3537584" y="2691963"/>
            <a:ext cx="2292034" cy="1219830"/>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en-US" sz="1200" kern="0" dirty="0">
                <a:ln>
                  <a:noFill/>
                  <a:prstDash val="sysDot"/>
                </a:ln>
                <a:solidFill>
                  <a:schemeClr val="tx1">
                    <a:lumMod val="85000"/>
                    <a:lumOff val="15000"/>
                  </a:schemeClr>
                </a:solidFill>
                <a:latin typeface="+mn-ea"/>
                <a:sym typeface="+mn-ea"/>
              </a:rPr>
              <a:t>1. </a:t>
            </a:r>
            <a:r>
              <a:rPr lang="zh-CN" altLang="en-US" sz="1200" kern="0" dirty="0">
                <a:ln>
                  <a:noFill/>
                  <a:prstDash val="sysDot"/>
                </a:ln>
                <a:solidFill>
                  <a:schemeClr val="tx1">
                    <a:lumMod val="85000"/>
                    <a:lumOff val="15000"/>
                  </a:schemeClr>
                </a:solidFill>
                <a:latin typeface="+mn-ea"/>
                <a:sym typeface="+mn-ea"/>
              </a:rPr>
              <a:t>网页中使用</a:t>
            </a:r>
            <a:r>
              <a:rPr lang="en-US" altLang="zh-CN" sz="1200" kern="0" dirty="0">
                <a:ln>
                  <a:noFill/>
                  <a:prstDash val="sysDot"/>
                </a:ln>
                <a:solidFill>
                  <a:schemeClr val="tx1">
                    <a:lumMod val="85000"/>
                    <a:lumOff val="15000"/>
                  </a:schemeClr>
                </a:solidFill>
                <a:latin typeface="+mn-ea"/>
                <a:sym typeface="+mn-ea"/>
              </a:rPr>
              <a:t> JavaScript </a:t>
            </a:r>
            <a:r>
              <a:rPr lang="zh-CN" altLang="en-US" sz="1200" kern="0" dirty="0">
                <a:ln>
                  <a:noFill/>
                  <a:prstDash val="sysDot"/>
                </a:ln>
                <a:solidFill>
                  <a:schemeClr val="tx1">
                    <a:lumMod val="85000"/>
                    <a:lumOff val="15000"/>
                  </a:schemeClr>
                </a:solidFill>
                <a:latin typeface="+mn-ea"/>
                <a:sym typeface="+mn-ea"/>
              </a:rPr>
              <a:t>代码的方式</a:t>
            </a:r>
            <a:r>
              <a:rPr lang="en-US" altLang="zh-CN" sz="1200" kern="0" dirty="0">
                <a:ln>
                  <a:noFill/>
                  <a:prstDash val="sysDot"/>
                </a:ln>
                <a:solidFill>
                  <a:schemeClr val="tx1">
                    <a:lumMod val="85000"/>
                    <a:lumOff val="15000"/>
                  </a:schemeClr>
                </a:solidFill>
                <a:latin typeface="+mn-ea"/>
                <a:sym typeface="+mn-ea"/>
              </a:rPr>
              <a:t> </a:t>
            </a:r>
            <a:endParaRPr lang="en-US" altLang="zh-CN" sz="1200" kern="0" dirty="0">
              <a:ln>
                <a:noFill/>
                <a:prstDash val="sysDot"/>
              </a:ln>
              <a:solidFill>
                <a:schemeClr val="tx1">
                  <a:lumMod val="85000"/>
                  <a:lumOff val="15000"/>
                </a:schemeClr>
              </a:solidFill>
              <a:latin typeface="+mn-ea"/>
              <a:sym typeface="+mn-ea"/>
            </a:endParaRPr>
          </a:p>
          <a:p>
            <a:pPr lvl="0" indent="0" algn="just" fontAlgn="auto">
              <a:lnSpc>
                <a:spcPct val="150000"/>
              </a:lnSpc>
              <a:buClrTx/>
              <a:buSzTx/>
              <a:buFontTx/>
            </a:pPr>
            <a:r>
              <a:rPr lang="en-US" altLang="zh-CN" sz="1200" kern="0" dirty="0">
                <a:ln>
                  <a:noFill/>
                  <a:prstDash val="sysDot"/>
                </a:ln>
                <a:solidFill>
                  <a:schemeClr val="tx1">
                    <a:lumMod val="85000"/>
                    <a:lumOff val="15000"/>
                  </a:schemeClr>
                </a:solidFill>
                <a:latin typeface="+mn-ea"/>
                <a:sym typeface="+mn-ea"/>
              </a:rPr>
              <a:t>2. </a:t>
            </a:r>
            <a:r>
              <a:rPr lang="zh-CN" altLang="en-US" sz="1200" kern="0" dirty="0">
                <a:ln>
                  <a:noFill/>
                  <a:prstDash val="sysDot"/>
                </a:ln>
                <a:solidFill>
                  <a:schemeClr val="tx1">
                    <a:lumMod val="85000"/>
                    <a:lumOff val="15000"/>
                  </a:schemeClr>
                </a:solidFill>
                <a:latin typeface="+mn-ea"/>
                <a:sym typeface="+mn-ea"/>
              </a:rPr>
              <a:t>常用的</a:t>
            </a:r>
            <a:r>
              <a:rPr lang="en-US" altLang="zh-CN" sz="1200" kern="0" dirty="0">
                <a:ln>
                  <a:noFill/>
                  <a:prstDash val="sysDot"/>
                </a:ln>
                <a:solidFill>
                  <a:schemeClr val="tx1">
                    <a:lumMod val="85000"/>
                    <a:lumOff val="15000"/>
                  </a:schemeClr>
                </a:solidFill>
                <a:latin typeface="+mn-ea"/>
                <a:sym typeface="+mn-ea"/>
              </a:rPr>
              <a:t> JavaScript </a:t>
            </a:r>
            <a:r>
              <a:rPr lang="zh-CN" altLang="en-US" sz="1200" kern="0" dirty="0">
                <a:ln>
                  <a:noFill/>
                  <a:prstDash val="sysDot"/>
                </a:ln>
                <a:solidFill>
                  <a:schemeClr val="tx1">
                    <a:lumMod val="85000"/>
                    <a:lumOff val="15000"/>
                  </a:schemeClr>
                </a:solidFill>
                <a:latin typeface="+mn-ea"/>
                <a:sym typeface="+mn-ea"/>
              </a:rPr>
              <a:t>事件</a:t>
            </a:r>
            <a:endParaRPr lang="zh-CN" altLang="en-US" sz="1200" kern="0" dirty="0">
              <a:ln>
                <a:noFill/>
                <a:prstDash val="sysDot"/>
              </a:ln>
              <a:solidFill>
                <a:schemeClr val="tx1">
                  <a:lumMod val="85000"/>
                  <a:lumOff val="15000"/>
                </a:schemeClr>
              </a:solidFill>
              <a:latin typeface="+mn-ea"/>
              <a:sym typeface="+mn-ea"/>
            </a:endParaRPr>
          </a:p>
          <a:p>
            <a:pPr lvl="0" indent="0" algn="just" fontAlgn="auto">
              <a:lnSpc>
                <a:spcPct val="150000"/>
              </a:lnSpc>
              <a:buClrTx/>
              <a:buSzTx/>
              <a:buFontTx/>
            </a:pPr>
            <a:r>
              <a:rPr lang="en-US" altLang="zh-CN" sz="1200" kern="0" dirty="0">
                <a:ln>
                  <a:noFill/>
                  <a:prstDash val="sysDot"/>
                </a:ln>
                <a:solidFill>
                  <a:schemeClr val="tx1">
                    <a:lumMod val="85000"/>
                    <a:lumOff val="15000"/>
                  </a:schemeClr>
                </a:solidFill>
                <a:latin typeface="+mn-ea"/>
                <a:sym typeface="+mn-ea"/>
              </a:rPr>
              <a:t>3. </a:t>
            </a:r>
            <a:r>
              <a:rPr lang="zh-CN" altLang="en-US" sz="1200" kern="0" dirty="0">
                <a:ln>
                  <a:noFill/>
                  <a:prstDash val="sysDot"/>
                </a:ln>
                <a:solidFill>
                  <a:schemeClr val="tx1">
                    <a:lumMod val="85000"/>
                    <a:lumOff val="15000"/>
                  </a:schemeClr>
                </a:solidFill>
                <a:latin typeface="+mn-ea"/>
                <a:sym typeface="+mn-ea"/>
              </a:rPr>
              <a:t>常用的</a:t>
            </a:r>
            <a:r>
              <a:rPr lang="en-US" altLang="zh-CN" sz="1200" kern="0" dirty="0">
                <a:ln>
                  <a:noFill/>
                  <a:prstDash val="sysDot"/>
                </a:ln>
                <a:solidFill>
                  <a:schemeClr val="tx1">
                    <a:lumMod val="85000"/>
                    <a:lumOff val="15000"/>
                  </a:schemeClr>
                </a:solidFill>
                <a:latin typeface="+mn-ea"/>
                <a:sym typeface="+mn-ea"/>
              </a:rPr>
              <a:t> JavaScript </a:t>
            </a:r>
            <a:r>
              <a:rPr lang="zh-CN" altLang="en-US" sz="1200" kern="0" dirty="0">
                <a:ln>
                  <a:noFill/>
                  <a:prstDash val="sysDot"/>
                </a:ln>
                <a:solidFill>
                  <a:schemeClr val="tx1">
                    <a:lumMod val="85000"/>
                    <a:lumOff val="15000"/>
                  </a:schemeClr>
                </a:solidFill>
                <a:latin typeface="+mn-ea"/>
                <a:sym typeface="+mn-ea"/>
              </a:rPr>
              <a:t>对象</a:t>
            </a:r>
            <a:endParaRPr lang="zh-CN" altLang="en-US" sz="1200" kern="0" dirty="0">
              <a:ln>
                <a:noFill/>
                <a:prstDash val="sysDot"/>
              </a:ln>
              <a:solidFill>
                <a:schemeClr val="tx1">
                  <a:lumMod val="85000"/>
                  <a:lumOff val="15000"/>
                </a:schemeClr>
              </a:solidFill>
              <a:latin typeface="+mn-ea"/>
              <a:sym typeface="+mn-ea"/>
            </a:endParaRPr>
          </a:p>
        </p:txBody>
      </p:sp>
      <p:sp>
        <p:nvSpPr>
          <p:cNvPr id="28" name="标题"/>
          <p:cNvSpPr txBox="1"/>
          <p:nvPr>
            <p:custDataLst>
              <p:tags r:id="rId8"/>
            </p:custDataLst>
          </p:nvPr>
        </p:nvSpPr>
        <p:spPr>
          <a:xfrm>
            <a:off x="3537584" y="2363620"/>
            <a:ext cx="2292034" cy="288890"/>
          </a:xfrm>
          <a:prstGeom prst="rect">
            <a:avLst/>
          </a:prstGeom>
          <a:noFill/>
        </p:spPr>
        <p:txBody>
          <a:bodyPr wrap="square" lIns="0" tIns="0" rIns="0" bIns="0" rtlCol="0" anchor="b" anchorCtr="0">
            <a:noAutofit/>
          </a:bodyPr>
          <a:lstStyle/>
          <a:p>
            <a:pPr indent="0" algn="l" fontAlgn="auto">
              <a:lnSpc>
                <a:spcPct val="120000"/>
              </a:lnSpc>
            </a:pPr>
            <a:r>
              <a:rPr lang="zh-CN" altLang="en-US" sz="1600" b="1" dirty="0">
                <a:solidFill>
                  <a:schemeClr val="tx1">
                    <a:lumMod val="85000"/>
                    <a:lumOff val="15000"/>
                  </a:schemeClr>
                </a:solidFill>
                <a:uFillTx/>
                <a:latin typeface="+mn-ea"/>
                <a:sym typeface="+mn-ea"/>
              </a:rPr>
              <a:t>（一）</a:t>
            </a:r>
            <a:r>
              <a:rPr lang="en-US" altLang="en-US" sz="1600" b="1" dirty="0">
                <a:solidFill>
                  <a:schemeClr val="tx1">
                    <a:lumMod val="85000"/>
                    <a:lumOff val="15000"/>
                  </a:schemeClr>
                </a:solidFill>
                <a:uFillTx/>
                <a:latin typeface="+mn-ea"/>
                <a:sym typeface="+mn-ea"/>
              </a:rPr>
              <a:t>JavaSript</a:t>
            </a:r>
            <a:r>
              <a:rPr lang="zh-CN" altLang="en-US" sz="1600" b="1" dirty="0">
                <a:solidFill>
                  <a:schemeClr val="tx1">
                    <a:lumMod val="85000"/>
                    <a:lumOff val="15000"/>
                  </a:schemeClr>
                </a:solidFill>
                <a:uFillTx/>
                <a:latin typeface="+mn-ea"/>
                <a:sym typeface="+mn-ea"/>
              </a:rPr>
              <a:t>基础</a:t>
            </a:r>
            <a:endParaRPr lang="zh-CN" altLang="en-US" sz="1600" b="1" dirty="0">
              <a:solidFill>
                <a:schemeClr val="tx1">
                  <a:lumMod val="85000"/>
                  <a:lumOff val="15000"/>
                </a:schemeClr>
              </a:solidFill>
              <a:uFillTx/>
              <a:latin typeface="+mn-ea"/>
              <a:sym typeface="+mn-ea"/>
            </a:endParaRPr>
          </a:p>
        </p:txBody>
      </p:sp>
      <p:sp>
        <p:nvSpPr>
          <p:cNvPr id="15" name="圆角矩形 14"/>
          <p:cNvSpPr/>
          <p:nvPr>
            <p:custDataLst>
              <p:tags r:id="rId9"/>
            </p:custDataLst>
          </p:nvPr>
        </p:nvSpPr>
        <p:spPr>
          <a:xfrm>
            <a:off x="636589" y="1812565"/>
            <a:ext cx="469606" cy="469606"/>
          </a:xfrm>
          <a:prstGeom prst="roundRect">
            <a:avLst>
              <a:gd name="adj" fmla="val 10363"/>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000" b="1">
              <a:latin typeface="+mn-ea"/>
              <a:cs typeface="微软雅黑" panose="020B0503020204020204" charset="-122"/>
              <a:sym typeface="+mn-ea"/>
            </a:endParaRPr>
          </a:p>
        </p:txBody>
      </p:sp>
      <p:pic>
        <p:nvPicPr>
          <p:cNvPr id="590" name="图片 589" descr="32313538333935363b32313538333934333bb6d4bbb0"/>
          <p:cNvPicPr>
            <a:picLocks noChangeAspect="1"/>
          </p:cNvPicPr>
          <p:nvPr>
            <p:custDataLst>
              <p:tags r:id="rId10"/>
            </p:custDataLst>
          </p:nvPr>
        </p:nvPicPr>
        <p:blipFill>
          <a:blip r:embed="rId11">
            <a:extLst>
              <a:ext uri="{96DAC541-7B7A-43D3-8B79-37D633B846F1}">
                <asvg:svgBlip xmlns:asvg="http://schemas.microsoft.com/office/drawing/2016/SVG/main" r:embed="rId12"/>
              </a:ext>
            </a:extLst>
          </a:blip>
          <a:stretch>
            <a:fillRect/>
          </a:stretch>
        </p:blipFill>
        <p:spPr>
          <a:xfrm>
            <a:off x="738401" y="1914377"/>
            <a:ext cx="265983" cy="265983"/>
          </a:xfrm>
          <a:prstGeom prst="rect">
            <a:avLst/>
          </a:prstGeom>
        </p:spPr>
      </p:pic>
      <p:sp>
        <p:nvSpPr>
          <p:cNvPr id="29" name="圆角矩形 28"/>
          <p:cNvSpPr/>
          <p:nvPr>
            <p:custDataLst>
              <p:tags r:id="rId13"/>
            </p:custDataLst>
          </p:nvPr>
        </p:nvSpPr>
        <p:spPr>
          <a:xfrm>
            <a:off x="3538220" y="1812565"/>
            <a:ext cx="469606" cy="469606"/>
          </a:xfrm>
          <a:prstGeom prst="roundRect">
            <a:avLst>
              <a:gd name="adj" fmla="val 10363"/>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000" b="1">
              <a:latin typeface="+mn-ea"/>
              <a:cs typeface="微软雅黑" panose="020B0503020204020204" charset="-122"/>
              <a:sym typeface="+mn-ea"/>
            </a:endParaRPr>
          </a:p>
        </p:txBody>
      </p:sp>
      <p:pic>
        <p:nvPicPr>
          <p:cNvPr id="592" name="图片 591" descr="32313538333935363b32313538333934373bcec4bcfebcd0"/>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3640032" y="1914377"/>
            <a:ext cx="265983" cy="265983"/>
          </a:xfrm>
          <a:prstGeom prst="rect">
            <a:avLst/>
          </a:prstGeom>
        </p:spPr>
      </p:pic>
      <p:sp>
        <p:nvSpPr>
          <p:cNvPr id="18" name="正文"/>
          <p:cNvSpPr txBox="1"/>
          <p:nvPr>
            <p:custDataLst>
              <p:tags r:id="rId17"/>
            </p:custDataLst>
          </p:nvPr>
        </p:nvSpPr>
        <p:spPr>
          <a:xfrm>
            <a:off x="3537584" y="5031721"/>
            <a:ext cx="2292034" cy="1219830"/>
          </a:xfrm>
          <a:prstGeom prst="rect">
            <a:avLst/>
          </a:prstGeom>
          <a:noFill/>
        </p:spPr>
        <p:txBody>
          <a:bodyPr wrap="square" lIns="0" tIns="0" rIns="0" bIns="0" rtlCol="0" anchor="t" anchorCtr="0">
            <a:noAutofit/>
          </a:bodyPr>
          <a:lstStyle/>
          <a:p>
            <a:pPr lvl="0" indent="0" algn="just" fontAlgn="auto">
              <a:lnSpc>
                <a:spcPct val="150000"/>
              </a:lnSpc>
              <a:buClrTx/>
              <a:buSzTx/>
              <a:buFontTx/>
            </a:pPr>
            <a:r>
              <a:rPr lang="en-US" altLang="zh-CN" sz="1200" kern="0" dirty="0">
                <a:ln>
                  <a:noFill/>
                  <a:prstDash val="sysDot"/>
                </a:ln>
                <a:solidFill>
                  <a:schemeClr val="tx1">
                    <a:lumMod val="85000"/>
                    <a:lumOff val="15000"/>
                  </a:schemeClr>
                </a:solidFill>
                <a:latin typeface="+mn-ea"/>
                <a:sym typeface="+mn-ea"/>
              </a:rPr>
              <a:t>1. </a:t>
            </a:r>
            <a:r>
              <a:rPr lang="zh-CN" altLang="en-US" sz="1200" kern="0" dirty="0">
                <a:ln>
                  <a:noFill/>
                  <a:prstDash val="sysDot"/>
                </a:ln>
                <a:solidFill>
                  <a:schemeClr val="tx1">
                    <a:lumMod val="85000"/>
                    <a:lumOff val="15000"/>
                  </a:schemeClr>
                </a:solidFill>
                <a:latin typeface="+mn-ea"/>
                <a:sym typeface="+mn-ea"/>
              </a:rPr>
              <a:t>找到</a:t>
            </a:r>
            <a:r>
              <a:rPr lang="en-US" altLang="zh-CN" sz="1200" kern="0" dirty="0">
                <a:ln>
                  <a:noFill/>
                  <a:prstDash val="sysDot"/>
                </a:ln>
                <a:solidFill>
                  <a:schemeClr val="tx1">
                    <a:lumMod val="85000"/>
                    <a:lumOff val="15000"/>
                  </a:schemeClr>
                </a:solidFill>
                <a:latin typeface="+mn-ea"/>
                <a:sym typeface="+mn-ea"/>
              </a:rPr>
              <a:t> JavaScript </a:t>
            </a:r>
            <a:r>
              <a:rPr lang="zh-CN" altLang="en-US" sz="1200" kern="0" dirty="0">
                <a:ln>
                  <a:noFill/>
                  <a:prstDash val="sysDot"/>
                </a:ln>
                <a:solidFill>
                  <a:schemeClr val="tx1">
                    <a:lumMod val="85000"/>
                    <a:lumOff val="15000"/>
                  </a:schemeClr>
                </a:solidFill>
                <a:latin typeface="+mn-ea"/>
                <a:sym typeface="+mn-ea"/>
              </a:rPr>
              <a:t>请求的数据接口</a:t>
            </a:r>
            <a:r>
              <a:rPr lang="en-US" altLang="zh-CN" sz="1200" kern="0" dirty="0">
                <a:ln>
                  <a:noFill/>
                  <a:prstDash val="sysDot"/>
                </a:ln>
                <a:solidFill>
                  <a:schemeClr val="tx1">
                    <a:lumMod val="85000"/>
                    <a:lumOff val="15000"/>
                  </a:schemeClr>
                </a:solidFill>
                <a:latin typeface="+mn-ea"/>
                <a:sym typeface="+mn-ea"/>
              </a:rPr>
              <a:t> </a:t>
            </a:r>
            <a:endParaRPr lang="en-US" altLang="zh-CN" sz="1200" kern="0" dirty="0">
              <a:ln>
                <a:noFill/>
                <a:prstDash val="sysDot"/>
              </a:ln>
              <a:solidFill>
                <a:schemeClr val="tx1">
                  <a:lumMod val="85000"/>
                  <a:lumOff val="15000"/>
                </a:schemeClr>
              </a:solidFill>
              <a:latin typeface="+mn-ea"/>
              <a:sym typeface="+mn-ea"/>
            </a:endParaRPr>
          </a:p>
          <a:p>
            <a:pPr lvl="0" indent="0" algn="just" fontAlgn="auto">
              <a:lnSpc>
                <a:spcPct val="150000"/>
              </a:lnSpc>
              <a:buClrTx/>
              <a:buSzTx/>
              <a:buFontTx/>
            </a:pPr>
            <a:r>
              <a:rPr lang="en-US" altLang="zh-CN" sz="1200" kern="0" dirty="0">
                <a:ln>
                  <a:noFill/>
                  <a:prstDash val="sysDot"/>
                </a:ln>
                <a:solidFill>
                  <a:schemeClr val="tx1">
                    <a:lumMod val="85000"/>
                    <a:lumOff val="15000"/>
                  </a:schemeClr>
                </a:solidFill>
                <a:latin typeface="+mn-ea"/>
                <a:sym typeface="+mn-ea"/>
              </a:rPr>
              <a:t>2. </a:t>
            </a:r>
            <a:r>
              <a:rPr lang="zh-CN" altLang="en-US" sz="1200" kern="0" dirty="0">
                <a:ln>
                  <a:noFill/>
                  <a:prstDash val="sysDot"/>
                </a:ln>
                <a:solidFill>
                  <a:schemeClr val="tx1">
                    <a:lumMod val="85000"/>
                    <a:lumOff val="15000"/>
                  </a:schemeClr>
                </a:solidFill>
                <a:latin typeface="+mn-ea"/>
                <a:sym typeface="+mn-ea"/>
              </a:rPr>
              <a:t>请求和解析数据接口数据</a:t>
            </a:r>
            <a:endParaRPr lang="zh-CN" altLang="en-US" sz="1200" kern="0" dirty="0">
              <a:ln>
                <a:noFill/>
                <a:prstDash val="sysDot"/>
              </a:ln>
              <a:solidFill>
                <a:schemeClr val="tx1">
                  <a:lumMod val="85000"/>
                  <a:lumOff val="15000"/>
                </a:schemeClr>
              </a:solidFill>
              <a:latin typeface="+mn-ea"/>
              <a:sym typeface="+mn-ea"/>
            </a:endParaRPr>
          </a:p>
        </p:txBody>
      </p:sp>
      <p:sp>
        <p:nvSpPr>
          <p:cNvPr id="19" name="标题"/>
          <p:cNvSpPr txBox="1"/>
          <p:nvPr>
            <p:custDataLst>
              <p:tags r:id="rId18"/>
            </p:custDataLst>
          </p:nvPr>
        </p:nvSpPr>
        <p:spPr>
          <a:xfrm>
            <a:off x="3537584" y="4703379"/>
            <a:ext cx="2292034" cy="288890"/>
          </a:xfrm>
          <a:prstGeom prst="rect">
            <a:avLst/>
          </a:prstGeom>
          <a:noFill/>
        </p:spPr>
        <p:txBody>
          <a:bodyPr wrap="square" lIns="0" tIns="0" rIns="0" bIns="0" rtlCol="0" anchor="b" anchorCtr="0">
            <a:noAutofit/>
          </a:bodyPr>
          <a:lstStyle/>
          <a:p>
            <a:pPr indent="0" algn="l" fontAlgn="auto">
              <a:lnSpc>
                <a:spcPct val="120000"/>
              </a:lnSpc>
            </a:pPr>
            <a:r>
              <a:rPr lang="zh-CN" altLang="en-US" sz="1600" b="1" dirty="0">
                <a:solidFill>
                  <a:schemeClr val="tx1">
                    <a:lumMod val="85000"/>
                    <a:lumOff val="15000"/>
                  </a:schemeClr>
                </a:solidFill>
                <a:uFillTx/>
                <a:latin typeface="+mn-ea"/>
                <a:sym typeface="+mn-ea"/>
              </a:rPr>
              <a:t>（二）动态网页采集实例</a:t>
            </a:r>
            <a:endParaRPr lang="zh-CN" altLang="en-US" sz="1600" b="1" dirty="0">
              <a:solidFill>
                <a:schemeClr val="tx1">
                  <a:lumMod val="85000"/>
                  <a:lumOff val="15000"/>
                </a:schemeClr>
              </a:solidFill>
              <a:uFillTx/>
              <a:latin typeface="+mn-ea"/>
              <a:sym typeface="+mn-ea"/>
            </a:endParaRPr>
          </a:p>
        </p:txBody>
      </p:sp>
      <p:sp>
        <p:nvSpPr>
          <p:cNvPr id="22" name="圆角矩形 21"/>
          <p:cNvSpPr/>
          <p:nvPr>
            <p:custDataLst>
              <p:tags r:id="rId19"/>
            </p:custDataLst>
          </p:nvPr>
        </p:nvSpPr>
        <p:spPr>
          <a:xfrm>
            <a:off x="3538220" y="4152323"/>
            <a:ext cx="469606" cy="469606"/>
          </a:xfrm>
          <a:prstGeom prst="roundRect">
            <a:avLst>
              <a:gd name="adj" fmla="val 10363"/>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000" b="1">
              <a:latin typeface="+mn-ea"/>
              <a:cs typeface="微软雅黑" panose="020B0503020204020204" charset="-122"/>
              <a:sym typeface="+mn-ea"/>
            </a:endParaRPr>
          </a:p>
        </p:txBody>
      </p:sp>
      <p:pic>
        <p:nvPicPr>
          <p:cNvPr id="593" name="图片 592" descr="32313538333935363b32313538333934313bb8f6c8cbd0c5cfa2"/>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3639396" y="4253498"/>
            <a:ext cx="266955" cy="266955"/>
          </a:xfrm>
          <a:prstGeom prst="rect">
            <a:avLst/>
          </a:prstGeom>
        </p:spPr>
      </p:pic>
    </p:spTree>
    <p:custDataLst>
      <p:tags r:id="rId23"/>
    </p:custDataLst>
  </p:cSld>
  <p:clrMapOvr>
    <a:masterClrMapping/>
  </p:clrMapOvr>
  <p:transition>
    <p:cut/>
  </p:transition>
</p:sld>
</file>

<file path=ppt/slides/slide52.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cxnSp>
        <p:nvCxnSpPr>
          <p:cNvPr id="76" name="直接连接符 75"/>
          <p:cNvCxnSpPr/>
          <p:nvPr>
            <p:custDataLst>
              <p:tags r:id="rId2"/>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3"/>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4"/>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5"/>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5" name="任意多边形: 形状 1397"/>
          <p:cNvSpPr/>
          <p:nvPr>
            <p:custDataLst>
              <p:tags r:id="rId6"/>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7"/>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3" name="直接连接符 2"/>
          <p:cNvCxnSpPr/>
          <p:nvPr>
            <p:custDataLst>
              <p:tags r:id="rId8"/>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2062" name="Rectangle 14"/>
          <p:cNvSpPr>
            <a:spLocks noGrp="1" noChangeArrowheads="1"/>
          </p:cNvSpPr>
          <p:nvPr>
            <p:custDataLst>
              <p:tags r:id="rId9"/>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a:t>
            </a:r>
            <a:r>
              <a:rPr lang="zh-CN" altLang="en-US" sz="3200" dirty="0">
                <a:solidFill>
                  <a:srgbClr val="FF0000"/>
                </a:solidFill>
                <a:latin typeface="楷体_GB2312" charset="-122"/>
              </a:rPr>
              <a:t>动态网页采集</a:t>
            </a:r>
            <a:endParaRPr lang="zh-CN" altLang="en-US" sz="3200" dirty="0">
              <a:solidFill>
                <a:srgbClr val="FF0000"/>
              </a:solidFill>
              <a:latin typeface="楷体_GB2312" charset="-122"/>
              <a:sym typeface="+mn-ea"/>
            </a:endParaRPr>
          </a:p>
        </p:txBody>
      </p:sp>
      <p:sp>
        <p:nvSpPr>
          <p:cNvPr id="9" name="文本框 8"/>
          <p:cNvSpPr txBox="1"/>
          <p:nvPr/>
        </p:nvSpPr>
        <p:spPr>
          <a:xfrm>
            <a:off x="1031875" y="992505"/>
            <a:ext cx="10160000" cy="5446395"/>
          </a:xfrm>
          <a:prstGeom prst="rect">
            <a:avLst/>
          </a:prstGeom>
          <a:noFill/>
        </p:spPr>
        <p:txBody>
          <a:bodyPr wrap="square" rtlCol="0">
            <a:spAutoFit/>
          </a:bodyPr>
          <a:p>
            <a:r>
              <a:rPr lang="zh-CN" altLang="en-US" b="1">
                <a:solidFill>
                  <a:schemeClr val="tx1"/>
                </a:solidFill>
                <a:sym typeface="+mn-ea"/>
              </a:rPr>
              <a:t>（一）</a:t>
            </a:r>
            <a:r>
              <a:rPr lang="en-US" altLang="zh-CN" b="1">
                <a:solidFill>
                  <a:schemeClr val="tx1"/>
                </a:solidFill>
                <a:sym typeface="+mn-ea"/>
              </a:rPr>
              <a:t>JavaScript </a:t>
            </a:r>
            <a:r>
              <a:rPr lang="zh-CN" altLang="en-US" b="1">
                <a:solidFill>
                  <a:schemeClr val="tx1"/>
                </a:solidFill>
                <a:sym typeface="+mn-ea"/>
              </a:rPr>
              <a:t>基础</a:t>
            </a:r>
            <a:endParaRPr lang="en-US" altLang="zh-CN" b="1">
              <a:solidFill>
                <a:schemeClr val="tx1"/>
              </a:solidFill>
            </a:endParaRPr>
          </a:p>
          <a:p>
            <a:r>
              <a:rPr lang="en-US" altLang="zh-CN" sz="1200" b="1"/>
              <a:t>1. </a:t>
            </a:r>
            <a:r>
              <a:rPr lang="zh-CN" altLang="en-US" sz="1200" b="1"/>
              <a:t>网页中使用</a:t>
            </a:r>
            <a:r>
              <a:rPr lang="en-US" altLang="zh-CN" sz="1200" b="1"/>
              <a:t> JavaScript </a:t>
            </a:r>
            <a:r>
              <a:rPr lang="zh-CN" altLang="en-US" sz="1200" b="1"/>
              <a:t>代码的方式</a:t>
            </a:r>
            <a:endParaRPr lang="zh-CN" altLang="en-US" sz="1200" b="1"/>
          </a:p>
          <a:p>
            <a:r>
              <a:rPr lang="zh-CN" altLang="en-US" sz="1200" b="1"/>
              <a:t>（</a:t>
            </a:r>
            <a:r>
              <a:rPr lang="en-US" altLang="zh-CN" sz="1200" b="1"/>
              <a:t> 1 </a:t>
            </a:r>
            <a:r>
              <a:rPr lang="zh-CN" altLang="en-US" sz="1200" b="1"/>
              <a:t>）可以在</a:t>
            </a:r>
            <a:r>
              <a:rPr lang="en-US" altLang="zh-CN" sz="1200" b="1"/>
              <a:t> HTML </a:t>
            </a:r>
            <a:r>
              <a:rPr lang="zh-CN" altLang="en-US" sz="1200" b="1"/>
              <a:t>标签的事件属性中直接添加</a:t>
            </a:r>
            <a:r>
              <a:rPr lang="en-US" altLang="zh-CN" sz="1200" b="1"/>
              <a:t> JavaScript </a:t>
            </a:r>
            <a:r>
              <a:rPr lang="zh-CN" altLang="en-US" sz="1200" b="1"/>
              <a:t>代码。</a:t>
            </a:r>
            <a:r>
              <a:rPr lang="zh-CN" altLang="en-US" sz="1200"/>
              <a:t>例如，把下面的代</a:t>
            </a:r>
            <a:r>
              <a:rPr lang="en-US" altLang="zh-CN" sz="1200"/>
              <a:t> </a:t>
            </a:r>
            <a:r>
              <a:rPr lang="zh-CN" altLang="en-US" sz="1200"/>
              <a:t>码保存为</a:t>
            </a:r>
            <a:r>
              <a:rPr lang="en-US" altLang="zh-CN" sz="1200"/>
              <a:t> index. html </a:t>
            </a:r>
            <a:r>
              <a:rPr lang="zh-CN" altLang="en-US" sz="1200"/>
              <a:t>文件并使用浏览器打开，单击</a:t>
            </a:r>
            <a:r>
              <a:rPr lang="en-US" altLang="zh-CN" sz="1200"/>
              <a:t>“</a:t>
            </a:r>
            <a:r>
              <a:rPr lang="zh-CN" altLang="en-US" sz="1200"/>
              <a:t>保存</a:t>
            </a:r>
            <a:r>
              <a:rPr lang="en-US" altLang="zh-CN" sz="1200"/>
              <a:t>”</a:t>
            </a:r>
            <a:r>
              <a:rPr lang="zh-CN" altLang="en-US" sz="1200"/>
              <a:t>按钮，网页会弹出</a:t>
            </a:r>
            <a:r>
              <a:rPr lang="en-US" altLang="zh-CN" sz="1200"/>
              <a:t>“</a:t>
            </a:r>
            <a:r>
              <a:rPr lang="zh-CN" altLang="en-US" sz="1200"/>
              <a:t>保存成</a:t>
            </a:r>
            <a:r>
              <a:rPr lang="en-US" altLang="zh-CN" sz="1200"/>
              <a:t> </a:t>
            </a:r>
            <a:r>
              <a:rPr lang="zh-CN" altLang="en-US" sz="1200"/>
              <a:t>功</a:t>
            </a:r>
            <a:r>
              <a:rPr lang="en-US" altLang="zh-CN" sz="1200"/>
              <a:t>”</a:t>
            </a:r>
            <a:r>
              <a:rPr lang="zh-CN" altLang="en-US" sz="1200"/>
              <a:t>的提示。</a:t>
            </a:r>
            <a:endParaRPr lang="zh-CN" altLang="en-US" sz="1200"/>
          </a:p>
          <a:p>
            <a:r>
              <a:rPr lang="en-US" altLang="zh-CN" sz="1000"/>
              <a:t>&lt;html&gt;</a:t>
            </a:r>
            <a:endParaRPr lang="en-US" altLang="zh-CN" sz="1000"/>
          </a:p>
          <a:p>
            <a:r>
              <a:rPr lang="en-US" altLang="zh-CN" sz="1000"/>
              <a:t>&lt;body&gt;</a:t>
            </a:r>
            <a:endParaRPr lang="en-US" altLang="zh-CN" sz="1000"/>
          </a:p>
          <a:p>
            <a:r>
              <a:rPr lang="en-US" altLang="zh-CN" sz="1000"/>
              <a:t>&lt;form&gt;</a:t>
            </a:r>
            <a:endParaRPr lang="en-US" altLang="zh-CN" sz="1000"/>
          </a:p>
          <a:p>
            <a:r>
              <a:rPr lang="en-US" altLang="zh-CN" sz="1000"/>
              <a:t>&lt;input type="button"value="</a:t>
            </a:r>
            <a:r>
              <a:rPr lang="zh-CN" altLang="en-US" sz="1000"/>
              <a:t>保存</a:t>
            </a:r>
            <a:r>
              <a:rPr lang="en-US" altLang="zh-CN" sz="1000"/>
              <a:t>"onClick="alert('</a:t>
            </a:r>
            <a:r>
              <a:rPr lang="zh-CN" altLang="en-US" sz="1000"/>
              <a:t>保存成功</a:t>
            </a:r>
            <a:r>
              <a:rPr lang="en-US" altLang="zh-CN" sz="1000"/>
              <a:t> ');"&gt; &lt;/form&gt;</a:t>
            </a:r>
            <a:endParaRPr lang="en-US" altLang="zh-CN" sz="1000"/>
          </a:p>
          <a:p>
            <a:r>
              <a:rPr lang="en-US" altLang="zh-CN" sz="1000"/>
              <a:t>&lt;/body&gt;</a:t>
            </a:r>
            <a:endParaRPr lang="en-US" altLang="zh-CN" sz="1000"/>
          </a:p>
          <a:p>
            <a:r>
              <a:rPr lang="en-US" altLang="zh-CN" sz="1000"/>
              <a:t>&lt;/html&gt;</a:t>
            </a:r>
            <a:endParaRPr lang="en-US" altLang="zh-CN" sz="1000"/>
          </a:p>
          <a:p>
            <a:r>
              <a:rPr lang="zh-CN" altLang="en-US" sz="1200" b="1"/>
              <a:t>（</a:t>
            </a:r>
            <a:r>
              <a:rPr lang="en-US" altLang="zh-CN" sz="1200" b="1"/>
              <a:t>2</a:t>
            </a:r>
            <a:r>
              <a:rPr lang="zh-CN" altLang="en-US" sz="1200" b="1"/>
              <a:t>）可以把代码写在网页的</a:t>
            </a:r>
            <a:r>
              <a:rPr lang="en-US" altLang="zh-CN" sz="1200" b="1"/>
              <a:t> &lt;script&gt; </a:t>
            </a:r>
            <a:r>
              <a:rPr lang="zh-CN" altLang="en-US" sz="1200" b="1"/>
              <a:t>标签中。</a:t>
            </a:r>
            <a:r>
              <a:rPr lang="zh-CN" altLang="en-US" sz="1200"/>
              <a:t>可以将较多但仅在个别网页中用到的</a:t>
            </a:r>
            <a:r>
              <a:rPr lang="en-US" altLang="zh-CN" sz="1200"/>
              <a:t> JavaScript </a:t>
            </a:r>
            <a:r>
              <a:rPr lang="zh-CN" altLang="en-US" sz="1200"/>
              <a:t>代码写在网页的</a:t>
            </a:r>
            <a:r>
              <a:rPr lang="en-US" altLang="zh-CN" sz="1200"/>
              <a:t> &lt;script&gt; </a:t>
            </a:r>
            <a:r>
              <a:rPr lang="zh-CN" altLang="en-US" sz="1200"/>
              <a:t>标签中。例如，将下面的代码保存为</a:t>
            </a:r>
            <a:r>
              <a:rPr lang="en-US" altLang="zh-CN" sz="1200"/>
              <a:t> index.html </a:t>
            </a:r>
            <a:r>
              <a:rPr lang="zh-CN" altLang="en-US" sz="1200"/>
              <a:t>并使</a:t>
            </a:r>
            <a:r>
              <a:rPr lang="en-US" altLang="zh-CN" sz="1200"/>
              <a:t> </a:t>
            </a:r>
            <a:r>
              <a:rPr lang="zh-CN" altLang="en-US" sz="1200"/>
              <a:t>用浏览器打开，会发现页面上显示的是</a:t>
            </a:r>
            <a:r>
              <a:rPr lang="en-US" altLang="zh-CN" sz="1200"/>
              <a:t>“</a:t>
            </a:r>
            <a:r>
              <a:rPr lang="zh-CN" altLang="en-US" sz="1200"/>
              <a:t>动态内容</a:t>
            </a:r>
            <a:r>
              <a:rPr lang="en-US" altLang="zh-CN" sz="1200"/>
              <a:t>”</a:t>
            </a:r>
            <a:r>
              <a:rPr lang="zh-CN" altLang="en-US" sz="1200"/>
              <a:t>而不是</a:t>
            </a:r>
            <a:r>
              <a:rPr lang="en-US" altLang="zh-CN" sz="1200"/>
              <a:t>“</a:t>
            </a:r>
            <a:r>
              <a:rPr lang="zh-CN" altLang="en-US" sz="1200"/>
              <a:t>静态内容</a:t>
            </a:r>
            <a:r>
              <a:rPr lang="en-US" altLang="zh-CN" sz="1200"/>
              <a:t>”</a:t>
            </a:r>
            <a:r>
              <a:rPr lang="zh-CN" altLang="en-US" sz="1200"/>
              <a:t>。</a:t>
            </a:r>
            <a:endParaRPr lang="zh-CN" altLang="en-US" sz="1200"/>
          </a:p>
          <a:p>
            <a:r>
              <a:rPr lang="en-US" altLang="zh-CN" sz="1000"/>
              <a:t>&lt;html&gt;</a:t>
            </a:r>
            <a:endParaRPr lang="en-US" altLang="zh-CN" sz="1000"/>
          </a:p>
          <a:p>
            <a:r>
              <a:rPr lang="en-US" altLang="zh-CN" sz="1000"/>
              <a:t>&lt;body&gt;</a:t>
            </a:r>
            <a:endParaRPr lang="en-US" altLang="zh-CN" sz="1000"/>
          </a:p>
          <a:p>
            <a:r>
              <a:rPr lang="en-US" altLang="zh-CN" sz="1000"/>
              <a:t>&lt;div id="test"&gt; </a:t>
            </a:r>
            <a:r>
              <a:rPr lang="zh-CN" altLang="en-US" sz="1000"/>
              <a:t>静态内容</a:t>
            </a:r>
            <a:r>
              <a:rPr lang="en-US" altLang="zh-CN" sz="1000"/>
              <a:t> &lt;/div&gt;</a:t>
            </a:r>
            <a:endParaRPr lang="en-US" altLang="zh-CN" sz="1000"/>
          </a:p>
          <a:p>
            <a:r>
              <a:rPr lang="en-US" altLang="zh-CN" sz="1000"/>
              <a:t>&lt;/body&gt;</a:t>
            </a:r>
            <a:endParaRPr lang="en-US" altLang="zh-CN" sz="1000"/>
          </a:p>
          <a:p>
            <a:r>
              <a:rPr lang="en-US" altLang="zh-CN" sz="1000"/>
              <a:t>&lt;script type="text/javascript"&gt;</a:t>
            </a:r>
            <a:endParaRPr lang="en-US" altLang="zh-CN" sz="1000"/>
          </a:p>
          <a:p>
            <a:r>
              <a:rPr lang="en-US" altLang="zh-CN" sz="1000"/>
              <a:t>document.getElementById("test").innerHTML=" </a:t>
            </a:r>
            <a:r>
              <a:rPr lang="zh-CN" altLang="en-US" sz="1000"/>
              <a:t>动态内容</a:t>
            </a:r>
            <a:r>
              <a:rPr lang="en-US" altLang="zh-CN" sz="1000"/>
              <a:t> "; &lt;/script&gt;</a:t>
            </a:r>
            <a:endParaRPr lang="en-US" altLang="zh-CN" sz="1000"/>
          </a:p>
          <a:p>
            <a:r>
              <a:rPr lang="en-US" altLang="zh-CN" sz="1000"/>
              <a:t>&lt;/html&gt;</a:t>
            </a:r>
            <a:endParaRPr lang="en-US" altLang="zh-CN" sz="1000"/>
          </a:p>
          <a:p>
            <a:r>
              <a:rPr lang="zh-CN" altLang="en-US" sz="1200" b="1"/>
              <a:t>（</a:t>
            </a:r>
            <a:r>
              <a:rPr lang="en-US" altLang="zh-CN" sz="1200" b="1"/>
              <a:t>3</a:t>
            </a:r>
            <a:r>
              <a:rPr lang="zh-CN" altLang="en-US" sz="1200" b="1"/>
              <a:t>）引用写在外部文件中的</a:t>
            </a:r>
            <a:r>
              <a:rPr lang="en-US" altLang="zh-CN" sz="1200" b="1"/>
              <a:t> JavaScript </a:t>
            </a:r>
            <a:r>
              <a:rPr lang="zh-CN" altLang="en-US" sz="1200" b="1"/>
              <a:t>代码。</a:t>
            </a:r>
            <a:r>
              <a:rPr lang="zh-CN" altLang="en-US" sz="1200"/>
              <a:t>如果</a:t>
            </a:r>
            <a:r>
              <a:rPr lang="en-US" altLang="zh-CN" sz="1200"/>
              <a:t> </a:t>
            </a:r>
            <a:r>
              <a:rPr lang="zh-CN" altLang="en-US" sz="1200"/>
              <a:t>一个网站中会用到大量的</a:t>
            </a:r>
            <a:r>
              <a:rPr lang="en-US" altLang="zh-CN" sz="1200"/>
              <a:t> JavaScript </a:t>
            </a:r>
            <a:r>
              <a:rPr lang="zh-CN" altLang="en-US" sz="1200"/>
              <a:t>代码，一般会把这些代码按功能划分到不同函数中，并把这些函数封装到</a:t>
            </a:r>
            <a:r>
              <a:rPr lang="en-US" altLang="zh-CN" sz="1200"/>
              <a:t> </a:t>
            </a:r>
            <a:r>
              <a:rPr lang="zh-CN" altLang="en-US" sz="1200"/>
              <a:t>一个扩展名为</a:t>
            </a:r>
            <a:r>
              <a:rPr lang="en-US" altLang="zh-CN" sz="1200"/>
              <a:t>js </a:t>
            </a:r>
            <a:r>
              <a:rPr lang="zh-CN" altLang="en-US" sz="1200"/>
              <a:t>的文件里，然后在网页中使用。例如，和网页在同一个文件夹中的</a:t>
            </a:r>
            <a:r>
              <a:rPr lang="en-US" altLang="zh-CN" sz="1200"/>
              <a:t> myfunctions. js </a:t>
            </a:r>
            <a:r>
              <a:rPr lang="zh-CN" altLang="en-US" sz="1200"/>
              <a:t>的内容如下：</a:t>
            </a:r>
            <a:endParaRPr lang="zh-CN" altLang="en-US" sz="1200"/>
          </a:p>
          <a:p>
            <a:r>
              <a:rPr lang="en-US" altLang="zh-CN" sz="1200"/>
              <a:t>function modify() {</a:t>
            </a:r>
            <a:endParaRPr lang="en-US" altLang="zh-CN" sz="1200"/>
          </a:p>
          <a:p>
            <a:r>
              <a:rPr lang="en-US" altLang="zh-CN" sz="1200"/>
              <a:t>document.getElementById("test").innerHTML=" </a:t>
            </a:r>
            <a:r>
              <a:rPr lang="zh-CN" altLang="en-US" sz="1200"/>
              <a:t>动态内容</a:t>
            </a:r>
            <a:r>
              <a:rPr lang="en-US" altLang="zh-CN" sz="1200"/>
              <a:t> "; }</a:t>
            </a:r>
            <a:endParaRPr lang="en-US" altLang="zh-CN" sz="1200"/>
          </a:p>
          <a:p>
            <a:r>
              <a:rPr lang="zh-CN" altLang="en-US" sz="1200"/>
              <a:t>在下面的代码中，导入外部文件</a:t>
            </a:r>
            <a:r>
              <a:rPr lang="en-US" altLang="zh-CN" sz="1200"/>
              <a:t> myfunctions.js</a:t>
            </a:r>
            <a:r>
              <a:rPr lang="zh-CN" altLang="en-US" sz="1200"/>
              <a:t>，然后调用其中的函数。</a:t>
            </a:r>
            <a:endParaRPr lang="zh-CN" altLang="en-US" sz="1200"/>
          </a:p>
          <a:p>
            <a:r>
              <a:rPr lang="en-US" altLang="zh-CN" sz="1000"/>
              <a:t>&lt;html&gt;</a:t>
            </a:r>
            <a:endParaRPr lang="en-US" altLang="zh-CN" sz="1000"/>
          </a:p>
          <a:p>
            <a:r>
              <a:rPr lang="en-US" altLang="zh-CN" sz="1000"/>
              <a:t>&lt;head&gt;</a:t>
            </a:r>
            <a:endParaRPr lang="en-US" altLang="zh-CN" sz="1000"/>
          </a:p>
          <a:p>
            <a:r>
              <a:rPr lang="en-US" altLang="zh-CN" sz="1000"/>
              <a:t>&lt;script type="text/javascript"src="myfunctions.js"&gt;&lt;/script&gt; &lt;/head&gt;</a:t>
            </a:r>
            <a:endParaRPr lang="en-US" altLang="zh-CN" sz="1000"/>
          </a:p>
          <a:p>
            <a:r>
              <a:rPr lang="en-US" altLang="zh-CN" sz="1000"/>
              <a:t>&lt;body&gt;</a:t>
            </a:r>
            <a:endParaRPr lang="en-US" altLang="zh-CN" sz="1000"/>
          </a:p>
          <a:p>
            <a:r>
              <a:rPr lang="en-US" altLang="zh-CN" sz="1000"/>
              <a:t>&lt;div id="test"&gt; </a:t>
            </a:r>
            <a:r>
              <a:rPr lang="zh-CN" altLang="en-US" sz="1000"/>
              <a:t>静态内容</a:t>
            </a:r>
            <a:r>
              <a:rPr lang="en-US" altLang="zh-CN" sz="1000"/>
              <a:t> &lt;/div&gt;</a:t>
            </a:r>
            <a:endParaRPr lang="en-US" altLang="zh-CN" sz="1000"/>
          </a:p>
          <a:p>
            <a:r>
              <a:rPr lang="en-US" altLang="zh-CN" sz="1000"/>
              <a:t>&lt;/body&gt;</a:t>
            </a:r>
            <a:endParaRPr lang="en-US" altLang="zh-CN" sz="1000"/>
          </a:p>
          <a:p>
            <a:r>
              <a:rPr lang="en-US" altLang="zh-CN" sz="1000"/>
              <a:t>&lt;script type="text/javascript"&gt;modify(  ); &lt;/script&gt;</a:t>
            </a:r>
            <a:endParaRPr lang="en-US" altLang="zh-CN" sz="1000"/>
          </a:p>
          <a:p>
            <a:r>
              <a:rPr lang="en-US" altLang="zh-CN" sz="1000"/>
              <a:t>&lt;/html&gt;</a:t>
            </a:r>
            <a:endParaRPr lang="en-US" altLang="zh-CN" sz="1000"/>
          </a:p>
        </p:txBody>
      </p:sp>
    </p:spTree>
    <p:custDataLst>
      <p:tags r:id="rId10"/>
    </p:custDataLst>
  </p:cSld>
  <p:clrMapOvr>
    <a:masterClrMapping/>
  </p:clrMapOvr>
  <p:transition>
    <p:cut/>
  </p:transition>
</p:sld>
</file>

<file path=ppt/slides/slide53.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cxnSp>
        <p:nvCxnSpPr>
          <p:cNvPr id="76" name="直接连接符 75"/>
          <p:cNvCxnSpPr/>
          <p:nvPr>
            <p:custDataLst>
              <p:tags r:id="rId2"/>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3"/>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4"/>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5"/>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5" name="任意多边形: 形状 1397"/>
          <p:cNvSpPr/>
          <p:nvPr>
            <p:custDataLst>
              <p:tags r:id="rId6"/>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7"/>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3" name="直接连接符 2"/>
          <p:cNvCxnSpPr/>
          <p:nvPr>
            <p:custDataLst>
              <p:tags r:id="rId8"/>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2062" name="Rectangle 14"/>
          <p:cNvSpPr>
            <a:spLocks noGrp="1" noChangeArrowheads="1"/>
          </p:cNvSpPr>
          <p:nvPr>
            <p:custDataLst>
              <p:tags r:id="rId9"/>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a:t>
            </a:r>
            <a:r>
              <a:rPr lang="zh-CN" altLang="en-US" sz="3200" dirty="0">
                <a:solidFill>
                  <a:srgbClr val="FF0000"/>
                </a:solidFill>
                <a:latin typeface="楷体_GB2312" charset="-122"/>
                <a:sym typeface="+mn-ea"/>
              </a:rPr>
              <a:t>动</a:t>
            </a:r>
            <a:r>
              <a:rPr lang="zh-CN" altLang="en-US" sz="3200" dirty="0">
                <a:solidFill>
                  <a:srgbClr val="FF0000"/>
                </a:solidFill>
                <a:latin typeface="楷体_GB2312" charset="-122"/>
              </a:rPr>
              <a:t>态网页采集</a:t>
            </a:r>
            <a:endParaRPr lang="zh-CN" altLang="en-US" sz="3200" dirty="0">
              <a:solidFill>
                <a:srgbClr val="FF0000"/>
              </a:solidFill>
              <a:latin typeface="楷体_GB2312" charset="-122"/>
            </a:endParaRPr>
          </a:p>
        </p:txBody>
      </p:sp>
      <p:sp>
        <p:nvSpPr>
          <p:cNvPr id="9" name="文本框 8"/>
          <p:cNvSpPr txBox="1"/>
          <p:nvPr/>
        </p:nvSpPr>
        <p:spPr>
          <a:xfrm>
            <a:off x="1031875" y="1146810"/>
            <a:ext cx="10160000" cy="5262245"/>
          </a:xfrm>
          <a:prstGeom prst="rect">
            <a:avLst/>
          </a:prstGeom>
          <a:noFill/>
        </p:spPr>
        <p:txBody>
          <a:bodyPr wrap="square" rtlCol="0">
            <a:spAutoFit/>
          </a:bodyPr>
          <a:p>
            <a:r>
              <a:rPr lang="en-US" altLang="zh-CN" sz="1200" b="1"/>
              <a:t>2. </a:t>
            </a:r>
            <a:r>
              <a:rPr lang="zh-CN" altLang="en-US" sz="1200" b="1"/>
              <a:t>常用的</a:t>
            </a:r>
            <a:r>
              <a:rPr lang="en-US" altLang="zh-CN" sz="1200" b="1"/>
              <a:t> JavaScript </a:t>
            </a:r>
            <a:r>
              <a:rPr lang="zh-CN" altLang="en-US" sz="1200" b="1"/>
              <a:t>事件</a:t>
            </a:r>
            <a:endParaRPr lang="zh-CN" altLang="en-US" sz="1200" b="1"/>
          </a:p>
          <a:p>
            <a:r>
              <a:rPr lang="zh-CN" altLang="en-US" sz="1200"/>
              <a:t>网页中的用户交互与操作通常使用事件方式响应。把下面的代码保存为</a:t>
            </a:r>
            <a:r>
              <a:rPr lang="en-US" altLang="zh-CN" sz="1200"/>
              <a:t> index. html </a:t>
            </a:r>
            <a:r>
              <a:rPr lang="zh-CN" altLang="en-US" sz="1200"/>
              <a:t>文件并使用浏览器打开，会发现每次页面加载时都会弹出提示，但在页面上进行其他操作时，则不会弹出提示。</a:t>
            </a:r>
            <a:endParaRPr lang="zh-CN" altLang="en-US" sz="1200"/>
          </a:p>
          <a:p>
            <a:r>
              <a:rPr lang="en-US" altLang="zh-CN" sz="1200"/>
              <a:t>&lt;html&gt;</a:t>
            </a:r>
            <a:endParaRPr lang="en-US" altLang="zh-CN" sz="1200"/>
          </a:p>
          <a:p>
            <a:r>
              <a:rPr lang="en-US" altLang="zh-CN" sz="1200"/>
              <a:t>&lt;body onLoad="alert(' </a:t>
            </a:r>
            <a:r>
              <a:rPr lang="zh-CN" altLang="en-US" sz="1200"/>
              <a:t>页面开始加载</a:t>
            </a:r>
            <a:r>
              <a:rPr lang="en-US" altLang="zh-CN" sz="1200"/>
              <a:t> ');"&gt;</a:t>
            </a:r>
            <a:endParaRPr lang="en-US" altLang="zh-CN" sz="1200"/>
          </a:p>
          <a:p>
            <a:r>
              <a:rPr lang="en-US" altLang="zh-CN" sz="1200"/>
              <a:t>&lt;div id="test"&gt; </a:t>
            </a:r>
            <a:r>
              <a:rPr lang="zh-CN" altLang="en-US" sz="1200"/>
              <a:t>静态内容</a:t>
            </a:r>
            <a:r>
              <a:rPr lang="en-US" altLang="zh-CN" sz="1200"/>
              <a:t> &lt;/div&gt;</a:t>
            </a:r>
            <a:endParaRPr lang="en-US" altLang="zh-CN" sz="1200"/>
          </a:p>
          <a:p>
            <a:r>
              <a:rPr lang="en-US" altLang="zh-CN" sz="1200"/>
              <a:t>&lt;/body&gt;</a:t>
            </a:r>
            <a:endParaRPr lang="en-US" altLang="zh-CN" sz="1200"/>
          </a:p>
          <a:p>
            <a:r>
              <a:rPr lang="en-US" altLang="zh-CN" sz="1200"/>
              <a:t>&lt;/html&gt;</a:t>
            </a:r>
            <a:endParaRPr lang="en-US" altLang="zh-CN" sz="1200"/>
          </a:p>
          <a:p>
            <a:r>
              <a:rPr lang="zh-CN" altLang="en-US" sz="1200"/>
              <a:t>除了常用的事件外，还有一些特殊的方式可以执行</a:t>
            </a:r>
            <a:r>
              <a:rPr lang="en-US" altLang="zh-CN" sz="1200"/>
              <a:t> JavaScript </a:t>
            </a:r>
            <a:r>
              <a:rPr lang="zh-CN" altLang="en-US" sz="1200"/>
              <a:t>代码。例如，下面的</a:t>
            </a:r>
            <a:r>
              <a:rPr lang="en-US" altLang="zh-CN" sz="1200"/>
              <a:t> </a:t>
            </a:r>
            <a:r>
              <a:rPr lang="zh-CN" altLang="en-US" sz="1200"/>
              <a:t>代码演示了在超链接标签</a:t>
            </a:r>
            <a:r>
              <a:rPr lang="en-US" altLang="zh-CN" sz="1200"/>
              <a:t> &lt;a&gt; </a:t>
            </a:r>
            <a:r>
              <a:rPr lang="zh-CN" altLang="en-US" sz="1200"/>
              <a:t>中使用</a:t>
            </a:r>
            <a:r>
              <a:rPr lang="en-US" altLang="zh-CN" sz="1200"/>
              <a:t> href </a:t>
            </a:r>
            <a:r>
              <a:rPr lang="zh-CN" altLang="en-US" sz="1200"/>
              <a:t>属性来指定</a:t>
            </a:r>
            <a:r>
              <a:rPr lang="en-US" altLang="zh-CN" sz="1200"/>
              <a:t> JavaScript </a:t>
            </a:r>
            <a:r>
              <a:rPr lang="zh-CN" altLang="en-US" sz="1200"/>
              <a:t>代码的用法。</a:t>
            </a:r>
            <a:endParaRPr lang="zh-CN" altLang="en-US" sz="1200"/>
          </a:p>
          <a:p>
            <a:r>
              <a:rPr lang="en-US" altLang="zh-CN" sz="1200"/>
              <a:t>&lt;html&gt;</a:t>
            </a:r>
            <a:endParaRPr lang="en-US" altLang="zh-CN" sz="1200"/>
          </a:p>
          <a:p>
            <a:r>
              <a:rPr lang="en-US" altLang="zh-CN" sz="1200"/>
              <a:t>&lt;script type="text/javascript"&gt;</a:t>
            </a:r>
            <a:endParaRPr lang="en-US" altLang="zh-CN" sz="1200"/>
          </a:p>
          <a:p>
            <a:r>
              <a:rPr lang="en-US" altLang="zh-CN" sz="1200"/>
              <a:t>function test() {alert(' </a:t>
            </a:r>
            <a:r>
              <a:rPr lang="zh-CN" altLang="en-US" sz="1200"/>
              <a:t>提示信息</a:t>
            </a:r>
            <a:r>
              <a:rPr lang="en-US" altLang="zh-CN" sz="1200"/>
              <a:t> ');}</a:t>
            </a:r>
            <a:endParaRPr lang="en-US" altLang="zh-CN" sz="1200"/>
          </a:p>
          <a:p>
            <a:r>
              <a:rPr lang="en-US" altLang="zh-CN" sz="1200"/>
              <a:t>&lt;/script&gt;</a:t>
            </a:r>
            <a:endParaRPr lang="en-US" altLang="zh-CN" sz="1200"/>
          </a:p>
          <a:p>
            <a:r>
              <a:rPr lang="en-US" altLang="zh-CN" sz="1200"/>
              <a:t>&lt;body&gt;</a:t>
            </a:r>
            <a:endParaRPr lang="en-US" altLang="zh-CN" sz="1200"/>
          </a:p>
          <a:p>
            <a:r>
              <a:rPr lang="en-US" altLang="zh-CN" sz="1200"/>
              <a:t>&lt;a href="javascript:test();"&gt; </a:t>
            </a:r>
            <a:r>
              <a:rPr lang="zh-CN" altLang="en-US" sz="1200"/>
              <a:t>点这里</a:t>
            </a:r>
            <a:r>
              <a:rPr lang="en-US" altLang="zh-CN" sz="1200"/>
              <a:t> &lt;/a&gt;</a:t>
            </a:r>
            <a:endParaRPr lang="en-US" altLang="zh-CN" sz="1200"/>
          </a:p>
          <a:p>
            <a:r>
              <a:rPr lang="en-US" altLang="zh-CN" sz="1200"/>
              <a:t>&lt;/body&gt;</a:t>
            </a:r>
            <a:endParaRPr lang="en-US" altLang="zh-CN" sz="1200"/>
          </a:p>
          <a:p>
            <a:r>
              <a:rPr lang="en-US" altLang="zh-CN" sz="1200"/>
              <a:t>&lt;/html&gt;</a:t>
            </a:r>
            <a:endParaRPr lang="en-US" altLang="zh-CN" sz="1200"/>
          </a:p>
          <a:p>
            <a:r>
              <a:rPr lang="en-US" altLang="zh-CN" sz="1200" b="1"/>
              <a:t>3. </a:t>
            </a:r>
            <a:r>
              <a:rPr lang="zh-CN" altLang="en-US" sz="1200" b="1"/>
              <a:t>常用的</a:t>
            </a:r>
            <a:r>
              <a:rPr lang="en-US" altLang="zh-CN" sz="1200" b="1"/>
              <a:t> JavaScript </a:t>
            </a:r>
            <a:r>
              <a:rPr lang="zh-CN" altLang="en-US" sz="1200" b="1"/>
              <a:t>对象</a:t>
            </a:r>
            <a:endParaRPr lang="zh-CN" altLang="en-US" sz="1200" b="1"/>
          </a:p>
          <a:p>
            <a:r>
              <a:rPr lang="zh-CN" altLang="en-US" sz="1200"/>
              <a:t>为方便编程开发，</a:t>
            </a:r>
            <a:r>
              <a:rPr lang="en-US" altLang="zh-CN" sz="1200"/>
              <a:t>JavaScript </a:t>
            </a:r>
            <a:r>
              <a:rPr lang="zh-CN" altLang="en-US" sz="1200"/>
              <a:t>内置了多种对象，如浏览器窗口对象</a:t>
            </a:r>
            <a:r>
              <a:rPr lang="en-US" altLang="zh-CN" sz="1200"/>
              <a:t> window</a:t>
            </a:r>
            <a:r>
              <a:rPr lang="zh-CN" altLang="en-US" sz="1200"/>
              <a:t>、操作</a:t>
            </a:r>
            <a:r>
              <a:rPr lang="en-US" altLang="zh-CN" sz="1200"/>
              <a:t> HTML </a:t>
            </a:r>
            <a:r>
              <a:rPr lang="zh-CN" altLang="en-US" sz="1200"/>
              <a:t>的</a:t>
            </a:r>
            <a:r>
              <a:rPr lang="en-US" altLang="zh-CN" sz="1200"/>
              <a:t> document </a:t>
            </a:r>
            <a:r>
              <a:rPr lang="zh-CN" altLang="en-US" sz="1200"/>
              <a:t>文档对象、</a:t>
            </a:r>
            <a:r>
              <a:rPr lang="en-US" altLang="zh-CN" sz="1200"/>
              <a:t>String </a:t>
            </a:r>
            <a:r>
              <a:rPr lang="zh-CN" altLang="en-US" sz="1200"/>
              <a:t>字符串对象、</a:t>
            </a:r>
            <a:r>
              <a:rPr lang="en-US" altLang="zh-CN" sz="1200"/>
              <a:t>Array </a:t>
            </a:r>
            <a:r>
              <a:rPr lang="zh-CN" altLang="en-US" sz="1200"/>
              <a:t>数组对象、</a:t>
            </a:r>
            <a:r>
              <a:rPr lang="en-US" altLang="zh-CN" sz="1200"/>
              <a:t>Date  </a:t>
            </a:r>
            <a:r>
              <a:rPr lang="zh-CN" altLang="en-US" sz="1200"/>
              <a:t>日期时间对</a:t>
            </a:r>
            <a:r>
              <a:rPr lang="en-US" altLang="zh-CN" sz="1200"/>
              <a:t> </a:t>
            </a:r>
            <a:r>
              <a:rPr lang="zh-CN" altLang="en-US" sz="1200"/>
              <a:t>象等。</a:t>
            </a:r>
            <a:endParaRPr lang="zh-CN" altLang="en-US" sz="1200"/>
          </a:p>
          <a:p>
            <a:r>
              <a:rPr lang="zh-CN" altLang="en-US" sz="1200"/>
              <a:t>把下面的代码保存为</a:t>
            </a:r>
            <a:r>
              <a:rPr lang="en-US" altLang="zh-CN" sz="1200"/>
              <a:t> index. html </a:t>
            </a:r>
            <a:r>
              <a:rPr lang="zh-CN" altLang="en-US" sz="1200"/>
              <a:t>文件并使用浏览器打开，此时页面上会显示图像文</a:t>
            </a:r>
            <a:r>
              <a:rPr lang="en-US" altLang="zh-CN" sz="1200"/>
              <a:t> </a:t>
            </a:r>
            <a:r>
              <a:rPr lang="zh-CN" altLang="en-US" sz="1200"/>
              <a:t>件</a:t>
            </a:r>
            <a:r>
              <a:rPr lang="en-US" altLang="zh-CN" sz="1200"/>
              <a:t> 1. jpg </a:t>
            </a:r>
            <a:r>
              <a:rPr lang="zh-CN" altLang="en-US" sz="1200"/>
              <a:t>的内容，单击该图像时会切换成</a:t>
            </a:r>
            <a:r>
              <a:rPr lang="en-US" altLang="zh-CN" sz="1200"/>
              <a:t> 2.jpg </a:t>
            </a:r>
            <a:r>
              <a:rPr lang="zh-CN" altLang="en-US" sz="1200"/>
              <a:t>的内容。</a:t>
            </a:r>
            <a:endParaRPr lang="zh-CN" altLang="en-US" sz="1200"/>
          </a:p>
          <a:p>
            <a:r>
              <a:rPr lang="en-US" altLang="zh-CN" sz="1200"/>
              <a:t>&lt;html&gt;</a:t>
            </a:r>
            <a:endParaRPr lang="en-US" altLang="zh-CN" sz="1200"/>
          </a:p>
          <a:p>
            <a:r>
              <a:rPr lang="en-US" altLang="zh-CN" sz="1200"/>
              <a:t>&lt;body&gt;</a:t>
            </a:r>
            <a:endParaRPr lang="en-US" altLang="zh-CN" sz="1200"/>
          </a:p>
          <a:p>
            <a:r>
              <a:rPr lang="en-US" altLang="zh-CN" sz="1200"/>
              <a:t>&lt;img name="img1"src="1 .jpg"onClick="document .img1 .src='2 .</a:t>
            </a:r>
            <a:endParaRPr lang="en-US" altLang="zh-CN" sz="1200"/>
          </a:p>
          <a:p>
            <a:r>
              <a:rPr lang="en-US" altLang="zh-CN" sz="1200"/>
              <a:t>jpg';"/&gt;</a:t>
            </a:r>
            <a:endParaRPr lang="en-US" altLang="zh-CN" sz="1200"/>
          </a:p>
          <a:p>
            <a:r>
              <a:rPr lang="en-US" altLang="zh-CN" sz="1200"/>
              <a:t>&lt;/body&gt;</a:t>
            </a:r>
            <a:endParaRPr lang="en-US" altLang="zh-CN" sz="1200"/>
          </a:p>
          <a:p>
            <a:r>
              <a:rPr lang="en-US" altLang="zh-CN" sz="1200"/>
              <a:t>&lt;/html&gt;</a:t>
            </a:r>
            <a:endParaRPr lang="en-US" altLang="zh-CN" sz="1200"/>
          </a:p>
        </p:txBody>
      </p:sp>
    </p:spTree>
    <p:custDataLst>
      <p:tags r:id="rId10"/>
    </p:custDataLst>
  </p:cSld>
  <p:clrMapOvr>
    <a:masterClrMapping/>
  </p:clrMapOvr>
  <p:transition>
    <p:cut/>
  </p:transition>
</p:sld>
</file>

<file path=ppt/slides/slide54.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cxnSp>
        <p:nvCxnSpPr>
          <p:cNvPr id="76" name="直接连接符 75"/>
          <p:cNvCxnSpPr/>
          <p:nvPr>
            <p:custDataLst>
              <p:tags r:id="rId2"/>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3"/>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4"/>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5"/>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5" name="任意多边形: 形状 1397"/>
          <p:cNvSpPr/>
          <p:nvPr>
            <p:custDataLst>
              <p:tags r:id="rId6"/>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7"/>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3" name="直接连接符 2"/>
          <p:cNvCxnSpPr/>
          <p:nvPr>
            <p:custDataLst>
              <p:tags r:id="rId8"/>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2062" name="Rectangle 14"/>
          <p:cNvSpPr>
            <a:spLocks noGrp="1" noChangeArrowheads="1"/>
          </p:cNvSpPr>
          <p:nvPr>
            <p:custDataLst>
              <p:tags r:id="rId9"/>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a:t>
            </a:r>
            <a:r>
              <a:rPr lang="zh-CN" altLang="en-US" sz="3200" dirty="0">
                <a:solidFill>
                  <a:srgbClr val="FF0000"/>
                </a:solidFill>
                <a:latin typeface="楷体_GB2312" charset="-122"/>
                <a:sym typeface="+mn-ea"/>
              </a:rPr>
              <a:t>动</a:t>
            </a:r>
            <a:r>
              <a:rPr lang="zh-CN" altLang="en-US" sz="3200" dirty="0">
                <a:solidFill>
                  <a:srgbClr val="FF0000"/>
                </a:solidFill>
                <a:latin typeface="楷体_GB2312" charset="-122"/>
              </a:rPr>
              <a:t>态网页采集</a:t>
            </a:r>
            <a:r>
              <a:rPr lang="zh-CN" altLang="en-US" sz="3200" dirty="0">
                <a:solidFill>
                  <a:srgbClr val="FF0000"/>
                </a:solidFill>
                <a:latin typeface="楷体_GB2312" charset="-122"/>
              </a:rPr>
              <a:t>实例</a:t>
            </a:r>
            <a:endParaRPr lang="zh-CN" altLang="en-US" sz="3200" dirty="0">
              <a:solidFill>
                <a:srgbClr val="FF0000"/>
              </a:solidFill>
              <a:latin typeface="楷体_GB2312" charset="-122"/>
            </a:endParaRPr>
          </a:p>
        </p:txBody>
      </p:sp>
      <p:sp>
        <p:nvSpPr>
          <p:cNvPr id="9" name="文本框 8"/>
          <p:cNvSpPr txBox="1"/>
          <p:nvPr/>
        </p:nvSpPr>
        <p:spPr>
          <a:xfrm>
            <a:off x="1031875" y="1146810"/>
            <a:ext cx="10160000" cy="4718050"/>
          </a:xfrm>
          <a:prstGeom prst="rect">
            <a:avLst/>
          </a:prstGeom>
          <a:noFill/>
        </p:spPr>
        <p:txBody>
          <a:bodyPr wrap="square" rtlCol="0">
            <a:noAutofit/>
          </a:bodyPr>
          <a:p>
            <a:r>
              <a:rPr lang="zh-CN" altLang="en-US" b="1"/>
              <a:t>（二）动态网页采集实例</a:t>
            </a:r>
            <a:endParaRPr lang="zh-CN" altLang="en-US" b="1"/>
          </a:p>
          <a:p>
            <a:endParaRPr lang="zh-CN" altLang="en-US" b="1"/>
          </a:p>
          <a:p>
            <a:r>
              <a:rPr lang="zh-CN" altLang="en-US" sz="1400"/>
              <a:t>之前采集的网页多是</a:t>
            </a:r>
            <a:r>
              <a:rPr lang="en-US" altLang="zh-CN" sz="1400"/>
              <a:t> HTML </a:t>
            </a:r>
            <a:r>
              <a:rPr lang="zh-CN" altLang="en-US" sz="1400"/>
              <a:t>静态生成的内容，从</a:t>
            </a:r>
            <a:r>
              <a:rPr lang="en-US" altLang="zh-CN" sz="1400"/>
              <a:t> HTML </a:t>
            </a:r>
            <a:r>
              <a:rPr lang="zh-CN" altLang="en-US" sz="1400"/>
              <a:t>源码中就能直接找到和</a:t>
            </a:r>
            <a:r>
              <a:rPr lang="en-US" altLang="zh-CN" sz="1400"/>
              <a:t> </a:t>
            </a:r>
            <a:r>
              <a:rPr lang="zh-CN" altLang="en-US" sz="1400"/>
              <a:t>看到数据和内容，然而并不是所有网页都是这样的。有一些网站的内容是由前端的</a:t>
            </a:r>
            <a:r>
              <a:rPr lang="en-US" altLang="zh-CN" sz="1400"/>
              <a:t> JavaScript</a:t>
            </a:r>
            <a:r>
              <a:rPr lang="zh-CN" altLang="en-US" sz="1400"/>
              <a:t>（</a:t>
            </a:r>
            <a:r>
              <a:rPr lang="en-US" altLang="zh-CN" sz="1400"/>
              <a:t>JS</a:t>
            </a:r>
            <a:r>
              <a:rPr lang="zh-CN" altLang="en-US" sz="1400"/>
              <a:t>）动态生成的，由于呈现在网页上的内容是由</a:t>
            </a:r>
            <a:r>
              <a:rPr lang="en-US" altLang="zh-CN" sz="1400"/>
              <a:t> JS </a:t>
            </a:r>
            <a:r>
              <a:rPr lang="zh-CN" altLang="en-US" sz="1400"/>
              <a:t>生成的，因此能够在浏</a:t>
            </a:r>
            <a:r>
              <a:rPr lang="en-US" altLang="zh-CN" sz="1400"/>
              <a:t> </a:t>
            </a:r>
            <a:r>
              <a:rPr lang="zh-CN" altLang="en-US" sz="1400"/>
              <a:t>览器上看到，但在</a:t>
            </a:r>
            <a:r>
              <a:rPr lang="en-US" altLang="zh-CN" sz="1400"/>
              <a:t> HTML </a:t>
            </a:r>
            <a:r>
              <a:rPr lang="zh-CN" altLang="en-US" sz="1400"/>
              <a:t>源码中却看不到。比如，今日头条在浏览器中呈现的网页如图</a:t>
            </a:r>
            <a:r>
              <a:rPr lang="en-US" altLang="zh-CN" sz="1400"/>
              <a:t> 2 - 11 </a:t>
            </a:r>
            <a:r>
              <a:rPr lang="zh-CN" altLang="en-US" sz="1400"/>
              <a:t>所示。</a:t>
            </a:r>
            <a:endParaRPr lang="zh-CN" altLang="en-US" sz="1400"/>
          </a:p>
          <a:p>
            <a:endParaRPr lang="en-US" altLang="zh-CN" sz="1400"/>
          </a:p>
          <a:p>
            <a:endParaRPr lang="zh-CN" altLang="en-US" sz="1400"/>
          </a:p>
          <a:p>
            <a:endParaRPr lang="zh-CN" altLang="en-US" sz="1400"/>
          </a:p>
          <a:p>
            <a:endParaRPr lang="zh-CN" altLang="en-US" sz="1400"/>
          </a:p>
          <a:p>
            <a:endParaRPr lang="zh-CN" altLang="en-US" sz="1400"/>
          </a:p>
          <a:p>
            <a:endParaRPr lang="zh-CN" altLang="en-US" sz="1400"/>
          </a:p>
          <a:p>
            <a:endParaRPr lang="zh-CN" altLang="en-US" sz="1400"/>
          </a:p>
          <a:p>
            <a:endParaRPr lang="zh-CN" altLang="en-US" sz="1400"/>
          </a:p>
          <a:p>
            <a:endParaRPr lang="zh-CN" altLang="en-US" sz="1400"/>
          </a:p>
          <a:p>
            <a:endParaRPr lang="zh-CN" altLang="en-US" sz="1400"/>
          </a:p>
          <a:p>
            <a:endParaRPr lang="zh-CN" altLang="en-US" sz="1400"/>
          </a:p>
          <a:p>
            <a:endParaRPr lang="zh-CN" altLang="en-US" sz="1400"/>
          </a:p>
          <a:p>
            <a:endParaRPr lang="zh-CN" altLang="en-US" sz="1400"/>
          </a:p>
          <a:p>
            <a:endParaRPr lang="en-US" altLang="zh-CN" sz="1400"/>
          </a:p>
          <a:p>
            <a:r>
              <a:rPr lang="zh-CN" altLang="en-US" sz="1400"/>
              <a:t>查看源码，你会发现网页新闻在</a:t>
            </a:r>
            <a:r>
              <a:rPr lang="en-US" altLang="zh-CN" sz="1400"/>
              <a:t> HTML </a:t>
            </a:r>
            <a:r>
              <a:rPr lang="zh-CN" altLang="en-US" sz="1400"/>
              <a:t>源码中一条都找不到，全是由</a:t>
            </a:r>
            <a:r>
              <a:rPr lang="en-US" altLang="zh-CN" sz="1400"/>
              <a:t>JS </a:t>
            </a:r>
            <a:r>
              <a:rPr lang="zh-CN" altLang="en-US" sz="1400"/>
              <a:t>动态生成</a:t>
            </a:r>
            <a:r>
              <a:rPr lang="en-US" altLang="zh-CN" sz="1400"/>
              <a:t> </a:t>
            </a:r>
            <a:r>
              <a:rPr lang="zh-CN" altLang="en-US" sz="1400"/>
              <a:t>加载的。遇到这种情况，应该如何对网页进行采集呢？有以下两种方法。</a:t>
            </a:r>
            <a:endParaRPr lang="zh-CN" altLang="en-US" sz="1400"/>
          </a:p>
          <a:p>
            <a:r>
              <a:rPr lang="zh-CN" altLang="en-US" sz="1400"/>
              <a:t>（</a:t>
            </a:r>
            <a:r>
              <a:rPr lang="en-US" altLang="zh-CN" sz="1400"/>
              <a:t> 1 </a:t>
            </a:r>
            <a:r>
              <a:rPr lang="zh-CN" altLang="en-US" sz="1400"/>
              <a:t>）从网页响应中找到</a:t>
            </a:r>
            <a:r>
              <a:rPr lang="en-US" altLang="zh-CN" sz="1400"/>
              <a:t> JS </a:t>
            </a:r>
            <a:r>
              <a:rPr lang="zh-CN" altLang="en-US" sz="1400"/>
              <a:t>脚本返回的</a:t>
            </a:r>
            <a:r>
              <a:rPr lang="en-US" altLang="zh-CN" sz="1400"/>
              <a:t> JS </a:t>
            </a:r>
            <a:r>
              <a:rPr lang="zh-CN" altLang="en-US" sz="1400"/>
              <a:t>对象简谱（</a:t>
            </a:r>
            <a:r>
              <a:rPr lang="en-US" altLang="zh-CN" sz="1400"/>
              <a:t>JavaScript Object Notation</a:t>
            </a:r>
            <a:r>
              <a:rPr lang="zh-CN" altLang="en-US" sz="1400"/>
              <a:t>，</a:t>
            </a:r>
            <a:r>
              <a:rPr lang="en-US" altLang="zh-CN" sz="1400"/>
              <a:t> JSON</a:t>
            </a:r>
            <a:r>
              <a:rPr lang="zh-CN" altLang="en-US" sz="1400"/>
              <a:t>）数据。</a:t>
            </a:r>
            <a:endParaRPr lang="zh-CN" altLang="en-US" sz="1400"/>
          </a:p>
          <a:p>
            <a:r>
              <a:rPr lang="zh-CN" altLang="en-US" sz="1400"/>
              <a:t>（</a:t>
            </a:r>
            <a:r>
              <a:rPr lang="en-US" altLang="zh-CN" sz="1400"/>
              <a:t>2</a:t>
            </a:r>
            <a:r>
              <a:rPr lang="zh-CN" altLang="en-US" sz="1400"/>
              <a:t>）使用</a:t>
            </a:r>
            <a:r>
              <a:rPr lang="en-US" altLang="zh-CN" sz="1400"/>
              <a:t> Selenium </a:t>
            </a:r>
            <a:r>
              <a:rPr lang="zh-CN" altLang="en-US" sz="1400"/>
              <a:t>对网页进行模拟访问。</a:t>
            </a:r>
            <a:endParaRPr lang="zh-CN" altLang="en-US" sz="1400"/>
          </a:p>
          <a:p>
            <a:r>
              <a:rPr lang="zh-CN" altLang="en-US" sz="1400"/>
              <a:t>在此只介绍第一种方法，关于</a:t>
            </a:r>
            <a:r>
              <a:rPr lang="en-US" altLang="zh-CN" sz="1400"/>
              <a:t> Selenium </a:t>
            </a:r>
            <a:r>
              <a:rPr lang="zh-CN" altLang="en-US" sz="1400"/>
              <a:t>的使用，有兴趣的同学可以查阅相关资料。</a:t>
            </a:r>
            <a:endParaRPr lang="zh-CN" altLang="en-US" sz="1400"/>
          </a:p>
          <a:p>
            <a:endParaRPr lang="zh-CN" altLang="en-US" sz="1400"/>
          </a:p>
        </p:txBody>
      </p:sp>
      <p:pic>
        <p:nvPicPr>
          <p:cNvPr id="382" name="IM 382"/>
          <p:cNvPicPr/>
          <p:nvPr/>
        </p:nvPicPr>
        <p:blipFill>
          <a:blip r:embed="rId10"/>
          <a:stretch>
            <a:fillRect/>
          </a:stretch>
        </p:blipFill>
        <p:spPr>
          <a:xfrm>
            <a:off x="1830070" y="2526030"/>
            <a:ext cx="5414645" cy="2710180"/>
          </a:xfrm>
          <a:prstGeom prst="rect">
            <a:avLst/>
          </a:prstGeom>
        </p:spPr>
      </p:pic>
      <p:sp>
        <p:nvSpPr>
          <p:cNvPr id="2" name="文本框 1"/>
          <p:cNvSpPr txBox="1"/>
          <p:nvPr/>
        </p:nvSpPr>
        <p:spPr>
          <a:xfrm>
            <a:off x="7576820" y="3602990"/>
            <a:ext cx="3322955" cy="645160"/>
          </a:xfrm>
          <a:prstGeom prst="rect">
            <a:avLst/>
          </a:prstGeom>
          <a:noFill/>
        </p:spPr>
        <p:txBody>
          <a:bodyPr wrap="square" rtlCol="0">
            <a:spAutoFit/>
          </a:bodyPr>
          <a:p>
            <a:r>
              <a:rPr lang="zh-CN" altLang="en-US">
                <a:sym typeface="+mn-ea"/>
              </a:rPr>
              <a:t>图</a:t>
            </a:r>
            <a:r>
              <a:rPr lang="en-US" altLang="zh-CN">
                <a:sym typeface="+mn-ea"/>
              </a:rPr>
              <a:t> 2-11   </a:t>
            </a:r>
            <a:r>
              <a:rPr lang="zh-CN" altLang="en-US">
                <a:sym typeface="+mn-ea"/>
              </a:rPr>
              <a:t>动态网站案例</a:t>
            </a:r>
            <a:endParaRPr lang="zh-CN" altLang="en-US"/>
          </a:p>
          <a:p>
            <a:endParaRPr lang="zh-CN" altLang="en-US"/>
          </a:p>
        </p:txBody>
      </p:sp>
    </p:spTree>
    <p:custDataLst>
      <p:tags r:id="rId11"/>
    </p:custDataLst>
  </p:cSld>
  <p:clrMapOvr>
    <a:masterClrMapping/>
  </p:clrMapOvr>
  <p:transition>
    <p:cut/>
  </p:transition>
</p:sld>
</file>

<file path=ppt/slides/slide55.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cxnSp>
        <p:nvCxnSpPr>
          <p:cNvPr id="76" name="直接连接符 75"/>
          <p:cNvCxnSpPr/>
          <p:nvPr>
            <p:custDataLst>
              <p:tags r:id="rId2"/>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3"/>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4"/>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5"/>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5" name="任意多边形: 形状 1397"/>
          <p:cNvSpPr/>
          <p:nvPr>
            <p:custDataLst>
              <p:tags r:id="rId6"/>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7"/>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3" name="直接连接符 2"/>
          <p:cNvCxnSpPr/>
          <p:nvPr>
            <p:custDataLst>
              <p:tags r:id="rId8"/>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2062" name="Rectangle 14"/>
          <p:cNvSpPr>
            <a:spLocks noGrp="1" noChangeArrowheads="1"/>
          </p:cNvSpPr>
          <p:nvPr>
            <p:custDataLst>
              <p:tags r:id="rId9"/>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a:t>
            </a:r>
            <a:r>
              <a:rPr lang="zh-CN" altLang="en-US" sz="3200" dirty="0">
                <a:solidFill>
                  <a:srgbClr val="FF0000"/>
                </a:solidFill>
                <a:latin typeface="楷体_GB2312" charset="-122"/>
                <a:sym typeface="+mn-ea"/>
              </a:rPr>
              <a:t>动</a:t>
            </a:r>
            <a:r>
              <a:rPr lang="zh-CN" altLang="en-US" sz="3200" dirty="0">
                <a:solidFill>
                  <a:srgbClr val="FF0000"/>
                </a:solidFill>
                <a:latin typeface="楷体_GB2312" charset="-122"/>
              </a:rPr>
              <a:t>态网页采集</a:t>
            </a:r>
            <a:r>
              <a:rPr lang="zh-CN" altLang="en-US" sz="3200" dirty="0">
                <a:solidFill>
                  <a:srgbClr val="FF0000"/>
                </a:solidFill>
                <a:latin typeface="楷体_GB2312" charset="-122"/>
              </a:rPr>
              <a:t>实例</a:t>
            </a:r>
            <a:endParaRPr lang="zh-CN" altLang="en-US" sz="3200" dirty="0">
              <a:solidFill>
                <a:srgbClr val="FF0000"/>
              </a:solidFill>
              <a:latin typeface="楷体_GB2312" charset="-122"/>
            </a:endParaRPr>
          </a:p>
        </p:txBody>
      </p:sp>
      <p:pic>
        <p:nvPicPr>
          <p:cNvPr id="2" name="IM 394"/>
          <p:cNvPicPr/>
          <p:nvPr/>
        </p:nvPicPr>
        <p:blipFill>
          <a:blip r:embed="rId10"/>
          <a:stretch>
            <a:fillRect/>
          </a:stretch>
        </p:blipFill>
        <p:spPr>
          <a:xfrm>
            <a:off x="845185" y="3620135"/>
            <a:ext cx="7559040" cy="1869440"/>
          </a:xfrm>
          <a:prstGeom prst="rect">
            <a:avLst/>
          </a:prstGeom>
        </p:spPr>
      </p:pic>
      <p:sp>
        <p:nvSpPr>
          <p:cNvPr id="7" name="文本框 6"/>
          <p:cNvSpPr txBox="1"/>
          <p:nvPr/>
        </p:nvSpPr>
        <p:spPr>
          <a:xfrm>
            <a:off x="906780" y="978535"/>
            <a:ext cx="9212580" cy="2245360"/>
          </a:xfrm>
          <a:prstGeom prst="rect">
            <a:avLst/>
          </a:prstGeom>
          <a:noFill/>
        </p:spPr>
        <p:txBody>
          <a:bodyPr wrap="square" rtlCol="0" anchor="t">
            <a:spAutoFit/>
          </a:bodyPr>
          <a:p>
            <a:r>
              <a:rPr lang="en-US" altLang="zh-CN" sz="1400">
                <a:sym typeface="+mn-ea"/>
              </a:rPr>
              <a:t>1. </a:t>
            </a:r>
            <a:r>
              <a:rPr lang="zh-CN" altLang="en-US" sz="1400">
                <a:sym typeface="+mn-ea"/>
              </a:rPr>
              <a:t>找到</a:t>
            </a:r>
            <a:r>
              <a:rPr lang="en-US" altLang="zh-CN" sz="1400">
                <a:sym typeface="+mn-ea"/>
              </a:rPr>
              <a:t> JavaScript </a:t>
            </a:r>
            <a:r>
              <a:rPr lang="zh-CN" altLang="en-US" sz="1400">
                <a:sym typeface="+mn-ea"/>
              </a:rPr>
              <a:t>请求的数据接口</a:t>
            </a:r>
            <a:endParaRPr lang="zh-CN" altLang="en-US" sz="1400"/>
          </a:p>
          <a:p>
            <a:r>
              <a:rPr lang="zh-CN" altLang="en-US" sz="1400">
                <a:sym typeface="+mn-ea"/>
              </a:rPr>
              <a:t>打开浏览器页面，按</a:t>
            </a:r>
            <a:r>
              <a:rPr lang="en-US" altLang="zh-CN" sz="1400">
                <a:sym typeface="+mn-ea"/>
              </a:rPr>
              <a:t> F12 </a:t>
            </a:r>
            <a:r>
              <a:rPr lang="zh-CN" altLang="en-US" sz="1400">
                <a:sym typeface="+mn-ea"/>
              </a:rPr>
              <a:t>键打开网页调试工具，如图</a:t>
            </a:r>
            <a:r>
              <a:rPr lang="en-US" altLang="zh-CN" sz="1400">
                <a:sym typeface="+mn-ea"/>
              </a:rPr>
              <a:t>2 - 12 </a:t>
            </a:r>
            <a:r>
              <a:rPr lang="zh-CN" altLang="en-US" sz="1400">
                <a:sym typeface="+mn-ea"/>
              </a:rPr>
              <a:t>所示。</a:t>
            </a:r>
            <a:endParaRPr lang="zh-CN" altLang="en-US" sz="1400"/>
          </a:p>
          <a:p>
            <a:r>
              <a:rPr lang="zh-CN" altLang="en-US" sz="1400">
                <a:sym typeface="+mn-ea"/>
              </a:rPr>
              <a:t>选择</a:t>
            </a:r>
            <a:r>
              <a:rPr lang="en-US" altLang="zh-CN" sz="1400">
                <a:sym typeface="+mn-ea"/>
              </a:rPr>
              <a:t>“</a:t>
            </a:r>
            <a:r>
              <a:rPr lang="zh-CN" altLang="en-US" sz="1400">
                <a:sym typeface="+mn-ea"/>
              </a:rPr>
              <a:t>网络</a:t>
            </a:r>
            <a:r>
              <a:rPr lang="en-US" altLang="zh-CN" sz="1400">
                <a:sym typeface="+mn-ea"/>
              </a:rPr>
              <a:t>”</a:t>
            </a:r>
            <a:r>
              <a:rPr lang="zh-CN" altLang="en-US" sz="1400">
                <a:sym typeface="+mn-ea"/>
              </a:rPr>
              <a:t>选项卡后，发现有很多响应，筛选一下，只看</a:t>
            </a:r>
            <a:r>
              <a:rPr lang="en-US" altLang="zh-CN" sz="1400">
                <a:sym typeface="+mn-ea"/>
              </a:rPr>
              <a:t> XHR </a:t>
            </a:r>
            <a:r>
              <a:rPr lang="zh-CN" altLang="en-US" sz="1400">
                <a:sym typeface="+mn-ea"/>
              </a:rPr>
              <a:t>响应（</a:t>
            </a:r>
            <a:r>
              <a:rPr lang="en-US" altLang="zh-CN" sz="1400">
                <a:sym typeface="+mn-ea"/>
              </a:rPr>
              <a:t>XHR </a:t>
            </a:r>
            <a:r>
              <a:rPr lang="zh-CN" altLang="en-US" sz="1400">
                <a:sym typeface="+mn-ea"/>
              </a:rPr>
              <a:t>是</a:t>
            </a:r>
            <a:r>
              <a:rPr lang="en-US" altLang="zh-CN" sz="1400">
                <a:sym typeface="+mn-ea"/>
              </a:rPr>
              <a:t> AJAX </a:t>
            </a:r>
            <a:r>
              <a:rPr lang="zh-CN" altLang="en-US" sz="1400">
                <a:sym typeface="+mn-ea"/>
              </a:rPr>
              <a:t>中的概念，表示</a:t>
            </a:r>
            <a:r>
              <a:rPr lang="en-US" altLang="zh-CN" sz="1400">
                <a:sym typeface="+mn-ea"/>
              </a:rPr>
              <a:t> XMLHttpRequest </a:t>
            </a:r>
            <a:r>
              <a:rPr lang="zh-CN" altLang="en-US" sz="1400">
                <a:sym typeface="+mn-ea"/>
              </a:rPr>
              <a:t>），会发现少了很多链接，点击任意一个打开查</a:t>
            </a:r>
            <a:r>
              <a:rPr lang="en-US" altLang="zh-CN" sz="1400">
                <a:sym typeface="+mn-ea"/>
              </a:rPr>
              <a:t> </a:t>
            </a:r>
            <a:r>
              <a:rPr lang="zh-CN" altLang="en-US" sz="1400">
                <a:sym typeface="+mn-ea"/>
              </a:rPr>
              <a:t>看。选择</a:t>
            </a:r>
            <a:r>
              <a:rPr lang="en-US" altLang="zh-CN" sz="1400">
                <a:sym typeface="+mn-ea"/>
              </a:rPr>
              <a:t> city </a:t>
            </a:r>
            <a:r>
              <a:rPr lang="zh-CN" altLang="en-US" sz="1400">
                <a:sym typeface="+mn-ea"/>
              </a:rPr>
              <a:t>对象，预览中有一串</a:t>
            </a:r>
            <a:r>
              <a:rPr lang="en-US" altLang="zh-CN" sz="1400">
                <a:sym typeface="+mn-ea"/>
              </a:rPr>
              <a:t>JSON </a:t>
            </a:r>
            <a:r>
              <a:rPr lang="zh-CN" altLang="en-US" sz="1400">
                <a:sym typeface="+mn-ea"/>
              </a:rPr>
              <a:t>数据，如图</a:t>
            </a:r>
            <a:r>
              <a:rPr lang="en-US" altLang="zh-CN" sz="1400">
                <a:sym typeface="+mn-ea"/>
              </a:rPr>
              <a:t>2 - 13 </a:t>
            </a:r>
            <a:r>
              <a:rPr lang="zh-CN" altLang="en-US" sz="1400">
                <a:sym typeface="+mn-ea"/>
              </a:rPr>
              <a:t>所示。</a:t>
            </a:r>
            <a:endParaRPr lang="zh-CN" altLang="en-US" sz="1400"/>
          </a:p>
          <a:p>
            <a:endParaRPr lang="en-US" altLang="zh-CN" sz="1400"/>
          </a:p>
          <a:p>
            <a:r>
              <a:rPr lang="zh-CN" altLang="en-US" sz="1400">
                <a:sym typeface="+mn-ea"/>
              </a:rPr>
              <a:t>点击打开数据查看，可以得到各个城市列表的数据信息。</a:t>
            </a:r>
            <a:endParaRPr lang="zh-CN" altLang="en-US" sz="1400"/>
          </a:p>
          <a:p>
            <a:r>
              <a:rPr lang="zh-CN" altLang="en-US" sz="1400">
                <a:sym typeface="+mn-ea"/>
              </a:rPr>
              <a:t>原来这全都是城市的列表，应该是加载地区新闻使用的。现在你应该大概了解了如</a:t>
            </a:r>
            <a:r>
              <a:rPr lang="en-US" altLang="zh-CN" sz="1400">
                <a:sym typeface="+mn-ea"/>
              </a:rPr>
              <a:t> </a:t>
            </a:r>
            <a:r>
              <a:rPr lang="zh-CN" altLang="en-US" sz="1400">
                <a:sym typeface="+mn-ea"/>
              </a:rPr>
              <a:t>何寻找</a:t>
            </a:r>
            <a:r>
              <a:rPr lang="en-US" altLang="zh-CN" sz="1400">
                <a:sym typeface="+mn-ea"/>
              </a:rPr>
              <a:t> JavaScript </a:t>
            </a:r>
            <a:r>
              <a:rPr lang="zh-CN" altLang="en-US" sz="1400">
                <a:sym typeface="+mn-ea"/>
              </a:rPr>
              <a:t>请求的接口了吧。</a:t>
            </a:r>
            <a:endParaRPr lang="zh-CN" altLang="en-US" sz="1400"/>
          </a:p>
          <a:p>
            <a:r>
              <a:rPr lang="zh-CN" altLang="en-US" sz="1400">
                <a:sym typeface="+mn-ea"/>
              </a:rPr>
              <a:t>但是刚才我们并没有发现想要的新闻，定位到</a:t>
            </a:r>
            <a:r>
              <a:rPr lang="en-US" altLang="zh-CN" sz="1400">
                <a:sym typeface="+mn-ea"/>
              </a:rPr>
              <a:t> focus </a:t>
            </a:r>
            <a:r>
              <a:rPr lang="zh-CN" altLang="en-US" sz="1400">
                <a:sym typeface="+mn-ea"/>
              </a:rPr>
              <a:t>目标，单击后会看到相应数据。</a:t>
            </a:r>
            <a:endParaRPr lang="zh-CN" altLang="en-US" sz="1400">
              <a:sym typeface="+mn-ea"/>
            </a:endParaRPr>
          </a:p>
        </p:txBody>
      </p:sp>
      <p:sp>
        <p:nvSpPr>
          <p:cNvPr id="8" name="文本框 7"/>
          <p:cNvSpPr txBox="1"/>
          <p:nvPr/>
        </p:nvSpPr>
        <p:spPr>
          <a:xfrm>
            <a:off x="1896745" y="5345430"/>
            <a:ext cx="6096000" cy="583565"/>
          </a:xfrm>
          <a:prstGeom prst="rect">
            <a:avLst/>
          </a:prstGeom>
          <a:noFill/>
        </p:spPr>
        <p:txBody>
          <a:bodyPr wrap="square" rtlCol="0" anchor="t">
            <a:spAutoFit/>
          </a:bodyPr>
          <a:p>
            <a:endParaRPr lang="en-US" altLang="zh-CN" sz="1600"/>
          </a:p>
          <a:p>
            <a:r>
              <a:rPr lang="zh-CN" altLang="en-US" sz="1600">
                <a:sym typeface="+mn-ea"/>
              </a:rPr>
              <a:t>图</a:t>
            </a:r>
            <a:r>
              <a:rPr lang="en-US" altLang="zh-CN" sz="1600">
                <a:sym typeface="+mn-ea"/>
              </a:rPr>
              <a:t> 2-12   </a:t>
            </a:r>
            <a:r>
              <a:rPr lang="zh-CN" altLang="en-US" sz="1600">
                <a:sym typeface="+mn-ea"/>
              </a:rPr>
              <a:t>打开网页调试工具</a:t>
            </a:r>
            <a:endParaRPr lang="zh-CN" altLang="en-US" sz="1600">
              <a:sym typeface="+mn-ea"/>
            </a:endParaRPr>
          </a:p>
        </p:txBody>
      </p:sp>
    </p:spTree>
    <p:custDataLst>
      <p:tags r:id="rId11"/>
    </p:custDataLst>
  </p:cSld>
  <p:clrMapOvr>
    <a:masterClrMapping/>
  </p:clrMapOvr>
  <p:transition>
    <p:cut/>
  </p:transition>
</p:sld>
</file>

<file path=ppt/slides/slide56.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cxnSp>
        <p:nvCxnSpPr>
          <p:cNvPr id="76" name="直接连接符 75"/>
          <p:cNvCxnSpPr/>
          <p:nvPr>
            <p:custDataLst>
              <p:tags r:id="rId2"/>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3"/>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4"/>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5"/>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5" name="任意多边形: 形状 1397"/>
          <p:cNvSpPr/>
          <p:nvPr>
            <p:custDataLst>
              <p:tags r:id="rId6"/>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7"/>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3" name="直接连接符 2"/>
          <p:cNvCxnSpPr/>
          <p:nvPr>
            <p:custDataLst>
              <p:tags r:id="rId8"/>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2062" name="Rectangle 14"/>
          <p:cNvSpPr>
            <a:spLocks noGrp="1" noChangeArrowheads="1"/>
          </p:cNvSpPr>
          <p:nvPr>
            <p:custDataLst>
              <p:tags r:id="rId9"/>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a:t>
            </a:r>
            <a:r>
              <a:rPr lang="zh-CN" altLang="en-US" sz="3200" dirty="0">
                <a:solidFill>
                  <a:srgbClr val="FF0000"/>
                </a:solidFill>
                <a:latin typeface="楷体_GB2312" charset="-122"/>
              </a:rPr>
              <a:t>动态网页采集</a:t>
            </a:r>
            <a:r>
              <a:rPr lang="zh-CN" altLang="en-US" sz="3200" dirty="0">
                <a:solidFill>
                  <a:srgbClr val="FF0000"/>
                </a:solidFill>
                <a:latin typeface="楷体_GB2312" charset="-122"/>
              </a:rPr>
              <a:t>实例</a:t>
            </a:r>
            <a:endParaRPr lang="zh-CN" altLang="en-US" sz="3200" dirty="0">
              <a:solidFill>
                <a:srgbClr val="FF0000"/>
              </a:solidFill>
              <a:latin typeface="楷体_GB2312" charset="-122"/>
            </a:endParaRPr>
          </a:p>
        </p:txBody>
      </p:sp>
      <p:sp>
        <p:nvSpPr>
          <p:cNvPr id="9" name="文本框 8"/>
          <p:cNvSpPr txBox="1"/>
          <p:nvPr/>
        </p:nvSpPr>
        <p:spPr>
          <a:xfrm>
            <a:off x="1031875" y="1146810"/>
            <a:ext cx="10160000" cy="5262245"/>
          </a:xfrm>
          <a:prstGeom prst="rect">
            <a:avLst/>
          </a:prstGeom>
          <a:noFill/>
        </p:spPr>
        <p:txBody>
          <a:bodyPr wrap="square" rtlCol="0">
            <a:spAutoFit/>
          </a:bodyPr>
          <a:p>
            <a:r>
              <a:rPr lang="zh-CN" altLang="en-US" sz="1400">
                <a:sym typeface="+mn-ea"/>
              </a:rPr>
              <a:t>选择</a:t>
            </a:r>
            <a:r>
              <a:rPr lang="en-US" altLang="zh-CN" sz="1400">
                <a:sym typeface="+mn-ea"/>
              </a:rPr>
              <a:t>“</a:t>
            </a:r>
            <a:r>
              <a:rPr lang="zh-CN" altLang="en-US" sz="1400">
                <a:sym typeface="+mn-ea"/>
              </a:rPr>
              <a:t>网络</a:t>
            </a:r>
            <a:r>
              <a:rPr lang="en-US" altLang="zh-CN" sz="1400">
                <a:sym typeface="+mn-ea"/>
              </a:rPr>
              <a:t>”</a:t>
            </a:r>
            <a:r>
              <a:rPr lang="zh-CN" altLang="en-US" sz="1400">
                <a:sym typeface="+mn-ea"/>
              </a:rPr>
              <a:t>选项卡后，发现有很多响应，筛选一下，只看</a:t>
            </a:r>
            <a:r>
              <a:rPr lang="en-US" altLang="zh-CN" sz="1400">
                <a:sym typeface="+mn-ea"/>
              </a:rPr>
              <a:t> XHR </a:t>
            </a:r>
            <a:r>
              <a:rPr lang="zh-CN" altLang="en-US" sz="1400">
                <a:sym typeface="+mn-ea"/>
              </a:rPr>
              <a:t>响应（</a:t>
            </a:r>
            <a:r>
              <a:rPr lang="en-US" altLang="zh-CN" sz="1400">
                <a:sym typeface="+mn-ea"/>
              </a:rPr>
              <a:t>XHR </a:t>
            </a:r>
            <a:r>
              <a:rPr lang="zh-CN" altLang="en-US" sz="1400">
                <a:sym typeface="+mn-ea"/>
              </a:rPr>
              <a:t>是</a:t>
            </a:r>
            <a:r>
              <a:rPr lang="en-US" altLang="zh-CN" sz="1400">
                <a:sym typeface="+mn-ea"/>
              </a:rPr>
              <a:t> AJAX </a:t>
            </a:r>
            <a:r>
              <a:rPr lang="zh-CN" altLang="en-US" sz="1400">
                <a:sym typeface="+mn-ea"/>
              </a:rPr>
              <a:t>中的概念，表示</a:t>
            </a:r>
            <a:r>
              <a:rPr lang="en-US" altLang="zh-CN" sz="1400">
                <a:sym typeface="+mn-ea"/>
              </a:rPr>
              <a:t> XMLHttpRequest </a:t>
            </a:r>
            <a:r>
              <a:rPr lang="zh-CN" altLang="en-US" sz="1400">
                <a:sym typeface="+mn-ea"/>
              </a:rPr>
              <a:t>），会发现少了很多链接，点击任意一个打开查</a:t>
            </a:r>
            <a:r>
              <a:rPr lang="en-US" altLang="zh-CN" sz="1400">
                <a:sym typeface="+mn-ea"/>
              </a:rPr>
              <a:t> </a:t>
            </a:r>
            <a:r>
              <a:rPr lang="zh-CN" altLang="en-US" sz="1400">
                <a:sym typeface="+mn-ea"/>
              </a:rPr>
              <a:t>看。选择</a:t>
            </a:r>
            <a:r>
              <a:rPr lang="en-US" altLang="zh-CN" sz="1400">
                <a:sym typeface="+mn-ea"/>
              </a:rPr>
              <a:t> city </a:t>
            </a:r>
            <a:r>
              <a:rPr lang="zh-CN" altLang="en-US" sz="1400">
                <a:sym typeface="+mn-ea"/>
              </a:rPr>
              <a:t>对象，预览中有一串</a:t>
            </a:r>
            <a:r>
              <a:rPr lang="en-US" altLang="zh-CN" sz="1400">
                <a:sym typeface="+mn-ea"/>
              </a:rPr>
              <a:t>JSON </a:t>
            </a:r>
            <a:r>
              <a:rPr lang="zh-CN" altLang="en-US" sz="1400">
                <a:sym typeface="+mn-ea"/>
              </a:rPr>
              <a:t>数据，如图</a:t>
            </a:r>
            <a:r>
              <a:rPr lang="en-US" altLang="zh-CN" sz="1400">
                <a:sym typeface="+mn-ea"/>
              </a:rPr>
              <a:t>2 - 13 </a:t>
            </a:r>
            <a:r>
              <a:rPr lang="zh-CN" altLang="en-US" sz="1400">
                <a:sym typeface="+mn-ea"/>
              </a:rPr>
              <a:t>所示。</a:t>
            </a:r>
            <a:endParaRPr lang="zh-CN" altLang="en-US" sz="1400"/>
          </a:p>
          <a:p>
            <a:r>
              <a:rPr lang="zh-CN" altLang="en-US" sz="1400">
                <a:sym typeface="+mn-ea"/>
              </a:rPr>
              <a:t>点击打开数据查看，可以得到各个城市列表的数据信息。</a:t>
            </a:r>
            <a:endParaRPr lang="zh-CN" altLang="en-US" sz="1400"/>
          </a:p>
          <a:p>
            <a:r>
              <a:rPr lang="zh-CN" altLang="en-US" sz="1400">
                <a:sym typeface="+mn-ea"/>
              </a:rPr>
              <a:t>原来这全都是城市的列表，应该是加载地区新闻使用的。现在你应该大概了解了如</a:t>
            </a:r>
            <a:r>
              <a:rPr lang="en-US" altLang="zh-CN" sz="1400">
                <a:sym typeface="+mn-ea"/>
              </a:rPr>
              <a:t> </a:t>
            </a:r>
            <a:r>
              <a:rPr lang="zh-CN" altLang="en-US" sz="1400">
                <a:sym typeface="+mn-ea"/>
              </a:rPr>
              <a:t>何寻找</a:t>
            </a:r>
            <a:r>
              <a:rPr lang="en-US" altLang="zh-CN" sz="1400">
                <a:sym typeface="+mn-ea"/>
              </a:rPr>
              <a:t> JavaScript </a:t>
            </a:r>
            <a:r>
              <a:rPr lang="zh-CN" altLang="en-US" sz="1400">
                <a:sym typeface="+mn-ea"/>
              </a:rPr>
              <a:t>请求的接口了吧。</a:t>
            </a:r>
            <a:endParaRPr lang="zh-CN" altLang="en-US" sz="1400"/>
          </a:p>
          <a:p>
            <a:r>
              <a:rPr lang="zh-CN" altLang="en-US" sz="1400">
                <a:sym typeface="+mn-ea"/>
              </a:rPr>
              <a:t>但是刚才我们并没有发现想要的新闻，定位到</a:t>
            </a:r>
            <a:r>
              <a:rPr lang="en-US" altLang="zh-CN" sz="1400">
                <a:sym typeface="+mn-ea"/>
              </a:rPr>
              <a:t> focus </a:t>
            </a:r>
            <a:r>
              <a:rPr lang="zh-CN" altLang="en-US" sz="1400">
                <a:sym typeface="+mn-ea"/>
              </a:rPr>
              <a:t>目标，单击后会看到相应数据。</a:t>
            </a:r>
            <a:endParaRPr lang="zh-CN" altLang="en-US" sz="1400">
              <a:sym typeface="+mn-ea"/>
            </a:endParaRPr>
          </a:p>
          <a:p>
            <a:endParaRPr lang="zh-CN" altLang="en-US" sz="1400">
              <a:sym typeface="+mn-ea"/>
            </a:endParaRPr>
          </a:p>
          <a:p>
            <a:endParaRPr lang="zh-CN" altLang="en-US" sz="1400">
              <a:sym typeface="+mn-ea"/>
            </a:endParaRPr>
          </a:p>
          <a:p>
            <a:endParaRPr lang="zh-CN" altLang="en-US" sz="1400">
              <a:sym typeface="+mn-ea"/>
            </a:endParaRPr>
          </a:p>
          <a:p>
            <a:endParaRPr lang="zh-CN" altLang="en-US" sz="1400">
              <a:sym typeface="+mn-ea"/>
            </a:endParaRPr>
          </a:p>
          <a:p>
            <a:endParaRPr lang="zh-CN" altLang="en-US" sz="1400">
              <a:sym typeface="+mn-ea"/>
            </a:endParaRPr>
          </a:p>
          <a:p>
            <a:endParaRPr lang="zh-CN" altLang="en-US" sz="1400">
              <a:sym typeface="+mn-ea"/>
            </a:endParaRPr>
          </a:p>
          <a:p>
            <a:endParaRPr lang="zh-CN" altLang="en-US" sz="1400">
              <a:sym typeface="+mn-ea"/>
            </a:endParaRPr>
          </a:p>
          <a:p>
            <a:endParaRPr lang="zh-CN" altLang="en-US" sz="1400">
              <a:sym typeface="+mn-ea"/>
            </a:endParaRPr>
          </a:p>
          <a:p>
            <a:endParaRPr lang="zh-CN" altLang="en-US" sz="1400">
              <a:sym typeface="+mn-ea"/>
            </a:endParaRPr>
          </a:p>
          <a:p>
            <a:endParaRPr lang="zh-CN" altLang="en-US" sz="1400">
              <a:sym typeface="+mn-ea"/>
            </a:endParaRPr>
          </a:p>
          <a:p>
            <a:endParaRPr lang="zh-CN" altLang="en-US" sz="1400">
              <a:sym typeface="+mn-ea"/>
            </a:endParaRPr>
          </a:p>
          <a:p>
            <a:endParaRPr lang="zh-CN" altLang="en-US" sz="1400">
              <a:sym typeface="+mn-ea"/>
            </a:endParaRPr>
          </a:p>
          <a:p>
            <a:endParaRPr lang="en-US" altLang="zh-CN" sz="1400"/>
          </a:p>
          <a:p>
            <a:pPr algn="ctr"/>
            <a:r>
              <a:rPr lang="zh-CN" altLang="en-US" sz="1400">
                <a:sym typeface="+mn-ea"/>
              </a:rPr>
              <a:t>图</a:t>
            </a:r>
            <a:r>
              <a:rPr lang="en-US" altLang="zh-CN" sz="1400">
                <a:sym typeface="+mn-ea"/>
              </a:rPr>
              <a:t> 2-13   </a:t>
            </a:r>
            <a:r>
              <a:rPr lang="zh-CN" altLang="en-US" sz="1400">
                <a:sym typeface="+mn-ea"/>
              </a:rPr>
              <a:t>获取</a:t>
            </a:r>
            <a:r>
              <a:rPr lang="en-US" altLang="zh-CN" sz="1400">
                <a:sym typeface="+mn-ea"/>
              </a:rPr>
              <a:t> JSON </a:t>
            </a:r>
            <a:r>
              <a:rPr lang="zh-CN" altLang="en-US" sz="1400">
                <a:sym typeface="+mn-ea"/>
              </a:rPr>
              <a:t>数据</a:t>
            </a:r>
            <a:endParaRPr lang="zh-CN" altLang="en-US" sz="1400">
              <a:sym typeface="+mn-ea"/>
            </a:endParaRPr>
          </a:p>
          <a:p>
            <a:pPr algn="ctr"/>
            <a:endParaRPr lang="zh-CN" altLang="en-US" sz="1400">
              <a:sym typeface="+mn-ea"/>
            </a:endParaRPr>
          </a:p>
          <a:p>
            <a:r>
              <a:rPr lang="zh-CN" altLang="en-US" sz="1400">
                <a:sym typeface="+mn-ea"/>
              </a:rPr>
              <a:t>与首页的图片新闻呈现的数据是一样的，因此数据应该就在这里面了。</a:t>
            </a:r>
            <a:endParaRPr lang="zh-CN" altLang="en-US" sz="1400"/>
          </a:p>
          <a:p>
            <a:r>
              <a:rPr lang="zh-CN" altLang="en-US" sz="1400">
                <a:sym typeface="+mn-ea"/>
              </a:rPr>
              <a:t>打开一个接口链接即可看到其中的编码数据信息。有了对应的数据接口，就可以仿</a:t>
            </a:r>
            <a:r>
              <a:rPr lang="en-US" altLang="zh-CN" sz="1400">
                <a:sym typeface="+mn-ea"/>
              </a:rPr>
              <a:t> </a:t>
            </a:r>
            <a:r>
              <a:rPr lang="zh-CN" altLang="en-US" sz="1400">
                <a:sym typeface="+mn-ea"/>
              </a:rPr>
              <a:t>照之前的方法对数据接口进行请求和获取响应了。</a:t>
            </a:r>
            <a:endParaRPr lang="zh-CN" altLang="en-US" sz="1400"/>
          </a:p>
          <a:p>
            <a:endParaRPr lang="zh-CN" altLang="en-US" sz="1400"/>
          </a:p>
        </p:txBody>
      </p:sp>
      <p:pic>
        <p:nvPicPr>
          <p:cNvPr id="396" name="IM 396"/>
          <p:cNvPicPr/>
          <p:nvPr/>
        </p:nvPicPr>
        <p:blipFill>
          <a:blip r:embed="rId10"/>
          <a:stretch>
            <a:fillRect/>
          </a:stretch>
        </p:blipFill>
        <p:spPr>
          <a:xfrm>
            <a:off x="2929890" y="2345055"/>
            <a:ext cx="6331585" cy="2564765"/>
          </a:xfrm>
          <a:prstGeom prst="rect">
            <a:avLst/>
          </a:prstGeom>
        </p:spPr>
      </p:pic>
    </p:spTree>
    <p:custDataLst>
      <p:tags r:id="rId11"/>
    </p:custDataLst>
  </p:cSld>
  <p:clrMapOvr>
    <a:masterClrMapping/>
  </p:clrMapOvr>
  <p:transition>
    <p:cut/>
  </p:transition>
</p:sld>
</file>

<file path=ppt/slides/slide57.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cxnSp>
        <p:nvCxnSpPr>
          <p:cNvPr id="76" name="直接连接符 75"/>
          <p:cNvCxnSpPr/>
          <p:nvPr>
            <p:custDataLst>
              <p:tags r:id="rId2"/>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3"/>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4"/>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5"/>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5" name="任意多边形: 形状 1397"/>
          <p:cNvSpPr/>
          <p:nvPr>
            <p:custDataLst>
              <p:tags r:id="rId6"/>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7"/>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3" name="直接连接符 2"/>
          <p:cNvCxnSpPr/>
          <p:nvPr>
            <p:custDataLst>
              <p:tags r:id="rId8"/>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2062" name="Rectangle 14"/>
          <p:cNvSpPr>
            <a:spLocks noGrp="1" noChangeArrowheads="1"/>
          </p:cNvSpPr>
          <p:nvPr>
            <p:custDataLst>
              <p:tags r:id="rId9"/>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a:t>
            </a:r>
            <a:r>
              <a:rPr lang="zh-CN" altLang="en-US" sz="3200" dirty="0">
                <a:solidFill>
                  <a:srgbClr val="FF0000"/>
                </a:solidFill>
                <a:latin typeface="楷体_GB2312" charset="-122"/>
              </a:rPr>
              <a:t>动态网页采集</a:t>
            </a:r>
            <a:r>
              <a:rPr lang="zh-CN" altLang="en-US" sz="3200" dirty="0">
                <a:solidFill>
                  <a:srgbClr val="FF0000"/>
                </a:solidFill>
                <a:latin typeface="楷体_GB2312" charset="-122"/>
              </a:rPr>
              <a:t>实例</a:t>
            </a:r>
            <a:endParaRPr lang="zh-CN" altLang="en-US" sz="3200" dirty="0">
              <a:solidFill>
                <a:srgbClr val="FF0000"/>
              </a:solidFill>
              <a:latin typeface="楷体_GB2312" charset="-122"/>
            </a:endParaRPr>
          </a:p>
        </p:txBody>
      </p:sp>
      <p:sp>
        <p:nvSpPr>
          <p:cNvPr id="9" name="文本框 8"/>
          <p:cNvSpPr txBox="1"/>
          <p:nvPr/>
        </p:nvSpPr>
        <p:spPr>
          <a:xfrm>
            <a:off x="1031875" y="1146810"/>
            <a:ext cx="10160000" cy="5139055"/>
          </a:xfrm>
          <a:prstGeom prst="rect">
            <a:avLst/>
          </a:prstGeom>
          <a:noFill/>
        </p:spPr>
        <p:txBody>
          <a:bodyPr wrap="square" rtlCol="0">
            <a:spAutoFit/>
          </a:bodyPr>
          <a:p>
            <a:r>
              <a:rPr lang="en-US" altLang="zh-CN" sz="1600" b="1"/>
              <a:t>2. </a:t>
            </a:r>
            <a:r>
              <a:rPr lang="zh-CN" altLang="en-US" sz="1600" b="1"/>
              <a:t>请求和解析数据接口数据</a:t>
            </a:r>
            <a:endParaRPr lang="zh-CN" altLang="en-US" sz="1600" b="1"/>
          </a:p>
          <a:p>
            <a:r>
              <a:rPr lang="zh-CN" altLang="en-US" sz="1200"/>
              <a:t>请求和解析数据接口数据的完整代码如下。</a:t>
            </a:r>
            <a:endParaRPr lang="zh-CN" altLang="en-US" sz="1200"/>
          </a:p>
          <a:p>
            <a:r>
              <a:rPr lang="en-US" altLang="zh-CN" sz="1200"/>
              <a:t>import requests import json</a:t>
            </a:r>
            <a:endParaRPr lang="en-US" altLang="zh-CN" sz="1200"/>
          </a:p>
          <a:p>
            <a:r>
              <a:rPr lang="en-US" altLang="zh-CN" sz="1200"/>
              <a:t>url="http://www.toutiao.com/api/pc/focus/" wbdata=requests.get(url).text</a:t>
            </a:r>
            <a:endParaRPr lang="en-US" altLang="zh-CN" sz="1200"/>
          </a:p>
          <a:p>
            <a:r>
              <a:rPr lang="en-US" altLang="zh-CN" sz="1200"/>
              <a:t>data=json.loads(wbdata)</a:t>
            </a:r>
            <a:endParaRPr lang="en-US" altLang="zh-CN" sz="1200"/>
          </a:p>
          <a:p>
            <a:r>
              <a:rPr lang="en-US" altLang="zh-CN" sz="1200"/>
              <a:t>news=data['data']['pc_feed_focus'] for n in news:</a:t>
            </a:r>
            <a:endParaRPr lang="en-US" altLang="zh-CN" sz="1200"/>
          </a:p>
          <a:p>
            <a:r>
              <a:rPr lang="en-US" altLang="zh-CN" sz="1200"/>
              <a:t>title=n['title']</a:t>
            </a:r>
            <a:endParaRPr lang="en-US" altLang="zh-CN" sz="1200"/>
          </a:p>
          <a:p>
            <a:r>
              <a:rPr lang="en-US" altLang="zh-CN" sz="1200"/>
              <a:t>img_url=n['image_url']</a:t>
            </a:r>
            <a:endParaRPr lang="en-US" altLang="zh-CN" sz="1200"/>
          </a:p>
          <a:p>
            <a:r>
              <a:rPr lang="en-US" altLang="zh-CN" sz="1200"/>
              <a:t>url=n['media_url']</a:t>
            </a:r>
            <a:endParaRPr lang="en-US" altLang="zh-CN" sz="1200"/>
          </a:p>
          <a:p>
            <a:r>
              <a:rPr lang="en-US" altLang="zh-CN" sz="1200"/>
              <a:t>print(url,title,img_url)</a:t>
            </a:r>
            <a:endParaRPr lang="en-US" altLang="zh-CN" sz="1200"/>
          </a:p>
          <a:p>
            <a:endParaRPr lang="en-US" altLang="zh-CN" sz="1200"/>
          </a:p>
          <a:p>
            <a:r>
              <a:rPr lang="zh-CN" altLang="en-US" sz="1200"/>
              <a:t>下面稍微讲解一下代码，代码分为四部分：</a:t>
            </a:r>
            <a:endParaRPr lang="zh-CN" altLang="en-US" sz="1200"/>
          </a:p>
          <a:p>
            <a:endParaRPr lang="zh-CN" altLang="en-US" sz="1200"/>
          </a:p>
          <a:p>
            <a:r>
              <a:rPr lang="zh-CN" altLang="en-US" sz="1200"/>
              <a:t>第一部分是引入相关的库，具体如下。</a:t>
            </a:r>
            <a:endParaRPr lang="zh-CN" altLang="en-US" sz="1200"/>
          </a:p>
          <a:p>
            <a:r>
              <a:rPr lang="en-US" altLang="zh-CN" sz="1200"/>
              <a:t>import requests import json</a:t>
            </a:r>
            <a:endParaRPr lang="en-US" altLang="zh-CN" sz="1200"/>
          </a:p>
          <a:p>
            <a:r>
              <a:rPr lang="zh-CN" altLang="en-US" sz="1200"/>
              <a:t>第二部分是对数据接口进行</a:t>
            </a:r>
            <a:r>
              <a:rPr lang="en-US" altLang="zh-CN" sz="1200"/>
              <a:t> HTTP </a:t>
            </a:r>
            <a:r>
              <a:rPr lang="zh-CN" altLang="en-US" sz="1200"/>
              <a:t>请求，具体如下。</a:t>
            </a:r>
            <a:endParaRPr lang="zh-CN" altLang="en-US" sz="1200"/>
          </a:p>
          <a:p>
            <a:r>
              <a:rPr lang="en-US" altLang="zh-CN" sz="1200"/>
              <a:t>url="http://www.toutiao.com/api/pc/focus/" wbdata=requests.get(url).text</a:t>
            </a:r>
            <a:endParaRPr lang="en-US" altLang="zh-CN" sz="1200"/>
          </a:p>
          <a:p>
            <a:r>
              <a:rPr lang="zh-CN" altLang="en-US" sz="1200"/>
              <a:t>第三部分是将</a:t>
            </a:r>
            <a:r>
              <a:rPr lang="en-US" altLang="zh-CN" sz="1200"/>
              <a:t> HTTP </a:t>
            </a:r>
            <a:r>
              <a:rPr lang="zh-CN" altLang="en-US" sz="1200"/>
              <a:t>响应的数据</a:t>
            </a:r>
            <a:r>
              <a:rPr lang="en-US" altLang="zh-CN" sz="1200"/>
              <a:t> JSON </a:t>
            </a:r>
            <a:r>
              <a:rPr lang="zh-CN" altLang="en-US" sz="1200"/>
              <a:t>化，并索引到新闻数据的位置，具体如下。</a:t>
            </a:r>
            <a:endParaRPr lang="zh-CN" altLang="en-US" sz="1200"/>
          </a:p>
          <a:p>
            <a:r>
              <a:rPr lang="en-US" altLang="zh-CN" sz="1200"/>
              <a:t>data=json.loads(wbdata)</a:t>
            </a:r>
            <a:endParaRPr lang="en-US" altLang="zh-CN" sz="1200"/>
          </a:p>
          <a:p>
            <a:r>
              <a:rPr lang="en-US" altLang="zh-CN" sz="1200"/>
              <a:t>news=data['data']['pc_feed_focus']</a:t>
            </a:r>
            <a:endParaRPr lang="en-US" altLang="zh-CN" sz="1200"/>
          </a:p>
          <a:p>
            <a:r>
              <a:rPr lang="zh-CN" altLang="en-US" sz="1200"/>
              <a:t>第四部分是对索引出来的</a:t>
            </a:r>
            <a:r>
              <a:rPr lang="en-US" altLang="zh-CN" sz="1200"/>
              <a:t> JSON </a:t>
            </a:r>
            <a:r>
              <a:rPr lang="zh-CN" altLang="en-US" sz="1200"/>
              <a:t>数据进行遍历和提取，具体如下。</a:t>
            </a:r>
            <a:endParaRPr lang="zh-CN" altLang="en-US" sz="1200"/>
          </a:p>
          <a:p>
            <a:r>
              <a:rPr lang="en-US" altLang="zh-CN" sz="1200"/>
              <a:t>for n in news:</a:t>
            </a:r>
            <a:endParaRPr lang="en-US" altLang="zh-CN" sz="1200"/>
          </a:p>
          <a:p>
            <a:r>
              <a:rPr lang="en-US" altLang="zh-CN" sz="1200"/>
              <a:t>title=n['title']</a:t>
            </a:r>
            <a:endParaRPr lang="en-US" altLang="zh-CN" sz="1200"/>
          </a:p>
          <a:p>
            <a:r>
              <a:rPr lang="en-US" altLang="zh-CN" sz="1200"/>
              <a:t>img_url=n['image_url']</a:t>
            </a:r>
            <a:endParaRPr lang="en-US" altLang="zh-CN" sz="1200"/>
          </a:p>
          <a:p>
            <a:r>
              <a:rPr lang="en-US" altLang="zh-CN" sz="1200"/>
              <a:t>url=n['media_url']</a:t>
            </a:r>
            <a:endParaRPr lang="en-US" altLang="zh-CN" sz="1200"/>
          </a:p>
          <a:p>
            <a:r>
              <a:rPr lang="en-US" altLang="zh-CN" sz="1200"/>
              <a:t>print(url, title,img_url)</a:t>
            </a:r>
            <a:endParaRPr lang="en-US" altLang="zh-CN" sz="1200"/>
          </a:p>
          <a:p>
            <a:r>
              <a:rPr lang="zh-CN" altLang="en-US" sz="1200"/>
              <a:t>至此就完成了从</a:t>
            </a:r>
            <a:r>
              <a:rPr lang="en-US" altLang="zh-CN" sz="1200"/>
              <a:t> JS </a:t>
            </a:r>
            <a:r>
              <a:rPr lang="zh-CN" altLang="en-US" sz="1200"/>
              <a:t>网页中采集数据的整个过程。</a:t>
            </a:r>
            <a:endParaRPr lang="zh-CN" altLang="en-US" sz="1200"/>
          </a:p>
        </p:txBody>
      </p:sp>
    </p:spTree>
    <p:custDataLst>
      <p:tags r:id="rId10"/>
    </p:custDataLst>
  </p:cSld>
  <p:clrMapOvr>
    <a:masterClrMapping/>
  </p:clrMapOvr>
  <p:transition>
    <p:cut/>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vert="horz" lIns="90170" tIns="46990" rIns="90170" bIns="46990" rtlCol="0" anchor="ctr" anchorCtr="0">
            <a:noAutofit/>
          </a:bodyPr>
          <a:lstStyle/>
          <a:p>
            <a:pPr lvl="0" algn="ctr">
              <a:buClrTx/>
              <a:buSzTx/>
              <a:buFontTx/>
            </a:pPr>
            <a:r>
              <a:rPr lang="zh-CN" altLang="en-US" sz="4400" spc="1000">
                <a:solidFill>
                  <a:schemeClr val="tx1"/>
                </a:solidFill>
                <a:latin typeface="+中文标题" charset="0"/>
                <a:sym typeface="+mn-ea"/>
              </a:rPr>
              <a:t>目录</a:t>
            </a:r>
            <a:endParaRPr lang="zh-CN" altLang="en-US" sz="4400" spc="1000">
              <a:solidFill>
                <a:schemeClr val="tx1"/>
              </a:solidFill>
              <a:latin typeface="+中文标题" charset="0"/>
              <a:sym typeface="+mn-ea"/>
            </a:endParaRPr>
          </a:p>
        </p:txBody>
      </p:sp>
      <p:sp>
        <p:nvSpPr>
          <p:cNvPr id="10" name="文本框 9"/>
          <p:cNvSpPr txBox="1"/>
          <p:nvPr>
            <p:custDataLst>
              <p:tags r:id="rId2"/>
            </p:custDataLst>
          </p:nvPr>
        </p:nvSpPr>
        <p:spPr>
          <a:xfrm>
            <a:off x="1489075" y="2759075"/>
            <a:ext cx="4297045" cy="571500"/>
          </a:xfrm>
          <a:prstGeom prst="rect">
            <a:avLst/>
          </a:prstGeom>
          <a:noFill/>
        </p:spPr>
        <p:txBody>
          <a:bodyPr wrap="square" lIns="0" tIns="0" rIns="0" bIns="0" rtlCol="0" anchor="t" anchorCtr="0">
            <a:noAutofit/>
          </a:bodyPr>
          <a:p>
            <a:pPr lvl="0" algn="ctr">
              <a:lnSpc>
                <a:spcPct val="130000"/>
              </a:lnSpc>
              <a:spcBef>
                <a:spcPts val="0"/>
              </a:spcBef>
              <a:spcAft>
                <a:spcPts val="0"/>
              </a:spcAft>
              <a:buClrTx/>
              <a:buSzTx/>
              <a:buFontTx/>
            </a:pPr>
            <a:r>
              <a:rPr lang="zh-CN" altLang="en-US" sz="2000" dirty="0">
                <a:solidFill>
                  <a:schemeClr val="tx1">
                    <a:lumMod val="85000"/>
                    <a:lumOff val="15000"/>
                  </a:schemeClr>
                </a:solidFill>
                <a:sym typeface="+mn-ea"/>
              </a:rPr>
              <a:t>任务一</a:t>
            </a:r>
            <a:r>
              <a:rPr lang="en-US" altLang="zh-CN" sz="2000" dirty="0">
                <a:solidFill>
                  <a:schemeClr val="tx1">
                    <a:lumMod val="85000"/>
                    <a:lumOff val="15000"/>
                  </a:schemeClr>
                </a:solidFill>
                <a:sym typeface="+mn-ea"/>
              </a:rPr>
              <a:t> </a:t>
            </a:r>
            <a:r>
              <a:rPr lang="zh-CN" altLang="en-US" sz="2000" dirty="0">
                <a:solidFill>
                  <a:schemeClr val="tx1">
                    <a:lumMod val="85000"/>
                    <a:lumOff val="15000"/>
                  </a:schemeClr>
                </a:solidFill>
                <a:sym typeface="+mn-ea"/>
              </a:rPr>
              <a:t>采集网页分析</a:t>
            </a:r>
            <a:endParaRPr lang="zh-CN" altLang="en-US" sz="2000" dirty="0">
              <a:solidFill>
                <a:schemeClr val="tx1">
                  <a:lumMod val="85000"/>
                  <a:lumOff val="15000"/>
                </a:schemeClr>
              </a:solidFill>
              <a:sym typeface="+mn-ea"/>
            </a:endParaRPr>
          </a:p>
        </p:txBody>
      </p:sp>
      <p:sp>
        <p:nvSpPr>
          <p:cNvPr id="11" name="文本框 10"/>
          <p:cNvSpPr txBox="1"/>
          <p:nvPr>
            <p:custDataLst>
              <p:tags r:id="rId3"/>
            </p:custDataLst>
          </p:nvPr>
        </p:nvSpPr>
        <p:spPr>
          <a:xfrm>
            <a:off x="3187488" y="1955638"/>
            <a:ext cx="899932" cy="745345"/>
          </a:xfrm>
          <a:prstGeom prst="rect">
            <a:avLst/>
          </a:prstGeom>
        </p:spPr>
        <p:txBody>
          <a:bodyPr wrap="none" lIns="0" rIns="0" anchor="b" anchorCtr="0">
            <a:noAutofit/>
          </a:bodyPr>
          <a:p>
            <a:pPr algn="ctr"/>
            <a:r>
              <a:rPr lang="en-US" altLang="zh-CN" sz="4000" b="1" dirty="0">
                <a:solidFill>
                  <a:schemeClr val="accent1"/>
                </a:solidFill>
                <a:latin typeface="Arial" panose="020B0604020202020204" pitchFamily="34" charset="0"/>
                <a:ea typeface="微软雅黑" panose="020B0503020204020204" charset="-122"/>
              </a:rPr>
              <a:t>01</a:t>
            </a:r>
            <a:endParaRPr lang="en-US" altLang="zh-CN" sz="4000" b="1" dirty="0">
              <a:solidFill>
                <a:schemeClr val="accent1"/>
              </a:solidFill>
              <a:latin typeface="Arial" panose="020B0604020202020204" pitchFamily="34" charset="0"/>
              <a:ea typeface="微软雅黑" panose="020B0503020204020204" charset="-122"/>
            </a:endParaRPr>
          </a:p>
        </p:txBody>
      </p:sp>
      <p:sp>
        <p:nvSpPr>
          <p:cNvPr id="12" name="文本框 11"/>
          <p:cNvSpPr txBox="1"/>
          <p:nvPr>
            <p:custDataLst>
              <p:tags r:id="rId4"/>
            </p:custDataLst>
          </p:nvPr>
        </p:nvSpPr>
        <p:spPr>
          <a:xfrm>
            <a:off x="6358255" y="2759075"/>
            <a:ext cx="4297045" cy="669925"/>
          </a:xfrm>
          <a:prstGeom prst="rect">
            <a:avLst/>
          </a:prstGeom>
          <a:noFill/>
        </p:spPr>
        <p:txBody>
          <a:bodyPr wrap="square" lIns="0" tIns="0" rIns="0" bIns="0" rtlCol="0" anchor="t" anchorCtr="0">
            <a:noAutofit/>
          </a:bodyPr>
          <a:p>
            <a:pPr lvl="0" algn="ctr">
              <a:lnSpc>
                <a:spcPct val="130000"/>
              </a:lnSpc>
              <a:spcBef>
                <a:spcPts val="0"/>
              </a:spcBef>
              <a:spcAft>
                <a:spcPts val="0"/>
              </a:spcAft>
              <a:buClrTx/>
              <a:buSzTx/>
              <a:buFontTx/>
            </a:pPr>
            <a:r>
              <a:rPr lang="zh-CN" altLang="en-US" sz="2000" dirty="0">
                <a:solidFill>
                  <a:schemeClr val="tx1">
                    <a:lumMod val="85000"/>
                    <a:lumOff val="15000"/>
                  </a:schemeClr>
                </a:solidFill>
                <a:sym typeface="+mn-ea"/>
              </a:rPr>
              <a:t>任务二</a:t>
            </a:r>
            <a:r>
              <a:rPr lang="en-US" altLang="zh-CN" sz="2000" dirty="0">
                <a:solidFill>
                  <a:schemeClr val="tx1">
                    <a:lumMod val="85000"/>
                    <a:lumOff val="15000"/>
                  </a:schemeClr>
                </a:solidFill>
                <a:sym typeface="+mn-ea"/>
              </a:rPr>
              <a:t> </a:t>
            </a:r>
            <a:r>
              <a:rPr lang="zh-CN" altLang="en-US" sz="2000" dirty="0">
                <a:solidFill>
                  <a:schemeClr val="tx1">
                    <a:lumMod val="85000"/>
                    <a:lumOff val="15000"/>
                  </a:schemeClr>
                </a:solidFill>
                <a:sym typeface="+mn-ea"/>
              </a:rPr>
              <a:t>用</a:t>
            </a:r>
            <a:r>
              <a:rPr lang="en-US" altLang="zh-CN" sz="2000" dirty="0">
                <a:solidFill>
                  <a:schemeClr val="tx1">
                    <a:lumMod val="85000"/>
                    <a:lumOff val="15000"/>
                  </a:schemeClr>
                </a:solidFill>
                <a:sym typeface="+mn-ea"/>
              </a:rPr>
              <a:t> Python </a:t>
            </a:r>
            <a:r>
              <a:rPr lang="zh-CN" altLang="en-US" sz="2000" dirty="0">
                <a:solidFill>
                  <a:schemeClr val="tx1">
                    <a:lumMod val="85000"/>
                    <a:lumOff val="15000"/>
                  </a:schemeClr>
                </a:solidFill>
                <a:sym typeface="+mn-ea"/>
              </a:rPr>
              <a:t>实现</a:t>
            </a:r>
            <a:r>
              <a:rPr lang="en-US" altLang="zh-CN" sz="2000" dirty="0">
                <a:solidFill>
                  <a:schemeClr val="tx1">
                    <a:lumMod val="85000"/>
                    <a:lumOff val="15000"/>
                  </a:schemeClr>
                </a:solidFill>
                <a:sym typeface="+mn-ea"/>
              </a:rPr>
              <a:t> HTTP </a:t>
            </a:r>
            <a:r>
              <a:rPr lang="zh-CN" altLang="en-US" sz="2000" dirty="0">
                <a:solidFill>
                  <a:schemeClr val="tx1">
                    <a:lumMod val="85000"/>
                    <a:lumOff val="15000"/>
                  </a:schemeClr>
                </a:solidFill>
                <a:sym typeface="+mn-ea"/>
              </a:rPr>
              <a:t>请求</a:t>
            </a:r>
            <a:endParaRPr lang="zh-CN" altLang="en-US" sz="2000" dirty="0">
              <a:solidFill>
                <a:schemeClr val="tx1">
                  <a:lumMod val="85000"/>
                  <a:lumOff val="15000"/>
                </a:schemeClr>
              </a:solidFill>
              <a:sym typeface="+mn-ea"/>
            </a:endParaRPr>
          </a:p>
        </p:txBody>
      </p:sp>
      <p:sp>
        <p:nvSpPr>
          <p:cNvPr id="14" name="文本框 13"/>
          <p:cNvSpPr txBox="1"/>
          <p:nvPr>
            <p:custDataLst>
              <p:tags r:id="rId5"/>
            </p:custDataLst>
          </p:nvPr>
        </p:nvSpPr>
        <p:spPr>
          <a:xfrm>
            <a:off x="8056666" y="1955638"/>
            <a:ext cx="899932" cy="745345"/>
          </a:xfrm>
          <a:prstGeom prst="rect">
            <a:avLst/>
          </a:prstGeom>
        </p:spPr>
        <p:txBody>
          <a:bodyPr wrap="none" lIns="0" rIns="0" anchor="b" anchorCtr="0">
            <a:noAutofit/>
          </a:bodyPr>
          <a:p>
            <a:pPr algn="ctr"/>
            <a:r>
              <a:rPr lang="en-US" altLang="zh-CN" sz="4000" b="1" dirty="0">
                <a:solidFill>
                  <a:schemeClr val="accent1"/>
                </a:solidFill>
                <a:latin typeface="Arial" panose="020B0604020202020204" pitchFamily="34" charset="0"/>
                <a:ea typeface="微软雅黑" panose="020B0503020204020204" charset="-122"/>
              </a:rPr>
              <a:t>02</a:t>
            </a:r>
            <a:endParaRPr lang="en-US" altLang="zh-CN" sz="4000" b="1" dirty="0">
              <a:solidFill>
                <a:schemeClr val="accent1"/>
              </a:solidFill>
              <a:latin typeface="Arial" panose="020B0604020202020204" pitchFamily="34" charset="0"/>
              <a:ea typeface="微软雅黑" panose="020B0503020204020204" charset="-122"/>
            </a:endParaRPr>
          </a:p>
        </p:txBody>
      </p:sp>
      <p:sp>
        <p:nvSpPr>
          <p:cNvPr id="3" name="文本框 2"/>
          <p:cNvSpPr txBox="1"/>
          <p:nvPr>
            <p:custDataLst>
              <p:tags r:id="rId6"/>
            </p:custDataLst>
          </p:nvPr>
        </p:nvSpPr>
        <p:spPr>
          <a:xfrm>
            <a:off x="1550035" y="5682615"/>
            <a:ext cx="4297045" cy="581660"/>
          </a:xfrm>
          <a:prstGeom prst="rect">
            <a:avLst/>
          </a:prstGeom>
          <a:noFill/>
        </p:spPr>
        <p:txBody>
          <a:bodyPr wrap="square" lIns="0" tIns="0" rIns="0" bIns="0" rtlCol="0" anchor="t" anchorCtr="0">
            <a:noAutofit/>
          </a:bodyPr>
          <a:p>
            <a:pPr lvl="0" algn="ctr">
              <a:lnSpc>
                <a:spcPct val="130000"/>
              </a:lnSpc>
              <a:spcBef>
                <a:spcPts val="0"/>
              </a:spcBef>
              <a:spcAft>
                <a:spcPts val="0"/>
              </a:spcAft>
              <a:buClrTx/>
              <a:buSzTx/>
              <a:buFontTx/>
            </a:pPr>
            <a:r>
              <a:rPr lang="zh-CN" altLang="en-US" sz="2000" dirty="0">
                <a:solidFill>
                  <a:schemeClr val="tx1">
                    <a:lumMod val="85000"/>
                    <a:lumOff val="15000"/>
                  </a:schemeClr>
                </a:solidFill>
                <a:sym typeface="+mn-ea"/>
              </a:rPr>
              <a:t>实训</a:t>
            </a:r>
            <a:r>
              <a:rPr lang="en-US" altLang="zh-CN" sz="2000" dirty="0">
                <a:solidFill>
                  <a:schemeClr val="tx1">
                    <a:lumMod val="85000"/>
                    <a:lumOff val="15000"/>
                  </a:schemeClr>
                </a:solidFill>
                <a:sym typeface="+mn-ea"/>
              </a:rPr>
              <a:t> </a:t>
            </a:r>
            <a:r>
              <a:rPr lang="zh-CN" altLang="en-US" sz="2000" dirty="0">
                <a:solidFill>
                  <a:schemeClr val="tx1">
                    <a:lumMod val="85000"/>
                    <a:lumOff val="15000"/>
                  </a:schemeClr>
                </a:solidFill>
                <a:sym typeface="+mn-ea"/>
              </a:rPr>
              <a:t>爬取天气预报数据</a:t>
            </a:r>
            <a:endParaRPr lang="zh-CN" altLang="en-US" sz="2000" dirty="0">
              <a:solidFill>
                <a:schemeClr val="tx1">
                  <a:lumMod val="85000"/>
                  <a:lumOff val="15000"/>
                </a:schemeClr>
              </a:solidFill>
              <a:sym typeface="+mn-ea"/>
            </a:endParaRPr>
          </a:p>
          <a:p>
            <a:pPr lvl="0" algn="ctr">
              <a:lnSpc>
                <a:spcPct val="130000"/>
              </a:lnSpc>
              <a:spcBef>
                <a:spcPts val="0"/>
              </a:spcBef>
              <a:spcAft>
                <a:spcPts val="0"/>
              </a:spcAft>
              <a:buClrTx/>
              <a:buSzTx/>
              <a:buFontTx/>
            </a:pPr>
            <a:endParaRPr lang="zh-CN" altLang="en-US" sz="2000" dirty="0">
              <a:solidFill>
                <a:schemeClr val="tx1">
                  <a:lumMod val="85000"/>
                  <a:lumOff val="15000"/>
                </a:schemeClr>
              </a:solidFill>
              <a:sym typeface="+mn-ea"/>
            </a:endParaRPr>
          </a:p>
        </p:txBody>
      </p:sp>
      <p:sp>
        <p:nvSpPr>
          <p:cNvPr id="4" name="文本框 3"/>
          <p:cNvSpPr txBox="1"/>
          <p:nvPr>
            <p:custDataLst>
              <p:tags r:id="rId7"/>
            </p:custDataLst>
          </p:nvPr>
        </p:nvSpPr>
        <p:spPr>
          <a:xfrm>
            <a:off x="3188226" y="3489533"/>
            <a:ext cx="899932" cy="745345"/>
          </a:xfrm>
          <a:prstGeom prst="rect">
            <a:avLst/>
          </a:prstGeom>
        </p:spPr>
        <p:txBody>
          <a:bodyPr wrap="none" lIns="0" rIns="0" anchor="b" anchorCtr="0">
            <a:noAutofit/>
          </a:bodyPr>
          <a:p>
            <a:pPr algn="ctr"/>
            <a:r>
              <a:rPr lang="en-US" altLang="zh-CN" sz="4000" b="1" dirty="0">
                <a:solidFill>
                  <a:schemeClr val="accent1"/>
                </a:solidFill>
                <a:latin typeface="Arial" panose="020B0604020202020204" pitchFamily="34" charset="0"/>
                <a:ea typeface="微软雅黑" panose="020B0503020204020204" charset="-122"/>
              </a:rPr>
              <a:t>03</a:t>
            </a:r>
            <a:endParaRPr lang="en-US" altLang="zh-CN" sz="4000" b="1" dirty="0">
              <a:solidFill>
                <a:schemeClr val="accent1"/>
              </a:solidFill>
              <a:latin typeface="Arial" panose="020B0604020202020204" pitchFamily="34" charset="0"/>
              <a:ea typeface="微软雅黑" panose="020B0503020204020204" charset="-122"/>
            </a:endParaRPr>
          </a:p>
        </p:txBody>
      </p:sp>
      <p:sp>
        <p:nvSpPr>
          <p:cNvPr id="5" name="文本框 4"/>
          <p:cNvSpPr txBox="1"/>
          <p:nvPr>
            <p:custDataLst>
              <p:tags r:id="rId8"/>
            </p:custDataLst>
          </p:nvPr>
        </p:nvSpPr>
        <p:spPr>
          <a:xfrm>
            <a:off x="6358936" y="4251796"/>
            <a:ext cx="4296868" cy="1126495"/>
          </a:xfrm>
          <a:prstGeom prst="rect">
            <a:avLst/>
          </a:prstGeom>
          <a:noFill/>
        </p:spPr>
        <p:txBody>
          <a:bodyPr wrap="square" lIns="0" tIns="0" rIns="0" bIns="0" rtlCol="0" anchor="t" anchorCtr="0">
            <a:noAutofit/>
          </a:bodyPr>
          <a:p>
            <a:pPr lvl="0" algn="ctr">
              <a:lnSpc>
                <a:spcPct val="130000"/>
              </a:lnSpc>
              <a:spcBef>
                <a:spcPts val="0"/>
              </a:spcBef>
              <a:spcAft>
                <a:spcPts val="0"/>
              </a:spcAft>
              <a:buClrTx/>
              <a:buSzTx/>
              <a:buFontTx/>
            </a:pPr>
            <a:r>
              <a:rPr lang="zh-CN" altLang="en-US" sz="2000" dirty="0">
                <a:solidFill>
                  <a:schemeClr val="tx1">
                    <a:lumMod val="85000"/>
                    <a:lumOff val="15000"/>
                  </a:schemeClr>
                </a:solidFill>
                <a:sym typeface="+mn-ea"/>
              </a:rPr>
              <a:t>任务四</a:t>
            </a:r>
            <a:r>
              <a:rPr lang="en-US" altLang="zh-CN" sz="2000" dirty="0">
                <a:solidFill>
                  <a:schemeClr val="tx1">
                    <a:lumMod val="85000"/>
                    <a:lumOff val="15000"/>
                  </a:schemeClr>
                </a:solidFill>
                <a:sym typeface="+mn-ea"/>
              </a:rPr>
              <a:t> </a:t>
            </a:r>
            <a:r>
              <a:rPr lang="zh-CN" altLang="en-US" sz="2000" dirty="0">
                <a:solidFill>
                  <a:schemeClr val="tx1">
                    <a:lumMod val="85000"/>
                    <a:lumOff val="15000"/>
                  </a:schemeClr>
                </a:solidFill>
                <a:sym typeface="+mn-ea"/>
              </a:rPr>
              <a:t>解析采集到的网页</a:t>
            </a:r>
            <a:endParaRPr lang="zh-CN" altLang="en-US" sz="2000" dirty="0">
              <a:solidFill>
                <a:schemeClr val="tx1">
                  <a:lumMod val="85000"/>
                  <a:lumOff val="15000"/>
                </a:schemeClr>
              </a:solidFill>
              <a:sym typeface="+mn-ea"/>
            </a:endParaRPr>
          </a:p>
        </p:txBody>
      </p:sp>
      <p:sp>
        <p:nvSpPr>
          <p:cNvPr id="6" name="文本框 5"/>
          <p:cNvSpPr txBox="1"/>
          <p:nvPr>
            <p:custDataLst>
              <p:tags r:id="rId9"/>
            </p:custDataLst>
          </p:nvPr>
        </p:nvSpPr>
        <p:spPr>
          <a:xfrm>
            <a:off x="8057404" y="3448259"/>
            <a:ext cx="899932" cy="745345"/>
          </a:xfrm>
          <a:prstGeom prst="rect">
            <a:avLst/>
          </a:prstGeom>
        </p:spPr>
        <p:txBody>
          <a:bodyPr wrap="none" lIns="0" rIns="0" anchor="b" anchorCtr="0">
            <a:noAutofit/>
          </a:bodyPr>
          <a:p>
            <a:pPr algn="ctr"/>
            <a:r>
              <a:rPr lang="en-US" altLang="zh-CN" sz="3600" b="1" dirty="0">
                <a:solidFill>
                  <a:schemeClr val="accent1"/>
                </a:solidFill>
                <a:latin typeface="Arial" panose="020B0604020202020204" pitchFamily="34" charset="0"/>
                <a:ea typeface="微软雅黑" panose="020B0503020204020204" charset="-122"/>
              </a:rPr>
              <a:t>04</a:t>
            </a:r>
            <a:endParaRPr lang="en-US" altLang="zh-CN" sz="3600" b="1" dirty="0">
              <a:solidFill>
                <a:schemeClr val="accent1"/>
              </a:solidFill>
              <a:latin typeface="Arial" panose="020B0604020202020204" pitchFamily="34" charset="0"/>
              <a:ea typeface="微软雅黑" panose="020B0503020204020204" charset="-122"/>
            </a:endParaRPr>
          </a:p>
        </p:txBody>
      </p:sp>
      <p:sp>
        <p:nvSpPr>
          <p:cNvPr id="7" name="文本框 6"/>
          <p:cNvSpPr txBox="1"/>
          <p:nvPr>
            <p:custDataLst>
              <p:tags r:id="rId10"/>
            </p:custDataLst>
          </p:nvPr>
        </p:nvSpPr>
        <p:spPr>
          <a:xfrm>
            <a:off x="3188226" y="4937333"/>
            <a:ext cx="899932" cy="745345"/>
          </a:xfrm>
          <a:prstGeom prst="rect">
            <a:avLst/>
          </a:prstGeom>
        </p:spPr>
        <p:txBody>
          <a:bodyPr wrap="none" lIns="0" rIns="0" anchor="b" anchorCtr="0">
            <a:noAutofit/>
          </a:bodyPr>
          <a:p>
            <a:pPr algn="ctr"/>
            <a:r>
              <a:rPr lang="en-US" altLang="zh-CN" sz="4000" b="1" dirty="0">
                <a:solidFill>
                  <a:schemeClr val="accent1"/>
                </a:solidFill>
                <a:latin typeface="Arial" panose="020B0604020202020204" pitchFamily="34" charset="0"/>
                <a:ea typeface="微软雅黑" panose="020B0503020204020204" charset="-122"/>
              </a:rPr>
              <a:t>05</a:t>
            </a:r>
            <a:endParaRPr lang="en-US" altLang="zh-CN" sz="4000" b="1" dirty="0">
              <a:solidFill>
                <a:schemeClr val="accent1"/>
              </a:solidFill>
              <a:latin typeface="Arial" panose="020B0604020202020204" pitchFamily="34" charset="0"/>
              <a:ea typeface="微软雅黑" panose="020B0503020204020204" charset="-122"/>
            </a:endParaRPr>
          </a:p>
        </p:txBody>
      </p:sp>
      <p:sp>
        <p:nvSpPr>
          <p:cNvPr id="8" name="文本框 7"/>
          <p:cNvSpPr txBox="1"/>
          <p:nvPr>
            <p:custDataLst>
              <p:tags r:id="rId11"/>
            </p:custDataLst>
          </p:nvPr>
        </p:nvSpPr>
        <p:spPr>
          <a:xfrm>
            <a:off x="1616710" y="4295140"/>
            <a:ext cx="4297045" cy="581660"/>
          </a:xfrm>
          <a:prstGeom prst="rect">
            <a:avLst/>
          </a:prstGeom>
          <a:noFill/>
        </p:spPr>
        <p:txBody>
          <a:bodyPr wrap="square" lIns="0" tIns="0" rIns="0" bIns="0" rtlCol="0" anchor="t" anchorCtr="0">
            <a:noAutofit/>
          </a:bodyPr>
          <a:p>
            <a:pPr lvl="0" algn="ctr">
              <a:lnSpc>
                <a:spcPct val="130000"/>
              </a:lnSpc>
              <a:spcBef>
                <a:spcPts val="0"/>
              </a:spcBef>
              <a:spcAft>
                <a:spcPts val="0"/>
              </a:spcAft>
              <a:buClrTx/>
              <a:buSzTx/>
              <a:buFontTx/>
            </a:pPr>
            <a:r>
              <a:rPr lang="zh-CN" altLang="en-US" sz="2000" dirty="0">
                <a:solidFill>
                  <a:schemeClr val="tx1">
                    <a:lumMod val="85000"/>
                    <a:lumOff val="15000"/>
                  </a:schemeClr>
                </a:solidFill>
                <a:sym typeface="+mn-ea"/>
              </a:rPr>
              <a:t>任务三</a:t>
            </a:r>
            <a:r>
              <a:rPr lang="en-US" altLang="zh-CN" sz="2000" dirty="0">
                <a:solidFill>
                  <a:schemeClr val="tx1">
                    <a:lumMod val="85000"/>
                    <a:lumOff val="15000"/>
                  </a:schemeClr>
                </a:solidFill>
                <a:sym typeface="+mn-ea"/>
              </a:rPr>
              <a:t> </a:t>
            </a:r>
            <a:r>
              <a:rPr lang="zh-CN" altLang="en-US" sz="2000" dirty="0">
                <a:solidFill>
                  <a:schemeClr val="tx1">
                    <a:lumMod val="85000"/>
                    <a:lumOff val="15000"/>
                  </a:schemeClr>
                </a:solidFill>
                <a:sym typeface="+mn-ea"/>
              </a:rPr>
              <a:t>静态网页和动态网页采集</a:t>
            </a:r>
            <a:endParaRPr lang="zh-CN" altLang="en-US" sz="2000" dirty="0">
              <a:solidFill>
                <a:schemeClr val="tx1">
                  <a:lumMod val="85000"/>
                  <a:lumOff val="15000"/>
                </a:schemeClr>
              </a:solidFill>
              <a:sym typeface="+mn-ea"/>
            </a:endParaRPr>
          </a:p>
        </p:txBody>
      </p:sp>
      <p:sp>
        <p:nvSpPr>
          <p:cNvPr id="30" name="文本框 29"/>
          <p:cNvSpPr txBox="1"/>
          <p:nvPr/>
        </p:nvSpPr>
        <p:spPr>
          <a:xfrm>
            <a:off x="6358682" y="3862691"/>
            <a:ext cx="393700" cy="646112"/>
          </a:xfrm>
          <a:prstGeom prst="rect">
            <a:avLst/>
          </a:prstGeom>
          <a:noFill/>
        </p:spPr>
        <p:txBody>
          <a:bodyPr>
            <a:spAutoFit/>
          </a:bodyPr>
          <a:p>
            <a:pPr>
              <a:defRPr/>
            </a:pPr>
            <a:r>
              <a:rPr lang="zh-CN" altLang="en-US" sz="3600" dirty="0">
                <a:solidFill>
                  <a:srgbClr val="FF0000"/>
                </a:solidFill>
                <a:effectLst>
                  <a:outerShdw blurRad="38100" dist="38100" dir="2700000" algn="tl">
                    <a:srgbClr val="FFFFFF"/>
                  </a:outerShdw>
                </a:effectLst>
                <a:sym typeface="Wingdings" panose="05000000000000000000" pitchFamily="2" charset="2"/>
              </a:rPr>
              <a:t></a:t>
            </a:r>
            <a:endParaRPr lang="zh-CN" altLang="en-US" sz="3600" dirty="0">
              <a:solidFill>
                <a:srgbClr val="FF0000"/>
              </a:solidFill>
            </a:endParaRPr>
          </a:p>
        </p:txBody>
      </p:sp>
    </p:spTree>
    <p:custDataLst>
      <p:tags r:id="rId12"/>
    </p:custData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C:/Users/Admin/AppData/Roaming/Kingsoft/office6/wppai/generateppt/ff30909d-f63d-4f10-b2e8-5583e5ea6b13.jpgff30909d-f63d-4f10-b2e8-5583e5ea6b13"/>
          <p:cNvPicPr>
            <a:picLocks noChangeAspect="1"/>
          </p:cNvPicPr>
          <p:nvPr>
            <p:custDataLst>
              <p:tags r:id="rId1"/>
            </p:custDataLst>
          </p:nvPr>
        </p:nvPicPr>
        <p:blipFill>
          <a:blip r:embed="rId2"/>
          <a:srcRect t="41" b="41"/>
          <a:stretch>
            <a:fillRect/>
          </a:stretch>
        </p:blipFill>
        <p:spPr>
          <a:xfrm>
            <a:off x="0" y="0"/>
            <a:ext cx="12192000" cy="3429000"/>
          </a:xfrm>
          <a:prstGeom prst="rect">
            <a:avLst/>
          </a:prstGeom>
          <a:solidFill>
            <a:schemeClr val="accent1"/>
          </a:solidFill>
          <a:ln w="9525" cap="flat" cmpd="sng" algn="ctr">
            <a:solidFill>
              <a:schemeClr val="dk1">
                <a:lumMod val="40000"/>
                <a:lumOff val="60000"/>
                <a:alpha val="50000"/>
              </a:schemeClr>
            </a:solidFill>
            <a:prstDash val="solid"/>
            <a:round/>
            <a:headEnd type="none" w="med" len="med"/>
            <a:tailEnd type="none" w="med" len="med"/>
          </a:ln>
        </p:spPr>
      </p:pic>
      <p:sp>
        <p:nvSpPr>
          <p:cNvPr id="15" name="矩形: 圆角 14"/>
          <p:cNvSpPr/>
          <p:nvPr>
            <p:custDataLst>
              <p:tags r:id="rId3"/>
            </p:custDataLst>
          </p:nvPr>
        </p:nvSpPr>
        <p:spPr>
          <a:xfrm>
            <a:off x="530225" y="3091180"/>
            <a:ext cx="11129010" cy="3237865"/>
          </a:xfrm>
          <a:prstGeom prst="roundRect">
            <a:avLst>
              <a:gd name="adj" fmla="val 9236"/>
            </a:avLst>
          </a:prstGeom>
          <a:solidFill>
            <a:schemeClr val="lt1">
              <a:lumMod val="100000"/>
            </a:schemeClr>
          </a:solidFill>
          <a:ln w="3175" cap="flat" cmpd="sng" algn="ctr">
            <a:solidFill>
              <a:schemeClr val="accent1">
                <a:lumMod val="100000"/>
                <a:alpha val="20000"/>
              </a:schemeClr>
            </a:solidFill>
            <a:prstDash val="solid"/>
            <a:round/>
            <a:headEnd type="none" w="med" len="med"/>
            <a:tailEnd type="none" w="med" len="med"/>
          </a:ln>
          <a:effectLst>
            <a:outerShdw blurRad="508000" dist="76200" dir="5399999" algn="bl" rotWithShape="0">
              <a:schemeClr val="accent1">
                <a:alpha val="20000"/>
              </a:schemeClr>
            </a:outerShdw>
          </a:effectLst>
        </p:spPr>
        <p:txBody>
          <a:bodyPr rtlCol="0" anchor="ctr"/>
          <a:lstStyle/>
          <a:p>
            <a:pPr algn="ctr"/>
            <a:endParaRPr kumimoji="1" lang="zh-CN" altLang="en-US" sz="3200">
              <a:latin typeface="+mj-ea"/>
              <a:ea typeface="+mj-ea"/>
              <a:sym typeface="微软雅黑" panose="020B0503020204020204" charset="-122"/>
            </a:endParaRPr>
          </a:p>
        </p:txBody>
      </p:sp>
      <p:sp>
        <p:nvSpPr>
          <p:cNvPr id="17" name="标题 16"/>
          <p:cNvSpPr>
            <a:spLocks noGrp="1"/>
          </p:cNvSpPr>
          <p:nvPr>
            <p:ph type="title"/>
            <p:custDataLst>
              <p:tags r:id="rId4"/>
            </p:custDataLst>
          </p:nvPr>
        </p:nvSpPr>
        <p:spPr>
          <a:xfrm>
            <a:off x="1525270" y="3378835"/>
            <a:ext cx="9474200" cy="720090"/>
          </a:xfrm>
        </p:spPr>
        <p:txBody>
          <a:bodyPr anchor="ctr" anchorCtr="0"/>
          <a:lstStyle/>
          <a:p>
            <a:r>
              <a:rPr lang="zh-CN" altLang="en-US" sz="3200" dirty="0">
                <a:solidFill>
                  <a:srgbClr val="FF0000"/>
                </a:solidFill>
                <a:latin typeface="楷体_GB2312" charset="-122"/>
              </a:rPr>
              <a:t>任务描述：学习解析采集到的网页</a:t>
            </a:r>
            <a:endParaRPr lang="zh-CN" altLang="en-US" sz="3200" dirty="0">
              <a:solidFill>
                <a:srgbClr val="FF0000"/>
              </a:solidFill>
              <a:latin typeface="楷体_GB2312" charset="-122"/>
            </a:endParaRPr>
          </a:p>
        </p:txBody>
      </p:sp>
      <p:sp>
        <p:nvSpPr>
          <p:cNvPr id="6" name="矩形 5"/>
          <p:cNvSpPr/>
          <p:nvPr>
            <p:custDataLst>
              <p:tags r:id="rId5"/>
            </p:custDataLst>
          </p:nvPr>
        </p:nvSpPr>
        <p:spPr>
          <a:xfrm>
            <a:off x="4688205" y="4906645"/>
            <a:ext cx="2258695" cy="349250"/>
          </a:xfrm>
          <a:prstGeom prst="rect">
            <a:avLst/>
          </a:prstGeom>
          <a:noFill/>
        </p:spPr>
        <p:txBody>
          <a:bodyPr wrap="square" lIns="0" tIns="0" rIns="0" bIns="0" rtlCol="0" anchor="b" anchorCtr="0">
            <a:noAutofit/>
          </a:bodyPr>
          <a:p>
            <a:pPr>
              <a:spcBef>
                <a:spcPct val="0"/>
              </a:spcBef>
              <a:spcAft>
                <a:spcPct val="0"/>
              </a:spcAft>
            </a:pPr>
            <a:r>
              <a:rPr lang="en-US" altLang="zh-CN" sz="2000" b="1">
                <a:solidFill>
                  <a:schemeClr val="accent1"/>
                </a:solidFill>
                <a:latin typeface="+mn-ea"/>
                <a:cs typeface="+mn-ea"/>
                <a:sym typeface="+mn-ea"/>
              </a:rPr>
              <a:t>Beautiful Soup </a:t>
            </a:r>
            <a:r>
              <a:rPr lang="zh-CN" altLang="en-US" sz="2000" b="1">
                <a:solidFill>
                  <a:schemeClr val="accent1"/>
                </a:solidFill>
                <a:latin typeface="+mn-ea"/>
                <a:cs typeface="+mn-ea"/>
                <a:sym typeface="+mn-ea"/>
              </a:rPr>
              <a:t>提供了更高层次的接口</a:t>
            </a:r>
            <a:endParaRPr lang="zh-CN" altLang="en-US" sz="2000" b="1">
              <a:solidFill>
                <a:schemeClr val="accent1"/>
              </a:solidFill>
              <a:latin typeface="+mn-ea"/>
              <a:cs typeface="+mn-ea"/>
              <a:sym typeface="+mn-ea"/>
            </a:endParaRPr>
          </a:p>
        </p:txBody>
      </p:sp>
      <p:sp>
        <p:nvSpPr>
          <p:cNvPr id="10" name="矩形 9"/>
          <p:cNvSpPr/>
          <p:nvPr>
            <p:custDataLst>
              <p:tags r:id="rId6"/>
            </p:custDataLst>
          </p:nvPr>
        </p:nvSpPr>
        <p:spPr>
          <a:xfrm>
            <a:off x="1527175" y="4325620"/>
            <a:ext cx="2087880" cy="646430"/>
          </a:xfrm>
          <a:prstGeom prst="rect">
            <a:avLst/>
          </a:prstGeom>
          <a:noFill/>
        </p:spPr>
        <p:txBody>
          <a:bodyPr wrap="square" lIns="0" tIns="0" rIns="0" bIns="0" rtlCol="0" anchor="b" anchorCtr="0">
            <a:noAutofit/>
          </a:bodyPr>
          <a:p>
            <a:pPr>
              <a:spcBef>
                <a:spcPct val="0"/>
              </a:spcBef>
              <a:spcAft>
                <a:spcPct val="0"/>
              </a:spcAft>
            </a:pPr>
            <a:r>
              <a:rPr lang="zh-CN" altLang="en-US" sz="2000" b="1" dirty="0">
                <a:solidFill>
                  <a:schemeClr val="accent1"/>
                </a:solidFill>
                <a:latin typeface="+mn-ea"/>
                <a:cs typeface="+mn-ea"/>
                <a:sym typeface="+mn-ea"/>
              </a:rPr>
              <a:t>正则表达式</a:t>
            </a:r>
            <a:r>
              <a:rPr lang="zh-CN" altLang="en-US" sz="2000" b="1" dirty="0">
                <a:solidFill>
                  <a:schemeClr val="accent1"/>
                </a:solidFill>
                <a:latin typeface="+mn-ea"/>
                <a:cs typeface="+mn-ea"/>
                <a:sym typeface="+mn-ea"/>
              </a:rPr>
              <a:t>用在一次性数据爬取</a:t>
            </a:r>
            <a:endParaRPr lang="zh-CN" altLang="en-US" sz="2000" b="1" dirty="0">
              <a:solidFill>
                <a:schemeClr val="accent1"/>
              </a:solidFill>
              <a:latin typeface="+mn-ea"/>
              <a:cs typeface="+mn-ea"/>
              <a:sym typeface="+mn-ea"/>
            </a:endParaRPr>
          </a:p>
        </p:txBody>
      </p:sp>
      <p:sp>
        <p:nvSpPr>
          <p:cNvPr id="5" name="矩形 4"/>
          <p:cNvSpPr/>
          <p:nvPr>
            <p:custDataLst>
              <p:tags r:id="rId7"/>
            </p:custDataLst>
          </p:nvPr>
        </p:nvSpPr>
        <p:spPr>
          <a:xfrm>
            <a:off x="8020050" y="4622800"/>
            <a:ext cx="2226310" cy="349250"/>
          </a:xfrm>
          <a:prstGeom prst="rect">
            <a:avLst/>
          </a:prstGeom>
          <a:noFill/>
        </p:spPr>
        <p:txBody>
          <a:bodyPr wrap="square" lIns="0" tIns="0" rIns="0" bIns="0" rtlCol="0" anchor="b" anchorCtr="0">
            <a:noAutofit/>
          </a:bodyPr>
          <a:p>
            <a:pPr>
              <a:spcBef>
                <a:spcPct val="0"/>
              </a:spcBef>
              <a:spcAft>
                <a:spcPct val="0"/>
              </a:spcAft>
            </a:pPr>
            <a:r>
              <a:rPr lang="zh-CN" altLang="en-US" sz="2000" b="1">
                <a:solidFill>
                  <a:schemeClr val="accent1"/>
                </a:solidFill>
                <a:latin typeface="+mn-ea"/>
                <a:cs typeface="+mn-ea"/>
                <a:sym typeface="+mn-ea"/>
              </a:rPr>
              <a:t>通常情况下</a:t>
            </a:r>
            <a:r>
              <a:rPr lang="en-US" altLang="zh-CN" sz="2000" b="1">
                <a:solidFill>
                  <a:schemeClr val="accent1"/>
                </a:solidFill>
                <a:latin typeface="+mn-ea"/>
                <a:cs typeface="+mn-ea"/>
                <a:sym typeface="+mn-ea"/>
              </a:rPr>
              <a:t> lxml </a:t>
            </a:r>
            <a:r>
              <a:rPr lang="zh-CN" altLang="en-US" sz="2000" b="1">
                <a:solidFill>
                  <a:schemeClr val="accent1"/>
                </a:solidFill>
                <a:latin typeface="+mn-ea"/>
                <a:cs typeface="+mn-ea"/>
                <a:sym typeface="+mn-ea"/>
              </a:rPr>
              <a:t>是最佳选择</a:t>
            </a:r>
            <a:endParaRPr lang="zh-CN" altLang="en-US" sz="2000" b="1">
              <a:solidFill>
                <a:schemeClr val="accent1"/>
              </a:solidFill>
              <a:latin typeface="+mn-ea"/>
              <a:cs typeface="+mn-ea"/>
              <a:sym typeface="+mn-ea"/>
            </a:endParaRPr>
          </a:p>
        </p:txBody>
      </p:sp>
    </p:spTree>
    <p:custDataLst>
      <p:tags r:id="rId8"/>
    </p:custDataLst>
  </p:cSld>
  <p:clrMapOvr>
    <a:masterClrMapping/>
  </p:clrMapOvr>
  <p:transition>
    <p:cu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custDataLst>
              <p:tags r:id="rId1"/>
            </p:custDataLst>
          </p:nvPr>
        </p:nvSpPr>
        <p:spPr>
          <a:xfrm>
            <a:off x="685800" y="185490"/>
            <a:ext cx="10972800" cy="763200"/>
          </a:xfrm>
        </p:spPr>
        <p:txBody>
          <a:bodyPr/>
          <a:lstStyle/>
          <a:p>
            <a:r>
              <a:rPr lang="zh-CN" altLang="en-US" sz="3200">
                <a:solidFill>
                  <a:schemeClr val="tx1"/>
                </a:solidFill>
              </a:rPr>
              <a:t>任务实施：一</a:t>
            </a:r>
            <a:r>
              <a:rPr lang="en-US" altLang="zh-CN" sz="3200">
                <a:solidFill>
                  <a:schemeClr val="tx1"/>
                </a:solidFill>
              </a:rPr>
              <a:t>. </a:t>
            </a:r>
            <a:r>
              <a:rPr lang="zh-CN" altLang="en-US" sz="3200">
                <a:solidFill>
                  <a:schemeClr val="tx1"/>
                </a:solidFill>
              </a:rPr>
              <a:t>浏览网页及获取内容的流程</a:t>
            </a:r>
            <a:endParaRPr lang="zh-CN" altLang="en-US" sz="3200">
              <a:solidFill>
                <a:schemeClr val="tx1"/>
              </a:solidFill>
            </a:endParaRPr>
          </a:p>
        </p:txBody>
      </p:sp>
      <p:pic>
        <p:nvPicPr>
          <p:cNvPr id="25" name="图片 24"/>
          <p:cNvPicPr>
            <a:picLocks noChangeAspect="1"/>
          </p:cNvPicPr>
          <p:nvPr>
            <p:custDataLst>
              <p:tags r:id="rId2"/>
            </p:custDataLst>
          </p:nvPr>
        </p:nvPicPr>
        <p:blipFill>
          <a:blip r:embed="rId3"/>
          <a:srcRect/>
          <a:stretch>
            <a:fillRect/>
          </a:stretch>
        </p:blipFill>
        <p:spPr>
          <a:xfrm>
            <a:off x="609600" y="1676400"/>
            <a:ext cx="10972800" cy="4703445"/>
          </a:xfrm>
          <a:custGeom>
            <a:avLst/>
            <a:gdLst>
              <a:gd name="connsiteX0" fmla="*/ 10800080 w 10800080"/>
              <a:gd name="connsiteY0" fmla="*/ 0 h 4931410"/>
              <a:gd name="connsiteX1" fmla="*/ 0 w 10800080"/>
              <a:gd name="connsiteY1" fmla="*/ 0 h 4931410"/>
              <a:gd name="connsiteX2" fmla="*/ 0 w 10800080"/>
              <a:gd name="connsiteY2" fmla="*/ 4931410 h 4931410"/>
              <a:gd name="connsiteX3" fmla="*/ 10800080 w 10800080"/>
              <a:gd name="connsiteY3" fmla="*/ 4931410 h 4931410"/>
            </a:gdLst>
            <a:ahLst/>
            <a:cxnLst>
              <a:cxn ang="0">
                <a:pos x="connsiteX0" y="connsiteY0"/>
              </a:cxn>
              <a:cxn ang="0">
                <a:pos x="connsiteX1" y="connsiteY1"/>
              </a:cxn>
              <a:cxn ang="0">
                <a:pos x="connsiteX2" y="connsiteY2"/>
              </a:cxn>
              <a:cxn ang="0">
                <a:pos x="connsiteX3" y="connsiteY3"/>
              </a:cxn>
            </a:cxnLst>
            <a:rect l="l" t="t" r="r" b="b"/>
            <a:pathLst>
              <a:path w="10800080" h="4931410">
                <a:moveTo>
                  <a:pt x="10800080" y="0"/>
                </a:moveTo>
                <a:lnTo>
                  <a:pt x="0" y="0"/>
                </a:lnTo>
                <a:lnTo>
                  <a:pt x="0" y="4931410"/>
                </a:lnTo>
                <a:lnTo>
                  <a:pt x="10800080" y="4931410"/>
                </a:lnTo>
                <a:close/>
              </a:path>
            </a:pathLst>
          </a:custGeom>
          <a:solidFill>
            <a:schemeClr val="accent1"/>
          </a:solidFill>
          <a:ln w="9525" cap="flat" cmpd="sng" algn="ctr">
            <a:solidFill>
              <a:schemeClr val="dk1">
                <a:lumMod val="40000"/>
                <a:lumOff val="60000"/>
                <a:alpha val="10000"/>
              </a:schemeClr>
            </a:solidFill>
            <a:prstDash val="solid"/>
            <a:round/>
            <a:headEnd type="none" w="med" len="med"/>
            <a:tailEnd type="none" w="med" len="med"/>
          </a:ln>
        </p:spPr>
      </p:pic>
      <p:sp>
        <p:nvSpPr>
          <p:cNvPr id="8" name="矩形 7"/>
          <p:cNvSpPr/>
          <p:nvPr>
            <p:custDataLst>
              <p:tags r:id="rId4"/>
            </p:custDataLst>
          </p:nvPr>
        </p:nvSpPr>
        <p:spPr>
          <a:xfrm flipV="1">
            <a:off x="1703705" y="1676400"/>
            <a:ext cx="7879715" cy="4453890"/>
          </a:xfrm>
          <a:prstGeom prst="rect">
            <a:avLst/>
          </a:prstGeom>
          <a:solidFill>
            <a:schemeClr val="accent1">
              <a:alpha val="8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9" name="正文"/>
          <p:cNvSpPr txBox="1"/>
          <p:nvPr>
            <p:custDataLst>
              <p:tags r:id="rId5"/>
            </p:custDataLst>
          </p:nvPr>
        </p:nvSpPr>
        <p:spPr>
          <a:xfrm>
            <a:off x="2262505" y="2787015"/>
            <a:ext cx="6673850" cy="3002280"/>
          </a:xfrm>
          <a:prstGeom prst="rect">
            <a:avLst/>
          </a:prstGeom>
          <a:noFill/>
        </p:spPr>
        <p:txBody>
          <a:bodyPr wrap="square" lIns="0" tIns="0" rIns="0" bIns="0" rtlCol="0" anchor="t" anchorCtr="0">
            <a:normAutofit fontScale="75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285750" indent="-285750" algn="l" fontAlgn="auto">
              <a:lnSpc>
                <a:spcPct val="150000"/>
              </a:lnSpc>
              <a:buFont typeface="Arial" panose="020B0604020202020204" pitchFamily="34" charset="0"/>
              <a:buChar char="•"/>
            </a:pPr>
            <a:r>
              <a:rPr lang="zh-CN" altLang="en-US" sz="2000" dirty="0">
                <a:ln>
                  <a:noFill/>
                  <a:prstDash val="sysDot"/>
                </a:ln>
                <a:solidFill>
                  <a:schemeClr val="accent3"/>
                </a:solidFill>
                <a:uFillTx/>
                <a:latin typeface="+mn-ea"/>
                <a:cs typeface="+mn-ea"/>
                <a:sym typeface="+mn-ea"/>
              </a:rPr>
              <a:t>超文本传输协议（</a:t>
            </a:r>
            <a:r>
              <a:rPr lang="en-US" altLang="zh-CN" sz="2000" dirty="0">
                <a:ln>
                  <a:noFill/>
                  <a:prstDash val="sysDot"/>
                </a:ln>
                <a:solidFill>
                  <a:schemeClr val="accent3"/>
                </a:solidFill>
                <a:uFillTx/>
                <a:latin typeface="+mn-ea"/>
                <a:cs typeface="+mn-ea"/>
                <a:sym typeface="+mn-ea"/>
              </a:rPr>
              <a:t>hypertext transfer protocol</a:t>
            </a:r>
            <a:r>
              <a:rPr lang="zh-CN" altLang="en-US" sz="2000" dirty="0">
                <a:ln>
                  <a:noFill/>
                  <a:prstDash val="sysDot"/>
                </a:ln>
                <a:solidFill>
                  <a:schemeClr val="accent3"/>
                </a:solidFill>
                <a:uFillTx/>
                <a:latin typeface="+mn-ea"/>
                <a:cs typeface="+mn-ea"/>
                <a:sym typeface="+mn-ea"/>
              </a:rPr>
              <a:t>，</a:t>
            </a:r>
            <a:r>
              <a:rPr lang="en-US" altLang="zh-CN" sz="2000" dirty="0">
                <a:ln>
                  <a:noFill/>
                  <a:prstDash val="sysDot"/>
                </a:ln>
                <a:solidFill>
                  <a:schemeClr val="accent3"/>
                </a:solidFill>
                <a:uFillTx/>
                <a:latin typeface="+mn-ea"/>
                <a:cs typeface="+mn-ea"/>
                <a:sym typeface="+mn-ea"/>
              </a:rPr>
              <a:t>HTTP </a:t>
            </a:r>
            <a:r>
              <a:rPr lang="zh-CN" altLang="en-US" sz="2000" dirty="0">
                <a:ln>
                  <a:noFill/>
                  <a:prstDash val="sysDot"/>
                </a:ln>
                <a:solidFill>
                  <a:schemeClr val="accent3"/>
                </a:solidFill>
                <a:uFillTx/>
                <a:latin typeface="+mn-ea"/>
                <a:cs typeface="+mn-ea"/>
                <a:sym typeface="+mn-ea"/>
              </a:rPr>
              <a:t>）是一种发布和接收超文本标记</a:t>
            </a:r>
            <a:r>
              <a:rPr lang="en-US" altLang="zh-CN" sz="2000" dirty="0">
                <a:ln>
                  <a:noFill/>
                  <a:prstDash val="sysDot"/>
                </a:ln>
                <a:solidFill>
                  <a:schemeClr val="accent3"/>
                </a:solidFill>
                <a:uFillTx/>
                <a:latin typeface="+mn-ea"/>
                <a:cs typeface="+mn-ea"/>
                <a:sym typeface="+mn-ea"/>
              </a:rPr>
              <a:t> </a:t>
            </a:r>
            <a:r>
              <a:rPr lang="zh-CN" altLang="en-US" sz="2000" dirty="0">
                <a:ln>
                  <a:noFill/>
                  <a:prstDash val="sysDot"/>
                </a:ln>
                <a:solidFill>
                  <a:schemeClr val="accent3"/>
                </a:solidFill>
                <a:uFillTx/>
                <a:latin typeface="+mn-ea"/>
                <a:cs typeface="+mn-ea"/>
                <a:sym typeface="+mn-ea"/>
              </a:rPr>
              <a:t>语言（</a:t>
            </a:r>
            <a:r>
              <a:rPr lang="en-US" altLang="zh-CN" sz="2000" dirty="0">
                <a:ln>
                  <a:noFill/>
                  <a:prstDash val="sysDot"/>
                </a:ln>
                <a:solidFill>
                  <a:schemeClr val="accent3"/>
                </a:solidFill>
                <a:uFillTx/>
                <a:latin typeface="+mn-ea"/>
                <a:cs typeface="+mn-ea"/>
                <a:sym typeface="+mn-ea"/>
              </a:rPr>
              <a:t>hypertext markup language</a:t>
            </a:r>
            <a:r>
              <a:rPr lang="zh-CN" altLang="en-US" sz="2000" dirty="0">
                <a:ln>
                  <a:noFill/>
                  <a:prstDash val="sysDot"/>
                </a:ln>
                <a:solidFill>
                  <a:schemeClr val="accent3"/>
                </a:solidFill>
                <a:uFillTx/>
                <a:latin typeface="+mn-ea"/>
                <a:cs typeface="+mn-ea"/>
                <a:sym typeface="+mn-ea"/>
              </a:rPr>
              <a:t>，</a:t>
            </a:r>
            <a:r>
              <a:rPr lang="en-US" altLang="zh-CN" sz="2000" dirty="0">
                <a:ln>
                  <a:noFill/>
                  <a:prstDash val="sysDot"/>
                </a:ln>
                <a:solidFill>
                  <a:schemeClr val="accent3"/>
                </a:solidFill>
                <a:uFillTx/>
                <a:latin typeface="+mn-ea"/>
                <a:cs typeface="+mn-ea"/>
                <a:sym typeface="+mn-ea"/>
              </a:rPr>
              <a:t>HTML</a:t>
            </a:r>
            <a:r>
              <a:rPr lang="zh-CN" altLang="en-US" sz="2000" dirty="0">
                <a:ln>
                  <a:noFill/>
                  <a:prstDash val="sysDot"/>
                </a:ln>
                <a:solidFill>
                  <a:schemeClr val="accent3"/>
                </a:solidFill>
                <a:uFillTx/>
                <a:latin typeface="+mn-ea"/>
                <a:cs typeface="+mn-ea"/>
                <a:sym typeface="+mn-ea"/>
              </a:rPr>
              <a:t>）页面的方法。</a:t>
            </a:r>
            <a:endParaRPr lang="zh-CN" altLang="en-US" sz="2000" dirty="0">
              <a:ln>
                <a:noFill/>
                <a:prstDash val="sysDot"/>
              </a:ln>
              <a:solidFill>
                <a:schemeClr val="accent3"/>
              </a:solidFill>
              <a:uFillTx/>
              <a:latin typeface="+mn-ea"/>
              <a:cs typeface="+mn-ea"/>
              <a:sym typeface="+mn-ea"/>
            </a:endParaRPr>
          </a:p>
          <a:p>
            <a:pPr marL="285750" indent="-285750" algn="l" fontAlgn="auto">
              <a:lnSpc>
                <a:spcPct val="150000"/>
              </a:lnSpc>
              <a:buFont typeface="Arial" panose="020B0604020202020204" pitchFamily="34" charset="0"/>
              <a:buChar char="•"/>
            </a:pPr>
            <a:r>
              <a:rPr lang="en-US" altLang="zh-CN" sz="2000" dirty="0">
                <a:ln>
                  <a:noFill/>
                  <a:prstDash val="sysDot"/>
                </a:ln>
                <a:solidFill>
                  <a:schemeClr val="accent3"/>
                </a:solidFill>
                <a:uFillTx/>
                <a:latin typeface="+mn-ea"/>
                <a:cs typeface="+mn-ea"/>
                <a:sym typeface="+mn-ea"/>
              </a:rPr>
              <a:t>HTTPS</a:t>
            </a:r>
            <a:r>
              <a:rPr lang="zh-CN" altLang="en-US" sz="2000" dirty="0">
                <a:ln>
                  <a:noFill/>
                  <a:prstDash val="sysDot"/>
                </a:ln>
                <a:solidFill>
                  <a:schemeClr val="accent3"/>
                </a:solidFill>
                <a:uFillTx/>
                <a:latin typeface="+mn-ea"/>
                <a:cs typeface="+mn-ea"/>
                <a:sym typeface="+mn-ea"/>
              </a:rPr>
              <a:t>（</a:t>
            </a:r>
            <a:r>
              <a:rPr lang="en-US" altLang="zh-CN" sz="2000" dirty="0">
                <a:ln>
                  <a:noFill/>
                  <a:prstDash val="sysDot"/>
                </a:ln>
                <a:solidFill>
                  <a:schemeClr val="accent3"/>
                </a:solidFill>
                <a:uFillTx/>
                <a:latin typeface="+mn-ea"/>
                <a:cs typeface="+mn-ea"/>
                <a:sym typeface="+mn-ea"/>
              </a:rPr>
              <a:t>hypertext transfer protocol over secure socket layer</a:t>
            </a:r>
            <a:r>
              <a:rPr lang="zh-CN" altLang="en-US" sz="2000" dirty="0">
                <a:ln>
                  <a:noFill/>
                  <a:prstDash val="sysDot"/>
                </a:ln>
                <a:solidFill>
                  <a:schemeClr val="accent3"/>
                </a:solidFill>
                <a:uFillTx/>
                <a:latin typeface="+mn-ea"/>
                <a:cs typeface="+mn-ea"/>
                <a:sym typeface="+mn-ea"/>
              </a:rPr>
              <a:t>）是</a:t>
            </a:r>
            <a:r>
              <a:rPr lang="en-US" altLang="zh-CN" sz="2000" dirty="0">
                <a:ln>
                  <a:noFill/>
                  <a:prstDash val="sysDot"/>
                </a:ln>
                <a:solidFill>
                  <a:schemeClr val="accent3"/>
                </a:solidFill>
                <a:uFillTx/>
                <a:latin typeface="+mn-ea"/>
                <a:cs typeface="+mn-ea"/>
                <a:sym typeface="+mn-ea"/>
              </a:rPr>
              <a:t> HTTP </a:t>
            </a:r>
            <a:r>
              <a:rPr lang="zh-CN" altLang="en-US" sz="2000" dirty="0">
                <a:ln>
                  <a:noFill/>
                  <a:prstDash val="sysDot"/>
                </a:ln>
                <a:solidFill>
                  <a:schemeClr val="accent3"/>
                </a:solidFill>
                <a:uFillTx/>
                <a:latin typeface="+mn-ea"/>
                <a:cs typeface="+mn-ea"/>
                <a:sym typeface="+mn-ea"/>
              </a:rPr>
              <a:t>的安全版，在</a:t>
            </a:r>
            <a:r>
              <a:rPr lang="en-US" altLang="zh-CN" sz="2000" dirty="0">
                <a:ln>
                  <a:noFill/>
                  <a:prstDash val="sysDot"/>
                </a:ln>
                <a:solidFill>
                  <a:schemeClr val="accent3"/>
                </a:solidFill>
                <a:uFillTx/>
                <a:latin typeface="+mn-ea"/>
                <a:cs typeface="+mn-ea"/>
                <a:sym typeface="+mn-ea"/>
              </a:rPr>
              <a:t> HTTP </a:t>
            </a:r>
            <a:r>
              <a:rPr lang="zh-CN" altLang="en-US" sz="2000" dirty="0">
                <a:ln>
                  <a:noFill/>
                  <a:prstDash val="sysDot"/>
                </a:ln>
                <a:solidFill>
                  <a:schemeClr val="accent3"/>
                </a:solidFill>
                <a:uFillTx/>
                <a:latin typeface="+mn-ea"/>
                <a:cs typeface="+mn-ea"/>
                <a:sym typeface="+mn-ea"/>
              </a:rPr>
              <a:t>下加入了安全套接层（</a:t>
            </a:r>
            <a:r>
              <a:rPr lang="en-US" altLang="zh-CN" sz="2000" dirty="0">
                <a:ln>
                  <a:noFill/>
                  <a:prstDash val="sysDot"/>
                </a:ln>
                <a:solidFill>
                  <a:schemeClr val="accent3"/>
                </a:solidFill>
                <a:uFillTx/>
                <a:latin typeface="+mn-ea"/>
                <a:cs typeface="+mn-ea"/>
                <a:sym typeface="+mn-ea"/>
              </a:rPr>
              <a:t>secure sockets layer</a:t>
            </a:r>
            <a:r>
              <a:rPr lang="zh-CN" altLang="en-US" sz="2000" dirty="0">
                <a:ln>
                  <a:noFill/>
                  <a:prstDash val="sysDot"/>
                </a:ln>
                <a:solidFill>
                  <a:schemeClr val="accent3"/>
                </a:solidFill>
                <a:uFillTx/>
                <a:latin typeface="+mn-ea"/>
                <a:cs typeface="+mn-ea"/>
                <a:sym typeface="+mn-ea"/>
              </a:rPr>
              <a:t>，</a:t>
            </a:r>
            <a:r>
              <a:rPr lang="en-US" altLang="zh-CN" sz="2000" dirty="0">
                <a:ln>
                  <a:noFill/>
                  <a:prstDash val="sysDot"/>
                </a:ln>
                <a:solidFill>
                  <a:schemeClr val="accent3"/>
                </a:solidFill>
                <a:uFillTx/>
                <a:latin typeface="+mn-ea"/>
                <a:cs typeface="+mn-ea"/>
                <a:sym typeface="+mn-ea"/>
              </a:rPr>
              <a:t>SSL</a:t>
            </a:r>
            <a:r>
              <a:rPr lang="zh-CN" altLang="en-US" sz="2000" dirty="0">
                <a:ln>
                  <a:noFill/>
                  <a:prstDash val="sysDot"/>
                </a:ln>
                <a:solidFill>
                  <a:schemeClr val="accent3"/>
                </a:solidFill>
                <a:uFillTx/>
                <a:latin typeface="+mn-ea"/>
                <a:cs typeface="+mn-ea"/>
                <a:sym typeface="+mn-ea"/>
              </a:rPr>
              <a:t>）。</a:t>
            </a:r>
            <a:r>
              <a:rPr lang="en-US" altLang="zh-CN" sz="2000" dirty="0">
                <a:ln>
                  <a:noFill/>
                  <a:prstDash val="sysDot"/>
                </a:ln>
                <a:solidFill>
                  <a:schemeClr val="accent3"/>
                </a:solidFill>
                <a:uFillTx/>
                <a:latin typeface="+mn-ea"/>
                <a:cs typeface="+mn-ea"/>
                <a:sym typeface="+mn-ea"/>
              </a:rPr>
              <a:t>SSL </a:t>
            </a:r>
            <a:r>
              <a:rPr lang="zh-CN" altLang="en-US" sz="2000" dirty="0">
                <a:ln>
                  <a:noFill/>
                  <a:prstDash val="sysDot"/>
                </a:ln>
                <a:solidFill>
                  <a:schemeClr val="accent3"/>
                </a:solidFill>
                <a:uFillTx/>
                <a:latin typeface="+mn-ea"/>
                <a:cs typeface="+mn-ea"/>
                <a:sym typeface="+mn-ea"/>
              </a:rPr>
              <a:t>主要用于</a:t>
            </a:r>
            <a:r>
              <a:rPr lang="en-US" altLang="zh-CN" sz="2000" dirty="0">
                <a:ln>
                  <a:noFill/>
                  <a:prstDash val="sysDot"/>
                </a:ln>
                <a:solidFill>
                  <a:schemeClr val="accent3"/>
                </a:solidFill>
                <a:uFillTx/>
                <a:latin typeface="+mn-ea"/>
                <a:cs typeface="+mn-ea"/>
                <a:sym typeface="+mn-ea"/>
              </a:rPr>
              <a:t> Web </a:t>
            </a:r>
            <a:r>
              <a:rPr lang="zh-CN" altLang="en-US" sz="2000" dirty="0">
                <a:ln>
                  <a:noFill/>
                  <a:prstDash val="sysDot"/>
                </a:ln>
                <a:solidFill>
                  <a:schemeClr val="accent3"/>
                </a:solidFill>
                <a:uFillTx/>
                <a:latin typeface="+mn-ea"/>
                <a:cs typeface="+mn-ea"/>
                <a:sym typeface="+mn-ea"/>
              </a:rPr>
              <a:t>的安全传输</a:t>
            </a:r>
            <a:r>
              <a:rPr lang="en-US" altLang="zh-CN" sz="2000" dirty="0">
                <a:ln>
                  <a:noFill/>
                  <a:prstDash val="sysDot"/>
                </a:ln>
                <a:solidFill>
                  <a:schemeClr val="accent3"/>
                </a:solidFill>
                <a:uFillTx/>
                <a:latin typeface="+mn-ea"/>
                <a:cs typeface="+mn-ea"/>
                <a:sym typeface="+mn-ea"/>
              </a:rPr>
              <a:t> </a:t>
            </a:r>
            <a:r>
              <a:rPr lang="zh-CN" altLang="en-US" sz="2000" dirty="0">
                <a:ln>
                  <a:noFill/>
                  <a:prstDash val="sysDot"/>
                </a:ln>
                <a:solidFill>
                  <a:schemeClr val="accent3"/>
                </a:solidFill>
                <a:uFillTx/>
                <a:latin typeface="+mn-ea"/>
                <a:cs typeface="+mn-ea"/>
                <a:sym typeface="+mn-ea"/>
              </a:rPr>
              <a:t>协议，在传输层对网络连接进行加密，保障在互联网上数据传输的安全。</a:t>
            </a:r>
            <a:endParaRPr lang="zh-CN" altLang="en-US" sz="2000" dirty="0">
              <a:ln>
                <a:noFill/>
                <a:prstDash val="sysDot"/>
              </a:ln>
              <a:solidFill>
                <a:schemeClr val="accent3"/>
              </a:solidFill>
              <a:uFillTx/>
              <a:latin typeface="+mn-ea"/>
              <a:cs typeface="+mn-ea"/>
              <a:sym typeface="+mn-ea"/>
            </a:endParaRPr>
          </a:p>
          <a:p>
            <a:pPr marL="285750" indent="-285750" algn="l" fontAlgn="auto">
              <a:lnSpc>
                <a:spcPct val="150000"/>
              </a:lnSpc>
              <a:buFont typeface="Arial" panose="020B0604020202020204" pitchFamily="34" charset="0"/>
              <a:buChar char="•"/>
            </a:pPr>
            <a:r>
              <a:rPr lang="zh-CN" altLang="en-US" sz="2000" dirty="0">
                <a:ln>
                  <a:noFill/>
                  <a:prstDash val="sysDot"/>
                </a:ln>
                <a:solidFill>
                  <a:schemeClr val="accent3"/>
                </a:solidFill>
                <a:uFillTx/>
                <a:latin typeface="+mn-ea"/>
                <a:cs typeface="+mn-ea"/>
                <a:sym typeface="+mn-ea"/>
              </a:rPr>
              <a:t>默认情况下，</a:t>
            </a:r>
            <a:r>
              <a:rPr lang="en-US" altLang="zh-CN" sz="2000" dirty="0">
                <a:ln>
                  <a:noFill/>
                  <a:prstDash val="sysDot"/>
                </a:ln>
                <a:solidFill>
                  <a:schemeClr val="accent3"/>
                </a:solidFill>
                <a:uFillTx/>
                <a:latin typeface="+mn-ea"/>
                <a:cs typeface="+mn-ea"/>
                <a:sym typeface="+mn-ea"/>
              </a:rPr>
              <a:t>HTTP </a:t>
            </a:r>
            <a:r>
              <a:rPr lang="zh-CN" altLang="en-US" sz="2000" dirty="0">
                <a:ln>
                  <a:noFill/>
                  <a:prstDash val="sysDot"/>
                </a:ln>
                <a:solidFill>
                  <a:schemeClr val="accent3"/>
                </a:solidFill>
                <a:uFillTx/>
                <a:latin typeface="+mn-ea"/>
                <a:cs typeface="+mn-ea"/>
                <a:sym typeface="+mn-ea"/>
              </a:rPr>
              <a:t>的端口号为</a:t>
            </a:r>
            <a:r>
              <a:rPr lang="en-US" altLang="zh-CN" sz="2000" dirty="0">
                <a:ln>
                  <a:noFill/>
                  <a:prstDash val="sysDot"/>
                </a:ln>
                <a:solidFill>
                  <a:schemeClr val="accent3"/>
                </a:solidFill>
                <a:uFillTx/>
                <a:latin typeface="+mn-ea"/>
                <a:cs typeface="+mn-ea"/>
                <a:sym typeface="+mn-ea"/>
              </a:rPr>
              <a:t> 80</a:t>
            </a:r>
            <a:r>
              <a:rPr lang="zh-CN" altLang="en-US" sz="2000" dirty="0">
                <a:ln>
                  <a:noFill/>
                  <a:prstDash val="sysDot"/>
                </a:ln>
                <a:solidFill>
                  <a:schemeClr val="accent3"/>
                </a:solidFill>
                <a:uFillTx/>
                <a:latin typeface="+mn-ea"/>
                <a:cs typeface="+mn-ea"/>
                <a:sym typeface="+mn-ea"/>
              </a:rPr>
              <a:t>，</a:t>
            </a:r>
            <a:r>
              <a:rPr lang="en-US" altLang="zh-CN" sz="2000" dirty="0">
                <a:ln>
                  <a:noFill/>
                  <a:prstDash val="sysDot"/>
                </a:ln>
                <a:solidFill>
                  <a:schemeClr val="accent3"/>
                </a:solidFill>
                <a:uFillTx/>
                <a:latin typeface="+mn-ea"/>
                <a:cs typeface="+mn-ea"/>
                <a:sym typeface="+mn-ea"/>
              </a:rPr>
              <a:t>HTTPS </a:t>
            </a:r>
            <a:r>
              <a:rPr lang="zh-CN" altLang="en-US" sz="2000" dirty="0">
                <a:ln>
                  <a:noFill/>
                  <a:prstDash val="sysDot"/>
                </a:ln>
                <a:solidFill>
                  <a:schemeClr val="accent3"/>
                </a:solidFill>
                <a:uFillTx/>
                <a:latin typeface="+mn-ea"/>
                <a:cs typeface="+mn-ea"/>
                <a:sym typeface="+mn-ea"/>
              </a:rPr>
              <a:t>的端口号为</a:t>
            </a:r>
            <a:r>
              <a:rPr lang="en-US" altLang="zh-CN" sz="2000" dirty="0">
                <a:ln>
                  <a:noFill/>
                  <a:prstDash val="sysDot"/>
                </a:ln>
                <a:solidFill>
                  <a:schemeClr val="accent3"/>
                </a:solidFill>
                <a:uFillTx/>
                <a:latin typeface="+mn-ea"/>
                <a:cs typeface="+mn-ea"/>
                <a:sym typeface="+mn-ea"/>
              </a:rPr>
              <a:t> 443</a:t>
            </a:r>
            <a:r>
              <a:rPr lang="zh-CN" altLang="en-US" sz="2000" dirty="0">
                <a:ln>
                  <a:noFill/>
                  <a:prstDash val="sysDot"/>
                </a:ln>
                <a:solidFill>
                  <a:schemeClr val="accent3"/>
                </a:solidFill>
                <a:uFillTx/>
                <a:latin typeface="+mn-ea"/>
                <a:cs typeface="+mn-ea"/>
                <a:sym typeface="+mn-ea"/>
              </a:rPr>
              <a:t>。</a:t>
            </a:r>
            <a:endParaRPr lang="zh-CN" altLang="en-US" sz="2000" dirty="0">
              <a:ln>
                <a:noFill/>
                <a:prstDash val="sysDot"/>
              </a:ln>
              <a:solidFill>
                <a:schemeClr val="accent3"/>
              </a:solidFill>
              <a:uFillTx/>
              <a:latin typeface="+mn-ea"/>
              <a:cs typeface="+mn-ea"/>
              <a:sym typeface="+mn-ea"/>
            </a:endParaRPr>
          </a:p>
          <a:p>
            <a:pPr marL="285750" indent="-285750" algn="l" fontAlgn="auto">
              <a:lnSpc>
                <a:spcPct val="150000"/>
              </a:lnSpc>
              <a:buFont typeface="Arial" panose="020B0604020202020204" pitchFamily="34" charset="0"/>
              <a:buChar char="•"/>
            </a:pPr>
            <a:r>
              <a:rPr lang="zh-CN" altLang="en-US" sz="2000" dirty="0">
                <a:ln>
                  <a:noFill/>
                  <a:prstDash val="sysDot"/>
                </a:ln>
                <a:solidFill>
                  <a:schemeClr val="accent3"/>
                </a:solidFill>
                <a:uFillTx/>
                <a:latin typeface="+mn-ea"/>
                <a:cs typeface="+mn-ea"/>
                <a:sym typeface="+mn-ea"/>
              </a:rPr>
              <a:t>网络爬虫的抓取过程可以理解为模拟浏览器操作的过程。</a:t>
            </a:r>
            <a:endParaRPr lang="zh-CN" altLang="en-US" sz="2000" dirty="0">
              <a:ln>
                <a:noFill/>
                <a:prstDash val="sysDot"/>
              </a:ln>
              <a:solidFill>
                <a:schemeClr val="accent3"/>
              </a:solidFill>
              <a:uFillTx/>
              <a:latin typeface="+mn-ea"/>
              <a:cs typeface="+mn-ea"/>
              <a:sym typeface="+mn-ea"/>
            </a:endParaRPr>
          </a:p>
        </p:txBody>
      </p:sp>
      <p:sp>
        <p:nvSpPr>
          <p:cNvPr id="11" name="标题"/>
          <p:cNvSpPr txBox="1"/>
          <p:nvPr>
            <p:custDataLst>
              <p:tags r:id="rId6"/>
            </p:custDataLst>
          </p:nvPr>
        </p:nvSpPr>
        <p:spPr>
          <a:xfrm>
            <a:off x="2262505" y="2181225"/>
            <a:ext cx="3834765" cy="471170"/>
          </a:xfrm>
          <a:prstGeom prst="rect">
            <a:avLst/>
          </a:prstGeom>
          <a:noFill/>
        </p:spPr>
        <p:txBody>
          <a:bodyPr wrap="square" lIns="0" tIns="0" rIns="0" bIns="0" rtlCol="0" anchor="b">
            <a:normAutofit lnSpcReduction="100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l">
              <a:lnSpc>
                <a:spcPct val="120000"/>
              </a:lnSpc>
              <a:spcBef>
                <a:spcPts val="0"/>
              </a:spcBef>
              <a:spcAft>
                <a:spcPts val="0"/>
              </a:spcAft>
              <a:buClr>
                <a:schemeClr val="accent1"/>
              </a:buClr>
              <a:buSzPct val="70000"/>
            </a:pPr>
            <a:r>
              <a:rPr lang="en-US" altLang="zh-CN" sz="2600" b="1" dirty="0">
                <a:solidFill>
                  <a:schemeClr val="accent3"/>
                </a:solidFill>
                <a:uFillTx/>
                <a:latin typeface="+mn-ea"/>
                <a:cs typeface="+mn-ea"/>
                <a:sym typeface="+mn-ea"/>
              </a:rPr>
              <a:t>(</a:t>
            </a:r>
            <a:r>
              <a:rPr lang="zh-CN" altLang="en-US" sz="2600" b="1" dirty="0">
                <a:solidFill>
                  <a:schemeClr val="accent3"/>
                </a:solidFill>
                <a:uFillTx/>
                <a:latin typeface="+mn-ea"/>
                <a:cs typeface="+mn-ea"/>
                <a:sym typeface="+mn-ea"/>
              </a:rPr>
              <a:t>一</a:t>
            </a:r>
            <a:r>
              <a:rPr lang="en-US" altLang="zh-CN" sz="2600" b="1" dirty="0">
                <a:solidFill>
                  <a:schemeClr val="accent3"/>
                </a:solidFill>
                <a:uFillTx/>
                <a:latin typeface="+mn-ea"/>
                <a:cs typeface="+mn-ea"/>
                <a:sym typeface="+mn-ea"/>
              </a:rPr>
              <a:t>). </a:t>
            </a:r>
            <a:r>
              <a:rPr lang="en-US" altLang="en-US" sz="2600" b="1" dirty="0">
                <a:solidFill>
                  <a:schemeClr val="accent3"/>
                </a:solidFill>
                <a:uFillTx/>
                <a:latin typeface="+mn-ea"/>
                <a:cs typeface="+mn-ea"/>
                <a:sym typeface="+mn-ea"/>
              </a:rPr>
              <a:t>HTTP </a:t>
            </a:r>
            <a:r>
              <a:rPr lang="zh-CN" altLang="en-US" sz="2600" b="1" dirty="0">
                <a:solidFill>
                  <a:schemeClr val="accent3"/>
                </a:solidFill>
                <a:uFillTx/>
                <a:latin typeface="+mn-ea"/>
                <a:cs typeface="+mn-ea"/>
                <a:sym typeface="+mn-ea"/>
              </a:rPr>
              <a:t>和</a:t>
            </a:r>
            <a:r>
              <a:rPr lang="en-US" altLang="zh-CN" sz="2600" b="1" dirty="0">
                <a:solidFill>
                  <a:schemeClr val="accent3"/>
                </a:solidFill>
                <a:uFillTx/>
                <a:latin typeface="+mn-ea"/>
                <a:cs typeface="+mn-ea"/>
                <a:sym typeface="+mn-ea"/>
              </a:rPr>
              <a:t> HTTPS</a:t>
            </a:r>
            <a:endParaRPr lang="en-US" altLang="zh-CN" sz="2600" b="1" dirty="0">
              <a:solidFill>
                <a:schemeClr val="accent3"/>
              </a:solidFill>
              <a:uFillTx/>
              <a:latin typeface="+mn-ea"/>
              <a:cs typeface="+mn-ea"/>
              <a:sym typeface="+mn-ea"/>
            </a:endParaRPr>
          </a:p>
        </p:txBody>
      </p:sp>
    </p:spTree>
    <p:custDataLst>
      <p:tags r:id="rId7"/>
    </p:custDataLst>
  </p:cSld>
  <p:clrMapOvr>
    <a:masterClrMapping/>
  </p:clrMapOvr>
  <p:transition>
    <p:cut/>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任意多边形: 形状 9"/>
          <p:cNvSpPr/>
          <p:nvPr>
            <p:custDataLst>
              <p:tags r:id="rId1"/>
            </p:custDataLst>
          </p:nvPr>
        </p:nvSpPr>
        <p:spPr>
          <a:xfrm flipH="1">
            <a:off x="-3" y="0"/>
            <a:ext cx="12192004" cy="4285453"/>
          </a:xfrm>
          <a:custGeom>
            <a:avLst/>
            <a:gdLst>
              <a:gd name="connsiteX0" fmla="*/ 0 w 4848491"/>
              <a:gd name="connsiteY0" fmla="*/ 0 h 1855952"/>
              <a:gd name="connsiteX1" fmla="*/ 0 w 4848491"/>
              <a:gd name="connsiteY1" fmla="*/ 1848891 h 1855952"/>
              <a:gd name="connsiteX2" fmla="*/ 765620 w 4848491"/>
              <a:gd name="connsiteY2" fmla="*/ 1731523 h 1855952"/>
              <a:gd name="connsiteX3" fmla="*/ 1832601 w 4848491"/>
              <a:gd name="connsiteY3" fmla="*/ 1612689 h 1855952"/>
              <a:gd name="connsiteX4" fmla="*/ 3209088 w 4848491"/>
              <a:gd name="connsiteY4" fmla="*/ 1612689 h 1855952"/>
              <a:gd name="connsiteX5" fmla="*/ 4848492 w 4848491"/>
              <a:gd name="connsiteY5" fmla="*/ 1246169 h 1855952"/>
              <a:gd name="connsiteX6" fmla="*/ 4848492 w 4848491"/>
              <a:gd name="connsiteY6" fmla="*/ 0 h 1855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200" h="6749">
                <a:moveTo>
                  <a:pt x="0" y="0"/>
                </a:moveTo>
                <a:lnTo>
                  <a:pt x="19200" y="0"/>
                </a:lnTo>
                <a:lnTo>
                  <a:pt x="19200" y="4403"/>
                </a:lnTo>
                <a:cubicBezTo>
                  <a:pt x="17417" y="3933"/>
                  <a:pt x="15248" y="4336"/>
                  <a:pt x="12708" y="5813"/>
                </a:cubicBezTo>
                <a:cubicBezTo>
                  <a:pt x="11418" y="6563"/>
                  <a:pt x="9321" y="6604"/>
                  <a:pt x="7257" y="5813"/>
                </a:cubicBezTo>
                <a:cubicBezTo>
                  <a:pt x="5322" y="5072"/>
                  <a:pt x="4419" y="5625"/>
                  <a:pt x="3032" y="6270"/>
                </a:cubicBezTo>
                <a:cubicBezTo>
                  <a:pt x="1645" y="6915"/>
                  <a:pt x="0" y="6722"/>
                  <a:pt x="0" y="6722"/>
                </a:cubicBezTo>
                <a:lnTo>
                  <a:pt x="0" y="0"/>
                </a:lnTo>
                <a:close/>
              </a:path>
            </a:pathLst>
          </a:custGeom>
          <a:gradFill>
            <a:gsLst>
              <a:gs pos="0">
                <a:schemeClr val="accent1">
                  <a:alpha val="0"/>
                </a:schemeClr>
              </a:gs>
              <a:gs pos="68000">
                <a:schemeClr val="accent1"/>
              </a:gs>
            </a:gsLst>
            <a:lin ang="0" scaled="0"/>
          </a:gradFill>
          <a:ln w="8132" cap="flat">
            <a:noFill/>
            <a:prstDash val="solid"/>
            <a:miter/>
          </a:ln>
          <a:effectLst/>
        </p:spPr>
        <p:txBody>
          <a:bodyPr wrap="square" rtlCol="0" anchor="ctr">
            <a:noAutofit/>
          </a:bodyPr>
          <a:lstStyle/>
          <a:p>
            <a:endParaRPr lang="zh-CN" altLang="en-US" sz="1800">
              <a:cs typeface="微软雅黑" panose="020B0503020204020204" charset="-122"/>
            </a:endParaRPr>
          </a:p>
        </p:txBody>
      </p:sp>
      <p:pic>
        <p:nvPicPr>
          <p:cNvPr id="21" name="图片 20" descr="C:/Users/张紫岩/Desktop/肖像/VCG41N885749858.jpgVCG41N885749858"/>
          <p:cNvPicPr>
            <a:picLocks noChangeAspect="1"/>
          </p:cNvPicPr>
          <p:nvPr>
            <p:custDataLst>
              <p:tags r:id="rId2"/>
            </p:custDataLst>
          </p:nvPr>
        </p:nvPicPr>
        <p:blipFill>
          <a:blip r:embed="rId3"/>
          <a:srcRect/>
          <a:stretch>
            <a:fillRect/>
          </a:stretch>
        </p:blipFill>
        <p:spPr>
          <a:xfrm>
            <a:off x="619760" y="151765"/>
            <a:ext cx="12192002" cy="3981672"/>
          </a:xfrm>
          <a:custGeom>
            <a:avLst/>
            <a:gdLst/>
            <a:ahLst/>
            <a:cxnLst>
              <a:cxn ang="3">
                <a:pos x="hc" y="t"/>
              </a:cxn>
              <a:cxn ang="cd2">
                <a:pos x="l" y="vc"/>
              </a:cxn>
              <a:cxn ang="cd4">
                <a:pos x="hc" y="b"/>
              </a:cxn>
              <a:cxn ang="0">
                <a:pos x="r" y="vc"/>
              </a:cxn>
            </a:cxnLst>
            <a:rect l="l" t="t" r="r" b="b"/>
            <a:pathLst>
              <a:path w="19200" h="6270">
                <a:moveTo>
                  <a:pt x="0" y="0"/>
                </a:moveTo>
                <a:lnTo>
                  <a:pt x="19200" y="0"/>
                </a:lnTo>
                <a:lnTo>
                  <a:pt x="19200" y="6064"/>
                </a:lnTo>
                <a:cubicBezTo>
                  <a:pt x="19200" y="6064"/>
                  <a:pt x="18168" y="6722"/>
                  <a:pt x="16104" y="5688"/>
                </a:cubicBezTo>
                <a:cubicBezTo>
                  <a:pt x="14039" y="4654"/>
                  <a:pt x="12814" y="5092"/>
                  <a:pt x="11008" y="5750"/>
                </a:cubicBezTo>
                <a:cubicBezTo>
                  <a:pt x="9201" y="6408"/>
                  <a:pt x="7524" y="5936"/>
                  <a:pt x="5879" y="5013"/>
                </a:cubicBezTo>
                <a:cubicBezTo>
                  <a:pt x="4234" y="4090"/>
                  <a:pt x="2636" y="3056"/>
                  <a:pt x="0" y="3369"/>
                </a:cubicBezTo>
                <a:lnTo>
                  <a:pt x="0" y="0"/>
                </a:lnTo>
                <a:close/>
              </a:path>
            </a:pathLst>
          </a:custGeom>
          <a:solidFill>
            <a:schemeClr val="accent1">
              <a:lumMod val="40000"/>
              <a:lumOff val="60000"/>
            </a:schemeClr>
          </a:solidFill>
          <a:ln w="6350">
            <a:solidFill>
              <a:schemeClr val="accent1">
                <a:alpha val="5000"/>
              </a:schemeClr>
            </a:solidFill>
          </a:ln>
        </p:spPr>
      </p:pic>
      <p:sp>
        <p:nvSpPr>
          <p:cNvPr id="22" name="文本框 21"/>
          <p:cNvSpPr txBox="1"/>
          <p:nvPr>
            <p:custDataLst>
              <p:tags r:id="rId4"/>
            </p:custDataLst>
          </p:nvPr>
        </p:nvSpPr>
        <p:spPr>
          <a:xfrm>
            <a:off x="1035050" y="3763010"/>
            <a:ext cx="10121900" cy="2377440"/>
          </a:xfrm>
          <a:prstGeom prst="rect">
            <a:avLst/>
          </a:prstGeom>
          <a:noFill/>
        </p:spPr>
        <p:txBody>
          <a:bodyPr wrap="square" lIns="0" tIns="0" rIns="0" bIns="0" rtlCol="0" anchor="t" anchorCtr="0"/>
          <a:lstStyle/>
          <a:p>
            <a:pPr marL="342900" indent="-342900" algn="just" fontAlgn="auto">
              <a:lnSpc>
                <a:spcPct val="130000"/>
              </a:lnSpc>
              <a:buFont typeface="Arial" panose="020B0604020202020204" pitchFamily="34" charset="0"/>
              <a:buAutoNum type="arabicPeriod"/>
            </a:pPr>
            <a:r>
              <a:rPr lang="zh-CN" altLang="en-US" sz="2800" b="1" kern="0" spc="0" dirty="0">
                <a:ln>
                  <a:noFill/>
                  <a:prstDash val="sysDot"/>
                </a:ln>
                <a:solidFill>
                  <a:schemeClr val="tx1">
                    <a:lumMod val="85000"/>
                    <a:lumOff val="15000"/>
                  </a:schemeClr>
                </a:solidFill>
                <a:latin typeface="+mn-ea"/>
                <a:ea typeface="+mn-ea"/>
                <a:cs typeface="微软雅黑" panose="020B0503020204020204" charset="-122"/>
                <a:sym typeface="+mn-ea"/>
              </a:rPr>
              <a:t>会使用正则表达式解析网页。</a:t>
            </a:r>
            <a:endParaRPr lang="zh-CN" altLang="en-US" sz="2800" b="1" kern="0" spc="0" dirty="0">
              <a:ln>
                <a:noFill/>
                <a:prstDash val="sysDot"/>
              </a:ln>
              <a:solidFill>
                <a:schemeClr val="tx1">
                  <a:lumMod val="85000"/>
                  <a:lumOff val="15000"/>
                </a:schemeClr>
              </a:solidFill>
              <a:latin typeface="+mn-ea"/>
              <a:ea typeface="+mn-ea"/>
              <a:cs typeface="微软雅黑" panose="020B0503020204020204" charset="-122"/>
              <a:sym typeface="+mn-ea"/>
            </a:endParaRPr>
          </a:p>
          <a:p>
            <a:pPr marL="342900" indent="-342900" algn="just" fontAlgn="auto">
              <a:lnSpc>
                <a:spcPct val="130000"/>
              </a:lnSpc>
              <a:buFont typeface="Arial" panose="020B0604020202020204" pitchFamily="34" charset="0"/>
              <a:buAutoNum type="arabicPeriod"/>
            </a:pPr>
            <a:r>
              <a:rPr lang="zh-CN" altLang="en-US" sz="2800" b="1" kern="0" spc="0" dirty="0">
                <a:ln>
                  <a:noFill/>
                  <a:prstDash val="sysDot"/>
                </a:ln>
                <a:solidFill>
                  <a:schemeClr val="tx1">
                    <a:lumMod val="85000"/>
                    <a:lumOff val="15000"/>
                  </a:schemeClr>
                </a:solidFill>
                <a:latin typeface="+mn-ea"/>
                <a:ea typeface="+mn-ea"/>
                <a:cs typeface="微软雅黑" panose="020B0503020204020204" charset="-122"/>
                <a:sym typeface="+mn-ea"/>
              </a:rPr>
              <a:t>会使用</a:t>
            </a:r>
            <a:r>
              <a:rPr lang="en-US" altLang="zh-CN" sz="2800" b="1" kern="0" spc="0" dirty="0">
                <a:ln>
                  <a:noFill/>
                  <a:prstDash val="sysDot"/>
                </a:ln>
                <a:solidFill>
                  <a:schemeClr val="tx1">
                    <a:lumMod val="85000"/>
                    <a:lumOff val="15000"/>
                  </a:schemeClr>
                </a:solidFill>
                <a:latin typeface="+mn-ea"/>
                <a:ea typeface="+mn-ea"/>
                <a:cs typeface="微软雅黑" panose="020B0503020204020204" charset="-122"/>
                <a:sym typeface="+mn-ea"/>
              </a:rPr>
              <a:t> Beautiful Soup </a:t>
            </a:r>
            <a:r>
              <a:rPr lang="zh-CN" altLang="en-US" sz="2800" b="1" kern="0" spc="0" dirty="0">
                <a:ln>
                  <a:noFill/>
                  <a:prstDash val="sysDot"/>
                </a:ln>
                <a:solidFill>
                  <a:schemeClr val="tx1">
                    <a:lumMod val="85000"/>
                    <a:lumOff val="15000"/>
                  </a:schemeClr>
                </a:solidFill>
                <a:latin typeface="+mn-ea"/>
                <a:ea typeface="+mn-ea"/>
                <a:cs typeface="微软雅黑" panose="020B0503020204020204" charset="-122"/>
                <a:sym typeface="+mn-ea"/>
              </a:rPr>
              <a:t>解析网页。</a:t>
            </a:r>
            <a:endParaRPr lang="zh-CN" altLang="en-US" sz="2800" b="1" kern="0" spc="0" dirty="0">
              <a:ln>
                <a:noFill/>
                <a:prstDash val="sysDot"/>
              </a:ln>
              <a:solidFill>
                <a:schemeClr val="tx1">
                  <a:lumMod val="85000"/>
                  <a:lumOff val="15000"/>
                </a:schemeClr>
              </a:solidFill>
              <a:latin typeface="+mn-ea"/>
              <a:ea typeface="+mn-ea"/>
              <a:cs typeface="微软雅黑" panose="020B0503020204020204" charset="-122"/>
              <a:sym typeface="+mn-ea"/>
            </a:endParaRPr>
          </a:p>
          <a:p>
            <a:pPr marL="342900" indent="-342900" algn="just" fontAlgn="auto">
              <a:lnSpc>
                <a:spcPct val="130000"/>
              </a:lnSpc>
              <a:buFont typeface="Arial" panose="020B0604020202020204" pitchFamily="34" charset="0"/>
              <a:buAutoNum type="arabicPeriod"/>
            </a:pPr>
            <a:r>
              <a:rPr lang="zh-CN" altLang="en-US" sz="2800" b="1" kern="0" spc="0" dirty="0">
                <a:ln>
                  <a:noFill/>
                  <a:prstDash val="sysDot"/>
                </a:ln>
                <a:solidFill>
                  <a:schemeClr val="tx1">
                    <a:lumMod val="85000"/>
                    <a:lumOff val="15000"/>
                  </a:schemeClr>
                </a:solidFill>
                <a:latin typeface="+mn-ea"/>
                <a:ea typeface="+mn-ea"/>
                <a:cs typeface="微软雅黑" panose="020B0503020204020204" charset="-122"/>
                <a:sym typeface="+mn-ea"/>
              </a:rPr>
              <a:t>会使用</a:t>
            </a:r>
            <a:r>
              <a:rPr lang="en-US" altLang="zh-CN" sz="2800" b="1" kern="0" spc="0" dirty="0">
                <a:ln>
                  <a:noFill/>
                  <a:prstDash val="sysDot"/>
                </a:ln>
                <a:solidFill>
                  <a:schemeClr val="tx1">
                    <a:lumMod val="85000"/>
                    <a:lumOff val="15000"/>
                  </a:schemeClr>
                </a:solidFill>
                <a:latin typeface="+mn-ea"/>
                <a:ea typeface="+mn-ea"/>
                <a:cs typeface="微软雅黑" panose="020B0503020204020204" charset="-122"/>
                <a:sym typeface="+mn-ea"/>
              </a:rPr>
              <a:t>lxml </a:t>
            </a:r>
            <a:r>
              <a:rPr lang="zh-CN" altLang="en-US" sz="2800" b="1" kern="0" spc="0" dirty="0">
                <a:ln>
                  <a:noFill/>
                  <a:prstDash val="sysDot"/>
                </a:ln>
                <a:solidFill>
                  <a:schemeClr val="tx1">
                    <a:lumMod val="85000"/>
                    <a:lumOff val="15000"/>
                  </a:schemeClr>
                </a:solidFill>
                <a:latin typeface="+mn-ea"/>
                <a:ea typeface="+mn-ea"/>
                <a:cs typeface="微软雅黑" panose="020B0503020204020204" charset="-122"/>
                <a:sym typeface="+mn-ea"/>
              </a:rPr>
              <a:t>工具解析网页。</a:t>
            </a:r>
            <a:endParaRPr lang="zh-CN" altLang="en-US" sz="2800" b="1" kern="0" spc="0" dirty="0">
              <a:ln>
                <a:noFill/>
                <a:prstDash val="sysDot"/>
              </a:ln>
              <a:solidFill>
                <a:schemeClr val="tx1">
                  <a:lumMod val="85000"/>
                  <a:lumOff val="15000"/>
                </a:schemeClr>
              </a:solidFill>
              <a:latin typeface="+mn-ea"/>
              <a:ea typeface="+mn-ea"/>
              <a:cs typeface="微软雅黑" panose="020B0503020204020204" charset="-122"/>
              <a:sym typeface="+mn-ea"/>
            </a:endParaRPr>
          </a:p>
          <a:p>
            <a:pPr marL="342900" indent="-342900" algn="just" fontAlgn="auto">
              <a:lnSpc>
                <a:spcPct val="130000"/>
              </a:lnSpc>
              <a:buFont typeface="Arial" panose="020B0604020202020204" pitchFamily="34" charset="0"/>
              <a:buAutoNum type="arabicPeriod"/>
            </a:pPr>
            <a:r>
              <a:rPr lang="zh-CN" altLang="en-US" sz="2800" b="1" kern="0" spc="0" dirty="0">
                <a:ln>
                  <a:noFill/>
                  <a:prstDash val="sysDot"/>
                </a:ln>
                <a:solidFill>
                  <a:schemeClr val="tx1">
                    <a:lumMod val="85000"/>
                    <a:lumOff val="15000"/>
                  </a:schemeClr>
                </a:solidFill>
                <a:latin typeface="+mn-ea"/>
                <a:ea typeface="+mn-ea"/>
                <a:cs typeface="微软雅黑" panose="020B0503020204020204" charset="-122"/>
                <a:sym typeface="+mn-ea"/>
              </a:rPr>
              <a:t>增强对我国科学技术发展的自信心。</a:t>
            </a:r>
            <a:endParaRPr lang="zh-CN" altLang="en-US" sz="2800" b="1" kern="0" spc="0" dirty="0">
              <a:ln>
                <a:noFill/>
                <a:prstDash val="sysDot"/>
              </a:ln>
              <a:solidFill>
                <a:schemeClr val="tx1">
                  <a:lumMod val="85000"/>
                  <a:lumOff val="15000"/>
                </a:schemeClr>
              </a:solidFill>
              <a:latin typeface="+mn-ea"/>
              <a:ea typeface="+mn-ea"/>
              <a:cs typeface="微软雅黑" panose="020B0503020204020204" charset="-122"/>
              <a:sym typeface="+mn-ea"/>
            </a:endParaRPr>
          </a:p>
        </p:txBody>
      </p:sp>
      <p:sp>
        <p:nvSpPr>
          <p:cNvPr id="2062" name="Rectangle 14"/>
          <p:cNvSpPr>
            <a:spLocks noGrp="1" noChangeArrowheads="1"/>
          </p:cNvSpPr>
          <p:nvPr>
            <p:custDataLst>
              <p:tags r:id="rId5"/>
            </p:custDataLst>
          </p:nvPr>
        </p:nvSpPr>
        <p:spPr>
          <a:xfrm>
            <a:off x="766445" y="304800"/>
            <a:ext cx="3420745"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a:solidFill>
                  <a:schemeClr val="accent6">
                    <a:lumMod val="60000"/>
                    <a:lumOff val="40000"/>
                  </a:schemeClr>
                </a:solidFill>
                <a:sym typeface="+mn-ea"/>
              </a:rPr>
              <a:t>任务目标</a:t>
            </a:r>
            <a:endParaRPr lang="zh-CN" altLang="en-US" sz="3200" dirty="0">
              <a:solidFill>
                <a:schemeClr val="accent6">
                  <a:lumMod val="60000"/>
                  <a:lumOff val="40000"/>
                </a:schemeClr>
              </a:solidFill>
              <a:latin typeface="楷体_GB2312" charset="-122"/>
              <a:sym typeface="+mn-ea"/>
            </a:endParaRPr>
          </a:p>
        </p:txBody>
      </p:sp>
    </p:spTree>
    <p:custDataLst>
      <p:tags r:id="rId6"/>
    </p:custDataLst>
  </p:cSld>
  <p:clrMapOvr>
    <a:masterClrMapping/>
  </p:clrMapOvr>
  <p:transition>
    <p:cut/>
  </p:transition>
</p:sld>
</file>

<file path=ppt/slides/slide61.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cxnSp>
        <p:nvCxnSpPr>
          <p:cNvPr id="76" name="直接连接符 75"/>
          <p:cNvCxnSpPr/>
          <p:nvPr>
            <p:custDataLst>
              <p:tags r:id="rId2"/>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3"/>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4"/>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5"/>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73" name="直接连接符 72"/>
          <p:cNvCxnSpPr/>
          <p:nvPr>
            <p:custDataLst>
              <p:tags r:id="rId6"/>
            </p:custDataLst>
          </p:nvPr>
        </p:nvCxnSpPr>
        <p:spPr>
          <a:xfrm>
            <a:off x="608965" y="181864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74" name="直接连接符 73"/>
          <p:cNvCxnSpPr/>
          <p:nvPr>
            <p:custDataLst>
              <p:tags r:id="rId7"/>
            </p:custDataLst>
          </p:nvPr>
        </p:nvCxnSpPr>
        <p:spPr>
          <a:xfrm>
            <a:off x="2518410" y="192468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5" name="任意多边形: 形状 1397"/>
          <p:cNvSpPr/>
          <p:nvPr>
            <p:custDataLst>
              <p:tags r:id="rId8"/>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9"/>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10"/>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11"/>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12"/>
            </p:custDataLst>
          </p:nvPr>
        </p:nvSpPr>
        <p:spPr>
          <a:xfrm>
            <a:off x="766445" y="1104265"/>
            <a:ext cx="5166360" cy="2780030"/>
          </a:xfrm>
          <a:prstGeom prst="rect">
            <a:avLst/>
          </a:prstGeom>
          <a:noFill/>
          <a:ln>
            <a:solidFill>
              <a:srgbClr val="00B0F0"/>
            </a:solidFill>
          </a:ln>
        </p:spPr>
        <p:txBody>
          <a:bodyPr wrap="square" rtlCol="0" anchor="ctr" anchorCtr="0"/>
          <a:lstStyle/>
          <a:p>
            <a:pPr indent="0" fontAlgn="auto">
              <a:lnSpc>
                <a:spcPct val="150000"/>
              </a:lnSpc>
            </a:pPr>
            <a:r>
              <a:rPr lang="zh-CN" altLang="en-US" sz="1400" b="1" kern="0" dirty="0">
                <a:ln>
                  <a:noFill/>
                  <a:prstDash val="sysDot"/>
                </a:ln>
                <a:solidFill>
                  <a:schemeClr val="tx1">
                    <a:lumMod val="85000"/>
                    <a:lumOff val="15000"/>
                  </a:schemeClr>
                </a:solidFill>
                <a:latin typeface="+mn-ea"/>
                <a:sym typeface="+mn-ea"/>
              </a:rPr>
              <a:t>一、使用正则表达式解析</a:t>
            </a:r>
            <a:endParaRPr lang="zh-CN" altLang="en-US" sz="1400" b="1"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kern="0" dirty="0">
                <a:ln>
                  <a:noFill/>
                  <a:prstDash val="sysDot"/>
                </a:ln>
                <a:solidFill>
                  <a:schemeClr val="tx1">
                    <a:lumMod val="85000"/>
                    <a:lumOff val="15000"/>
                  </a:schemeClr>
                </a:solidFill>
                <a:latin typeface="+mn-ea"/>
                <a:sym typeface="+mn-ea"/>
              </a:rPr>
              <a:t>正则表达式是一种可以用于模式匹配和替换的强大工具。在几乎所有基于</a:t>
            </a:r>
            <a:r>
              <a:rPr lang="en-US" altLang="zh-CN" sz="1000" kern="0" dirty="0">
                <a:ln>
                  <a:noFill/>
                  <a:prstDash val="sysDot"/>
                </a:ln>
                <a:solidFill>
                  <a:schemeClr val="tx1">
                    <a:lumMod val="85000"/>
                    <a:lumOff val="15000"/>
                  </a:schemeClr>
                </a:solidFill>
                <a:latin typeface="+mn-ea"/>
                <a:sym typeface="+mn-ea"/>
              </a:rPr>
              <a:t> UNIX/  Linux </a:t>
            </a:r>
            <a:r>
              <a:rPr lang="zh-CN" altLang="en-US" sz="1000" kern="0" dirty="0">
                <a:ln>
                  <a:noFill/>
                  <a:prstDash val="sysDot"/>
                </a:ln>
                <a:solidFill>
                  <a:schemeClr val="tx1">
                    <a:lumMod val="85000"/>
                    <a:lumOff val="15000"/>
                  </a:schemeClr>
                </a:solidFill>
                <a:latin typeface="+mn-ea"/>
                <a:sym typeface="+mn-ea"/>
              </a:rPr>
              <a:t>系统的软件工具中都能找到正则表达式的痕迹，如</a:t>
            </a:r>
            <a:r>
              <a:rPr lang="en-US" altLang="zh-CN" sz="1000" kern="0" dirty="0">
                <a:ln>
                  <a:noFill/>
                  <a:prstDash val="sysDot"/>
                </a:ln>
                <a:solidFill>
                  <a:schemeClr val="tx1">
                    <a:lumMod val="85000"/>
                    <a:lumOff val="15000"/>
                  </a:schemeClr>
                </a:solidFill>
                <a:latin typeface="+mn-ea"/>
                <a:sym typeface="+mn-ea"/>
              </a:rPr>
              <a:t> Perl </a:t>
            </a:r>
            <a:r>
              <a:rPr lang="zh-CN" altLang="en-US" sz="1000" kern="0" dirty="0">
                <a:ln>
                  <a:noFill/>
                  <a:prstDash val="sysDot"/>
                </a:ln>
                <a:solidFill>
                  <a:schemeClr val="tx1">
                    <a:lumMod val="85000"/>
                    <a:lumOff val="15000"/>
                  </a:schemeClr>
                </a:solidFill>
                <a:latin typeface="+mn-ea"/>
                <a:sym typeface="+mn-ea"/>
              </a:rPr>
              <a:t>或</a:t>
            </a:r>
            <a:r>
              <a:rPr lang="en-US" altLang="zh-CN" sz="1000" kern="0" dirty="0">
                <a:ln>
                  <a:noFill/>
                  <a:prstDash val="sysDot"/>
                </a:ln>
                <a:solidFill>
                  <a:schemeClr val="tx1">
                    <a:lumMod val="85000"/>
                    <a:lumOff val="15000"/>
                  </a:schemeClr>
                </a:solidFill>
                <a:latin typeface="+mn-ea"/>
                <a:sym typeface="+mn-ea"/>
              </a:rPr>
              <a:t> PHP </a:t>
            </a:r>
            <a:r>
              <a:rPr lang="zh-CN" altLang="en-US" sz="1000" kern="0" dirty="0">
                <a:ln>
                  <a:noFill/>
                  <a:prstDash val="sysDot"/>
                </a:ln>
                <a:solidFill>
                  <a:schemeClr val="tx1">
                    <a:lumMod val="85000"/>
                    <a:lumOff val="15000"/>
                  </a:schemeClr>
                </a:solidFill>
                <a:latin typeface="+mn-ea"/>
                <a:sym typeface="+mn-ea"/>
              </a:rPr>
              <a:t>脚本语言。此外，</a:t>
            </a:r>
            <a:r>
              <a:rPr lang="en-US" altLang="zh-CN" sz="1000" kern="0" dirty="0">
                <a:ln>
                  <a:noFill/>
                  <a:prstDash val="sysDot"/>
                </a:ln>
                <a:solidFill>
                  <a:schemeClr val="tx1">
                    <a:lumMod val="85000"/>
                    <a:lumOff val="15000"/>
                  </a:schemeClr>
                </a:solidFill>
                <a:latin typeface="+mn-ea"/>
                <a:sym typeface="+mn-ea"/>
              </a:rPr>
              <a:t> JavaScript </a:t>
            </a:r>
            <a:r>
              <a:rPr lang="zh-CN" altLang="en-US" sz="1000" kern="0" dirty="0">
                <a:ln>
                  <a:noFill/>
                  <a:prstDash val="sysDot"/>
                </a:ln>
                <a:solidFill>
                  <a:schemeClr val="tx1">
                    <a:lumMod val="85000"/>
                    <a:lumOff val="15000"/>
                  </a:schemeClr>
                </a:solidFill>
                <a:latin typeface="+mn-ea"/>
                <a:sym typeface="+mn-ea"/>
              </a:rPr>
              <a:t>这种脚本语言也提供了对正则表达式的支持。现在，正则表达式已经成为一</a:t>
            </a:r>
            <a:r>
              <a:rPr lang="en-US" altLang="zh-CN" sz="1000" kern="0" dirty="0">
                <a:ln>
                  <a:noFill/>
                  <a:prstDash val="sysDot"/>
                </a:ln>
                <a:solidFill>
                  <a:schemeClr val="tx1">
                    <a:lumMod val="85000"/>
                    <a:lumOff val="15000"/>
                  </a:schemeClr>
                </a:solidFill>
                <a:latin typeface="+mn-ea"/>
                <a:sym typeface="+mn-ea"/>
              </a:rPr>
              <a:t> </a:t>
            </a:r>
            <a:r>
              <a:rPr lang="zh-CN" altLang="en-US" sz="1000" kern="0" dirty="0">
                <a:ln>
                  <a:noFill/>
                  <a:prstDash val="sysDot"/>
                </a:ln>
                <a:solidFill>
                  <a:schemeClr val="tx1">
                    <a:lumMod val="85000"/>
                    <a:lumOff val="15000"/>
                  </a:schemeClr>
                </a:solidFill>
                <a:latin typeface="+mn-ea"/>
                <a:sym typeface="+mn-ea"/>
              </a:rPr>
              <a:t>个通用的工具，被各类技术人员广泛使用。</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200" b="1" kern="0" dirty="0">
                <a:ln>
                  <a:noFill/>
                  <a:prstDash val="sysDot"/>
                </a:ln>
                <a:solidFill>
                  <a:schemeClr val="tx1">
                    <a:lumMod val="85000"/>
                    <a:lumOff val="15000"/>
                  </a:schemeClr>
                </a:solidFill>
                <a:latin typeface="+mn-ea"/>
                <a:sym typeface="+mn-ea"/>
              </a:rPr>
              <a:t>（一）正则表达式的语法</a:t>
            </a:r>
            <a:endParaRPr lang="zh-CN" altLang="en-US" sz="1200" b="1"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b="1" kern="0" dirty="0">
                <a:ln>
                  <a:noFill/>
                  <a:prstDash val="sysDot"/>
                </a:ln>
                <a:solidFill>
                  <a:schemeClr val="tx1">
                    <a:lumMod val="85000"/>
                    <a:lumOff val="15000"/>
                  </a:schemeClr>
                </a:solidFill>
                <a:latin typeface="+mn-ea"/>
                <a:sym typeface="+mn-ea"/>
              </a:rPr>
              <a:t>1. </a:t>
            </a:r>
            <a:r>
              <a:rPr lang="zh-CN" altLang="en-US" sz="1000" b="1" kern="0" dirty="0">
                <a:ln>
                  <a:noFill/>
                  <a:prstDash val="sysDot"/>
                </a:ln>
                <a:solidFill>
                  <a:schemeClr val="tx1">
                    <a:lumMod val="85000"/>
                    <a:lumOff val="15000"/>
                  </a:schemeClr>
                </a:solidFill>
                <a:latin typeface="+mn-ea"/>
                <a:sym typeface="+mn-ea"/>
              </a:rPr>
              <a:t>正则表达式的基本语法</a:t>
            </a:r>
            <a:endParaRPr lang="zh-CN" altLang="en-US" sz="1000" b="1"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kern="0" dirty="0">
                <a:ln>
                  <a:noFill/>
                  <a:prstDash val="sysDot"/>
                </a:ln>
                <a:solidFill>
                  <a:schemeClr val="tx1">
                    <a:lumMod val="85000"/>
                    <a:lumOff val="15000"/>
                  </a:schemeClr>
                </a:solidFill>
                <a:latin typeface="+mn-ea"/>
                <a:sym typeface="+mn-ea"/>
              </a:rPr>
              <a:t>正则表达式由元字符及其不同组合构成，巧妙构造的正则表达式可以匹配任意字符</a:t>
            </a:r>
            <a:r>
              <a:rPr lang="en-US" altLang="zh-CN" sz="1000" kern="0" dirty="0">
                <a:ln>
                  <a:noFill/>
                  <a:prstDash val="sysDot"/>
                </a:ln>
                <a:solidFill>
                  <a:schemeClr val="tx1">
                    <a:lumMod val="85000"/>
                    <a:lumOff val="15000"/>
                  </a:schemeClr>
                </a:solidFill>
                <a:latin typeface="+mn-ea"/>
                <a:sym typeface="+mn-ea"/>
              </a:rPr>
              <a:t> </a:t>
            </a:r>
            <a:r>
              <a:rPr lang="zh-CN" altLang="en-US" sz="1000" kern="0" dirty="0">
                <a:ln>
                  <a:noFill/>
                  <a:prstDash val="sysDot"/>
                </a:ln>
                <a:solidFill>
                  <a:schemeClr val="tx1">
                    <a:lumMod val="85000"/>
                    <a:lumOff val="15000"/>
                  </a:schemeClr>
                </a:solidFill>
                <a:latin typeface="+mn-ea"/>
                <a:sym typeface="+mn-ea"/>
              </a:rPr>
              <a:t>串，完成查找、替换、分隔等复杂的字符串处理任务。正则表达式的元字符及其功能说</a:t>
            </a:r>
            <a:r>
              <a:rPr lang="en-US" altLang="zh-CN" sz="1000" kern="0" dirty="0">
                <a:ln>
                  <a:noFill/>
                  <a:prstDash val="sysDot"/>
                </a:ln>
                <a:solidFill>
                  <a:schemeClr val="tx1">
                    <a:lumMod val="85000"/>
                    <a:lumOff val="15000"/>
                  </a:schemeClr>
                </a:solidFill>
                <a:latin typeface="+mn-ea"/>
                <a:sym typeface="+mn-ea"/>
              </a:rPr>
              <a:t> </a:t>
            </a:r>
            <a:r>
              <a:rPr lang="zh-CN" altLang="en-US" sz="1000" kern="0" dirty="0">
                <a:ln>
                  <a:noFill/>
                  <a:prstDash val="sysDot"/>
                </a:ln>
                <a:solidFill>
                  <a:schemeClr val="tx1">
                    <a:lumMod val="85000"/>
                    <a:lumOff val="15000"/>
                  </a:schemeClr>
                </a:solidFill>
                <a:latin typeface="+mn-ea"/>
                <a:sym typeface="+mn-ea"/>
              </a:rPr>
              <a:t>明如表</a:t>
            </a:r>
            <a:r>
              <a:rPr lang="en-US" altLang="zh-CN" sz="1000" kern="0" dirty="0">
                <a:ln>
                  <a:noFill/>
                  <a:prstDash val="sysDot"/>
                </a:ln>
                <a:solidFill>
                  <a:schemeClr val="tx1">
                    <a:lumMod val="85000"/>
                    <a:lumOff val="15000"/>
                  </a:schemeClr>
                </a:solidFill>
                <a:latin typeface="+mn-ea"/>
                <a:sym typeface="+mn-ea"/>
              </a:rPr>
              <a:t> 2 - 1 </a:t>
            </a:r>
            <a:r>
              <a:rPr lang="zh-CN" altLang="en-US" sz="1000" kern="0" dirty="0">
                <a:ln>
                  <a:noFill/>
                  <a:prstDash val="sysDot"/>
                </a:ln>
                <a:solidFill>
                  <a:schemeClr val="tx1">
                    <a:lumMod val="85000"/>
                    <a:lumOff val="15000"/>
                  </a:schemeClr>
                </a:solidFill>
                <a:latin typeface="+mn-ea"/>
                <a:sym typeface="+mn-ea"/>
              </a:rPr>
              <a:t>所示。</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endParaRPr lang="zh-CN" altLang="en-US" sz="1000" kern="0" dirty="0">
              <a:ln>
                <a:noFill/>
                <a:prstDash val="sysDot"/>
              </a:ln>
              <a:solidFill>
                <a:schemeClr val="tx1">
                  <a:lumMod val="85000"/>
                  <a:lumOff val="15000"/>
                </a:schemeClr>
              </a:solidFill>
              <a:latin typeface="+mn-ea"/>
              <a:sym typeface="+mn-ea"/>
            </a:endParaRPr>
          </a:p>
        </p:txBody>
      </p:sp>
      <p:sp>
        <p:nvSpPr>
          <p:cNvPr id="2062" name="Rectangle 14"/>
          <p:cNvSpPr>
            <a:spLocks noGrp="1" noChangeArrowheads="1"/>
          </p:cNvSpPr>
          <p:nvPr>
            <p:custDataLst>
              <p:tags r:id="rId13"/>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任务实施：解析采集到的网页</a:t>
            </a:r>
            <a:endParaRPr lang="zh-CN" altLang="en-US" sz="3200" dirty="0">
              <a:solidFill>
                <a:srgbClr val="FF0000"/>
              </a:solidFill>
              <a:latin typeface="楷体_GB2312" charset="-122"/>
            </a:endParaRPr>
          </a:p>
        </p:txBody>
      </p:sp>
      <p:sp>
        <p:nvSpPr>
          <p:cNvPr id="8" name="文本框 7"/>
          <p:cNvSpPr txBox="1"/>
          <p:nvPr>
            <p:custDataLst>
              <p:tags r:id="rId14"/>
            </p:custDataLst>
          </p:nvPr>
        </p:nvSpPr>
        <p:spPr>
          <a:xfrm>
            <a:off x="6296025" y="5309870"/>
            <a:ext cx="5390515" cy="1398905"/>
          </a:xfrm>
          <a:prstGeom prst="rect">
            <a:avLst/>
          </a:prstGeom>
          <a:noFill/>
          <a:ln w="12700" cmpd="sng">
            <a:solidFill>
              <a:srgbClr val="00B0F0"/>
            </a:solidFill>
            <a:prstDash val="solid"/>
          </a:ln>
        </p:spPr>
        <p:txBody>
          <a:bodyPr wrap="square" rtlCol="0" anchor="ctr" anchorCtr="0"/>
          <a:p>
            <a:pPr indent="0" fontAlgn="auto">
              <a:lnSpc>
                <a:spcPct val="150000"/>
              </a:lnSpc>
            </a:pPr>
            <a:r>
              <a:rPr lang="zh-CN" altLang="en-US" sz="1000" b="1" kern="0" dirty="0">
                <a:ln>
                  <a:noFill/>
                  <a:prstDash val="sysDot"/>
                </a:ln>
                <a:solidFill>
                  <a:schemeClr val="tx1">
                    <a:lumMod val="85000"/>
                    <a:lumOff val="15000"/>
                  </a:schemeClr>
                </a:solidFill>
                <a:latin typeface="+mn-ea"/>
                <a:sym typeface="+mn-ea"/>
              </a:rPr>
              <a:t>正则表达式的基本语法如下：</a:t>
            </a:r>
            <a:endParaRPr lang="zh-CN" altLang="en-US" sz="1000" b="1"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 1 </a:t>
            </a:r>
            <a:r>
              <a:rPr lang="zh-CN" altLang="en-US" sz="1000" kern="0" dirty="0">
                <a:ln>
                  <a:noFill/>
                  <a:prstDash val="sysDot"/>
                </a:ln>
                <a:solidFill>
                  <a:schemeClr val="tx1">
                    <a:lumMod val="85000"/>
                    <a:lumOff val="15000"/>
                  </a:schemeClr>
                </a:solidFill>
                <a:latin typeface="+mn-ea"/>
                <a:sym typeface="+mn-ea"/>
              </a:rPr>
              <a:t>）如果以</a:t>
            </a:r>
            <a:r>
              <a:rPr lang="en-US" altLang="zh-CN" sz="1000" kern="0" dirty="0">
                <a:ln>
                  <a:noFill/>
                  <a:prstDash val="sysDot"/>
                </a:ln>
                <a:solidFill>
                  <a:schemeClr val="tx1">
                    <a:lumMod val="85000"/>
                    <a:lumOff val="15000"/>
                  </a:schemeClr>
                </a:solidFill>
                <a:latin typeface="+mn-ea"/>
                <a:sym typeface="+mn-ea"/>
              </a:rPr>
              <a:t>“\”</a:t>
            </a:r>
            <a:r>
              <a:rPr lang="zh-CN" altLang="en-US" sz="1000" kern="0" dirty="0">
                <a:ln>
                  <a:noFill/>
                  <a:prstDash val="sysDot"/>
                </a:ln>
                <a:solidFill>
                  <a:schemeClr val="tx1">
                    <a:lumMod val="85000"/>
                    <a:lumOff val="15000"/>
                  </a:schemeClr>
                </a:solidFill>
                <a:latin typeface="+mn-ea"/>
                <a:sym typeface="+mn-ea"/>
              </a:rPr>
              <a:t>开头的元字符与转义字符相同，则需要使用</a:t>
            </a:r>
            <a:r>
              <a:rPr lang="en-US" altLang="zh-CN" sz="1000" kern="0" dirty="0">
                <a:ln>
                  <a:noFill/>
                  <a:prstDash val="sysDot"/>
                </a:ln>
                <a:solidFill>
                  <a:schemeClr val="tx1">
                    <a:lumMod val="85000"/>
                    <a:lumOff val="15000"/>
                  </a:schemeClr>
                </a:solidFill>
                <a:latin typeface="+mn-ea"/>
                <a:sym typeface="+mn-ea"/>
              </a:rPr>
              <a:t>“\\”</a:t>
            </a:r>
            <a:r>
              <a:rPr lang="zh-CN" altLang="en-US" sz="1000" kern="0" dirty="0">
                <a:ln>
                  <a:noFill/>
                  <a:prstDash val="sysDot"/>
                </a:ln>
                <a:solidFill>
                  <a:schemeClr val="tx1">
                    <a:lumMod val="85000"/>
                    <a:lumOff val="15000"/>
                  </a:schemeClr>
                </a:solidFill>
                <a:latin typeface="+mn-ea"/>
                <a:sym typeface="+mn-ea"/>
              </a:rPr>
              <a:t>，或者使用原始</a:t>
            </a:r>
            <a:r>
              <a:rPr lang="en-US" altLang="zh-CN" sz="1000" kern="0" dirty="0">
                <a:ln>
                  <a:noFill/>
                  <a:prstDash val="sysDot"/>
                </a:ln>
                <a:solidFill>
                  <a:schemeClr val="tx1">
                    <a:lumMod val="85000"/>
                    <a:lumOff val="15000"/>
                  </a:schemeClr>
                </a:solidFill>
                <a:latin typeface="+mn-ea"/>
                <a:sym typeface="+mn-ea"/>
              </a:rPr>
              <a:t> </a:t>
            </a:r>
            <a:r>
              <a:rPr lang="zh-CN" altLang="en-US" sz="1000" kern="0" dirty="0">
                <a:ln>
                  <a:noFill/>
                  <a:prstDash val="sysDot"/>
                </a:ln>
                <a:solidFill>
                  <a:schemeClr val="tx1">
                    <a:lumMod val="85000"/>
                    <a:lumOff val="15000"/>
                  </a:schemeClr>
                </a:solidFill>
                <a:latin typeface="+mn-ea"/>
                <a:sym typeface="+mn-ea"/>
              </a:rPr>
              <a:t>字符串。</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2</a:t>
            </a:r>
            <a:r>
              <a:rPr lang="zh-CN" altLang="en-US" sz="1000" kern="0" dirty="0">
                <a:ln>
                  <a:noFill/>
                  <a:prstDash val="sysDot"/>
                </a:ln>
                <a:solidFill>
                  <a:schemeClr val="tx1">
                    <a:lumMod val="85000"/>
                    <a:lumOff val="15000"/>
                  </a:schemeClr>
                </a:solidFill>
                <a:latin typeface="+mn-ea"/>
                <a:sym typeface="+mn-ea"/>
              </a:rPr>
              <a:t>）在字符串前加上字符</a:t>
            </a:r>
            <a:r>
              <a:rPr lang="en-US" altLang="zh-CN" sz="1000" kern="0" dirty="0">
                <a:ln>
                  <a:noFill/>
                  <a:prstDash val="sysDot"/>
                </a:ln>
                <a:solidFill>
                  <a:schemeClr val="tx1">
                    <a:lumMod val="85000"/>
                    <a:lumOff val="15000"/>
                  </a:schemeClr>
                </a:solidFill>
                <a:latin typeface="+mn-ea"/>
                <a:sym typeface="+mn-ea"/>
              </a:rPr>
              <a:t>“r”</a:t>
            </a:r>
            <a:r>
              <a:rPr lang="zh-CN" altLang="en-US" sz="1000" kern="0" dirty="0">
                <a:ln>
                  <a:noFill/>
                  <a:prstDash val="sysDot"/>
                </a:ln>
                <a:solidFill>
                  <a:schemeClr val="tx1">
                    <a:lumMod val="85000"/>
                    <a:lumOff val="15000"/>
                  </a:schemeClr>
                </a:solidFill>
                <a:latin typeface="+mn-ea"/>
                <a:sym typeface="+mn-ea"/>
              </a:rPr>
              <a:t>或</a:t>
            </a:r>
            <a:r>
              <a:rPr lang="en-US" altLang="zh-CN" sz="1000" kern="0" dirty="0">
                <a:ln>
                  <a:noFill/>
                  <a:prstDash val="sysDot"/>
                </a:ln>
                <a:solidFill>
                  <a:schemeClr val="tx1">
                    <a:lumMod val="85000"/>
                    <a:lumOff val="15000"/>
                  </a:schemeClr>
                </a:solidFill>
                <a:latin typeface="+mn-ea"/>
                <a:sym typeface="+mn-ea"/>
              </a:rPr>
              <a:t>“R”</a:t>
            </a:r>
            <a:r>
              <a:rPr lang="zh-CN" altLang="en-US" sz="1000" kern="0" dirty="0">
                <a:ln>
                  <a:noFill/>
                  <a:prstDash val="sysDot"/>
                </a:ln>
                <a:solidFill>
                  <a:schemeClr val="tx1">
                    <a:lumMod val="85000"/>
                    <a:lumOff val="15000"/>
                  </a:schemeClr>
                </a:solidFill>
                <a:latin typeface="+mn-ea"/>
                <a:sym typeface="+mn-ea"/>
              </a:rPr>
              <a:t>之后表示原始字符串，此时字符串中任意字</a:t>
            </a:r>
            <a:r>
              <a:rPr lang="en-US" altLang="zh-CN" sz="1000" kern="0" dirty="0">
                <a:ln>
                  <a:noFill/>
                  <a:prstDash val="sysDot"/>
                </a:ln>
                <a:solidFill>
                  <a:schemeClr val="tx1">
                    <a:lumMod val="85000"/>
                    <a:lumOff val="15000"/>
                  </a:schemeClr>
                </a:solidFill>
                <a:latin typeface="+mn-ea"/>
                <a:sym typeface="+mn-ea"/>
              </a:rPr>
              <a:t>   </a:t>
            </a:r>
            <a:r>
              <a:rPr lang="zh-CN" altLang="en-US" sz="1000" kern="0" dirty="0">
                <a:ln>
                  <a:noFill/>
                  <a:prstDash val="sysDot"/>
                </a:ln>
                <a:solidFill>
                  <a:schemeClr val="tx1">
                    <a:lumMod val="85000"/>
                    <a:lumOff val="15000"/>
                  </a:schemeClr>
                </a:solidFill>
                <a:latin typeface="+mn-ea"/>
                <a:sym typeface="+mn-ea"/>
              </a:rPr>
              <a:t>符都不再进行转义。原始字符串可以减少用户的输入，主要用于正则表达式和文件路径</a:t>
            </a:r>
            <a:r>
              <a:rPr lang="en-US" altLang="zh-CN" sz="1000" kern="0" dirty="0">
                <a:ln>
                  <a:noFill/>
                  <a:prstDash val="sysDot"/>
                </a:ln>
                <a:solidFill>
                  <a:schemeClr val="tx1">
                    <a:lumMod val="85000"/>
                    <a:lumOff val="15000"/>
                  </a:schemeClr>
                </a:solidFill>
                <a:latin typeface="+mn-ea"/>
                <a:sym typeface="+mn-ea"/>
              </a:rPr>
              <a:t>   </a:t>
            </a:r>
            <a:r>
              <a:rPr lang="zh-CN" altLang="en-US" sz="1000" kern="0" dirty="0">
                <a:ln>
                  <a:noFill/>
                  <a:prstDash val="sysDot"/>
                </a:ln>
                <a:solidFill>
                  <a:schemeClr val="tx1">
                    <a:lumMod val="85000"/>
                    <a:lumOff val="15000"/>
                  </a:schemeClr>
                </a:solidFill>
                <a:latin typeface="+mn-ea"/>
                <a:sym typeface="+mn-ea"/>
              </a:rPr>
              <a:t>字符串的情况，但如果字符串以一个斜线</a:t>
            </a:r>
            <a:r>
              <a:rPr lang="en-US" altLang="zh-CN" sz="1000" kern="0" dirty="0">
                <a:ln>
                  <a:noFill/>
                  <a:prstDash val="sysDot"/>
                </a:ln>
                <a:solidFill>
                  <a:schemeClr val="tx1">
                    <a:lumMod val="85000"/>
                    <a:lumOff val="15000"/>
                  </a:schemeClr>
                </a:solidFill>
                <a:latin typeface="+mn-ea"/>
                <a:sym typeface="+mn-ea"/>
              </a:rPr>
              <a:t>“\”</a:t>
            </a:r>
            <a:r>
              <a:rPr lang="zh-CN" altLang="en-US" sz="1000" kern="0" dirty="0">
                <a:ln>
                  <a:noFill/>
                  <a:prstDash val="sysDot"/>
                </a:ln>
                <a:solidFill>
                  <a:schemeClr val="tx1">
                    <a:lumMod val="85000"/>
                    <a:lumOff val="15000"/>
                  </a:schemeClr>
                </a:solidFill>
                <a:latin typeface="+mn-ea"/>
                <a:sym typeface="+mn-ea"/>
              </a:rPr>
              <a:t>结束，则需要多写一个斜线，即以</a:t>
            </a:r>
            <a:r>
              <a:rPr lang="en-US" altLang="zh-CN" sz="1000" kern="0" dirty="0">
                <a:ln>
                  <a:noFill/>
                  <a:prstDash val="sysDot"/>
                </a:ln>
                <a:solidFill>
                  <a:schemeClr val="tx1">
                    <a:lumMod val="85000"/>
                    <a:lumOff val="15000"/>
                  </a:schemeClr>
                </a:solidFill>
                <a:latin typeface="+mn-ea"/>
                <a:sym typeface="+mn-ea"/>
              </a:rPr>
              <a:t>“\\” </a:t>
            </a:r>
            <a:r>
              <a:rPr lang="zh-CN" altLang="en-US" sz="1000" kern="0" dirty="0">
                <a:ln>
                  <a:noFill/>
                  <a:prstDash val="sysDot"/>
                </a:ln>
                <a:solidFill>
                  <a:schemeClr val="tx1">
                    <a:lumMod val="85000"/>
                    <a:lumOff val="15000"/>
                  </a:schemeClr>
                </a:solidFill>
                <a:latin typeface="+mn-ea"/>
                <a:sym typeface="+mn-ea"/>
              </a:rPr>
              <a:t>结束。</a:t>
            </a:r>
            <a:endParaRPr lang="zh-CN" altLang="en-US" sz="1000" kern="0" dirty="0">
              <a:ln>
                <a:noFill/>
                <a:prstDash val="sysDot"/>
              </a:ln>
              <a:solidFill>
                <a:schemeClr val="tx1">
                  <a:lumMod val="85000"/>
                  <a:lumOff val="15000"/>
                </a:schemeClr>
              </a:solidFill>
              <a:latin typeface="+mn-ea"/>
              <a:sym typeface="+mn-ea"/>
            </a:endParaRPr>
          </a:p>
        </p:txBody>
      </p:sp>
      <p:pic>
        <p:nvPicPr>
          <p:cNvPr id="9" name="图片 8"/>
          <p:cNvPicPr>
            <a:picLocks noChangeAspect="1"/>
          </p:cNvPicPr>
          <p:nvPr/>
        </p:nvPicPr>
        <p:blipFill>
          <a:blip r:embed="rId15"/>
          <a:stretch>
            <a:fillRect/>
          </a:stretch>
        </p:blipFill>
        <p:spPr>
          <a:xfrm>
            <a:off x="-196850" y="3884930"/>
            <a:ext cx="6129655" cy="2788285"/>
          </a:xfrm>
          <a:prstGeom prst="rect">
            <a:avLst/>
          </a:prstGeom>
        </p:spPr>
      </p:pic>
      <p:pic>
        <p:nvPicPr>
          <p:cNvPr id="10" name="图片 9"/>
          <p:cNvPicPr>
            <a:picLocks noChangeAspect="1"/>
          </p:cNvPicPr>
          <p:nvPr/>
        </p:nvPicPr>
        <p:blipFill>
          <a:blip r:embed="rId16"/>
          <a:stretch>
            <a:fillRect/>
          </a:stretch>
        </p:blipFill>
        <p:spPr>
          <a:xfrm>
            <a:off x="5395595" y="1036955"/>
            <a:ext cx="6290310" cy="4514850"/>
          </a:xfrm>
          <a:prstGeom prst="rect">
            <a:avLst/>
          </a:prstGeom>
        </p:spPr>
      </p:pic>
    </p:spTree>
    <p:custDataLst>
      <p:tags r:id="rId17"/>
    </p:custDataLst>
  </p:cSld>
  <p:clrMapOvr>
    <a:masterClrMapping/>
  </p:clrMapOvr>
  <p:transition>
    <p:cut/>
  </p:transition>
</p:sld>
</file>

<file path=ppt/slides/slide62.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cxnSp>
        <p:nvCxnSpPr>
          <p:cNvPr id="76" name="直接连接符 75"/>
          <p:cNvCxnSpPr/>
          <p:nvPr>
            <p:custDataLst>
              <p:tags r:id="rId2"/>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3"/>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4"/>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5"/>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73" name="直接连接符 72"/>
          <p:cNvCxnSpPr/>
          <p:nvPr>
            <p:custDataLst>
              <p:tags r:id="rId6"/>
            </p:custDataLst>
          </p:nvPr>
        </p:nvCxnSpPr>
        <p:spPr>
          <a:xfrm>
            <a:off x="608965" y="181864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74" name="直接连接符 73"/>
          <p:cNvCxnSpPr/>
          <p:nvPr>
            <p:custDataLst>
              <p:tags r:id="rId7"/>
            </p:custDataLst>
          </p:nvPr>
        </p:nvCxnSpPr>
        <p:spPr>
          <a:xfrm>
            <a:off x="2518410" y="192468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5" name="任意多边形: 形状 1397"/>
          <p:cNvSpPr/>
          <p:nvPr>
            <p:custDataLst>
              <p:tags r:id="rId8"/>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9"/>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10"/>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11"/>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12"/>
            </p:custDataLst>
          </p:nvPr>
        </p:nvSpPr>
        <p:spPr>
          <a:xfrm>
            <a:off x="887095" y="1104265"/>
            <a:ext cx="4984115" cy="1873250"/>
          </a:xfrm>
          <a:prstGeom prst="rect">
            <a:avLst/>
          </a:prstGeom>
          <a:noFill/>
          <a:ln>
            <a:solidFill>
              <a:srgbClr val="00B0F0"/>
            </a:solidFill>
          </a:ln>
        </p:spPr>
        <p:txBody>
          <a:bodyPr wrap="square" rtlCol="0" anchor="ctr" anchorCtr="0"/>
          <a:lstStyle/>
          <a:p>
            <a:pPr indent="0" fontAlgn="auto">
              <a:lnSpc>
                <a:spcPct val="150000"/>
              </a:lnSpc>
            </a:pPr>
            <a:r>
              <a:rPr lang="en-US" altLang="zh-CN" sz="1200" b="1" kern="0" dirty="0">
                <a:ln>
                  <a:noFill/>
                  <a:prstDash val="sysDot"/>
                </a:ln>
                <a:solidFill>
                  <a:schemeClr val="tx1">
                    <a:lumMod val="85000"/>
                    <a:lumOff val="15000"/>
                  </a:schemeClr>
                </a:solidFill>
                <a:latin typeface="+mn-ea"/>
                <a:sym typeface="+mn-ea"/>
              </a:rPr>
              <a:t>2. </a:t>
            </a:r>
            <a:r>
              <a:rPr lang="zh-CN" altLang="en-US" sz="1200" b="1" kern="0" dirty="0">
                <a:ln>
                  <a:noFill/>
                  <a:prstDash val="sysDot"/>
                </a:ln>
                <a:solidFill>
                  <a:schemeClr val="tx1">
                    <a:lumMod val="85000"/>
                    <a:lumOff val="15000"/>
                  </a:schemeClr>
                </a:solidFill>
                <a:latin typeface="+mn-ea"/>
                <a:sym typeface="+mn-ea"/>
              </a:rPr>
              <a:t>正则表达式的扩展语法</a:t>
            </a:r>
            <a:endParaRPr lang="zh-CN" altLang="en-US" sz="1200" b="1"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kern="0" dirty="0">
                <a:ln>
                  <a:noFill/>
                  <a:prstDash val="sysDot"/>
                </a:ln>
                <a:solidFill>
                  <a:schemeClr val="tx1">
                    <a:lumMod val="85000"/>
                    <a:lumOff val="15000"/>
                  </a:schemeClr>
                </a:solidFill>
                <a:latin typeface="+mn-ea"/>
                <a:sym typeface="+mn-ea"/>
              </a:rPr>
              <a:t>正则表达式还有一些扩展语法，如：</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 1 </a:t>
            </a:r>
            <a:r>
              <a:rPr lang="zh-CN" altLang="en-US" sz="1000" kern="0" dirty="0">
                <a:ln>
                  <a:noFill/>
                  <a:prstDash val="sysDot"/>
                </a:ln>
                <a:solidFill>
                  <a:schemeClr val="tx1">
                    <a:lumMod val="85000"/>
                    <a:lumOff val="15000"/>
                  </a:schemeClr>
                </a:solidFill>
                <a:latin typeface="+mn-ea"/>
                <a:sym typeface="+mn-ea"/>
              </a:rPr>
              <a:t>）正则表达式使用圆括号</a:t>
            </a:r>
            <a:r>
              <a:rPr lang="en-US" altLang="zh-CN" sz="1000" kern="0" dirty="0">
                <a:ln>
                  <a:noFill/>
                  <a:prstDash val="sysDot"/>
                </a:ln>
                <a:solidFill>
                  <a:schemeClr val="tx1">
                    <a:lumMod val="85000"/>
                    <a:lumOff val="15000"/>
                  </a:schemeClr>
                </a:solidFill>
                <a:latin typeface="+mn-ea"/>
                <a:sym typeface="+mn-ea"/>
              </a:rPr>
              <a:t>“</a:t>
            </a: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a:t>
            </a:r>
            <a:r>
              <a:rPr lang="zh-CN" altLang="en-US" sz="1000" kern="0" dirty="0">
                <a:ln>
                  <a:noFill/>
                  <a:prstDash val="sysDot"/>
                </a:ln>
                <a:solidFill>
                  <a:schemeClr val="tx1">
                    <a:lumMod val="85000"/>
                    <a:lumOff val="15000"/>
                  </a:schemeClr>
                </a:solidFill>
                <a:latin typeface="+mn-ea"/>
                <a:sym typeface="+mn-ea"/>
              </a:rPr>
              <a:t>表示一个子模式，圆括号内的内容作为一个</a:t>
            </a:r>
            <a:r>
              <a:rPr lang="en-US" altLang="zh-CN" sz="1000" kern="0" dirty="0">
                <a:ln>
                  <a:noFill/>
                  <a:prstDash val="sysDot"/>
                </a:ln>
                <a:solidFill>
                  <a:schemeClr val="tx1">
                    <a:lumMod val="85000"/>
                    <a:lumOff val="15000"/>
                  </a:schemeClr>
                </a:solidFill>
                <a:latin typeface="+mn-ea"/>
                <a:sym typeface="+mn-ea"/>
              </a:rPr>
              <a:t> </a:t>
            </a:r>
            <a:r>
              <a:rPr lang="zh-CN" altLang="en-US" sz="1000" kern="0" dirty="0">
                <a:ln>
                  <a:noFill/>
                  <a:prstDash val="sysDot"/>
                </a:ln>
                <a:solidFill>
                  <a:schemeClr val="tx1">
                    <a:lumMod val="85000"/>
                    <a:lumOff val="15000"/>
                  </a:schemeClr>
                </a:solidFill>
                <a:latin typeface="+mn-ea"/>
                <a:sym typeface="+mn-ea"/>
              </a:rPr>
              <a:t>整体对待，例如，</a:t>
            </a:r>
            <a:r>
              <a:rPr lang="en-US" altLang="zh-CN" sz="1000" kern="0" dirty="0">
                <a:ln>
                  <a:noFill/>
                  <a:prstDash val="sysDot"/>
                </a:ln>
                <a:solidFill>
                  <a:schemeClr val="tx1">
                    <a:lumMod val="85000"/>
                    <a:lumOff val="15000"/>
                  </a:schemeClr>
                </a:solidFill>
                <a:latin typeface="+mn-ea"/>
                <a:sym typeface="+mn-ea"/>
              </a:rPr>
              <a:t>'</a:t>
            </a: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red </a:t>
            </a: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 </a:t>
            </a:r>
            <a:r>
              <a:rPr lang="zh-CN" altLang="en-US" sz="1000" kern="0" dirty="0">
                <a:ln>
                  <a:noFill/>
                  <a:prstDash val="sysDot"/>
                </a:ln>
                <a:solidFill>
                  <a:schemeClr val="tx1">
                    <a:lumMod val="85000"/>
                    <a:lumOff val="15000"/>
                  </a:schemeClr>
                </a:solidFill>
                <a:latin typeface="+mn-ea"/>
                <a:sym typeface="+mn-ea"/>
              </a:rPr>
              <a:t>可以匹配</a:t>
            </a:r>
            <a:r>
              <a:rPr lang="en-US" altLang="zh-CN" sz="1000" kern="0" dirty="0">
                <a:ln>
                  <a:noFill/>
                  <a:prstDash val="sysDot"/>
                </a:ln>
                <a:solidFill>
                  <a:schemeClr val="tx1">
                    <a:lumMod val="85000"/>
                    <a:lumOff val="15000"/>
                  </a:schemeClr>
                </a:solidFill>
                <a:latin typeface="+mn-ea"/>
                <a:sym typeface="+mn-ea"/>
              </a:rPr>
              <a:t> 'redred' </a:t>
            </a:r>
            <a:r>
              <a:rPr lang="zh-CN" altLang="en-US" sz="1000" kern="0" dirty="0">
                <a:ln>
                  <a:noFill/>
                  <a:prstDash val="sysDot"/>
                </a:ln>
                <a:solidFill>
                  <a:schemeClr val="tx1">
                    <a:lumMod val="85000"/>
                    <a:lumOff val="15000"/>
                  </a:schemeClr>
                </a:solidFill>
                <a:latin typeface="+mn-ea"/>
                <a:sym typeface="+mn-ea"/>
              </a:rPr>
              <a:t>和</a:t>
            </a:r>
            <a:r>
              <a:rPr lang="en-US" altLang="zh-CN" sz="1000" kern="0" dirty="0">
                <a:ln>
                  <a:noFill/>
                  <a:prstDash val="sysDot"/>
                </a:ln>
                <a:solidFill>
                  <a:schemeClr val="tx1">
                    <a:lumMod val="85000"/>
                    <a:lumOff val="15000"/>
                  </a:schemeClr>
                </a:solidFill>
                <a:latin typeface="+mn-ea"/>
                <a:sym typeface="+mn-ea"/>
              </a:rPr>
              <a:t> 'redredred' </a:t>
            </a:r>
            <a:r>
              <a:rPr lang="zh-CN" altLang="en-US" sz="1000" kern="0" dirty="0">
                <a:ln>
                  <a:noFill/>
                  <a:prstDash val="sysDot"/>
                </a:ln>
                <a:solidFill>
                  <a:schemeClr val="tx1">
                    <a:lumMod val="85000"/>
                    <a:lumOff val="15000"/>
                  </a:schemeClr>
                </a:solidFill>
                <a:latin typeface="+mn-ea"/>
                <a:sym typeface="+mn-ea"/>
              </a:rPr>
              <a:t>等一个或多个重复</a:t>
            </a:r>
            <a:r>
              <a:rPr lang="en-US" altLang="zh-CN" sz="1000" kern="0" dirty="0">
                <a:ln>
                  <a:noFill/>
                  <a:prstDash val="sysDot"/>
                </a:ln>
                <a:solidFill>
                  <a:schemeClr val="tx1">
                    <a:lumMod val="85000"/>
                    <a:lumOff val="15000"/>
                  </a:schemeClr>
                </a:solidFill>
                <a:latin typeface="+mn-ea"/>
                <a:sym typeface="+mn-ea"/>
              </a:rPr>
              <a:t> 'red' </a:t>
            </a:r>
            <a:r>
              <a:rPr lang="zh-CN" altLang="en-US" sz="1000" kern="0" dirty="0">
                <a:ln>
                  <a:noFill/>
                  <a:prstDash val="sysDot"/>
                </a:ln>
                <a:solidFill>
                  <a:schemeClr val="tx1">
                    <a:lumMod val="85000"/>
                    <a:lumOff val="15000"/>
                  </a:schemeClr>
                </a:solidFill>
                <a:latin typeface="+mn-ea"/>
                <a:sym typeface="+mn-ea"/>
              </a:rPr>
              <a:t>的</a:t>
            </a:r>
            <a:r>
              <a:rPr lang="en-US" altLang="zh-CN" sz="1000" kern="0" dirty="0">
                <a:ln>
                  <a:noFill/>
                  <a:prstDash val="sysDot"/>
                </a:ln>
                <a:solidFill>
                  <a:schemeClr val="tx1">
                    <a:lumMod val="85000"/>
                    <a:lumOff val="15000"/>
                  </a:schemeClr>
                </a:solidFill>
                <a:latin typeface="+mn-ea"/>
                <a:sym typeface="+mn-ea"/>
              </a:rPr>
              <a:t> </a:t>
            </a:r>
            <a:r>
              <a:rPr lang="zh-CN" altLang="en-US" sz="1000" kern="0" dirty="0">
                <a:ln>
                  <a:noFill/>
                  <a:prstDash val="sysDot"/>
                </a:ln>
                <a:solidFill>
                  <a:schemeClr val="tx1">
                    <a:lumMod val="85000"/>
                    <a:lumOff val="15000"/>
                  </a:schemeClr>
                </a:solidFill>
                <a:latin typeface="+mn-ea"/>
                <a:sym typeface="+mn-ea"/>
              </a:rPr>
              <a:t>情况。</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2</a:t>
            </a:r>
            <a:r>
              <a:rPr lang="zh-CN" altLang="en-US" sz="1000" kern="0" dirty="0">
                <a:ln>
                  <a:noFill/>
                  <a:prstDash val="sysDot"/>
                </a:ln>
                <a:solidFill>
                  <a:schemeClr val="tx1">
                    <a:lumMod val="85000"/>
                    <a:lumOff val="15000"/>
                  </a:schemeClr>
                </a:solidFill>
                <a:latin typeface="+mn-ea"/>
                <a:sym typeface="+mn-ea"/>
              </a:rPr>
              <a:t>）使用子模式扩展语法可以实现更加复杂的字符串处理功能。</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kern="0" dirty="0">
                <a:ln>
                  <a:noFill/>
                  <a:prstDash val="sysDot"/>
                </a:ln>
                <a:solidFill>
                  <a:schemeClr val="tx1">
                    <a:lumMod val="85000"/>
                    <a:lumOff val="15000"/>
                  </a:schemeClr>
                </a:solidFill>
                <a:latin typeface="+mn-ea"/>
                <a:sym typeface="+mn-ea"/>
              </a:rPr>
              <a:t>正则表达式的扩展语法及其功能说明如表</a:t>
            </a:r>
            <a:r>
              <a:rPr lang="en-US" altLang="zh-CN" sz="1000" kern="0" dirty="0">
                <a:ln>
                  <a:noFill/>
                  <a:prstDash val="sysDot"/>
                </a:ln>
                <a:solidFill>
                  <a:schemeClr val="tx1">
                    <a:lumMod val="85000"/>
                    <a:lumOff val="15000"/>
                  </a:schemeClr>
                </a:solidFill>
                <a:latin typeface="+mn-ea"/>
                <a:sym typeface="+mn-ea"/>
              </a:rPr>
              <a:t> 2 - 2 </a:t>
            </a:r>
            <a:r>
              <a:rPr lang="zh-CN" altLang="en-US" sz="1000" kern="0" dirty="0">
                <a:ln>
                  <a:noFill/>
                  <a:prstDash val="sysDot"/>
                </a:ln>
                <a:solidFill>
                  <a:schemeClr val="tx1">
                    <a:lumMod val="85000"/>
                    <a:lumOff val="15000"/>
                  </a:schemeClr>
                </a:solidFill>
                <a:latin typeface="+mn-ea"/>
                <a:sym typeface="+mn-ea"/>
              </a:rPr>
              <a:t>所示。</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endParaRPr lang="zh-CN" altLang="en-US" sz="1000" kern="0" dirty="0">
              <a:ln>
                <a:noFill/>
                <a:prstDash val="sysDot"/>
              </a:ln>
              <a:solidFill>
                <a:schemeClr val="tx1">
                  <a:lumMod val="85000"/>
                  <a:lumOff val="15000"/>
                </a:schemeClr>
              </a:solidFill>
              <a:latin typeface="+mn-ea"/>
              <a:sym typeface="+mn-ea"/>
            </a:endParaRPr>
          </a:p>
        </p:txBody>
      </p:sp>
      <p:sp>
        <p:nvSpPr>
          <p:cNvPr id="2062" name="Rectangle 14"/>
          <p:cNvSpPr>
            <a:spLocks noGrp="1" noChangeArrowheads="1"/>
          </p:cNvSpPr>
          <p:nvPr>
            <p:custDataLst>
              <p:tags r:id="rId13"/>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任务实施：解析采集到的网页</a:t>
            </a:r>
            <a:endParaRPr lang="zh-CN" altLang="en-US" sz="3200" dirty="0">
              <a:solidFill>
                <a:srgbClr val="FF0000"/>
              </a:solidFill>
              <a:latin typeface="楷体_GB2312" charset="-122"/>
            </a:endParaRPr>
          </a:p>
        </p:txBody>
      </p:sp>
      <p:sp>
        <p:nvSpPr>
          <p:cNvPr id="8" name="文本框 7"/>
          <p:cNvSpPr txBox="1"/>
          <p:nvPr>
            <p:custDataLst>
              <p:tags r:id="rId14"/>
            </p:custDataLst>
          </p:nvPr>
        </p:nvSpPr>
        <p:spPr>
          <a:xfrm>
            <a:off x="6285230" y="1104265"/>
            <a:ext cx="5149850" cy="4091305"/>
          </a:xfrm>
          <a:prstGeom prst="rect">
            <a:avLst/>
          </a:prstGeom>
          <a:noFill/>
          <a:ln w="12700" cmpd="sng">
            <a:solidFill>
              <a:srgbClr val="00B0F0"/>
            </a:solidFill>
            <a:prstDash val="solid"/>
          </a:ln>
        </p:spPr>
        <p:txBody>
          <a:bodyPr wrap="square" rtlCol="0" anchor="ctr" anchorCtr="0"/>
          <a:p>
            <a:pPr indent="0" fontAlgn="auto">
              <a:lnSpc>
                <a:spcPct val="150000"/>
              </a:lnSpc>
            </a:pPr>
            <a:r>
              <a:rPr lang="en-US" altLang="zh-CN" sz="1200" b="1" kern="0" dirty="0">
                <a:ln>
                  <a:noFill/>
                  <a:prstDash val="sysDot"/>
                </a:ln>
                <a:solidFill>
                  <a:schemeClr val="tx1">
                    <a:lumMod val="85000"/>
                    <a:lumOff val="15000"/>
                  </a:schemeClr>
                </a:solidFill>
                <a:latin typeface="+mn-ea"/>
                <a:sym typeface="+mn-ea"/>
              </a:rPr>
              <a:t>3. </a:t>
            </a:r>
            <a:r>
              <a:rPr lang="zh-CN" altLang="en-US" sz="1200" b="1" kern="0" dirty="0">
                <a:ln>
                  <a:noFill/>
                  <a:prstDash val="sysDot"/>
                </a:ln>
                <a:solidFill>
                  <a:schemeClr val="tx1">
                    <a:lumMod val="85000"/>
                    <a:lumOff val="15000"/>
                  </a:schemeClr>
                </a:solidFill>
                <a:latin typeface="+mn-ea"/>
                <a:sym typeface="+mn-ea"/>
              </a:rPr>
              <a:t>正则表达式集锦</a:t>
            </a:r>
            <a:endParaRPr lang="zh-CN" altLang="en-US" sz="1200" b="1"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 1 </a:t>
            </a:r>
            <a:r>
              <a:rPr lang="zh-CN" altLang="en-US" sz="1000" kern="0" dirty="0">
                <a:ln>
                  <a:noFill/>
                  <a:prstDash val="sysDot"/>
                </a:ln>
                <a:solidFill>
                  <a:schemeClr val="tx1">
                    <a:lumMod val="85000"/>
                    <a:lumOff val="15000"/>
                  </a:schemeClr>
                </a:solidFill>
                <a:latin typeface="+mn-ea"/>
                <a:sym typeface="+mn-ea"/>
              </a:rPr>
              <a:t>）最简单的正则表达式是普通字符串，可以匹配自身。</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2 </a:t>
            </a: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'[pjc] ython' </a:t>
            </a:r>
            <a:r>
              <a:rPr lang="zh-CN" altLang="en-US" sz="1000" kern="0" dirty="0">
                <a:ln>
                  <a:noFill/>
                  <a:prstDash val="sysDot"/>
                </a:ln>
                <a:solidFill>
                  <a:schemeClr val="tx1">
                    <a:lumMod val="85000"/>
                    <a:lumOff val="15000"/>
                  </a:schemeClr>
                </a:solidFill>
                <a:latin typeface="+mn-ea"/>
                <a:sym typeface="+mn-ea"/>
              </a:rPr>
              <a:t>可以匹配</a:t>
            </a:r>
            <a:r>
              <a:rPr lang="en-US" altLang="zh-CN" sz="1000" kern="0" dirty="0">
                <a:ln>
                  <a:noFill/>
                  <a:prstDash val="sysDot"/>
                </a:ln>
                <a:solidFill>
                  <a:schemeClr val="tx1">
                    <a:lumMod val="85000"/>
                    <a:lumOff val="15000"/>
                  </a:schemeClr>
                </a:solidFill>
                <a:latin typeface="+mn-ea"/>
                <a:sym typeface="+mn-ea"/>
              </a:rPr>
              <a:t> 'Python "jython" cython'</a:t>
            </a:r>
            <a:r>
              <a:rPr lang="zh-CN" altLang="en-US" sz="1000" kern="0" dirty="0">
                <a:ln>
                  <a:noFill/>
                  <a:prstDash val="sysDot"/>
                </a:ln>
                <a:solidFill>
                  <a:schemeClr val="tx1">
                    <a:lumMod val="85000"/>
                    <a:lumOff val="15000"/>
                  </a:schemeClr>
                </a:solidFill>
                <a:latin typeface="+mn-ea"/>
                <a:sym typeface="+mn-ea"/>
              </a:rPr>
              <a:t>。</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3 </a:t>
            </a: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'[a - zA - Z0 - 9]' </a:t>
            </a:r>
            <a:r>
              <a:rPr lang="zh-CN" altLang="en-US" sz="1000" kern="0" dirty="0">
                <a:ln>
                  <a:noFill/>
                  <a:prstDash val="sysDot"/>
                </a:ln>
                <a:solidFill>
                  <a:schemeClr val="tx1">
                    <a:lumMod val="85000"/>
                    <a:lumOff val="15000"/>
                  </a:schemeClr>
                </a:solidFill>
                <a:latin typeface="+mn-ea"/>
                <a:sym typeface="+mn-ea"/>
              </a:rPr>
              <a:t>可以匹配任意大小写字母或数字。</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4 </a:t>
            </a: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'[^abc]' </a:t>
            </a:r>
            <a:r>
              <a:rPr lang="zh-CN" altLang="en-US" sz="1000" kern="0" dirty="0">
                <a:ln>
                  <a:noFill/>
                  <a:prstDash val="sysDot"/>
                </a:ln>
                <a:solidFill>
                  <a:schemeClr val="tx1">
                    <a:lumMod val="85000"/>
                    <a:lumOff val="15000"/>
                  </a:schemeClr>
                </a:solidFill>
                <a:latin typeface="+mn-ea"/>
                <a:sym typeface="+mn-ea"/>
              </a:rPr>
              <a:t>可以匹配除</a:t>
            </a:r>
            <a:r>
              <a:rPr lang="en-US" altLang="zh-CN" sz="1000" kern="0" dirty="0">
                <a:ln>
                  <a:noFill/>
                  <a:prstDash val="sysDot"/>
                </a:ln>
                <a:solidFill>
                  <a:schemeClr val="tx1">
                    <a:lumMod val="85000"/>
                    <a:lumOff val="15000"/>
                  </a:schemeClr>
                </a:solidFill>
                <a:latin typeface="+mn-ea"/>
                <a:sym typeface="+mn-ea"/>
              </a:rPr>
              <a:t> 'a"b"c' </a:t>
            </a:r>
            <a:r>
              <a:rPr lang="zh-CN" altLang="en-US" sz="1000" kern="0" dirty="0">
                <a:ln>
                  <a:noFill/>
                  <a:prstDash val="sysDot"/>
                </a:ln>
                <a:solidFill>
                  <a:schemeClr val="tx1">
                    <a:lumMod val="85000"/>
                    <a:lumOff val="15000"/>
                  </a:schemeClr>
                </a:solidFill>
                <a:latin typeface="+mn-ea"/>
                <a:sym typeface="+mn-ea"/>
              </a:rPr>
              <a:t>之外的任意字符。</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5 </a:t>
            </a: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'Python |perl' </a:t>
            </a:r>
            <a:r>
              <a:rPr lang="zh-CN" altLang="en-US" sz="1000" kern="0" dirty="0">
                <a:ln>
                  <a:noFill/>
                  <a:prstDash val="sysDot"/>
                </a:ln>
                <a:solidFill>
                  <a:schemeClr val="tx1">
                    <a:lumMod val="85000"/>
                    <a:lumOff val="15000"/>
                  </a:schemeClr>
                </a:solidFill>
                <a:latin typeface="+mn-ea"/>
                <a:sym typeface="+mn-ea"/>
              </a:rPr>
              <a:t>或</a:t>
            </a:r>
            <a:r>
              <a:rPr lang="en-US" altLang="zh-CN" sz="1000" kern="0" dirty="0">
                <a:ln>
                  <a:noFill/>
                  <a:prstDash val="sysDot"/>
                </a:ln>
                <a:solidFill>
                  <a:schemeClr val="tx1">
                    <a:lumMod val="85000"/>
                    <a:lumOff val="15000"/>
                  </a:schemeClr>
                </a:solidFill>
                <a:latin typeface="+mn-ea"/>
                <a:sym typeface="+mn-ea"/>
              </a:rPr>
              <a:t> 'p</a:t>
            </a: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ython |erl </a:t>
            </a: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 </a:t>
            </a:r>
            <a:r>
              <a:rPr lang="zh-CN" altLang="en-US" sz="1000" kern="0" dirty="0">
                <a:ln>
                  <a:noFill/>
                  <a:prstDash val="sysDot"/>
                </a:ln>
                <a:solidFill>
                  <a:schemeClr val="tx1">
                    <a:lumMod val="85000"/>
                    <a:lumOff val="15000"/>
                  </a:schemeClr>
                </a:solidFill>
                <a:latin typeface="+mn-ea"/>
                <a:sym typeface="+mn-ea"/>
              </a:rPr>
              <a:t>都可以匹配</a:t>
            </a:r>
            <a:r>
              <a:rPr lang="en-US" altLang="zh-CN" sz="1000" kern="0" dirty="0">
                <a:ln>
                  <a:noFill/>
                  <a:prstDash val="sysDot"/>
                </a:ln>
                <a:solidFill>
                  <a:schemeClr val="tx1">
                    <a:lumMod val="85000"/>
                    <a:lumOff val="15000"/>
                  </a:schemeClr>
                </a:solidFill>
                <a:latin typeface="+mn-ea"/>
                <a:sym typeface="+mn-ea"/>
              </a:rPr>
              <a:t> 'Python' </a:t>
            </a:r>
            <a:r>
              <a:rPr lang="zh-CN" altLang="en-US" sz="1000" kern="0" dirty="0">
                <a:ln>
                  <a:noFill/>
                  <a:prstDash val="sysDot"/>
                </a:ln>
                <a:solidFill>
                  <a:schemeClr val="tx1">
                    <a:lumMod val="85000"/>
                    <a:lumOff val="15000"/>
                  </a:schemeClr>
                </a:solidFill>
                <a:latin typeface="+mn-ea"/>
                <a:sym typeface="+mn-ea"/>
              </a:rPr>
              <a:t>或</a:t>
            </a:r>
            <a:r>
              <a:rPr lang="en-US" altLang="zh-CN" sz="1000" kern="0" dirty="0">
                <a:ln>
                  <a:noFill/>
                  <a:prstDash val="sysDot"/>
                </a:ln>
                <a:solidFill>
                  <a:schemeClr val="tx1">
                    <a:lumMod val="85000"/>
                    <a:lumOff val="15000"/>
                  </a:schemeClr>
                </a:solidFill>
                <a:latin typeface="+mn-ea"/>
                <a:sym typeface="+mn-ea"/>
              </a:rPr>
              <a:t> 'perl'</a:t>
            </a:r>
            <a:r>
              <a:rPr lang="zh-CN" altLang="en-US" sz="1000" kern="0" dirty="0">
                <a:ln>
                  <a:noFill/>
                  <a:prstDash val="sysDot"/>
                </a:ln>
                <a:solidFill>
                  <a:schemeClr val="tx1">
                    <a:lumMod val="85000"/>
                    <a:lumOff val="15000"/>
                  </a:schemeClr>
                </a:solidFill>
                <a:latin typeface="+mn-ea"/>
                <a:sym typeface="+mn-ea"/>
              </a:rPr>
              <a:t>。</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6</a:t>
            </a:r>
            <a:r>
              <a:rPr lang="zh-CN" altLang="en-US" sz="1000" kern="0" dirty="0">
                <a:ln>
                  <a:noFill/>
                  <a:prstDash val="sysDot"/>
                </a:ln>
                <a:solidFill>
                  <a:schemeClr val="tx1">
                    <a:lumMod val="85000"/>
                    <a:lumOff val="15000"/>
                  </a:schemeClr>
                </a:solidFill>
                <a:latin typeface="+mn-ea"/>
                <a:sym typeface="+mn-ea"/>
              </a:rPr>
              <a:t>）子模式后面加上问号表示可选。</a:t>
            </a:r>
            <a:r>
              <a:rPr lang="en-US" altLang="zh-CN" sz="1000" kern="0" dirty="0">
                <a:ln>
                  <a:noFill/>
                  <a:prstDash val="sysDot"/>
                </a:ln>
                <a:solidFill>
                  <a:schemeClr val="tx1">
                    <a:lumMod val="85000"/>
                    <a:lumOff val="15000"/>
                  </a:schemeClr>
                </a:solidFill>
                <a:latin typeface="+mn-ea"/>
                <a:sym typeface="+mn-ea"/>
              </a:rPr>
              <a:t>r'</a:t>
            </a: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http:// </a:t>
            </a: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a:t>
            </a: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www\.</a:t>
            </a: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?Python\.org' </a:t>
            </a:r>
            <a:r>
              <a:rPr lang="zh-CN" altLang="en-US" sz="1000" kern="0" dirty="0">
                <a:ln>
                  <a:noFill/>
                  <a:prstDash val="sysDot"/>
                </a:ln>
                <a:solidFill>
                  <a:schemeClr val="tx1">
                    <a:lumMod val="85000"/>
                    <a:lumOff val="15000"/>
                  </a:schemeClr>
                </a:solidFill>
                <a:latin typeface="+mn-ea"/>
                <a:sym typeface="+mn-ea"/>
              </a:rPr>
              <a:t>只能匹</a:t>
            </a:r>
            <a:r>
              <a:rPr lang="en-US" altLang="zh-CN" sz="1000" kern="0" dirty="0">
                <a:ln>
                  <a:noFill/>
                  <a:prstDash val="sysDot"/>
                </a:ln>
                <a:solidFill>
                  <a:schemeClr val="tx1">
                    <a:lumMod val="85000"/>
                    <a:lumOff val="15000"/>
                  </a:schemeClr>
                </a:solidFill>
                <a:latin typeface="+mn-ea"/>
                <a:sym typeface="+mn-ea"/>
              </a:rPr>
              <a:t> </a:t>
            </a:r>
            <a:r>
              <a:rPr lang="zh-CN" altLang="en-US" sz="1000" kern="0" dirty="0">
                <a:ln>
                  <a:noFill/>
                  <a:prstDash val="sysDot"/>
                </a:ln>
                <a:solidFill>
                  <a:schemeClr val="tx1">
                    <a:lumMod val="85000"/>
                    <a:lumOff val="15000"/>
                  </a:schemeClr>
                </a:solidFill>
                <a:latin typeface="+mn-ea"/>
                <a:sym typeface="+mn-ea"/>
              </a:rPr>
              <a:t>配</a:t>
            </a:r>
            <a:r>
              <a:rPr lang="en-US" altLang="zh-CN" sz="1000" kern="0" dirty="0">
                <a:ln>
                  <a:noFill/>
                  <a:prstDash val="sysDot"/>
                </a:ln>
                <a:solidFill>
                  <a:schemeClr val="tx1">
                    <a:lumMod val="85000"/>
                    <a:lumOff val="15000"/>
                  </a:schemeClr>
                </a:solidFill>
                <a:latin typeface="+mn-ea"/>
                <a:sym typeface="+mn-ea"/>
              </a:rPr>
              <a:t> 'http://www.Python.org"http://Python.org"www.Python.org"Python.org'</a:t>
            </a:r>
            <a:r>
              <a:rPr lang="zh-CN" altLang="en-US" sz="1000" kern="0" dirty="0">
                <a:ln>
                  <a:noFill/>
                  <a:prstDash val="sysDot"/>
                </a:ln>
                <a:solidFill>
                  <a:schemeClr val="tx1">
                    <a:lumMod val="85000"/>
                    <a:lumOff val="15000"/>
                  </a:schemeClr>
                </a:solidFill>
                <a:latin typeface="+mn-ea"/>
                <a:sym typeface="+mn-ea"/>
              </a:rPr>
              <a:t>。</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7</a:t>
            </a: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'^http' </a:t>
            </a:r>
            <a:r>
              <a:rPr lang="zh-CN" altLang="en-US" sz="1000" kern="0" dirty="0">
                <a:ln>
                  <a:noFill/>
                  <a:prstDash val="sysDot"/>
                </a:ln>
                <a:solidFill>
                  <a:schemeClr val="tx1">
                    <a:lumMod val="85000"/>
                    <a:lumOff val="15000"/>
                  </a:schemeClr>
                </a:solidFill>
                <a:latin typeface="+mn-ea"/>
                <a:sym typeface="+mn-ea"/>
              </a:rPr>
              <a:t>只能匹配所有以</a:t>
            </a:r>
            <a:r>
              <a:rPr lang="en-US" altLang="zh-CN" sz="1000" kern="0" dirty="0">
                <a:ln>
                  <a:noFill/>
                  <a:prstDash val="sysDot"/>
                </a:ln>
                <a:solidFill>
                  <a:schemeClr val="tx1">
                    <a:lumMod val="85000"/>
                    <a:lumOff val="15000"/>
                  </a:schemeClr>
                </a:solidFill>
                <a:latin typeface="+mn-ea"/>
                <a:sym typeface="+mn-ea"/>
              </a:rPr>
              <a:t> 'http' </a:t>
            </a:r>
            <a:r>
              <a:rPr lang="zh-CN" altLang="en-US" sz="1000" kern="0" dirty="0">
                <a:ln>
                  <a:noFill/>
                  <a:prstDash val="sysDot"/>
                </a:ln>
                <a:solidFill>
                  <a:schemeClr val="tx1">
                    <a:lumMod val="85000"/>
                    <a:lumOff val="15000"/>
                  </a:schemeClr>
                </a:solidFill>
                <a:latin typeface="+mn-ea"/>
                <a:sym typeface="+mn-ea"/>
              </a:rPr>
              <a:t>开头的字符串。</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8 </a:t>
            </a: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pattern</a:t>
            </a: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 </a:t>
            </a:r>
            <a:r>
              <a:rPr lang="zh-CN" altLang="en-US" sz="1000" kern="0" dirty="0">
                <a:ln>
                  <a:noFill/>
                  <a:prstDash val="sysDot"/>
                </a:ln>
                <a:solidFill>
                  <a:schemeClr val="tx1">
                    <a:lumMod val="85000"/>
                    <a:lumOff val="15000"/>
                  </a:schemeClr>
                </a:solidFill>
                <a:latin typeface="+mn-ea"/>
                <a:sym typeface="+mn-ea"/>
              </a:rPr>
              <a:t>：允许模式重复</a:t>
            </a:r>
            <a:r>
              <a:rPr lang="en-US" altLang="zh-CN" sz="1000" kern="0" dirty="0">
                <a:ln>
                  <a:noFill/>
                  <a:prstDash val="sysDot"/>
                </a:ln>
                <a:solidFill>
                  <a:schemeClr val="tx1">
                    <a:lumMod val="85000"/>
                    <a:lumOff val="15000"/>
                  </a:schemeClr>
                </a:solidFill>
                <a:latin typeface="+mn-ea"/>
                <a:sym typeface="+mn-ea"/>
              </a:rPr>
              <a:t> 0 </a:t>
            </a:r>
            <a:r>
              <a:rPr lang="zh-CN" altLang="en-US" sz="1000" kern="0" dirty="0">
                <a:ln>
                  <a:noFill/>
                  <a:prstDash val="sysDot"/>
                </a:ln>
                <a:solidFill>
                  <a:schemeClr val="tx1">
                    <a:lumMod val="85000"/>
                    <a:lumOff val="15000"/>
                  </a:schemeClr>
                </a:solidFill>
                <a:latin typeface="+mn-ea"/>
                <a:sym typeface="+mn-ea"/>
              </a:rPr>
              <a:t>次或多次。</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9 </a:t>
            </a: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pattern</a:t>
            </a: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 </a:t>
            </a:r>
            <a:r>
              <a:rPr lang="zh-CN" altLang="en-US" sz="1000" kern="0" dirty="0">
                <a:ln>
                  <a:noFill/>
                  <a:prstDash val="sysDot"/>
                </a:ln>
                <a:solidFill>
                  <a:schemeClr val="tx1">
                    <a:lumMod val="85000"/>
                    <a:lumOff val="15000"/>
                  </a:schemeClr>
                </a:solidFill>
                <a:latin typeface="+mn-ea"/>
                <a:sym typeface="+mn-ea"/>
              </a:rPr>
              <a:t>：允许模式重复</a:t>
            </a:r>
            <a:r>
              <a:rPr lang="en-US" altLang="zh-CN" sz="1000" kern="0" dirty="0">
                <a:ln>
                  <a:noFill/>
                  <a:prstDash val="sysDot"/>
                </a:ln>
                <a:solidFill>
                  <a:schemeClr val="tx1">
                    <a:lumMod val="85000"/>
                    <a:lumOff val="15000"/>
                  </a:schemeClr>
                </a:solidFill>
                <a:latin typeface="+mn-ea"/>
                <a:sym typeface="+mn-ea"/>
              </a:rPr>
              <a:t> 1 </a:t>
            </a:r>
            <a:r>
              <a:rPr lang="zh-CN" altLang="en-US" sz="1000" kern="0" dirty="0">
                <a:ln>
                  <a:noFill/>
                  <a:prstDash val="sysDot"/>
                </a:ln>
                <a:solidFill>
                  <a:schemeClr val="tx1">
                    <a:lumMod val="85000"/>
                    <a:lumOff val="15000"/>
                  </a:schemeClr>
                </a:solidFill>
                <a:latin typeface="+mn-ea"/>
                <a:sym typeface="+mn-ea"/>
              </a:rPr>
              <a:t>次或多次。</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 10 </a:t>
            </a: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pattern</a:t>
            </a: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{m</a:t>
            </a: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n} </a:t>
            </a:r>
            <a:r>
              <a:rPr lang="zh-CN" altLang="en-US" sz="1000" kern="0" dirty="0">
                <a:ln>
                  <a:noFill/>
                  <a:prstDash val="sysDot"/>
                </a:ln>
                <a:solidFill>
                  <a:schemeClr val="tx1">
                    <a:lumMod val="85000"/>
                    <a:lumOff val="15000"/>
                  </a:schemeClr>
                </a:solidFill>
                <a:latin typeface="+mn-ea"/>
                <a:sym typeface="+mn-ea"/>
              </a:rPr>
              <a:t>：允许模式重复</a:t>
            </a:r>
            <a:r>
              <a:rPr lang="en-US" altLang="zh-CN" sz="1000" kern="0" dirty="0">
                <a:ln>
                  <a:noFill/>
                  <a:prstDash val="sysDot"/>
                </a:ln>
                <a:solidFill>
                  <a:schemeClr val="tx1">
                    <a:lumMod val="85000"/>
                    <a:lumOff val="15000"/>
                  </a:schemeClr>
                </a:solidFill>
                <a:latin typeface="+mn-ea"/>
                <a:sym typeface="+mn-ea"/>
              </a:rPr>
              <a:t> m</a:t>
            </a: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n </a:t>
            </a:r>
            <a:r>
              <a:rPr lang="zh-CN" altLang="en-US" sz="1000" kern="0" dirty="0">
                <a:ln>
                  <a:noFill/>
                  <a:prstDash val="sysDot"/>
                </a:ln>
                <a:solidFill>
                  <a:schemeClr val="tx1">
                    <a:lumMod val="85000"/>
                    <a:lumOff val="15000"/>
                  </a:schemeClr>
                </a:solidFill>
                <a:latin typeface="+mn-ea"/>
                <a:sym typeface="+mn-ea"/>
              </a:rPr>
              <a:t>次。</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kern="0" dirty="0">
                <a:ln>
                  <a:noFill/>
                  <a:prstDash val="sysDot"/>
                </a:ln>
                <a:solidFill>
                  <a:schemeClr val="tx1">
                    <a:lumMod val="85000"/>
                    <a:lumOff val="15000"/>
                  </a:schemeClr>
                </a:solidFill>
                <a:latin typeface="+mn-ea"/>
                <a:sym typeface="+mn-ea"/>
              </a:rPr>
              <a:t>使用时需要注意，正则表达式只是进行形式上的检查，并不保证内容一定正确。例</a:t>
            </a:r>
            <a:r>
              <a:rPr lang="en-US" altLang="zh-CN" sz="1000" kern="0" dirty="0">
                <a:ln>
                  <a:noFill/>
                  <a:prstDash val="sysDot"/>
                </a:ln>
                <a:solidFill>
                  <a:schemeClr val="tx1">
                    <a:lumMod val="85000"/>
                    <a:lumOff val="15000"/>
                  </a:schemeClr>
                </a:solidFill>
                <a:latin typeface="+mn-ea"/>
                <a:sym typeface="+mn-ea"/>
              </a:rPr>
              <a:t> </a:t>
            </a:r>
            <a:r>
              <a:rPr lang="zh-CN" altLang="en-US" sz="1000" kern="0" dirty="0">
                <a:ln>
                  <a:noFill/>
                  <a:prstDash val="sysDot"/>
                </a:ln>
                <a:solidFill>
                  <a:schemeClr val="tx1">
                    <a:lumMod val="85000"/>
                    <a:lumOff val="15000"/>
                  </a:schemeClr>
                </a:solidFill>
                <a:latin typeface="+mn-ea"/>
                <a:sym typeface="+mn-ea"/>
              </a:rPr>
              <a:t>如，正则表达式</a:t>
            </a:r>
            <a:r>
              <a:rPr lang="en-US" altLang="zh-CN" sz="1000" kern="0" dirty="0">
                <a:ln>
                  <a:noFill/>
                  <a:prstDash val="sysDot"/>
                </a:ln>
                <a:solidFill>
                  <a:schemeClr val="tx1">
                    <a:lumMod val="85000"/>
                    <a:lumOff val="15000"/>
                  </a:schemeClr>
                </a:solidFill>
                <a:latin typeface="+mn-ea"/>
                <a:sym typeface="+mn-ea"/>
              </a:rPr>
              <a:t> '^\d{1, 3}\.\d{1, 3}\.\d{1, 3}\.\d{1, 3}$' </a:t>
            </a:r>
            <a:r>
              <a:rPr lang="zh-CN" altLang="en-US" sz="1000" kern="0" dirty="0">
                <a:ln>
                  <a:noFill/>
                  <a:prstDash val="sysDot"/>
                </a:ln>
                <a:solidFill>
                  <a:schemeClr val="tx1">
                    <a:lumMod val="85000"/>
                    <a:lumOff val="15000"/>
                  </a:schemeClr>
                </a:solidFill>
                <a:latin typeface="+mn-ea"/>
                <a:sym typeface="+mn-ea"/>
              </a:rPr>
              <a:t>可以检查字符串是否为</a:t>
            </a:r>
            <a:r>
              <a:rPr lang="en-US" altLang="zh-CN" sz="1000" kern="0" dirty="0">
                <a:ln>
                  <a:noFill/>
                  <a:prstDash val="sysDot"/>
                </a:ln>
                <a:solidFill>
                  <a:schemeClr val="tx1">
                    <a:lumMod val="85000"/>
                    <a:lumOff val="15000"/>
                  </a:schemeClr>
                </a:solidFill>
                <a:latin typeface="+mn-ea"/>
                <a:sym typeface="+mn-ea"/>
              </a:rPr>
              <a:t> IP </a:t>
            </a:r>
            <a:r>
              <a:rPr lang="zh-CN" altLang="en-US" sz="1000" kern="0" dirty="0">
                <a:ln>
                  <a:noFill/>
                  <a:prstDash val="sysDot"/>
                </a:ln>
                <a:solidFill>
                  <a:schemeClr val="tx1">
                    <a:lumMod val="85000"/>
                    <a:lumOff val="15000"/>
                  </a:schemeClr>
                </a:solidFill>
                <a:latin typeface="+mn-ea"/>
                <a:sym typeface="+mn-ea"/>
              </a:rPr>
              <a:t>地址，</a:t>
            </a:r>
            <a:r>
              <a:rPr lang="en-US" altLang="zh-CN" sz="1000" kern="0" dirty="0">
                <a:ln>
                  <a:noFill/>
                  <a:prstDash val="sysDot"/>
                </a:ln>
                <a:solidFill>
                  <a:schemeClr val="tx1">
                    <a:lumMod val="85000"/>
                    <a:lumOff val="15000"/>
                  </a:schemeClr>
                </a:solidFill>
                <a:latin typeface="+mn-ea"/>
                <a:sym typeface="+mn-ea"/>
              </a:rPr>
              <a:t> </a:t>
            </a:r>
            <a:r>
              <a:rPr lang="zh-CN" altLang="en-US" sz="1000" kern="0" dirty="0">
                <a:ln>
                  <a:noFill/>
                  <a:prstDash val="sysDot"/>
                </a:ln>
                <a:solidFill>
                  <a:schemeClr val="tx1">
                    <a:lumMod val="85000"/>
                    <a:lumOff val="15000"/>
                  </a:schemeClr>
                </a:solidFill>
                <a:latin typeface="+mn-ea"/>
                <a:sym typeface="+mn-ea"/>
              </a:rPr>
              <a:t>字符串</a:t>
            </a:r>
            <a:r>
              <a:rPr lang="en-US" altLang="zh-CN" sz="1000" kern="0" dirty="0">
                <a:ln>
                  <a:noFill/>
                  <a:prstDash val="sysDot"/>
                </a:ln>
                <a:solidFill>
                  <a:schemeClr val="tx1">
                    <a:lumMod val="85000"/>
                    <a:lumOff val="15000"/>
                  </a:schemeClr>
                </a:solidFill>
                <a:latin typeface="+mn-ea"/>
                <a:sym typeface="+mn-ea"/>
              </a:rPr>
              <a:t> '888.888.888.888' </a:t>
            </a:r>
            <a:r>
              <a:rPr lang="zh-CN" altLang="en-US" sz="1000" kern="0" dirty="0">
                <a:ln>
                  <a:noFill/>
                  <a:prstDash val="sysDot"/>
                </a:ln>
                <a:solidFill>
                  <a:schemeClr val="tx1">
                    <a:lumMod val="85000"/>
                    <a:lumOff val="15000"/>
                  </a:schemeClr>
                </a:solidFill>
                <a:latin typeface="+mn-ea"/>
                <a:sym typeface="+mn-ea"/>
              </a:rPr>
              <a:t>也能通过检查，但实际上并不是有效的</a:t>
            </a:r>
            <a:r>
              <a:rPr lang="en-US" altLang="zh-CN" sz="1000" kern="0" dirty="0">
                <a:ln>
                  <a:noFill/>
                  <a:prstDash val="sysDot"/>
                </a:ln>
                <a:solidFill>
                  <a:schemeClr val="tx1">
                    <a:lumMod val="85000"/>
                    <a:lumOff val="15000"/>
                  </a:schemeClr>
                </a:solidFill>
                <a:latin typeface="+mn-ea"/>
                <a:sym typeface="+mn-ea"/>
              </a:rPr>
              <a:t> IP</a:t>
            </a:r>
            <a:r>
              <a:rPr lang="zh-CN" altLang="en-US" sz="1000" kern="0" dirty="0">
                <a:ln>
                  <a:noFill/>
                  <a:prstDash val="sysDot"/>
                </a:ln>
                <a:solidFill>
                  <a:schemeClr val="tx1">
                    <a:lumMod val="85000"/>
                    <a:lumOff val="15000"/>
                  </a:schemeClr>
                </a:solidFill>
                <a:latin typeface="+mn-ea"/>
                <a:sym typeface="+mn-ea"/>
              </a:rPr>
              <a:t>地址。同理，正则表</a:t>
            </a:r>
            <a:r>
              <a:rPr lang="en-US" altLang="zh-CN" sz="1000" kern="0" dirty="0">
                <a:ln>
                  <a:noFill/>
                  <a:prstDash val="sysDot"/>
                </a:ln>
                <a:solidFill>
                  <a:schemeClr val="tx1">
                    <a:lumMod val="85000"/>
                    <a:lumOff val="15000"/>
                  </a:schemeClr>
                </a:solidFill>
                <a:latin typeface="+mn-ea"/>
                <a:sym typeface="+mn-ea"/>
              </a:rPr>
              <a:t> </a:t>
            </a:r>
            <a:r>
              <a:rPr lang="zh-CN" altLang="en-US" sz="1000" kern="0" dirty="0">
                <a:ln>
                  <a:noFill/>
                  <a:prstDash val="sysDot"/>
                </a:ln>
                <a:solidFill>
                  <a:schemeClr val="tx1">
                    <a:lumMod val="85000"/>
                    <a:lumOff val="15000"/>
                  </a:schemeClr>
                </a:solidFill>
                <a:latin typeface="+mn-ea"/>
                <a:sym typeface="+mn-ea"/>
              </a:rPr>
              <a:t>达式</a:t>
            </a:r>
            <a:r>
              <a:rPr lang="en-US" altLang="zh-CN" sz="1000" kern="0" dirty="0">
                <a:ln>
                  <a:noFill/>
                  <a:prstDash val="sysDot"/>
                </a:ln>
                <a:solidFill>
                  <a:schemeClr val="tx1">
                    <a:lumMod val="85000"/>
                    <a:lumOff val="15000"/>
                  </a:schemeClr>
                </a:solidFill>
                <a:latin typeface="+mn-ea"/>
                <a:sym typeface="+mn-ea"/>
              </a:rPr>
              <a:t> '^\d{18}|\d{15}$' </a:t>
            </a:r>
            <a:r>
              <a:rPr lang="zh-CN" altLang="en-US" sz="1000" kern="0" dirty="0">
                <a:ln>
                  <a:noFill/>
                  <a:prstDash val="sysDot"/>
                </a:ln>
                <a:solidFill>
                  <a:schemeClr val="tx1">
                    <a:lumMod val="85000"/>
                    <a:lumOff val="15000"/>
                  </a:schemeClr>
                </a:solidFill>
                <a:latin typeface="+mn-ea"/>
                <a:sym typeface="+mn-ea"/>
              </a:rPr>
              <a:t>只负责检查字符串是否为</a:t>
            </a:r>
            <a:r>
              <a:rPr lang="en-US" altLang="zh-CN" sz="1000" kern="0" dirty="0">
                <a:ln>
                  <a:noFill/>
                  <a:prstDash val="sysDot"/>
                </a:ln>
                <a:solidFill>
                  <a:schemeClr val="tx1">
                    <a:lumMod val="85000"/>
                    <a:lumOff val="15000"/>
                  </a:schemeClr>
                </a:solidFill>
                <a:latin typeface="+mn-ea"/>
                <a:sym typeface="+mn-ea"/>
              </a:rPr>
              <a:t> 18 </a:t>
            </a:r>
            <a:r>
              <a:rPr lang="zh-CN" altLang="en-US" sz="1000" kern="0" dirty="0">
                <a:ln>
                  <a:noFill/>
                  <a:prstDash val="sysDot"/>
                </a:ln>
                <a:solidFill>
                  <a:schemeClr val="tx1">
                    <a:lumMod val="85000"/>
                    <a:lumOff val="15000"/>
                  </a:schemeClr>
                </a:solidFill>
                <a:latin typeface="+mn-ea"/>
                <a:sym typeface="+mn-ea"/>
              </a:rPr>
              <a:t>位或</a:t>
            </a:r>
            <a:r>
              <a:rPr lang="en-US" altLang="zh-CN" sz="1000" kern="0" dirty="0">
                <a:ln>
                  <a:noFill/>
                  <a:prstDash val="sysDot"/>
                </a:ln>
                <a:solidFill>
                  <a:schemeClr val="tx1">
                    <a:lumMod val="85000"/>
                    <a:lumOff val="15000"/>
                  </a:schemeClr>
                </a:solidFill>
                <a:latin typeface="+mn-ea"/>
                <a:sym typeface="+mn-ea"/>
              </a:rPr>
              <a:t> 15 </a:t>
            </a:r>
            <a:r>
              <a:rPr lang="zh-CN" altLang="en-US" sz="1000" kern="0" dirty="0">
                <a:ln>
                  <a:noFill/>
                  <a:prstDash val="sysDot"/>
                </a:ln>
                <a:solidFill>
                  <a:schemeClr val="tx1">
                    <a:lumMod val="85000"/>
                    <a:lumOff val="15000"/>
                  </a:schemeClr>
                </a:solidFill>
                <a:latin typeface="+mn-ea"/>
                <a:sym typeface="+mn-ea"/>
              </a:rPr>
              <a:t>位数字，并不保证一定是合</a:t>
            </a:r>
            <a:r>
              <a:rPr lang="en-US" altLang="zh-CN" sz="1000" kern="0" dirty="0">
                <a:ln>
                  <a:noFill/>
                  <a:prstDash val="sysDot"/>
                </a:ln>
                <a:solidFill>
                  <a:schemeClr val="tx1">
                    <a:lumMod val="85000"/>
                    <a:lumOff val="15000"/>
                  </a:schemeClr>
                </a:solidFill>
                <a:latin typeface="+mn-ea"/>
                <a:sym typeface="+mn-ea"/>
              </a:rPr>
              <a:t> </a:t>
            </a:r>
            <a:r>
              <a:rPr lang="zh-CN" altLang="en-US" sz="1000" kern="0" dirty="0">
                <a:ln>
                  <a:noFill/>
                  <a:prstDash val="sysDot"/>
                </a:ln>
                <a:solidFill>
                  <a:schemeClr val="tx1">
                    <a:lumMod val="85000"/>
                    <a:lumOff val="15000"/>
                  </a:schemeClr>
                </a:solidFill>
                <a:latin typeface="+mn-ea"/>
                <a:sym typeface="+mn-ea"/>
              </a:rPr>
              <a:t>法的身份证号。</a:t>
            </a:r>
            <a:endParaRPr lang="zh-CN" altLang="en-US" sz="1000" kern="0" dirty="0">
              <a:ln>
                <a:noFill/>
                <a:prstDash val="sysDot"/>
              </a:ln>
              <a:solidFill>
                <a:schemeClr val="tx1">
                  <a:lumMod val="85000"/>
                  <a:lumOff val="15000"/>
                </a:schemeClr>
              </a:solidFill>
              <a:latin typeface="+mn-ea"/>
              <a:sym typeface="+mn-ea"/>
            </a:endParaRPr>
          </a:p>
        </p:txBody>
      </p:sp>
      <p:pic>
        <p:nvPicPr>
          <p:cNvPr id="9" name="图片 8"/>
          <p:cNvPicPr>
            <a:picLocks noChangeAspect="1"/>
          </p:cNvPicPr>
          <p:nvPr/>
        </p:nvPicPr>
        <p:blipFill>
          <a:blip r:embed="rId15"/>
          <a:stretch>
            <a:fillRect/>
          </a:stretch>
        </p:blipFill>
        <p:spPr>
          <a:xfrm>
            <a:off x="-125095" y="2947670"/>
            <a:ext cx="6057900" cy="3329940"/>
          </a:xfrm>
          <a:prstGeom prst="rect">
            <a:avLst/>
          </a:prstGeom>
        </p:spPr>
      </p:pic>
    </p:spTree>
    <p:custDataLst>
      <p:tags r:id="rId16"/>
    </p:custDataLst>
  </p:cSld>
  <p:clrMapOvr>
    <a:masterClrMapping/>
  </p:clrMapOvr>
  <p:transition>
    <p:cut/>
  </p:transition>
</p:sld>
</file>

<file path=ppt/slides/slide63.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cxnSp>
        <p:nvCxnSpPr>
          <p:cNvPr id="76" name="直接连接符 75"/>
          <p:cNvCxnSpPr/>
          <p:nvPr>
            <p:custDataLst>
              <p:tags r:id="rId2"/>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3"/>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4"/>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5"/>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73" name="直接连接符 72"/>
          <p:cNvCxnSpPr/>
          <p:nvPr>
            <p:custDataLst>
              <p:tags r:id="rId6"/>
            </p:custDataLst>
          </p:nvPr>
        </p:nvCxnSpPr>
        <p:spPr>
          <a:xfrm>
            <a:off x="608965" y="181864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74" name="直接连接符 73"/>
          <p:cNvCxnSpPr/>
          <p:nvPr>
            <p:custDataLst>
              <p:tags r:id="rId7"/>
            </p:custDataLst>
          </p:nvPr>
        </p:nvCxnSpPr>
        <p:spPr>
          <a:xfrm>
            <a:off x="2518410" y="192468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5" name="任意多边形: 形状 1397"/>
          <p:cNvSpPr/>
          <p:nvPr>
            <p:custDataLst>
              <p:tags r:id="rId8"/>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9"/>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10"/>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11"/>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12"/>
            </p:custDataLst>
          </p:nvPr>
        </p:nvSpPr>
        <p:spPr>
          <a:xfrm>
            <a:off x="838200" y="1104265"/>
            <a:ext cx="5094605" cy="1050925"/>
          </a:xfrm>
          <a:prstGeom prst="rect">
            <a:avLst/>
          </a:prstGeom>
          <a:noFill/>
          <a:ln>
            <a:solidFill>
              <a:srgbClr val="00B0F0"/>
            </a:solidFill>
          </a:ln>
        </p:spPr>
        <p:txBody>
          <a:bodyPr wrap="square" rtlCol="0" anchor="ctr" anchorCtr="0"/>
          <a:lstStyle/>
          <a:p>
            <a:pPr indent="0" fontAlgn="auto">
              <a:lnSpc>
                <a:spcPct val="150000"/>
              </a:lnSpc>
            </a:pPr>
            <a:r>
              <a:rPr lang="zh-CN" altLang="en-US" sz="1400" b="1" kern="0" dirty="0">
                <a:ln>
                  <a:noFill/>
                  <a:prstDash val="sysDot"/>
                </a:ln>
                <a:solidFill>
                  <a:schemeClr val="tx1">
                    <a:lumMod val="85000"/>
                    <a:lumOff val="15000"/>
                  </a:schemeClr>
                </a:solidFill>
                <a:latin typeface="+mn-ea"/>
                <a:sym typeface="+mn-ea"/>
              </a:rPr>
              <a:t>（二）正则表达式模块</a:t>
            </a:r>
            <a:r>
              <a:rPr lang="en-US" altLang="zh-CN" sz="1400" b="1" kern="0" dirty="0">
                <a:ln>
                  <a:noFill/>
                  <a:prstDash val="sysDot"/>
                </a:ln>
                <a:solidFill>
                  <a:schemeClr val="tx1">
                    <a:lumMod val="85000"/>
                    <a:lumOff val="15000"/>
                  </a:schemeClr>
                </a:solidFill>
                <a:latin typeface="+mn-ea"/>
                <a:sym typeface="+mn-ea"/>
              </a:rPr>
              <a:t> re</a:t>
            </a:r>
            <a:endParaRPr lang="en-US" altLang="zh-CN" sz="1400" b="1"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Python </a:t>
            </a:r>
            <a:r>
              <a:rPr lang="zh-CN" altLang="en-US" sz="1200" kern="0" dirty="0">
                <a:ln>
                  <a:noFill/>
                  <a:prstDash val="sysDot"/>
                </a:ln>
                <a:solidFill>
                  <a:schemeClr val="tx1">
                    <a:lumMod val="85000"/>
                    <a:lumOff val="15000"/>
                  </a:schemeClr>
                </a:solidFill>
                <a:latin typeface="+mn-ea"/>
                <a:sym typeface="+mn-ea"/>
              </a:rPr>
              <a:t>标准库</a:t>
            </a:r>
            <a:r>
              <a:rPr lang="en-US" altLang="zh-CN" sz="1200" kern="0" dirty="0">
                <a:ln>
                  <a:noFill/>
                  <a:prstDash val="sysDot"/>
                </a:ln>
                <a:solidFill>
                  <a:schemeClr val="tx1">
                    <a:lumMod val="85000"/>
                    <a:lumOff val="15000"/>
                  </a:schemeClr>
                </a:solidFill>
                <a:latin typeface="+mn-ea"/>
                <a:sym typeface="+mn-ea"/>
              </a:rPr>
              <a:t> re </a:t>
            </a:r>
            <a:r>
              <a:rPr lang="zh-CN" altLang="en-US" sz="1200" kern="0" dirty="0">
                <a:ln>
                  <a:noFill/>
                  <a:prstDash val="sysDot"/>
                </a:ln>
                <a:solidFill>
                  <a:schemeClr val="tx1">
                    <a:lumMod val="85000"/>
                    <a:lumOff val="15000"/>
                  </a:schemeClr>
                </a:solidFill>
                <a:latin typeface="+mn-ea"/>
                <a:sym typeface="+mn-ea"/>
              </a:rPr>
              <a:t>模块提供了正则表达式操作所需的功能，表</a:t>
            </a:r>
            <a:r>
              <a:rPr lang="en-US" altLang="zh-CN" sz="1200" kern="0" dirty="0">
                <a:ln>
                  <a:noFill/>
                  <a:prstDash val="sysDot"/>
                </a:ln>
                <a:solidFill>
                  <a:schemeClr val="tx1">
                    <a:lumMod val="85000"/>
                    <a:lumOff val="15000"/>
                  </a:schemeClr>
                </a:solidFill>
                <a:latin typeface="+mn-ea"/>
                <a:sym typeface="+mn-ea"/>
              </a:rPr>
              <a:t> 2 - 3 </a:t>
            </a:r>
            <a:r>
              <a:rPr lang="zh-CN" altLang="en-US" sz="1200" kern="0" dirty="0">
                <a:ln>
                  <a:noFill/>
                  <a:prstDash val="sysDot"/>
                </a:ln>
                <a:solidFill>
                  <a:schemeClr val="tx1">
                    <a:lumMod val="85000"/>
                    <a:lumOff val="15000"/>
                  </a:schemeClr>
                </a:solidFill>
                <a:latin typeface="+mn-ea"/>
                <a:sym typeface="+mn-ea"/>
              </a:rPr>
              <a:t>是相关方法及其</a:t>
            </a:r>
            <a:r>
              <a:rPr lang="en-US" altLang="zh-CN" sz="1200" kern="0" dirty="0">
                <a:ln>
                  <a:noFill/>
                  <a:prstDash val="sysDot"/>
                </a:ln>
                <a:solidFill>
                  <a:schemeClr val="tx1">
                    <a:lumMod val="85000"/>
                    <a:lumOff val="15000"/>
                  </a:schemeClr>
                </a:solidFill>
                <a:latin typeface="+mn-ea"/>
                <a:sym typeface="+mn-ea"/>
              </a:rPr>
              <a:t> </a:t>
            </a:r>
            <a:r>
              <a:rPr lang="zh-CN" altLang="en-US" sz="1200" kern="0" dirty="0">
                <a:ln>
                  <a:noFill/>
                  <a:prstDash val="sysDot"/>
                </a:ln>
                <a:solidFill>
                  <a:schemeClr val="tx1">
                    <a:lumMod val="85000"/>
                    <a:lumOff val="15000"/>
                  </a:schemeClr>
                </a:solidFill>
                <a:latin typeface="+mn-ea"/>
                <a:sym typeface="+mn-ea"/>
              </a:rPr>
              <a:t>功能说明。</a:t>
            </a:r>
            <a:endParaRPr lang="zh-CN" altLang="en-US" sz="1200" kern="0" dirty="0">
              <a:ln>
                <a:noFill/>
                <a:prstDash val="sysDot"/>
              </a:ln>
              <a:solidFill>
                <a:schemeClr val="tx1">
                  <a:lumMod val="85000"/>
                  <a:lumOff val="15000"/>
                </a:schemeClr>
              </a:solidFill>
              <a:latin typeface="+mn-ea"/>
              <a:sym typeface="+mn-ea"/>
            </a:endParaRPr>
          </a:p>
          <a:p>
            <a:pPr indent="0" fontAlgn="auto">
              <a:lnSpc>
                <a:spcPct val="150000"/>
              </a:lnSpc>
            </a:pPr>
            <a:endParaRPr lang="zh-CN" altLang="en-US" sz="1200" kern="0" dirty="0">
              <a:ln>
                <a:noFill/>
                <a:prstDash val="sysDot"/>
              </a:ln>
              <a:solidFill>
                <a:schemeClr val="tx1">
                  <a:lumMod val="85000"/>
                  <a:lumOff val="15000"/>
                </a:schemeClr>
              </a:solidFill>
              <a:latin typeface="+mn-ea"/>
              <a:sym typeface="+mn-ea"/>
            </a:endParaRPr>
          </a:p>
        </p:txBody>
      </p:sp>
      <p:sp>
        <p:nvSpPr>
          <p:cNvPr id="2062" name="Rectangle 14"/>
          <p:cNvSpPr>
            <a:spLocks noGrp="1" noChangeArrowheads="1"/>
          </p:cNvSpPr>
          <p:nvPr>
            <p:custDataLst>
              <p:tags r:id="rId13"/>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任务实施：解析采集到的网页</a:t>
            </a:r>
            <a:endParaRPr lang="zh-CN" altLang="en-US" sz="3200" dirty="0">
              <a:solidFill>
                <a:srgbClr val="FF0000"/>
              </a:solidFill>
              <a:latin typeface="楷体_GB2312" charset="-122"/>
            </a:endParaRPr>
          </a:p>
        </p:txBody>
      </p:sp>
      <p:sp>
        <p:nvSpPr>
          <p:cNvPr id="8" name="文本框 7"/>
          <p:cNvSpPr txBox="1"/>
          <p:nvPr>
            <p:custDataLst>
              <p:tags r:id="rId14"/>
            </p:custDataLst>
          </p:nvPr>
        </p:nvSpPr>
        <p:spPr>
          <a:xfrm>
            <a:off x="6285230" y="1104265"/>
            <a:ext cx="5415915" cy="5174615"/>
          </a:xfrm>
          <a:prstGeom prst="rect">
            <a:avLst/>
          </a:prstGeom>
          <a:noFill/>
          <a:ln w="12700" cmpd="sng">
            <a:solidFill>
              <a:srgbClr val="00B0F0"/>
            </a:solidFill>
            <a:prstDash val="solid"/>
          </a:ln>
        </p:spPr>
        <p:txBody>
          <a:bodyPr wrap="square" rtlCol="0" anchor="ctr" anchorCtr="0"/>
          <a:p>
            <a:pPr indent="0" fontAlgn="auto">
              <a:lnSpc>
                <a:spcPct val="150000"/>
              </a:lnSpc>
            </a:pPr>
            <a:r>
              <a:rPr lang="zh-CN" altLang="en-US" sz="1000" kern="0" dirty="0">
                <a:ln>
                  <a:noFill/>
                  <a:prstDash val="sysDot"/>
                </a:ln>
                <a:solidFill>
                  <a:schemeClr val="tx1">
                    <a:lumMod val="85000"/>
                    <a:lumOff val="15000"/>
                  </a:schemeClr>
                </a:solidFill>
                <a:latin typeface="+mn-ea"/>
                <a:sym typeface="+mn-ea"/>
              </a:rPr>
              <a:t>正则表达式解析的示例程序如下：</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&gt;&gt;&gt;import re</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&gt;&gt;&gt;example='Beautiful is better than ugly.'</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&gt;&gt;&gt;re.</a:t>
            </a:r>
            <a:r>
              <a:rPr lang="en-US" altLang="en-US" sz="1000" kern="0" dirty="0">
                <a:ln>
                  <a:noFill/>
                  <a:prstDash val="sysDot"/>
                </a:ln>
                <a:solidFill>
                  <a:schemeClr val="tx1">
                    <a:lumMod val="85000"/>
                    <a:lumOff val="15000"/>
                  </a:schemeClr>
                </a:solidFill>
                <a:latin typeface="+mn-ea"/>
                <a:sym typeface="+mn-ea"/>
              </a:rPr>
              <a:t>ﬁ</a:t>
            </a:r>
            <a:r>
              <a:rPr lang="en-US" altLang="zh-CN" sz="1000" kern="0" dirty="0">
                <a:ln>
                  <a:noFill/>
                  <a:prstDash val="sysDot"/>
                </a:ln>
                <a:solidFill>
                  <a:schemeClr val="tx1">
                    <a:lumMod val="85000"/>
                    <a:lumOff val="15000"/>
                  </a:schemeClr>
                </a:solidFill>
                <a:latin typeface="+mn-ea"/>
                <a:sym typeface="+mn-ea"/>
              </a:rPr>
              <a:t>ndall('\\b\w.+?\\b',example)          # </a:t>
            </a:r>
            <a:r>
              <a:rPr lang="zh-CN" altLang="en-US" sz="1000" kern="0" dirty="0">
                <a:ln>
                  <a:noFill/>
                  <a:prstDash val="sysDot"/>
                </a:ln>
                <a:solidFill>
                  <a:schemeClr val="tx1">
                    <a:lumMod val="85000"/>
                    <a:lumOff val="15000"/>
                  </a:schemeClr>
                </a:solidFill>
                <a:latin typeface="+mn-ea"/>
                <a:sym typeface="+mn-ea"/>
              </a:rPr>
              <a:t>所有单词</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['Beautiful','is','better','than','ugly']</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&gt;&gt;&gt;re.</a:t>
            </a:r>
            <a:r>
              <a:rPr lang="en-US" altLang="en-US" sz="1000" kern="0" dirty="0">
                <a:ln>
                  <a:noFill/>
                  <a:prstDash val="sysDot"/>
                </a:ln>
                <a:solidFill>
                  <a:schemeClr val="tx1">
                    <a:lumMod val="85000"/>
                    <a:lumOff val="15000"/>
                  </a:schemeClr>
                </a:solidFill>
                <a:latin typeface="+mn-ea"/>
                <a:sym typeface="+mn-ea"/>
              </a:rPr>
              <a:t>ﬁ</a:t>
            </a:r>
            <a:r>
              <a:rPr lang="en-US" altLang="zh-CN" sz="1000" kern="0" dirty="0">
                <a:ln>
                  <a:noFill/>
                  <a:prstDash val="sysDot"/>
                </a:ln>
                <a:solidFill>
                  <a:schemeClr val="tx1">
                    <a:lumMod val="85000"/>
                    <a:lumOff val="15000"/>
                  </a:schemeClr>
                </a:solidFill>
                <a:latin typeface="+mn-ea"/>
                <a:sym typeface="+mn-ea"/>
              </a:rPr>
              <a:t>ndall('\w+',example)                   # </a:t>
            </a:r>
            <a:r>
              <a:rPr lang="zh-CN" altLang="en-US" sz="1000" kern="0" dirty="0">
                <a:ln>
                  <a:noFill/>
                  <a:prstDash val="sysDot"/>
                </a:ln>
                <a:solidFill>
                  <a:schemeClr val="tx1">
                    <a:lumMod val="85000"/>
                    <a:lumOff val="15000"/>
                  </a:schemeClr>
                </a:solidFill>
                <a:latin typeface="+mn-ea"/>
                <a:sym typeface="+mn-ea"/>
              </a:rPr>
              <a:t>所有单词</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['Beautiful','is','better','than','ugly']</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&gt;&gt;&gt;re.</a:t>
            </a:r>
            <a:r>
              <a:rPr lang="en-US" altLang="en-US" sz="1000" kern="0" dirty="0">
                <a:ln>
                  <a:noFill/>
                  <a:prstDash val="sysDot"/>
                </a:ln>
                <a:solidFill>
                  <a:schemeClr val="tx1">
                    <a:lumMod val="85000"/>
                    <a:lumOff val="15000"/>
                  </a:schemeClr>
                </a:solidFill>
                <a:latin typeface="+mn-ea"/>
                <a:sym typeface="+mn-ea"/>
              </a:rPr>
              <a:t>ﬁ</a:t>
            </a:r>
            <a:r>
              <a:rPr lang="en-US" altLang="zh-CN" sz="1000" kern="0" dirty="0">
                <a:ln>
                  <a:noFill/>
                  <a:prstDash val="sysDot"/>
                </a:ln>
                <a:solidFill>
                  <a:schemeClr val="tx1">
                    <a:lumMod val="85000"/>
                    <a:lumOff val="15000"/>
                  </a:schemeClr>
                </a:solidFill>
                <a:latin typeface="+mn-ea"/>
                <a:sym typeface="+mn-ea"/>
              </a:rPr>
              <a:t>ndall(r'\b\w.+?\b',example)           # </a:t>
            </a:r>
            <a:r>
              <a:rPr lang="zh-CN" altLang="en-US" sz="1000" kern="0" dirty="0">
                <a:ln>
                  <a:noFill/>
                  <a:prstDash val="sysDot"/>
                </a:ln>
                <a:solidFill>
                  <a:schemeClr val="tx1">
                    <a:lumMod val="85000"/>
                    <a:lumOff val="15000"/>
                  </a:schemeClr>
                </a:solidFill>
                <a:latin typeface="+mn-ea"/>
                <a:sym typeface="+mn-ea"/>
              </a:rPr>
              <a:t>使用原始字符串</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['Beautiful','is','better','than','ugly']</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&gt;&gt;&gt;re.split('\s',example)                     # </a:t>
            </a:r>
            <a:r>
              <a:rPr lang="zh-CN" altLang="en-US" sz="1000" kern="0" dirty="0">
                <a:ln>
                  <a:noFill/>
                  <a:prstDash val="sysDot"/>
                </a:ln>
                <a:solidFill>
                  <a:schemeClr val="tx1">
                    <a:lumMod val="85000"/>
                    <a:lumOff val="15000"/>
                  </a:schemeClr>
                </a:solidFill>
                <a:latin typeface="+mn-ea"/>
                <a:sym typeface="+mn-ea"/>
              </a:rPr>
              <a:t>使用任何空白字符分隔字符串</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['Beautiful','is','better','than','ugly.']</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&gt;&gt;&gt;re.</a:t>
            </a:r>
            <a:r>
              <a:rPr lang="en-US" altLang="en-US" sz="1000" kern="0" dirty="0">
                <a:ln>
                  <a:noFill/>
                  <a:prstDash val="sysDot"/>
                </a:ln>
                <a:solidFill>
                  <a:schemeClr val="tx1">
                    <a:lumMod val="85000"/>
                    <a:lumOff val="15000"/>
                  </a:schemeClr>
                </a:solidFill>
                <a:latin typeface="+mn-ea"/>
                <a:sym typeface="+mn-ea"/>
              </a:rPr>
              <a:t>ﬁ</a:t>
            </a:r>
            <a:r>
              <a:rPr lang="en-US" altLang="zh-CN" sz="1000" kern="0" dirty="0">
                <a:ln>
                  <a:noFill/>
                  <a:prstDash val="sysDot"/>
                </a:ln>
                <a:solidFill>
                  <a:schemeClr val="tx1">
                    <a:lumMod val="85000"/>
                    <a:lumOff val="15000"/>
                  </a:schemeClr>
                </a:solidFill>
                <a:latin typeface="+mn-ea"/>
                <a:sym typeface="+mn-ea"/>
              </a:rPr>
              <a:t>ndall('\d+\.\d+\.\d+','Python 2.7.13') # </a:t>
            </a:r>
            <a:r>
              <a:rPr lang="zh-CN" altLang="en-US" sz="1000" kern="0" dirty="0">
                <a:ln>
                  <a:noFill/>
                  <a:prstDash val="sysDot"/>
                </a:ln>
                <a:solidFill>
                  <a:schemeClr val="tx1">
                    <a:lumMod val="85000"/>
                    <a:lumOff val="15000"/>
                  </a:schemeClr>
                </a:solidFill>
                <a:latin typeface="+mn-ea"/>
                <a:sym typeface="+mn-ea"/>
              </a:rPr>
              <a:t>查找</a:t>
            </a:r>
            <a:r>
              <a:rPr lang="en-US" altLang="zh-CN" sz="1000" kern="0" dirty="0">
                <a:ln>
                  <a:noFill/>
                  <a:prstDash val="sysDot"/>
                </a:ln>
                <a:solidFill>
                  <a:schemeClr val="tx1">
                    <a:lumMod val="85000"/>
                    <a:lumOff val="15000"/>
                  </a:schemeClr>
                </a:solidFill>
                <a:latin typeface="+mn-ea"/>
                <a:sym typeface="+mn-ea"/>
              </a:rPr>
              <a:t> x.x.x </a:t>
            </a:r>
            <a:r>
              <a:rPr lang="zh-CN" altLang="en-US" sz="1000" kern="0" dirty="0">
                <a:ln>
                  <a:noFill/>
                  <a:prstDash val="sysDot"/>
                </a:ln>
                <a:solidFill>
                  <a:schemeClr val="tx1">
                    <a:lumMod val="85000"/>
                    <a:lumOff val="15000"/>
                  </a:schemeClr>
                </a:solidFill>
                <a:latin typeface="+mn-ea"/>
                <a:sym typeface="+mn-ea"/>
              </a:rPr>
              <a:t>形式的数字</a:t>
            </a:r>
            <a:r>
              <a:rPr lang="en-US" altLang="zh-CN" sz="1000" kern="0" dirty="0">
                <a:ln>
                  <a:noFill/>
                  <a:prstDash val="sysDot"/>
                </a:ln>
                <a:solidFill>
                  <a:schemeClr val="tx1">
                    <a:lumMod val="85000"/>
                    <a:lumOff val="15000"/>
                  </a:schemeClr>
                </a:solidFill>
                <a:latin typeface="+mn-ea"/>
                <a:sym typeface="+mn-ea"/>
              </a:rPr>
              <a:t> ['2.7.13']</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&gt;&gt;&gt;re.</a:t>
            </a:r>
            <a:r>
              <a:rPr lang="en-US" altLang="en-US" sz="1000" kern="0" dirty="0">
                <a:ln>
                  <a:noFill/>
                  <a:prstDash val="sysDot"/>
                </a:ln>
                <a:solidFill>
                  <a:schemeClr val="tx1">
                    <a:lumMod val="85000"/>
                    <a:lumOff val="15000"/>
                  </a:schemeClr>
                </a:solidFill>
                <a:latin typeface="+mn-ea"/>
                <a:sym typeface="+mn-ea"/>
              </a:rPr>
              <a:t>ﬁ</a:t>
            </a:r>
            <a:r>
              <a:rPr lang="en-US" altLang="zh-CN" sz="1000" kern="0" dirty="0">
                <a:ln>
                  <a:noFill/>
                  <a:prstDash val="sysDot"/>
                </a:ln>
                <a:solidFill>
                  <a:schemeClr val="tx1">
                    <a:lumMod val="85000"/>
                    <a:lumOff val="15000"/>
                  </a:schemeClr>
                </a:solidFill>
                <a:latin typeface="+mn-ea"/>
                <a:sym typeface="+mn-ea"/>
              </a:rPr>
              <a:t>ndall('\d+\.\d+\.\d+','Python 2.7.13,Python 3.6.0')</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['2.7.13','3.6.0']</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&gt;&gt;&gt;s='&lt;html&gt;&lt;head&gt;This is head .&lt;/head&gt;&lt;body&gt;This is body .&lt;/body&gt; &lt;/html&gt;'</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&gt;&gt;&gt;pattern=r'&lt;html&gt;&lt;head&gt;(.+)&lt;/head&gt;&lt;body&gt;(.+)&lt;/body&gt;&lt;/html&gt;'</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&gt;&gt;&gt;result=re.search(pattern,s)</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&gt;&gt;&gt;result.group(1)                            # </a:t>
            </a:r>
            <a:r>
              <a:rPr lang="zh-CN" altLang="en-US" sz="1000" kern="0" dirty="0">
                <a:ln>
                  <a:noFill/>
                  <a:prstDash val="sysDot"/>
                </a:ln>
                <a:solidFill>
                  <a:schemeClr val="tx1">
                    <a:lumMod val="85000"/>
                    <a:lumOff val="15000"/>
                  </a:schemeClr>
                </a:solidFill>
                <a:latin typeface="+mn-ea"/>
                <a:sym typeface="+mn-ea"/>
              </a:rPr>
              <a:t>第一个子模式</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'This is head.'</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&gt;&gt;&gt;result.group(2)                            # </a:t>
            </a:r>
            <a:r>
              <a:rPr lang="zh-CN" altLang="en-US" sz="1000" kern="0" dirty="0">
                <a:ln>
                  <a:noFill/>
                  <a:prstDash val="sysDot"/>
                </a:ln>
                <a:solidFill>
                  <a:schemeClr val="tx1">
                    <a:lumMod val="85000"/>
                    <a:lumOff val="15000"/>
                  </a:schemeClr>
                </a:solidFill>
                <a:latin typeface="+mn-ea"/>
                <a:sym typeface="+mn-ea"/>
              </a:rPr>
              <a:t>第二个子模式</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'This is body.'</a:t>
            </a:r>
            <a:endParaRPr lang="en-US" altLang="zh-CN" sz="1000" kern="0" dirty="0">
              <a:ln>
                <a:noFill/>
                <a:prstDash val="sysDot"/>
              </a:ln>
              <a:solidFill>
                <a:schemeClr val="tx1">
                  <a:lumMod val="85000"/>
                  <a:lumOff val="15000"/>
                </a:schemeClr>
              </a:solidFill>
              <a:latin typeface="+mn-ea"/>
              <a:sym typeface="+mn-ea"/>
            </a:endParaRPr>
          </a:p>
        </p:txBody>
      </p:sp>
      <p:pic>
        <p:nvPicPr>
          <p:cNvPr id="9" name="图片 8"/>
          <p:cNvPicPr>
            <a:picLocks noChangeAspect="1"/>
          </p:cNvPicPr>
          <p:nvPr/>
        </p:nvPicPr>
        <p:blipFill>
          <a:blip r:embed="rId15"/>
          <a:stretch>
            <a:fillRect/>
          </a:stretch>
        </p:blipFill>
        <p:spPr>
          <a:xfrm>
            <a:off x="-18415" y="2351405"/>
            <a:ext cx="5951220" cy="2484120"/>
          </a:xfrm>
          <a:prstGeom prst="rect">
            <a:avLst/>
          </a:prstGeom>
        </p:spPr>
      </p:pic>
      <p:sp>
        <p:nvSpPr>
          <p:cNvPr id="10" name="文本框 9"/>
          <p:cNvSpPr txBox="1"/>
          <p:nvPr>
            <p:custDataLst>
              <p:tags r:id="rId16"/>
            </p:custDataLst>
          </p:nvPr>
        </p:nvSpPr>
        <p:spPr>
          <a:xfrm>
            <a:off x="838200" y="4723130"/>
            <a:ext cx="5094605" cy="1704975"/>
          </a:xfrm>
          <a:prstGeom prst="rect">
            <a:avLst/>
          </a:prstGeom>
          <a:noFill/>
          <a:ln>
            <a:solidFill>
              <a:srgbClr val="00B0F0"/>
            </a:solidFill>
          </a:ln>
        </p:spPr>
        <p:txBody>
          <a:bodyPr wrap="square" rtlCol="0" anchor="ctr" anchorCtr="0"/>
          <a:p>
            <a:pPr indent="0" fontAlgn="auto">
              <a:lnSpc>
                <a:spcPct val="150000"/>
              </a:lnSpc>
            </a:pPr>
            <a:r>
              <a:rPr lang="zh-CN" altLang="en-US" sz="900" kern="0" dirty="0">
                <a:ln>
                  <a:noFill/>
                  <a:prstDash val="sysDot"/>
                </a:ln>
                <a:solidFill>
                  <a:schemeClr val="tx1">
                    <a:lumMod val="85000"/>
                    <a:lumOff val="15000"/>
                  </a:schemeClr>
                </a:solidFill>
                <a:latin typeface="+mn-ea"/>
                <a:sym typeface="+mn-ea"/>
              </a:rPr>
              <a:t>其中函数的参数</a:t>
            </a:r>
            <a:r>
              <a:rPr lang="en-US" altLang="zh-CN" sz="900" kern="0" dirty="0">
                <a:ln>
                  <a:noFill/>
                  <a:prstDash val="sysDot"/>
                </a:ln>
                <a:solidFill>
                  <a:schemeClr val="tx1">
                    <a:lumMod val="85000"/>
                    <a:lumOff val="15000"/>
                  </a:schemeClr>
                </a:solidFill>
                <a:latin typeface="+mn-ea"/>
                <a:sym typeface="+mn-ea"/>
              </a:rPr>
              <a:t>“flags”</a:t>
            </a:r>
            <a:r>
              <a:rPr lang="zh-CN" altLang="en-US" sz="900" kern="0" dirty="0">
                <a:ln>
                  <a:noFill/>
                  <a:prstDash val="sysDot"/>
                </a:ln>
                <a:solidFill>
                  <a:schemeClr val="tx1">
                    <a:lumMod val="85000"/>
                    <a:lumOff val="15000"/>
                  </a:schemeClr>
                </a:solidFill>
                <a:latin typeface="+mn-ea"/>
                <a:sym typeface="+mn-ea"/>
              </a:rPr>
              <a:t>的值可以是下面几种类型的不同组合（使用</a:t>
            </a:r>
            <a:r>
              <a:rPr lang="en-US" altLang="zh-CN" sz="900" kern="0" dirty="0">
                <a:ln>
                  <a:noFill/>
                  <a:prstDash val="sysDot"/>
                </a:ln>
                <a:solidFill>
                  <a:schemeClr val="tx1">
                    <a:lumMod val="85000"/>
                    <a:lumOff val="15000"/>
                  </a:schemeClr>
                </a:solidFill>
                <a:latin typeface="+mn-ea"/>
                <a:sym typeface="+mn-ea"/>
              </a:rPr>
              <a:t>“|”</a:t>
            </a:r>
            <a:r>
              <a:rPr lang="zh-CN" altLang="en-US" sz="900" kern="0" dirty="0">
                <a:ln>
                  <a:noFill/>
                  <a:prstDash val="sysDot"/>
                </a:ln>
                <a:solidFill>
                  <a:schemeClr val="tx1">
                    <a:lumMod val="85000"/>
                    <a:lumOff val="15000"/>
                  </a:schemeClr>
                </a:solidFill>
                <a:latin typeface="+mn-ea"/>
                <a:sym typeface="+mn-ea"/>
              </a:rPr>
              <a:t>进行</a:t>
            </a:r>
            <a:r>
              <a:rPr lang="en-US" altLang="zh-CN" sz="900" kern="0" dirty="0">
                <a:ln>
                  <a:noFill/>
                  <a:prstDash val="sysDot"/>
                </a:ln>
                <a:solidFill>
                  <a:schemeClr val="tx1">
                    <a:lumMod val="85000"/>
                    <a:lumOff val="15000"/>
                  </a:schemeClr>
                </a:solidFill>
                <a:latin typeface="+mn-ea"/>
                <a:sym typeface="+mn-ea"/>
              </a:rPr>
              <a:t> </a:t>
            </a:r>
            <a:r>
              <a:rPr lang="zh-CN" altLang="en-US" sz="900" kern="0" dirty="0">
                <a:ln>
                  <a:noFill/>
                  <a:prstDash val="sysDot"/>
                </a:ln>
                <a:solidFill>
                  <a:schemeClr val="tx1">
                    <a:lumMod val="85000"/>
                    <a:lumOff val="15000"/>
                  </a:schemeClr>
                </a:solidFill>
                <a:latin typeface="+mn-ea"/>
                <a:sym typeface="+mn-ea"/>
              </a:rPr>
              <a:t>组合）：</a:t>
            </a:r>
            <a:endParaRPr lang="zh-CN" altLang="en-US" sz="9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900" kern="0" dirty="0">
                <a:ln>
                  <a:noFill/>
                  <a:prstDash val="sysDot"/>
                </a:ln>
                <a:solidFill>
                  <a:schemeClr val="tx1">
                    <a:lumMod val="85000"/>
                    <a:lumOff val="15000"/>
                  </a:schemeClr>
                </a:solidFill>
                <a:latin typeface="+mn-ea"/>
                <a:sym typeface="+mn-ea"/>
              </a:rPr>
              <a:t>（</a:t>
            </a:r>
            <a:r>
              <a:rPr lang="en-US" altLang="zh-CN" sz="900" kern="0" dirty="0">
                <a:ln>
                  <a:noFill/>
                  <a:prstDash val="sysDot"/>
                </a:ln>
                <a:solidFill>
                  <a:schemeClr val="tx1">
                    <a:lumMod val="85000"/>
                    <a:lumOff val="15000"/>
                  </a:schemeClr>
                </a:solidFill>
                <a:latin typeface="+mn-ea"/>
                <a:sym typeface="+mn-ea"/>
              </a:rPr>
              <a:t> 1 </a:t>
            </a:r>
            <a:r>
              <a:rPr lang="zh-CN" altLang="en-US" sz="900" kern="0" dirty="0">
                <a:ln>
                  <a:noFill/>
                  <a:prstDash val="sysDot"/>
                </a:ln>
                <a:solidFill>
                  <a:schemeClr val="tx1">
                    <a:lumMod val="85000"/>
                    <a:lumOff val="15000"/>
                  </a:schemeClr>
                </a:solidFill>
                <a:latin typeface="+mn-ea"/>
                <a:sym typeface="+mn-ea"/>
              </a:rPr>
              <a:t>）</a:t>
            </a:r>
            <a:r>
              <a:rPr lang="en-US" altLang="zh-CN" sz="900" kern="0" dirty="0">
                <a:ln>
                  <a:noFill/>
                  <a:prstDash val="sysDot"/>
                </a:ln>
                <a:solidFill>
                  <a:schemeClr val="tx1">
                    <a:lumMod val="85000"/>
                    <a:lumOff val="15000"/>
                  </a:schemeClr>
                </a:solidFill>
                <a:latin typeface="+mn-ea"/>
                <a:sym typeface="+mn-ea"/>
              </a:rPr>
              <a:t>re.I </a:t>
            </a:r>
            <a:r>
              <a:rPr lang="zh-CN" altLang="en-US" sz="900" kern="0" dirty="0">
                <a:ln>
                  <a:noFill/>
                  <a:prstDash val="sysDot"/>
                </a:ln>
                <a:solidFill>
                  <a:schemeClr val="tx1">
                    <a:lumMod val="85000"/>
                    <a:lumOff val="15000"/>
                  </a:schemeClr>
                </a:solidFill>
                <a:latin typeface="+mn-ea"/>
                <a:sym typeface="+mn-ea"/>
              </a:rPr>
              <a:t>：注意是大写字母</a:t>
            </a:r>
            <a:r>
              <a:rPr lang="en-US" altLang="zh-CN" sz="900" kern="0" dirty="0">
                <a:ln>
                  <a:noFill/>
                  <a:prstDash val="sysDot"/>
                </a:ln>
                <a:solidFill>
                  <a:schemeClr val="tx1">
                    <a:lumMod val="85000"/>
                    <a:lumOff val="15000"/>
                  </a:schemeClr>
                </a:solidFill>
                <a:latin typeface="+mn-ea"/>
                <a:sym typeface="+mn-ea"/>
              </a:rPr>
              <a:t> I</a:t>
            </a:r>
            <a:r>
              <a:rPr lang="zh-CN" altLang="en-US" sz="900" kern="0" dirty="0">
                <a:ln>
                  <a:noFill/>
                  <a:prstDash val="sysDot"/>
                </a:ln>
                <a:solidFill>
                  <a:schemeClr val="tx1">
                    <a:lumMod val="85000"/>
                    <a:lumOff val="15000"/>
                  </a:schemeClr>
                </a:solidFill>
                <a:latin typeface="+mn-ea"/>
                <a:sym typeface="+mn-ea"/>
              </a:rPr>
              <a:t>，不是数字</a:t>
            </a:r>
            <a:r>
              <a:rPr lang="en-US" altLang="zh-CN" sz="900" kern="0" dirty="0">
                <a:ln>
                  <a:noFill/>
                  <a:prstDash val="sysDot"/>
                </a:ln>
                <a:solidFill>
                  <a:schemeClr val="tx1">
                    <a:lumMod val="85000"/>
                    <a:lumOff val="15000"/>
                  </a:schemeClr>
                </a:solidFill>
                <a:latin typeface="+mn-ea"/>
                <a:sym typeface="+mn-ea"/>
              </a:rPr>
              <a:t> 1</a:t>
            </a:r>
            <a:r>
              <a:rPr lang="zh-CN" altLang="en-US" sz="900" kern="0" dirty="0">
                <a:ln>
                  <a:noFill/>
                  <a:prstDash val="sysDot"/>
                </a:ln>
                <a:solidFill>
                  <a:schemeClr val="tx1">
                    <a:lumMod val="85000"/>
                    <a:lumOff val="15000"/>
                  </a:schemeClr>
                </a:solidFill>
                <a:latin typeface="+mn-ea"/>
                <a:sym typeface="+mn-ea"/>
              </a:rPr>
              <a:t>，表示忽略大小写。</a:t>
            </a:r>
            <a:endParaRPr lang="zh-CN" altLang="en-US" sz="9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900" kern="0" dirty="0">
                <a:ln>
                  <a:noFill/>
                  <a:prstDash val="sysDot"/>
                </a:ln>
                <a:solidFill>
                  <a:schemeClr val="tx1">
                    <a:lumMod val="85000"/>
                    <a:lumOff val="15000"/>
                  </a:schemeClr>
                </a:solidFill>
                <a:latin typeface="+mn-ea"/>
                <a:sym typeface="+mn-ea"/>
              </a:rPr>
              <a:t>（</a:t>
            </a:r>
            <a:r>
              <a:rPr lang="en-US" altLang="zh-CN" sz="900" kern="0" dirty="0">
                <a:ln>
                  <a:noFill/>
                  <a:prstDash val="sysDot"/>
                </a:ln>
                <a:solidFill>
                  <a:schemeClr val="tx1">
                    <a:lumMod val="85000"/>
                    <a:lumOff val="15000"/>
                  </a:schemeClr>
                </a:solidFill>
                <a:latin typeface="+mn-ea"/>
                <a:sym typeface="+mn-ea"/>
              </a:rPr>
              <a:t>2 </a:t>
            </a:r>
            <a:r>
              <a:rPr lang="zh-CN" altLang="en-US" sz="900" kern="0" dirty="0">
                <a:ln>
                  <a:noFill/>
                  <a:prstDash val="sysDot"/>
                </a:ln>
                <a:solidFill>
                  <a:schemeClr val="tx1">
                    <a:lumMod val="85000"/>
                    <a:lumOff val="15000"/>
                  </a:schemeClr>
                </a:solidFill>
                <a:latin typeface="+mn-ea"/>
                <a:sym typeface="+mn-ea"/>
              </a:rPr>
              <a:t>）</a:t>
            </a:r>
            <a:r>
              <a:rPr lang="en-US" altLang="zh-CN" sz="900" kern="0" dirty="0">
                <a:ln>
                  <a:noFill/>
                  <a:prstDash val="sysDot"/>
                </a:ln>
                <a:solidFill>
                  <a:schemeClr val="tx1">
                    <a:lumMod val="85000"/>
                    <a:lumOff val="15000"/>
                  </a:schemeClr>
                </a:solidFill>
                <a:latin typeface="+mn-ea"/>
                <a:sym typeface="+mn-ea"/>
              </a:rPr>
              <a:t>re.L </a:t>
            </a:r>
            <a:r>
              <a:rPr lang="zh-CN" altLang="en-US" sz="900" kern="0" dirty="0">
                <a:ln>
                  <a:noFill/>
                  <a:prstDash val="sysDot"/>
                </a:ln>
                <a:solidFill>
                  <a:schemeClr val="tx1">
                    <a:lumMod val="85000"/>
                    <a:lumOff val="15000"/>
                  </a:schemeClr>
                </a:solidFill>
                <a:latin typeface="+mn-ea"/>
                <a:sym typeface="+mn-ea"/>
              </a:rPr>
              <a:t>：支持本地字符集的字符。</a:t>
            </a:r>
            <a:endParaRPr lang="zh-CN" altLang="en-US" sz="9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900" kern="0" dirty="0">
                <a:ln>
                  <a:noFill/>
                  <a:prstDash val="sysDot"/>
                </a:ln>
                <a:solidFill>
                  <a:schemeClr val="tx1">
                    <a:lumMod val="85000"/>
                    <a:lumOff val="15000"/>
                  </a:schemeClr>
                </a:solidFill>
                <a:latin typeface="+mn-ea"/>
                <a:sym typeface="+mn-ea"/>
              </a:rPr>
              <a:t>（</a:t>
            </a:r>
            <a:r>
              <a:rPr lang="en-US" altLang="zh-CN" sz="900" kern="0" dirty="0">
                <a:ln>
                  <a:noFill/>
                  <a:prstDash val="sysDot"/>
                </a:ln>
                <a:solidFill>
                  <a:schemeClr val="tx1">
                    <a:lumMod val="85000"/>
                    <a:lumOff val="15000"/>
                  </a:schemeClr>
                </a:solidFill>
                <a:latin typeface="+mn-ea"/>
                <a:sym typeface="+mn-ea"/>
              </a:rPr>
              <a:t>3 </a:t>
            </a:r>
            <a:r>
              <a:rPr lang="zh-CN" altLang="en-US" sz="900" kern="0" dirty="0">
                <a:ln>
                  <a:noFill/>
                  <a:prstDash val="sysDot"/>
                </a:ln>
                <a:solidFill>
                  <a:schemeClr val="tx1">
                    <a:lumMod val="85000"/>
                    <a:lumOff val="15000"/>
                  </a:schemeClr>
                </a:solidFill>
                <a:latin typeface="+mn-ea"/>
                <a:sym typeface="+mn-ea"/>
              </a:rPr>
              <a:t>）</a:t>
            </a:r>
            <a:r>
              <a:rPr lang="en-US" altLang="zh-CN" sz="900" kern="0" dirty="0">
                <a:ln>
                  <a:noFill/>
                  <a:prstDash val="sysDot"/>
                </a:ln>
                <a:solidFill>
                  <a:schemeClr val="tx1">
                    <a:lumMod val="85000"/>
                    <a:lumOff val="15000"/>
                  </a:schemeClr>
                </a:solidFill>
                <a:latin typeface="+mn-ea"/>
                <a:sym typeface="+mn-ea"/>
              </a:rPr>
              <a:t>re.M </a:t>
            </a:r>
            <a:r>
              <a:rPr lang="zh-CN" altLang="en-US" sz="900" kern="0" dirty="0">
                <a:ln>
                  <a:noFill/>
                  <a:prstDash val="sysDot"/>
                </a:ln>
                <a:solidFill>
                  <a:schemeClr val="tx1">
                    <a:lumMod val="85000"/>
                    <a:lumOff val="15000"/>
                  </a:schemeClr>
                </a:solidFill>
                <a:latin typeface="+mn-ea"/>
                <a:sym typeface="+mn-ea"/>
              </a:rPr>
              <a:t>：多行匹配模式。</a:t>
            </a:r>
            <a:endParaRPr lang="zh-CN" altLang="en-US" sz="9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900" kern="0" dirty="0">
                <a:ln>
                  <a:noFill/>
                  <a:prstDash val="sysDot"/>
                </a:ln>
                <a:solidFill>
                  <a:schemeClr val="tx1">
                    <a:lumMod val="85000"/>
                    <a:lumOff val="15000"/>
                  </a:schemeClr>
                </a:solidFill>
                <a:latin typeface="+mn-ea"/>
                <a:sym typeface="+mn-ea"/>
              </a:rPr>
              <a:t>（</a:t>
            </a:r>
            <a:r>
              <a:rPr lang="en-US" altLang="zh-CN" sz="900" kern="0" dirty="0">
                <a:ln>
                  <a:noFill/>
                  <a:prstDash val="sysDot"/>
                </a:ln>
                <a:solidFill>
                  <a:schemeClr val="tx1">
                    <a:lumMod val="85000"/>
                    <a:lumOff val="15000"/>
                  </a:schemeClr>
                </a:solidFill>
                <a:latin typeface="+mn-ea"/>
                <a:sym typeface="+mn-ea"/>
              </a:rPr>
              <a:t>4 </a:t>
            </a:r>
            <a:r>
              <a:rPr lang="zh-CN" altLang="en-US" sz="900" kern="0" dirty="0">
                <a:ln>
                  <a:noFill/>
                  <a:prstDash val="sysDot"/>
                </a:ln>
                <a:solidFill>
                  <a:schemeClr val="tx1">
                    <a:lumMod val="85000"/>
                    <a:lumOff val="15000"/>
                  </a:schemeClr>
                </a:solidFill>
                <a:latin typeface="+mn-ea"/>
                <a:sym typeface="+mn-ea"/>
              </a:rPr>
              <a:t>）</a:t>
            </a:r>
            <a:r>
              <a:rPr lang="en-US" altLang="zh-CN" sz="900" kern="0" dirty="0">
                <a:ln>
                  <a:noFill/>
                  <a:prstDash val="sysDot"/>
                </a:ln>
                <a:solidFill>
                  <a:schemeClr val="tx1">
                    <a:lumMod val="85000"/>
                    <a:lumOff val="15000"/>
                  </a:schemeClr>
                </a:solidFill>
                <a:latin typeface="+mn-ea"/>
                <a:sym typeface="+mn-ea"/>
              </a:rPr>
              <a:t>re.S </a:t>
            </a:r>
            <a:r>
              <a:rPr lang="zh-CN" altLang="en-US" sz="900" kern="0" dirty="0">
                <a:ln>
                  <a:noFill/>
                  <a:prstDash val="sysDot"/>
                </a:ln>
                <a:solidFill>
                  <a:schemeClr val="tx1">
                    <a:lumMod val="85000"/>
                    <a:lumOff val="15000"/>
                  </a:schemeClr>
                </a:solidFill>
                <a:latin typeface="+mn-ea"/>
                <a:sym typeface="+mn-ea"/>
              </a:rPr>
              <a:t>：使元字符</a:t>
            </a:r>
            <a:r>
              <a:rPr lang="en-US" altLang="zh-CN" sz="900" kern="0" dirty="0">
                <a:ln>
                  <a:noFill/>
                  <a:prstDash val="sysDot"/>
                </a:ln>
                <a:solidFill>
                  <a:schemeClr val="tx1">
                    <a:lumMod val="85000"/>
                    <a:lumOff val="15000"/>
                  </a:schemeClr>
                </a:solidFill>
                <a:latin typeface="+mn-ea"/>
                <a:sym typeface="+mn-ea"/>
              </a:rPr>
              <a:t>“.”</a:t>
            </a:r>
            <a:r>
              <a:rPr lang="zh-CN" altLang="en-US" sz="900" kern="0" dirty="0">
                <a:ln>
                  <a:noFill/>
                  <a:prstDash val="sysDot"/>
                </a:ln>
                <a:solidFill>
                  <a:schemeClr val="tx1">
                    <a:lumMod val="85000"/>
                    <a:lumOff val="15000"/>
                  </a:schemeClr>
                </a:solidFill>
                <a:latin typeface="+mn-ea"/>
                <a:sym typeface="+mn-ea"/>
              </a:rPr>
              <a:t>匹配任意字符，包括换行符。</a:t>
            </a:r>
            <a:endParaRPr lang="zh-CN" altLang="en-US" sz="9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900" kern="0" dirty="0">
                <a:ln>
                  <a:noFill/>
                  <a:prstDash val="sysDot"/>
                </a:ln>
                <a:solidFill>
                  <a:schemeClr val="tx1">
                    <a:lumMod val="85000"/>
                    <a:lumOff val="15000"/>
                  </a:schemeClr>
                </a:solidFill>
                <a:latin typeface="+mn-ea"/>
                <a:sym typeface="+mn-ea"/>
              </a:rPr>
              <a:t>（</a:t>
            </a:r>
            <a:r>
              <a:rPr lang="en-US" altLang="zh-CN" sz="900" kern="0" dirty="0">
                <a:ln>
                  <a:noFill/>
                  <a:prstDash val="sysDot"/>
                </a:ln>
                <a:solidFill>
                  <a:schemeClr val="tx1">
                    <a:lumMod val="85000"/>
                    <a:lumOff val="15000"/>
                  </a:schemeClr>
                </a:solidFill>
                <a:latin typeface="+mn-ea"/>
                <a:sym typeface="+mn-ea"/>
              </a:rPr>
              <a:t>5 </a:t>
            </a:r>
            <a:r>
              <a:rPr lang="zh-CN" altLang="en-US" sz="900" kern="0" dirty="0">
                <a:ln>
                  <a:noFill/>
                  <a:prstDash val="sysDot"/>
                </a:ln>
                <a:solidFill>
                  <a:schemeClr val="tx1">
                    <a:lumMod val="85000"/>
                    <a:lumOff val="15000"/>
                  </a:schemeClr>
                </a:solidFill>
                <a:latin typeface="+mn-ea"/>
                <a:sym typeface="+mn-ea"/>
              </a:rPr>
              <a:t>）</a:t>
            </a:r>
            <a:r>
              <a:rPr lang="en-US" altLang="zh-CN" sz="900" kern="0" dirty="0">
                <a:ln>
                  <a:noFill/>
                  <a:prstDash val="sysDot"/>
                </a:ln>
                <a:solidFill>
                  <a:schemeClr val="tx1">
                    <a:lumMod val="85000"/>
                    <a:lumOff val="15000"/>
                  </a:schemeClr>
                </a:solidFill>
                <a:latin typeface="+mn-ea"/>
                <a:sym typeface="+mn-ea"/>
              </a:rPr>
              <a:t>re.U </a:t>
            </a:r>
            <a:r>
              <a:rPr lang="zh-CN" altLang="en-US" sz="900" kern="0" dirty="0">
                <a:ln>
                  <a:noFill/>
                  <a:prstDash val="sysDot"/>
                </a:ln>
                <a:solidFill>
                  <a:schemeClr val="tx1">
                    <a:lumMod val="85000"/>
                    <a:lumOff val="15000"/>
                  </a:schemeClr>
                </a:solidFill>
                <a:latin typeface="+mn-ea"/>
                <a:sym typeface="+mn-ea"/>
              </a:rPr>
              <a:t>：匹配</a:t>
            </a:r>
            <a:r>
              <a:rPr lang="en-US" altLang="zh-CN" sz="900" kern="0" dirty="0">
                <a:ln>
                  <a:noFill/>
                  <a:prstDash val="sysDot"/>
                </a:ln>
                <a:solidFill>
                  <a:schemeClr val="tx1">
                    <a:lumMod val="85000"/>
                    <a:lumOff val="15000"/>
                  </a:schemeClr>
                </a:solidFill>
                <a:latin typeface="+mn-ea"/>
                <a:sym typeface="+mn-ea"/>
              </a:rPr>
              <a:t> Unicode </a:t>
            </a:r>
            <a:r>
              <a:rPr lang="zh-CN" altLang="en-US" sz="900" kern="0" dirty="0">
                <a:ln>
                  <a:noFill/>
                  <a:prstDash val="sysDot"/>
                </a:ln>
                <a:solidFill>
                  <a:schemeClr val="tx1">
                    <a:lumMod val="85000"/>
                    <a:lumOff val="15000"/>
                  </a:schemeClr>
                </a:solidFill>
                <a:latin typeface="+mn-ea"/>
                <a:sym typeface="+mn-ea"/>
              </a:rPr>
              <a:t>字符。</a:t>
            </a:r>
            <a:endParaRPr lang="zh-CN" altLang="en-US" sz="9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900" kern="0" dirty="0">
                <a:ln>
                  <a:noFill/>
                  <a:prstDash val="sysDot"/>
                </a:ln>
                <a:solidFill>
                  <a:schemeClr val="tx1">
                    <a:lumMod val="85000"/>
                    <a:lumOff val="15000"/>
                  </a:schemeClr>
                </a:solidFill>
                <a:latin typeface="+mn-ea"/>
                <a:sym typeface="+mn-ea"/>
              </a:rPr>
              <a:t>（</a:t>
            </a:r>
            <a:r>
              <a:rPr lang="en-US" altLang="zh-CN" sz="900" kern="0" dirty="0">
                <a:ln>
                  <a:noFill/>
                  <a:prstDash val="sysDot"/>
                </a:ln>
                <a:solidFill>
                  <a:schemeClr val="tx1">
                    <a:lumMod val="85000"/>
                    <a:lumOff val="15000"/>
                  </a:schemeClr>
                </a:solidFill>
                <a:latin typeface="+mn-ea"/>
                <a:sym typeface="+mn-ea"/>
              </a:rPr>
              <a:t>6 </a:t>
            </a:r>
            <a:r>
              <a:rPr lang="zh-CN" altLang="en-US" sz="900" kern="0" dirty="0">
                <a:ln>
                  <a:noFill/>
                  <a:prstDash val="sysDot"/>
                </a:ln>
                <a:solidFill>
                  <a:schemeClr val="tx1">
                    <a:lumMod val="85000"/>
                    <a:lumOff val="15000"/>
                  </a:schemeClr>
                </a:solidFill>
                <a:latin typeface="+mn-ea"/>
                <a:sym typeface="+mn-ea"/>
              </a:rPr>
              <a:t>）</a:t>
            </a:r>
            <a:r>
              <a:rPr lang="en-US" altLang="zh-CN" sz="900" kern="0" dirty="0">
                <a:ln>
                  <a:noFill/>
                  <a:prstDash val="sysDot"/>
                </a:ln>
                <a:solidFill>
                  <a:schemeClr val="tx1">
                    <a:lumMod val="85000"/>
                    <a:lumOff val="15000"/>
                  </a:schemeClr>
                </a:solidFill>
                <a:latin typeface="+mn-ea"/>
                <a:sym typeface="+mn-ea"/>
              </a:rPr>
              <a:t>re.X </a:t>
            </a:r>
            <a:r>
              <a:rPr lang="zh-CN" altLang="en-US" sz="900" kern="0" dirty="0">
                <a:ln>
                  <a:noFill/>
                  <a:prstDash val="sysDot"/>
                </a:ln>
                <a:solidFill>
                  <a:schemeClr val="tx1">
                    <a:lumMod val="85000"/>
                    <a:lumOff val="15000"/>
                  </a:schemeClr>
                </a:solidFill>
                <a:latin typeface="+mn-ea"/>
                <a:sym typeface="+mn-ea"/>
              </a:rPr>
              <a:t>：忽略模式中的空格，并可以使用</a:t>
            </a:r>
            <a:r>
              <a:rPr lang="en-US" altLang="zh-CN" sz="900" kern="0" dirty="0">
                <a:ln>
                  <a:noFill/>
                  <a:prstDash val="sysDot"/>
                </a:ln>
                <a:solidFill>
                  <a:schemeClr val="tx1">
                    <a:lumMod val="85000"/>
                    <a:lumOff val="15000"/>
                  </a:schemeClr>
                </a:solidFill>
                <a:latin typeface="+mn-ea"/>
                <a:sym typeface="+mn-ea"/>
              </a:rPr>
              <a:t>“#”</a:t>
            </a:r>
            <a:r>
              <a:rPr lang="zh-CN" altLang="en-US" sz="900" kern="0" dirty="0">
                <a:ln>
                  <a:noFill/>
                  <a:prstDash val="sysDot"/>
                </a:ln>
                <a:solidFill>
                  <a:schemeClr val="tx1">
                    <a:lumMod val="85000"/>
                    <a:lumOff val="15000"/>
                  </a:schemeClr>
                </a:solidFill>
                <a:latin typeface="+mn-ea"/>
                <a:sym typeface="+mn-ea"/>
              </a:rPr>
              <a:t>注释。</a:t>
            </a:r>
            <a:endParaRPr lang="zh-CN" altLang="en-US" sz="900" kern="0" dirty="0">
              <a:ln>
                <a:noFill/>
                <a:prstDash val="sysDot"/>
              </a:ln>
              <a:solidFill>
                <a:schemeClr val="tx1">
                  <a:lumMod val="85000"/>
                  <a:lumOff val="15000"/>
                </a:schemeClr>
              </a:solidFill>
              <a:latin typeface="+mn-ea"/>
              <a:sym typeface="+mn-ea"/>
            </a:endParaRPr>
          </a:p>
          <a:p>
            <a:pPr indent="0" fontAlgn="auto">
              <a:lnSpc>
                <a:spcPct val="150000"/>
              </a:lnSpc>
            </a:pPr>
            <a:endParaRPr lang="zh-CN" altLang="en-US" sz="900" kern="0" dirty="0">
              <a:ln>
                <a:noFill/>
                <a:prstDash val="sysDot"/>
              </a:ln>
              <a:solidFill>
                <a:schemeClr val="tx1">
                  <a:lumMod val="85000"/>
                  <a:lumOff val="15000"/>
                </a:schemeClr>
              </a:solidFill>
              <a:latin typeface="+mn-ea"/>
              <a:sym typeface="+mn-ea"/>
            </a:endParaRPr>
          </a:p>
        </p:txBody>
      </p:sp>
    </p:spTree>
    <p:custDataLst>
      <p:tags r:id="rId17"/>
    </p:custDataLst>
  </p:cSld>
  <p:clrMapOvr>
    <a:masterClrMapping/>
  </p:clrMapOvr>
  <p:transition>
    <p:cut/>
  </p:transition>
</p:sld>
</file>

<file path=ppt/slides/slide64.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cxnSp>
        <p:nvCxnSpPr>
          <p:cNvPr id="76" name="直接连接符 75"/>
          <p:cNvCxnSpPr/>
          <p:nvPr>
            <p:custDataLst>
              <p:tags r:id="rId2"/>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3"/>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4"/>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5"/>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73" name="直接连接符 72"/>
          <p:cNvCxnSpPr/>
          <p:nvPr>
            <p:custDataLst>
              <p:tags r:id="rId6"/>
            </p:custDataLst>
          </p:nvPr>
        </p:nvCxnSpPr>
        <p:spPr>
          <a:xfrm>
            <a:off x="608965" y="181864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74" name="直接连接符 73"/>
          <p:cNvCxnSpPr/>
          <p:nvPr>
            <p:custDataLst>
              <p:tags r:id="rId7"/>
            </p:custDataLst>
          </p:nvPr>
        </p:nvCxnSpPr>
        <p:spPr>
          <a:xfrm>
            <a:off x="2518410" y="192468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5" name="任意多边形: 形状 1397"/>
          <p:cNvSpPr/>
          <p:nvPr>
            <p:custDataLst>
              <p:tags r:id="rId8"/>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9"/>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10"/>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11"/>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12"/>
            </p:custDataLst>
          </p:nvPr>
        </p:nvSpPr>
        <p:spPr>
          <a:xfrm>
            <a:off x="1092835" y="1104265"/>
            <a:ext cx="4839970" cy="5301615"/>
          </a:xfrm>
          <a:prstGeom prst="rect">
            <a:avLst/>
          </a:prstGeom>
          <a:noFill/>
          <a:ln>
            <a:solidFill>
              <a:srgbClr val="00B0F0"/>
            </a:solidFill>
          </a:ln>
        </p:spPr>
        <p:txBody>
          <a:bodyPr wrap="square" rtlCol="0" anchor="ctr" anchorCtr="0"/>
          <a:lstStyle/>
          <a:p>
            <a:pPr indent="0" fontAlgn="auto">
              <a:lnSpc>
                <a:spcPct val="150000"/>
              </a:lnSpc>
            </a:pPr>
            <a:r>
              <a:rPr lang="zh-CN" altLang="en-US" sz="1400" b="1" kern="0" dirty="0">
                <a:ln>
                  <a:noFill/>
                  <a:prstDash val="sysDot"/>
                </a:ln>
                <a:solidFill>
                  <a:schemeClr val="tx1">
                    <a:lumMod val="85000"/>
                    <a:lumOff val="15000"/>
                  </a:schemeClr>
                </a:solidFill>
                <a:latin typeface="+mn-ea"/>
                <a:sym typeface="+mn-ea"/>
              </a:rPr>
              <a:t>（三）</a:t>
            </a:r>
            <a:r>
              <a:rPr lang="en-US" altLang="zh-CN" sz="1400" b="1" kern="0" dirty="0">
                <a:ln>
                  <a:noFill/>
                  <a:prstDash val="sysDot"/>
                </a:ln>
                <a:solidFill>
                  <a:schemeClr val="tx1">
                    <a:lumMod val="85000"/>
                    <a:lumOff val="15000"/>
                  </a:schemeClr>
                </a:solidFill>
                <a:latin typeface="+mn-ea"/>
                <a:sym typeface="+mn-ea"/>
              </a:rPr>
              <a:t>match </a:t>
            </a:r>
            <a:r>
              <a:rPr lang="zh-CN" altLang="en-US" sz="1400" b="1" kern="0" dirty="0">
                <a:ln>
                  <a:noFill/>
                  <a:prstDash val="sysDot"/>
                </a:ln>
                <a:solidFill>
                  <a:schemeClr val="tx1">
                    <a:lumMod val="85000"/>
                    <a:lumOff val="15000"/>
                  </a:schemeClr>
                </a:solidFill>
                <a:latin typeface="+mn-ea"/>
                <a:sym typeface="+mn-ea"/>
              </a:rPr>
              <a:t>对象</a:t>
            </a:r>
            <a:endParaRPr lang="zh-CN" altLang="en-US" sz="1400" b="1"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400" kern="0" dirty="0">
                <a:ln>
                  <a:noFill/>
                  <a:prstDash val="sysDot"/>
                </a:ln>
                <a:solidFill>
                  <a:schemeClr val="tx1">
                    <a:lumMod val="85000"/>
                    <a:lumOff val="15000"/>
                  </a:schemeClr>
                </a:solidFill>
                <a:latin typeface="+mn-ea"/>
                <a:sym typeface="+mn-ea"/>
              </a:rPr>
              <a:t>正则表达式对象的</a:t>
            </a:r>
            <a:r>
              <a:rPr lang="en-US" altLang="zh-CN" sz="1400" kern="0" dirty="0">
                <a:ln>
                  <a:noFill/>
                  <a:prstDash val="sysDot"/>
                </a:ln>
                <a:solidFill>
                  <a:schemeClr val="tx1">
                    <a:lumMod val="85000"/>
                    <a:lumOff val="15000"/>
                  </a:schemeClr>
                </a:solidFill>
                <a:latin typeface="+mn-ea"/>
                <a:sym typeface="+mn-ea"/>
              </a:rPr>
              <a:t> match </a:t>
            </a:r>
            <a:r>
              <a:rPr lang="zh-CN" altLang="en-US" sz="1400" kern="0" dirty="0">
                <a:ln>
                  <a:noFill/>
                  <a:prstDash val="sysDot"/>
                </a:ln>
                <a:solidFill>
                  <a:schemeClr val="tx1">
                    <a:lumMod val="85000"/>
                    <a:lumOff val="15000"/>
                  </a:schemeClr>
                </a:solidFill>
                <a:latin typeface="+mn-ea"/>
                <a:sym typeface="+mn-ea"/>
              </a:rPr>
              <a:t>方法和</a:t>
            </a:r>
            <a:r>
              <a:rPr lang="en-US" altLang="zh-CN" sz="1400" kern="0" dirty="0">
                <a:ln>
                  <a:noFill/>
                  <a:prstDash val="sysDot"/>
                </a:ln>
                <a:solidFill>
                  <a:schemeClr val="tx1">
                    <a:lumMod val="85000"/>
                    <a:lumOff val="15000"/>
                  </a:schemeClr>
                </a:solidFill>
                <a:latin typeface="+mn-ea"/>
                <a:sym typeface="+mn-ea"/>
              </a:rPr>
              <a:t> search </a:t>
            </a:r>
            <a:r>
              <a:rPr lang="zh-CN" altLang="en-US" sz="1400" kern="0" dirty="0">
                <a:ln>
                  <a:noFill/>
                  <a:prstDash val="sysDot"/>
                </a:ln>
                <a:solidFill>
                  <a:schemeClr val="tx1">
                    <a:lumMod val="85000"/>
                    <a:lumOff val="15000"/>
                  </a:schemeClr>
                </a:solidFill>
                <a:latin typeface="+mn-ea"/>
                <a:sym typeface="+mn-ea"/>
              </a:rPr>
              <a:t>方法在匹配成功后返回</a:t>
            </a:r>
            <a:r>
              <a:rPr lang="en-US" altLang="zh-CN" sz="1400" kern="0" dirty="0">
                <a:ln>
                  <a:noFill/>
                  <a:prstDash val="sysDot"/>
                </a:ln>
                <a:solidFill>
                  <a:schemeClr val="tx1">
                    <a:lumMod val="85000"/>
                    <a:lumOff val="15000"/>
                  </a:schemeClr>
                </a:solidFill>
                <a:latin typeface="+mn-ea"/>
                <a:sym typeface="+mn-ea"/>
              </a:rPr>
              <a:t>match </a:t>
            </a:r>
            <a:r>
              <a:rPr lang="zh-CN" altLang="en-US" sz="1400" kern="0" dirty="0">
                <a:ln>
                  <a:noFill/>
                  <a:prstDash val="sysDot"/>
                </a:ln>
                <a:solidFill>
                  <a:schemeClr val="tx1">
                    <a:lumMod val="85000"/>
                    <a:lumOff val="15000"/>
                  </a:schemeClr>
                </a:solidFill>
                <a:latin typeface="+mn-ea"/>
                <a:sym typeface="+mn-ea"/>
              </a:rPr>
              <a:t>对象。</a:t>
            </a:r>
            <a:r>
              <a:rPr lang="en-US" altLang="zh-CN" sz="1400" kern="0" dirty="0">
                <a:ln>
                  <a:noFill/>
                  <a:prstDash val="sysDot"/>
                </a:ln>
                <a:solidFill>
                  <a:schemeClr val="tx1">
                    <a:lumMod val="85000"/>
                    <a:lumOff val="15000"/>
                  </a:schemeClr>
                </a:solidFill>
                <a:latin typeface="+mn-ea"/>
                <a:sym typeface="+mn-ea"/>
              </a:rPr>
              <a:t>match </a:t>
            </a:r>
            <a:r>
              <a:rPr lang="zh-CN" altLang="en-US" sz="1400" kern="0" dirty="0">
                <a:ln>
                  <a:noFill/>
                  <a:prstDash val="sysDot"/>
                </a:ln>
                <a:solidFill>
                  <a:schemeClr val="tx1">
                    <a:lumMod val="85000"/>
                    <a:lumOff val="15000"/>
                  </a:schemeClr>
                </a:solidFill>
                <a:latin typeface="+mn-ea"/>
                <a:sym typeface="+mn-ea"/>
              </a:rPr>
              <a:t>对象的主要方法有：</a:t>
            </a:r>
            <a:endParaRPr lang="zh-CN" altLang="en-US" sz="14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400" kern="0" dirty="0">
                <a:ln>
                  <a:noFill/>
                  <a:prstDash val="sysDot"/>
                </a:ln>
                <a:solidFill>
                  <a:schemeClr val="tx1">
                    <a:lumMod val="85000"/>
                    <a:lumOff val="15000"/>
                  </a:schemeClr>
                </a:solidFill>
                <a:latin typeface="+mn-ea"/>
                <a:sym typeface="+mn-ea"/>
              </a:rPr>
              <a:t>（</a:t>
            </a:r>
            <a:r>
              <a:rPr lang="en-US" altLang="zh-CN" sz="1400" kern="0" dirty="0">
                <a:ln>
                  <a:noFill/>
                  <a:prstDash val="sysDot"/>
                </a:ln>
                <a:solidFill>
                  <a:schemeClr val="tx1">
                    <a:lumMod val="85000"/>
                    <a:lumOff val="15000"/>
                  </a:schemeClr>
                </a:solidFill>
                <a:latin typeface="+mn-ea"/>
                <a:sym typeface="+mn-ea"/>
              </a:rPr>
              <a:t> 1 </a:t>
            </a:r>
            <a:r>
              <a:rPr lang="zh-CN" altLang="en-US" sz="1400" kern="0" dirty="0">
                <a:ln>
                  <a:noFill/>
                  <a:prstDash val="sysDot"/>
                </a:ln>
                <a:solidFill>
                  <a:schemeClr val="tx1">
                    <a:lumMod val="85000"/>
                    <a:lumOff val="15000"/>
                  </a:schemeClr>
                </a:solidFill>
                <a:latin typeface="+mn-ea"/>
                <a:sym typeface="+mn-ea"/>
              </a:rPr>
              <a:t>）</a:t>
            </a:r>
            <a:r>
              <a:rPr lang="en-US" altLang="zh-CN" sz="1400" kern="0" dirty="0">
                <a:ln>
                  <a:noFill/>
                  <a:prstDash val="sysDot"/>
                </a:ln>
                <a:solidFill>
                  <a:schemeClr val="tx1">
                    <a:lumMod val="85000"/>
                    <a:lumOff val="15000"/>
                  </a:schemeClr>
                </a:solidFill>
                <a:latin typeface="+mn-ea"/>
                <a:sym typeface="+mn-ea"/>
              </a:rPr>
              <a:t>group </a:t>
            </a:r>
            <a:r>
              <a:rPr lang="zh-CN" altLang="en-US" sz="1400" kern="0" dirty="0">
                <a:ln>
                  <a:noFill/>
                  <a:prstDash val="sysDot"/>
                </a:ln>
                <a:solidFill>
                  <a:schemeClr val="tx1">
                    <a:lumMod val="85000"/>
                    <a:lumOff val="15000"/>
                  </a:schemeClr>
                </a:solidFill>
                <a:latin typeface="+mn-ea"/>
                <a:sym typeface="+mn-ea"/>
              </a:rPr>
              <a:t>：返回匹配的一个或多个子模式的内容。</a:t>
            </a:r>
            <a:endParaRPr lang="zh-CN" altLang="en-US" sz="14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400" kern="0" dirty="0">
                <a:ln>
                  <a:noFill/>
                  <a:prstDash val="sysDot"/>
                </a:ln>
                <a:solidFill>
                  <a:schemeClr val="tx1">
                    <a:lumMod val="85000"/>
                    <a:lumOff val="15000"/>
                  </a:schemeClr>
                </a:solidFill>
                <a:latin typeface="+mn-ea"/>
                <a:sym typeface="+mn-ea"/>
              </a:rPr>
              <a:t>（</a:t>
            </a:r>
            <a:r>
              <a:rPr lang="en-US" altLang="zh-CN" sz="1400" kern="0" dirty="0">
                <a:ln>
                  <a:noFill/>
                  <a:prstDash val="sysDot"/>
                </a:ln>
                <a:solidFill>
                  <a:schemeClr val="tx1">
                    <a:lumMod val="85000"/>
                    <a:lumOff val="15000"/>
                  </a:schemeClr>
                </a:solidFill>
                <a:latin typeface="+mn-ea"/>
                <a:sym typeface="+mn-ea"/>
              </a:rPr>
              <a:t>2 </a:t>
            </a:r>
            <a:r>
              <a:rPr lang="zh-CN" altLang="en-US" sz="1400" kern="0" dirty="0">
                <a:ln>
                  <a:noFill/>
                  <a:prstDash val="sysDot"/>
                </a:ln>
                <a:solidFill>
                  <a:schemeClr val="tx1">
                    <a:lumMod val="85000"/>
                    <a:lumOff val="15000"/>
                  </a:schemeClr>
                </a:solidFill>
                <a:latin typeface="+mn-ea"/>
                <a:sym typeface="+mn-ea"/>
              </a:rPr>
              <a:t>）</a:t>
            </a:r>
            <a:r>
              <a:rPr lang="en-US" altLang="zh-CN" sz="1400" kern="0" dirty="0">
                <a:ln>
                  <a:noFill/>
                  <a:prstDash val="sysDot"/>
                </a:ln>
                <a:solidFill>
                  <a:schemeClr val="tx1">
                    <a:lumMod val="85000"/>
                    <a:lumOff val="15000"/>
                  </a:schemeClr>
                </a:solidFill>
                <a:latin typeface="+mn-ea"/>
                <a:sym typeface="+mn-ea"/>
              </a:rPr>
              <a:t>groups </a:t>
            </a:r>
            <a:r>
              <a:rPr lang="zh-CN" altLang="en-US" sz="1400" kern="0" dirty="0">
                <a:ln>
                  <a:noFill/>
                  <a:prstDash val="sysDot"/>
                </a:ln>
                <a:solidFill>
                  <a:schemeClr val="tx1">
                    <a:lumMod val="85000"/>
                    <a:lumOff val="15000"/>
                  </a:schemeClr>
                </a:solidFill>
                <a:latin typeface="+mn-ea"/>
                <a:sym typeface="+mn-ea"/>
              </a:rPr>
              <a:t>：返回一个包含匹配的所有子模式内容的元组。</a:t>
            </a:r>
            <a:endParaRPr lang="zh-CN" altLang="en-US" sz="14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400" kern="0" dirty="0">
                <a:ln>
                  <a:noFill/>
                  <a:prstDash val="sysDot"/>
                </a:ln>
                <a:solidFill>
                  <a:schemeClr val="tx1">
                    <a:lumMod val="85000"/>
                    <a:lumOff val="15000"/>
                  </a:schemeClr>
                </a:solidFill>
                <a:latin typeface="+mn-ea"/>
                <a:sym typeface="+mn-ea"/>
              </a:rPr>
              <a:t>（</a:t>
            </a:r>
            <a:r>
              <a:rPr lang="en-US" altLang="zh-CN" sz="1400" kern="0" dirty="0">
                <a:ln>
                  <a:noFill/>
                  <a:prstDash val="sysDot"/>
                </a:ln>
                <a:solidFill>
                  <a:schemeClr val="tx1">
                    <a:lumMod val="85000"/>
                    <a:lumOff val="15000"/>
                  </a:schemeClr>
                </a:solidFill>
                <a:latin typeface="+mn-ea"/>
                <a:sym typeface="+mn-ea"/>
              </a:rPr>
              <a:t>3 </a:t>
            </a:r>
            <a:r>
              <a:rPr lang="zh-CN" altLang="en-US" sz="1400" kern="0" dirty="0">
                <a:ln>
                  <a:noFill/>
                  <a:prstDash val="sysDot"/>
                </a:ln>
                <a:solidFill>
                  <a:schemeClr val="tx1">
                    <a:lumMod val="85000"/>
                    <a:lumOff val="15000"/>
                  </a:schemeClr>
                </a:solidFill>
                <a:latin typeface="+mn-ea"/>
                <a:sym typeface="+mn-ea"/>
              </a:rPr>
              <a:t>）</a:t>
            </a:r>
            <a:r>
              <a:rPr lang="en-US" altLang="zh-CN" sz="1400" kern="0" dirty="0">
                <a:ln>
                  <a:noFill/>
                  <a:prstDash val="sysDot"/>
                </a:ln>
                <a:solidFill>
                  <a:schemeClr val="tx1">
                    <a:lumMod val="85000"/>
                    <a:lumOff val="15000"/>
                  </a:schemeClr>
                </a:solidFill>
                <a:latin typeface="+mn-ea"/>
                <a:sym typeface="+mn-ea"/>
              </a:rPr>
              <a:t>groupdict </a:t>
            </a:r>
            <a:r>
              <a:rPr lang="zh-CN" altLang="en-US" sz="1400" kern="0" dirty="0">
                <a:ln>
                  <a:noFill/>
                  <a:prstDash val="sysDot"/>
                </a:ln>
                <a:solidFill>
                  <a:schemeClr val="tx1">
                    <a:lumMod val="85000"/>
                    <a:lumOff val="15000"/>
                  </a:schemeClr>
                </a:solidFill>
                <a:latin typeface="+mn-ea"/>
                <a:sym typeface="+mn-ea"/>
              </a:rPr>
              <a:t>：返回包含匹配的所有命名子模式内容的字典。</a:t>
            </a:r>
            <a:endParaRPr lang="zh-CN" altLang="en-US" sz="14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400" kern="0" dirty="0">
                <a:ln>
                  <a:noFill/>
                  <a:prstDash val="sysDot"/>
                </a:ln>
                <a:solidFill>
                  <a:schemeClr val="tx1">
                    <a:lumMod val="85000"/>
                    <a:lumOff val="15000"/>
                  </a:schemeClr>
                </a:solidFill>
                <a:latin typeface="+mn-ea"/>
                <a:sym typeface="+mn-ea"/>
              </a:rPr>
              <a:t>（</a:t>
            </a:r>
            <a:r>
              <a:rPr lang="en-US" altLang="zh-CN" sz="1400" kern="0" dirty="0">
                <a:ln>
                  <a:noFill/>
                  <a:prstDash val="sysDot"/>
                </a:ln>
                <a:solidFill>
                  <a:schemeClr val="tx1">
                    <a:lumMod val="85000"/>
                    <a:lumOff val="15000"/>
                  </a:schemeClr>
                </a:solidFill>
                <a:latin typeface="+mn-ea"/>
                <a:sym typeface="+mn-ea"/>
              </a:rPr>
              <a:t>4 </a:t>
            </a:r>
            <a:r>
              <a:rPr lang="zh-CN" altLang="en-US" sz="1400" kern="0" dirty="0">
                <a:ln>
                  <a:noFill/>
                  <a:prstDash val="sysDot"/>
                </a:ln>
                <a:solidFill>
                  <a:schemeClr val="tx1">
                    <a:lumMod val="85000"/>
                    <a:lumOff val="15000"/>
                  </a:schemeClr>
                </a:solidFill>
                <a:latin typeface="+mn-ea"/>
                <a:sym typeface="+mn-ea"/>
              </a:rPr>
              <a:t>）</a:t>
            </a:r>
            <a:r>
              <a:rPr lang="en-US" altLang="zh-CN" sz="1400" kern="0" dirty="0">
                <a:ln>
                  <a:noFill/>
                  <a:prstDash val="sysDot"/>
                </a:ln>
                <a:solidFill>
                  <a:schemeClr val="tx1">
                    <a:lumMod val="85000"/>
                    <a:lumOff val="15000"/>
                  </a:schemeClr>
                </a:solidFill>
                <a:latin typeface="+mn-ea"/>
                <a:sym typeface="+mn-ea"/>
              </a:rPr>
              <a:t>start </a:t>
            </a:r>
            <a:r>
              <a:rPr lang="zh-CN" altLang="en-US" sz="1400" kern="0" dirty="0">
                <a:ln>
                  <a:noFill/>
                  <a:prstDash val="sysDot"/>
                </a:ln>
                <a:solidFill>
                  <a:schemeClr val="tx1">
                    <a:lumMod val="85000"/>
                    <a:lumOff val="15000"/>
                  </a:schemeClr>
                </a:solidFill>
                <a:latin typeface="+mn-ea"/>
                <a:sym typeface="+mn-ea"/>
              </a:rPr>
              <a:t>：返回指定子模式内容的起始位置。</a:t>
            </a:r>
            <a:endParaRPr lang="zh-CN" altLang="en-US" sz="14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400" kern="0" dirty="0">
                <a:ln>
                  <a:noFill/>
                  <a:prstDash val="sysDot"/>
                </a:ln>
                <a:solidFill>
                  <a:schemeClr val="tx1">
                    <a:lumMod val="85000"/>
                    <a:lumOff val="15000"/>
                  </a:schemeClr>
                </a:solidFill>
                <a:latin typeface="+mn-ea"/>
                <a:sym typeface="+mn-ea"/>
              </a:rPr>
              <a:t>（</a:t>
            </a:r>
            <a:r>
              <a:rPr lang="en-US" altLang="zh-CN" sz="1400" kern="0" dirty="0">
                <a:ln>
                  <a:noFill/>
                  <a:prstDash val="sysDot"/>
                </a:ln>
                <a:solidFill>
                  <a:schemeClr val="tx1">
                    <a:lumMod val="85000"/>
                    <a:lumOff val="15000"/>
                  </a:schemeClr>
                </a:solidFill>
                <a:latin typeface="+mn-ea"/>
                <a:sym typeface="+mn-ea"/>
              </a:rPr>
              <a:t>5 </a:t>
            </a:r>
            <a:r>
              <a:rPr lang="zh-CN" altLang="en-US" sz="1400" kern="0" dirty="0">
                <a:ln>
                  <a:noFill/>
                  <a:prstDash val="sysDot"/>
                </a:ln>
                <a:solidFill>
                  <a:schemeClr val="tx1">
                    <a:lumMod val="85000"/>
                    <a:lumOff val="15000"/>
                  </a:schemeClr>
                </a:solidFill>
                <a:latin typeface="+mn-ea"/>
                <a:sym typeface="+mn-ea"/>
              </a:rPr>
              <a:t>）</a:t>
            </a:r>
            <a:r>
              <a:rPr lang="en-US" altLang="zh-CN" sz="1400" kern="0" dirty="0">
                <a:ln>
                  <a:noFill/>
                  <a:prstDash val="sysDot"/>
                </a:ln>
                <a:solidFill>
                  <a:schemeClr val="tx1">
                    <a:lumMod val="85000"/>
                    <a:lumOff val="15000"/>
                  </a:schemeClr>
                </a:solidFill>
                <a:latin typeface="+mn-ea"/>
                <a:sym typeface="+mn-ea"/>
              </a:rPr>
              <a:t>end </a:t>
            </a:r>
            <a:r>
              <a:rPr lang="zh-CN" altLang="en-US" sz="1400" kern="0" dirty="0">
                <a:ln>
                  <a:noFill/>
                  <a:prstDash val="sysDot"/>
                </a:ln>
                <a:solidFill>
                  <a:schemeClr val="tx1">
                    <a:lumMod val="85000"/>
                    <a:lumOff val="15000"/>
                  </a:schemeClr>
                </a:solidFill>
                <a:latin typeface="+mn-ea"/>
                <a:sym typeface="+mn-ea"/>
              </a:rPr>
              <a:t>：返回指定子模式内容的结束位置的前一个位置。</a:t>
            </a:r>
            <a:endParaRPr lang="zh-CN" altLang="en-US" sz="14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400" kern="0" dirty="0">
                <a:ln>
                  <a:noFill/>
                  <a:prstDash val="sysDot"/>
                </a:ln>
                <a:solidFill>
                  <a:schemeClr val="tx1">
                    <a:lumMod val="85000"/>
                    <a:lumOff val="15000"/>
                  </a:schemeClr>
                </a:solidFill>
                <a:latin typeface="+mn-ea"/>
                <a:sym typeface="+mn-ea"/>
              </a:rPr>
              <a:t>（</a:t>
            </a:r>
            <a:r>
              <a:rPr lang="en-US" altLang="zh-CN" sz="1400" kern="0" dirty="0">
                <a:ln>
                  <a:noFill/>
                  <a:prstDash val="sysDot"/>
                </a:ln>
                <a:solidFill>
                  <a:schemeClr val="tx1">
                    <a:lumMod val="85000"/>
                    <a:lumOff val="15000"/>
                  </a:schemeClr>
                </a:solidFill>
                <a:latin typeface="+mn-ea"/>
                <a:sym typeface="+mn-ea"/>
              </a:rPr>
              <a:t>6 </a:t>
            </a:r>
            <a:r>
              <a:rPr lang="zh-CN" altLang="en-US" sz="1400" kern="0" dirty="0">
                <a:ln>
                  <a:noFill/>
                  <a:prstDash val="sysDot"/>
                </a:ln>
                <a:solidFill>
                  <a:schemeClr val="tx1">
                    <a:lumMod val="85000"/>
                    <a:lumOff val="15000"/>
                  </a:schemeClr>
                </a:solidFill>
                <a:latin typeface="+mn-ea"/>
                <a:sym typeface="+mn-ea"/>
              </a:rPr>
              <a:t>）</a:t>
            </a:r>
            <a:r>
              <a:rPr lang="en-US" altLang="zh-CN" sz="1400" kern="0" dirty="0">
                <a:ln>
                  <a:noFill/>
                  <a:prstDash val="sysDot"/>
                </a:ln>
                <a:solidFill>
                  <a:schemeClr val="tx1">
                    <a:lumMod val="85000"/>
                    <a:lumOff val="15000"/>
                  </a:schemeClr>
                </a:solidFill>
                <a:latin typeface="+mn-ea"/>
                <a:sym typeface="+mn-ea"/>
              </a:rPr>
              <a:t>span </a:t>
            </a:r>
            <a:r>
              <a:rPr lang="zh-CN" altLang="en-US" sz="1400" kern="0" dirty="0">
                <a:ln>
                  <a:noFill/>
                  <a:prstDash val="sysDot"/>
                </a:ln>
                <a:solidFill>
                  <a:schemeClr val="tx1">
                    <a:lumMod val="85000"/>
                    <a:lumOff val="15000"/>
                  </a:schemeClr>
                </a:solidFill>
                <a:latin typeface="+mn-ea"/>
                <a:sym typeface="+mn-ea"/>
              </a:rPr>
              <a:t>：返回一个包含指定子模式内容的起始位置和结束位置的前一个位置的</a:t>
            </a:r>
            <a:r>
              <a:rPr lang="en-US" altLang="zh-CN" sz="1400" kern="0" dirty="0">
                <a:ln>
                  <a:noFill/>
                  <a:prstDash val="sysDot"/>
                </a:ln>
                <a:solidFill>
                  <a:schemeClr val="tx1">
                    <a:lumMod val="85000"/>
                    <a:lumOff val="15000"/>
                  </a:schemeClr>
                </a:solidFill>
                <a:latin typeface="+mn-ea"/>
                <a:sym typeface="+mn-ea"/>
              </a:rPr>
              <a:t> </a:t>
            </a:r>
            <a:r>
              <a:rPr lang="zh-CN" altLang="en-US" sz="1400" kern="0" dirty="0">
                <a:ln>
                  <a:noFill/>
                  <a:prstDash val="sysDot"/>
                </a:ln>
                <a:solidFill>
                  <a:schemeClr val="tx1">
                    <a:lumMod val="85000"/>
                    <a:lumOff val="15000"/>
                  </a:schemeClr>
                </a:solidFill>
                <a:latin typeface="+mn-ea"/>
                <a:sym typeface="+mn-ea"/>
              </a:rPr>
              <a:t>元组。</a:t>
            </a:r>
            <a:endParaRPr lang="zh-CN" altLang="en-US" sz="14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400" kern="0" dirty="0">
                <a:ln>
                  <a:noFill/>
                  <a:prstDash val="sysDot"/>
                </a:ln>
                <a:solidFill>
                  <a:schemeClr val="tx1">
                    <a:lumMod val="85000"/>
                    <a:lumOff val="15000"/>
                  </a:schemeClr>
                </a:solidFill>
                <a:latin typeface="+mn-ea"/>
                <a:sym typeface="+mn-ea"/>
              </a:rPr>
              <a:t>match </a:t>
            </a:r>
            <a:r>
              <a:rPr lang="zh-CN" altLang="en-US" sz="1400" kern="0" dirty="0">
                <a:ln>
                  <a:noFill/>
                  <a:prstDash val="sysDot"/>
                </a:ln>
                <a:solidFill>
                  <a:schemeClr val="tx1">
                    <a:lumMod val="85000"/>
                    <a:lumOff val="15000"/>
                  </a:schemeClr>
                </a:solidFill>
                <a:latin typeface="+mn-ea"/>
                <a:sym typeface="+mn-ea"/>
              </a:rPr>
              <a:t>对象应用的示例程序如下：</a:t>
            </a:r>
            <a:endParaRPr lang="zh-CN" altLang="en-US" sz="14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400" kern="0" dirty="0">
                <a:ln>
                  <a:noFill/>
                  <a:prstDash val="sysDot"/>
                </a:ln>
                <a:solidFill>
                  <a:schemeClr val="tx1">
                    <a:lumMod val="85000"/>
                    <a:lumOff val="15000"/>
                  </a:schemeClr>
                </a:solidFill>
                <a:latin typeface="+mn-ea"/>
                <a:sym typeface="+mn-ea"/>
              </a:rPr>
              <a:t>&gt;&gt;&gt;m=re .match(r"(?P&lt;first_name&gt;\w+)(?P&lt;last_name&gt;\w+)","Malcolm Reynolds")</a:t>
            </a:r>
            <a:endParaRPr lang="en-US" altLang="zh-CN" sz="1400" kern="0" dirty="0">
              <a:ln>
                <a:noFill/>
                <a:prstDash val="sysDot"/>
              </a:ln>
              <a:solidFill>
                <a:schemeClr val="tx1">
                  <a:lumMod val="85000"/>
                  <a:lumOff val="15000"/>
                </a:schemeClr>
              </a:solidFill>
              <a:latin typeface="+mn-ea"/>
              <a:sym typeface="+mn-ea"/>
            </a:endParaRPr>
          </a:p>
          <a:p>
            <a:pPr indent="0" fontAlgn="auto">
              <a:lnSpc>
                <a:spcPct val="150000"/>
              </a:lnSpc>
            </a:pPr>
            <a:endParaRPr lang="en-US" altLang="zh-CN" sz="1400" kern="0" dirty="0">
              <a:ln>
                <a:noFill/>
                <a:prstDash val="sysDot"/>
              </a:ln>
              <a:solidFill>
                <a:schemeClr val="tx1">
                  <a:lumMod val="85000"/>
                  <a:lumOff val="15000"/>
                </a:schemeClr>
              </a:solidFill>
              <a:latin typeface="+mn-ea"/>
              <a:sym typeface="+mn-ea"/>
            </a:endParaRPr>
          </a:p>
        </p:txBody>
      </p:sp>
      <p:sp>
        <p:nvSpPr>
          <p:cNvPr id="2062" name="Rectangle 14"/>
          <p:cNvSpPr>
            <a:spLocks noGrp="1" noChangeArrowheads="1"/>
          </p:cNvSpPr>
          <p:nvPr>
            <p:custDataLst>
              <p:tags r:id="rId13"/>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任务实施：解析采集到的网页</a:t>
            </a:r>
            <a:endParaRPr lang="zh-CN" altLang="en-US" sz="3200" dirty="0">
              <a:solidFill>
                <a:srgbClr val="FF0000"/>
              </a:solidFill>
              <a:latin typeface="楷体_GB2312" charset="-122"/>
            </a:endParaRPr>
          </a:p>
        </p:txBody>
      </p:sp>
      <p:sp>
        <p:nvSpPr>
          <p:cNvPr id="8" name="文本框 7"/>
          <p:cNvSpPr txBox="1"/>
          <p:nvPr>
            <p:custDataLst>
              <p:tags r:id="rId14"/>
            </p:custDataLst>
          </p:nvPr>
        </p:nvSpPr>
        <p:spPr>
          <a:xfrm>
            <a:off x="6285230" y="1104900"/>
            <a:ext cx="4839970" cy="5300980"/>
          </a:xfrm>
          <a:prstGeom prst="rect">
            <a:avLst/>
          </a:prstGeom>
          <a:noFill/>
          <a:ln w="12700" cmpd="sng">
            <a:solidFill>
              <a:srgbClr val="00B0F0"/>
            </a:solidFill>
            <a:prstDash val="solid"/>
          </a:ln>
        </p:spPr>
        <p:txBody>
          <a:bodyPr wrap="square" rtlCol="0" anchor="ctr" anchorCtr="0"/>
          <a:p>
            <a:pPr indent="0" fontAlgn="auto">
              <a:lnSpc>
                <a:spcPct val="150000"/>
              </a:lnSpc>
            </a:pPr>
            <a:r>
              <a:rPr lang="en-US" altLang="zh-CN" sz="1400" kern="0" dirty="0">
                <a:ln>
                  <a:noFill/>
                  <a:prstDash val="sysDot"/>
                </a:ln>
                <a:solidFill>
                  <a:schemeClr val="tx1">
                    <a:lumMod val="85000"/>
                    <a:lumOff val="15000"/>
                  </a:schemeClr>
                </a:solidFill>
                <a:latin typeface="+mn-ea"/>
                <a:sym typeface="+mn-ea"/>
              </a:rPr>
              <a:t>&gt;&gt;&gt;m.group('</a:t>
            </a:r>
            <a:r>
              <a:rPr lang="en-US" altLang="en-US" sz="1400" kern="0" dirty="0">
                <a:ln>
                  <a:noFill/>
                  <a:prstDash val="sysDot"/>
                </a:ln>
                <a:solidFill>
                  <a:schemeClr val="tx1">
                    <a:lumMod val="85000"/>
                    <a:lumOff val="15000"/>
                  </a:schemeClr>
                </a:solidFill>
                <a:latin typeface="+mn-ea"/>
                <a:sym typeface="+mn-ea"/>
              </a:rPr>
              <a:t>ﬁ</a:t>
            </a:r>
            <a:r>
              <a:rPr lang="en-US" altLang="zh-CN" sz="1400" kern="0" dirty="0">
                <a:ln>
                  <a:noFill/>
                  <a:prstDash val="sysDot"/>
                </a:ln>
                <a:solidFill>
                  <a:schemeClr val="tx1">
                    <a:lumMod val="85000"/>
                    <a:lumOff val="15000"/>
                  </a:schemeClr>
                </a:solidFill>
                <a:latin typeface="+mn-ea"/>
                <a:sym typeface="+mn-ea"/>
              </a:rPr>
              <a:t>rst_name')      # </a:t>
            </a:r>
            <a:r>
              <a:rPr lang="zh-CN" altLang="en-US" sz="1400" kern="0" dirty="0">
                <a:ln>
                  <a:noFill/>
                  <a:prstDash val="sysDot"/>
                </a:ln>
                <a:solidFill>
                  <a:schemeClr val="tx1">
                    <a:lumMod val="85000"/>
                    <a:lumOff val="15000"/>
                  </a:schemeClr>
                </a:solidFill>
                <a:latin typeface="+mn-ea"/>
                <a:sym typeface="+mn-ea"/>
              </a:rPr>
              <a:t>使用命名的子模式</a:t>
            </a:r>
            <a:endParaRPr lang="zh-CN" altLang="en-US" sz="14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400" kern="0" dirty="0">
                <a:ln>
                  <a:noFill/>
                  <a:prstDash val="sysDot"/>
                </a:ln>
                <a:solidFill>
                  <a:schemeClr val="tx1">
                    <a:lumMod val="85000"/>
                    <a:lumOff val="15000"/>
                  </a:schemeClr>
                </a:solidFill>
                <a:latin typeface="+mn-ea"/>
                <a:sym typeface="+mn-ea"/>
              </a:rPr>
              <a:t>'Malcolm'</a:t>
            </a:r>
            <a:endParaRPr lang="en-US" altLang="zh-CN" sz="14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400" kern="0" dirty="0">
                <a:ln>
                  <a:noFill/>
                  <a:prstDash val="sysDot"/>
                </a:ln>
                <a:solidFill>
                  <a:schemeClr val="tx1">
                    <a:lumMod val="85000"/>
                    <a:lumOff val="15000"/>
                  </a:schemeClr>
                </a:solidFill>
                <a:latin typeface="+mn-ea"/>
                <a:sym typeface="+mn-ea"/>
              </a:rPr>
              <a:t>&gt;&gt;&gt;m.group('last_name')</a:t>
            </a:r>
            <a:endParaRPr lang="en-US" altLang="zh-CN" sz="14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400" kern="0" dirty="0">
                <a:ln>
                  <a:noFill/>
                  <a:prstDash val="sysDot"/>
                </a:ln>
                <a:solidFill>
                  <a:schemeClr val="tx1">
                    <a:lumMod val="85000"/>
                    <a:lumOff val="15000"/>
                  </a:schemeClr>
                </a:solidFill>
                <a:latin typeface="+mn-ea"/>
                <a:sym typeface="+mn-ea"/>
              </a:rPr>
              <a:t>'Reynolds'</a:t>
            </a:r>
            <a:endParaRPr lang="en-US" altLang="zh-CN" sz="14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400" kern="0" dirty="0">
                <a:ln>
                  <a:noFill/>
                  <a:prstDash val="sysDot"/>
                </a:ln>
                <a:solidFill>
                  <a:schemeClr val="tx1">
                    <a:lumMod val="85000"/>
                    <a:lumOff val="15000"/>
                  </a:schemeClr>
                </a:solidFill>
                <a:latin typeface="+mn-ea"/>
                <a:sym typeface="+mn-ea"/>
              </a:rPr>
              <a:t>&gt;&gt;&gt;m=re.match(r"(\d+)\. (\d+)","24.1632")</a:t>
            </a:r>
            <a:endParaRPr lang="en-US" altLang="zh-CN" sz="14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400" kern="0" dirty="0">
                <a:ln>
                  <a:noFill/>
                  <a:prstDash val="sysDot"/>
                </a:ln>
                <a:solidFill>
                  <a:schemeClr val="tx1">
                    <a:lumMod val="85000"/>
                    <a:lumOff val="15000"/>
                  </a:schemeClr>
                </a:solidFill>
                <a:latin typeface="+mn-ea"/>
                <a:sym typeface="+mn-ea"/>
              </a:rPr>
              <a:t>&gt;&gt;&gt;m.groups()                # </a:t>
            </a:r>
            <a:r>
              <a:rPr lang="zh-CN" altLang="en-US" sz="1400" kern="0" dirty="0">
                <a:ln>
                  <a:noFill/>
                  <a:prstDash val="sysDot"/>
                </a:ln>
                <a:solidFill>
                  <a:schemeClr val="tx1">
                    <a:lumMod val="85000"/>
                    <a:lumOff val="15000"/>
                  </a:schemeClr>
                </a:solidFill>
                <a:latin typeface="+mn-ea"/>
                <a:sym typeface="+mn-ea"/>
              </a:rPr>
              <a:t>返回所有匹配的子模式</a:t>
            </a:r>
            <a:r>
              <a:rPr lang="en-US" altLang="zh-CN" sz="1400" kern="0" dirty="0">
                <a:ln>
                  <a:noFill/>
                  <a:prstDash val="sysDot"/>
                </a:ln>
                <a:solidFill>
                  <a:schemeClr val="tx1">
                    <a:lumMod val="85000"/>
                    <a:lumOff val="15000"/>
                  </a:schemeClr>
                </a:solidFill>
                <a:latin typeface="+mn-ea"/>
                <a:sym typeface="+mn-ea"/>
              </a:rPr>
              <a:t> ( </a:t>
            </a:r>
            <a:r>
              <a:rPr lang="zh-CN" altLang="en-US" sz="1400" kern="0" dirty="0">
                <a:ln>
                  <a:noFill/>
                  <a:prstDash val="sysDot"/>
                </a:ln>
                <a:solidFill>
                  <a:schemeClr val="tx1">
                    <a:lumMod val="85000"/>
                    <a:lumOff val="15000"/>
                  </a:schemeClr>
                </a:solidFill>
                <a:latin typeface="+mn-ea"/>
                <a:sym typeface="+mn-ea"/>
              </a:rPr>
              <a:t>不包括第</a:t>
            </a:r>
            <a:r>
              <a:rPr lang="en-US" altLang="zh-CN" sz="1400" kern="0" dirty="0">
                <a:ln>
                  <a:noFill/>
                  <a:prstDash val="sysDot"/>
                </a:ln>
                <a:solidFill>
                  <a:schemeClr val="tx1">
                    <a:lumMod val="85000"/>
                    <a:lumOff val="15000"/>
                  </a:schemeClr>
                </a:solidFill>
                <a:latin typeface="+mn-ea"/>
                <a:sym typeface="+mn-ea"/>
              </a:rPr>
              <a:t> 0 </a:t>
            </a:r>
            <a:r>
              <a:rPr lang="zh-CN" altLang="en-US" sz="1400" kern="0" dirty="0">
                <a:ln>
                  <a:noFill/>
                  <a:prstDash val="sysDot"/>
                </a:ln>
                <a:solidFill>
                  <a:schemeClr val="tx1">
                    <a:lumMod val="85000"/>
                    <a:lumOff val="15000"/>
                  </a:schemeClr>
                </a:solidFill>
                <a:latin typeface="+mn-ea"/>
                <a:sym typeface="+mn-ea"/>
              </a:rPr>
              <a:t>个</a:t>
            </a:r>
            <a:r>
              <a:rPr lang="en-US" altLang="zh-CN" sz="1400" kern="0" dirty="0">
                <a:ln>
                  <a:noFill/>
                  <a:prstDash val="sysDot"/>
                </a:ln>
                <a:solidFill>
                  <a:schemeClr val="tx1">
                    <a:lumMod val="85000"/>
                    <a:lumOff val="15000"/>
                  </a:schemeClr>
                </a:solidFill>
                <a:latin typeface="+mn-ea"/>
                <a:sym typeface="+mn-ea"/>
              </a:rPr>
              <a:t> )</a:t>
            </a:r>
            <a:endParaRPr lang="en-US" altLang="zh-CN" sz="14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400" kern="0" dirty="0">
                <a:ln>
                  <a:noFill/>
                  <a:prstDash val="sysDot"/>
                </a:ln>
                <a:solidFill>
                  <a:schemeClr val="tx1">
                    <a:lumMod val="85000"/>
                    <a:lumOff val="15000"/>
                  </a:schemeClr>
                </a:solidFill>
                <a:latin typeface="+mn-ea"/>
                <a:sym typeface="+mn-ea"/>
              </a:rPr>
              <a:t>('24','1632')</a:t>
            </a:r>
            <a:endParaRPr lang="en-US" altLang="zh-CN" sz="14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400" kern="0" dirty="0">
                <a:ln>
                  <a:noFill/>
                  <a:prstDash val="sysDot"/>
                </a:ln>
                <a:solidFill>
                  <a:schemeClr val="tx1">
                    <a:lumMod val="85000"/>
                    <a:lumOff val="15000"/>
                  </a:schemeClr>
                </a:solidFill>
                <a:latin typeface="+mn-ea"/>
                <a:sym typeface="+mn-ea"/>
              </a:rPr>
              <a:t>&gt;&gt;&gt;m=re .match(r"(?P&lt;first_name&gt;\w+)  (?P&lt;last_name&gt;\w+)","Malcolm Reynolds")</a:t>
            </a:r>
            <a:endParaRPr lang="en-US" altLang="zh-CN" sz="14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400" kern="0" dirty="0">
                <a:ln>
                  <a:noFill/>
                  <a:prstDash val="sysDot"/>
                </a:ln>
                <a:solidFill>
                  <a:schemeClr val="tx1">
                    <a:lumMod val="85000"/>
                    <a:lumOff val="15000"/>
                  </a:schemeClr>
                </a:solidFill>
                <a:latin typeface="+mn-ea"/>
                <a:sym typeface="+mn-ea"/>
              </a:rPr>
              <a:t>&gt;&gt;&gt;m.groupdict()             # </a:t>
            </a:r>
            <a:r>
              <a:rPr lang="zh-CN" altLang="en-US" sz="1400" kern="0" dirty="0">
                <a:ln>
                  <a:noFill/>
                  <a:prstDash val="sysDot"/>
                </a:ln>
                <a:solidFill>
                  <a:schemeClr val="tx1">
                    <a:lumMod val="85000"/>
                    <a:lumOff val="15000"/>
                  </a:schemeClr>
                </a:solidFill>
                <a:latin typeface="+mn-ea"/>
                <a:sym typeface="+mn-ea"/>
              </a:rPr>
              <a:t>以字典形式返回匹配的结果</a:t>
            </a:r>
            <a:endParaRPr lang="zh-CN" altLang="en-US" sz="14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400" kern="0" dirty="0">
                <a:ln>
                  <a:noFill/>
                  <a:prstDash val="sysDot"/>
                </a:ln>
                <a:solidFill>
                  <a:schemeClr val="tx1">
                    <a:lumMod val="85000"/>
                    <a:lumOff val="15000"/>
                  </a:schemeClr>
                </a:solidFill>
                <a:latin typeface="+mn-ea"/>
                <a:sym typeface="+mn-ea"/>
              </a:rPr>
              <a:t>{'</a:t>
            </a:r>
            <a:r>
              <a:rPr lang="en-US" altLang="en-US" sz="1400" kern="0" dirty="0">
                <a:ln>
                  <a:noFill/>
                  <a:prstDash val="sysDot"/>
                </a:ln>
                <a:solidFill>
                  <a:schemeClr val="tx1">
                    <a:lumMod val="85000"/>
                    <a:lumOff val="15000"/>
                  </a:schemeClr>
                </a:solidFill>
                <a:latin typeface="+mn-ea"/>
                <a:sym typeface="+mn-ea"/>
              </a:rPr>
              <a:t>ﬁ</a:t>
            </a:r>
            <a:r>
              <a:rPr lang="en-US" altLang="zh-CN" sz="1400" kern="0" dirty="0">
                <a:ln>
                  <a:noFill/>
                  <a:prstDash val="sysDot"/>
                </a:ln>
                <a:solidFill>
                  <a:schemeClr val="tx1">
                    <a:lumMod val="85000"/>
                    <a:lumOff val="15000"/>
                  </a:schemeClr>
                </a:solidFill>
                <a:latin typeface="+mn-ea"/>
                <a:sym typeface="+mn-ea"/>
              </a:rPr>
              <a:t>rst_name':'Malcolm','last_name':'Reynolds'}</a:t>
            </a:r>
            <a:endParaRPr lang="en-US" altLang="zh-CN" sz="1400" kern="0" dirty="0">
              <a:ln>
                <a:noFill/>
                <a:prstDash val="sysDot"/>
              </a:ln>
              <a:solidFill>
                <a:schemeClr val="tx1">
                  <a:lumMod val="85000"/>
                  <a:lumOff val="15000"/>
                </a:schemeClr>
              </a:solidFill>
              <a:latin typeface="+mn-ea"/>
              <a:sym typeface="+mn-ea"/>
            </a:endParaRPr>
          </a:p>
        </p:txBody>
      </p:sp>
    </p:spTree>
    <p:custDataLst>
      <p:tags r:id="rId15"/>
    </p:custDataLst>
  </p:cSld>
  <p:clrMapOvr>
    <a:masterClrMapping/>
  </p:clrMapOvr>
  <p:transition>
    <p:cut/>
  </p:transition>
</p:sld>
</file>

<file path=ppt/slides/slide65.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cxnSp>
        <p:nvCxnSpPr>
          <p:cNvPr id="76" name="直接连接符 75"/>
          <p:cNvCxnSpPr/>
          <p:nvPr>
            <p:custDataLst>
              <p:tags r:id="rId2"/>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3"/>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4"/>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5"/>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73" name="直接连接符 72"/>
          <p:cNvCxnSpPr/>
          <p:nvPr>
            <p:custDataLst>
              <p:tags r:id="rId6"/>
            </p:custDataLst>
          </p:nvPr>
        </p:nvCxnSpPr>
        <p:spPr>
          <a:xfrm>
            <a:off x="608965" y="181864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74" name="直接连接符 73"/>
          <p:cNvCxnSpPr/>
          <p:nvPr>
            <p:custDataLst>
              <p:tags r:id="rId7"/>
            </p:custDataLst>
          </p:nvPr>
        </p:nvCxnSpPr>
        <p:spPr>
          <a:xfrm>
            <a:off x="2518410" y="192468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5" name="任意多边形: 形状 1397"/>
          <p:cNvSpPr/>
          <p:nvPr>
            <p:custDataLst>
              <p:tags r:id="rId8"/>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9"/>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10"/>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11"/>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12"/>
            </p:custDataLst>
          </p:nvPr>
        </p:nvSpPr>
        <p:spPr>
          <a:xfrm>
            <a:off x="1092835" y="908050"/>
            <a:ext cx="10015220" cy="5606415"/>
          </a:xfrm>
          <a:prstGeom prst="rect">
            <a:avLst/>
          </a:prstGeom>
          <a:noFill/>
        </p:spPr>
        <p:txBody>
          <a:bodyPr wrap="square" rtlCol="0" anchor="ctr" anchorCtr="0">
            <a:normAutofit fontScale="70000"/>
          </a:bodyPr>
          <a:lstStyle/>
          <a:p>
            <a:pPr indent="0" fontAlgn="auto">
              <a:lnSpc>
                <a:spcPct val="150000"/>
              </a:lnSpc>
            </a:pPr>
            <a:r>
              <a:rPr lang="zh-CN" altLang="en-US" sz="2300" b="1" kern="0" dirty="0">
                <a:ln>
                  <a:noFill/>
                  <a:prstDash val="sysDot"/>
                </a:ln>
                <a:solidFill>
                  <a:schemeClr val="tx1">
                    <a:lumMod val="85000"/>
                    <a:lumOff val="15000"/>
                  </a:schemeClr>
                </a:solidFill>
                <a:latin typeface="+mn-ea"/>
                <a:sym typeface="+mn-ea"/>
              </a:rPr>
              <a:t>（四）</a:t>
            </a:r>
            <a:r>
              <a:rPr lang="en-US" altLang="zh-CN" sz="2300" b="1" kern="0" dirty="0">
                <a:ln>
                  <a:noFill/>
                  <a:prstDash val="sysDot"/>
                </a:ln>
                <a:solidFill>
                  <a:schemeClr val="tx1">
                    <a:lumMod val="85000"/>
                    <a:lumOff val="15000"/>
                  </a:schemeClr>
                </a:solidFill>
                <a:latin typeface="+mn-ea"/>
                <a:sym typeface="+mn-ea"/>
              </a:rPr>
              <a:t>Python </a:t>
            </a:r>
            <a:r>
              <a:rPr lang="zh-CN" altLang="en-US" sz="2300" b="1" kern="0" dirty="0">
                <a:ln>
                  <a:noFill/>
                  <a:prstDash val="sysDot"/>
                </a:ln>
                <a:solidFill>
                  <a:schemeClr val="tx1">
                    <a:lumMod val="85000"/>
                    <a:lumOff val="15000"/>
                  </a:schemeClr>
                </a:solidFill>
                <a:latin typeface="+mn-ea"/>
                <a:sym typeface="+mn-ea"/>
              </a:rPr>
              <a:t>与正则表达式</a:t>
            </a:r>
            <a:endParaRPr lang="zh-CN" altLang="en-US" sz="2300" b="1"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600" kern="0" dirty="0">
                <a:ln>
                  <a:noFill/>
                  <a:prstDash val="sysDot"/>
                </a:ln>
                <a:solidFill>
                  <a:schemeClr val="tx1">
                    <a:lumMod val="85000"/>
                    <a:lumOff val="15000"/>
                  </a:schemeClr>
                </a:solidFill>
                <a:latin typeface="+mn-ea"/>
                <a:sym typeface="+mn-ea"/>
              </a:rPr>
              <a:t>正则表达式是一个特殊的字符序列，它能帮助你方便地检查一个字符串是否与某种</a:t>
            </a:r>
            <a:r>
              <a:rPr lang="en-US" altLang="zh-CN" sz="1600" kern="0" dirty="0">
                <a:ln>
                  <a:noFill/>
                  <a:prstDash val="sysDot"/>
                </a:ln>
                <a:solidFill>
                  <a:schemeClr val="tx1">
                    <a:lumMod val="85000"/>
                    <a:lumOff val="15000"/>
                  </a:schemeClr>
                </a:solidFill>
                <a:latin typeface="+mn-ea"/>
                <a:sym typeface="+mn-ea"/>
              </a:rPr>
              <a:t> </a:t>
            </a:r>
            <a:r>
              <a:rPr lang="zh-CN" altLang="en-US" sz="1600" kern="0" dirty="0">
                <a:ln>
                  <a:noFill/>
                  <a:prstDash val="sysDot"/>
                </a:ln>
                <a:solidFill>
                  <a:schemeClr val="tx1">
                    <a:lumMod val="85000"/>
                    <a:lumOff val="15000"/>
                  </a:schemeClr>
                </a:solidFill>
                <a:latin typeface="+mn-ea"/>
                <a:sym typeface="+mn-ea"/>
              </a:rPr>
              <a:t>模式匹配。</a:t>
            </a:r>
            <a:r>
              <a:rPr lang="en-US" altLang="zh-CN" sz="1600" kern="0" dirty="0">
                <a:ln>
                  <a:noFill/>
                  <a:prstDash val="sysDot"/>
                </a:ln>
                <a:solidFill>
                  <a:schemeClr val="tx1">
                    <a:lumMod val="85000"/>
                    <a:lumOff val="15000"/>
                  </a:schemeClr>
                </a:solidFill>
                <a:latin typeface="+mn-ea"/>
                <a:sym typeface="+mn-ea"/>
              </a:rPr>
              <a:t>Python </a:t>
            </a:r>
            <a:r>
              <a:rPr lang="zh-CN" altLang="en-US" sz="1600" kern="0" dirty="0">
                <a:ln>
                  <a:noFill/>
                  <a:prstDash val="sysDot"/>
                </a:ln>
                <a:solidFill>
                  <a:schemeClr val="tx1">
                    <a:lumMod val="85000"/>
                    <a:lumOff val="15000"/>
                  </a:schemeClr>
                </a:solidFill>
                <a:latin typeface="+mn-ea"/>
                <a:sym typeface="+mn-ea"/>
              </a:rPr>
              <a:t>自</a:t>
            </a:r>
            <a:r>
              <a:rPr lang="en-US" altLang="zh-CN" sz="1600" kern="0" dirty="0">
                <a:ln>
                  <a:noFill/>
                  <a:prstDash val="sysDot"/>
                </a:ln>
                <a:solidFill>
                  <a:schemeClr val="tx1">
                    <a:lumMod val="85000"/>
                    <a:lumOff val="15000"/>
                  </a:schemeClr>
                </a:solidFill>
                <a:latin typeface="+mn-ea"/>
                <a:sym typeface="+mn-ea"/>
              </a:rPr>
              <a:t> 1.5 </a:t>
            </a:r>
            <a:r>
              <a:rPr lang="zh-CN" altLang="en-US" sz="1600" kern="0" dirty="0">
                <a:ln>
                  <a:noFill/>
                  <a:prstDash val="sysDot"/>
                </a:ln>
                <a:solidFill>
                  <a:schemeClr val="tx1">
                    <a:lumMod val="85000"/>
                    <a:lumOff val="15000"/>
                  </a:schemeClr>
                </a:solidFill>
                <a:latin typeface="+mn-ea"/>
                <a:sym typeface="+mn-ea"/>
              </a:rPr>
              <a:t>版本开始就增加了</a:t>
            </a:r>
            <a:r>
              <a:rPr lang="en-US" altLang="zh-CN" sz="1600" kern="0" dirty="0">
                <a:ln>
                  <a:noFill/>
                  <a:prstDash val="sysDot"/>
                </a:ln>
                <a:solidFill>
                  <a:schemeClr val="tx1">
                    <a:lumMod val="85000"/>
                    <a:lumOff val="15000"/>
                  </a:schemeClr>
                </a:solidFill>
                <a:latin typeface="+mn-ea"/>
                <a:sym typeface="+mn-ea"/>
              </a:rPr>
              <a:t> re </a:t>
            </a:r>
            <a:r>
              <a:rPr lang="zh-CN" altLang="en-US" sz="1600" kern="0" dirty="0">
                <a:ln>
                  <a:noFill/>
                  <a:prstDash val="sysDot"/>
                </a:ln>
                <a:solidFill>
                  <a:schemeClr val="tx1">
                    <a:lumMod val="85000"/>
                    <a:lumOff val="15000"/>
                  </a:schemeClr>
                </a:solidFill>
                <a:latin typeface="+mn-ea"/>
                <a:sym typeface="+mn-ea"/>
              </a:rPr>
              <a:t>模块，提供</a:t>
            </a:r>
            <a:r>
              <a:rPr lang="en-US" altLang="zh-CN" sz="1600" kern="0" dirty="0">
                <a:ln>
                  <a:noFill/>
                  <a:prstDash val="sysDot"/>
                </a:ln>
                <a:solidFill>
                  <a:schemeClr val="tx1">
                    <a:lumMod val="85000"/>
                    <a:lumOff val="15000"/>
                  </a:schemeClr>
                </a:solidFill>
                <a:latin typeface="+mn-ea"/>
                <a:sym typeface="+mn-ea"/>
              </a:rPr>
              <a:t> Perl </a:t>
            </a:r>
            <a:r>
              <a:rPr lang="zh-CN" altLang="en-US" sz="1600" kern="0" dirty="0">
                <a:ln>
                  <a:noFill/>
                  <a:prstDash val="sysDot"/>
                </a:ln>
                <a:solidFill>
                  <a:schemeClr val="tx1">
                    <a:lumMod val="85000"/>
                    <a:lumOff val="15000"/>
                  </a:schemeClr>
                </a:solidFill>
                <a:latin typeface="+mn-ea"/>
                <a:sym typeface="+mn-ea"/>
              </a:rPr>
              <a:t>风格的正则表达式模式。</a:t>
            </a:r>
            <a:r>
              <a:rPr lang="en-US" altLang="zh-CN" sz="1600" kern="0" dirty="0">
                <a:ln>
                  <a:noFill/>
                  <a:prstDash val="sysDot"/>
                </a:ln>
                <a:solidFill>
                  <a:schemeClr val="tx1">
                    <a:lumMod val="85000"/>
                    <a:lumOff val="15000"/>
                  </a:schemeClr>
                </a:solidFill>
                <a:latin typeface="+mn-ea"/>
                <a:sym typeface="+mn-ea"/>
              </a:rPr>
              <a:t> re </a:t>
            </a:r>
            <a:r>
              <a:rPr lang="zh-CN" altLang="en-US" sz="1600" kern="0" dirty="0">
                <a:ln>
                  <a:noFill/>
                  <a:prstDash val="sysDot"/>
                </a:ln>
                <a:solidFill>
                  <a:schemeClr val="tx1">
                    <a:lumMod val="85000"/>
                    <a:lumOff val="15000"/>
                  </a:schemeClr>
                </a:solidFill>
                <a:latin typeface="+mn-ea"/>
                <a:sym typeface="+mn-ea"/>
              </a:rPr>
              <a:t>模块使</a:t>
            </a:r>
            <a:r>
              <a:rPr lang="en-US" altLang="zh-CN" sz="1600" kern="0" dirty="0">
                <a:ln>
                  <a:noFill/>
                  <a:prstDash val="sysDot"/>
                </a:ln>
                <a:solidFill>
                  <a:schemeClr val="tx1">
                    <a:lumMod val="85000"/>
                    <a:lumOff val="15000"/>
                  </a:schemeClr>
                </a:solidFill>
                <a:latin typeface="+mn-ea"/>
                <a:sym typeface="+mn-ea"/>
              </a:rPr>
              <a:t> Python </a:t>
            </a:r>
            <a:r>
              <a:rPr lang="zh-CN" altLang="en-US" sz="1600" kern="0" dirty="0">
                <a:ln>
                  <a:noFill/>
                  <a:prstDash val="sysDot"/>
                </a:ln>
                <a:solidFill>
                  <a:schemeClr val="tx1">
                    <a:lumMod val="85000"/>
                    <a:lumOff val="15000"/>
                  </a:schemeClr>
                </a:solidFill>
                <a:latin typeface="+mn-ea"/>
                <a:sym typeface="+mn-ea"/>
              </a:rPr>
              <a:t>语言拥有全部的正则表达式功能。</a:t>
            </a:r>
            <a:r>
              <a:rPr lang="en-US" altLang="zh-CN" sz="1600" kern="0" dirty="0">
                <a:ln>
                  <a:noFill/>
                  <a:prstDash val="sysDot"/>
                </a:ln>
                <a:solidFill>
                  <a:schemeClr val="tx1">
                    <a:lumMod val="85000"/>
                    <a:lumOff val="15000"/>
                  </a:schemeClr>
                </a:solidFill>
                <a:latin typeface="+mn-ea"/>
                <a:sym typeface="+mn-ea"/>
              </a:rPr>
              <a:t>compile </a:t>
            </a:r>
            <a:r>
              <a:rPr lang="zh-CN" altLang="en-US" sz="1600" kern="0" dirty="0">
                <a:ln>
                  <a:noFill/>
                  <a:prstDash val="sysDot"/>
                </a:ln>
                <a:solidFill>
                  <a:schemeClr val="tx1">
                    <a:lumMod val="85000"/>
                    <a:lumOff val="15000"/>
                  </a:schemeClr>
                </a:solidFill>
                <a:latin typeface="+mn-ea"/>
                <a:sym typeface="+mn-ea"/>
              </a:rPr>
              <a:t>函数根据一个模式字符串和</a:t>
            </a:r>
            <a:r>
              <a:rPr lang="en-US" altLang="zh-CN" sz="1600" kern="0" dirty="0">
                <a:ln>
                  <a:noFill/>
                  <a:prstDash val="sysDot"/>
                </a:ln>
                <a:solidFill>
                  <a:schemeClr val="tx1">
                    <a:lumMod val="85000"/>
                    <a:lumOff val="15000"/>
                  </a:schemeClr>
                </a:solidFill>
                <a:latin typeface="+mn-ea"/>
                <a:sym typeface="+mn-ea"/>
              </a:rPr>
              <a:t> </a:t>
            </a:r>
            <a:r>
              <a:rPr lang="zh-CN" altLang="en-US" sz="1600" kern="0" dirty="0">
                <a:ln>
                  <a:noFill/>
                  <a:prstDash val="sysDot"/>
                </a:ln>
                <a:solidFill>
                  <a:schemeClr val="tx1">
                    <a:lumMod val="85000"/>
                    <a:lumOff val="15000"/>
                  </a:schemeClr>
                </a:solidFill>
                <a:latin typeface="+mn-ea"/>
                <a:sym typeface="+mn-ea"/>
              </a:rPr>
              <a:t>可选的标志参数生成一个正则表达式对象，该对象拥有一系列用于正则表达式匹配和替</a:t>
            </a:r>
            <a:r>
              <a:rPr lang="en-US" altLang="zh-CN" sz="1600" kern="0" dirty="0">
                <a:ln>
                  <a:noFill/>
                  <a:prstDash val="sysDot"/>
                </a:ln>
                <a:solidFill>
                  <a:schemeClr val="tx1">
                    <a:lumMod val="85000"/>
                    <a:lumOff val="15000"/>
                  </a:schemeClr>
                </a:solidFill>
                <a:latin typeface="+mn-ea"/>
                <a:sym typeface="+mn-ea"/>
              </a:rPr>
              <a:t> </a:t>
            </a:r>
            <a:r>
              <a:rPr lang="zh-CN" altLang="en-US" sz="1600" kern="0" dirty="0">
                <a:ln>
                  <a:noFill/>
                  <a:prstDash val="sysDot"/>
                </a:ln>
                <a:solidFill>
                  <a:schemeClr val="tx1">
                    <a:lumMod val="85000"/>
                    <a:lumOff val="15000"/>
                  </a:schemeClr>
                </a:solidFill>
                <a:latin typeface="+mn-ea"/>
                <a:sym typeface="+mn-ea"/>
              </a:rPr>
              <a:t>换的方法。</a:t>
            </a: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re </a:t>
            </a:r>
            <a:r>
              <a:rPr lang="zh-CN" altLang="en-US" sz="1600" kern="0" dirty="0">
                <a:ln>
                  <a:noFill/>
                  <a:prstDash val="sysDot"/>
                </a:ln>
                <a:solidFill>
                  <a:schemeClr val="tx1">
                    <a:lumMod val="85000"/>
                    <a:lumOff val="15000"/>
                  </a:schemeClr>
                </a:solidFill>
                <a:latin typeface="+mn-ea"/>
                <a:sym typeface="+mn-ea"/>
              </a:rPr>
              <a:t>模块也提供了与这些方法的功能完全一致的函数，这些函数使用一个模式字符串</a:t>
            </a:r>
            <a:r>
              <a:rPr lang="en-US" altLang="zh-CN" sz="1600" kern="0" dirty="0">
                <a:ln>
                  <a:noFill/>
                  <a:prstDash val="sysDot"/>
                </a:ln>
                <a:solidFill>
                  <a:schemeClr val="tx1">
                    <a:lumMod val="85000"/>
                    <a:lumOff val="15000"/>
                  </a:schemeClr>
                </a:solidFill>
                <a:latin typeface="+mn-ea"/>
                <a:sym typeface="+mn-ea"/>
              </a:rPr>
              <a:t> </a:t>
            </a:r>
            <a:r>
              <a:rPr lang="zh-CN" altLang="en-US" sz="1600" kern="0" dirty="0">
                <a:ln>
                  <a:noFill/>
                  <a:prstDash val="sysDot"/>
                </a:ln>
                <a:solidFill>
                  <a:schemeClr val="tx1">
                    <a:lumMod val="85000"/>
                    <a:lumOff val="15000"/>
                  </a:schemeClr>
                </a:solidFill>
                <a:latin typeface="+mn-ea"/>
                <a:sym typeface="+mn-ea"/>
              </a:rPr>
              <a:t>作为第一个参数。下面主要介绍</a:t>
            </a:r>
            <a:r>
              <a:rPr lang="en-US" altLang="zh-CN" sz="1600" kern="0" dirty="0">
                <a:ln>
                  <a:noFill/>
                  <a:prstDash val="sysDot"/>
                </a:ln>
                <a:solidFill>
                  <a:schemeClr val="tx1">
                    <a:lumMod val="85000"/>
                    <a:lumOff val="15000"/>
                  </a:schemeClr>
                </a:solidFill>
                <a:latin typeface="+mn-ea"/>
                <a:sym typeface="+mn-ea"/>
              </a:rPr>
              <a:t> Python </a:t>
            </a:r>
            <a:r>
              <a:rPr lang="zh-CN" altLang="en-US" sz="1600" kern="0" dirty="0">
                <a:ln>
                  <a:noFill/>
                  <a:prstDash val="sysDot"/>
                </a:ln>
                <a:solidFill>
                  <a:schemeClr val="tx1">
                    <a:lumMod val="85000"/>
                    <a:lumOff val="15000"/>
                  </a:schemeClr>
                </a:solidFill>
                <a:latin typeface="+mn-ea"/>
                <a:sym typeface="+mn-ea"/>
              </a:rPr>
              <a:t>中常用的正则表达式处理函数。</a:t>
            </a: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2300" b="1" kern="0" dirty="0">
                <a:ln>
                  <a:noFill/>
                  <a:prstDash val="sysDot"/>
                </a:ln>
                <a:solidFill>
                  <a:schemeClr val="tx1">
                    <a:lumMod val="85000"/>
                    <a:lumOff val="15000"/>
                  </a:schemeClr>
                </a:solidFill>
                <a:latin typeface="+mn-ea"/>
                <a:sym typeface="+mn-ea"/>
              </a:rPr>
              <a:t>1. re.match </a:t>
            </a:r>
            <a:r>
              <a:rPr lang="zh-CN" altLang="en-US" sz="2300" b="1" kern="0" dirty="0">
                <a:ln>
                  <a:noFill/>
                  <a:prstDash val="sysDot"/>
                </a:ln>
                <a:solidFill>
                  <a:schemeClr val="tx1">
                    <a:lumMod val="85000"/>
                    <a:lumOff val="15000"/>
                  </a:schemeClr>
                </a:solidFill>
                <a:latin typeface="+mn-ea"/>
                <a:sym typeface="+mn-ea"/>
              </a:rPr>
              <a:t>函数</a:t>
            </a:r>
            <a:endParaRPr lang="zh-CN" altLang="en-US" sz="2300" b="1"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re. match </a:t>
            </a:r>
            <a:r>
              <a:rPr lang="zh-CN" altLang="en-US" sz="1600" kern="0" dirty="0">
                <a:ln>
                  <a:noFill/>
                  <a:prstDash val="sysDot"/>
                </a:ln>
                <a:solidFill>
                  <a:schemeClr val="tx1">
                    <a:lumMod val="85000"/>
                    <a:lumOff val="15000"/>
                  </a:schemeClr>
                </a:solidFill>
                <a:latin typeface="+mn-ea"/>
                <a:sym typeface="+mn-ea"/>
              </a:rPr>
              <a:t>函数尝试从字符串的起始位置匹配一个模式，如果不是在起始位置匹配成功，则返回</a:t>
            </a:r>
            <a:r>
              <a:rPr lang="en-US" altLang="zh-CN" sz="1600" kern="0" dirty="0">
                <a:ln>
                  <a:noFill/>
                  <a:prstDash val="sysDot"/>
                </a:ln>
                <a:solidFill>
                  <a:schemeClr val="tx1">
                    <a:lumMod val="85000"/>
                    <a:lumOff val="15000"/>
                  </a:schemeClr>
                </a:solidFill>
                <a:latin typeface="+mn-ea"/>
                <a:sym typeface="+mn-ea"/>
              </a:rPr>
              <a:t> None</a:t>
            </a:r>
            <a:r>
              <a:rPr lang="zh-CN" altLang="en-US" sz="1600" kern="0" dirty="0">
                <a:ln>
                  <a:noFill/>
                  <a:prstDash val="sysDot"/>
                </a:ln>
                <a:solidFill>
                  <a:schemeClr val="tx1">
                    <a:lumMod val="85000"/>
                    <a:lumOff val="15000"/>
                  </a:schemeClr>
                </a:solidFill>
                <a:latin typeface="+mn-ea"/>
                <a:sym typeface="+mn-ea"/>
              </a:rPr>
              <a:t>，该函数的语法如下。</a:t>
            </a: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re.match(pattern,string,</a:t>
            </a:r>
            <a:r>
              <a:rPr lang="en-US" altLang="en-US" sz="1600" kern="0" dirty="0">
                <a:ln>
                  <a:noFill/>
                  <a:prstDash val="sysDot"/>
                </a:ln>
                <a:solidFill>
                  <a:schemeClr val="tx1">
                    <a:lumMod val="85000"/>
                    <a:lumOff val="15000"/>
                  </a:schemeClr>
                </a:solidFill>
                <a:latin typeface="+mn-ea"/>
                <a:sym typeface="+mn-ea"/>
              </a:rPr>
              <a:t>ﬂ</a:t>
            </a:r>
            <a:r>
              <a:rPr lang="en-US" altLang="zh-CN" sz="1600" kern="0" dirty="0">
                <a:ln>
                  <a:noFill/>
                  <a:prstDash val="sysDot"/>
                </a:ln>
                <a:solidFill>
                  <a:schemeClr val="tx1">
                    <a:lumMod val="85000"/>
                    <a:lumOff val="15000"/>
                  </a:schemeClr>
                </a:solidFill>
                <a:latin typeface="+mn-ea"/>
                <a:sym typeface="+mn-ea"/>
              </a:rPr>
              <a:t>ags=0)</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600" kern="0" dirty="0">
                <a:ln>
                  <a:noFill/>
                  <a:prstDash val="sysDot"/>
                </a:ln>
                <a:solidFill>
                  <a:schemeClr val="tx1">
                    <a:lumMod val="85000"/>
                    <a:lumOff val="15000"/>
                  </a:schemeClr>
                </a:solidFill>
                <a:latin typeface="+mn-ea"/>
                <a:sym typeface="+mn-ea"/>
              </a:rPr>
              <a:t>函数参数说明如表</a:t>
            </a:r>
            <a:r>
              <a:rPr lang="en-US" altLang="zh-CN" sz="1600" kern="0" dirty="0">
                <a:ln>
                  <a:noFill/>
                  <a:prstDash val="sysDot"/>
                </a:ln>
                <a:solidFill>
                  <a:schemeClr val="tx1">
                    <a:lumMod val="85000"/>
                    <a:lumOff val="15000"/>
                  </a:schemeClr>
                </a:solidFill>
                <a:latin typeface="+mn-ea"/>
                <a:sym typeface="+mn-ea"/>
              </a:rPr>
              <a:t> 2 - 4 </a:t>
            </a:r>
            <a:r>
              <a:rPr lang="zh-CN" altLang="en-US" sz="1600" kern="0" dirty="0">
                <a:ln>
                  <a:noFill/>
                  <a:prstDash val="sysDot"/>
                </a:ln>
                <a:solidFill>
                  <a:schemeClr val="tx1">
                    <a:lumMod val="85000"/>
                    <a:lumOff val="15000"/>
                  </a:schemeClr>
                </a:solidFill>
                <a:latin typeface="+mn-ea"/>
                <a:sym typeface="+mn-ea"/>
              </a:rPr>
              <a:t>所示。</a:t>
            </a: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600" kern="0" dirty="0">
                <a:ln>
                  <a:noFill/>
                  <a:prstDash val="sysDot"/>
                </a:ln>
                <a:solidFill>
                  <a:schemeClr val="tx1">
                    <a:lumMod val="85000"/>
                    <a:lumOff val="15000"/>
                  </a:schemeClr>
                </a:solidFill>
                <a:latin typeface="+mn-ea"/>
                <a:sym typeface="+mn-ea"/>
              </a:rPr>
              <a:t>若匹配成功，则</a:t>
            </a:r>
            <a:r>
              <a:rPr lang="en-US" altLang="zh-CN" sz="1600" kern="0" dirty="0">
                <a:ln>
                  <a:noFill/>
                  <a:prstDash val="sysDot"/>
                </a:ln>
                <a:solidFill>
                  <a:schemeClr val="tx1">
                    <a:lumMod val="85000"/>
                    <a:lumOff val="15000"/>
                  </a:schemeClr>
                </a:solidFill>
                <a:latin typeface="+mn-ea"/>
                <a:sym typeface="+mn-ea"/>
              </a:rPr>
              <a:t> re.match </a:t>
            </a:r>
            <a:r>
              <a:rPr lang="zh-CN" altLang="en-US" sz="1600" kern="0" dirty="0">
                <a:ln>
                  <a:noFill/>
                  <a:prstDash val="sysDot"/>
                </a:ln>
                <a:solidFill>
                  <a:schemeClr val="tx1">
                    <a:lumMod val="85000"/>
                    <a:lumOff val="15000"/>
                  </a:schemeClr>
                </a:solidFill>
                <a:latin typeface="+mn-ea"/>
                <a:sym typeface="+mn-ea"/>
              </a:rPr>
              <a:t>函数返回一个匹配的对象；否则返回</a:t>
            </a:r>
            <a:r>
              <a:rPr lang="en-US" altLang="zh-CN" sz="1600" kern="0" dirty="0">
                <a:ln>
                  <a:noFill/>
                  <a:prstDash val="sysDot"/>
                </a:ln>
                <a:solidFill>
                  <a:schemeClr val="tx1">
                    <a:lumMod val="85000"/>
                    <a:lumOff val="15000"/>
                  </a:schemeClr>
                </a:solidFill>
                <a:latin typeface="+mn-ea"/>
                <a:sym typeface="+mn-ea"/>
              </a:rPr>
              <a:t> None</a:t>
            </a:r>
            <a:r>
              <a:rPr lang="zh-CN" altLang="en-US" sz="1600" kern="0" dirty="0">
                <a:ln>
                  <a:noFill/>
                  <a:prstDash val="sysDot"/>
                </a:ln>
                <a:solidFill>
                  <a:schemeClr val="tx1">
                    <a:lumMod val="85000"/>
                    <a:lumOff val="15000"/>
                  </a:schemeClr>
                </a:solidFill>
                <a:latin typeface="+mn-ea"/>
                <a:sym typeface="+mn-ea"/>
              </a:rPr>
              <a:t>。可以使用</a:t>
            </a:r>
            <a:r>
              <a:rPr lang="en-US" altLang="zh-CN" sz="1600" kern="0" dirty="0">
                <a:ln>
                  <a:noFill/>
                  <a:prstDash val="sysDot"/>
                </a:ln>
                <a:solidFill>
                  <a:schemeClr val="tx1">
                    <a:lumMod val="85000"/>
                    <a:lumOff val="15000"/>
                  </a:schemeClr>
                </a:solidFill>
                <a:latin typeface="+mn-ea"/>
                <a:sym typeface="+mn-ea"/>
              </a:rPr>
              <a:t> group</a:t>
            </a:r>
            <a:r>
              <a:rPr lang="zh-CN" altLang="en-US" sz="1600" kern="0" dirty="0">
                <a:ln>
                  <a:noFill/>
                  <a:prstDash val="sysDot"/>
                </a:ln>
                <a:solidFill>
                  <a:schemeClr val="tx1">
                    <a:lumMod val="85000"/>
                    <a:lumOff val="15000"/>
                  </a:schemeClr>
                </a:solidFill>
                <a:latin typeface="+mn-ea"/>
                <a:sym typeface="+mn-ea"/>
              </a:rPr>
              <a:t>（</a:t>
            </a:r>
            <a:r>
              <a:rPr lang="en-US" altLang="zh-CN" sz="1600" kern="0" dirty="0">
                <a:ln>
                  <a:noFill/>
                  <a:prstDash val="sysDot"/>
                </a:ln>
                <a:solidFill>
                  <a:schemeClr val="tx1">
                    <a:lumMod val="85000"/>
                    <a:lumOff val="15000"/>
                  </a:schemeClr>
                </a:solidFill>
                <a:latin typeface="+mn-ea"/>
                <a:sym typeface="+mn-ea"/>
              </a:rPr>
              <a:t>num </a:t>
            </a:r>
            <a:r>
              <a:rPr lang="zh-CN" altLang="en-US" sz="1600" kern="0" dirty="0">
                <a:ln>
                  <a:noFill/>
                  <a:prstDash val="sysDot"/>
                </a:ln>
                <a:solidFill>
                  <a:schemeClr val="tx1">
                    <a:lumMod val="85000"/>
                    <a:lumOff val="15000"/>
                  </a:schemeClr>
                </a:solidFill>
                <a:latin typeface="+mn-ea"/>
                <a:sym typeface="+mn-ea"/>
              </a:rPr>
              <a:t>）或</a:t>
            </a:r>
            <a:r>
              <a:rPr lang="en-US" altLang="zh-CN" sz="1600" kern="0" dirty="0">
                <a:ln>
                  <a:noFill/>
                  <a:prstDash val="sysDot"/>
                </a:ln>
                <a:solidFill>
                  <a:schemeClr val="tx1">
                    <a:lumMod val="85000"/>
                    <a:lumOff val="15000"/>
                  </a:schemeClr>
                </a:solidFill>
                <a:latin typeface="+mn-ea"/>
                <a:sym typeface="+mn-ea"/>
              </a:rPr>
              <a:t> groups</a:t>
            </a:r>
            <a:r>
              <a:rPr lang="zh-CN" altLang="en-US" sz="1600" kern="0" dirty="0">
                <a:ln>
                  <a:noFill/>
                  <a:prstDash val="sysDot"/>
                </a:ln>
                <a:solidFill>
                  <a:schemeClr val="tx1">
                    <a:lumMod val="85000"/>
                    <a:lumOff val="15000"/>
                  </a:schemeClr>
                </a:solidFill>
                <a:latin typeface="+mn-ea"/>
                <a:sym typeface="+mn-ea"/>
              </a:rPr>
              <a:t>（）方法匹配对象函数以获取匹配表达式。</a:t>
            </a: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600" kern="0" dirty="0">
                <a:ln>
                  <a:noFill/>
                  <a:prstDash val="sysDot"/>
                </a:ln>
                <a:solidFill>
                  <a:schemeClr val="tx1">
                    <a:lumMod val="85000"/>
                    <a:lumOff val="15000"/>
                  </a:schemeClr>
                </a:solidFill>
                <a:latin typeface="+mn-ea"/>
                <a:sym typeface="+mn-ea"/>
              </a:rPr>
              <a:t>具体示例代码如下。</a:t>
            </a: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import re</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print(re.match('www','www.tup.tsinghua.edu.cn').span()) # </a:t>
            </a:r>
            <a:r>
              <a:rPr lang="zh-CN" altLang="en-US" sz="1600" kern="0" dirty="0">
                <a:ln>
                  <a:noFill/>
                  <a:prstDash val="sysDot"/>
                </a:ln>
                <a:solidFill>
                  <a:schemeClr val="tx1">
                    <a:lumMod val="85000"/>
                    <a:lumOff val="15000"/>
                  </a:schemeClr>
                </a:solidFill>
                <a:latin typeface="+mn-ea"/>
                <a:sym typeface="+mn-ea"/>
              </a:rPr>
              <a:t>在起始位置匹配</a:t>
            </a: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print(re.match('com','www.tup.tsinghua.edu.cn'))       # </a:t>
            </a:r>
            <a:r>
              <a:rPr lang="zh-CN" altLang="en-US" sz="1600" kern="0" dirty="0">
                <a:ln>
                  <a:noFill/>
                  <a:prstDash val="sysDot"/>
                </a:ln>
                <a:solidFill>
                  <a:schemeClr val="tx1">
                    <a:lumMod val="85000"/>
                    <a:lumOff val="15000"/>
                  </a:schemeClr>
                </a:solidFill>
                <a:latin typeface="+mn-ea"/>
                <a:sym typeface="+mn-ea"/>
              </a:rPr>
              <a:t>不在起始位置匹配</a:t>
            </a: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600" kern="0" dirty="0">
                <a:ln>
                  <a:noFill/>
                  <a:prstDash val="sysDot"/>
                </a:ln>
                <a:solidFill>
                  <a:schemeClr val="tx1">
                    <a:lumMod val="85000"/>
                    <a:lumOff val="15000"/>
                  </a:schemeClr>
                </a:solidFill>
                <a:latin typeface="+mn-ea"/>
                <a:sym typeface="+mn-ea"/>
              </a:rPr>
              <a:t>以上示例运行后的输出结果如下。</a:t>
            </a: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(0,3)</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None</a:t>
            </a:r>
            <a:endParaRPr lang="zh-CN" altLang="en-US" sz="1600" kern="0" dirty="0">
              <a:ln>
                <a:noFill/>
                <a:prstDash val="sysDot"/>
              </a:ln>
              <a:solidFill>
                <a:schemeClr val="tx1">
                  <a:lumMod val="85000"/>
                  <a:lumOff val="15000"/>
                </a:schemeClr>
              </a:solidFill>
              <a:latin typeface="+mn-ea"/>
              <a:sym typeface="+mn-ea"/>
            </a:endParaRPr>
          </a:p>
        </p:txBody>
      </p:sp>
      <p:sp>
        <p:nvSpPr>
          <p:cNvPr id="2062" name="Rectangle 14"/>
          <p:cNvSpPr>
            <a:spLocks noGrp="1" noChangeArrowheads="1"/>
          </p:cNvSpPr>
          <p:nvPr>
            <p:custDataLst>
              <p:tags r:id="rId13"/>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任务实施：解析采集到的网页</a:t>
            </a:r>
            <a:endParaRPr lang="zh-CN" altLang="en-US" sz="3200" dirty="0">
              <a:solidFill>
                <a:srgbClr val="FF0000"/>
              </a:solidFill>
              <a:latin typeface="楷体_GB2312" charset="-122"/>
            </a:endParaRPr>
          </a:p>
        </p:txBody>
      </p:sp>
      <p:pic>
        <p:nvPicPr>
          <p:cNvPr id="8" name="图片 7"/>
          <p:cNvPicPr>
            <a:picLocks noChangeAspect="1"/>
          </p:cNvPicPr>
          <p:nvPr/>
        </p:nvPicPr>
        <p:blipFill>
          <a:blip r:embed="rId14"/>
          <a:stretch>
            <a:fillRect/>
          </a:stretch>
        </p:blipFill>
        <p:spPr>
          <a:xfrm>
            <a:off x="3562985" y="2985770"/>
            <a:ext cx="5909945" cy="1290955"/>
          </a:xfrm>
          <a:prstGeom prst="rect">
            <a:avLst/>
          </a:prstGeom>
        </p:spPr>
      </p:pic>
    </p:spTree>
    <p:custDataLst>
      <p:tags r:id="rId15"/>
    </p:custDataLst>
  </p:cSld>
  <p:clrMapOvr>
    <a:masterClrMapping/>
  </p:clrMapOvr>
  <p:transition>
    <p:cut/>
  </p:transition>
</p:sld>
</file>

<file path=ppt/slides/slide66.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cxnSp>
        <p:nvCxnSpPr>
          <p:cNvPr id="76" name="直接连接符 75"/>
          <p:cNvCxnSpPr/>
          <p:nvPr>
            <p:custDataLst>
              <p:tags r:id="rId2"/>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3"/>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4"/>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5"/>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73" name="直接连接符 72"/>
          <p:cNvCxnSpPr/>
          <p:nvPr>
            <p:custDataLst>
              <p:tags r:id="rId6"/>
            </p:custDataLst>
          </p:nvPr>
        </p:nvCxnSpPr>
        <p:spPr>
          <a:xfrm>
            <a:off x="608965" y="181864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74" name="直接连接符 73"/>
          <p:cNvCxnSpPr/>
          <p:nvPr>
            <p:custDataLst>
              <p:tags r:id="rId7"/>
            </p:custDataLst>
          </p:nvPr>
        </p:nvCxnSpPr>
        <p:spPr>
          <a:xfrm>
            <a:off x="2518410" y="192468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5" name="任意多边形: 形状 1397"/>
          <p:cNvSpPr/>
          <p:nvPr>
            <p:custDataLst>
              <p:tags r:id="rId8"/>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9"/>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10"/>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11"/>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12"/>
            </p:custDataLst>
          </p:nvPr>
        </p:nvSpPr>
        <p:spPr>
          <a:xfrm>
            <a:off x="1092835" y="1082040"/>
            <a:ext cx="10015220" cy="5256530"/>
          </a:xfrm>
          <a:prstGeom prst="rect">
            <a:avLst/>
          </a:prstGeom>
          <a:noFill/>
        </p:spPr>
        <p:txBody>
          <a:bodyPr wrap="square" rtlCol="0" anchor="ctr" anchorCtr="0">
            <a:normAutofit fontScale="70000"/>
          </a:bodyPr>
          <a:lstStyle/>
          <a:p>
            <a:pPr indent="0" fontAlgn="auto">
              <a:lnSpc>
                <a:spcPct val="150000"/>
              </a:lnSpc>
            </a:pPr>
            <a:r>
              <a:rPr lang="en-US" altLang="zh-CN" sz="2300" b="1" kern="0" dirty="0">
                <a:ln>
                  <a:noFill/>
                  <a:prstDash val="sysDot"/>
                </a:ln>
                <a:solidFill>
                  <a:schemeClr val="tx1">
                    <a:lumMod val="85000"/>
                    <a:lumOff val="15000"/>
                  </a:schemeClr>
                </a:solidFill>
                <a:latin typeface="+mn-ea"/>
                <a:sym typeface="+mn-ea"/>
              </a:rPr>
              <a:t>2. re.search </a:t>
            </a:r>
            <a:r>
              <a:rPr lang="zh-CN" altLang="en-US" sz="2300" b="1" kern="0" dirty="0">
                <a:ln>
                  <a:noFill/>
                  <a:prstDash val="sysDot"/>
                </a:ln>
                <a:solidFill>
                  <a:schemeClr val="tx1">
                    <a:lumMod val="85000"/>
                    <a:lumOff val="15000"/>
                  </a:schemeClr>
                </a:solidFill>
                <a:latin typeface="+mn-ea"/>
                <a:sym typeface="+mn-ea"/>
              </a:rPr>
              <a:t>函数</a:t>
            </a:r>
            <a:endParaRPr lang="zh-CN" altLang="en-US" sz="2300" b="1"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re.search </a:t>
            </a:r>
            <a:r>
              <a:rPr lang="zh-CN" altLang="en-US" sz="1600" kern="0" dirty="0">
                <a:ln>
                  <a:noFill/>
                  <a:prstDash val="sysDot"/>
                </a:ln>
                <a:solidFill>
                  <a:schemeClr val="tx1">
                    <a:lumMod val="85000"/>
                    <a:lumOff val="15000"/>
                  </a:schemeClr>
                </a:solidFill>
                <a:latin typeface="+mn-ea"/>
                <a:sym typeface="+mn-ea"/>
              </a:rPr>
              <a:t>函数用于扫描整个字符串，并返回第一个成功的匹配。</a:t>
            </a: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600" kern="0" dirty="0">
                <a:ln>
                  <a:noFill/>
                  <a:prstDash val="sysDot"/>
                </a:ln>
                <a:solidFill>
                  <a:schemeClr val="tx1">
                    <a:lumMod val="85000"/>
                    <a:lumOff val="15000"/>
                  </a:schemeClr>
                </a:solidFill>
                <a:latin typeface="+mn-ea"/>
                <a:sym typeface="+mn-ea"/>
              </a:rPr>
              <a:t>该函数的语法如下。</a:t>
            </a: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re.search(pattern,string,</a:t>
            </a:r>
            <a:r>
              <a:rPr lang="en-US" altLang="en-US" sz="1600" kern="0" dirty="0">
                <a:ln>
                  <a:noFill/>
                  <a:prstDash val="sysDot"/>
                </a:ln>
                <a:solidFill>
                  <a:schemeClr val="tx1">
                    <a:lumMod val="85000"/>
                    <a:lumOff val="15000"/>
                  </a:schemeClr>
                </a:solidFill>
                <a:latin typeface="+mn-ea"/>
                <a:sym typeface="+mn-ea"/>
              </a:rPr>
              <a:t>ﬂ</a:t>
            </a:r>
            <a:r>
              <a:rPr lang="en-US" altLang="zh-CN" sz="1600" kern="0" dirty="0">
                <a:ln>
                  <a:noFill/>
                  <a:prstDash val="sysDot"/>
                </a:ln>
                <a:solidFill>
                  <a:schemeClr val="tx1">
                    <a:lumMod val="85000"/>
                    <a:lumOff val="15000"/>
                  </a:schemeClr>
                </a:solidFill>
                <a:latin typeface="+mn-ea"/>
                <a:sym typeface="+mn-ea"/>
              </a:rPr>
              <a:t>ags=0)</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600" kern="0" dirty="0">
                <a:ln>
                  <a:noFill/>
                  <a:prstDash val="sysDot"/>
                </a:ln>
                <a:solidFill>
                  <a:schemeClr val="tx1">
                    <a:lumMod val="85000"/>
                    <a:lumOff val="15000"/>
                  </a:schemeClr>
                </a:solidFill>
                <a:latin typeface="+mn-ea"/>
                <a:sym typeface="+mn-ea"/>
              </a:rPr>
              <a:t>函数参数说明如表</a:t>
            </a:r>
            <a:r>
              <a:rPr lang="en-US" altLang="zh-CN" sz="1600" kern="0" dirty="0">
                <a:ln>
                  <a:noFill/>
                  <a:prstDash val="sysDot"/>
                </a:ln>
                <a:solidFill>
                  <a:schemeClr val="tx1">
                    <a:lumMod val="85000"/>
                    <a:lumOff val="15000"/>
                  </a:schemeClr>
                </a:solidFill>
                <a:latin typeface="+mn-ea"/>
                <a:sym typeface="+mn-ea"/>
              </a:rPr>
              <a:t> 2 - 5 </a:t>
            </a:r>
            <a:r>
              <a:rPr lang="zh-CN" altLang="en-US" sz="1600" kern="0" dirty="0">
                <a:ln>
                  <a:noFill/>
                  <a:prstDash val="sysDot"/>
                </a:ln>
                <a:solidFill>
                  <a:schemeClr val="tx1">
                    <a:lumMod val="85000"/>
                    <a:lumOff val="15000"/>
                  </a:schemeClr>
                </a:solidFill>
                <a:latin typeface="+mn-ea"/>
                <a:sym typeface="+mn-ea"/>
              </a:rPr>
              <a:t>所示。</a:t>
            </a: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600" kern="0" dirty="0">
                <a:ln>
                  <a:noFill/>
                  <a:prstDash val="sysDot"/>
                </a:ln>
                <a:solidFill>
                  <a:schemeClr val="tx1">
                    <a:lumMod val="85000"/>
                    <a:lumOff val="15000"/>
                  </a:schemeClr>
                </a:solidFill>
                <a:latin typeface="+mn-ea"/>
                <a:sym typeface="+mn-ea"/>
              </a:rPr>
              <a:t>若匹配成功，则</a:t>
            </a:r>
            <a:r>
              <a:rPr lang="en-US" altLang="zh-CN" sz="1600" kern="0" dirty="0">
                <a:ln>
                  <a:noFill/>
                  <a:prstDash val="sysDot"/>
                </a:ln>
                <a:solidFill>
                  <a:schemeClr val="tx1">
                    <a:lumMod val="85000"/>
                    <a:lumOff val="15000"/>
                  </a:schemeClr>
                </a:solidFill>
                <a:latin typeface="+mn-ea"/>
                <a:sym typeface="+mn-ea"/>
              </a:rPr>
              <a:t> re.search </a:t>
            </a:r>
            <a:r>
              <a:rPr lang="zh-CN" altLang="en-US" sz="1600" kern="0" dirty="0">
                <a:ln>
                  <a:noFill/>
                  <a:prstDash val="sysDot"/>
                </a:ln>
                <a:solidFill>
                  <a:schemeClr val="tx1">
                    <a:lumMod val="85000"/>
                    <a:lumOff val="15000"/>
                  </a:schemeClr>
                </a:solidFill>
                <a:latin typeface="+mn-ea"/>
                <a:sym typeface="+mn-ea"/>
              </a:rPr>
              <a:t>函数会返回一个匹配的对象；否则返回</a:t>
            </a:r>
            <a:r>
              <a:rPr lang="en-US" altLang="zh-CN" sz="1600" kern="0" dirty="0">
                <a:ln>
                  <a:noFill/>
                  <a:prstDash val="sysDot"/>
                </a:ln>
                <a:solidFill>
                  <a:schemeClr val="tx1">
                    <a:lumMod val="85000"/>
                    <a:lumOff val="15000"/>
                  </a:schemeClr>
                </a:solidFill>
                <a:latin typeface="+mn-ea"/>
                <a:sym typeface="+mn-ea"/>
              </a:rPr>
              <a:t> None</a:t>
            </a:r>
            <a:r>
              <a:rPr lang="zh-CN" altLang="en-US" sz="1600" kern="0" dirty="0">
                <a:ln>
                  <a:noFill/>
                  <a:prstDash val="sysDot"/>
                </a:ln>
                <a:solidFill>
                  <a:schemeClr val="tx1">
                    <a:lumMod val="85000"/>
                    <a:lumOff val="15000"/>
                  </a:schemeClr>
                </a:solidFill>
                <a:latin typeface="+mn-ea"/>
                <a:sym typeface="+mn-ea"/>
              </a:rPr>
              <a:t>。</a:t>
            </a: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600" kern="0" dirty="0">
                <a:ln>
                  <a:noFill/>
                  <a:prstDash val="sysDot"/>
                </a:ln>
                <a:solidFill>
                  <a:schemeClr val="tx1">
                    <a:lumMod val="85000"/>
                    <a:lumOff val="15000"/>
                  </a:schemeClr>
                </a:solidFill>
                <a:latin typeface="+mn-ea"/>
                <a:sym typeface="+mn-ea"/>
              </a:rPr>
              <a:t>具体示例代码如下。</a:t>
            </a: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import re</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print(re.search('www,'www.tup.tsinghua.edu.cn').span()) # </a:t>
            </a:r>
            <a:r>
              <a:rPr lang="zh-CN" altLang="en-US" sz="1600" kern="0" dirty="0">
                <a:ln>
                  <a:noFill/>
                  <a:prstDash val="sysDot"/>
                </a:ln>
                <a:solidFill>
                  <a:schemeClr val="tx1">
                    <a:lumMod val="85000"/>
                    <a:lumOff val="15000"/>
                  </a:schemeClr>
                </a:solidFill>
                <a:latin typeface="+mn-ea"/>
                <a:sym typeface="+mn-ea"/>
              </a:rPr>
              <a:t>在起始位置匹配</a:t>
            </a:r>
            <a:r>
              <a:rPr lang="en-US" altLang="zh-CN" sz="1600" kern="0" dirty="0">
                <a:ln>
                  <a:noFill/>
                  <a:prstDash val="sysDot"/>
                </a:ln>
                <a:solidFill>
                  <a:schemeClr val="tx1">
                    <a:lumMod val="85000"/>
                    <a:lumOff val="15000"/>
                  </a:schemeClr>
                </a:solidFill>
                <a:latin typeface="+mn-ea"/>
                <a:sym typeface="+mn-ea"/>
              </a:rPr>
              <a:t> print(re.search('com','www.tup.tsinghua.edu.cn').span())</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 </a:t>
            </a:r>
            <a:r>
              <a:rPr lang="zh-CN" altLang="en-US" sz="1600" kern="0" dirty="0">
                <a:ln>
                  <a:noFill/>
                  <a:prstDash val="sysDot"/>
                </a:ln>
                <a:solidFill>
                  <a:schemeClr val="tx1">
                    <a:lumMod val="85000"/>
                    <a:lumOff val="15000"/>
                  </a:schemeClr>
                </a:solidFill>
                <a:latin typeface="+mn-ea"/>
                <a:sym typeface="+mn-ea"/>
              </a:rPr>
              <a:t>不在起始位置匹配</a:t>
            </a: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600" kern="0" dirty="0">
                <a:ln>
                  <a:noFill/>
                  <a:prstDash val="sysDot"/>
                </a:ln>
                <a:solidFill>
                  <a:schemeClr val="tx1">
                    <a:lumMod val="85000"/>
                    <a:lumOff val="15000"/>
                  </a:schemeClr>
                </a:solidFill>
                <a:latin typeface="+mn-ea"/>
                <a:sym typeface="+mn-ea"/>
              </a:rPr>
              <a:t>以上示例运行后的输出结果如下。</a:t>
            </a: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(0,3)</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(11,14)</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endParaRPr lang="zh-CN" altLang="en-US" sz="1600" kern="0" dirty="0">
              <a:ln>
                <a:noFill/>
                <a:prstDash val="sysDot"/>
              </a:ln>
              <a:solidFill>
                <a:schemeClr val="tx1">
                  <a:lumMod val="85000"/>
                  <a:lumOff val="15000"/>
                </a:schemeClr>
              </a:solidFill>
              <a:latin typeface="+mn-ea"/>
              <a:sym typeface="+mn-ea"/>
            </a:endParaRPr>
          </a:p>
        </p:txBody>
      </p:sp>
      <p:sp>
        <p:nvSpPr>
          <p:cNvPr id="2062" name="Rectangle 14"/>
          <p:cNvSpPr>
            <a:spLocks noGrp="1" noChangeArrowheads="1"/>
          </p:cNvSpPr>
          <p:nvPr>
            <p:custDataLst>
              <p:tags r:id="rId13"/>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任务实施：解析采集到的网页</a:t>
            </a:r>
            <a:endParaRPr lang="zh-CN" altLang="en-US" sz="3200" dirty="0">
              <a:solidFill>
                <a:srgbClr val="FF0000"/>
              </a:solidFill>
              <a:latin typeface="楷体_GB2312" charset="-122"/>
            </a:endParaRPr>
          </a:p>
        </p:txBody>
      </p:sp>
      <p:pic>
        <p:nvPicPr>
          <p:cNvPr id="8" name="图片 7"/>
          <p:cNvPicPr>
            <a:picLocks noChangeAspect="1"/>
          </p:cNvPicPr>
          <p:nvPr/>
        </p:nvPicPr>
        <p:blipFill>
          <a:blip r:embed="rId14"/>
          <a:stretch>
            <a:fillRect/>
          </a:stretch>
        </p:blipFill>
        <p:spPr>
          <a:xfrm>
            <a:off x="3761105" y="2272665"/>
            <a:ext cx="6492240" cy="1446530"/>
          </a:xfrm>
          <a:prstGeom prst="rect">
            <a:avLst/>
          </a:prstGeom>
        </p:spPr>
      </p:pic>
    </p:spTree>
    <p:custDataLst>
      <p:tags r:id="rId15"/>
    </p:custDataLst>
  </p:cSld>
  <p:clrMapOvr>
    <a:masterClrMapping/>
  </p:clrMapOvr>
  <p:transition>
    <p:cut/>
  </p:transition>
</p:sld>
</file>

<file path=ppt/slides/slide67.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cxnSp>
        <p:nvCxnSpPr>
          <p:cNvPr id="76" name="直接连接符 75"/>
          <p:cNvCxnSpPr/>
          <p:nvPr>
            <p:custDataLst>
              <p:tags r:id="rId2"/>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3"/>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4"/>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5"/>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73" name="直接连接符 72"/>
          <p:cNvCxnSpPr/>
          <p:nvPr>
            <p:custDataLst>
              <p:tags r:id="rId6"/>
            </p:custDataLst>
          </p:nvPr>
        </p:nvCxnSpPr>
        <p:spPr>
          <a:xfrm>
            <a:off x="608965" y="181864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74" name="直接连接符 73"/>
          <p:cNvCxnSpPr/>
          <p:nvPr>
            <p:custDataLst>
              <p:tags r:id="rId7"/>
            </p:custDataLst>
          </p:nvPr>
        </p:nvCxnSpPr>
        <p:spPr>
          <a:xfrm>
            <a:off x="2518410" y="192468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5" name="任意多边形: 形状 1397"/>
          <p:cNvSpPr/>
          <p:nvPr>
            <p:custDataLst>
              <p:tags r:id="rId8"/>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9"/>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10"/>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11"/>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12"/>
            </p:custDataLst>
          </p:nvPr>
        </p:nvSpPr>
        <p:spPr>
          <a:xfrm>
            <a:off x="1092835" y="1082040"/>
            <a:ext cx="10015220" cy="5256530"/>
          </a:xfrm>
          <a:prstGeom prst="rect">
            <a:avLst/>
          </a:prstGeom>
          <a:noFill/>
        </p:spPr>
        <p:txBody>
          <a:bodyPr wrap="square" rtlCol="0" anchor="ctr" anchorCtr="0">
            <a:normAutofit fontScale="70000"/>
          </a:bodyPr>
          <a:lstStyle/>
          <a:p>
            <a:pPr indent="0" fontAlgn="auto">
              <a:lnSpc>
                <a:spcPct val="150000"/>
              </a:lnSpc>
            </a:pPr>
            <a:r>
              <a:rPr lang="en-US" altLang="zh-CN" sz="2300" b="1" kern="0" dirty="0">
                <a:ln>
                  <a:noFill/>
                  <a:prstDash val="sysDot"/>
                </a:ln>
                <a:solidFill>
                  <a:schemeClr val="tx1">
                    <a:lumMod val="85000"/>
                    <a:lumOff val="15000"/>
                  </a:schemeClr>
                </a:solidFill>
                <a:latin typeface="+mn-ea"/>
                <a:sym typeface="+mn-ea"/>
              </a:rPr>
              <a:t>3. re.match </a:t>
            </a:r>
            <a:r>
              <a:rPr lang="zh-CN" altLang="en-US" sz="2300" b="1" kern="0" dirty="0">
                <a:ln>
                  <a:noFill/>
                  <a:prstDash val="sysDot"/>
                </a:ln>
                <a:solidFill>
                  <a:schemeClr val="tx1">
                    <a:lumMod val="85000"/>
                    <a:lumOff val="15000"/>
                  </a:schemeClr>
                </a:solidFill>
                <a:latin typeface="+mn-ea"/>
                <a:sym typeface="+mn-ea"/>
              </a:rPr>
              <a:t>函数与</a:t>
            </a:r>
            <a:r>
              <a:rPr lang="en-US" altLang="zh-CN" sz="2300" b="1" kern="0" dirty="0">
                <a:ln>
                  <a:noFill/>
                  <a:prstDash val="sysDot"/>
                </a:ln>
                <a:solidFill>
                  <a:schemeClr val="tx1">
                    <a:lumMod val="85000"/>
                    <a:lumOff val="15000"/>
                  </a:schemeClr>
                </a:solidFill>
                <a:latin typeface="+mn-ea"/>
                <a:sym typeface="+mn-ea"/>
              </a:rPr>
              <a:t> re.search </a:t>
            </a:r>
            <a:r>
              <a:rPr lang="zh-CN" altLang="en-US" sz="2300" b="1" kern="0" dirty="0">
                <a:ln>
                  <a:noFill/>
                  <a:prstDash val="sysDot"/>
                </a:ln>
                <a:solidFill>
                  <a:schemeClr val="tx1">
                    <a:lumMod val="85000"/>
                    <a:lumOff val="15000"/>
                  </a:schemeClr>
                </a:solidFill>
                <a:latin typeface="+mn-ea"/>
                <a:sym typeface="+mn-ea"/>
              </a:rPr>
              <a:t>函数的区别</a:t>
            </a:r>
            <a:endParaRPr lang="zh-CN" altLang="en-US" sz="2300" b="1"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re.match </a:t>
            </a:r>
            <a:r>
              <a:rPr lang="zh-CN" altLang="en-US" sz="1600" kern="0" dirty="0">
                <a:ln>
                  <a:noFill/>
                  <a:prstDash val="sysDot"/>
                </a:ln>
                <a:solidFill>
                  <a:schemeClr val="tx1">
                    <a:lumMod val="85000"/>
                    <a:lumOff val="15000"/>
                  </a:schemeClr>
                </a:solidFill>
                <a:latin typeface="+mn-ea"/>
                <a:sym typeface="+mn-ea"/>
              </a:rPr>
              <a:t>函数只匹配字符串的开始位置，如果字符串的开始位置不符合正则表达式，</a:t>
            </a:r>
            <a:r>
              <a:rPr lang="en-US" altLang="zh-CN" sz="1600" kern="0" dirty="0">
                <a:ln>
                  <a:noFill/>
                  <a:prstDash val="sysDot"/>
                </a:ln>
                <a:solidFill>
                  <a:schemeClr val="tx1">
                    <a:lumMod val="85000"/>
                    <a:lumOff val="15000"/>
                  </a:schemeClr>
                </a:solidFill>
                <a:latin typeface="+mn-ea"/>
                <a:sym typeface="+mn-ea"/>
              </a:rPr>
              <a:t> </a:t>
            </a:r>
            <a:r>
              <a:rPr lang="zh-CN" altLang="en-US" sz="1600" kern="0" dirty="0">
                <a:ln>
                  <a:noFill/>
                  <a:prstDash val="sysDot"/>
                </a:ln>
                <a:solidFill>
                  <a:schemeClr val="tx1">
                    <a:lumMod val="85000"/>
                    <a:lumOff val="15000"/>
                  </a:schemeClr>
                </a:solidFill>
                <a:latin typeface="+mn-ea"/>
                <a:sym typeface="+mn-ea"/>
              </a:rPr>
              <a:t>则匹配失败，函数返回</a:t>
            </a:r>
            <a:r>
              <a:rPr lang="en-US" altLang="zh-CN" sz="1600" kern="0" dirty="0">
                <a:ln>
                  <a:noFill/>
                  <a:prstDash val="sysDot"/>
                </a:ln>
                <a:solidFill>
                  <a:schemeClr val="tx1">
                    <a:lumMod val="85000"/>
                    <a:lumOff val="15000"/>
                  </a:schemeClr>
                </a:solidFill>
                <a:latin typeface="+mn-ea"/>
                <a:sym typeface="+mn-ea"/>
              </a:rPr>
              <a:t> None </a:t>
            </a:r>
            <a:r>
              <a:rPr lang="zh-CN" altLang="en-US" sz="1600" kern="0" dirty="0">
                <a:ln>
                  <a:noFill/>
                  <a:prstDash val="sysDot"/>
                </a:ln>
                <a:solidFill>
                  <a:schemeClr val="tx1">
                    <a:lumMod val="85000"/>
                    <a:lumOff val="15000"/>
                  </a:schemeClr>
                </a:solidFill>
                <a:latin typeface="+mn-ea"/>
                <a:sym typeface="+mn-ea"/>
              </a:rPr>
              <a:t>；而</a:t>
            </a:r>
            <a:r>
              <a:rPr lang="en-US" altLang="zh-CN" sz="1600" kern="0" dirty="0">
                <a:ln>
                  <a:noFill/>
                  <a:prstDash val="sysDot"/>
                </a:ln>
                <a:solidFill>
                  <a:schemeClr val="tx1">
                    <a:lumMod val="85000"/>
                    <a:lumOff val="15000"/>
                  </a:schemeClr>
                </a:solidFill>
                <a:latin typeface="+mn-ea"/>
                <a:sym typeface="+mn-ea"/>
              </a:rPr>
              <a:t> re.search </a:t>
            </a:r>
            <a:r>
              <a:rPr lang="zh-CN" altLang="en-US" sz="1600" kern="0" dirty="0">
                <a:ln>
                  <a:noFill/>
                  <a:prstDash val="sysDot"/>
                </a:ln>
                <a:solidFill>
                  <a:schemeClr val="tx1">
                    <a:lumMod val="85000"/>
                    <a:lumOff val="15000"/>
                  </a:schemeClr>
                </a:solidFill>
                <a:latin typeface="+mn-ea"/>
                <a:sym typeface="+mn-ea"/>
              </a:rPr>
              <a:t>函数匹配整个字符串，直到找到一个匹配。</a:t>
            </a: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600" kern="0" dirty="0">
                <a:ln>
                  <a:noFill/>
                  <a:prstDash val="sysDot"/>
                </a:ln>
                <a:solidFill>
                  <a:schemeClr val="tx1">
                    <a:lumMod val="85000"/>
                    <a:lumOff val="15000"/>
                  </a:schemeClr>
                </a:solidFill>
                <a:latin typeface="+mn-ea"/>
                <a:sym typeface="+mn-ea"/>
              </a:rPr>
              <a:t>具体示例代码如下。</a:t>
            </a: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import re</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line="Cats are smarter than dogs";</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matchObj=re.match(r'dogs',line,re.M|re.I)</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if matchObj:</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print("match--&gt;matchObj.group():",matchObj.group ())</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else:</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print("No match!!")</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matchObj=re.search(r'dogs',line,re.M|re.I)</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if matchObj:</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print("search--&gt;matchObj.group():",matchObj.group ())</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else:</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print("No match!!")</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600" kern="0" dirty="0">
                <a:ln>
                  <a:noFill/>
                  <a:prstDash val="sysDot"/>
                </a:ln>
                <a:solidFill>
                  <a:schemeClr val="tx1">
                    <a:lumMod val="85000"/>
                    <a:lumOff val="15000"/>
                  </a:schemeClr>
                </a:solidFill>
                <a:latin typeface="+mn-ea"/>
                <a:sym typeface="+mn-ea"/>
              </a:rPr>
              <a:t>以上示例运行后的输出结果如下。</a:t>
            </a: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No match!!</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search- -&gt;matchObj.group():dogs</a:t>
            </a:r>
            <a:endParaRPr lang="en-US" altLang="zh-CN" sz="1600" kern="0" dirty="0">
              <a:ln>
                <a:noFill/>
                <a:prstDash val="sysDot"/>
              </a:ln>
              <a:solidFill>
                <a:schemeClr val="tx1">
                  <a:lumMod val="85000"/>
                  <a:lumOff val="15000"/>
                </a:schemeClr>
              </a:solidFill>
              <a:latin typeface="+mn-ea"/>
              <a:sym typeface="+mn-ea"/>
            </a:endParaRPr>
          </a:p>
        </p:txBody>
      </p:sp>
      <p:sp>
        <p:nvSpPr>
          <p:cNvPr id="2062" name="Rectangle 14"/>
          <p:cNvSpPr>
            <a:spLocks noGrp="1" noChangeArrowheads="1"/>
          </p:cNvSpPr>
          <p:nvPr>
            <p:custDataLst>
              <p:tags r:id="rId13"/>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任务实施：解析采集到的网页</a:t>
            </a:r>
            <a:endParaRPr lang="zh-CN" altLang="en-US" sz="3200" dirty="0">
              <a:solidFill>
                <a:srgbClr val="FF0000"/>
              </a:solidFill>
              <a:latin typeface="楷体_GB2312" charset="-122"/>
            </a:endParaRPr>
          </a:p>
        </p:txBody>
      </p:sp>
    </p:spTree>
    <p:custDataLst>
      <p:tags r:id="rId14"/>
    </p:custDataLst>
  </p:cSld>
  <p:clrMapOvr>
    <a:masterClrMapping/>
  </p:clrMapOvr>
  <p:transition>
    <p:cut/>
  </p:transition>
</p:sld>
</file>

<file path=ppt/slides/slide68.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cxnSp>
        <p:nvCxnSpPr>
          <p:cNvPr id="76" name="直接连接符 75"/>
          <p:cNvCxnSpPr/>
          <p:nvPr>
            <p:custDataLst>
              <p:tags r:id="rId2"/>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3"/>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4"/>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5"/>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73" name="直接连接符 72"/>
          <p:cNvCxnSpPr/>
          <p:nvPr>
            <p:custDataLst>
              <p:tags r:id="rId6"/>
            </p:custDataLst>
          </p:nvPr>
        </p:nvCxnSpPr>
        <p:spPr>
          <a:xfrm>
            <a:off x="608965" y="181864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74" name="直接连接符 73"/>
          <p:cNvCxnSpPr/>
          <p:nvPr>
            <p:custDataLst>
              <p:tags r:id="rId7"/>
            </p:custDataLst>
          </p:nvPr>
        </p:nvCxnSpPr>
        <p:spPr>
          <a:xfrm>
            <a:off x="2518410" y="192468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5" name="任意多边形: 形状 1397"/>
          <p:cNvSpPr/>
          <p:nvPr>
            <p:custDataLst>
              <p:tags r:id="rId8"/>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9"/>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10"/>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11"/>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12"/>
            </p:custDataLst>
          </p:nvPr>
        </p:nvSpPr>
        <p:spPr>
          <a:xfrm>
            <a:off x="1092835" y="1136015"/>
            <a:ext cx="10015220" cy="3720465"/>
          </a:xfrm>
          <a:prstGeom prst="rect">
            <a:avLst/>
          </a:prstGeom>
          <a:noFill/>
        </p:spPr>
        <p:txBody>
          <a:bodyPr wrap="square" rtlCol="0" anchor="ctr" anchorCtr="0"/>
          <a:lstStyle/>
          <a:p>
            <a:pPr indent="0" fontAlgn="auto">
              <a:lnSpc>
                <a:spcPct val="150000"/>
              </a:lnSpc>
            </a:pPr>
            <a:r>
              <a:rPr lang="zh-CN" altLang="en-US" b="1" kern="0" dirty="0">
                <a:ln>
                  <a:noFill/>
                  <a:prstDash val="sysDot"/>
                </a:ln>
                <a:solidFill>
                  <a:schemeClr val="tx1">
                    <a:lumMod val="85000"/>
                    <a:lumOff val="15000"/>
                  </a:schemeClr>
                </a:solidFill>
                <a:latin typeface="+mn-ea"/>
                <a:sym typeface="+mn-ea"/>
              </a:rPr>
              <a:t>二、使用</a:t>
            </a:r>
            <a:r>
              <a:rPr lang="en-US" altLang="zh-CN" b="1" kern="0" dirty="0">
                <a:ln>
                  <a:noFill/>
                  <a:prstDash val="sysDot"/>
                </a:ln>
                <a:solidFill>
                  <a:schemeClr val="tx1">
                    <a:lumMod val="85000"/>
                    <a:lumOff val="15000"/>
                  </a:schemeClr>
                </a:solidFill>
                <a:latin typeface="+mn-ea"/>
                <a:sym typeface="+mn-ea"/>
              </a:rPr>
              <a:t> Beautiful Soup </a:t>
            </a:r>
            <a:r>
              <a:rPr lang="zh-CN" altLang="en-US" b="1" kern="0" dirty="0">
                <a:ln>
                  <a:noFill/>
                  <a:prstDash val="sysDot"/>
                </a:ln>
                <a:solidFill>
                  <a:schemeClr val="tx1">
                    <a:lumMod val="85000"/>
                    <a:lumOff val="15000"/>
                  </a:schemeClr>
                </a:solidFill>
                <a:latin typeface="+mn-ea"/>
                <a:sym typeface="+mn-ea"/>
              </a:rPr>
              <a:t>解析</a:t>
            </a:r>
            <a:endParaRPr lang="zh-CN" altLang="en-US" b="1"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400" kern="0" dirty="0">
                <a:ln>
                  <a:noFill/>
                  <a:prstDash val="sysDot"/>
                </a:ln>
                <a:solidFill>
                  <a:schemeClr val="tx1">
                    <a:lumMod val="85000"/>
                    <a:lumOff val="15000"/>
                  </a:schemeClr>
                </a:solidFill>
                <a:latin typeface="+mn-ea"/>
                <a:sym typeface="+mn-ea"/>
              </a:rPr>
              <a:t>通过</a:t>
            </a:r>
            <a:r>
              <a:rPr lang="en-US" altLang="zh-CN" sz="1400" kern="0" dirty="0">
                <a:ln>
                  <a:noFill/>
                  <a:prstDash val="sysDot"/>
                </a:ln>
                <a:solidFill>
                  <a:schemeClr val="tx1">
                    <a:lumMod val="85000"/>
                    <a:lumOff val="15000"/>
                  </a:schemeClr>
                </a:solidFill>
                <a:latin typeface="+mn-ea"/>
                <a:sym typeface="+mn-ea"/>
              </a:rPr>
              <a:t> Requests </a:t>
            </a:r>
            <a:r>
              <a:rPr lang="zh-CN" altLang="en-US" sz="1400" kern="0" dirty="0">
                <a:ln>
                  <a:noFill/>
                  <a:prstDash val="sysDot"/>
                </a:ln>
                <a:solidFill>
                  <a:schemeClr val="tx1">
                    <a:lumMod val="85000"/>
                    <a:lumOff val="15000"/>
                  </a:schemeClr>
                </a:solidFill>
                <a:latin typeface="+mn-ea"/>
                <a:sym typeface="+mn-ea"/>
              </a:rPr>
              <a:t>库已经可以抓到网页源码了，接下来要从源码中找到并提取数据。</a:t>
            </a:r>
            <a:r>
              <a:rPr lang="en-US" altLang="zh-CN" sz="1400" kern="0" dirty="0">
                <a:ln>
                  <a:noFill/>
                  <a:prstDash val="sysDot"/>
                </a:ln>
                <a:solidFill>
                  <a:schemeClr val="tx1">
                    <a:lumMod val="85000"/>
                    <a:lumOff val="15000"/>
                  </a:schemeClr>
                </a:solidFill>
                <a:latin typeface="+mn-ea"/>
                <a:sym typeface="+mn-ea"/>
              </a:rPr>
              <a:t> Beautiful Soup </a:t>
            </a:r>
            <a:r>
              <a:rPr lang="zh-CN" altLang="en-US" sz="1400" kern="0" dirty="0">
                <a:ln>
                  <a:noFill/>
                  <a:prstDash val="sysDot"/>
                </a:ln>
                <a:solidFill>
                  <a:schemeClr val="tx1">
                    <a:lumMod val="85000"/>
                    <a:lumOff val="15000"/>
                  </a:schemeClr>
                </a:solidFill>
                <a:latin typeface="+mn-ea"/>
                <a:sym typeface="+mn-ea"/>
              </a:rPr>
              <a:t>是</a:t>
            </a:r>
            <a:r>
              <a:rPr lang="en-US" altLang="zh-CN" sz="1400" kern="0" dirty="0">
                <a:ln>
                  <a:noFill/>
                  <a:prstDash val="sysDot"/>
                </a:ln>
                <a:solidFill>
                  <a:schemeClr val="tx1">
                    <a:lumMod val="85000"/>
                    <a:lumOff val="15000"/>
                  </a:schemeClr>
                </a:solidFill>
                <a:latin typeface="+mn-ea"/>
                <a:sym typeface="+mn-ea"/>
              </a:rPr>
              <a:t> Python </a:t>
            </a:r>
            <a:r>
              <a:rPr lang="zh-CN" altLang="en-US" sz="1400" kern="0" dirty="0">
                <a:ln>
                  <a:noFill/>
                  <a:prstDash val="sysDot"/>
                </a:ln>
                <a:solidFill>
                  <a:schemeClr val="tx1">
                    <a:lumMod val="85000"/>
                    <a:lumOff val="15000"/>
                  </a:schemeClr>
                </a:solidFill>
                <a:latin typeface="+mn-ea"/>
                <a:sym typeface="+mn-ea"/>
              </a:rPr>
              <a:t>的一个库，其主要功能是从网页中爬取数据。</a:t>
            </a:r>
            <a:r>
              <a:rPr lang="en-US" altLang="zh-CN" sz="1400" kern="0" dirty="0">
                <a:ln>
                  <a:noFill/>
                  <a:prstDash val="sysDot"/>
                </a:ln>
                <a:solidFill>
                  <a:schemeClr val="tx1">
                    <a:lumMod val="85000"/>
                    <a:lumOff val="15000"/>
                  </a:schemeClr>
                </a:solidFill>
                <a:latin typeface="+mn-ea"/>
                <a:sym typeface="+mn-ea"/>
              </a:rPr>
              <a:t>Beautiful Soup </a:t>
            </a:r>
            <a:r>
              <a:rPr lang="zh-CN" altLang="en-US" sz="1400" kern="0" dirty="0">
                <a:ln>
                  <a:noFill/>
                  <a:prstDash val="sysDot"/>
                </a:ln>
                <a:solidFill>
                  <a:schemeClr val="tx1">
                    <a:lumMod val="85000"/>
                    <a:lumOff val="15000"/>
                  </a:schemeClr>
                </a:solidFill>
                <a:latin typeface="+mn-ea"/>
                <a:sym typeface="+mn-ea"/>
              </a:rPr>
              <a:t>目</a:t>
            </a:r>
            <a:r>
              <a:rPr lang="en-US" altLang="zh-CN" sz="1400" kern="0" dirty="0">
                <a:ln>
                  <a:noFill/>
                  <a:prstDash val="sysDot"/>
                </a:ln>
                <a:solidFill>
                  <a:schemeClr val="tx1">
                    <a:lumMod val="85000"/>
                    <a:lumOff val="15000"/>
                  </a:schemeClr>
                </a:solidFill>
                <a:latin typeface="+mn-ea"/>
                <a:sym typeface="+mn-ea"/>
              </a:rPr>
              <a:t> </a:t>
            </a:r>
            <a:r>
              <a:rPr lang="zh-CN" altLang="en-US" sz="1400" kern="0" dirty="0">
                <a:ln>
                  <a:noFill/>
                  <a:prstDash val="sysDot"/>
                </a:ln>
                <a:solidFill>
                  <a:schemeClr val="tx1">
                    <a:lumMod val="85000"/>
                    <a:lumOff val="15000"/>
                  </a:schemeClr>
                </a:solidFill>
                <a:latin typeface="+mn-ea"/>
                <a:sym typeface="+mn-ea"/>
              </a:rPr>
              <a:t>前已经被移植到</a:t>
            </a:r>
            <a:r>
              <a:rPr lang="en-US" altLang="zh-CN" sz="1400" kern="0" dirty="0">
                <a:ln>
                  <a:noFill/>
                  <a:prstDash val="sysDot"/>
                </a:ln>
                <a:solidFill>
                  <a:schemeClr val="tx1">
                    <a:lumMod val="85000"/>
                    <a:lumOff val="15000"/>
                  </a:schemeClr>
                </a:solidFill>
                <a:latin typeface="+mn-ea"/>
                <a:sym typeface="+mn-ea"/>
              </a:rPr>
              <a:t> bs4 </a:t>
            </a:r>
            <a:r>
              <a:rPr lang="zh-CN" altLang="en-US" sz="1400" kern="0" dirty="0">
                <a:ln>
                  <a:noFill/>
                  <a:prstDash val="sysDot"/>
                </a:ln>
                <a:solidFill>
                  <a:schemeClr val="tx1">
                    <a:lumMod val="85000"/>
                    <a:lumOff val="15000"/>
                  </a:schemeClr>
                </a:solidFill>
                <a:latin typeface="+mn-ea"/>
                <a:sym typeface="+mn-ea"/>
              </a:rPr>
              <a:t>库中，也就是说，在导入</a:t>
            </a:r>
            <a:r>
              <a:rPr lang="en-US" altLang="zh-CN" sz="1400" kern="0" dirty="0">
                <a:ln>
                  <a:noFill/>
                  <a:prstDash val="sysDot"/>
                </a:ln>
                <a:solidFill>
                  <a:schemeClr val="tx1">
                    <a:lumMod val="85000"/>
                    <a:lumOff val="15000"/>
                  </a:schemeClr>
                </a:solidFill>
                <a:latin typeface="+mn-ea"/>
                <a:sym typeface="+mn-ea"/>
              </a:rPr>
              <a:t> Beautiful Soup </a:t>
            </a:r>
            <a:r>
              <a:rPr lang="zh-CN" altLang="en-US" sz="1400" kern="0" dirty="0">
                <a:ln>
                  <a:noFill/>
                  <a:prstDash val="sysDot"/>
                </a:ln>
                <a:solidFill>
                  <a:schemeClr val="tx1">
                    <a:lumMod val="85000"/>
                    <a:lumOff val="15000"/>
                  </a:schemeClr>
                </a:solidFill>
                <a:latin typeface="+mn-ea"/>
                <a:sym typeface="+mn-ea"/>
              </a:rPr>
              <a:t>时需要先安装</a:t>
            </a:r>
            <a:r>
              <a:rPr lang="en-US" altLang="zh-CN" sz="1400" kern="0" dirty="0">
                <a:ln>
                  <a:noFill/>
                  <a:prstDash val="sysDot"/>
                </a:ln>
                <a:solidFill>
                  <a:schemeClr val="tx1">
                    <a:lumMod val="85000"/>
                    <a:lumOff val="15000"/>
                  </a:schemeClr>
                </a:solidFill>
                <a:latin typeface="+mn-ea"/>
                <a:sym typeface="+mn-ea"/>
              </a:rPr>
              <a:t> bs4 </a:t>
            </a:r>
            <a:r>
              <a:rPr lang="zh-CN" altLang="en-US" sz="1400" kern="0" dirty="0">
                <a:ln>
                  <a:noFill/>
                  <a:prstDash val="sysDot"/>
                </a:ln>
                <a:solidFill>
                  <a:schemeClr val="tx1">
                    <a:lumMod val="85000"/>
                    <a:lumOff val="15000"/>
                  </a:schemeClr>
                </a:solidFill>
                <a:latin typeface="+mn-ea"/>
                <a:sym typeface="+mn-ea"/>
              </a:rPr>
              <a:t>库。安装</a:t>
            </a:r>
            <a:r>
              <a:rPr lang="en-US" altLang="zh-CN" sz="1400" kern="0" dirty="0">
                <a:ln>
                  <a:noFill/>
                  <a:prstDash val="sysDot"/>
                </a:ln>
                <a:solidFill>
                  <a:schemeClr val="tx1">
                    <a:lumMod val="85000"/>
                    <a:lumOff val="15000"/>
                  </a:schemeClr>
                </a:solidFill>
                <a:latin typeface="+mn-ea"/>
                <a:sym typeface="+mn-ea"/>
              </a:rPr>
              <a:t> bs4 </a:t>
            </a:r>
            <a:r>
              <a:rPr lang="zh-CN" altLang="en-US" sz="1400" kern="0" dirty="0">
                <a:ln>
                  <a:noFill/>
                  <a:prstDash val="sysDot"/>
                </a:ln>
                <a:solidFill>
                  <a:schemeClr val="tx1">
                    <a:lumMod val="85000"/>
                    <a:lumOff val="15000"/>
                  </a:schemeClr>
                </a:solidFill>
                <a:latin typeface="+mn-ea"/>
                <a:sym typeface="+mn-ea"/>
              </a:rPr>
              <a:t>库后，还需要安装</a:t>
            </a:r>
            <a:r>
              <a:rPr lang="en-US" altLang="zh-CN" sz="1400" kern="0" dirty="0">
                <a:ln>
                  <a:noFill/>
                  <a:prstDash val="sysDot"/>
                </a:ln>
                <a:solidFill>
                  <a:schemeClr val="tx1">
                    <a:lumMod val="85000"/>
                    <a:lumOff val="15000"/>
                  </a:schemeClr>
                </a:solidFill>
                <a:latin typeface="+mn-ea"/>
                <a:sym typeface="+mn-ea"/>
              </a:rPr>
              <a:t> lxml </a:t>
            </a:r>
            <a:r>
              <a:rPr lang="zh-CN" altLang="en-US" sz="1400" kern="0" dirty="0">
                <a:ln>
                  <a:noFill/>
                  <a:prstDash val="sysDot"/>
                </a:ln>
                <a:solidFill>
                  <a:schemeClr val="tx1">
                    <a:lumMod val="85000"/>
                    <a:lumOff val="15000"/>
                  </a:schemeClr>
                </a:solidFill>
                <a:latin typeface="+mn-ea"/>
                <a:sym typeface="+mn-ea"/>
              </a:rPr>
              <a:t>库。如果不安装</a:t>
            </a:r>
            <a:r>
              <a:rPr lang="en-US" altLang="zh-CN" sz="1400" kern="0" dirty="0">
                <a:ln>
                  <a:noFill/>
                  <a:prstDash val="sysDot"/>
                </a:ln>
                <a:solidFill>
                  <a:schemeClr val="tx1">
                    <a:lumMod val="85000"/>
                    <a:lumOff val="15000"/>
                  </a:schemeClr>
                </a:solidFill>
                <a:latin typeface="+mn-ea"/>
                <a:sym typeface="+mn-ea"/>
              </a:rPr>
              <a:t> lxml </a:t>
            </a:r>
            <a:r>
              <a:rPr lang="zh-CN" altLang="en-US" sz="1400" kern="0" dirty="0">
                <a:ln>
                  <a:noFill/>
                  <a:prstDash val="sysDot"/>
                </a:ln>
                <a:solidFill>
                  <a:schemeClr val="tx1">
                    <a:lumMod val="85000"/>
                    <a:lumOff val="15000"/>
                  </a:schemeClr>
                </a:solidFill>
                <a:latin typeface="+mn-ea"/>
                <a:sym typeface="+mn-ea"/>
              </a:rPr>
              <a:t>库，则会使用</a:t>
            </a:r>
            <a:r>
              <a:rPr lang="en-US" altLang="zh-CN" sz="1400" kern="0" dirty="0">
                <a:ln>
                  <a:noFill/>
                  <a:prstDash val="sysDot"/>
                </a:ln>
                <a:solidFill>
                  <a:schemeClr val="tx1">
                    <a:lumMod val="85000"/>
                    <a:lumOff val="15000"/>
                  </a:schemeClr>
                </a:solidFill>
                <a:latin typeface="+mn-ea"/>
                <a:sym typeface="+mn-ea"/>
              </a:rPr>
              <a:t> Python </a:t>
            </a:r>
            <a:r>
              <a:rPr lang="zh-CN" altLang="en-US" sz="1400" kern="0" dirty="0">
                <a:ln>
                  <a:noFill/>
                  <a:prstDash val="sysDot"/>
                </a:ln>
                <a:solidFill>
                  <a:schemeClr val="tx1">
                    <a:lumMod val="85000"/>
                    <a:lumOff val="15000"/>
                  </a:schemeClr>
                </a:solidFill>
                <a:latin typeface="+mn-ea"/>
                <a:sym typeface="+mn-ea"/>
              </a:rPr>
              <a:t>默认的解析器。</a:t>
            </a:r>
            <a:endParaRPr lang="zh-CN" altLang="en-US" sz="14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400" b="1" kern="0" dirty="0">
                <a:ln>
                  <a:noFill/>
                  <a:prstDash val="sysDot"/>
                </a:ln>
                <a:solidFill>
                  <a:schemeClr val="tx1">
                    <a:lumMod val="85000"/>
                    <a:lumOff val="15000"/>
                  </a:schemeClr>
                </a:solidFill>
                <a:latin typeface="+mn-ea"/>
                <a:sym typeface="+mn-ea"/>
              </a:rPr>
              <a:t>（一）</a:t>
            </a:r>
            <a:r>
              <a:rPr lang="en-US" altLang="zh-CN" sz="1400" b="1" kern="0" dirty="0">
                <a:ln>
                  <a:noFill/>
                  <a:prstDash val="sysDot"/>
                </a:ln>
                <a:solidFill>
                  <a:schemeClr val="tx1">
                    <a:lumMod val="85000"/>
                    <a:lumOff val="15000"/>
                  </a:schemeClr>
                </a:solidFill>
                <a:latin typeface="+mn-ea"/>
                <a:sym typeface="+mn-ea"/>
              </a:rPr>
              <a:t>Python </a:t>
            </a:r>
            <a:r>
              <a:rPr lang="zh-CN" altLang="en-US" sz="1400" b="1" kern="0" dirty="0">
                <a:ln>
                  <a:noFill/>
                  <a:prstDash val="sysDot"/>
                </a:ln>
                <a:solidFill>
                  <a:schemeClr val="tx1">
                    <a:lumMod val="85000"/>
                    <a:lumOff val="15000"/>
                  </a:schemeClr>
                </a:solidFill>
                <a:latin typeface="+mn-ea"/>
                <a:sym typeface="+mn-ea"/>
              </a:rPr>
              <a:t>网页解析器</a:t>
            </a:r>
            <a:endParaRPr lang="zh-CN" altLang="en-US" sz="1400" b="1" kern="0" dirty="0">
              <a:ln>
                <a:noFill/>
                <a:prstDash val="sysDot"/>
              </a:ln>
              <a:solidFill>
                <a:schemeClr val="tx1">
                  <a:lumMod val="85000"/>
                  <a:lumOff val="15000"/>
                </a:schemeClr>
              </a:solidFill>
              <a:latin typeface="+mn-ea"/>
              <a:sym typeface="+mn-ea"/>
            </a:endParaRPr>
          </a:p>
          <a:p>
            <a:pPr lvl="0" indent="0" fontAlgn="auto">
              <a:lnSpc>
                <a:spcPct val="150000"/>
              </a:lnSpc>
            </a:pPr>
            <a:r>
              <a:rPr lang="zh-CN" altLang="en-US" sz="1400" kern="0" dirty="0">
                <a:ln>
                  <a:noFill/>
                  <a:prstDash val="sysDot"/>
                </a:ln>
                <a:solidFill>
                  <a:schemeClr val="tx1">
                    <a:lumMod val="85000"/>
                    <a:lumOff val="15000"/>
                  </a:schemeClr>
                </a:solidFill>
                <a:latin typeface="+mn-ea"/>
                <a:sym typeface="+mn-ea"/>
              </a:rPr>
              <a:t>网页解析器是用来解析</a:t>
            </a:r>
            <a:r>
              <a:rPr lang="en-US" altLang="zh-CN" sz="1400" kern="0" dirty="0">
                <a:ln>
                  <a:noFill/>
                  <a:prstDash val="sysDot"/>
                </a:ln>
                <a:solidFill>
                  <a:schemeClr val="tx1">
                    <a:lumMod val="85000"/>
                    <a:lumOff val="15000"/>
                  </a:schemeClr>
                </a:solidFill>
                <a:latin typeface="+mn-ea"/>
                <a:sym typeface="+mn-ea"/>
              </a:rPr>
              <a:t> HTML </a:t>
            </a:r>
            <a:r>
              <a:rPr lang="zh-CN" altLang="en-US" sz="1400" kern="0" dirty="0">
                <a:ln>
                  <a:noFill/>
                  <a:prstDash val="sysDot"/>
                </a:ln>
                <a:solidFill>
                  <a:schemeClr val="tx1">
                    <a:lumMod val="85000"/>
                    <a:lumOff val="15000"/>
                  </a:schemeClr>
                </a:solidFill>
                <a:latin typeface="+mn-ea"/>
                <a:sym typeface="+mn-ea"/>
              </a:rPr>
              <a:t>网页的工具，它是一个</a:t>
            </a:r>
            <a:r>
              <a:rPr lang="en-US" altLang="zh-CN" sz="1400" kern="0" dirty="0">
                <a:ln>
                  <a:noFill/>
                  <a:prstDash val="sysDot"/>
                </a:ln>
                <a:solidFill>
                  <a:schemeClr val="tx1">
                    <a:lumMod val="85000"/>
                    <a:lumOff val="15000"/>
                  </a:schemeClr>
                </a:solidFill>
                <a:latin typeface="+mn-ea"/>
                <a:sym typeface="+mn-ea"/>
              </a:rPr>
              <a:t> HTML </a:t>
            </a:r>
            <a:r>
              <a:rPr lang="zh-CN" altLang="en-US" sz="1400" kern="0" dirty="0">
                <a:ln>
                  <a:noFill/>
                  <a:prstDash val="sysDot"/>
                </a:ln>
                <a:solidFill>
                  <a:schemeClr val="tx1">
                    <a:lumMod val="85000"/>
                    <a:lumOff val="15000"/>
                  </a:schemeClr>
                </a:solidFill>
                <a:latin typeface="+mn-ea"/>
                <a:sym typeface="+mn-ea"/>
              </a:rPr>
              <a:t>网页信息提取工具，</a:t>
            </a:r>
            <a:r>
              <a:rPr lang="en-US" altLang="zh-CN" sz="1400" kern="0" dirty="0">
                <a:ln>
                  <a:noFill/>
                  <a:prstDash val="sysDot"/>
                </a:ln>
                <a:solidFill>
                  <a:schemeClr val="tx1">
                    <a:lumMod val="85000"/>
                    <a:lumOff val="15000"/>
                  </a:schemeClr>
                </a:solidFill>
                <a:latin typeface="+mn-ea"/>
                <a:sym typeface="+mn-ea"/>
              </a:rPr>
              <a:t>  </a:t>
            </a:r>
            <a:r>
              <a:rPr lang="zh-CN" altLang="en-US" sz="1400" kern="0" dirty="0">
                <a:ln>
                  <a:noFill/>
                  <a:prstDash val="sysDot"/>
                </a:ln>
                <a:solidFill>
                  <a:schemeClr val="tx1">
                    <a:lumMod val="85000"/>
                    <a:lumOff val="15000"/>
                  </a:schemeClr>
                </a:solidFill>
                <a:latin typeface="+mn-ea"/>
                <a:sym typeface="+mn-ea"/>
              </a:rPr>
              <a:t>就是从</a:t>
            </a:r>
            <a:r>
              <a:rPr lang="en-US" altLang="zh-CN" sz="1400" kern="0" dirty="0">
                <a:ln>
                  <a:noFill/>
                  <a:prstDash val="sysDot"/>
                </a:ln>
                <a:solidFill>
                  <a:schemeClr val="tx1">
                    <a:lumMod val="85000"/>
                    <a:lumOff val="15000"/>
                  </a:schemeClr>
                </a:solidFill>
                <a:latin typeface="+mn-ea"/>
                <a:sym typeface="+mn-ea"/>
              </a:rPr>
              <a:t> HTML </a:t>
            </a:r>
            <a:r>
              <a:rPr lang="zh-CN" altLang="en-US" sz="1400" kern="0" dirty="0">
                <a:ln>
                  <a:noFill/>
                  <a:prstDash val="sysDot"/>
                </a:ln>
                <a:solidFill>
                  <a:schemeClr val="tx1">
                    <a:lumMod val="85000"/>
                    <a:lumOff val="15000"/>
                  </a:schemeClr>
                </a:solidFill>
                <a:latin typeface="+mn-ea"/>
                <a:sym typeface="+mn-ea"/>
              </a:rPr>
              <a:t>网页中解析并提取出</a:t>
            </a:r>
            <a:r>
              <a:rPr lang="en-US" altLang="zh-CN" sz="1400" kern="0" dirty="0">
                <a:ln>
                  <a:noFill/>
                  <a:prstDash val="sysDot"/>
                </a:ln>
                <a:solidFill>
                  <a:schemeClr val="tx1">
                    <a:lumMod val="85000"/>
                    <a:lumOff val="15000"/>
                  </a:schemeClr>
                </a:solidFill>
                <a:latin typeface="+mn-ea"/>
                <a:sym typeface="+mn-ea"/>
              </a:rPr>
              <a:t>“</a:t>
            </a:r>
            <a:r>
              <a:rPr lang="zh-CN" altLang="en-US" sz="1400" kern="0" dirty="0">
                <a:ln>
                  <a:noFill/>
                  <a:prstDash val="sysDot"/>
                </a:ln>
                <a:solidFill>
                  <a:schemeClr val="tx1">
                    <a:lumMod val="85000"/>
                    <a:lumOff val="15000"/>
                  </a:schemeClr>
                </a:solidFill>
                <a:latin typeface="+mn-ea"/>
                <a:sym typeface="+mn-ea"/>
              </a:rPr>
              <a:t>需要的、有价值的数据</a:t>
            </a:r>
            <a:r>
              <a:rPr lang="en-US" altLang="zh-CN" sz="1400" kern="0" dirty="0">
                <a:ln>
                  <a:noFill/>
                  <a:prstDash val="sysDot"/>
                </a:ln>
                <a:solidFill>
                  <a:schemeClr val="tx1">
                    <a:lumMod val="85000"/>
                    <a:lumOff val="15000"/>
                  </a:schemeClr>
                </a:solidFill>
                <a:latin typeface="+mn-ea"/>
                <a:sym typeface="+mn-ea"/>
              </a:rPr>
              <a:t>”</a:t>
            </a:r>
            <a:r>
              <a:rPr lang="zh-CN" altLang="en-US" sz="1400" kern="0" dirty="0">
                <a:ln>
                  <a:noFill/>
                  <a:prstDash val="sysDot"/>
                </a:ln>
                <a:solidFill>
                  <a:schemeClr val="tx1">
                    <a:lumMod val="85000"/>
                    <a:lumOff val="15000"/>
                  </a:schemeClr>
                </a:solidFill>
                <a:latin typeface="+mn-ea"/>
                <a:sym typeface="+mn-ea"/>
              </a:rPr>
              <a:t>或者</a:t>
            </a:r>
            <a:r>
              <a:rPr lang="en-US" altLang="zh-CN" sz="1400" kern="0" dirty="0">
                <a:ln>
                  <a:noFill/>
                  <a:prstDash val="sysDot"/>
                </a:ln>
                <a:solidFill>
                  <a:schemeClr val="tx1">
                    <a:lumMod val="85000"/>
                    <a:lumOff val="15000"/>
                  </a:schemeClr>
                </a:solidFill>
                <a:latin typeface="+mn-ea"/>
                <a:sym typeface="+mn-ea"/>
              </a:rPr>
              <a:t>“</a:t>
            </a:r>
            <a:r>
              <a:rPr lang="zh-CN" altLang="en-US" sz="1400" kern="0" dirty="0">
                <a:ln>
                  <a:noFill/>
                  <a:prstDash val="sysDot"/>
                </a:ln>
                <a:solidFill>
                  <a:schemeClr val="tx1">
                    <a:lumMod val="85000"/>
                    <a:lumOff val="15000"/>
                  </a:schemeClr>
                </a:solidFill>
                <a:latin typeface="+mn-ea"/>
                <a:sym typeface="+mn-ea"/>
              </a:rPr>
              <a:t>新的</a:t>
            </a:r>
            <a:r>
              <a:rPr lang="en-US" altLang="zh-CN" sz="1400" kern="0" dirty="0">
                <a:ln>
                  <a:noFill/>
                  <a:prstDash val="sysDot"/>
                </a:ln>
                <a:solidFill>
                  <a:schemeClr val="tx1">
                    <a:lumMod val="85000"/>
                    <a:lumOff val="15000"/>
                  </a:schemeClr>
                </a:solidFill>
                <a:latin typeface="+mn-ea"/>
                <a:sym typeface="+mn-ea"/>
              </a:rPr>
              <a:t> URL </a:t>
            </a:r>
            <a:r>
              <a:rPr lang="zh-CN" altLang="en-US" sz="1400" kern="0" dirty="0">
                <a:ln>
                  <a:noFill/>
                  <a:prstDash val="sysDot"/>
                </a:ln>
                <a:solidFill>
                  <a:schemeClr val="tx1">
                    <a:lumMod val="85000"/>
                    <a:lumOff val="15000"/>
                  </a:schemeClr>
                </a:solidFill>
                <a:latin typeface="+mn-ea"/>
                <a:sym typeface="+mn-ea"/>
              </a:rPr>
              <a:t>列表</a:t>
            </a:r>
            <a:r>
              <a:rPr lang="en-US" altLang="zh-CN" sz="1400" kern="0" dirty="0">
                <a:ln>
                  <a:noFill/>
                  <a:prstDash val="sysDot"/>
                </a:ln>
                <a:solidFill>
                  <a:schemeClr val="tx1">
                    <a:lumMod val="85000"/>
                    <a:lumOff val="15000"/>
                  </a:schemeClr>
                </a:solidFill>
                <a:latin typeface="+mn-ea"/>
                <a:sym typeface="+mn-ea"/>
              </a:rPr>
              <a:t>” </a:t>
            </a:r>
            <a:r>
              <a:rPr lang="zh-CN" altLang="en-US" sz="1400" kern="0" dirty="0">
                <a:ln>
                  <a:noFill/>
                  <a:prstDash val="sysDot"/>
                </a:ln>
                <a:solidFill>
                  <a:schemeClr val="tx1">
                    <a:lumMod val="85000"/>
                    <a:lumOff val="15000"/>
                  </a:schemeClr>
                </a:solidFill>
                <a:latin typeface="+mn-ea"/>
                <a:sym typeface="+mn-ea"/>
              </a:rPr>
              <a:t>的工具。</a:t>
            </a:r>
            <a:endParaRPr lang="zh-CN" altLang="en-US" sz="1400" kern="0" dirty="0">
              <a:ln>
                <a:noFill/>
                <a:prstDash val="sysDot"/>
              </a:ln>
              <a:solidFill>
                <a:schemeClr val="tx1">
                  <a:lumMod val="85000"/>
                  <a:lumOff val="15000"/>
                </a:schemeClr>
              </a:solidFill>
              <a:latin typeface="+mn-ea"/>
              <a:sym typeface="+mn-ea"/>
            </a:endParaRPr>
          </a:p>
          <a:p>
            <a:pPr lvl="0" indent="0" fontAlgn="auto">
              <a:lnSpc>
                <a:spcPct val="150000"/>
              </a:lnSpc>
            </a:pPr>
            <a:r>
              <a:rPr lang="zh-CN" altLang="en-US" sz="1400" kern="0" dirty="0">
                <a:ln>
                  <a:noFill/>
                  <a:prstDash val="sysDot"/>
                </a:ln>
                <a:solidFill>
                  <a:schemeClr val="tx1">
                    <a:lumMod val="85000"/>
                    <a:lumOff val="15000"/>
                  </a:schemeClr>
                </a:solidFill>
                <a:latin typeface="+mn-ea"/>
                <a:sym typeface="+mn-ea"/>
              </a:rPr>
              <a:t>网页解析器将从下载到的</a:t>
            </a:r>
            <a:r>
              <a:rPr lang="en-US" altLang="zh-CN" sz="1400" kern="0" dirty="0">
                <a:ln>
                  <a:noFill/>
                  <a:prstDash val="sysDot"/>
                </a:ln>
                <a:solidFill>
                  <a:schemeClr val="tx1">
                    <a:lumMod val="85000"/>
                    <a:lumOff val="15000"/>
                  </a:schemeClr>
                </a:solidFill>
                <a:latin typeface="+mn-ea"/>
                <a:sym typeface="+mn-ea"/>
              </a:rPr>
              <a:t> URL </a:t>
            </a:r>
            <a:r>
              <a:rPr lang="zh-CN" altLang="en-US" sz="1400" kern="0" dirty="0">
                <a:ln>
                  <a:noFill/>
                  <a:prstDash val="sysDot"/>
                </a:ln>
                <a:solidFill>
                  <a:schemeClr val="tx1">
                    <a:lumMod val="85000"/>
                    <a:lumOff val="15000"/>
                  </a:schemeClr>
                </a:solidFill>
                <a:latin typeface="+mn-ea"/>
                <a:sym typeface="+mn-ea"/>
              </a:rPr>
              <a:t>数据中提取有价值的数据和生成新的</a:t>
            </a:r>
            <a:r>
              <a:rPr lang="en-US" altLang="zh-CN" sz="1400" kern="0" dirty="0">
                <a:ln>
                  <a:noFill/>
                  <a:prstDash val="sysDot"/>
                </a:ln>
                <a:solidFill>
                  <a:schemeClr val="tx1">
                    <a:lumMod val="85000"/>
                    <a:lumOff val="15000"/>
                  </a:schemeClr>
                </a:solidFill>
                <a:latin typeface="+mn-ea"/>
                <a:sym typeface="+mn-ea"/>
              </a:rPr>
              <a:t> URL</a:t>
            </a:r>
            <a:r>
              <a:rPr lang="zh-CN" altLang="en-US" sz="1400" kern="0" dirty="0">
                <a:ln>
                  <a:noFill/>
                  <a:prstDash val="sysDot"/>
                </a:ln>
                <a:solidFill>
                  <a:schemeClr val="tx1">
                    <a:lumMod val="85000"/>
                    <a:lumOff val="15000"/>
                  </a:schemeClr>
                </a:solidFill>
                <a:latin typeface="+mn-ea"/>
                <a:sym typeface="+mn-ea"/>
              </a:rPr>
              <a:t>。对于数</a:t>
            </a:r>
            <a:r>
              <a:rPr lang="en-US" altLang="zh-CN" sz="1400" kern="0" dirty="0">
                <a:ln>
                  <a:noFill/>
                  <a:prstDash val="sysDot"/>
                </a:ln>
                <a:solidFill>
                  <a:schemeClr val="tx1">
                    <a:lumMod val="85000"/>
                    <a:lumOff val="15000"/>
                  </a:schemeClr>
                </a:solidFill>
                <a:latin typeface="+mn-ea"/>
                <a:sym typeface="+mn-ea"/>
              </a:rPr>
              <a:t> </a:t>
            </a:r>
            <a:r>
              <a:rPr lang="zh-CN" altLang="en-US" sz="1400" kern="0" dirty="0">
                <a:ln>
                  <a:noFill/>
                  <a:prstDash val="sysDot"/>
                </a:ln>
                <a:solidFill>
                  <a:schemeClr val="tx1">
                    <a:lumMod val="85000"/>
                    <a:lumOff val="15000"/>
                  </a:schemeClr>
                </a:solidFill>
                <a:latin typeface="+mn-ea"/>
                <a:sym typeface="+mn-ea"/>
              </a:rPr>
              <a:t>据提取，可以使用正则表达式和</a:t>
            </a:r>
            <a:r>
              <a:rPr lang="en-US" altLang="zh-CN" sz="1400" kern="0" dirty="0">
                <a:ln>
                  <a:noFill/>
                  <a:prstDash val="sysDot"/>
                </a:ln>
                <a:solidFill>
                  <a:schemeClr val="tx1">
                    <a:lumMod val="85000"/>
                    <a:lumOff val="15000"/>
                  </a:schemeClr>
                </a:solidFill>
                <a:latin typeface="+mn-ea"/>
                <a:sym typeface="+mn-ea"/>
              </a:rPr>
              <a:t> Beautiful Soup </a:t>
            </a:r>
            <a:r>
              <a:rPr lang="zh-CN" altLang="en-US" sz="1400" kern="0" dirty="0">
                <a:ln>
                  <a:noFill/>
                  <a:prstDash val="sysDot"/>
                </a:ln>
                <a:solidFill>
                  <a:schemeClr val="tx1">
                    <a:lumMod val="85000"/>
                    <a:lumOff val="15000"/>
                  </a:schemeClr>
                </a:solidFill>
                <a:latin typeface="+mn-ea"/>
                <a:sym typeface="+mn-ea"/>
              </a:rPr>
              <a:t>等方法。正则表达式使用基于字符串的</a:t>
            </a:r>
            <a:r>
              <a:rPr lang="en-US" altLang="zh-CN" sz="1400" kern="0" dirty="0">
                <a:ln>
                  <a:noFill/>
                  <a:prstDash val="sysDot"/>
                </a:ln>
                <a:solidFill>
                  <a:schemeClr val="tx1">
                    <a:lumMod val="85000"/>
                    <a:lumOff val="15000"/>
                  </a:schemeClr>
                </a:solidFill>
                <a:latin typeface="+mn-ea"/>
                <a:sym typeface="+mn-ea"/>
              </a:rPr>
              <a:t> </a:t>
            </a:r>
            <a:r>
              <a:rPr lang="zh-CN" altLang="en-US" sz="1400" kern="0" dirty="0">
                <a:ln>
                  <a:noFill/>
                  <a:prstDash val="sysDot"/>
                </a:ln>
                <a:solidFill>
                  <a:schemeClr val="tx1">
                    <a:lumMod val="85000"/>
                    <a:lumOff val="15000"/>
                  </a:schemeClr>
                </a:solidFill>
                <a:latin typeface="+mn-ea"/>
                <a:sym typeface="+mn-ea"/>
              </a:rPr>
              <a:t>模糊匹配，对于特点比较鲜明的目标数据具有较好的效果，但通用性不高。使用正则表</a:t>
            </a:r>
            <a:r>
              <a:rPr lang="en-US" altLang="zh-CN" sz="1400" kern="0" dirty="0">
                <a:ln>
                  <a:noFill/>
                  <a:prstDash val="sysDot"/>
                </a:ln>
                <a:solidFill>
                  <a:schemeClr val="tx1">
                    <a:lumMod val="85000"/>
                    <a:lumOff val="15000"/>
                  </a:schemeClr>
                </a:solidFill>
                <a:latin typeface="+mn-ea"/>
                <a:sym typeface="+mn-ea"/>
              </a:rPr>
              <a:t> </a:t>
            </a:r>
            <a:r>
              <a:rPr lang="zh-CN" altLang="en-US" sz="1400" kern="0" dirty="0">
                <a:ln>
                  <a:noFill/>
                  <a:prstDash val="sysDot"/>
                </a:ln>
                <a:solidFill>
                  <a:schemeClr val="tx1">
                    <a:lumMod val="85000"/>
                    <a:lumOff val="15000"/>
                  </a:schemeClr>
                </a:solidFill>
                <a:latin typeface="+mn-ea"/>
                <a:sym typeface="+mn-ea"/>
              </a:rPr>
              <a:t>达式进行网页解析的过程如图</a:t>
            </a:r>
            <a:r>
              <a:rPr lang="en-US" altLang="zh-CN" sz="1400" kern="0" dirty="0">
                <a:ln>
                  <a:noFill/>
                  <a:prstDash val="sysDot"/>
                </a:ln>
                <a:solidFill>
                  <a:schemeClr val="tx1">
                    <a:lumMod val="85000"/>
                    <a:lumOff val="15000"/>
                  </a:schemeClr>
                </a:solidFill>
                <a:latin typeface="+mn-ea"/>
                <a:sym typeface="+mn-ea"/>
              </a:rPr>
              <a:t> 2 - 14 </a:t>
            </a:r>
            <a:r>
              <a:rPr lang="zh-CN" altLang="en-US" sz="1400" kern="0" dirty="0">
                <a:ln>
                  <a:noFill/>
                  <a:prstDash val="sysDot"/>
                </a:ln>
                <a:solidFill>
                  <a:schemeClr val="tx1">
                    <a:lumMod val="85000"/>
                    <a:lumOff val="15000"/>
                  </a:schemeClr>
                </a:solidFill>
                <a:latin typeface="+mn-ea"/>
                <a:sym typeface="+mn-ea"/>
              </a:rPr>
              <a:t>所示。</a:t>
            </a:r>
            <a:endParaRPr lang="zh-CN" altLang="en-US" sz="1400" kern="0" dirty="0">
              <a:ln>
                <a:noFill/>
                <a:prstDash val="sysDot"/>
              </a:ln>
              <a:solidFill>
                <a:schemeClr val="tx1">
                  <a:lumMod val="85000"/>
                  <a:lumOff val="15000"/>
                </a:schemeClr>
              </a:solidFill>
              <a:latin typeface="+mn-ea"/>
              <a:sym typeface="+mn-ea"/>
            </a:endParaRPr>
          </a:p>
          <a:p>
            <a:pPr lvl="0" indent="0" fontAlgn="auto">
              <a:lnSpc>
                <a:spcPct val="150000"/>
              </a:lnSpc>
            </a:pPr>
            <a:endParaRPr lang="zh-CN" altLang="en-US" sz="1400" kern="0" dirty="0">
              <a:ln>
                <a:noFill/>
                <a:prstDash val="sysDot"/>
              </a:ln>
              <a:solidFill>
                <a:schemeClr val="tx1">
                  <a:lumMod val="85000"/>
                  <a:lumOff val="15000"/>
                </a:schemeClr>
              </a:solidFill>
              <a:latin typeface="+mn-ea"/>
              <a:sym typeface="+mn-ea"/>
            </a:endParaRPr>
          </a:p>
        </p:txBody>
      </p:sp>
      <p:sp>
        <p:nvSpPr>
          <p:cNvPr id="2062" name="Rectangle 14"/>
          <p:cNvSpPr>
            <a:spLocks noGrp="1" noChangeArrowheads="1"/>
          </p:cNvSpPr>
          <p:nvPr>
            <p:custDataLst>
              <p:tags r:id="rId13"/>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任务实施：解析采集到的网页</a:t>
            </a:r>
            <a:endParaRPr lang="zh-CN" altLang="en-US" sz="3200" dirty="0">
              <a:solidFill>
                <a:srgbClr val="FF0000"/>
              </a:solidFill>
              <a:latin typeface="楷体_GB2312" charset="-122"/>
            </a:endParaRPr>
          </a:p>
        </p:txBody>
      </p:sp>
      <p:pic>
        <p:nvPicPr>
          <p:cNvPr id="9" name="图片 8"/>
          <p:cNvPicPr>
            <a:picLocks noChangeAspect="1"/>
          </p:cNvPicPr>
          <p:nvPr/>
        </p:nvPicPr>
        <p:blipFill>
          <a:blip r:embed="rId14"/>
          <a:stretch>
            <a:fillRect/>
          </a:stretch>
        </p:blipFill>
        <p:spPr>
          <a:xfrm>
            <a:off x="3458210" y="4670425"/>
            <a:ext cx="4818380" cy="1395730"/>
          </a:xfrm>
          <a:prstGeom prst="rect">
            <a:avLst/>
          </a:prstGeom>
        </p:spPr>
      </p:pic>
    </p:spTree>
    <p:custDataLst>
      <p:tags r:id="rId15"/>
    </p:custDataLst>
  </p:cSld>
  <p:clrMapOvr>
    <a:masterClrMapping/>
  </p:clrMapOvr>
  <p:transition>
    <p:cut/>
  </p:transition>
</p:sld>
</file>

<file path=ppt/slides/slide69.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cxnSp>
        <p:nvCxnSpPr>
          <p:cNvPr id="76" name="直接连接符 75"/>
          <p:cNvCxnSpPr/>
          <p:nvPr>
            <p:custDataLst>
              <p:tags r:id="rId2"/>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3"/>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4"/>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5"/>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73" name="直接连接符 72"/>
          <p:cNvCxnSpPr/>
          <p:nvPr>
            <p:custDataLst>
              <p:tags r:id="rId6"/>
            </p:custDataLst>
          </p:nvPr>
        </p:nvCxnSpPr>
        <p:spPr>
          <a:xfrm>
            <a:off x="608965" y="181864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74" name="直接连接符 73"/>
          <p:cNvCxnSpPr/>
          <p:nvPr>
            <p:custDataLst>
              <p:tags r:id="rId7"/>
            </p:custDataLst>
          </p:nvPr>
        </p:nvCxnSpPr>
        <p:spPr>
          <a:xfrm>
            <a:off x="2518410" y="192468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5" name="任意多边形: 形状 1397"/>
          <p:cNvSpPr/>
          <p:nvPr>
            <p:custDataLst>
              <p:tags r:id="rId8"/>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9"/>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10"/>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11"/>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12"/>
            </p:custDataLst>
          </p:nvPr>
        </p:nvSpPr>
        <p:spPr>
          <a:xfrm>
            <a:off x="1092835" y="1136015"/>
            <a:ext cx="4476750" cy="5201920"/>
          </a:xfrm>
          <a:prstGeom prst="rect">
            <a:avLst/>
          </a:prstGeom>
          <a:noFill/>
        </p:spPr>
        <p:txBody>
          <a:bodyPr wrap="square" rtlCol="0" anchor="ctr" anchorCtr="0"/>
          <a:lstStyle/>
          <a:p>
            <a:pPr indent="0" fontAlgn="auto">
              <a:lnSpc>
                <a:spcPct val="150000"/>
              </a:lnSpc>
            </a:pPr>
            <a:r>
              <a:rPr lang="zh-CN" altLang="en-US" sz="1200" b="1" kern="0" dirty="0">
                <a:ln>
                  <a:noFill/>
                  <a:prstDash val="sysDot"/>
                </a:ln>
                <a:solidFill>
                  <a:schemeClr val="tx1">
                    <a:lumMod val="85000"/>
                    <a:lumOff val="15000"/>
                  </a:schemeClr>
                </a:solidFill>
                <a:latin typeface="+mn-ea"/>
                <a:sym typeface="+mn-ea"/>
              </a:rPr>
              <a:t>二、使用</a:t>
            </a:r>
            <a:r>
              <a:rPr lang="en-US" altLang="zh-CN" sz="1200" b="1" kern="0" dirty="0">
                <a:ln>
                  <a:noFill/>
                  <a:prstDash val="sysDot"/>
                </a:ln>
                <a:solidFill>
                  <a:schemeClr val="tx1">
                    <a:lumMod val="85000"/>
                    <a:lumOff val="15000"/>
                  </a:schemeClr>
                </a:solidFill>
                <a:latin typeface="+mn-ea"/>
                <a:sym typeface="+mn-ea"/>
              </a:rPr>
              <a:t> Beautiful Soup </a:t>
            </a:r>
            <a:r>
              <a:rPr lang="zh-CN" altLang="en-US" sz="1200" b="1" kern="0" dirty="0">
                <a:ln>
                  <a:noFill/>
                  <a:prstDash val="sysDot"/>
                </a:ln>
                <a:solidFill>
                  <a:schemeClr val="tx1">
                    <a:lumMod val="85000"/>
                    <a:lumOff val="15000"/>
                  </a:schemeClr>
                </a:solidFill>
                <a:latin typeface="+mn-ea"/>
                <a:sym typeface="+mn-ea"/>
              </a:rPr>
              <a:t>解析</a:t>
            </a:r>
            <a:endParaRPr lang="zh-CN" altLang="en-US" sz="1200" b="1"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200" b="1" kern="0" dirty="0">
                <a:ln>
                  <a:noFill/>
                  <a:prstDash val="sysDot"/>
                </a:ln>
                <a:solidFill>
                  <a:schemeClr val="tx1">
                    <a:lumMod val="85000"/>
                    <a:lumOff val="15000"/>
                  </a:schemeClr>
                </a:solidFill>
                <a:latin typeface="+mn-ea"/>
                <a:sym typeface="+mn-ea"/>
              </a:rPr>
              <a:t>（一）</a:t>
            </a:r>
            <a:r>
              <a:rPr lang="en-US" altLang="zh-CN" sz="1200" b="1" kern="0" dirty="0">
                <a:ln>
                  <a:noFill/>
                  <a:prstDash val="sysDot"/>
                </a:ln>
                <a:solidFill>
                  <a:schemeClr val="tx1">
                    <a:lumMod val="85000"/>
                    <a:lumOff val="15000"/>
                  </a:schemeClr>
                </a:solidFill>
                <a:latin typeface="+mn-ea"/>
                <a:sym typeface="+mn-ea"/>
              </a:rPr>
              <a:t>Python </a:t>
            </a:r>
            <a:r>
              <a:rPr lang="zh-CN" altLang="en-US" sz="1200" b="1" kern="0" dirty="0">
                <a:ln>
                  <a:noFill/>
                  <a:prstDash val="sysDot"/>
                </a:ln>
                <a:solidFill>
                  <a:schemeClr val="tx1">
                    <a:lumMod val="85000"/>
                    <a:lumOff val="15000"/>
                  </a:schemeClr>
                </a:solidFill>
                <a:latin typeface="+mn-ea"/>
                <a:sym typeface="+mn-ea"/>
              </a:rPr>
              <a:t>网页解析器</a:t>
            </a:r>
            <a:endParaRPr lang="zh-CN" altLang="en-US" sz="1200" b="1" kern="0" dirty="0">
              <a:ln>
                <a:noFill/>
                <a:prstDash val="sysDot"/>
              </a:ln>
              <a:solidFill>
                <a:schemeClr val="tx1">
                  <a:lumMod val="85000"/>
                  <a:lumOff val="15000"/>
                </a:schemeClr>
              </a:solidFill>
              <a:latin typeface="+mn-ea"/>
              <a:sym typeface="+mn-ea"/>
            </a:endParaRPr>
          </a:p>
          <a:p>
            <a:pPr lvl="1" indent="0" fontAlgn="auto">
              <a:lnSpc>
                <a:spcPct val="150000"/>
              </a:lnSpc>
            </a:pPr>
            <a:r>
              <a:rPr lang="zh-CN" altLang="en-US" sz="1200" kern="0" dirty="0">
                <a:ln>
                  <a:noFill/>
                  <a:prstDash val="sysDot"/>
                </a:ln>
                <a:solidFill>
                  <a:schemeClr val="tx1">
                    <a:lumMod val="85000"/>
                    <a:lumOff val="15000"/>
                  </a:schemeClr>
                </a:solidFill>
                <a:latin typeface="+mn-ea"/>
                <a:sym typeface="+mn-ea"/>
              </a:rPr>
              <a:t>常见的</a:t>
            </a:r>
            <a:r>
              <a:rPr lang="en-US" altLang="zh-CN" sz="1200" kern="0" dirty="0">
                <a:ln>
                  <a:noFill/>
                  <a:prstDash val="sysDot"/>
                </a:ln>
                <a:solidFill>
                  <a:schemeClr val="tx1">
                    <a:lumMod val="85000"/>
                    <a:lumOff val="15000"/>
                  </a:schemeClr>
                </a:solidFill>
                <a:latin typeface="+mn-ea"/>
                <a:sym typeface="+mn-ea"/>
              </a:rPr>
              <a:t> Python </a:t>
            </a:r>
            <a:r>
              <a:rPr lang="zh-CN" altLang="en-US" sz="1200" kern="0" dirty="0">
                <a:ln>
                  <a:noFill/>
                  <a:prstDash val="sysDot"/>
                </a:ln>
                <a:solidFill>
                  <a:schemeClr val="tx1">
                    <a:lumMod val="85000"/>
                    <a:lumOff val="15000"/>
                  </a:schemeClr>
                </a:solidFill>
                <a:latin typeface="+mn-ea"/>
                <a:sym typeface="+mn-ea"/>
              </a:rPr>
              <a:t>网页解析工具有</a:t>
            </a:r>
            <a:r>
              <a:rPr lang="en-US" altLang="zh-CN" sz="1200" kern="0" dirty="0">
                <a:ln>
                  <a:noFill/>
                  <a:prstDash val="sysDot"/>
                </a:ln>
                <a:solidFill>
                  <a:schemeClr val="tx1">
                    <a:lumMod val="85000"/>
                    <a:lumOff val="15000"/>
                  </a:schemeClr>
                </a:solidFill>
                <a:latin typeface="+mn-ea"/>
                <a:sym typeface="+mn-ea"/>
              </a:rPr>
              <a:t> re </a:t>
            </a:r>
            <a:r>
              <a:rPr lang="zh-CN" altLang="en-US" sz="1200" kern="0" dirty="0">
                <a:ln>
                  <a:noFill/>
                  <a:prstDash val="sysDot"/>
                </a:ln>
                <a:solidFill>
                  <a:schemeClr val="tx1">
                    <a:lumMod val="85000"/>
                    <a:lumOff val="15000"/>
                  </a:schemeClr>
                </a:solidFill>
                <a:latin typeface="+mn-ea"/>
                <a:sym typeface="+mn-ea"/>
              </a:rPr>
              <a:t>正则匹配、</a:t>
            </a:r>
            <a:r>
              <a:rPr lang="en-US" altLang="zh-CN" sz="1200" kern="0" dirty="0">
                <a:ln>
                  <a:noFill/>
                  <a:prstDash val="sysDot"/>
                </a:ln>
                <a:solidFill>
                  <a:schemeClr val="tx1">
                    <a:lumMod val="85000"/>
                    <a:lumOff val="15000"/>
                  </a:schemeClr>
                </a:solidFill>
                <a:latin typeface="+mn-ea"/>
                <a:sym typeface="+mn-ea"/>
              </a:rPr>
              <a:t>Python  </a:t>
            </a:r>
            <a:r>
              <a:rPr lang="zh-CN" altLang="en-US" sz="1200" kern="0" dirty="0">
                <a:ln>
                  <a:noFill/>
                  <a:prstDash val="sysDot"/>
                </a:ln>
                <a:solidFill>
                  <a:schemeClr val="tx1">
                    <a:lumMod val="85000"/>
                    <a:lumOff val="15000"/>
                  </a:schemeClr>
                </a:solidFill>
                <a:latin typeface="+mn-ea"/>
                <a:sym typeface="+mn-ea"/>
              </a:rPr>
              <a:t>自带的</a:t>
            </a:r>
            <a:r>
              <a:rPr lang="en-US" altLang="zh-CN" sz="1200" kern="0" dirty="0">
                <a:ln>
                  <a:noFill/>
                  <a:prstDash val="sysDot"/>
                </a:ln>
                <a:solidFill>
                  <a:schemeClr val="tx1">
                    <a:lumMod val="85000"/>
                    <a:lumOff val="15000"/>
                  </a:schemeClr>
                </a:solidFill>
                <a:latin typeface="+mn-ea"/>
                <a:sym typeface="+mn-ea"/>
              </a:rPr>
              <a:t> html.parser </a:t>
            </a:r>
            <a:r>
              <a:rPr lang="zh-CN" altLang="en-US" sz="1200" kern="0" dirty="0">
                <a:ln>
                  <a:noFill/>
                  <a:prstDash val="sysDot"/>
                </a:ln>
                <a:solidFill>
                  <a:schemeClr val="tx1">
                    <a:lumMod val="85000"/>
                    <a:lumOff val="15000"/>
                  </a:schemeClr>
                </a:solidFill>
                <a:latin typeface="+mn-ea"/>
                <a:sym typeface="+mn-ea"/>
              </a:rPr>
              <a:t>模块、第三</a:t>
            </a:r>
            <a:r>
              <a:rPr lang="en-US" altLang="zh-CN" sz="1200" kern="0" dirty="0">
                <a:ln>
                  <a:noFill/>
                  <a:prstDash val="sysDot"/>
                </a:ln>
                <a:solidFill>
                  <a:schemeClr val="tx1">
                    <a:lumMod val="85000"/>
                    <a:lumOff val="15000"/>
                  </a:schemeClr>
                </a:solidFill>
                <a:latin typeface="+mn-ea"/>
                <a:sym typeface="+mn-ea"/>
              </a:rPr>
              <a:t> </a:t>
            </a:r>
            <a:r>
              <a:rPr lang="zh-CN" altLang="en-US" sz="1200" kern="0" dirty="0">
                <a:ln>
                  <a:noFill/>
                  <a:prstDash val="sysDot"/>
                </a:ln>
                <a:solidFill>
                  <a:schemeClr val="tx1">
                    <a:lumMod val="85000"/>
                    <a:lumOff val="15000"/>
                  </a:schemeClr>
                </a:solidFill>
                <a:latin typeface="+mn-ea"/>
                <a:sym typeface="+mn-ea"/>
              </a:rPr>
              <a:t>方库</a:t>
            </a:r>
            <a:r>
              <a:rPr lang="en-US" altLang="zh-CN" sz="1200" kern="0" dirty="0">
                <a:ln>
                  <a:noFill/>
                  <a:prstDash val="sysDot"/>
                </a:ln>
                <a:solidFill>
                  <a:schemeClr val="tx1">
                    <a:lumMod val="85000"/>
                    <a:lumOff val="15000"/>
                  </a:schemeClr>
                </a:solidFill>
                <a:latin typeface="+mn-ea"/>
                <a:sym typeface="+mn-ea"/>
              </a:rPr>
              <a:t> Beautiful Soup </a:t>
            </a:r>
            <a:r>
              <a:rPr lang="zh-CN" altLang="en-US" sz="1200" kern="0" dirty="0">
                <a:ln>
                  <a:noFill/>
                  <a:prstDash val="sysDot"/>
                </a:ln>
                <a:solidFill>
                  <a:schemeClr val="tx1">
                    <a:lumMod val="85000"/>
                    <a:lumOff val="15000"/>
                  </a:schemeClr>
                </a:solidFill>
                <a:latin typeface="+mn-ea"/>
                <a:sym typeface="+mn-ea"/>
              </a:rPr>
              <a:t>及</a:t>
            </a:r>
            <a:r>
              <a:rPr lang="en-US" altLang="zh-CN" sz="1200" kern="0" dirty="0">
                <a:ln>
                  <a:noFill/>
                  <a:prstDash val="sysDot"/>
                </a:ln>
                <a:solidFill>
                  <a:schemeClr val="tx1">
                    <a:lumMod val="85000"/>
                    <a:lumOff val="15000"/>
                  </a:schemeClr>
                </a:solidFill>
                <a:latin typeface="+mn-ea"/>
                <a:sym typeface="+mn-ea"/>
              </a:rPr>
              <a:t> lxml </a:t>
            </a:r>
            <a:r>
              <a:rPr lang="zh-CN" altLang="en-US" sz="1200" kern="0" dirty="0">
                <a:ln>
                  <a:noFill/>
                  <a:prstDash val="sysDot"/>
                </a:ln>
                <a:solidFill>
                  <a:schemeClr val="tx1">
                    <a:lumMod val="85000"/>
                    <a:lumOff val="15000"/>
                  </a:schemeClr>
                </a:solidFill>
                <a:latin typeface="+mn-ea"/>
                <a:sym typeface="+mn-ea"/>
              </a:rPr>
              <a:t>库。</a:t>
            </a:r>
            <a:endParaRPr lang="zh-CN" altLang="en-US" sz="1200" kern="0" dirty="0">
              <a:ln>
                <a:noFill/>
                <a:prstDash val="sysDot"/>
              </a:ln>
              <a:solidFill>
                <a:schemeClr val="tx1">
                  <a:lumMod val="85000"/>
                  <a:lumOff val="15000"/>
                </a:schemeClr>
              </a:solidFill>
              <a:latin typeface="+mn-ea"/>
              <a:sym typeface="+mn-ea"/>
            </a:endParaRPr>
          </a:p>
          <a:p>
            <a:pPr lvl="1" indent="0" fontAlgn="auto">
              <a:lnSpc>
                <a:spcPct val="150000"/>
              </a:lnSpc>
            </a:pPr>
            <a:r>
              <a:rPr lang="zh-CN" altLang="en-US" sz="1200" kern="0" dirty="0">
                <a:ln>
                  <a:noFill/>
                  <a:prstDash val="sysDot"/>
                </a:ln>
                <a:solidFill>
                  <a:schemeClr val="tx1">
                    <a:lumMod val="85000"/>
                    <a:lumOff val="15000"/>
                  </a:schemeClr>
                </a:solidFill>
                <a:latin typeface="+mn-ea"/>
                <a:sym typeface="+mn-ea"/>
              </a:rPr>
              <a:t>以上</a:t>
            </a:r>
            <a:r>
              <a:rPr lang="en-US" altLang="zh-CN" sz="1200" kern="0" dirty="0">
                <a:ln>
                  <a:noFill/>
                  <a:prstDash val="sysDot"/>
                </a:ln>
                <a:solidFill>
                  <a:schemeClr val="tx1">
                    <a:lumMod val="85000"/>
                    <a:lumOff val="15000"/>
                  </a:schemeClr>
                </a:solidFill>
                <a:latin typeface="+mn-ea"/>
                <a:sym typeface="+mn-ea"/>
              </a:rPr>
              <a:t> 4 </a:t>
            </a:r>
            <a:r>
              <a:rPr lang="zh-CN" altLang="en-US" sz="1200" kern="0" dirty="0">
                <a:ln>
                  <a:noFill/>
                  <a:prstDash val="sysDot"/>
                </a:ln>
                <a:solidFill>
                  <a:schemeClr val="tx1">
                    <a:lumMod val="85000"/>
                    <a:lumOff val="15000"/>
                  </a:schemeClr>
                </a:solidFill>
                <a:latin typeface="+mn-ea"/>
                <a:sym typeface="+mn-ea"/>
              </a:rPr>
              <a:t>种网页解析工具属于不同类型的解析器，如图</a:t>
            </a:r>
            <a:r>
              <a:rPr lang="en-US" altLang="zh-CN" sz="1200" kern="0" dirty="0">
                <a:ln>
                  <a:noFill/>
                  <a:prstDash val="sysDot"/>
                </a:ln>
                <a:solidFill>
                  <a:schemeClr val="tx1">
                    <a:lumMod val="85000"/>
                    <a:lumOff val="15000"/>
                  </a:schemeClr>
                </a:solidFill>
                <a:latin typeface="+mn-ea"/>
                <a:sym typeface="+mn-ea"/>
              </a:rPr>
              <a:t>2 - 15 </a:t>
            </a:r>
            <a:r>
              <a:rPr lang="zh-CN" altLang="en-US" sz="1200" kern="0" dirty="0">
                <a:ln>
                  <a:noFill/>
                  <a:prstDash val="sysDot"/>
                </a:ln>
                <a:solidFill>
                  <a:schemeClr val="tx1">
                    <a:lumMod val="85000"/>
                    <a:lumOff val="15000"/>
                  </a:schemeClr>
                </a:solidFill>
                <a:latin typeface="+mn-ea"/>
                <a:sym typeface="+mn-ea"/>
              </a:rPr>
              <a:t>所示。</a:t>
            </a:r>
            <a:endParaRPr lang="zh-CN" altLang="en-US" sz="1200" kern="0" dirty="0">
              <a:ln>
                <a:noFill/>
                <a:prstDash val="sysDot"/>
              </a:ln>
              <a:solidFill>
                <a:schemeClr val="tx1">
                  <a:lumMod val="85000"/>
                  <a:lumOff val="15000"/>
                </a:schemeClr>
              </a:solidFill>
              <a:latin typeface="+mn-ea"/>
              <a:sym typeface="+mn-ea"/>
            </a:endParaRPr>
          </a:p>
          <a:p>
            <a:pPr lvl="1" indent="0" fontAlgn="auto">
              <a:lnSpc>
                <a:spcPct val="150000"/>
              </a:lnSpc>
            </a:pPr>
            <a:endParaRPr lang="en-US" altLang="zh-CN" sz="1200" kern="0" dirty="0">
              <a:ln>
                <a:noFill/>
                <a:prstDash val="sysDot"/>
              </a:ln>
              <a:solidFill>
                <a:schemeClr val="tx1">
                  <a:lumMod val="85000"/>
                  <a:lumOff val="15000"/>
                </a:schemeClr>
              </a:solidFill>
              <a:latin typeface="+mn-ea"/>
              <a:sym typeface="+mn-ea"/>
            </a:endParaRPr>
          </a:p>
          <a:p>
            <a:pPr lvl="1" indent="0" fontAlgn="auto">
              <a:lnSpc>
                <a:spcPct val="150000"/>
              </a:lnSpc>
            </a:pPr>
            <a:r>
              <a:rPr lang="zh-CN" altLang="en-US" sz="1200" kern="0" dirty="0">
                <a:ln>
                  <a:noFill/>
                  <a:prstDash val="sysDot"/>
                </a:ln>
                <a:solidFill>
                  <a:schemeClr val="tx1">
                    <a:lumMod val="85000"/>
                    <a:lumOff val="15000"/>
                  </a:schemeClr>
                </a:solidFill>
                <a:latin typeface="+mn-ea"/>
                <a:sym typeface="+mn-ea"/>
              </a:rPr>
              <a:t>（</a:t>
            </a:r>
            <a:r>
              <a:rPr lang="en-US" altLang="zh-CN" sz="1200" kern="0" dirty="0">
                <a:ln>
                  <a:noFill/>
                  <a:prstDash val="sysDot"/>
                </a:ln>
                <a:solidFill>
                  <a:schemeClr val="tx1">
                    <a:lumMod val="85000"/>
                    <a:lumOff val="15000"/>
                  </a:schemeClr>
                </a:solidFill>
                <a:latin typeface="+mn-ea"/>
                <a:sym typeface="+mn-ea"/>
              </a:rPr>
              <a:t> 1 </a:t>
            </a:r>
            <a:r>
              <a:rPr lang="zh-CN" altLang="en-US" sz="1200" kern="0" dirty="0">
                <a:ln>
                  <a:noFill/>
                  <a:prstDash val="sysDot"/>
                </a:ln>
                <a:solidFill>
                  <a:schemeClr val="tx1">
                    <a:lumMod val="85000"/>
                    <a:lumOff val="15000"/>
                  </a:schemeClr>
                </a:solidFill>
                <a:latin typeface="+mn-ea"/>
                <a:sym typeface="+mn-ea"/>
              </a:rPr>
              <a:t>）模糊匹配。</a:t>
            </a:r>
            <a:r>
              <a:rPr lang="en-US" altLang="zh-CN" sz="1200" kern="0" dirty="0">
                <a:ln>
                  <a:noFill/>
                  <a:prstDash val="sysDot"/>
                </a:ln>
                <a:solidFill>
                  <a:schemeClr val="tx1">
                    <a:lumMod val="85000"/>
                    <a:lumOff val="15000"/>
                  </a:schemeClr>
                </a:solidFill>
                <a:latin typeface="+mn-ea"/>
                <a:sym typeface="+mn-ea"/>
              </a:rPr>
              <a:t>re </a:t>
            </a:r>
            <a:r>
              <a:rPr lang="zh-CN" altLang="en-US" sz="1200" kern="0" dirty="0">
                <a:ln>
                  <a:noFill/>
                  <a:prstDash val="sysDot"/>
                </a:ln>
                <a:solidFill>
                  <a:schemeClr val="tx1">
                    <a:lumMod val="85000"/>
                    <a:lumOff val="15000"/>
                  </a:schemeClr>
                </a:solidFill>
                <a:latin typeface="+mn-ea"/>
                <a:sym typeface="+mn-ea"/>
              </a:rPr>
              <a:t>正则表达式即为字符串式的模糊匹配模式。</a:t>
            </a:r>
            <a:endParaRPr lang="zh-CN" altLang="en-US" sz="1200" kern="0" dirty="0">
              <a:ln>
                <a:noFill/>
                <a:prstDash val="sysDot"/>
              </a:ln>
              <a:solidFill>
                <a:schemeClr val="tx1">
                  <a:lumMod val="85000"/>
                  <a:lumOff val="15000"/>
                </a:schemeClr>
              </a:solidFill>
              <a:latin typeface="+mn-ea"/>
              <a:sym typeface="+mn-ea"/>
            </a:endParaRPr>
          </a:p>
          <a:p>
            <a:pPr lvl="1" indent="0" fontAlgn="auto">
              <a:lnSpc>
                <a:spcPct val="150000"/>
              </a:lnSpc>
            </a:pPr>
            <a:r>
              <a:rPr lang="zh-CN" altLang="en-US" sz="1200" kern="0" dirty="0">
                <a:ln>
                  <a:noFill/>
                  <a:prstDash val="sysDot"/>
                </a:ln>
                <a:solidFill>
                  <a:schemeClr val="tx1">
                    <a:lumMod val="85000"/>
                    <a:lumOff val="15000"/>
                  </a:schemeClr>
                </a:solidFill>
                <a:latin typeface="+mn-ea"/>
                <a:sym typeface="+mn-ea"/>
              </a:rPr>
              <a:t>（</a:t>
            </a:r>
            <a:r>
              <a:rPr lang="en-US" altLang="zh-CN" sz="1200" kern="0" dirty="0">
                <a:ln>
                  <a:noFill/>
                  <a:prstDash val="sysDot"/>
                </a:ln>
                <a:solidFill>
                  <a:schemeClr val="tx1">
                    <a:lumMod val="85000"/>
                    <a:lumOff val="15000"/>
                  </a:schemeClr>
                </a:solidFill>
                <a:latin typeface="+mn-ea"/>
                <a:sym typeface="+mn-ea"/>
              </a:rPr>
              <a:t>2</a:t>
            </a:r>
            <a:r>
              <a:rPr lang="zh-CN" altLang="en-US" sz="1200" kern="0" dirty="0">
                <a:ln>
                  <a:noFill/>
                  <a:prstDash val="sysDot"/>
                </a:ln>
                <a:solidFill>
                  <a:schemeClr val="tx1">
                    <a:lumMod val="85000"/>
                    <a:lumOff val="15000"/>
                  </a:schemeClr>
                </a:solidFill>
                <a:latin typeface="+mn-ea"/>
                <a:sym typeface="+mn-ea"/>
              </a:rPr>
              <a:t>）结构化解析。</a:t>
            </a:r>
            <a:r>
              <a:rPr lang="en-US" altLang="zh-CN" sz="1200" kern="0" dirty="0">
                <a:ln>
                  <a:noFill/>
                  <a:prstDash val="sysDot"/>
                </a:ln>
                <a:solidFill>
                  <a:schemeClr val="tx1">
                    <a:lumMod val="85000"/>
                    <a:lumOff val="15000"/>
                  </a:schemeClr>
                </a:solidFill>
                <a:latin typeface="+mn-ea"/>
                <a:sym typeface="+mn-ea"/>
              </a:rPr>
              <a:t>Beautiful Soup </a:t>
            </a:r>
            <a:r>
              <a:rPr lang="zh-CN" altLang="en-US" sz="1200" kern="0" dirty="0">
                <a:ln>
                  <a:noFill/>
                  <a:prstDash val="sysDot"/>
                </a:ln>
                <a:solidFill>
                  <a:schemeClr val="tx1">
                    <a:lumMod val="85000"/>
                    <a:lumOff val="15000"/>
                  </a:schemeClr>
                </a:solidFill>
                <a:latin typeface="+mn-ea"/>
                <a:sym typeface="+mn-ea"/>
              </a:rPr>
              <a:t>、</a:t>
            </a:r>
            <a:r>
              <a:rPr lang="en-US" altLang="zh-CN" sz="1200" kern="0" dirty="0">
                <a:ln>
                  <a:noFill/>
                  <a:prstDash val="sysDot"/>
                </a:ln>
                <a:solidFill>
                  <a:schemeClr val="tx1">
                    <a:lumMod val="85000"/>
                    <a:lumOff val="15000"/>
                  </a:schemeClr>
                </a:solidFill>
                <a:latin typeface="+mn-ea"/>
                <a:sym typeface="+mn-ea"/>
              </a:rPr>
              <a:t>html. parser </a:t>
            </a:r>
            <a:r>
              <a:rPr lang="zh-CN" altLang="en-US" sz="1200" kern="0" dirty="0">
                <a:ln>
                  <a:noFill/>
                  <a:prstDash val="sysDot"/>
                </a:ln>
                <a:solidFill>
                  <a:schemeClr val="tx1">
                    <a:lumMod val="85000"/>
                    <a:lumOff val="15000"/>
                  </a:schemeClr>
                </a:solidFill>
                <a:latin typeface="+mn-ea"/>
                <a:sym typeface="+mn-ea"/>
              </a:rPr>
              <a:t>与</a:t>
            </a:r>
            <a:r>
              <a:rPr lang="en-US" altLang="zh-CN" sz="1200" kern="0" dirty="0">
                <a:ln>
                  <a:noFill/>
                  <a:prstDash val="sysDot"/>
                </a:ln>
                <a:solidFill>
                  <a:schemeClr val="tx1">
                    <a:lumMod val="85000"/>
                    <a:lumOff val="15000"/>
                  </a:schemeClr>
                </a:solidFill>
                <a:latin typeface="+mn-ea"/>
                <a:sym typeface="+mn-ea"/>
              </a:rPr>
              <a:t> lxml </a:t>
            </a:r>
            <a:r>
              <a:rPr lang="zh-CN" altLang="en-US" sz="1200" kern="0" dirty="0">
                <a:ln>
                  <a:noFill/>
                  <a:prstDash val="sysDot"/>
                </a:ln>
                <a:solidFill>
                  <a:schemeClr val="tx1">
                    <a:lumMod val="85000"/>
                    <a:lumOff val="15000"/>
                  </a:schemeClr>
                </a:solidFill>
                <a:latin typeface="+mn-ea"/>
                <a:sym typeface="+mn-ea"/>
              </a:rPr>
              <a:t>为结构化解析模式，它们都</a:t>
            </a:r>
            <a:r>
              <a:rPr lang="en-US" altLang="zh-CN" sz="1200" kern="0" dirty="0">
                <a:ln>
                  <a:noFill/>
                  <a:prstDash val="sysDot"/>
                </a:ln>
                <a:solidFill>
                  <a:schemeClr val="tx1">
                    <a:lumMod val="85000"/>
                    <a:lumOff val="15000"/>
                  </a:schemeClr>
                </a:solidFill>
                <a:latin typeface="+mn-ea"/>
                <a:sym typeface="+mn-ea"/>
              </a:rPr>
              <a:t> </a:t>
            </a:r>
            <a:r>
              <a:rPr lang="zh-CN" altLang="en-US" sz="1200" kern="0" dirty="0">
                <a:ln>
                  <a:noFill/>
                  <a:prstDash val="sysDot"/>
                </a:ln>
                <a:solidFill>
                  <a:schemeClr val="tx1">
                    <a:lumMod val="85000"/>
                    <a:lumOff val="15000"/>
                  </a:schemeClr>
                </a:solidFill>
                <a:latin typeface="+mn-ea"/>
                <a:sym typeface="+mn-ea"/>
              </a:rPr>
              <a:t>以</a:t>
            </a:r>
            <a:r>
              <a:rPr lang="en-US" altLang="zh-CN" sz="1200" kern="0" dirty="0">
                <a:ln>
                  <a:noFill/>
                  <a:prstDash val="sysDot"/>
                </a:ln>
                <a:solidFill>
                  <a:schemeClr val="tx1">
                    <a:lumMod val="85000"/>
                    <a:lumOff val="15000"/>
                  </a:schemeClr>
                </a:solidFill>
                <a:latin typeface="+mn-ea"/>
                <a:sym typeface="+mn-ea"/>
              </a:rPr>
              <a:t> DOM </a:t>
            </a:r>
            <a:r>
              <a:rPr lang="zh-CN" altLang="en-US" sz="1200" kern="0" dirty="0">
                <a:ln>
                  <a:noFill/>
                  <a:prstDash val="sysDot"/>
                </a:ln>
                <a:solidFill>
                  <a:schemeClr val="tx1">
                    <a:lumMod val="85000"/>
                    <a:lumOff val="15000"/>
                  </a:schemeClr>
                </a:solidFill>
                <a:latin typeface="+mn-ea"/>
                <a:sym typeface="+mn-ea"/>
              </a:rPr>
              <a:t>树结构为标准进行标签结构信息的提取。</a:t>
            </a:r>
            <a:endParaRPr lang="zh-CN" altLang="en-US" sz="1200" kern="0" dirty="0">
              <a:ln>
                <a:noFill/>
                <a:prstDash val="sysDot"/>
              </a:ln>
              <a:solidFill>
                <a:schemeClr val="tx1">
                  <a:lumMod val="85000"/>
                  <a:lumOff val="15000"/>
                </a:schemeClr>
              </a:solidFill>
              <a:latin typeface="+mn-ea"/>
              <a:sym typeface="+mn-ea"/>
            </a:endParaRPr>
          </a:p>
          <a:p>
            <a:pPr lvl="1" indent="0" fontAlgn="auto">
              <a:lnSpc>
                <a:spcPct val="150000"/>
              </a:lnSpc>
            </a:pPr>
            <a:r>
              <a:rPr lang="en-US" altLang="zh-CN" sz="1200" kern="0" dirty="0">
                <a:ln>
                  <a:noFill/>
                  <a:prstDash val="sysDot"/>
                </a:ln>
                <a:solidFill>
                  <a:schemeClr val="tx1">
                    <a:lumMod val="85000"/>
                    <a:lumOff val="15000"/>
                  </a:schemeClr>
                </a:solidFill>
                <a:latin typeface="+mn-ea"/>
                <a:sym typeface="+mn-ea"/>
              </a:rPr>
              <a:t>DOM </a:t>
            </a:r>
            <a:r>
              <a:rPr lang="zh-CN" altLang="en-US" sz="1200" kern="0" dirty="0">
                <a:ln>
                  <a:noFill/>
                  <a:prstDash val="sysDot"/>
                </a:ln>
                <a:solidFill>
                  <a:schemeClr val="tx1">
                    <a:lumMod val="85000"/>
                    <a:lumOff val="15000"/>
                  </a:schemeClr>
                </a:solidFill>
                <a:latin typeface="+mn-ea"/>
                <a:sym typeface="+mn-ea"/>
              </a:rPr>
              <a:t>树即文档对象模型（</a:t>
            </a:r>
            <a:r>
              <a:rPr lang="en-US" altLang="zh-CN" sz="1200" kern="0" dirty="0">
                <a:ln>
                  <a:noFill/>
                  <a:prstDash val="sysDot"/>
                </a:ln>
                <a:solidFill>
                  <a:schemeClr val="tx1">
                    <a:lumMod val="85000"/>
                    <a:lumOff val="15000"/>
                  </a:schemeClr>
                </a:solidFill>
                <a:latin typeface="+mn-ea"/>
                <a:sym typeface="+mn-ea"/>
              </a:rPr>
              <a:t>Document Object Model</a:t>
            </a:r>
            <a:r>
              <a:rPr lang="zh-CN" altLang="en-US" sz="1200" kern="0" dirty="0">
                <a:ln>
                  <a:noFill/>
                  <a:prstDash val="sysDot"/>
                </a:ln>
                <a:solidFill>
                  <a:schemeClr val="tx1">
                    <a:lumMod val="85000"/>
                    <a:lumOff val="15000"/>
                  </a:schemeClr>
                </a:solidFill>
                <a:latin typeface="+mn-ea"/>
                <a:sym typeface="+mn-ea"/>
              </a:rPr>
              <a:t>），</a:t>
            </a:r>
            <a:r>
              <a:rPr lang="zh-CN" altLang="en-US" sz="1200" b="1" kern="0" dirty="0">
                <a:ln>
                  <a:noFill/>
                  <a:prstDash val="sysDot"/>
                </a:ln>
                <a:solidFill>
                  <a:schemeClr val="tx1">
                    <a:lumMod val="85000"/>
                    <a:lumOff val="15000"/>
                  </a:schemeClr>
                </a:solidFill>
                <a:latin typeface="+mn-ea"/>
                <a:sym typeface="+mn-ea"/>
              </a:rPr>
              <a:t>其树状标签结构如图</a:t>
            </a:r>
            <a:r>
              <a:rPr lang="en-US" altLang="zh-CN" sz="1200" b="1" kern="0" dirty="0">
                <a:ln>
                  <a:noFill/>
                  <a:prstDash val="sysDot"/>
                </a:ln>
                <a:solidFill>
                  <a:schemeClr val="tx1">
                    <a:lumMod val="85000"/>
                    <a:lumOff val="15000"/>
                  </a:schemeClr>
                </a:solidFill>
                <a:latin typeface="+mn-ea"/>
                <a:sym typeface="+mn-ea"/>
              </a:rPr>
              <a:t> 2 - 16 </a:t>
            </a:r>
            <a:r>
              <a:rPr lang="zh-CN" altLang="en-US" sz="1200" b="1" kern="0" dirty="0">
                <a:ln>
                  <a:noFill/>
                  <a:prstDash val="sysDot"/>
                </a:ln>
                <a:solidFill>
                  <a:schemeClr val="tx1">
                    <a:lumMod val="85000"/>
                    <a:lumOff val="15000"/>
                  </a:schemeClr>
                </a:solidFill>
                <a:latin typeface="+mn-ea"/>
                <a:sym typeface="+mn-ea"/>
              </a:rPr>
              <a:t>所示</a:t>
            </a:r>
            <a:r>
              <a:rPr lang="zh-CN" altLang="en-US" sz="1200" kern="0" dirty="0">
                <a:ln>
                  <a:noFill/>
                  <a:prstDash val="sysDot"/>
                </a:ln>
                <a:solidFill>
                  <a:schemeClr val="tx1">
                    <a:lumMod val="85000"/>
                    <a:lumOff val="15000"/>
                  </a:schemeClr>
                </a:solidFill>
                <a:latin typeface="+mn-ea"/>
                <a:sym typeface="+mn-ea"/>
              </a:rPr>
              <a:t>。</a:t>
            </a:r>
            <a:endParaRPr lang="zh-CN" altLang="en-US" sz="1200" kern="0" dirty="0">
              <a:ln>
                <a:noFill/>
                <a:prstDash val="sysDot"/>
              </a:ln>
              <a:solidFill>
                <a:schemeClr val="tx1">
                  <a:lumMod val="85000"/>
                  <a:lumOff val="15000"/>
                </a:schemeClr>
              </a:solidFill>
              <a:latin typeface="+mn-ea"/>
              <a:sym typeface="+mn-ea"/>
            </a:endParaRPr>
          </a:p>
          <a:p>
            <a:pPr lvl="1" indent="0" fontAlgn="auto">
              <a:lnSpc>
                <a:spcPct val="150000"/>
              </a:lnSpc>
            </a:pPr>
            <a:r>
              <a:rPr lang="zh-CN" altLang="en-US" sz="1200" kern="0" dirty="0">
                <a:ln>
                  <a:noFill/>
                  <a:prstDash val="sysDot"/>
                </a:ln>
                <a:solidFill>
                  <a:schemeClr val="tx1">
                    <a:lumMod val="85000"/>
                    <a:lumOff val="15000"/>
                  </a:schemeClr>
                </a:solidFill>
                <a:latin typeface="+mn-ea"/>
                <a:sym typeface="+mn-ea"/>
              </a:rPr>
              <a:t>结构化解析是指网页解析器将下载的整个</a:t>
            </a:r>
            <a:r>
              <a:rPr lang="en-US" altLang="zh-CN" sz="1200" kern="0" dirty="0">
                <a:ln>
                  <a:noFill/>
                  <a:prstDash val="sysDot"/>
                </a:ln>
                <a:solidFill>
                  <a:schemeClr val="tx1">
                    <a:lumMod val="85000"/>
                    <a:lumOff val="15000"/>
                  </a:schemeClr>
                </a:solidFill>
                <a:latin typeface="+mn-ea"/>
                <a:sym typeface="+mn-ea"/>
              </a:rPr>
              <a:t> HTML </a:t>
            </a:r>
            <a:r>
              <a:rPr lang="zh-CN" altLang="en-US" sz="1200" kern="0" dirty="0">
                <a:ln>
                  <a:noFill/>
                  <a:prstDash val="sysDot"/>
                </a:ln>
                <a:solidFill>
                  <a:schemeClr val="tx1">
                    <a:lumMod val="85000"/>
                    <a:lumOff val="15000"/>
                  </a:schemeClr>
                </a:solidFill>
                <a:latin typeface="+mn-ea"/>
                <a:sym typeface="+mn-ea"/>
              </a:rPr>
              <a:t>文档当作一个</a:t>
            </a:r>
            <a:r>
              <a:rPr lang="en-US" altLang="zh-CN" sz="1200" kern="0" dirty="0">
                <a:ln>
                  <a:noFill/>
                  <a:prstDash val="sysDot"/>
                </a:ln>
                <a:solidFill>
                  <a:schemeClr val="tx1">
                    <a:lumMod val="85000"/>
                    <a:lumOff val="15000"/>
                  </a:schemeClr>
                </a:solidFill>
                <a:latin typeface="+mn-ea"/>
                <a:sym typeface="+mn-ea"/>
              </a:rPr>
              <a:t> Document </a:t>
            </a:r>
            <a:r>
              <a:rPr lang="zh-CN" altLang="en-US" sz="1200" kern="0" dirty="0">
                <a:ln>
                  <a:noFill/>
                  <a:prstDash val="sysDot"/>
                </a:ln>
                <a:solidFill>
                  <a:schemeClr val="tx1">
                    <a:lumMod val="85000"/>
                    <a:lumOff val="15000"/>
                  </a:schemeClr>
                </a:solidFill>
                <a:latin typeface="+mn-ea"/>
                <a:sym typeface="+mn-ea"/>
              </a:rPr>
              <a:t>对象，然</a:t>
            </a:r>
            <a:r>
              <a:rPr lang="en-US" altLang="zh-CN" sz="1200" kern="0" dirty="0">
                <a:ln>
                  <a:noFill/>
                  <a:prstDash val="sysDot"/>
                </a:ln>
                <a:solidFill>
                  <a:schemeClr val="tx1">
                    <a:lumMod val="85000"/>
                    <a:lumOff val="15000"/>
                  </a:schemeClr>
                </a:solidFill>
                <a:latin typeface="+mn-ea"/>
                <a:sym typeface="+mn-ea"/>
              </a:rPr>
              <a:t> </a:t>
            </a:r>
            <a:r>
              <a:rPr lang="zh-CN" altLang="en-US" sz="1200" kern="0" dirty="0">
                <a:ln>
                  <a:noFill/>
                  <a:prstDash val="sysDot"/>
                </a:ln>
                <a:solidFill>
                  <a:schemeClr val="tx1">
                    <a:lumMod val="85000"/>
                    <a:lumOff val="15000"/>
                  </a:schemeClr>
                </a:solidFill>
                <a:latin typeface="+mn-ea"/>
                <a:sym typeface="+mn-ea"/>
              </a:rPr>
              <a:t>后利用其上下结构的标签形式对这个对象的上下级标签进行遍历和信息提取操作。</a:t>
            </a:r>
            <a:endParaRPr lang="zh-CN" altLang="en-US" sz="1200" kern="0" dirty="0">
              <a:ln>
                <a:noFill/>
                <a:prstDash val="sysDot"/>
              </a:ln>
              <a:solidFill>
                <a:schemeClr val="tx1">
                  <a:lumMod val="85000"/>
                  <a:lumOff val="15000"/>
                </a:schemeClr>
              </a:solidFill>
              <a:latin typeface="+mn-ea"/>
              <a:sym typeface="+mn-ea"/>
            </a:endParaRPr>
          </a:p>
        </p:txBody>
      </p:sp>
      <p:sp>
        <p:nvSpPr>
          <p:cNvPr id="2062" name="Rectangle 14"/>
          <p:cNvSpPr>
            <a:spLocks noGrp="1" noChangeArrowheads="1"/>
          </p:cNvSpPr>
          <p:nvPr>
            <p:custDataLst>
              <p:tags r:id="rId13"/>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任务实施：解析采集到的网页</a:t>
            </a:r>
            <a:endParaRPr lang="zh-CN" altLang="en-US" sz="3200" dirty="0">
              <a:solidFill>
                <a:srgbClr val="FF0000"/>
              </a:solidFill>
              <a:latin typeface="楷体_GB2312" charset="-122"/>
            </a:endParaRPr>
          </a:p>
        </p:txBody>
      </p:sp>
      <p:pic>
        <p:nvPicPr>
          <p:cNvPr id="8" name="图片 7"/>
          <p:cNvPicPr>
            <a:picLocks noChangeAspect="1"/>
          </p:cNvPicPr>
          <p:nvPr/>
        </p:nvPicPr>
        <p:blipFill>
          <a:blip r:embed="rId14"/>
          <a:stretch>
            <a:fillRect/>
          </a:stretch>
        </p:blipFill>
        <p:spPr>
          <a:xfrm>
            <a:off x="5918835" y="1318260"/>
            <a:ext cx="5189220" cy="1584960"/>
          </a:xfrm>
          <a:prstGeom prst="rect">
            <a:avLst/>
          </a:prstGeom>
        </p:spPr>
      </p:pic>
      <p:pic>
        <p:nvPicPr>
          <p:cNvPr id="9" name="图片 8"/>
          <p:cNvPicPr>
            <a:picLocks noChangeAspect="1"/>
          </p:cNvPicPr>
          <p:nvPr/>
        </p:nvPicPr>
        <p:blipFill>
          <a:blip r:embed="rId15"/>
          <a:stretch>
            <a:fillRect/>
          </a:stretch>
        </p:blipFill>
        <p:spPr>
          <a:xfrm>
            <a:off x="6200140" y="3140710"/>
            <a:ext cx="4626610" cy="3197225"/>
          </a:xfrm>
          <a:prstGeom prst="rect">
            <a:avLst/>
          </a:prstGeom>
        </p:spPr>
      </p:pic>
    </p:spTree>
    <p:custDataLst>
      <p:tags r:id="rId16"/>
    </p:custDataLst>
  </p:cSld>
  <p:clrMapOvr>
    <a:masterClrMapping/>
  </p:clrMapOvr>
  <p:transition>
    <p:cut/>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2" name="Rectangle 14"/>
          <p:cNvSpPr>
            <a:spLocks noGrp="1" noChangeArrowheads="1"/>
          </p:cNvSpPr>
          <p:nvPr>
            <p:ph type="title" idx="4294967295"/>
            <p:custDataLst>
              <p:tags r:id="rId1"/>
            </p:custDataLst>
          </p:nvPr>
        </p:nvSpPr>
        <p:spPr/>
        <p:txBody>
          <a:bodyPr wrap="none"/>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任务实施：一</a:t>
            </a:r>
            <a:r>
              <a:rPr lang="en-US" altLang="zh-CN" sz="3200" dirty="0">
                <a:solidFill>
                  <a:srgbClr val="FF0000"/>
                </a:solidFill>
                <a:latin typeface="楷体_GB2312" charset="-122"/>
              </a:rPr>
              <a:t>. </a:t>
            </a:r>
            <a:r>
              <a:rPr lang="zh-CN" altLang="en-US" sz="3200" dirty="0">
                <a:solidFill>
                  <a:srgbClr val="FF0000"/>
                </a:solidFill>
                <a:latin typeface="楷体_GB2312" charset="-122"/>
              </a:rPr>
              <a:t>浏览网页及获取内容的流程</a:t>
            </a:r>
            <a:endParaRPr lang="zh-CN" altLang="en-US" sz="3200" dirty="0">
              <a:solidFill>
                <a:srgbClr val="FF0000"/>
              </a:solidFill>
              <a:latin typeface="楷体_GB2312" charset="-122"/>
            </a:endParaRPr>
          </a:p>
        </p:txBody>
      </p:sp>
      <p:sp>
        <p:nvSpPr>
          <p:cNvPr id="3" name="内容占位符 2"/>
          <p:cNvSpPr>
            <a:spLocks noGrp="1"/>
          </p:cNvSpPr>
          <p:nvPr>
            <p:custDataLst>
              <p:tags r:id="rId2"/>
            </p:custDataLst>
          </p:nvPr>
        </p:nvSpPr>
        <p:spPr>
          <a:xfrm>
            <a:off x="766445" y="1057910"/>
            <a:ext cx="10799445" cy="4742180"/>
          </a:xfrm>
          <a:prstGeom prst="rect">
            <a:avLst/>
          </a:prstGeom>
        </p:spPr>
        <p:txBody>
          <a:bodyPr vert="horz" wrap="square" lIns="0" tIns="0" rIns="0" bIns="0" rtlCol="0">
            <a:normAutofit/>
          </a:bodyPr>
          <a:lstStyle>
            <a:lvl1pPr>
              <a:defRPr>
                <a:latin typeface="+mn-ea"/>
                <a:ea typeface="+mn-ea"/>
                <a:cs typeface="+mn-ea"/>
                <a:sym typeface="+mn-ea"/>
              </a:defRPr>
            </a:lvl1pPr>
            <a:lvl2pPr>
              <a:defRPr>
                <a:latin typeface="+mn-ea"/>
                <a:ea typeface="+mn-ea"/>
                <a:cs typeface="+mn-ea"/>
                <a:sym typeface="+mn-ea"/>
              </a:defRPr>
            </a:lvl2pPr>
            <a:lvl3pPr>
              <a:defRPr>
                <a:latin typeface="+mn-ea"/>
                <a:ea typeface="+mn-ea"/>
                <a:cs typeface="+mn-ea"/>
                <a:sym typeface="+mn-ea"/>
              </a:defRPr>
            </a:lvl3pPr>
            <a:lvl4pPr>
              <a:defRPr>
                <a:latin typeface="+mn-ea"/>
                <a:ea typeface="+mn-ea"/>
                <a:cs typeface="+mn-ea"/>
                <a:sym typeface="+mn-ea"/>
              </a:defRPr>
            </a:lvl4pPr>
            <a:lvl5pPr>
              <a:defRPr>
                <a:latin typeface="+mn-ea"/>
                <a:ea typeface="+mn-ea"/>
                <a:cs typeface="+mn-ea"/>
                <a:sym typeface="+mn-ea"/>
              </a:defRPr>
            </a:lvl5pPr>
          </a:lstStyle>
          <a:p>
            <a:pPr lvl="0">
              <a:buNone/>
            </a:pPr>
            <a:r>
              <a:rPr lang="en-US" altLang="zh-CN" sz="2800" dirty="0">
                <a:solidFill>
                  <a:srgbClr val="0070C0"/>
                </a:solidFill>
              </a:rPr>
              <a:t>(</a:t>
            </a:r>
            <a:r>
              <a:rPr lang="zh-CN" altLang="en-US" sz="2800" dirty="0">
                <a:solidFill>
                  <a:srgbClr val="0070C0"/>
                </a:solidFill>
              </a:rPr>
              <a:t>二</a:t>
            </a:r>
            <a:r>
              <a:rPr lang="en-US" altLang="zh-CN" sz="2800" dirty="0">
                <a:solidFill>
                  <a:srgbClr val="0070C0"/>
                </a:solidFill>
              </a:rPr>
              <a:t>). </a:t>
            </a:r>
            <a:r>
              <a:rPr lang="zh-CN" altLang="en-US" sz="2800" dirty="0">
                <a:solidFill>
                  <a:srgbClr val="0070C0"/>
                </a:solidFill>
              </a:rPr>
              <a:t>网页访问原理和过程</a:t>
            </a:r>
            <a:endParaRPr lang="en-US" altLang="zh-CN" sz="2800" dirty="0">
              <a:solidFill>
                <a:srgbClr val="0070C0"/>
              </a:solidFill>
            </a:endParaRPr>
          </a:p>
          <a:p>
            <a:pPr lvl="0">
              <a:buNone/>
            </a:pPr>
            <a:endParaRPr lang="en-US" altLang="zh-CN" sz="2800" dirty="0">
              <a:solidFill>
                <a:srgbClr val="0070C0"/>
              </a:solidFill>
            </a:endParaRPr>
          </a:p>
          <a:p>
            <a:pPr lvl="0">
              <a:buNone/>
            </a:pPr>
            <a:r>
              <a:rPr lang="en-US" altLang="zh-CN" b="1" dirty="0"/>
              <a:t>1.</a:t>
            </a:r>
            <a:r>
              <a:rPr lang="zh-CN" altLang="en-US" b="1" dirty="0"/>
              <a:t>网页访问的基本原理：</a:t>
            </a:r>
            <a:endParaRPr lang="zh-CN" altLang="en-US" b="1" dirty="0"/>
          </a:p>
          <a:p>
            <a:pPr lvl="0">
              <a:buNone/>
            </a:pPr>
            <a:r>
              <a:rPr lang="zh-CN" altLang="en-US" sz="1600" dirty="0"/>
              <a:t>（</a:t>
            </a:r>
            <a:r>
              <a:rPr lang="en-US" altLang="zh-CN" sz="1600" dirty="0"/>
              <a:t>1</a:t>
            </a:r>
            <a:r>
              <a:rPr lang="zh-CN" altLang="en-US" sz="1600" dirty="0"/>
              <a:t>）用户发送请求（</a:t>
            </a:r>
            <a:r>
              <a:rPr lang="en-US" altLang="zh-CN" sz="1600" dirty="0"/>
              <a:t>Request</a:t>
            </a:r>
            <a:r>
              <a:rPr lang="zh-CN" altLang="en-US" sz="1600" dirty="0"/>
              <a:t>），</a:t>
            </a:r>
            <a:endParaRPr lang="zh-CN" altLang="en-US" sz="1600" dirty="0"/>
          </a:p>
          <a:p>
            <a:pPr lvl="0">
              <a:buNone/>
            </a:pPr>
            <a:r>
              <a:rPr lang="zh-CN" altLang="en-US" sz="1600" dirty="0"/>
              <a:t> </a:t>
            </a:r>
            <a:r>
              <a:rPr lang="en-US" altLang="zh-CN" sz="1600" dirty="0"/>
              <a:t> (2)  </a:t>
            </a:r>
            <a:r>
              <a:rPr lang="zh-CN" altLang="en-US" sz="1600" dirty="0"/>
              <a:t>服务器验证后返回响应（</a:t>
            </a:r>
            <a:r>
              <a:rPr lang="en-US" altLang="zh-CN" sz="1600" dirty="0"/>
              <a:t>Response</a:t>
            </a:r>
            <a:r>
              <a:rPr lang="zh-CN" altLang="en-US" sz="1600" dirty="0"/>
              <a:t>），客户端展示内容。</a:t>
            </a:r>
            <a:endParaRPr lang="zh-CN" altLang="en-US" sz="1600" dirty="0"/>
          </a:p>
          <a:p>
            <a:pPr lvl="0">
              <a:buNone/>
            </a:pPr>
            <a:endParaRPr lang="zh-CN" altLang="en-US" dirty="0"/>
          </a:p>
          <a:p>
            <a:pPr lvl="0">
              <a:buNone/>
            </a:pPr>
            <a:endParaRPr lang="zh-CN" altLang="en-US" sz="1600" dirty="0"/>
          </a:p>
        </p:txBody>
      </p:sp>
      <p:pic>
        <p:nvPicPr>
          <p:cNvPr id="66" name="IM 66"/>
          <p:cNvPicPr/>
          <p:nvPr/>
        </p:nvPicPr>
        <p:blipFill>
          <a:blip r:embed="rId3"/>
          <a:stretch>
            <a:fillRect/>
          </a:stretch>
        </p:blipFill>
        <p:spPr>
          <a:xfrm>
            <a:off x="766445" y="2790825"/>
            <a:ext cx="6642100" cy="3700780"/>
          </a:xfrm>
          <a:prstGeom prst="rect">
            <a:avLst/>
          </a:prstGeom>
        </p:spPr>
      </p:pic>
      <p:sp>
        <p:nvSpPr>
          <p:cNvPr id="5" name="文本框 4"/>
          <p:cNvSpPr txBox="1"/>
          <p:nvPr/>
        </p:nvSpPr>
        <p:spPr>
          <a:xfrm>
            <a:off x="7801610" y="3927475"/>
            <a:ext cx="4129405" cy="922020"/>
          </a:xfrm>
          <a:prstGeom prst="rect">
            <a:avLst/>
          </a:prstGeom>
          <a:noFill/>
          <a:ln w="28575" cmpd="dbl">
            <a:solidFill>
              <a:srgbClr val="00B0F0"/>
            </a:solidFill>
            <a:prstDash val="solid"/>
          </a:ln>
        </p:spPr>
        <p:txBody>
          <a:bodyPr wrap="square" rtlCol="0">
            <a:spAutoFit/>
          </a:bodyPr>
          <a:p>
            <a:r>
              <a:rPr lang="zh-CN" altLang="en-US"/>
              <a:t>按</a:t>
            </a:r>
            <a:r>
              <a:rPr lang="en-US" altLang="zh-CN"/>
              <a:t> F12 </a:t>
            </a:r>
            <a:r>
              <a:rPr lang="zh-CN" altLang="en-US"/>
              <a:t>键打开网页调试工具，选择</a:t>
            </a:r>
            <a:r>
              <a:rPr lang="en-US" altLang="zh-CN"/>
              <a:t>“</a:t>
            </a:r>
            <a:r>
              <a:rPr lang="zh-CN" altLang="en-US"/>
              <a:t>网络</a:t>
            </a:r>
            <a:r>
              <a:rPr lang="en-US" altLang="zh-CN"/>
              <a:t>”</a:t>
            </a:r>
            <a:r>
              <a:rPr lang="zh-CN" altLang="en-US"/>
              <a:t>选项，即可看到对某网站的请求以及某</a:t>
            </a:r>
            <a:r>
              <a:rPr lang="en-US" altLang="zh-CN"/>
              <a:t> </a:t>
            </a:r>
            <a:r>
              <a:rPr lang="zh-CN" altLang="en-US"/>
              <a:t>网站返回的响应</a:t>
            </a:r>
            <a:endParaRPr lang="zh-CN" altLang="en-US"/>
          </a:p>
        </p:txBody>
      </p:sp>
    </p:spTree>
    <p:custDataLst>
      <p:tags r:id="rId4"/>
    </p:custDataLst>
  </p:cSld>
  <p:clrMapOvr>
    <a:masterClrMapping/>
  </p:clrMapOvr>
  <p:transition>
    <p:cut/>
  </p:transition>
</p:sld>
</file>

<file path=ppt/slides/slide70.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cxnSp>
        <p:nvCxnSpPr>
          <p:cNvPr id="76" name="直接连接符 75"/>
          <p:cNvCxnSpPr/>
          <p:nvPr>
            <p:custDataLst>
              <p:tags r:id="rId2"/>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3"/>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4"/>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5"/>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73" name="直接连接符 72"/>
          <p:cNvCxnSpPr/>
          <p:nvPr>
            <p:custDataLst>
              <p:tags r:id="rId6"/>
            </p:custDataLst>
          </p:nvPr>
        </p:nvCxnSpPr>
        <p:spPr>
          <a:xfrm>
            <a:off x="608965" y="181864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74" name="直接连接符 73"/>
          <p:cNvCxnSpPr/>
          <p:nvPr>
            <p:custDataLst>
              <p:tags r:id="rId7"/>
            </p:custDataLst>
          </p:nvPr>
        </p:nvCxnSpPr>
        <p:spPr>
          <a:xfrm>
            <a:off x="2518410" y="192468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5" name="任意多边形: 形状 1397"/>
          <p:cNvSpPr/>
          <p:nvPr>
            <p:custDataLst>
              <p:tags r:id="rId8"/>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9"/>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10"/>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11"/>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12"/>
            </p:custDataLst>
          </p:nvPr>
        </p:nvSpPr>
        <p:spPr>
          <a:xfrm>
            <a:off x="1092835" y="1136015"/>
            <a:ext cx="10015220" cy="5201920"/>
          </a:xfrm>
          <a:prstGeom prst="rect">
            <a:avLst/>
          </a:prstGeom>
          <a:noFill/>
        </p:spPr>
        <p:txBody>
          <a:bodyPr wrap="square" rtlCol="0" anchor="ctr" anchorCtr="0">
            <a:normAutofit/>
          </a:bodyPr>
          <a:lstStyle/>
          <a:p>
            <a:pPr lvl="0" indent="0" fontAlgn="auto">
              <a:lnSpc>
                <a:spcPct val="150000"/>
              </a:lnSpc>
            </a:pPr>
            <a:r>
              <a:rPr lang="zh-CN" altLang="en-US" sz="1600" b="1" kern="0" dirty="0">
                <a:ln>
                  <a:noFill/>
                  <a:prstDash val="sysDot"/>
                </a:ln>
                <a:solidFill>
                  <a:schemeClr val="tx1">
                    <a:lumMod val="85000"/>
                    <a:lumOff val="15000"/>
                  </a:schemeClr>
                </a:solidFill>
                <a:latin typeface="+mn-ea"/>
                <a:sym typeface="+mn-ea"/>
              </a:rPr>
              <a:t>二、使用</a:t>
            </a:r>
            <a:r>
              <a:rPr lang="en-US" altLang="zh-CN" sz="1600" b="1" kern="0" dirty="0">
                <a:ln>
                  <a:noFill/>
                  <a:prstDash val="sysDot"/>
                </a:ln>
                <a:solidFill>
                  <a:schemeClr val="tx1">
                    <a:lumMod val="85000"/>
                    <a:lumOff val="15000"/>
                  </a:schemeClr>
                </a:solidFill>
                <a:latin typeface="+mn-ea"/>
                <a:sym typeface="+mn-ea"/>
              </a:rPr>
              <a:t> Beautiful Soup </a:t>
            </a:r>
            <a:r>
              <a:rPr lang="zh-CN" altLang="en-US" sz="1600" b="1" kern="0" dirty="0">
                <a:ln>
                  <a:noFill/>
                  <a:prstDash val="sysDot"/>
                </a:ln>
                <a:solidFill>
                  <a:schemeClr val="tx1">
                    <a:lumMod val="85000"/>
                    <a:lumOff val="15000"/>
                  </a:schemeClr>
                </a:solidFill>
                <a:latin typeface="+mn-ea"/>
                <a:sym typeface="+mn-ea"/>
              </a:rPr>
              <a:t>解析</a:t>
            </a:r>
            <a:endParaRPr lang="zh-CN" altLang="en-US" sz="1600" b="1" kern="0" dirty="0">
              <a:ln>
                <a:noFill/>
                <a:prstDash val="sysDot"/>
              </a:ln>
              <a:solidFill>
                <a:schemeClr val="tx1">
                  <a:lumMod val="85000"/>
                  <a:lumOff val="15000"/>
                </a:schemeClr>
              </a:solidFill>
              <a:latin typeface="+mn-ea"/>
              <a:sym typeface="+mn-ea"/>
            </a:endParaRPr>
          </a:p>
          <a:p>
            <a:pPr lvl="0" indent="0" fontAlgn="auto">
              <a:lnSpc>
                <a:spcPct val="150000"/>
              </a:lnSpc>
            </a:pPr>
            <a:r>
              <a:rPr lang="zh-CN" altLang="en-US" sz="1600" b="1" kern="0" dirty="0">
                <a:ln>
                  <a:noFill/>
                  <a:prstDash val="sysDot"/>
                </a:ln>
                <a:solidFill>
                  <a:schemeClr val="tx1">
                    <a:lumMod val="85000"/>
                    <a:lumOff val="15000"/>
                  </a:schemeClr>
                </a:solidFill>
                <a:latin typeface="+mn-ea"/>
                <a:sym typeface="+mn-ea"/>
              </a:rPr>
              <a:t>（二）</a:t>
            </a:r>
            <a:r>
              <a:rPr lang="en-US" altLang="zh-CN" sz="1600" b="1" kern="0" dirty="0">
                <a:ln>
                  <a:noFill/>
                  <a:prstDash val="sysDot"/>
                </a:ln>
                <a:solidFill>
                  <a:schemeClr val="tx1">
                    <a:lumMod val="85000"/>
                    <a:lumOff val="15000"/>
                  </a:schemeClr>
                </a:solidFill>
                <a:latin typeface="+mn-ea"/>
                <a:sym typeface="+mn-ea"/>
              </a:rPr>
              <a:t>Beautiful Soup </a:t>
            </a:r>
            <a:r>
              <a:rPr lang="zh-CN" altLang="en-US" sz="1600" b="1" kern="0" dirty="0">
                <a:ln>
                  <a:noFill/>
                  <a:prstDash val="sysDot"/>
                </a:ln>
                <a:solidFill>
                  <a:schemeClr val="tx1">
                    <a:lumMod val="85000"/>
                    <a:lumOff val="15000"/>
                  </a:schemeClr>
                </a:solidFill>
                <a:latin typeface="+mn-ea"/>
                <a:sym typeface="+mn-ea"/>
              </a:rPr>
              <a:t>简介</a:t>
            </a:r>
            <a:endParaRPr lang="zh-CN" altLang="en-US" sz="1600" b="1" kern="0" dirty="0">
              <a:ln>
                <a:noFill/>
                <a:prstDash val="sysDot"/>
              </a:ln>
              <a:solidFill>
                <a:schemeClr val="tx1">
                  <a:lumMod val="85000"/>
                  <a:lumOff val="15000"/>
                </a:schemeClr>
              </a:solidFill>
              <a:latin typeface="+mn-ea"/>
              <a:sym typeface="+mn-ea"/>
            </a:endParaRPr>
          </a:p>
          <a:p>
            <a:pPr lvl="0" indent="0" fontAlgn="auto">
              <a:lnSpc>
                <a:spcPct val="150000"/>
              </a:lnSpc>
            </a:pPr>
            <a:r>
              <a:rPr lang="en-US" altLang="zh-CN" sz="1600" kern="0" dirty="0">
                <a:ln>
                  <a:noFill/>
                  <a:prstDash val="sysDot"/>
                </a:ln>
                <a:solidFill>
                  <a:schemeClr val="tx1">
                    <a:lumMod val="85000"/>
                    <a:lumOff val="15000"/>
                  </a:schemeClr>
                </a:solidFill>
                <a:latin typeface="+mn-ea"/>
                <a:sym typeface="+mn-ea"/>
              </a:rPr>
              <a:t>Beautiful Soup </a:t>
            </a:r>
            <a:r>
              <a:rPr lang="zh-CN" altLang="en-US" sz="1600" kern="0" dirty="0">
                <a:ln>
                  <a:noFill/>
                  <a:prstDash val="sysDot"/>
                </a:ln>
                <a:solidFill>
                  <a:schemeClr val="tx1">
                    <a:lumMod val="85000"/>
                    <a:lumOff val="15000"/>
                  </a:schemeClr>
                </a:solidFill>
                <a:latin typeface="+mn-ea"/>
                <a:sym typeface="+mn-ea"/>
              </a:rPr>
              <a:t>是一个可以从</a:t>
            </a:r>
            <a:r>
              <a:rPr lang="en-US" altLang="zh-CN" sz="1600" kern="0" dirty="0">
                <a:ln>
                  <a:noFill/>
                  <a:prstDash val="sysDot"/>
                </a:ln>
                <a:solidFill>
                  <a:schemeClr val="tx1">
                    <a:lumMod val="85000"/>
                    <a:lumOff val="15000"/>
                  </a:schemeClr>
                </a:solidFill>
                <a:latin typeface="+mn-ea"/>
                <a:sym typeface="+mn-ea"/>
              </a:rPr>
              <a:t> HTML </a:t>
            </a:r>
            <a:r>
              <a:rPr lang="zh-CN" altLang="en-US" sz="1600" kern="0" dirty="0">
                <a:ln>
                  <a:noFill/>
                  <a:prstDash val="sysDot"/>
                </a:ln>
                <a:solidFill>
                  <a:schemeClr val="tx1">
                    <a:lumMod val="85000"/>
                    <a:lumOff val="15000"/>
                  </a:schemeClr>
                </a:solidFill>
                <a:latin typeface="+mn-ea"/>
                <a:sym typeface="+mn-ea"/>
              </a:rPr>
              <a:t>或</a:t>
            </a:r>
            <a:r>
              <a:rPr lang="en-US" altLang="zh-CN" sz="1600" kern="0" dirty="0">
                <a:ln>
                  <a:noFill/>
                  <a:prstDash val="sysDot"/>
                </a:ln>
                <a:solidFill>
                  <a:schemeClr val="tx1">
                    <a:lumMod val="85000"/>
                    <a:lumOff val="15000"/>
                  </a:schemeClr>
                </a:solidFill>
                <a:latin typeface="+mn-ea"/>
                <a:sym typeface="+mn-ea"/>
              </a:rPr>
              <a:t> XML </a:t>
            </a:r>
            <a:r>
              <a:rPr lang="zh-CN" altLang="en-US" sz="1600" kern="0" dirty="0">
                <a:ln>
                  <a:noFill/>
                  <a:prstDash val="sysDot"/>
                </a:ln>
                <a:solidFill>
                  <a:schemeClr val="tx1">
                    <a:lumMod val="85000"/>
                    <a:lumOff val="15000"/>
                  </a:schemeClr>
                </a:solidFill>
                <a:latin typeface="+mn-ea"/>
                <a:sym typeface="+mn-ea"/>
              </a:rPr>
              <a:t>文件中提取数据的</a:t>
            </a:r>
            <a:r>
              <a:rPr lang="en-US" altLang="zh-CN" sz="1600" kern="0" dirty="0">
                <a:ln>
                  <a:noFill/>
                  <a:prstDash val="sysDot"/>
                </a:ln>
                <a:solidFill>
                  <a:schemeClr val="tx1">
                    <a:lumMod val="85000"/>
                    <a:lumOff val="15000"/>
                  </a:schemeClr>
                </a:solidFill>
                <a:latin typeface="+mn-ea"/>
                <a:sym typeface="+mn-ea"/>
              </a:rPr>
              <a:t> Python </a:t>
            </a:r>
            <a:r>
              <a:rPr lang="zh-CN" altLang="en-US" sz="1600" kern="0" dirty="0">
                <a:ln>
                  <a:noFill/>
                  <a:prstDash val="sysDot"/>
                </a:ln>
                <a:solidFill>
                  <a:schemeClr val="tx1">
                    <a:lumMod val="85000"/>
                    <a:lumOff val="15000"/>
                  </a:schemeClr>
                </a:solidFill>
                <a:latin typeface="+mn-ea"/>
                <a:sym typeface="+mn-ea"/>
              </a:rPr>
              <a:t>库，它能够</a:t>
            </a:r>
            <a:r>
              <a:rPr lang="en-US" altLang="zh-CN" sz="1600" kern="0" dirty="0">
                <a:ln>
                  <a:noFill/>
                  <a:prstDash val="sysDot"/>
                </a:ln>
                <a:solidFill>
                  <a:schemeClr val="tx1">
                    <a:lumMod val="85000"/>
                    <a:lumOff val="15000"/>
                  </a:schemeClr>
                </a:solidFill>
                <a:latin typeface="+mn-ea"/>
                <a:sym typeface="+mn-ea"/>
              </a:rPr>
              <a:t> </a:t>
            </a:r>
            <a:r>
              <a:rPr lang="zh-CN" altLang="en-US" sz="1600" kern="0" dirty="0">
                <a:ln>
                  <a:noFill/>
                  <a:prstDash val="sysDot"/>
                </a:ln>
                <a:solidFill>
                  <a:schemeClr val="tx1">
                    <a:lumMod val="85000"/>
                    <a:lumOff val="15000"/>
                  </a:schemeClr>
                </a:solidFill>
                <a:latin typeface="+mn-ea"/>
                <a:sym typeface="+mn-ea"/>
              </a:rPr>
              <a:t>通过用户喜欢的转换器实现惯用文档导航、查找和修改文档等操作。在基于</a:t>
            </a:r>
            <a:r>
              <a:rPr lang="en-US" altLang="zh-CN" sz="1600" kern="0" dirty="0">
                <a:ln>
                  <a:noFill/>
                  <a:prstDash val="sysDot"/>
                </a:ln>
                <a:solidFill>
                  <a:schemeClr val="tx1">
                    <a:lumMod val="85000"/>
                    <a:lumOff val="15000"/>
                  </a:schemeClr>
                </a:solidFill>
                <a:latin typeface="+mn-ea"/>
                <a:sym typeface="+mn-ea"/>
              </a:rPr>
              <a:t> Python </a:t>
            </a:r>
            <a:r>
              <a:rPr lang="zh-CN" altLang="en-US" sz="1600" kern="0" dirty="0">
                <a:ln>
                  <a:noFill/>
                  <a:prstDash val="sysDot"/>
                </a:ln>
                <a:solidFill>
                  <a:schemeClr val="tx1">
                    <a:lumMod val="85000"/>
                    <a:lumOff val="15000"/>
                  </a:schemeClr>
                </a:solidFill>
                <a:latin typeface="+mn-ea"/>
                <a:sym typeface="+mn-ea"/>
              </a:rPr>
              <a:t>的数</a:t>
            </a:r>
            <a:r>
              <a:rPr lang="en-US" altLang="zh-CN" sz="1600" kern="0" dirty="0">
                <a:ln>
                  <a:noFill/>
                  <a:prstDash val="sysDot"/>
                </a:ln>
                <a:solidFill>
                  <a:schemeClr val="tx1">
                    <a:lumMod val="85000"/>
                    <a:lumOff val="15000"/>
                  </a:schemeClr>
                </a:solidFill>
                <a:latin typeface="+mn-ea"/>
                <a:sym typeface="+mn-ea"/>
              </a:rPr>
              <a:t> </a:t>
            </a:r>
            <a:r>
              <a:rPr lang="zh-CN" altLang="en-US" sz="1600" kern="0" dirty="0">
                <a:ln>
                  <a:noFill/>
                  <a:prstDash val="sysDot"/>
                </a:ln>
                <a:solidFill>
                  <a:schemeClr val="tx1">
                    <a:lumMod val="85000"/>
                    <a:lumOff val="15000"/>
                  </a:schemeClr>
                </a:solidFill>
                <a:latin typeface="+mn-ea"/>
                <a:sym typeface="+mn-ea"/>
              </a:rPr>
              <a:t>据采集开发中，主要用到的是</a:t>
            </a:r>
            <a:r>
              <a:rPr lang="en-US" altLang="zh-CN" sz="1600" kern="0" dirty="0">
                <a:ln>
                  <a:noFill/>
                  <a:prstDash val="sysDot"/>
                </a:ln>
                <a:solidFill>
                  <a:schemeClr val="tx1">
                    <a:lumMod val="85000"/>
                    <a:lumOff val="15000"/>
                  </a:schemeClr>
                </a:solidFill>
                <a:latin typeface="+mn-ea"/>
                <a:sym typeface="+mn-ea"/>
              </a:rPr>
              <a:t> Beautiful Soup </a:t>
            </a:r>
            <a:r>
              <a:rPr lang="zh-CN" altLang="en-US" sz="1600" kern="0" dirty="0">
                <a:ln>
                  <a:noFill/>
                  <a:prstDash val="sysDot"/>
                </a:ln>
                <a:solidFill>
                  <a:schemeClr val="tx1">
                    <a:lumMod val="85000"/>
                    <a:lumOff val="15000"/>
                  </a:schemeClr>
                </a:solidFill>
                <a:latin typeface="+mn-ea"/>
                <a:sym typeface="+mn-ea"/>
              </a:rPr>
              <a:t>的查找和提取功能，修改文档方式很少用</a:t>
            </a:r>
            <a:r>
              <a:rPr lang="en-US" altLang="zh-CN" sz="1600" kern="0" dirty="0">
                <a:ln>
                  <a:noFill/>
                  <a:prstDash val="sysDot"/>
                </a:ln>
                <a:solidFill>
                  <a:schemeClr val="tx1">
                    <a:lumMod val="85000"/>
                    <a:lumOff val="15000"/>
                  </a:schemeClr>
                </a:solidFill>
                <a:latin typeface="+mn-ea"/>
                <a:sym typeface="+mn-ea"/>
              </a:rPr>
              <a:t> </a:t>
            </a:r>
            <a:r>
              <a:rPr lang="zh-CN" altLang="en-US" sz="1600" kern="0" dirty="0">
                <a:ln>
                  <a:noFill/>
                  <a:prstDash val="sysDot"/>
                </a:ln>
                <a:solidFill>
                  <a:schemeClr val="tx1">
                    <a:lumMod val="85000"/>
                    <a:lumOff val="15000"/>
                  </a:schemeClr>
                </a:solidFill>
                <a:latin typeface="+mn-ea"/>
                <a:sym typeface="+mn-ea"/>
              </a:rPr>
              <a:t>到。可以说，</a:t>
            </a:r>
            <a:r>
              <a:rPr lang="en-US" altLang="zh-CN" sz="1600" kern="0" dirty="0">
                <a:ln>
                  <a:noFill/>
                  <a:prstDash val="sysDot"/>
                </a:ln>
                <a:solidFill>
                  <a:schemeClr val="tx1">
                    <a:lumMod val="85000"/>
                    <a:lumOff val="15000"/>
                  </a:schemeClr>
                </a:solidFill>
                <a:latin typeface="+mn-ea"/>
                <a:sym typeface="+mn-ea"/>
              </a:rPr>
              <a:t>Beautiful Soup </a:t>
            </a:r>
            <a:r>
              <a:rPr lang="zh-CN" altLang="en-US" sz="1600" kern="0" dirty="0">
                <a:ln>
                  <a:noFill/>
                  <a:prstDash val="sysDot"/>
                </a:ln>
                <a:solidFill>
                  <a:schemeClr val="tx1">
                    <a:lumMod val="85000"/>
                    <a:lumOff val="15000"/>
                  </a:schemeClr>
                </a:solidFill>
                <a:latin typeface="+mn-ea"/>
                <a:sym typeface="+mn-ea"/>
              </a:rPr>
              <a:t>是一个非常流行的</a:t>
            </a:r>
            <a:r>
              <a:rPr lang="en-US" altLang="zh-CN" sz="1600" kern="0" dirty="0">
                <a:ln>
                  <a:noFill/>
                  <a:prstDash val="sysDot"/>
                </a:ln>
                <a:solidFill>
                  <a:schemeClr val="tx1">
                    <a:lumMod val="85000"/>
                    <a:lumOff val="15000"/>
                  </a:schemeClr>
                </a:solidFill>
                <a:latin typeface="+mn-ea"/>
                <a:sym typeface="+mn-ea"/>
              </a:rPr>
              <a:t> Python </a:t>
            </a:r>
            <a:r>
              <a:rPr lang="zh-CN" altLang="en-US" sz="1600" kern="0" dirty="0">
                <a:ln>
                  <a:noFill/>
                  <a:prstDash val="sysDot"/>
                </a:ln>
                <a:solidFill>
                  <a:schemeClr val="tx1">
                    <a:lumMod val="85000"/>
                    <a:lumOff val="15000"/>
                  </a:schemeClr>
                </a:solidFill>
                <a:latin typeface="+mn-ea"/>
                <a:sym typeface="+mn-ea"/>
              </a:rPr>
              <a:t>模块。</a:t>
            </a:r>
            <a:endParaRPr lang="zh-CN" altLang="en-US" sz="1600" kern="0" dirty="0">
              <a:ln>
                <a:noFill/>
                <a:prstDash val="sysDot"/>
              </a:ln>
              <a:solidFill>
                <a:schemeClr val="tx1">
                  <a:lumMod val="85000"/>
                  <a:lumOff val="15000"/>
                </a:schemeClr>
              </a:solidFill>
              <a:latin typeface="+mn-ea"/>
              <a:sym typeface="+mn-ea"/>
            </a:endParaRPr>
          </a:p>
          <a:p>
            <a:pPr lvl="0" indent="0" fontAlgn="auto">
              <a:lnSpc>
                <a:spcPct val="150000"/>
              </a:lnSpc>
            </a:pPr>
            <a:r>
              <a:rPr lang="zh-CN" altLang="en-US" sz="1600" kern="0" dirty="0">
                <a:ln>
                  <a:noFill/>
                  <a:prstDash val="sysDot"/>
                </a:ln>
                <a:solidFill>
                  <a:schemeClr val="tx1">
                    <a:lumMod val="85000"/>
                    <a:lumOff val="15000"/>
                  </a:schemeClr>
                </a:solidFill>
                <a:latin typeface="+mn-ea"/>
                <a:sym typeface="+mn-ea"/>
              </a:rPr>
              <a:t>简单来说，</a:t>
            </a:r>
            <a:r>
              <a:rPr lang="en-US" altLang="zh-CN" sz="1600" kern="0" dirty="0">
                <a:ln>
                  <a:noFill/>
                  <a:prstDash val="sysDot"/>
                </a:ln>
                <a:solidFill>
                  <a:schemeClr val="tx1">
                    <a:lumMod val="85000"/>
                    <a:lumOff val="15000"/>
                  </a:schemeClr>
                </a:solidFill>
                <a:latin typeface="+mn-ea"/>
                <a:sym typeface="+mn-ea"/>
              </a:rPr>
              <a:t>Beautiful Soup </a:t>
            </a:r>
            <a:r>
              <a:rPr lang="zh-CN" altLang="en-US" sz="1600" kern="0" dirty="0">
                <a:ln>
                  <a:noFill/>
                  <a:prstDash val="sysDot"/>
                </a:ln>
                <a:solidFill>
                  <a:schemeClr val="tx1">
                    <a:lumMod val="85000"/>
                    <a:lumOff val="15000"/>
                  </a:schemeClr>
                </a:solidFill>
                <a:latin typeface="+mn-ea"/>
                <a:sym typeface="+mn-ea"/>
              </a:rPr>
              <a:t>是</a:t>
            </a:r>
            <a:r>
              <a:rPr lang="en-US" altLang="zh-CN" sz="1600" kern="0" dirty="0">
                <a:ln>
                  <a:noFill/>
                  <a:prstDash val="sysDot"/>
                </a:ln>
                <a:solidFill>
                  <a:schemeClr val="tx1">
                    <a:lumMod val="85000"/>
                    <a:lumOff val="15000"/>
                  </a:schemeClr>
                </a:solidFill>
                <a:latin typeface="+mn-ea"/>
                <a:sym typeface="+mn-ea"/>
              </a:rPr>
              <a:t> Python </a:t>
            </a:r>
            <a:r>
              <a:rPr lang="zh-CN" altLang="en-US" sz="1600" kern="0" dirty="0">
                <a:ln>
                  <a:noFill/>
                  <a:prstDash val="sysDot"/>
                </a:ln>
                <a:solidFill>
                  <a:schemeClr val="tx1">
                    <a:lumMod val="85000"/>
                    <a:lumOff val="15000"/>
                  </a:schemeClr>
                </a:solidFill>
                <a:latin typeface="+mn-ea"/>
                <a:sym typeface="+mn-ea"/>
              </a:rPr>
              <a:t>的一个库，其主要功能是从网页上爬取数据。</a:t>
            </a:r>
            <a:r>
              <a:rPr lang="en-US" altLang="zh-CN" sz="1600" kern="0" dirty="0">
                <a:ln>
                  <a:noFill/>
                  <a:prstDash val="sysDot"/>
                </a:ln>
                <a:solidFill>
                  <a:schemeClr val="tx1">
                    <a:lumMod val="85000"/>
                    <a:lumOff val="15000"/>
                  </a:schemeClr>
                </a:solidFill>
                <a:latin typeface="+mn-ea"/>
                <a:sym typeface="+mn-ea"/>
              </a:rPr>
              <a:t> Beautiful Soup </a:t>
            </a:r>
            <a:r>
              <a:rPr lang="zh-CN" altLang="en-US" sz="1600" kern="0" dirty="0">
                <a:ln>
                  <a:noFill/>
                  <a:prstDash val="sysDot"/>
                </a:ln>
                <a:solidFill>
                  <a:schemeClr val="tx1">
                    <a:lumMod val="85000"/>
                    <a:lumOff val="15000"/>
                  </a:schemeClr>
                </a:solidFill>
                <a:latin typeface="+mn-ea"/>
                <a:sym typeface="+mn-ea"/>
              </a:rPr>
              <a:t>提供一些简单的、</a:t>
            </a:r>
            <a:r>
              <a:rPr lang="en-US" altLang="zh-CN" sz="1600" kern="0" dirty="0">
                <a:ln>
                  <a:noFill/>
                  <a:prstDash val="sysDot"/>
                </a:ln>
                <a:solidFill>
                  <a:schemeClr val="tx1">
                    <a:lumMod val="85000"/>
                    <a:lumOff val="15000"/>
                  </a:schemeClr>
                </a:solidFill>
                <a:latin typeface="+mn-ea"/>
                <a:sym typeface="+mn-ea"/>
              </a:rPr>
              <a:t>Python </a:t>
            </a:r>
            <a:r>
              <a:rPr lang="zh-CN" altLang="en-US" sz="1600" kern="0" dirty="0">
                <a:ln>
                  <a:noFill/>
                  <a:prstDash val="sysDot"/>
                </a:ln>
                <a:solidFill>
                  <a:schemeClr val="tx1">
                    <a:lumMod val="85000"/>
                    <a:lumOff val="15000"/>
                  </a:schemeClr>
                </a:solidFill>
                <a:latin typeface="+mn-ea"/>
                <a:sym typeface="+mn-ea"/>
              </a:rPr>
              <a:t>式的函数以处理导航、搜索、修改分析树等，</a:t>
            </a:r>
            <a:r>
              <a:rPr lang="en-US" altLang="zh-CN" sz="1600" kern="0" dirty="0">
                <a:ln>
                  <a:noFill/>
                  <a:prstDash val="sysDot"/>
                </a:ln>
                <a:solidFill>
                  <a:schemeClr val="tx1">
                    <a:lumMod val="85000"/>
                    <a:lumOff val="15000"/>
                  </a:schemeClr>
                </a:solidFill>
                <a:latin typeface="+mn-ea"/>
                <a:sym typeface="+mn-ea"/>
              </a:rPr>
              <a:t> </a:t>
            </a:r>
            <a:r>
              <a:rPr lang="zh-CN" altLang="en-US" sz="1600" kern="0" dirty="0">
                <a:ln>
                  <a:noFill/>
                  <a:prstDash val="sysDot"/>
                </a:ln>
                <a:solidFill>
                  <a:schemeClr val="tx1">
                    <a:lumMod val="85000"/>
                    <a:lumOff val="15000"/>
                  </a:schemeClr>
                </a:solidFill>
                <a:latin typeface="+mn-ea"/>
                <a:sym typeface="+mn-ea"/>
              </a:rPr>
              <a:t>它是一个工具箱，通过解析文档为用户提供需要爬取的数据，不需要多少代码就可以写</a:t>
            </a:r>
            <a:r>
              <a:rPr lang="en-US" altLang="zh-CN" sz="1600" kern="0" dirty="0">
                <a:ln>
                  <a:noFill/>
                  <a:prstDash val="sysDot"/>
                </a:ln>
                <a:solidFill>
                  <a:schemeClr val="tx1">
                    <a:lumMod val="85000"/>
                    <a:lumOff val="15000"/>
                  </a:schemeClr>
                </a:solidFill>
                <a:latin typeface="+mn-ea"/>
                <a:sym typeface="+mn-ea"/>
              </a:rPr>
              <a:t> </a:t>
            </a:r>
            <a:r>
              <a:rPr lang="zh-CN" altLang="en-US" sz="1600" kern="0" dirty="0">
                <a:ln>
                  <a:noFill/>
                  <a:prstDash val="sysDot"/>
                </a:ln>
                <a:solidFill>
                  <a:schemeClr val="tx1">
                    <a:lumMod val="85000"/>
                    <a:lumOff val="15000"/>
                  </a:schemeClr>
                </a:solidFill>
                <a:latin typeface="+mn-ea"/>
                <a:sym typeface="+mn-ea"/>
              </a:rPr>
              <a:t>出一个完整的应用程序。</a:t>
            </a:r>
            <a:r>
              <a:rPr lang="en-US" altLang="zh-CN" sz="1600" kern="0" dirty="0">
                <a:ln>
                  <a:noFill/>
                  <a:prstDash val="sysDot"/>
                </a:ln>
                <a:solidFill>
                  <a:schemeClr val="tx1">
                    <a:lumMod val="85000"/>
                    <a:lumOff val="15000"/>
                  </a:schemeClr>
                </a:solidFill>
                <a:latin typeface="+mn-ea"/>
                <a:sym typeface="+mn-ea"/>
              </a:rPr>
              <a:t>Beautiful Soup </a:t>
            </a:r>
            <a:r>
              <a:rPr lang="zh-CN" altLang="en-US" sz="1600" kern="0" dirty="0">
                <a:ln>
                  <a:noFill/>
                  <a:prstDash val="sysDot"/>
                </a:ln>
                <a:solidFill>
                  <a:schemeClr val="tx1">
                    <a:lumMod val="85000"/>
                    <a:lumOff val="15000"/>
                  </a:schemeClr>
                </a:solidFill>
                <a:latin typeface="+mn-ea"/>
                <a:sym typeface="+mn-ea"/>
              </a:rPr>
              <a:t>可以自动将输入文档转换为</a:t>
            </a:r>
            <a:r>
              <a:rPr lang="en-US" altLang="zh-CN" sz="1600" kern="0" dirty="0">
                <a:ln>
                  <a:noFill/>
                  <a:prstDash val="sysDot"/>
                </a:ln>
                <a:solidFill>
                  <a:schemeClr val="tx1">
                    <a:lumMod val="85000"/>
                    <a:lumOff val="15000"/>
                  </a:schemeClr>
                </a:solidFill>
                <a:latin typeface="+mn-ea"/>
                <a:sym typeface="+mn-ea"/>
              </a:rPr>
              <a:t> Unicode </a:t>
            </a:r>
            <a:r>
              <a:rPr lang="zh-CN" altLang="en-US" sz="1600" kern="0" dirty="0">
                <a:ln>
                  <a:noFill/>
                  <a:prstDash val="sysDot"/>
                </a:ln>
                <a:solidFill>
                  <a:schemeClr val="tx1">
                    <a:lumMod val="85000"/>
                    <a:lumOff val="15000"/>
                  </a:schemeClr>
                </a:solidFill>
                <a:latin typeface="+mn-ea"/>
                <a:sym typeface="+mn-ea"/>
              </a:rPr>
              <a:t>编码，将输</a:t>
            </a:r>
            <a:r>
              <a:rPr lang="en-US" altLang="zh-CN" sz="1600" kern="0" dirty="0">
                <a:ln>
                  <a:noFill/>
                  <a:prstDash val="sysDot"/>
                </a:ln>
                <a:solidFill>
                  <a:schemeClr val="tx1">
                    <a:lumMod val="85000"/>
                    <a:lumOff val="15000"/>
                  </a:schemeClr>
                </a:solidFill>
                <a:latin typeface="+mn-ea"/>
                <a:sym typeface="+mn-ea"/>
              </a:rPr>
              <a:t>  </a:t>
            </a:r>
            <a:r>
              <a:rPr lang="zh-CN" altLang="en-US" sz="1600" kern="0" dirty="0">
                <a:ln>
                  <a:noFill/>
                  <a:prstDash val="sysDot"/>
                </a:ln>
                <a:solidFill>
                  <a:schemeClr val="tx1">
                    <a:lumMod val="85000"/>
                    <a:lumOff val="15000"/>
                  </a:schemeClr>
                </a:solidFill>
                <a:latin typeface="+mn-ea"/>
                <a:sym typeface="+mn-ea"/>
              </a:rPr>
              <a:t>出文档转换为</a:t>
            </a:r>
            <a:r>
              <a:rPr lang="en-US" altLang="zh-CN" sz="1600" kern="0" dirty="0">
                <a:ln>
                  <a:noFill/>
                  <a:prstDash val="sysDot"/>
                </a:ln>
                <a:solidFill>
                  <a:schemeClr val="tx1">
                    <a:lumMod val="85000"/>
                    <a:lumOff val="15000"/>
                  </a:schemeClr>
                </a:solidFill>
                <a:latin typeface="+mn-ea"/>
                <a:sym typeface="+mn-ea"/>
              </a:rPr>
              <a:t> UTF - 8 </a:t>
            </a:r>
            <a:r>
              <a:rPr lang="zh-CN" altLang="en-US" sz="1600" kern="0" dirty="0">
                <a:ln>
                  <a:noFill/>
                  <a:prstDash val="sysDot"/>
                </a:ln>
                <a:solidFill>
                  <a:schemeClr val="tx1">
                    <a:lumMod val="85000"/>
                    <a:lumOff val="15000"/>
                  </a:schemeClr>
                </a:solidFill>
                <a:latin typeface="+mn-ea"/>
                <a:sym typeface="+mn-ea"/>
              </a:rPr>
              <a:t>编码，不需要考虑编码方式，除非文档没有指定编码方式，这时，</a:t>
            </a:r>
            <a:r>
              <a:rPr lang="en-US" altLang="zh-CN" sz="1600" kern="0" dirty="0">
                <a:ln>
                  <a:noFill/>
                  <a:prstDash val="sysDot"/>
                </a:ln>
                <a:solidFill>
                  <a:schemeClr val="tx1">
                    <a:lumMod val="85000"/>
                    <a:lumOff val="15000"/>
                  </a:schemeClr>
                </a:solidFill>
                <a:latin typeface="+mn-ea"/>
                <a:sym typeface="+mn-ea"/>
              </a:rPr>
              <a:t> Beautiful Soup </a:t>
            </a:r>
            <a:r>
              <a:rPr lang="zh-CN" altLang="en-US" sz="1600" kern="0" dirty="0">
                <a:ln>
                  <a:noFill/>
                  <a:prstDash val="sysDot"/>
                </a:ln>
                <a:solidFill>
                  <a:schemeClr val="tx1">
                    <a:lumMod val="85000"/>
                    <a:lumOff val="15000"/>
                  </a:schemeClr>
                </a:solidFill>
                <a:latin typeface="+mn-ea"/>
                <a:sym typeface="+mn-ea"/>
              </a:rPr>
              <a:t>就不能自动识别编码方式了，需要说明原始编码方式。</a:t>
            </a:r>
            <a:r>
              <a:rPr lang="en-US" altLang="zh-CN" sz="1600" kern="0" dirty="0">
                <a:ln>
                  <a:noFill/>
                  <a:prstDash val="sysDot"/>
                </a:ln>
                <a:solidFill>
                  <a:schemeClr val="tx1">
                    <a:lumMod val="85000"/>
                    <a:lumOff val="15000"/>
                  </a:schemeClr>
                </a:solidFill>
                <a:latin typeface="+mn-ea"/>
                <a:sym typeface="+mn-ea"/>
              </a:rPr>
              <a:t>Beautiful Soup </a:t>
            </a:r>
            <a:r>
              <a:rPr lang="zh-CN" altLang="en-US" sz="1600" kern="0" dirty="0">
                <a:ln>
                  <a:noFill/>
                  <a:prstDash val="sysDot"/>
                </a:ln>
                <a:solidFill>
                  <a:schemeClr val="tx1">
                    <a:lumMod val="85000"/>
                    <a:lumOff val="15000"/>
                  </a:schemeClr>
                </a:solidFill>
                <a:latin typeface="+mn-ea"/>
                <a:sym typeface="+mn-ea"/>
              </a:rPr>
              <a:t>已</a:t>
            </a:r>
            <a:r>
              <a:rPr lang="en-US" altLang="zh-CN" sz="1600" kern="0" dirty="0">
                <a:ln>
                  <a:noFill/>
                  <a:prstDash val="sysDot"/>
                </a:ln>
                <a:solidFill>
                  <a:schemeClr val="tx1">
                    <a:lumMod val="85000"/>
                    <a:lumOff val="15000"/>
                  </a:schemeClr>
                </a:solidFill>
                <a:latin typeface="+mn-ea"/>
                <a:sym typeface="+mn-ea"/>
              </a:rPr>
              <a:t> </a:t>
            </a:r>
            <a:r>
              <a:rPr lang="zh-CN" altLang="en-US" sz="1600" kern="0" dirty="0">
                <a:ln>
                  <a:noFill/>
                  <a:prstDash val="sysDot"/>
                </a:ln>
                <a:solidFill>
                  <a:schemeClr val="tx1">
                    <a:lumMod val="85000"/>
                    <a:lumOff val="15000"/>
                  </a:schemeClr>
                </a:solidFill>
                <a:latin typeface="+mn-ea"/>
                <a:sym typeface="+mn-ea"/>
              </a:rPr>
              <a:t>成为和</a:t>
            </a:r>
            <a:r>
              <a:rPr lang="en-US" altLang="zh-CN" sz="1600" kern="0" dirty="0">
                <a:ln>
                  <a:noFill/>
                  <a:prstDash val="sysDot"/>
                </a:ln>
                <a:solidFill>
                  <a:schemeClr val="tx1">
                    <a:lumMod val="85000"/>
                    <a:lumOff val="15000"/>
                  </a:schemeClr>
                </a:solidFill>
                <a:latin typeface="+mn-ea"/>
                <a:sym typeface="+mn-ea"/>
              </a:rPr>
              <a:t> lxml </a:t>
            </a:r>
            <a:r>
              <a:rPr lang="zh-CN" altLang="en-US" sz="1600" kern="0" dirty="0">
                <a:ln>
                  <a:noFill/>
                  <a:prstDash val="sysDot"/>
                </a:ln>
                <a:solidFill>
                  <a:schemeClr val="tx1">
                    <a:lumMod val="85000"/>
                    <a:lumOff val="15000"/>
                  </a:schemeClr>
                </a:solidFill>
                <a:latin typeface="+mn-ea"/>
                <a:sym typeface="+mn-ea"/>
              </a:rPr>
              <a:t>、</a:t>
            </a:r>
            <a:r>
              <a:rPr lang="en-US" altLang="zh-CN" sz="1600" kern="0" dirty="0">
                <a:ln>
                  <a:noFill/>
                  <a:prstDash val="sysDot"/>
                </a:ln>
                <a:solidFill>
                  <a:schemeClr val="tx1">
                    <a:lumMod val="85000"/>
                    <a:lumOff val="15000"/>
                  </a:schemeClr>
                </a:solidFill>
                <a:latin typeface="+mn-ea"/>
                <a:sym typeface="+mn-ea"/>
              </a:rPr>
              <a:t>html6lib </a:t>
            </a:r>
            <a:r>
              <a:rPr lang="zh-CN" altLang="en-US" sz="1600" kern="0" dirty="0">
                <a:ln>
                  <a:noFill/>
                  <a:prstDash val="sysDot"/>
                </a:ln>
                <a:solidFill>
                  <a:schemeClr val="tx1">
                    <a:lumMod val="85000"/>
                    <a:lumOff val="15000"/>
                  </a:schemeClr>
                </a:solidFill>
                <a:latin typeface="+mn-ea"/>
                <a:sym typeface="+mn-ea"/>
              </a:rPr>
              <a:t>一样出色的</a:t>
            </a:r>
            <a:r>
              <a:rPr lang="en-US" altLang="zh-CN" sz="1600" kern="0" dirty="0">
                <a:ln>
                  <a:noFill/>
                  <a:prstDash val="sysDot"/>
                </a:ln>
                <a:solidFill>
                  <a:schemeClr val="tx1">
                    <a:lumMod val="85000"/>
                    <a:lumOff val="15000"/>
                  </a:schemeClr>
                </a:solidFill>
                <a:latin typeface="+mn-ea"/>
                <a:sym typeface="+mn-ea"/>
              </a:rPr>
              <a:t> Python </a:t>
            </a:r>
            <a:r>
              <a:rPr lang="zh-CN" altLang="en-US" sz="1600" kern="0" dirty="0">
                <a:ln>
                  <a:noFill/>
                  <a:prstDash val="sysDot"/>
                </a:ln>
                <a:solidFill>
                  <a:schemeClr val="tx1">
                    <a:lumMod val="85000"/>
                    <a:lumOff val="15000"/>
                  </a:schemeClr>
                </a:solidFill>
                <a:latin typeface="+mn-ea"/>
                <a:sym typeface="+mn-ea"/>
              </a:rPr>
              <a:t>解析器，可以为用户灵活地提供不同的解析策</a:t>
            </a:r>
            <a:r>
              <a:rPr lang="en-US" altLang="zh-CN" sz="1600" kern="0" dirty="0">
                <a:ln>
                  <a:noFill/>
                  <a:prstDash val="sysDot"/>
                </a:ln>
                <a:solidFill>
                  <a:schemeClr val="tx1">
                    <a:lumMod val="85000"/>
                    <a:lumOff val="15000"/>
                  </a:schemeClr>
                </a:solidFill>
                <a:latin typeface="+mn-ea"/>
                <a:sym typeface="+mn-ea"/>
              </a:rPr>
              <a:t>  </a:t>
            </a:r>
            <a:r>
              <a:rPr lang="zh-CN" altLang="en-US" sz="1600" kern="0" dirty="0">
                <a:ln>
                  <a:noFill/>
                  <a:prstDash val="sysDot"/>
                </a:ln>
                <a:solidFill>
                  <a:schemeClr val="tx1">
                    <a:lumMod val="85000"/>
                    <a:lumOff val="15000"/>
                  </a:schemeClr>
                </a:solidFill>
                <a:latin typeface="+mn-ea"/>
                <a:sym typeface="+mn-ea"/>
              </a:rPr>
              <a:t>略或更快的速度。</a:t>
            </a:r>
            <a:r>
              <a:rPr lang="en-US" altLang="zh-CN" sz="1600" kern="0" dirty="0">
                <a:ln>
                  <a:noFill/>
                  <a:prstDash val="sysDot"/>
                </a:ln>
                <a:solidFill>
                  <a:schemeClr val="tx1">
                    <a:lumMod val="85000"/>
                    <a:lumOff val="15000"/>
                  </a:schemeClr>
                </a:solidFill>
                <a:latin typeface="+mn-ea"/>
                <a:sym typeface="+mn-ea"/>
              </a:rPr>
              <a:t>Beautiful Soup </a:t>
            </a:r>
            <a:r>
              <a:rPr lang="zh-CN" altLang="en-US" sz="1600" kern="0" dirty="0">
                <a:ln>
                  <a:noFill/>
                  <a:prstDash val="sysDot"/>
                </a:ln>
                <a:solidFill>
                  <a:schemeClr val="tx1">
                    <a:lumMod val="85000"/>
                    <a:lumOff val="15000"/>
                  </a:schemeClr>
                </a:solidFill>
                <a:latin typeface="+mn-ea"/>
                <a:sym typeface="+mn-ea"/>
              </a:rPr>
              <a:t>会帮助开发人员节省数小时甚至数天的工作时间。</a:t>
            </a:r>
            <a:endParaRPr lang="zh-CN" altLang="en-US" sz="1600" kern="0" dirty="0">
              <a:ln>
                <a:noFill/>
                <a:prstDash val="sysDot"/>
              </a:ln>
              <a:solidFill>
                <a:schemeClr val="tx1">
                  <a:lumMod val="85000"/>
                  <a:lumOff val="15000"/>
                </a:schemeClr>
              </a:solidFill>
              <a:latin typeface="+mn-ea"/>
              <a:sym typeface="+mn-ea"/>
            </a:endParaRPr>
          </a:p>
        </p:txBody>
      </p:sp>
      <p:sp>
        <p:nvSpPr>
          <p:cNvPr id="2062" name="Rectangle 14"/>
          <p:cNvSpPr>
            <a:spLocks noGrp="1" noChangeArrowheads="1"/>
          </p:cNvSpPr>
          <p:nvPr>
            <p:custDataLst>
              <p:tags r:id="rId13"/>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任务实施：解析采集到的网页</a:t>
            </a:r>
            <a:endParaRPr lang="zh-CN" altLang="en-US" sz="3200" dirty="0">
              <a:solidFill>
                <a:srgbClr val="FF0000"/>
              </a:solidFill>
              <a:latin typeface="楷体_GB2312" charset="-122"/>
            </a:endParaRPr>
          </a:p>
        </p:txBody>
      </p:sp>
    </p:spTree>
    <p:custDataLst>
      <p:tags r:id="rId14"/>
    </p:custDataLst>
  </p:cSld>
  <p:clrMapOvr>
    <a:masterClrMapping/>
  </p:clrMapOvr>
  <p:transition>
    <p:cut/>
  </p:transition>
</p:sld>
</file>

<file path=ppt/slides/slide71.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cxnSp>
        <p:nvCxnSpPr>
          <p:cNvPr id="76" name="直接连接符 75"/>
          <p:cNvCxnSpPr/>
          <p:nvPr>
            <p:custDataLst>
              <p:tags r:id="rId2"/>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3"/>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4"/>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5"/>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73" name="直接连接符 72"/>
          <p:cNvCxnSpPr/>
          <p:nvPr>
            <p:custDataLst>
              <p:tags r:id="rId6"/>
            </p:custDataLst>
          </p:nvPr>
        </p:nvCxnSpPr>
        <p:spPr>
          <a:xfrm>
            <a:off x="608965" y="181864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74" name="直接连接符 73"/>
          <p:cNvCxnSpPr/>
          <p:nvPr>
            <p:custDataLst>
              <p:tags r:id="rId7"/>
            </p:custDataLst>
          </p:nvPr>
        </p:nvCxnSpPr>
        <p:spPr>
          <a:xfrm>
            <a:off x="2518410" y="192468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5" name="任意多边形: 形状 1397"/>
          <p:cNvSpPr/>
          <p:nvPr>
            <p:custDataLst>
              <p:tags r:id="rId8"/>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9"/>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10"/>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11"/>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12"/>
            </p:custDataLst>
          </p:nvPr>
        </p:nvSpPr>
        <p:spPr>
          <a:xfrm>
            <a:off x="1092835" y="908050"/>
            <a:ext cx="10015220" cy="5697855"/>
          </a:xfrm>
          <a:prstGeom prst="rect">
            <a:avLst/>
          </a:prstGeom>
          <a:noFill/>
        </p:spPr>
        <p:txBody>
          <a:bodyPr wrap="square" rtlCol="0" anchor="ctr" anchorCtr="0">
            <a:normAutofit fontScale="80000"/>
          </a:bodyPr>
          <a:lstStyle/>
          <a:p>
            <a:pPr indent="0" fontAlgn="auto">
              <a:lnSpc>
                <a:spcPct val="150000"/>
              </a:lnSpc>
            </a:pPr>
            <a:r>
              <a:rPr lang="zh-CN" altLang="en-US" sz="2000" b="1" kern="0" dirty="0">
                <a:ln>
                  <a:noFill/>
                  <a:prstDash val="sysDot"/>
                </a:ln>
                <a:solidFill>
                  <a:schemeClr val="tx1">
                    <a:lumMod val="85000"/>
                    <a:lumOff val="15000"/>
                  </a:schemeClr>
                </a:solidFill>
                <a:latin typeface="+mn-ea"/>
                <a:sym typeface="+mn-ea"/>
              </a:rPr>
              <a:t>二、使用</a:t>
            </a:r>
            <a:r>
              <a:rPr lang="en-US" altLang="zh-CN" sz="2000" b="1" kern="0" dirty="0">
                <a:ln>
                  <a:noFill/>
                  <a:prstDash val="sysDot"/>
                </a:ln>
                <a:solidFill>
                  <a:schemeClr val="tx1">
                    <a:lumMod val="85000"/>
                    <a:lumOff val="15000"/>
                  </a:schemeClr>
                </a:solidFill>
                <a:latin typeface="+mn-ea"/>
                <a:sym typeface="+mn-ea"/>
              </a:rPr>
              <a:t> Beautiful Soup </a:t>
            </a:r>
            <a:r>
              <a:rPr lang="zh-CN" altLang="en-US" sz="2000" b="1" kern="0" dirty="0">
                <a:ln>
                  <a:noFill/>
                  <a:prstDash val="sysDot"/>
                </a:ln>
                <a:solidFill>
                  <a:schemeClr val="tx1">
                    <a:lumMod val="85000"/>
                    <a:lumOff val="15000"/>
                  </a:schemeClr>
                </a:solidFill>
                <a:latin typeface="+mn-ea"/>
                <a:sym typeface="+mn-ea"/>
              </a:rPr>
              <a:t>解析</a:t>
            </a:r>
            <a:endParaRPr lang="zh-CN" altLang="en-US" sz="2000" b="1" kern="0" dirty="0">
              <a:ln>
                <a:noFill/>
                <a:prstDash val="sysDot"/>
              </a:ln>
              <a:solidFill>
                <a:schemeClr val="tx1">
                  <a:lumMod val="85000"/>
                  <a:lumOff val="15000"/>
                </a:schemeClr>
              </a:solidFill>
              <a:latin typeface="+mn-ea"/>
              <a:sym typeface="+mn-ea"/>
            </a:endParaRPr>
          </a:p>
          <a:p>
            <a:pPr lvl="0" indent="0" fontAlgn="auto">
              <a:lnSpc>
                <a:spcPct val="150000"/>
              </a:lnSpc>
            </a:pPr>
            <a:r>
              <a:rPr lang="zh-CN" altLang="en-US" sz="1600" b="1" kern="0" dirty="0">
                <a:ln>
                  <a:noFill/>
                  <a:prstDash val="sysDot"/>
                </a:ln>
                <a:solidFill>
                  <a:schemeClr val="tx1">
                    <a:lumMod val="85000"/>
                    <a:lumOff val="15000"/>
                  </a:schemeClr>
                </a:solidFill>
                <a:latin typeface="+mn-ea"/>
                <a:sym typeface="+mn-ea"/>
              </a:rPr>
              <a:t>（三）安装</a:t>
            </a:r>
            <a:r>
              <a:rPr lang="en-US" altLang="zh-CN" sz="1600" b="1" kern="0" dirty="0">
                <a:ln>
                  <a:noFill/>
                  <a:prstDash val="sysDot"/>
                </a:ln>
                <a:solidFill>
                  <a:schemeClr val="tx1">
                    <a:lumMod val="85000"/>
                    <a:lumOff val="15000"/>
                  </a:schemeClr>
                </a:solidFill>
                <a:latin typeface="+mn-ea"/>
                <a:sym typeface="+mn-ea"/>
              </a:rPr>
              <a:t> Beautiful Soup 4</a:t>
            </a:r>
            <a:endParaRPr lang="en-US" altLang="zh-CN" sz="1600" b="1" kern="0" dirty="0">
              <a:ln>
                <a:noFill/>
                <a:prstDash val="sysDot"/>
              </a:ln>
              <a:solidFill>
                <a:schemeClr val="tx1">
                  <a:lumMod val="85000"/>
                  <a:lumOff val="15000"/>
                </a:schemeClr>
              </a:solidFill>
              <a:latin typeface="+mn-ea"/>
              <a:sym typeface="+mn-ea"/>
            </a:endParaRPr>
          </a:p>
          <a:p>
            <a:pPr lvl="0" indent="0" fontAlgn="auto">
              <a:lnSpc>
                <a:spcPct val="150000"/>
              </a:lnSpc>
            </a:pPr>
            <a:r>
              <a:rPr lang="en-US" altLang="zh-CN" sz="1600" b="1" kern="0" dirty="0">
                <a:ln>
                  <a:noFill/>
                  <a:prstDash val="sysDot"/>
                </a:ln>
                <a:solidFill>
                  <a:schemeClr val="tx1">
                    <a:lumMod val="85000"/>
                    <a:lumOff val="15000"/>
                  </a:schemeClr>
                </a:solidFill>
                <a:latin typeface="+mn-ea"/>
                <a:sym typeface="+mn-ea"/>
              </a:rPr>
              <a:t>1. </a:t>
            </a:r>
            <a:r>
              <a:rPr lang="zh-CN" altLang="en-US" sz="1600" b="1" kern="0" dirty="0">
                <a:ln>
                  <a:noFill/>
                  <a:prstDash val="sysDot"/>
                </a:ln>
                <a:solidFill>
                  <a:schemeClr val="tx1">
                    <a:lumMod val="85000"/>
                    <a:lumOff val="15000"/>
                  </a:schemeClr>
                </a:solidFill>
                <a:latin typeface="+mn-ea"/>
                <a:sym typeface="+mn-ea"/>
              </a:rPr>
              <a:t>安装方法</a:t>
            </a:r>
            <a:endParaRPr lang="zh-CN" altLang="en-US" sz="1600" b="1" kern="0" dirty="0">
              <a:ln>
                <a:noFill/>
                <a:prstDash val="sysDot"/>
              </a:ln>
              <a:solidFill>
                <a:schemeClr val="tx1">
                  <a:lumMod val="85000"/>
                  <a:lumOff val="15000"/>
                </a:schemeClr>
              </a:solidFill>
              <a:latin typeface="+mn-ea"/>
              <a:sym typeface="+mn-ea"/>
            </a:endParaRPr>
          </a:p>
          <a:p>
            <a:pPr lvl="1" indent="0" fontAlgn="auto">
              <a:lnSpc>
                <a:spcPct val="150000"/>
              </a:lnSpc>
            </a:pPr>
            <a:r>
              <a:rPr lang="zh-CN" altLang="en-US" sz="1600" kern="0" dirty="0">
                <a:ln>
                  <a:noFill/>
                  <a:prstDash val="sysDot"/>
                </a:ln>
                <a:solidFill>
                  <a:schemeClr val="tx1">
                    <a:lumMod val="85000"/>
                    <a:lumOff val="15000"/>
                  </a:schemeClr>
                </a:solidFill>
                <a:latin typeface="+mn-ea"/>
                <a:sym typeface="+mn-ea"/>
              </a:rPr>
              <a:t>接下来介绍</a:t>
            </a:r>
            <a:r>
              <a:rPr lang="en-US" altLang="zh-CN" sz="1600" kern="0" dirty="0">
                <a:ln>
                  <a:noFill/>
                  <a:prstDash val="sysDot"/>
                </a:ln>
                <a:solidFill>
                  <a:schemeClr val="tx1">
                    <a:lumMod val="85000"/>
                    <a:lumOff val="15000"/>
                  </a:schemeClr>
                </a:solidFill>
                <a:latin typeface="+mn-ea"/>
                <a:sym typeface="+mn-ea"/>
              </a:rPr>
              <a:t> Beautiful Soup </a:t>
            </a:r>
            <a:r>
              <a:rPr lang="zh-CN" altLang="en-US" sz="1600" kern="0" dirty="0">
                <a:ln>
                  <a:noFill/>
                  <a:prstDash val="sysDot"/>
                </a:ln>
                <a:solidFill>
                  <a:schemeClr val="tx1">
                    <a:lumMod val="85000"/>
                    <a:lumOff val="15000"/>
                  </a:schemeClr>
                </a:solidFill>
                <a:latin typeface="+mn-ea"/>
                <a:sym typeface="+mn-ea"/>
              </a:rPr>
              <a:t>在</a:t>
            </a:r>
            <a:r>
              <a:rPr lang="en-US" altLang="zh-CN" sz="1600" kern="0" dirty="0">
                <a:ln>
                  <a:noFill/>
                  <a:prstDash val="sysDot"/>
                </a:ln>
                <a:solidFill>
                  <a:schemeClr val="tx1">
                    <a:lumMod val="85000"/>
                    <a:lumOff val="15000"/>
                  </a:schemeClr>
                </a:solidFill>
                <a:latin typeface="+mn-ea"/>
                <a:sym typeface="+mn-ea"/>
              </a:rPr>
              <a:t>Python </a:t>
            </a:r>
            <a:r>
              <a:rPr lang="zh-CN" altLang="en-US" sz="1600" kern="0" dirty="0">
                <a:ln>
                  <a:noFill/>
                  <a:prstDash val="sysDot"/>
                </a:ln>
                <a:solidFill>
                  <a:schemeClr val="tx1">
                    <a:lumMod val="85000"/>
                    <a:lumOff val="15000"/>
                  </a:schemeClr>
                </a:solidFill>
                <a:latin typeface="+mn-ea"/>
                <a:sym typeface="+mn-ea"/>
              </a:rPr>
              <a:t>网络数据采集开发中的使用，该模块可以解析</a:t>
            </a:r>
            <a:r>
              <a:rPr lang="en-US" altLang="zh-CN" sz="1600" kern="0" dirty="0">
                <a:ln>
                  <a:noFill/>
                  <a:prstDash val="sysDot"/>
                </a:ln>
                <a:solidFill>
                  <a:schemeClr val="tx1">
                    <a:lumMod val="85000"/>
                    <a:lumOff val="15000"/>
                  </a:schemeClr>
                </a:solidFill>
                <a:latin typeface="+mn-ea"/>
                <a:sym typeface="+mn-ea"/>
              </a:rPr>
              <a:t> </a:t>
            </a:r>
            <a:r>
              <a:rPr lang="zh-CN" altLang="en-US" sz="1600" kern="0" dirty="0">
                <a:ln>
                  <a:noFill/>
                  <a:prstDash val="sysDot"/>
                </a:ln>
                <a:solidFill>
                  <a:schemeClr val="tx1">
                    <a:lumMod val="85000"/>
                    <a:lumOff val="15000"/>
                  </a:schemeClr>
                </a:solidFill>
                <a:latin typeface="+mn-ea"/>
                <a:sym typeface="+mn-ea"/>
              </a:rPr>
              <a:t>网页，并提供定位内容的便捷接口。如果还没有安装该模块，则可以使用以下命令安装</a:t>
            </a:r>
            <a:r>
              <a:rPr lang="en-US" altLang="zh-CN" sz="1600" kern="0" dirty="0">
                <a:ln>
                  <a:noFill/>
                  <a:prstDash val="sysDot"/>
                </a:ln>
                <a:solidFill>
                  <a:schemeClr val="tx1">
                    <a:lumMod val="85000"/>
                    <a:lumOff val="15000"/>
                  </a:schemeClr>
                </a:solidFill>
                <a:latin typeface="+mn-ea"/>
                <a:sym typeface="+mn-ea"/>
              </a:rPr>
              <a:t> </a:t>
            </a:r>
            <a:r>
              <a:rPr lang="zh-CN" altLang="en-US" sz="1600" kern="0" dirty="0">
                <a:ln>
                  <a:noFill/>
                  <a:prstDash val="sysDot"/>
                </a:ln>
                <a:solidFill>
                  <a:schemeClr val="tx1">
                    <a:lumMod val="85000"/>
                    <a:lumOff val="15000"/>
                  </a:schemeClr>
                </a:solidFill>
                <a:latin typeface="+mn-ea"/>
                <a:sym typeface="+mn-ea"/>
              </a:rPr>
              <a:t>最新版本。</a:t>
            </a:r>
            <a:endParaRPr lang="zh-CN" altLang="en-US" sz="1600" kern="0" dirty="0">
              <a:ln>
                <a:noFill/>
                <a:prstDash val="sysDot"/>
              </a:ln>
              <a:solidFill>
                <a:schemeClr val="tx1">
                  <a:lumMod val="85000"/>
                  <a:lumOff val="15000"/>
                </a:schemeClr>
              </a:solidFill>
              <a:latin typeface="+mn-ea"/>
              <a:sym typeface="+mn-ea"/>
            </a:endParaRPr>
          </a:p>
          <a:p>
            <a:pPr lvl="1" indent="0" fontAlgn="auto">
              <a:lnSpc>
                <a:spcPct val="150000"/>
              </a:lnSpc>
            </a:pPr>
            <a:r>
              <a:rPr lang="en-US" altLang="zh-CN" sz="1600" kern="0" dirty="0">
                <a:ln>
                  <a:noFill/>
                  <a:prstDash val="sysDot"/>
                </a:ln>
                <a:solidFill>
                  <a:schemeClr val="tx1">
                    <a:lumMod val="85000"/>
                    <a:lumOff val="15000"/>
                  </a:schemeClr>
                </a:solidFill>
                <a:latin typeface="+mn-ea"/>
                <a:sym typeface="+mn-ea"/>
              </a:rPr>
              <a:t>#pip install beautifulsoup4</a:t>
            </a:r>
            <a:endParaRPr lang="en-US" altLang="zh-CN" sz="1600" kern="0" dirty="0">
              <a:ln>
                <a:noFill/>
                <a:prstDash val="sysDot"/>
              </a:ln>
              <a:solidFill>
                <a:schemeClr val="tx1">
                  <a:lumMod val="85000"/>
                  <a:lumOff val="15000"/>
                </a:schemeClr>
              </a:solidFill>
              <a:latin typeface="+mn-ea"/>
              <a:sym typeface="+mn-ea"/>
            </a:endParaRPr>
          </a:p>
          <a:p>
            <a:pPr lvl="1" indent="0" fontAlgn="auto">
              <a:lnSpc>
                <a:spcPct val="150000"/>
              </a:lnSpc>
            </a:pPr>
            <a:r>
              <a:rPr lang="en-US" altLang="zh-CN" sz="1600" kern="0" dirty="0">
                <a:ln>
                  <a:noFill/>
                  <a:prstDash val="sysDot"/>
                </a:ln>
                <a:solidFill>
                  <a:schemeClr val="tx1">
                    <a:lumMod val="85000"/>
                    <a:lumOff val="15000"/>
                  </a:schemeClr>
                </a:solidFill>
                <a:latin typeface="+mn-ea"/>
                <a:sym typeface="+mn-ea"/>
              </a:rPr>
              <a:t>Beautiful Soup 4</a:t>
            </a:r>
            <a:r>
              <a:rPr lang="zh-CN" altLang="en-US" sz="1600" kern="0" dirty="0">
                <a:ln>
                  <a:noFill/>
                  <a:prstDash val="sysDot"/>
                </a:ln>
                <a:solidFill>
                  <a:schemeClr val="tx1">
                    <a:lumMod val="85000"/>
                    <a:lumOff val="15000"/>
                  </a:schemeClr>
                </a:solidFill>
                <a:latin typeface="+mn-ea"/>
                <a:sym typeface="+mn-ea"/>
              </a:rPr>
              <a:t>（简称</a:t>
            </a:r>
            <a:r>
              <a:rPr lang="en-US" altLang="zh-CN" sz="1600" kern="0" dirty="0">
                <a:ln>
                  <a:noFill/>
                  <a:prstDash val="sysDot"/>
                </a:ln>
                <a:solidFill>
                  <a:schemeClr val="tx1">
                    <a:lumMod val="85000"/>
                    <a:lumOff val="15000"/>
                  </a:schemeClr>
                </a:solidFill>
                <a:latin typeface="+mn-ea"/>
                <a:sym typeface="+mn-ea"/>
              </a:rPr>
              <a:t> bs4</a:t>
            </a:r>
            <a:r>
              <a:rPr lang="zh-CN" altLang="en-US" sz="1600" kern="0" dirty="0">
                <a:ln>
                  <a:noFill/>
                  <a:prstDash val="sysDot"/>
                </a:ln>
                <a:solidFill>
                  <a:schemeClr val="tx1">
                    <a:lumMod val="85000"/>
                    <a:lumOff val="15000"/>
                  </a:schemeClr>
                </a:solidFill>
                <a:latin typeface="+mn-ea"/>
                <a:sym typeface="+mn-ea"/>
              </a:rPr>
              <a:t>）通过</a:t>
            </a:r>
            <a:r>
              <a:rPr lang="en-US" altLang="zh-CN" sz="1600" kern="0" dirty="0">
                <a:ln>
                  <a:noFill/>
                  <a:prstDash val="sysDot"/>
                </a:ln>
                <a:solidFill>
                  <a:schemeClr val="tx1">
                    <a:lumMod val="85000"/>
                    <a:lumOff val="15000"/>
                  </a:schemeClr>
                </a:solidFill>
                <a:latin typeface="+mn-ea"/>
                <a:sym typeface="+mn-ea"/>
              </a:rPr>
              <a:t> PyPi </a:t>
            </a:r>
            <a:r>
              <a:rPr lang="zh-CN" altLang="en-US" sz="1600" kern="0" dirty="0">
                <a:ln>
                  <a:noFill/>
                  <a:prstDash val="sysDot"/>
                </a:ln>
                <a:solidFill>
                  <a:schemeClr val="tx1">
                    <a:lumMod val="85000"/>
                    <a:lumOff val="15000"/>
                  </a:schemeClr>
                </a:solidFill>
                <a:latin typeface="+mn-ea"/>
                <a:sym typeface="+mn-ea"/>
              </a:rPr>
              <a:t>发布，如果无法使用系统包管理安装，那么</a:t>
            </a:r>
            <a:r>
              <a:rPr lang="en-US" altLang="zh-CN" sz="1600" kern="0" dirty="0">
                <a:ln>
                  <a:noFill/>
                  <a:prstDash val="sysDot"/>
                </a:ln>
                <a:solidFill>
                  <a:schemeClr val="tx1">
                    <a:lumMod val="85000"/>
                    <a:lumOff val="15000"/>
                  </a:schemeClr>
                </a:solidFill>
                <a:latin typeface="+mn-ea"/>
                <a:sym typeface="+mn-ea"/>
              </a:rPr>
              <a:t> </a:t>
            </a:r>
            <a:r>
              <a:rPr lang="zh-CN" altLang="en-US" sz="1600" kern="0" dirty="0">
                <a:ln>
                  <a:noFill/>
                  <a:prstDash val="sysDot"/>
                </a:ln>
                <a:solidFill>
                  <a:schemeClr val="tx1">
                    <a:lumMod val="85000"/>
                    <a:lumOff val="15000"/>
                  </a:schemeClr>
                </a:solidFill>
                <a:latin typeface="+mn-ea"/>
                <a:sym typeface="+mn-ea"/>
              </a:rPr>
              <a:t>也可以通过</a:t>
            </a:r>
            <a:r>
              <a:rPr lang="en-US" altLang="zh-CN" sz="1600" kern="0" dirty="0">
                <a:ln>
                  <a:noFill/>
                  <a:prstDash val="sysDot"/>
                </a:ln>
                <a:solidFill>
                  <a:schemeClr val="tx1">
                    <a:lumMod val="85000"/>
                    <a:lumOff val="15000"/>
                  </a:schemeClr>
                </a:solidFill>
                <a:latin typeface="+mn-ea"/>
                <a:sym typeface="+mn-ea"/>
              </a:rPr>
              <a:t> easy_install </a:t>
            </a:r>
            <a:r>
              <a:rPr lang="zh-CN" altLang="en-US" sz="1600" kern="0" dirty="0">
                <a:ln>
                  <a:noFill/>
                  <a:prstDash val="sysDot"/>
                </a:ln>
                <a:solidFill>
                  <a:schemeClr val="tx1">
                    <a:lumMod val="85000"/>
                    <a:lumOff val="15000"/>
                  </a:schemeClr>
                </a:solidFill>
                <a:latin typeface="+mn-ea"/>
                <a:sym typeface="+mn-ea"/>
              </a:rPr>
              <a:t>或</a:t>
            </a:r>
            <a:r>
              <a:rPr lang="en-US" altLang="zh-CN" sz="1600" kern="0" dirty="0">
                <a:ln>
                  <a:noFill/>
                  <a:prstDash val="sysDot"/>
                </a:ln>
                <a:solidFill>
                  <a:schemeClr val="tx1">
                    <a:lumMod val="85000"/>
                    <a:lumOff val="15000"/>
                  </a:schemeClr>
                </a:solidFill>
                <a:latin typeface="+mn-ea"/>
                <a:sym typeface="+mn-ea"/>
              </a:rPr>
              <a:t> pip </a:t>
            </a:r>
            <a:r>
              <a:rPr lang="zh-CN" altLang="en-US" sz="1600" kern="0" dirty="0">
                <a:ln>
                  <a:noFill/>
                  <a:prstDash val="sysDot"/>
                </a:ln>
                <a:solidFill>
                  <a:schemeClr val="tx1">
                    <a:lumMod val="85000"/>
                    <a:lumOff val="15000"/>
                  </a:schemeClr>
                </a:solidFill>
                <a:latin typeface="+mn-ea"/>
                <a:sym typeface="+mn-ea"/>
              </a:rPr>
              <a:t>进行安装。包的名字是</a:t>
            </a:r>
            <a:r>
              <a:rPr lang="en-US" altLang="zh-CN" sz="1600" kern="0" dirty="0">
                <a:ln>
                  <a:noFill/>
                  <a:prstDash val="sysDot"/>
                </a:ln>
                <a:solidFill>
                  <a:schemeClr val="tx1">
                    <a:lumMod val="85000"/>
                    <a:lumOff val="15000"/>
                  </a:schemeClr>
                </a:solidFill>
                <a:latin typeface="+mn-ea"/>
                <a:sym typeface="+mn-ea"/>
              </a:rPr>
              <a:t> Beautiful Soup 4</a:t>
            </a:r>
            <a:r>
              <a:rPr lang="zh-CN" altLang="en-US" sz="1600" kern="0" dirty="0">
                <a:ln>
                  <a:noFill/>
                  <a:prstDash val="sysDot"/>
                </a:ln>
                <a:solidFill>
                  <a:schemeClr val="tx1">
                    <a:lumMod val="85000"/>
                    <a:lumOff val="15000"/>
                  </a:schemeClr>
                </a:solidFill>
                <a:latin typeface="+mn-ea"/>
                <a:sym typeface="+mn-ea"/>
              </a:rPr>
              <a:t>，兼容</a:t>
            </a:r>
            <a:r>
              <a:rPr lang="en-US" altLang="zh-CN" sz="1600" kern="0" dirty="0">
                <a:ln>
                  <a:noFill/>
                  <a:prstDash val="sysDot"/>
                </a:ln>
                <a:solidFill>
                  <a:schemeClr val="tx1">
                    <a:lumMod val="85000"/>
                    <a:lumOff val="15000"/>
                  </a:schemeClr>
                </a:solidFill>
                <a:latin typeface="+mn-ea"/>
                <a:sym typeface="+mn-ea"/>
              </a:rPr>
              <a:t> Python 2 </a:t>
            </a:r>
            <a:r>
              <a:rPr lang="zh-CN" altLang="en-US" sz="1600" kern="0" dirty="0">
                <a:ln>
                  <a:noFill/>
                  <a:prstDash val="sysDot"/>
                </a:ln>
                <a:solidFill>
                  <a:schemeClr val="tx1">
                    <a:lumMod val="85000"/>
                    <a:lumOff val="15000"/>
                  </a:schemeClr>
                </a:solidFill>
                <a:latin typeface="+mn-ea"/>
                <a:sym typeface="+mn-ea"/>
              </a:rPr>
              <a:t>和</a:t>
            </a:r>
            <a:r>
              <a:rPr lang="en-US" altLang="zh-CN" sz="1600" kern="0" dirty="0">
                <a:ln>
                  <a:noFill/>
                  <a:prstDash val="sysDot"/>
                </a:ln>
                <a:solidFill>
                  <a:schemeClr val="tx1">
                    <a:lumMod val="85000"/>
                    <a:lumOff val="15000"/>
                  </a:schemeClr>
                </a:solidFill>
                <a:latin typeface="+mn-ea"/>
                <a:sym typeface="+mn-ea"/>
              </a:rPr>
              <a:t> Python 3</a:t>
            </a:r>
            <a:r>
              <a:rPr lang="zh-CN" altLang="en-US" sz="1600" kern="0" dirty="0">
                <a:ln>
                  <a:noFill/>
                  <a:prstDash val="sysDot"/>
                </a:ln>
                <a:solidFill>
                  <a:schemeClr val="tx1">
                    <a:lumMod val="85000"/>
                    <a:lumOff val="15000"/>
                  </a:schemeClr>
                </a:solidFill>
                <a:latin typeface="+mn-ea"/>
                <a:sym typeface="+mn-ea"/>
              </a:rPr>
              <a:t>。</a:t>
            </a:r>
            <a:endParaRPr lang="zh-CN" altLang="en-US" sz="1600" kern="0" dirty="0">
              <a:ln>
                <a:noFill/>
                <a:prstDash val="sysDot"/>
              </a:ln>
              <a:solidFill>
                <a:schemeClr val="tx1">
                  <a:lumMod val="85000"/>
                  <a:lumOff val="15000"/>
                </a:schemeClr>
              </a:solidFill>
              <a:latin typeface="+mn-ea"/>
              <a:sym typeface="+mn-ea"/>
            </a:endParaRPr>
          </a:p>
          <a:p>
            <a:pPr lvl="1" indent="0" fontAlgn="auto">
              <a:lnSpc>
                <a:spcPct val="150000"/>
              </a:lnSpc>
            </a:pPr>
            <a:endParaRPr lang="en-US" altLang="zh-CN" sz="1600" kern="0" dirty="0">
              <a:ln>
                <a:noFill/>
                <a:prstDash val="sysDot"/>
              </a:ln>
              <a:solidFill>
                <a:schemeClr val="tx1">
                  <a:lumMod val="85000"/>
                  <a:lumOff val="15000"/>
                </a:schemeClr>
              </a:solidFill>
              <a:latin typeface="+mn-ea"/>
              <a:sym typeface="+mn-ea"/>
            </a:endParaRPr>
          </a:p>
          <a:p>
            <a:pPr lvl="1" indent="0" fontAlgn="auto">
              <a:lnSpc>
                <a:spcPct val="150000"/>
              </a:lnSpc>
            </a:pPr>
            <a:r>
              <a:rPr lang="en-US" altLang="zh-CN" sz="1600" kern="0" dirty="0">
                <a:ln>
                  <a:noFill/>
                  <a:prstDash val="sysDot"/>
                </a:ln>
                <a:solidFill>
                  <a:schemeClr val="tx1">
                    <a:lumMod val="85000"/>
                    <a:lumOff val="15000"/>
                  </a:schemeClr>
                </a:solidFill>
                <a:latin typeface="+mn-ea"/>
                <a:sym typeface="+mn-ea"/>
              </a:rPr>
              <a:t># yum install libxslt-davel python-devel</a:t>
            </a:r>
            <a:endParaRPr lang="en-US" altLang="zh-CN" sz="1600" kern="0" dirty="0">
              <a:ln>
                <a:noFill/>
                <a:prstDash val="sysDot"/>
              </a:ln>
              <a:solidFill>
                <a:schemeClr val="tx1">
                  <a:lumMod val="85000"/>
                  <a:lumOff val="15000"/>
                </a:schemeClr>
              </a:solidFill>
              <a:latin typeface="+mn-ea"/>
              <a:sym typeface="+mn-ea"/>
            </a:endParaRPr>
          </a:p>
          <a:p>
            <a:pPr lvl="1" indent="0" fontAlgn="auto">
              <a:lnSpc>
                <a:spcPct val="150000"/>
              </a:lnSpc>
            </a:pPr>
            <a:r>
              <a:rPr lang="en-US" altLang="zh-CN" sz="1600" kern="0" dirty="0">
                <a:ln>
                  <a:noFill/>
                  <a:prstDash val="sysDot"/>
                </a:ln>
                <a:solidFill>
                  <a:schemeClr val="tx1">
                    <a:lumMod val="85000"/>
                    <a:lumOff val="15000"/>
                  </a:schemeClr>
                </a:solidFill>
                <a:latin typeface="+mn-ea"/>
                <a:sym typeface="+mn-ea"/>
              </a:rPr>
              <a:t># pip install lxml</a:t>
            </a:r>
            <a:endParaRPr lang="en-US" altLang="zh-CN" sz="1600" kern="0" dirty="0">
              <a:ln>
                <a:noFill/>
                <a:prstDash val="sysDot"/>
              </a:ln>
              <a:solidFill>
                <a:schemeClr val="tx1">
                  <a:lumMod val="85000"/>
                  <a:lumOff val="15000"/>
                </a:schemeClr>
              </a:solidFill>
              <a:latin typeface="+mn-ea"/>
              <a:sym typeface="+mn-ea"/>
            </a:endParaRPr>
          </a:p>
          <a:p>
            <a:pPr lvl="1" indent="0" fontAlgn="auto">
              <a:lnSpc>
                <a:spcPct val="150000"/>
              </a:lnSpc>
            </a:pPr>
            <a:r>
              <a:rPr lang="zh-CN" altLang="en-US" sz="1600" kern="0" dirty="0">
                <a:ln>
                  <a:noFill/>
                  <a:prstDash val="sysDot"/>
                </a:ln>
                <a:solidFill>
                  <a:schemeClr val="tx1">
                    <a:lumMod val="85000"/>
                    <a:lumOff val="15000"/>
                  </a:schemeClr>
                </a:solidFill>
                <a:latin typeface="+mn-ea"/>
                <a:sym typeface="+mn-ea"/>
              </a:rPr>
              <a:t>在</a:t>
            </a:r>
            <a:r>
              <a:rPr lang="en-US" altLang="zh-CN" sz="1600" kern="0" dirty="0">
                <a:ln>
                  <a:noFill/>
                  <a:prstDash val="sysDot"/>
                </a:ln>
                <a:solidFill>
                  <a:schemeClr val="tx1">
                    <a:lumMod val="85000"/>
                    <a:lumOff val="15000"/>
                  </a:schemeClr>
                </a:solidFill>
                <a:latin typeface="+mn-ea"/>
                <a:sym typeface="+mn-ea"/>
              </a:rPr>
              <a:t> PyPi </a:t>
            </a:r>
            <a:r>
              <a:rPr lang="zh-CN" altLang="en-US" sz="1600" kern="0" dirty="0">
                <a:ln>
                  <a:noFill/>
                  <a:prstDash val="sysDot"/>
                </a:ln>
                <a:solidFill>
                  <a:schemeClr val="tx1">
                    <a:lumMod val="85000"/>
                    <a:lumOff val="15000"/>
                  </a:schemeClr>
                </a:solidFill>
                <a:latin typeface="+mn-ea"/>
                <a:sym typeface="+mn-ea"/>
              </a:rPr>
              <a:t>中还有一个名字是</a:t>
            </a:r>
            <a:r>
              <a:rPr lang="en-US" altLang="zh-CN" sz="1600" kern="0" dirty="0">
                <a:ln>
                  <a:noFill/>
                  <a:prstDash val="sysDot"/>
                </a:ln>
                <a:solidFill>
                  <a:schemeClr val="tx1">
                    <a:lumMod val="85000"/>
                    <a:lumOff val="15000"/>
                  </a:schemeClr>
                </a:solidFill>
                <a:latin typeface="+mn-ea"/>
                <a:sym typeface="+mn-ea"/>
              </a:rPr>
              <a:t> Beautiful Soup </a:t>
            </a:r>
            <a:r>
              <a:rPr lang="zh-CN" altLang="en-US" sz="1600" kern="0" dirty="0">
                <a:ln>
                  <a:noFill/>
                  <a:prstDash val="sysDot"/>
                </a:ln>
                <a:solidFill>
                  <a:schemeClr val="tx1">
                    <a:lumMod val="85000"/>
                    <a:lumOff val="15000"/>
                  </a:schemeClr>
                </a:solidFill>
                <a:latin typeface="+mn-ea"/>
                <a:sym typeface="+mn-ea"/>
              </a:rPr>
              <a:t>的包，它是</a:t>
            </a:r>
            <a:r>
              <a:rPr lang="en-US" altLang="zh-CN" sz="1600" kern="0" dirty="0">
                <a:ln>
                  <a:noFill/>
                  <a:prstDash val="sysDot"/>
                </a:ln>
                <a:solidFill>
                  <a:schemeClr val="tx1">
                    <a:lumMod val="85000"/>
                    <a:lumOff val="15000"/>
                  </a:schemeClr>
                </a:solidFill>
                <a:latin typeface="+mn-ea"/>
                <a:sym typeface="+mn-ea"/>
              </a:rPr>
              <a:t> Beautiful Soup 3 </a:t>
            </a:r>
            <a:r>
              <a:rPr lang="zh-CN" altLang="en-US" sz="1600" kern="0" dirty="0">
                <a:ln>
                  <a:noFill/>
                  <a:prstDash val="sysDot"/>
                </a:ln>
                <a:solidFill>
                  <a:schemeClr val="tx1">
                    <a:lumMod val="85000"/>
                    <a:lumOff val="15000"/>
                  </a:schemeClr>
                </a:solidFill>
                <a:latin typeface="+mn-ea"/>
                <a:sym typeface="+mn-ea"/>
              </a:rPr>
              <a:t>的发布版本，</a:t>
            </a:r>
            <a:r>
              <a:rPr lang="en-US" altLang="zh-CN" sz="1600" kern="0" dirty="0">
                <a:ln>
                  <a:noFill/>
                  <a:prstDash val="sysDot"/>
                </a:ln>
                <a:solidFill>
                  <a:schemeClr val="tx1">
                    <a:lumMod val="85000"/>
                    <a:lumOff val="15000"/>
                  </a:schemeClr>
                </a:solidFill>
                <a:latin typeface="+mn-ea"/>
                <a:sym typeface="+mn-ea"/>
              </a:rPr>
              <a:t> </a:t>
            </a:r>
            <a:r>
              <a:rPr lang="zh-CN" altLang="en-US" sz="1600" kern="0" dirty="0">
                <a:ln>
                  <a:noFill/>
                  <a:prstDash val="sysDot"/>
                </a:ln>
                <a:solidFill>
                  <a:schemeClr val="tx1">
                    <a:lumMod val="85000"/>
                    <a:lumOff val="15000"/>
                  </a:schemeClr>
                </a:solidFill>
                <a:latin typeface="+mn-ea"/>
                <a:sym typeface="+mn-ea"/>
              </a:rPr>
              <a:t>因为很多项目还在使用</a:t>
            </a:r>
            <a:r>
              <a:rPr lang="en-US" altLang="zh-CN" sz="1600" kern="0" dirty="0">
                <a:ln>
                  <a:noFill/>
                  <a:prstDash val="sysDot"/>
                </a:ln>
                <a:solidFill>
                  <a:schemeClr val="tx1">
                    <a:lumMod val="85000"/>
                    <a:lumOff val="15000"/>
                  </a:schemeClr>
                </a:solidFill>
                <a:latin typeface="+mn-ea"/>
                <a:sym typeface="+mn-ea"/>
              </a:rPr>
              <a:t> bs3</a:t>
            </a:r>
            <a:r>
              <a:rPr lang="zh-CN" altLang="en-US" sz="1600" kern="0" dirty="0">
                <a:ln>
                  <a:noFill/>
                  <a:prstDash val="sysDot"/>
                </a:ln>
                <a:solidFill>
                  <a:schemeClr val="tx1">
                    <a:lumMod val="85000"/>
                    <a:lumOff val="15000"/>
                  </a:schemeClr>
                </a:solidFill>
                <a:latin typeface="+mn-ea"/>
                <a:sym typeface="+mn-ea"/>
              </a:rPr>
              <a:t>，所以</a:t>
            </a:r>
            <a:r>
              <a:rPr lang="en-US" altLang="zh-CN" sz="1600" kern="0" dirty="0">
                <a:ln>
                  <a:noFill/>
                  <a:prstDash val="sysDot"/>
                </a:ln>
                <a:solidFill>
                  <a:schemeClr val="tx1">
                    <a:lumMod val="85000"/>
                    <a:lumOff val="15000"/>
                  </a:schemeClr>
                </a:solidFill>
                <a:latin typeface="+mn-ea"/>
                <a:sym typeface="+mn-ea"/>
              </a:rPr>
              <a:t> Beautiful Soup </a:t>
            </a:r>
            <a:r>
              <a:rPr lang="zh-CN" altLang="en-US" sz="1600" kern="0" dirty="0">
                <a:ln>
                  <a:noFill/>
                  <a:prstDash val="sysDot"/>
                </a:ln>
                <a:solidFill>
                  <a:schemeClr val="tx1">
                    <a:lumMod val="85000"/>
                    <a:lumOff val="15000"/>
                  </a:schemeClr>
                </a:solidFill>
                <a:latin typeface="+mn-ea"/>
                <a:sym typeface="+mn-ea"/>
              </a:rPr>
              <a:t>包依然有效。但如果你在编写新项目，</a:t>
            </a:r>
            <a:r>
              <a:rPr lang="en-US" altLang="zh-CN" sz="1600" kern="0" dirty="0">
                <a:ln>
                  <a:noFill/>
                  <a:prstDash val="sysDot"/>
                </a:ln>
                <a:solidFill>
                  <a:schemeClr val="tx1">
                    <a:lumMod val="85000"/>
                    <a:lumOff val="15000"/>
                  </a:schemeClr>
                </a:solidFill>
                <a:latin typeface="+mn-ea"/>
                <a:sym typeface="+mn-ea"/>
              </a:rPr>
              <a:t> </a:t>
            </a:r>
            <a:r>
              <a:rPr lang="zh-CN" altLang="en-US" sz="1600" kern="0" dirty="0">
                <a:ln>
                  <a:noFill/>
                  <a:prstDash val="sysDot"/>
                </a:ln>
                <a:solidFill>
                  <a:schemeClr val="tx1">
                    <a:lumMod val="85000"/>
                    <a:lumOff val="15000"/>
                  </a:schemeClr>
                </a:solidFill>
                <a:latin typeface="+mn-ea"/>
                <a:sym typeface="+mn-ea"/>
              </a:rPr>
              <a:t>那么你应该安装的是</a:t>
            </a:r>
            <a:r>
              <a:rPr lang="en-US" altLang="zh-CN" sz="1600" kern="0" dirty="0">
                <a:ln>
                  <a:noFill/>
                  <a:prstDash val="sysDot"/>
                </a:ln>
                <a:solidFill>
                  <a:schemeClr val="tx1">
                    <a:lumMod val="85000"/>
                    <a:lumOff val="15000"/>
                  </a:schemeClr>
                </a:solidFill>
                <a:latin typeface="+mn-ea"/>
                <a:sym typeface="+mn-ea"/>
              </a:rPr>
              <a:t> bs4</a:t>
            </a:r>
            <a:r>
              <a:rPr lang="zh-CN" altLang="en-US" sz="1600" kern="0" dirty="0">
                <a:ln>
                  <a:noFill/>
                  <a:prstDash val="sysDot"/>
                </a:ln>
                <a:solidFill>
                  <a:schemeClr val="tx1">
                    <a:lumMod val="85000"/>
                    <a:lumOff val="15000"/>
                  </a:schemeClr>
                </a:solidFill>
                <a:latin typeface="+mn-ea"/>
                <a:sym typeface="+mn-ea"/>
              </a:rPr>
              <a:t>。</a:t>
            </a:r>
            <a:endParaRPr lang="zh-CN" altLang="en-US" sz="1600" kern="0" dirty="0">
              <a:ln>
                <a:noFill/>
                <a:prstDash val="sysDot"/>
              </a:ln>
              <a:solidFill>
                <a:schemeClr val="tx1">
                  <a:lumMod val="85000"/>
                  <a:lumOff val="15000"/>
                </a:schemeClr>
              </a:solidFill>
              <a:latin typeface="+mn-ea"/>
              <a:sym typeface="+mn-ea"/>
            </a:endParaRPr>
          </a:p>
          <a:p>
            <a:pPr lvl="1" indent="0" fontAlgn="auto">
              <a:lnSpc>
                <a:spcPct val="150000"/>
              </a:lnSpc>
            </a:pPr>
            <a:r>
              <a:rPr lang="zh-CN" altLang="en-US" sz="1600" kern="0" dirty="0">
                <a:ln>
                  <a:noFill/>
                  <a:prstDash val="sysDot"/>
                </a:ln>
                <a:solidFill>
                  <a:schemeClr val="tx1">
                    <a:lumMod val="85000"/>
                    <a:lumOff val="15000"/>
                  </a:schemeClr>
                </a:solidFill>
                <a:latin typeface="+mn-ea"/>
                <a:sym typeface="+mn-ea"/>
              </a:rPr>
              <a:t>如果没有安装</a:t>
            </a:r>
            <a:r>
              <a:rPr lang="en-US" altLang="zh-CN" sz="1600" kern="0" dirty="0">
                <a:ln>
                  <a:noFill/>
                  <a:prstDash val="sysDot"/>
                </a:ln>
                <a:solidFill>
                  <a:schemeClr val="tx1">
                    <a:lumMod val="85000"/>
                    <a:lumOff val="15000"/>
                  </a:schemeClr>
                </a:solidFill>
                <a:latin typeface="+mn-ea"/>
                <a:sym typeface="+mn-ea"/>
              </a:rPr>
              <a:t> easy_install </a:t>
            </a:r>
            <a:r>
              <a:rPr lang="zh-CN" altLang="en-US" sz="1600" kern="0" dirty="0">
                <a:ln>
                  <a:noFill/>
                  <a:prstDash val="sysDot"/>
                </a:ln>
                <a:solidFill>
                  <a:schemeClr val="tx1">
                    <a:lumMod val="85000"/>
                    <a:lumOff val="15000"/>
                  </a:schemeClr>
                </a:solidFill>
                <a:latin typeface="+mn-ea"/>
                <a:sym typeface="+mn-ea"/>
              </a:rPr>
              <a:t>或</a:t>
            </a:r>
            <a:r>
              <a:rPr lang="en-US" altLang="zh-CN" sz="1600" kern="0" dirty="0">
                <a:ln>
                  <a:noFill/>
                  <a:prstDash val="sysDot"/>
                </a:ln>
                <a:solidFill>
                  <a:schemeClr val="tx1">
                    <a:lumMod val="85000"/>
                    <a:lumOff val="15000"/>
                  </a:schemeClr>
                </a:solidFill>
                <a:latin typeface="+mn-ea"/>
                <a:sym typeface="+mn-ea"/>
              </a:rPr>
              <a:t> pip</a:t>
            </a:r>
            <a:r>
              <a:rPr lang="zh-CN" altLang="en-US" sz="1600" kern="0" dirty="0">
                <a:ln>
                  <a:noFill/>
                  <a:prstDash val="sysDot"/>
                </a:ln>
                <a:solidFill>
                  <a:schemeClr val="tx1">
                    <a:lumMod val="85000"/>
                    <a:lumOff val="15000"/>
                  </a:schemeClr>
                </a:solidFill>
                <a:latin typeface="+mn-ea"/>
                <a:sym typeface="+mn-ea"/>
              </a:rPr>
              <a:t>，也可以下载</a:t>
            </a:r>
            <a:r>
              <a:rPr lang="en-US" altLang="zh-CN" sz="1600" kern="0" dirty="0">
                <a:ln>
                  <a:noFill/>
                  <a:prstDash val="sysDot"/>
                </a:ln>
                <a:solidFill>
                  <a:schemeClr val="tx1">
                    <a:lumMod val="85000"/>
                    <a:lumOff val="15000"/>
                  </a:schemeClr>
                </a:solidFill>
                <a:latin typeface="+mn-ea"/>
                <a:sym typeface="+mn-ea"/>
              </a:rPr>
              <a:t> bs4 </a:t>
            </a:r>
            <a:r>
              <a:rPr lang="zh-CN" altLang="en-US" sz="1600" kern="0" dirty="0">
                <a:ln>
                  <a:noFill/>
                  <a:prstDash val="sysDot"/>
                </a:ln>
                <a:solidFill>
                  <a:schemeClr val="tx1">
                    <a:lumMod val="85000"/>
                    <a:lumOff val="15000"/>
                  </a:schemeClr>
                </a:solidFill>
                <a:latin typeface="+mn-ea"/>
                <a:sym typeface="+mn-ea"/>
              </a:rPr>
              <a:t>的源码，然后通过</a:t>
            </a:r>
            <a:r>
              <a:rPr lang="en-US" altLang="zh-CN" sz="1600" kern="0" dirty="0">
                <a:ln>
                  <a:noFill/>
                  <a:prstDash val="sysDot"/>
                </a:ln>
                <a:solidFill>
                  <a:schemeClr val="tx1">
                    <a:lumMod val="85000"/>
                    <a:lumOff val="15000"/>
                  </a:schemeClr>
                </a:solidFill>
                <a:latin typeface="+mn-ea"/>
                <a:sym typeface="+mn-ea"/>
              </a:rPr>
              <a:t> setup.py </a:t>
            </a:r>
            <a:r>
              <a:rPr lang="zh-CN" altLang="en-US" sz="1600" kern="0" dirty="0">
                <a:ln>
                  <a:noFill/>
                  <a:prstDash val="sysDot"/>
                </a:ln>
                <a:solidFill>
                  <a:schemeClr val="tx1">
                    <a:lumMod val="85000"/>
                    <a:lumOff val="15000"/>
                  </a:schemeClr>
                </a:solidFill>
                <a:latin typeface="+mn-ea"/>
                <a:sym typeface="+mn-ea"/>
              </a:rPr>
              <a:t>进行</a:t>
            </a:r>
            <a:r>
              <a:rPr lang="en-US" altLang="zh-CN" sz="1600" kern="0" dirty="0">
                <a:ln>
                  <a:noFill/>
                  <a:prstDash val="sysDot"/>
                </a:ln>
                <a:solidFill>
                  <a:schemeClr val="tx1">
                    <a:lumMod val="85000"/>
                    <a:lumOff val="15000"/>
                  </a:schemeClr>
                </a:solidFill>
                <a:latin typeface="+mn-ea"/>
                <a:sym typeface="+mn-ea"/>
              </a:rPr>
              <a:t> </a:t>
            </a:r>
            <a:r>
              <a:rPr lang="zh-CN" altLang="en-US" sz="1600" kern="0" dirty="0">
                <a:ln>
                  <a:noFill/>
                  <a:prstDash val="sysDot"/>
                </a:ln>
                <a:solidFill>
                  <a:schemeClr val="tx1">
                    <a:lumMod val="85000"/>
                    <a:lumOff val="15000"/>
                  </a:schemeClr>
                </a:solidFill>
                <a:latin typeface="+mn-ea"/>
                <a:sym typeface="+mn-ea"/>
              </a:rPr>
              <a:t>安装。</a:t>
            </a:r>
            <a:endParaRPr lang="zh-CN" altLang="en-US" sz="1600" kern="0" dirty="0">
              <a:ln>
                <a:noFill/>
                <a:prstDash val="sysDot"/>
              </a:ln>
              <a:solidFill>
                <a:schemeClr val="tx1">
                  <a:lumMod val="85000"/>
                  <a:lumOff val="15000"/>
                </a:schemeClr>
              </a:solidFill>
              <a:latin typeface="+mn-ea"/>
              <a:sym typeface="+mn-ea"/>
            </a:endParaRPr>
          </a:p>
          <a:p>
            <a:pPr lvl="1" indent="0" fontAlgn="auto">
              <a:lnSpc>
                <a:spcPct val="150000"/>
              </a:lnSpc>
            </a:pPr>
            <a:r>
              <a:rPr lang="en-US" altLang="zh-CN" sz="1600" kern="0" dirty="0">
                <a:ln>
                  <a:noFill/>
                  <a:prstDash val="sysDot"/>
                </a:ln>
                <a:solidFill>
                  <a:schemeClr val="tx1">
                    <a:lumMod val="85000"/>
                    <a:lumOff val="15000"/>
                  </a:schemeClr>
                </a:solidFill>
                <a:latin typeface="+mn-ea"/>
                <a:sym typeface="+mn-ea"/>
              </a:rPr>
              <a:t>#python setup.py install</a:t>
            </a:r>
            <a:endParaRPr lang="en-US" altLang="zh-CN" sz="1600" kern="0" dirty="0">
              <a:ln>
                <a:noFill/>
                <a:prstDash val="sysDot"/>
              </a:ln>
              <a:solidFill>
                <a:schemeClr val="tx1">
                  <a:lumMod val="85000"/>
                  <a:lumOff val="15000"/>
                </a:schemeClr>
              </a:solidFill>
              <a:latin typeface="+mn-ea"/>
              <a:sym typeface="+mn-ea"/>
            </a:endParaRPr>
          </a:p>
          <a:p>
            <a:pPr lvl="1" indent="0" fontAlgn="auto">
              <a:lnSpc>
                <a:spcPct val="150000"/>
              </a:lnSpc>
            </a:pPr>
            <a:r>
              <a:rPr lang="zh-CN" altLang="en-US" sz="1600" kern="0" dirty="0">
                <a:ln>
                  <a:noFill/>
                  <a:prstDash val="sysDot"/>
                </a:ln>
                <a:solidFill>
                  <a:schemeClr val="tx1">
                    <a:lumMod val="85000"/>
                    <a:lumOff val="15000"/>
                  </a:schemeClr>
                </a:solidFill>
                <a:latin typeface="+mn-ea"/>
                <a:sym typeface="+mn-ea"/>
              </a:rPr>
              <a:t>如果上述安装方法都行不通，那么</a:t>
            </a:r>
            <a:r>
              <a:rPr lang="en-US" altLang="zh-CN" sz="1600" kern="0" dirty="0">
                <a:ln>
                  <a:noFill/>
                  <a:prstDash val="sysDot"/>
                </a:ln>
                <a:solidFill>
                  <a:schemeClr val="tx1">
                    <a:lumMod val="85000"/>
                    <a:lumOff val="15000"/>
                  </a:schemeClr>
                </a:solidFill>
                <a:latin typeface="+mn-ea"/>
                <a:sym typeface="+mn-ea"/>
              </a:rPr>
              <a:t> Beautiful Soup </a:t>
            </a:r>
            <a:r>
              <a:rPr lang="zh-CN" altLang="en-US" sz="1600" kern="0" dirty="0">
                <a:ln>
                  <a:noFill/>
                  <a:prstDash val="sysDot"/>
                </a:ln>
                <a:solidFill>
                  <a:schemeClr val="tx1">
                    <a:lumMod val="85000"/>
                    <a:lumOff val="15000"/>
                  </a:schemeClr>
                </a:solidFill>
                <a:latin typeface="+mn-ea"/>
                <a:sym typeface="+mn-ea"/>
              </a:rPr>
              <a:t>的发布协议允许用户将</a:t>
            </a:r>
            <a:r>
              <a:rPr lang="en-US" altLang="zh-CN" sz="1600" kern="0" dirty="0">
                <a:ln>
                  <a:noFill/>
                  <a:prstDash val="sysDot"/>
                </a:ln>
                <a:solidFill>
                  <a:schemeClr val="tx1">
                    <a:lumMod val="85000"/>
                    <a:lumOff val="15000"/>
                  </a:schemeClr>
                </a:solidFill>
                <a:latin typeface="+mn-ea"/>
                <a:sym typeface="+mn-ea"/>
              </a:rPr>
              <a:t> bs4 </a:t>
            </a:r>
            <a:r>
              <a:rPr lang="zh-CN" altLang="en-US" sz="1600" kern="0" dirty="0">
                <a:ln>
                  <a:noFill/>
                  <a:prstDash val="sysDot"/>
                </a:ln>
                <a:solidFill>
                  <a:schemeClr val="tx1">
                    <a:lumMod val="85000"/>
                    <a:lumOff val="15000"/>
                  </a:schemeClr>
                </a:solidFill>
                <a:latin typeface="+mn-ea"/>
                <a:sym typeface="+mn-ea"/>
              </a:rPr>
              <a:t>的代</a:t>
            </a:r>
            <a:r>
              <a:rPr lang="en-US" altLang="zh-CN" sz="1600" kern="0" dirty="0">
                <a:ln>
                  <a:noFill/>
                  <a:prstDash val="sysDot"/>
                </a:ln>
                <a:solidFill>
                  <a:schemeClr val="tx1">
                    <a:lumMod val="85000"/>
                    <a:lumOff val="15000"/>
                  </a:schemeClr>
                </a:solidFill>
                <a:latin typeface="+mn-ea"/>
                <a:sym typeface="+mn-ea"/>
              </a:rPr>
              <a:t> </a:t>
            </a:r>
            <a:r>
              <a:rPr lang="zh-CN" altLang="en-US" sz="1600" kern="0" dirty="0">
                <a:ln>
                  <a:noFill/>
                  <a:prstDash val="sysDot"/>
                </a:ln>
                <a:solidFill>
                  <a:schemeClr val="tx1">
                    <a:lumMod val="85000"/>
                    <a:lumOff val="15000"/>
                  </a:schemeClr>
                </a:solidFill>
                <a:latin typeface="+mn-ea"/>
                <a:sym typeface="+mn-ea"/>
              </a:rPr>
              <a:t>码打包在项目中，这样一来无须安装即可使用。在</a:t>
            </a:r>
            <a:r>
              <a:rPr lang="en-US" altLang="zh-CN" sz="1600" kern="0" dirty="0">
                <a:ln>
                  <a:noFill/>
                  <a:prstDash val="sysDot"/>
                </a:ln>
                <a:solidFill>
                  <a:schemeClr val="tx1">
                    <a:lumMod val="85000"/>
                    <a:lumOff val="15000"/>
                  </a:schemeClr>
                </a:solidFill>
                <a:latin typeface="+mn-ea"/>
                <a:sym typeface="+mn-ea"/>
              </a:rPr>
              <a:t> Python 2.7 </a:t>
            </a:r>
            <a:r>
              <a:rPr lang="zh-CN" altLang="en-US" sz="1600" kern="0" dirty="0">
                <a:ln>
                  <a:noFill/>
                  <a:prstDash val="sysDot"/>
                </a:ln>
                <a:solidFill>
                  <a:schemeClr val="tx1">
                    <a:lumMod val="85000"/>
                    <a:lumOff val="15000"/>
                  </a:schemeClr>
                </a:solidFill>
                <a:latin typeface="+mn-ea"/>
                <a:sym typeface="+mn-ea"/>
              </a:rPr>
              <a:t>和</a:t>
            </a:r>
            <a:r>
              <a:rPr lang="en-US" altLang="zh-CN" sz="1600" kern="0" dirty="0">
                <a:ln>
                  <a:noFill/>
                  <a:prstDash val="sysDot"/>
                </a:ln>
                <a:solidFill>
                  <a:schemeClr val="tx1">
                    <a:lumMod val="85000"/>
                    <a:lumOff val="15000"/>
                  </a:schemeClr>
                </a:solidFill>
                <a:latin typeface="+mn-ea"/>
                <a:sym typeface="+mn-ea"/>
              </a:rPr>
              <a:t> Python 3.2 </a:t>
            </a:r>
            <a:r>
              <a:rPr lang="zh-CN" altLang="en-US" sz="1600" kern="0" dirty="0">
                <a:ln>
                  <a:noFill/>
                  <a:prstDash val="sysDot"/>
                </a:ln>
                <a:solidFill>
                  <a:schemeClr val="tx1">
                    <a:lumMod val="85000"/>
                    <a:lumOff val="15000"/>
                  </a:schemeClr>
                </a:solidFill>
                <a:latin typeface="+mn-ea"/>
                <a:sym typeface="+mn-ea"/>
              </a:rPr>
              <a:t>版本下开发</a:t>
            </a:r>
            <a:r>
              <a:rPr lang="en-US" altLang="zh-CN" sz="1600" kern="0" dirty="0">
                <a:ln>
                  <a:noFill/>
                  <a:prstDash val="sysDot"/>
                </a:ln>
                <a:solidFill>
                  <a:schemeClr val="tx1">
                    <a:lumMod val="85000"/>
                    <a:lumOff val="15000"/>
                  </a:schemeClr>
                </a:solidFill>
                <a:latin typeface="+mn-ea"/>
                <a:sym typeface="+mn-ea"/>
              </a:rPr>
              <a:t> Beautiful Soup</a:t>
            </a:r>
            <a:r>
              <a:rPr lang="zh-CN" altLang="en-US" sz="1600" kern="0" dirty="0">
                <a:ln>
                  <a:noFill/>
                  <a:prstDash val="sysDot"/>
                </a:ln>
                <a:solidFill>
                  <a:schemeClr val="tx1">
                    <a:lumMod val="85000"/>
                    <a:lumOff val="15000"/>
                  </a:schemeClr>
                </a:solidFill>
                <a:latin typeface="+mn-ea"/>
                <a:sym typeface="+mn-ea"/>
              </a:rPr>
              <a:t>，理论上</a:t>
            </a:r>
            <a:r>
              <a:rPr lang="en-US" altLang="zh-CN" sz="1600" kern="0" dirty="0">
                <a:ln>
                  <a:noFill/>
                  <a:prstDash val="sysDot"/>
                </a:ln>
                <a:solidFill>
                  <a:schemeClr val="tx1">
                    <a:lumMod val="85000"/>
                    <a:lumOff val="15000"/>
                  </a:schemeClr>
                </a:solidFill>
                <a:latin typeface="+mn-ea"/>
                <a:sym typeface="+mn-ea"/>
              </a:rPr>
              <a:t> Beautiful Soup </a:t>
            </a:r>
            <a:r>
              <a:rPr lang="zh-CN" altLang="en-US" sz="1600" kern="0" dirty="0">
                <a:ln>
                  <a:noFill/>
                  <a:prstDash val="sysDot"/>
                </a:ln>
                <a:solidFill>
                  <a:schemeClr val="tx1">
                    <a:lumMod val="85000"/>
                    <a:lumOff val="15000"/>
                  </a:schemeClr>
                </a:solidFill>
                <a:latin typeface="+mn-ea"/>
                <a:sym typeface="+mn-ea"/>
              </a:rPr>
              <a:t>应该在所有当前的</a:t>
            </a:r>
            <a:r>
              <a:rPr lang="en-US" altLang="zh-CN" sz="1600" kern="0" dirty="0">
                <a:ln>
                  <a:noFill/>
                  <a:prstDash val="sysDot"/>
                </a:ln>
                <a:solidFill>
                  <a:schemeClr val="tx1">
                    <a:lumMod val="85000"/>
                    <a:lumOff val="15000"/>
                  </a:schemeClr>
                </a:solidFill>
                <a:latin typeface="+mn-ea"/>
                <a:sym typeface="+mn-ea"/>
              </a:rPr>
              <a:t> Python </a:t>
            </a:r>
            <a:r>
              <a:rPr lang="zh-CN" altLang="en-US" sz="1600" kern="0" dirty="0">
                <a:ln>
                  <a:noFill/>
                  <a:prstDash val="sysDot"/>
                </a:ln>
                <a:solidFill>
                  <a:schemeClr val="tx1">
                    <a:lumMod val="85000"/>
                    <a:lumOff val="15000"/>
                  </a:schemeClr>
                </a:solidFill>
                <a:latin typeface="+mn-ea"/>
                <a:sym typeface="+mn-ea"/>
              </a:rPr>
              <a:t>版本中都能正常工作。</a:t>
            </a:r>
            <a:endParaRPr lang="zh-CN" altLang="en-US" sz="1600" kern="0" dirty="0">
              <a:ln>
                <a:noFill/>
                <a:prstDash val="sysDot"/>
              </a:ln>
              <a:solidFill>
                <a:schemeClr val="tx1">
                  <a:lumMod val="85000"/>
                  <a:lumOff val="15000"/>
                </a:schemeClr>
              </a:solidFill>
              <a:latin typeface="+mn-ea"/>
              <a:sym typeface="+mn-ea"/>
            </a:endParaRPr>
          </a:p>
        </p:txBody>
      </p:sp>
      <p:sp>
        <p:nvSpPr>
          <p:cNvPr id="2062" name="Rectangle 14"/>
          <p:cNvSpPr>
            <a:spLocks noGrp="1" noChangeArrowheads="1"/>
          </p:cNvSpPr>
          <p:nvPr>
            <p:custDataLst>
              <p:tags r:id="rId13"/>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任务实施：解析采集到的网页</a:t>
            </a:r>
            <a:endParaRPr lang="zh-CN" altLang="en-US" sz="3200" dirty="0">
              <a:solidFill>
                <a:srgbClr val="FF0000"/>
              </a:solidFill>
              <a:latin typeface="楷体_GB2312" charset="-122"/>
            </a:endParaRPr>
          </a:p>
        </p:txBody>
      </p:sp>
    </p:spTree>
    <p:custDataLst>
      <p:tags r:id="rId14"/>
    </p:custDataLst>
  </p:cSld>
  <p:clrMapOvr>
    <a:masterClrMapping/>
  </p:clrMapOvr>
  <p:transition>
    <p:cut/>
  </p:transition>
</p:sld>
</file>

<file path=ppt/slides/slide72.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cxnSp>
        <p:nvCxnSpPr>
          <p:cNvPr id="76" name="直接连接符 75"/>
          <p:cNvCxnSpPr/>
          <p:nvPr>
            <p:custDataLst>
              <p:tags r:id="rId2"/>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3"/>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4"/>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5"/>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73" name="直接连接符 72"/>
          <p:cNvCxnSpPr/>
          <p:nvPr>
            <p:custDataLst>
              <p:tags r:id="rId6"/>
            </p:custDataLst>
          </p:nvPr>
        </p:nvCxnSpPr>
        <p:spPr>
          <a:xfrm>
            <a:off x="608965" y="181864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74" name="直接连接符 73"/>
          <p:cNvCxnSpPr/>
          <p:nvPr>
            <p:custDataLst>
              <p:tags r:id="rId7"/>
            </p:custDataLst>
          </p:nvPr>
        </p:nvCxnSpPr>
        <p:spPr>
          <a:xfrm>
            <a:off x="2518410" y="192468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5" name="任意多边形: 形状 1397"/>
          <p:cNvSpPr/>
          <p:nvPr>
            <p:custDataLst>
              <p:tags r:id="rId8"/>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9"/>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10"/>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11"/>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12"/>
            </p:custDataLst>
          </p:nvPr>
        </p:nvSpPr>
        <p:spPr>
          <a:xfrm>
            <a:off x="1092835" y="1136015"/>
            <a:ext cx="10015220" cy="5201920"/>
          </a:xfrm>
          <a:prstGeom prst="rect">
            <a:avLst/>
          </a:prstGeom>
          <a:noFill/>
        </p:spPr>
        <p:txBody>
          <a:bodyPr wrap="square" rtlCol="0" anchor="ctr" anchorCtr="0">
            <a:normAutofit/>
          </a:bodyPr>
          <a:lstStyle/>
          <a:p>
            <a:pPr lvl="0" indent="0" fontAlgn="auto">
              <a:lnSpc>
                <a:spcPct val="150000"/>
              </a:lnSpc>
            </a:pPr>
            <a:r>
              <a:rPr lang="zh-CN" altLang="en-US" sz="1600" b="1" kern="0" dirty="0">
                <a:ln>
                  <a:noFill/>
                  <a:prstDash val="sysDot"/>
                </a:ln>
                <a:solidFill>
                  <a:schemeClr val="tx1">
                    <a:lumMod val="85000"/>
                    <a:lumOff val="15000"/>
                  </a:schemeClr>
                </a:solidFill>
                <a:latin typeface="+mn-ea"/>
                <a:sym typeface="+mn-ea"/>
              </a:rPr>
              <a:t>（三）安装</a:t>
            </a:r>
            <a:r>
              <a:rPr lang="en-US" altLang="zh-CN" sz="1600" b="1" kern="0" dirty="0">
                <a:ln>
                  <a:noFill/>
                  <a:prstDash val="sysDot"/>
                </a:ln>
                <a:solidFill>
                  <a:schemeClr val="tx1">
                    <a:lumMod val="85000"/>
                    <a:lumOff val="15000"/>
                  </a:schemeClr>
                </a:solidFill>
                <a:latin typeface="+mn-ea"/>
                <a:sym typeface="+mn-ea"/>
              </a:rPr>
              <a:t> Beautiful Soup 4</a:t>
            </a:r>
            <a:endParaRPr lang="en-US" altLang="zh-CN" sz="1600" b="1" kern="0" dirty="0">
              <a:ln>
                <a:noFill/>
                <a:prstDash val="sysDot"/>
              </a:ln>
              <a:solidFill>
                <a:schemeClr val="tx1">
                  <a:lumMod val="85000"/>
                  <a:lumOff val="15000"/>
                </a:schemeClr>
              </a:solidFill>
              <a:latin typeface="+mn-ea"/>
              <a:sym typeface="+mn-ea"/>
            </a:endParaRPr>
          </a:p>
          <a:p>
            <a:pPr lvl="1" indent="0" fontAlgn="auto">
              <a:lnSpc>
                <a:spcPct val="150000"/>
              </a:lnSpc>
            </a:pPr>
            <a:r>
              <a:rPr lang="en-US" altLang="zh-CN" sz="1600" b="1" kern="0" dirty="0">
                <a:ln>
                  <a:noFill/>
                  <a:prstDash val="sysDot"/>
                </a:ln>
                <a:solidFill>
                  <a:schemeClr val="tx1">
                    <a:lumMod val="85000"/>
                    <a:lumOff val="15000"/>
                  </a:schemeClr>
                </a:solidFill>
                <a:latin typeface="+mn-ea"/>
                <a:sym typeface="+mn-ea"/>
              </a:rPr>
              <a:t>2. </a:t>
            </a:r>
            <a:r>
              <a:rPr lang="zh-CN" altLang="en-US" sz="1600" b="1" kern="0" dirty="0">
                <a:ln>
                  <a:noFill/>
                  <a:prstDash val="sysDot"/>
                </a:ln>
                <a:solidFill>
                  <a:schemeClr val="tx1">
                    <a:lumMod val="85000"/>
                    <a:lumOff val="15000"/>
                  </a:schemeClr>
                </a:solidFill>
                <a:latin typeface="+mn-ea"/>
                <a:sym typeface="+mn-ea"/>
              </a:rPr>
              <a:t>安装测试</a:t>
            </a:r>
            <a:endParaRPr lang="zh-CN" altLang="en-US" sz="1600" b="1" kern="0" dirty="0">
              <a:ln>
                <a:noFill/>
                <a:prstDash val="sysDot"/>
              </a:ln>
              <a:solidFill>
                <a:schemeClr val="tx1">
                  <a:lumMod val="85000"/>
                  <a:lumOff val="15000"/>
                </a:schemeClr>
              </a:solidFill>
              <a:latin typeface="+mn-ea"/>
              <a:sym typeface="+mn-ea"/>
            </a:endParaRPr>
          </a:p>
          <a:p>
            <a:pPr lvl="1" indent="0" fontAlgn="auto">
              <a:lnSpc>
                <a:spcPct val="150000"/>
              </a:lnSpc>
            </a:pPr>
            <a:r>
              <a:rPr lang="zh-CN" altLang="en-US" sz="1600" kern="0" dirty="0">
                <a:ln>
                  <a:noFill/>
                  <a:prstDash val="sysDot"/>
                </a:ln>
                <a:solidFill>
                  <a:schemeClr val="tx1">
                    <a:lumMod val="85000"/>
                    <a:lumOff val="15000"/>
                  </a:schemeClr>
                </a:solidFill>
                <a:latin typeface="+mn-ea"/>
                <a:sym typeface="+mn-ea"/>
              </a:rPr>
              <a:t>安装完成后是一个</a:t>
            </a:r>
            <a:r>
              <a:rPr lang="en-US" altLang="zh-CN" sz="1600" kern="0" dirty="0">
                <a:ln>
                  <a:noFill/>
                  <a:prstDash val="sysDot"/>
                </a:ln>
                <a:solidFill>
                  <a:schemeClr val="tx1">
                    <a:lumMod val="85000"/>
                    <a:lumOff val="15000"/>
                  </a:schemeClr>
                </a:solidFill>
                <a:latin typeface="+mn-ea"/>
                <a:sym typeface="+mn-ea"/>
              </a:rPr>
              <a:t> Python </a:t>
            </a:r>
            <a:r>
              <a:rPr lang="zh-CN" altLang="en-US" sz="1600" kern="0" dirty="0">
                <a:ln>
                  <a:noFill/>
                  <a:prstDash val="sysDot"/>
                </a:ln>
                <a:solidFill>
                  <a:schemeClr val="tx1">
                    <a:lumMod val="85000"/>
                    <a:lumOff val="15000"/>
                  </a:schemeClr>
                </a:solidFill>
                <a:latin typeface="+mn-ea"/>
                <a:sym typeface="+mn-ea"/>
              </a:rPr>
              <a:t>线下自带的、简洁的集成开发环境，测试</a:t>
            </a:r>
            <a:r>
              <a:rPr lang="en-US" altLang="zh-CN" sz="1600" kern="0" dirty="0">
                <a:ln>
                  <a:noFill/>
                  <a:prstDash val="sysDot"/>
                </a:ln>
                <a:solidFill>
                  <a:schemeClr val="tx1">
                    <a:lumMod val="85000"/>
                    <a:lumOff val="15000"/>
                  </a:schemeClr>
                </a:solidFill>
                <a:latin typeface="+mn-ea"/>
                <a:sym typeface="+mn-ea"/>
              </a:rPr>
              <a:t> bs4 </a:t>
            </a:r>
            <a:r>
              <a:rPr lang="zh-CN" altLang="en-US" sz="1600" kern="0" dirty="0">
                <a:ln>
                  <a:noFill/>
                  <a:prstDash val="sysDot"/>
                </a:ln>
                <a:solidFill>
                  <a:schemeClr val="tx1">
                    <a:lumMod val="85000"/>
                    <a:lumOff val="15000"/>
                  </a:schemeClr>
                </a:solidFill>
                <a:latin typeface="+mn-ea"/>
                <a:sym typeface="+mn-ea"/>
              </a:rPr>
              <a:t>是否安装成</a:t>
            </a:r>
            <a:r>
              <a:rPr lang="en-US" altLang="zh-CN" sz="1600" kern="0" dirty="0">
                <a:ln>
                  <a:noFill/>
                  <a:prstDash val="sysDot"/>
                </a:ln>
                <a:solidFill>
                  <a:schemeClr val="tx1">
                    <a:lumMod val="85000"/>
                    <a:lumOff val="15000"/>
                  </a:schemeClr>
                </a:solidFill>
                <a:latin typeface="+mn-ea"/>
                <a:sym typeface="+mn-ea"/>
              </a:rPr>
              <a:t> </a:t>
            </a:r>
            <a:r>
              <a:rPr lang="zh-CN" altLang="en-US" sz="1600" kern="0" dirty="0">
                <a:ln>
                  <a:noFill/>
                  <a:prstDash val="sysDot"/>
                </a:ln>
                <a:solidFill>
                  <a:schemeClr val="tx1">
                    <a:lumMod val="85000"/>
                    <a:lumOff val="15000"/>
                  </a:schemeClr>
                </a:solidFill>
                <a:latin typeface="+mn-ea"/>
                <a:sym typeface="+mn-ea"/>
              </a:rPr>
              <a:t>功的示例代码如下。</a:t>
            </a:r>
            <a:endParaRPr lang="zh-CN" altLang="en-US" sz="1600" kern="0" dirty="0">
              <a:ln>
                <a:noFill/>
                <a:prstDash val="sysDot"/>
              </a:ln>
              <a:solidFill>
                <a:schemeClr val="tx1">
                  <a:lumMod val="85000"/>
                  <a:lumOff val="15000"/>
                </a:schemeClr>
              </a:solidFill>
              <a:latin typeface="+mn-ea"/>
              <a:sym typeface="+mn-ea"/>
            </a:endParaRPr>
          </a:p>
          <a:p>
            <a:pPr lvl="1" indent="0" fontAlgn="auto">
              <a:lnSpc>
                <a:spcPct val="150000"/>
              </a:lnSpc>
            </a:pPr>
            <a:endParaRPr lang="en-US" altLang="zh-CN" sz="1600" kern="0" dirty="0">
              <a:ln>
                <a:noFill/>
                <a:prstDash val="sysDot"/>
              </a:ln>
              <a:solidFill>
                <a:schemeClr val="tx1">
                  <a:lumMod val="85000"/>
                  <a:lumOff val="15000"/>
                </a:schemeClr>
              </a:solidFill>
              <a:latin typeface="+mn-ea"/>
              <a:sym typeface="+mn-ea"/>
            </a:endParaRPr>
          </a:p>
          <a:p>
            <a:pPr lvl="1" indent="0" fontAlgn="auto">
              <a:lnSpc>
                <a:spcPct val="150000"/>
              </a:lnSpc>
            </a:pPr>
            <a:r>
              <a:rPr lang="en-US" altLang="zh-CN" sz="1600" kern="0" dirty="0">
                <a:ln>
                  <a:noFill/>
                  <a:prstDash val="sysDot"/>
                </a:ln>
                <a:solidFill>
                  <a:schemeClr val="tx1">
                    <a:lumMod val="85000"/>
                    <a:lumOff val="15000"/>
                  </a:schemeClr>
                </a:solidFill>
                <a:latin typeface="+mn-ea"/>
                <a:sym typeface="+mn-ea"/>
              </a:rPr>
              <a:t>from bs4 import Beautiful Soup </a:t>
            </a:r>
            <a:endParaRPr lang="en-US" altLang="zh-CN" sz="1600" kern="0" dirty="0">
              <a:ln>
                <a:noFill/>
                <a:prstDash val="sysDot"/>
              </a:ln>
              <a:solidFill>
                <a:schemeClr val="tx1">
                  <a:lumMod val="85000"/>
                  <a:lumOff val="15000"/>
                </a:schemeClr>
              </a:solidFill>
              <a:latin typeface="+mn-ea"/>
              <a:sym typeface="+mn-ea"/>
            </a:endParaRPr>
          </a:p>
          <a:p>
            <a:pPr lvl="1" indent="0" fontAlgn="auto">
              <a:lnSpc>
                <a:spcPct val="150000"/>
              </a:lnSpc>
            </a:pPr>
            <a:r>
              <a:rPr lang="en-US" altLang="zh-CN" sz="1600" kern="0" dirty="0">
                <a:ln>
                  <a:noFill/>
                  <a:prstDash val="sysDot"/>
                </a:ln>
                <a:solidFill>
                  <a:schemeClr val="tx1">
                    <a:lumMod val="85000"/>
                    <a:lumOff val="15000"/>
                  </a:schemeClr>
                </a:solidFill>
                <a:latin typeface="+mn-ea"/>
                <a:sym typeface="+mn-ea"/>
              </a:rPr>
              <a:t>import bs4</a:t>
            </a:r>
            <a:endParaRPr lang="en-US" altLang="zh-CN" sz="1600" kern="0" dirty="0">
              <a:ln>
                <a:noFill/>
                <a:prstDash val="sysDot"/>
              </a:ln>
              <a:solidFill>
                <a:schemeClr val="tx1">
                  <a:lumMod val="85000"/>
                  <a:lumOff val="15000"/>
                </a:schemeClr>
              </a:solidFill>
              <a:latin typeface="+mn-ea"/>
              <a:sym typeface="+mn-ea"/>
            </a:endParaRPr>
          </a:p>
          <a:p>
            <a:pPr lvl="1" indent="0" fontAlgn="auto">
              <a:lnSpc>
                <a:spcPct val="150000"/>
              </a:lnSpc>
            </a:pPr>
            <a:r>
              <a:rPr lang="en-US" altLang="zh-CN" sz="1600" kern="0" dirty="0">
                <a:ln>
                  <a:noFill/>
                  <a:prstDash val="sysDot"/>
                </a:ln>
                <a:solidFill>
                  <a:schemeClr val="tx1">
                    <a:lumMod val="85000"/>
                    <a:lumOff val="15000"/>
                  </a:schemeClr>
                </a:solidFill>
                <a:latin typeface="+mn-ea"/>
                <a:sym typeface="+mn-ea"/>
              </a:rPr>
              <a:t>print (bs4)</a:t>
            </a:r>
            <a:endParaRPr lang="en-US" altLang="zh-CN" sz="1600" kern="0" dirty="0">
              <a:ln>
                <a:noFill/>
                <a:prstDash val="sysDot"/>
              </a:ln>
              <a:solidFill>
                <a:schemeClr val="tx1">
                  <a:lumMod val="85000"/>
                  <a:lumOff val="15000"/>
                </a:schemeClr>
              </a:solidFill>
              <a:latin typeface="+mn-ea"/>
              <a:sym typeface="+mn-ea"/>
            </a:endParaRPr>
          </a:p>
        </p:txBody>
      </p:sp>
      <p:sp>
        <p:nvSpPr>
          <p:cNvPr id="2062" name="Rectangle 14"/>
          <p:cNvSpPr>
            <a:spLocks noGrp="1" noChangeArrowheads="1"/>
          </p:cNvSpPr>
          <p:nvPr>
            <p:custDataLst>
              <p:tags r:id="rId13"/>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任务实施：解析采集到的网页</a:t>
            </a:r>
            <a:endParaRPr lang="zh-CN" altLang="en-US" sz="3200" dirty="0">
              <a:solidFill>
                <a:srgbClr val="FF0000"/>
              </a:solidFill>
              <a:latin typeface="楷体_GB2312" charset="-122"/>
            </a:endParaRPr>
          </a:p>
        </p:txBody>
      </p:sp>
    </p:spTree>
    <p:custDataLst>
      <p:tags r:id="rId14"/>
    </p:custDataLst>
  </p:cSld>
  <p:clrMapOvr>
    <a:masterClrMapping/>
  </p:clrMapOvr>
  <p:transition>
    <p:cut/>
  </p:transition>
</p:sld>
</file>

<file path=ppt/slides/slide73.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cxnSp>
        <p:nvCxnSpPr>
          <p:cNvPr id="76" name="直接连接符 75"/>
          <p:cNvCxnSpPr/>
          <p:nvPr>
            <p:custDataLst>
              <p:tags r:id="rId2"/>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3"/>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4"/>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5"/>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73" name="直接连接符 72"/>
          <p:cNvCxnSpPr/>
          <p:nvPr>
            <p:custDataLst>
              <p:tags r:id="rId6"/>
            </p:custDataLst>
          </p:nvPr>
        </p:nvCxnSpPr>
        <p:spPr>
          <a:xfrm>
            <a:off x="608965" y="181864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74" name="直接连接符 73"/>
          <p:cNvCxnSpPr/>
          <p:nvPr>
            <p:custDataLst>
              <p:tags r:id="rId7"/>
            </p:custDataLst>
          </p:nvPr>
        </p:nvCxnSpPr>
        <p:spPr>
          <a:xfrm>
            <a:off x="2518410" y="192468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5" name="任意多边形: 形状 1397"/>
          <p:cNvSpPr/>
          <p:nvPr>
            <p:custDataLst>
              <p:tags r:id="rId8"/>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9"/>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10"/>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11"/>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12"/>
            </p:custDataLst>
          </p:nvPr>
        </p:nvSpPr>
        <p:spPr>
          <a:xfrm>
            <a:off x="1092835" y="1104265"/>
            <a:ext cx="4839970" cy="5301615"/>
          </a:xfrm>
          <a:prstGeom prst="rect">
            <a:avLst/>
          </a:prstGeom>
          <a:noFill/>
          <a:ln>
            <a:solidFill>
              <a:srgbClr val="00B0F0"/>
            </a:solidFill>
          </a:ln>
        </p:spPr>
        <p:txBody>
          <a:bodyPr wrap="square" rtlCol="0" anchor="ctr" anchorCtr="0"/>
          <a:lstStyle/>
          <a:p>
            <a:pPr indent="0" fontAlgn="auto">
              <a:lnSpc>
                <a:spcPct val="150000"/>
              </a:lnSpc>
            </a:pPr>
            <a:r>
              <a:rPr lang="zh-CN" altLang="en-US" sz="1400" b="1" kern="0" dirty="0">
                <a:ln>
                  <a:noFill/>
                  <a:prstDash val="sysDot"/>
                </a:ln>
                <a:solidFill>
                  <a:schemeClr val="tx1">
                    <a:lumMod val="85000"/>
                    <a:lumOff val="15000"/>
                  </a:schemeClr>
                </a:solidFill>
                <a:latin typeface="+mn-ea"/>
                <a:sym typeface="+mn-ea"/>
              </a:rPr>
              <a:t>（四）</a:t>
            </a:r>
            <a:r>
              <a:rPr lang="en-US" altLang="zh-CN" sz="1400" b="1" kern="0" dirty="0">
                <a:ln>
                  <a:noFill/>
                  <a:prstDash val="sysDot"/>
                </a:ln>
                <a:solidFill>
                  <a:schemeClr val="tx1">
                    <a:lumMod val="85000"/>
                    <a:lumOff val="15000"/>
                  </a:schemeClr>
                </a:solidFill>
                <a:latin typeface="+mn-ea"/>
                <a:sym typeface="+mn-ea"/>
              </a:rPr>
              <a:t>Beautiful Soup </a:t>
            </a:r>
            <a:r>
              <a:rPr lang="zh-CN" altLang="en-US" sz="1400" b="1" kern="0" dirty="0">
                <a:ln>
                  <a:noFill/>
                  <a:prstDash val="sysDot"/>
                </a:ln>
                <a:solidFill>
                  <a:schemeClr val="tx1">
                    <a:lumMod val="85000"/>
                    <a:lumOff val="15000"/>
                  </a:schemeClr>
                </a:solidFill>
                <a:latin typeface="+mn-ea"/>
                <a:sym typeface="+mn-ea"/>
              </a:rPr>
              <a:t>解析策略</a:t>
            </a:r>
            <a:endParaRPr lang="zh-CN" altLang="en-US" sz="1400" b="1"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b="1" kern="0" dirty="0">
                <a:ln>
                  <a:noFill/>
                  <a:prstDash val="sysDot"/>
                </a:ln>
                <a:solidFill>
                  <a:schemeClr val="tx1">
                    <a:lumMod val="85000"/>
                    <a:lumOff val="15000"/>
                  </a:schemeClr>
                </a:solidFill>
                <a:latin typeface="+mn-ea"/>
                <a:sym typeface="+mn-ea"/>
              </a:rPr>
              <a:t>1. Beautiful Soup </a:t>
            </a:r>
            <a:r>
              <a:rPr lang="zh-CN" altLang="en-US" sz="1200" b="1" kern="0" dirty="0">
                <a:ln>
                  <a:noFill/>
                  <a:prstDash val="sysDot"/>
                </a:ln>
                <a:solidFill>
                  <a:schemeClr val="tx1">
                    <a:lumMod val="85000"/>
                    <a:lumOff val="15000"/>
                  </a:schemeClr>
                </a:solidFill>
                <a:latin typeface="+mn-ea"/>
                <a:sym typeface="+mn-ea"/>
              </a:rPr>
              <a:t>语法</a:t>
            </a:r>
            <a:endParaRPr lang="zh-CN" altLang="en-US" sz="1200" b="1"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kern="0" dirty="0">
                <a:ln>
                  <a:noFill/>
                  <a:prstDash val="sysDot"/>
                </a:ln>
                <a:solidFill>
                  <a:schemeClr val="tx1">
                    <a:lumMod val="85000"/>
                    <a:lumOff val="15000"/>
                  </a:schemeClr>
                </a:solidFill>
                <a:latin typeface="+mn-ea"/>
                <a:sym typeface="+mn-ea"/>
              </a:rPr>
              <a:t>使用</a:t>
            </a:r>
            <a:r>
              <a:rPr lang="en-US" altLang="zh-CN" sz="1000" kern="0" dirty="0">
                <a:ln>
                  <a:noFill/>
                  <a:prstDash val="sysDot"/>
                </a:ln>
                <a:solidFill>
                  <a:schemeClr val="tx1">
                    <a:lumMod val="85000"/>
                    <a:lumOff val="15000"/>
                  </a:schemeClr>
                </a:solidFill>
                <a:latin typeface="+mn-ea"/>
                <a:sym typeface="+mn-ea"/>
              </a:rPr>
              <a:t> Beautiful Soup </a:t>
            </a:r>
            <a:r>
              <a:rPr lang="zh-CN" altLang="en-US" sz="1000" kern="0" dirty="0">
                <a:ln>
                  <a:noFill/>
                  <a:prstDash val="sysDot"/>
                </a:ln>
                <a:solidFill>
                  <a:schemeClr val="tx1">
                    <a:lumMod val="85000"/>
                    <a:lumOff val="15000"/>
                  </a:schemeClr>
                </a:solidFill>
                <a:latin typeface="+mn-ea"/>
                <a:sym typeface="+mn-ea"/>
              </a:rPr>
              <a:t>的一般流程有以下</a:t>
            </a:r>
            <a:r>
              <a:rPr lang="en-US" altLang="zh-CN" sz="1000" kern="0" dirty="0">
                <a:ln>
                  <a:noFill/>
                  <a:prstDash val="sysDot"/>
                </a:ln>
                <a:solidFill>
                  <a:schemeClr val="tx1">
                    <a:lumMod val="85000"/>
                    <a:lumOff val="15000"/>
                  </a:schemeClr>
                </a:solidFill>
                <a:latin typeface="+mn-ea"/>
                <a:sym typeface="+mn-ea"/>
              </a:rPr>
              <a:t> 3 </a:t>
            </a:r>
            <a:r>
              <a:rPr lang="zh-CN" altLang="en-US" sz="1000" kern="0" dirty="0">
                <a:ln>
                  <a:noFill/>
                  <a:prstDash val="sysDot"/>
                </a:ln>
                <a:solidFill>
                  <a:schemeClr val="tx1">
                    <a:lumMod val="85000"/>
                    <a:lumOff val="15000"/>
                  </a:schemeClr>
                </a:solidFill>
                <a:latin typeface="+mn-ea"/>
                <a:sym typeface="+mn-ea"/>
              </a:rPr>
              <a:t>个步骤。</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 1</a:t>
            </a:r>
            <a:r>
              <a:rPr lang="zh-CN" altLang="en-US" sz="1000" kern="0" dirty="0">
                <a:ln>
                  <a:noFill/>
                  <a:prstDash val="sysDot"/>
                </a:ln>
                <a:solidFill>
                  <a:schemeClr val="tx1">
                    <a:lumMod val="85000"/>
                    <a:lumOff val="15000"/>
                  </a:schemeClr>
                </a:solidFill>
                <a:latin typeface="+mn-ea"/>
                <a:sym typeface="+mn-ea"/>
              </a:rPr>
              <a:t>）创建</a:t>
            </a:r>
            <a:r>
              <a:rPr lang="en-US" altLang="zh-CN" sz="1000" kern="0" dirty="0">
                <a:ln>
                  <a:noFill/>
                  <a:prstDash val="sysDot"/>
                </a:ln>
                <a:solidFill>
                  <a:schemeClr val="tx1">
                    <a:lumMod val="85000"/>
                    <a:lumOff val="15000"/>
                  </a:schemeClr>
                </a:solidFill>
                <a:latin typeface="+mn-ea"/>
                <a:sym typeface="+mn-ea"/>
              </a:rPr>
              <a:t> Beautiful Soup </a:t>
            </a:r>
            <a:r>
              <a:rPr lang="zh-CN" altLang="en-US" sz="1000" kern="0" dirty="0">
                <a:ln>
                  <a:noFill/>
                  <a:prstDash val="sysDot"/>
                </a:ln>
                <a:solidFill>
                  <a:schemeClr val="tx1">
                    <a:lumMod val="85000"/>
                    <a:lumOff val="15000"/>
                  </a:schemeClr>
                </a:solidFill>
                <a:latin typeface="+mn-ea"/>
                <a:sym typeface="+mn-ea"/>
              </a:rPr>
              <a:t>对象。</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2</a:t>
            </a:r>
            <a:r>
              <a:rPr lang="zh-CN" altLang="en-US" sz="1000" kern="0" dirty="0">
                <a:ln>
                  <a:noFill/>
                  <a:prstDash val="sysDot"/>
                </a:ln>
                <a:solidFill>
                  <a:schemeClr val="tx1">
                    <a:lumMod val="85000"/>
                    <a:lumOff val="15000"/>
                  </a:schemeClr>
                </a:solidFill>
                <a:latin typeface="+mn-ea"/>
                <a:sym typeface="+mn-ea"/>
              </a:rPr>
              <a:t>）使用</a:t>
            </a:r>
            <a:r>
              <a:rPr lang="en-US" altLang="zh-CN" sz="1000" kern="0" dirty="0">
                <a:ln>
                  <a:noFill/>
                  <a:prstDash val="sysDot"/>
                </a:ln>
                <a:solidFill>
                  <a:schemeClr val="tx1">
                    <a:lumMod val="85000"/>
                    <a:lumOff val="15000"/>
                  </a:schemeClr>
                </a:solidFill>
                <a:latin typeface="+mn-ea"/>
                <a:sym typeface="+mn-ea"/>
              </a:rPr>
              <a:t> Beautiful Soup </a:t>
            </a:r>
            <a:r>
              <a:rPr lang="zh-CN" altLang="en-US" sz="1000" kern="0" dirty="0">
                <a:ln>
                  <a:noFill/>
                  <a:prstDash val="sysDot"/>
                </a:ln>
                <a:solidFill>
                  <a:schemeClr val="tx1">
                    <a:lumMod val="85000"/>
                    <a:lumOff val="15000"/>
                  </a:schemeClr>
                </a:solidFill>
                <a:latin typeface="+mn-ea"/>
                <a:sym typeface="+mn-ea"/>
              </a:rPr>
              <a:t>对象的操作方法</a:t>
            </a:r>
            <a:r>
              <a:rPr lang="en-US" altLang="zh-CN" sz="1000" kern="0" dirty="0">
                <a:ln>
                  <a:noFill/>
                  <a:prstDash val="sysDot"/>
                </a:ln>
                <a:solidFill>
                  <a:schemeClr val="tx1">
                    <a:lumMod val="85000"/>
                    <a:lumOff val="15000"/>
                  </a:schemeClr>
                </a:solidFill>
                <a:latin typeface="+mn-ea"/>
                <a:sym typeface="+mn-ea"/>
              </a:rPr>
              <a:t> find_all </a:t>
            </a:r>
            <a:r>
              <a:rPr lang="zh-CN" altLang="en-US" sz="1000" kern="0" dirty="0">
                <a:ln>
                  <a:noFill/>
                  <a:prstDash val="sysDot"/>
                </a:ln>
                <a:solidFill>
                  <a:schemeClr val="tx1">
                    <a:lumMod val="85000"/>
                    <a:lumOff val="15000"/>
                  </a:schemeClr>
                </a:solidFill>
                <a:latin typeface="+mn-ea"/>
                <a:sym typeface="+mn-ea"/>
              </a:rPr>
              <a:t>与</a:t>
            </a:r>
            <a:r>
              <a:rPr lang="en-US" altLang="zh-CN" sz="1000" kern="0" dirty="0">
                <a:ln>
                  <a:noFill/>
                  <a:prstDash val="sysDot"/>
                </a:ln>
                <a:solidFill>
                  <a:schemeClr val="tx1">
                    <a:lumMod val="85000"/>
                    <a:lumOff val="15000"/>
                  </a:schemeClr>
                </a:solidFill>
                <a:latin typeface="+mn-ea"/>
                <a:sym typeface="+mn-ea"/>
              </a:rPr>
              <a:t> find </a:t>
            </a:r>
            <a:r>
              <a:rPr lang="zh-CN" altLang="en-US" sz="1000" kern="0" dirty="0">
                <a:ln>
                  <a:noFill/>
                  <a:prstDash val="sysDot"/>
                </a:ln>
                <a:solidFill>
                  <a:schemeClr val="tx1">
                    <a:lumMod val="85000"/>
                    <a:lumOff val="15000"/>
                  </a:schemeClr>
                </a:solidFill>
                <a:latin typeface="+mn-ea"/>
                <a:sym typeface="+mn-ea"/>
              </a:rPr>
              <a:t>进行解读搜索，示例如下。</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soup.</a:t>
            </a:r>
            <a:r>
              <a:rPr lang="en-US" altLang="en-US" sz="1000" kern="0" dirty="0">
                <a:ln>
                  <a:noFill/>
                  <a:prstDash val="sysDot"/>
                </a:ln>
                <a:solidFill>
                  <a:schemeClr val="tx1">
                    <a:lumMod val="85000"/>
                    <a:lumOff val="15000"/>
                  </a:schemeClr>
                </a:solidFill>
                <a:latin typeface="+mn-ea"/>
                <a:sym typeface="+mn-ea"/>
              </a:rPr>
              <a:t>ﬁ</a:t>
            </a:r>
            <a:r>
              <a:rPr lang="en-US" altLang="zh-CN" sz="1000" kern="0" dirty="0">
                <a:ln>
                  <a:noFill/>
                  <a:prstDash val="sysDot"/>
                </a:ln>
                <a:solidFill>
                  <a:schemeClr val="tx1">
                    <a:lumMod val="85000"/>
                    <a:lumOff val="15000"/>
                  </a:schemeClr>
                </a:solidFill>
                <a:latin typeface="+mn-ea"/>
                <a:sym typeface="+mn-ea"/>
              </a:rPr>
              <a:t>nd_all('a')</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soup.</a:t>
            </a:r>
            <a:r>
              <a:rPr lang="en-US" altLang="en-US" sz="1000" kern="0" dirty="0">
                <a:ln>
                  <a:noFill/>
                  <a:prstDash val="sysDot"/>
                </a:ln>
                <a:solidFill>
                  <a:schemeClr val="tx1">
                    <a:lumMod val="85000"/>
                    <a:lumOff val="15000"/>
                  </a:schemeClr>
                </a:solidFill>
                <a:latin typeface="+mn-ea"/>
                <a:sym typeface="+mn-ea"/>
              </a:rPr>
              <a:t>ﬁ</a:t>
            </a:r>
            <a:r>
              <a:rPr lang="en-US" altLang="zh-CN" sz="1000" kern="0" dirty="0">
                <a:ln>
                  <a:noFill/>
                  <a:prstDash val="sysDot"/>
                </a:ln>
                <a:solidFill>
                  <a:schemeClr val="tx1">
                    <a:lumMod val="85000"/>
                    <a:lumOff val="15000"/>
                  </a:schemeClr>
                </a:solidFill>
                <a:latin typeface="+mn-ea"/>
                <a:sym typeface="+mn-ea"/>
              </a:rPr>
              <a:t>nd('a')</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3</a:t>
            </a:r>
            <a:r>
              <a:rPr lang="zh-CN" altLang="en-US" sz="1000" kern="0" dirty="0">
                <a:ln>
                  <a:noFill/>
                  <a:prstDash val="sysDot"/>
                </a:ln>
                <a:solidFill>
                  <a:schemeClr val="tx1">
                    <a:lumMod val="85000"/>
                    <a:lumOff val="15000"/>
                  </a:schemeClr>
                </a:solidFill>
                <a:latin typeface="+mn-ea"/>
                <a:sym typeface="+mn-ea"/>
              </a:rPr>
              <a:t>）利用</a:t>
            </a:r>
            <a:r>
              <a:rPr lang="en-US" altLang="zh-CN" sz="1000" kern="0" dirty="0">
                <a:ln>
                  <a:noFill/>
                  <a:prstDash val="sysDot"/>
                </a:ln>
                <a:solidFill>
                  <a:schemeClr val="tx1">
                    <a:lumMod val="85000"/>
                    <a:lumOff val="15000"/>
                  </a:schemeClr>
                </a:solidFill>
                <a:latin typeface="+mn-ea"/>
                <a:sym typeface="+mn-ea"/>
              </a:rPr>
              <a:t> DOM</a:t>
            </a:r>
            <a:r>
              <a:rPr lang="zh-CN" altLang="en-US" sz="1000" kern="0" dirty="0">
                <a:ln>
                  <a:noFill/>
                  <a:prstDash val="sysDot"/>
                </a:ln>
                <a:solidFill>
                  <a:schemeClr val="tx1">
                    <a:lumMod val="85000"/>
                    <a:lumOff val="15000"/>
                  </a:schemeClr>
                </a:solidFill>
                <a:latin typeface="+mn-ea"/>
                <a:sym typeface="+mn-ea"/>
              </a:rPr>
              <a:t>结构的标签特性进行更为详细的节点信息提取。</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400" b="1" kern="0" dirty="0">
                <a:ln>
                  <a:noFill/>
                  <a:prstDash val="sysDot"/>
                </a:ln>
                <a:solidFill>
                  <a:schemeClr val="tx1">
                    <a:lumMod val="85000"/>
                    <a:lumOff val="15000"/>
                  </a:schemeClr>
                </a:solidFill>
                <a:latin typeface="+mn-ea"/>
                <a:sym typeface="+mn-ea"/>
              </a:rPr>
              <a:t>2. </a:t>
            </a:r>
            <a:r>
              <a:rPr lang="zh-CN" altLang="en-US" sz="1400" b="1" kern="0" dirty="0">
                <a:ln>
                  <a:noFill/>
                  <a:prstDash val="sysDot"/>
                </a:ln>
                <a:solidFill>
                  <a:schemeClr val="tx1">
                    <a:lumMod val="85000"/>
                    <a:lumOff val="15000"/>
                  </a:schemeClr>
                </a:solidFill>
                <a:latin typeface="+mn-ea"/>
                <a:sym typeface="+mn-ea"/>
              </a:rPr>
              <a:t>使用方法</a:t>
            </a:r>
            <a:endParaRPr lang="zh-CN" altLang="en-US" sz="1400" b="1"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b="1" kern="0" dirty="0">
                <a:ln>
                  <a:noFill/>
                  <a:prstDash val="sysDot"/>
                </a:ln>
                <a:solidFill>
                  <a:schemeClr val="tx1">
                    <a:lumMod val="85000"/>
                    <a:lumOff val="15000"/>
                  </a:schemeClr>
                </a:solidFill>
                <a:latin typeface="+mn-ea"/>
                <a:sym typeface="+mn-ea"/>
              </a:rPr>
              <a:t>（</a:t>
            </a:r>
            <a:r>
              <a:rPr lang="en-US" altLang="zh-CN" sz="1000" b="1" kern="0" dirty="0">
                <a:ln>
                  <a:noFill/>
                  <a:prstDash val="sysDot"/>
                </a:ln>
                <a:solidFill>
                  <a:schemeClr val="tx1">
                    <a:lumMod val="85000"/>
                    <a:lumOff val="15000"/>
                  </a:schemeClr>
                </a:solidFill>
                <a:latin typeface="+mn-ea"/>
                <a:sym typeface="+mn-ea"/>
              </a:rPr>
              <a:t> 1</a:t>
            </a:r>
            <a:r>
              <a:rPr lang="zh-CN" altLang="en-US" sz="1000" b="1" kern="0" dirty="0">
                <a:ln>
                  <a:noFill/>
                  <a:prstDash val="sysDot"/>
                </a:ln>
                <a:solidFill>
                  <a:schemeClr val="tx1">
                    <a:lumMod val="85000"/>
                    <a:lumOff val="15000"/>
                  </a:schemeClr>
                </a:solidFill>
                <a:latin typeface="+mn-ea"/>
                <a:sym typeface="+mn-ea"/>
              </a:rPr>
              <a:t>）创建</a:t>
            </a:r>
            <a:r>
              <a:rPr lang="en-US" altLang="zh-CN" sz="1000" b="1" kern="0" dirty="0">
                <a:ln>
                  <a:noFill/>
                  <a:prstDash val="sysDot"/>
                </a:ln>
                <a:solidFill>
                  <a:schemeClr val="tx1">
                    <a:lumMod val="85000"/>
                    <a:lumOff val="15000"/>
                  </a:schemeClr>
                </a:solidFill>
                <a:latin typeface="+mn-ea"/>
                <a:sym typeface="+mn-ea"/>
              </a:rPr>
              <a:t> Beautiful Soup </a:t>
            </a:r>
            <a:r>
              <a:rPr lang="zh-CN" altLang="en-US" sz="1000" b="1" kern="0" dirty="0">
                <a:ln>
                  <a:noFill/>
                  <a:prstDash val="sysDot"/>
                </a:ln>
                <a:solidFill>
                  <a:schemeClr val="tx1">
                    <a:lumMod val="85000"/>
                    <a:lumOff val="15000"/>
                  </a:schemeClr>
                </a:solidFill>
                <a:latin typeface="+mn-ea"/>
                <a:sym typeface="+mn-ea"/>
              </a:rPr>
              <a:t>对象（即</a:t>
            </a:r>
            <a:r>
              <a:rPr lang="en-US" altLang="zh-CN" sz="1000" b="1" kern="0" dirty="0">
                <a:ln>
                  <a:noFill/>
                  <a:prstDash val="sysDot"/>
                </a:ln>
                <a:solidFill>
                  <a:schemeClr val="tx1">
                    <a:lumMod val="85000"/>
                    <a:lumOff val="15000"/>
                  </a:schemeClr>
                </a:solidFill>
                <a:latin typeface="+mn-ea"/>
                <a:sym typeface="+mn-ea"/>
              </a:rPr>
              <a:t> DOM </a:t>
            </a:r>
            <a:r>
              <a:rPr lang="zh-CN" altLang="en-US" sz="1000" b="1" kern="0" dirty="0">
                <a:ln>
                  <a:noFill/>
                  <a:prstDash val="sysDot"/>
                </a:ln>
                <a:solidFill>
                  <a:schemeClr val="tx1">
                    <a:lumMod val="85000"/>
                    <a:lumOff val="15000"/>
                  </a:schemeClr>
                </a:solidFill>
                <a:latin typeface="+mn-ea"/>
                <a:sym typeface="+mn-ea"/>
              </a:rPr>
              <a:t>对象），示例如下。</a:t>
            </a:r>
            <a:endParaRPr lang="zh-CN" altLang="en-US" sz="1000" b="1"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 </a:t>
            </a:r>
            <a:r>
              <a:rPr lang="zh-CN" altLang="en-US" sz="1000" kern="0" dirty="0">
                <a:ln>
                  <a:noFill/>
                  <a:prstDash val="sysDot"/>
                </a:ln>
                <a:solidFill>
                  <a:schemeClr val="tx1">
                    <a:lumMod val="85000"/>
                    <a:lumOff val="15000"/>
                  </a:schemeClr>
                </a:solidFill>
                <a:latin typeface="+mn-ea"/>
                <a:sym typeface="+mn-ea"/>
              </a:rPr>
              <a:t>引入</a:t>
            </a:r>
            <a:r>
              <a:rPr lang="en-US" altLang="zh-CN" sz="1000" kern="0" dirty="0">
                <a:ln>
                  <a:noFill/>
                  <a:prstDash val="sysDot"/>
                </a:ln>
                <a:solidFill>
                  <a:schemeClr val="tx1">
                    <a:lumMod val="85000"/>
                    <a:lumOff val="15000"/>
                  </a:schemeClr>
                </a:solidFill>
                <a:latin typeface="+mn-ea"/>
                <a:sym typeface="+mn-ea"/>
              </a:rPr>
              <a:t> Beautiful Soup </a:t>
            </a:r>
            <a:r>
              <a:rPr lang="zh-CN" altLang="en-US" sz="1000" kern="0" dirty="0">
                <a:ln>
                  <a:noFill/>
                  <a:prstDash val="sysDot"/>
                </a:ln>
                <a:solidFill>
                  <a:schemeClr val="tx1">
                    <a:lumMod val="85000"/>
                    <a:lumOff val="15000"/>
                  </a:schemeClr>
                </a:solidFill>
                <a:latin typeface="+mn-ea"/>
                <a:sym typeface="+mn-ea"/>
              </a:rPr>
              <a:t>库</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from bs4 import Beautiful Soup</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 </a:t>
            </a:r>
            <a:r>
              <a:rPr lang="zh-CN" altLang="en-US" sz="1000" kern="0" dirty="0">
                <a:ln>
                  <a:noFill/>
                  <a:prstDash val="sysDot"/>
                </a:ln>
                <a:solidFill>
                  <a:schemeClr val="tx1">
                    <a:lumMod val="85000"/>
                    <a:lumOff val="15000"/>
                  </a:schemeClr>
                </a:solidFill>
                <a:latin typeface="+mn-ea"/>
                <a:sym typeface="+mn-ea"/>
              </a:rPr>
              <a:t>根据</a:t>
            </a:r>
            <a:r>
              <a:rPr lang="en-US" altLang="zh-CN" sz="1000" kern="0" dirty="0">
                <a:ln>
                  <a:noFill/>
                  <a:prstDash val="sysDot"/>
                </a:ln>
                <a:solidFill>
                  <a:schemeClr val="tx1">
                    <a:lumMod val="85000"/>
                    <a:lumOff val="15000"/>
                  </a:schemeClr>
                </a:solidFill>
                <a:latin typeface="+mn-ea"/>
                <a:sym typeface="+mn-ea"/>
              </a:rPr>
              <a:t> HTML </a:t>
            </a:r>
            <a:r>
              <a:rPr lang="zh-CN" altLang="en-US" sz="1000" kern="0" dirty="0">
                <a:ln>
                  <a:noFill/>
                  <a:prstDash val="sysDot"/>
                </a:ln>
                <a:solidFill>
                  <a:schemeClr val="tx1">
                    <a:lumMod val="85000"/>
                    <a:lumOff val="15000"/>
                  </a:schemeClr>
                </a:solidFill>
                <a:latin typeface="+mn-ea"/>
                <a:sym typeface="+mn-ea"/>
              </a:rPr>
              <a:t>网页字符串结构创建</a:t>
            </a:r>
            <a:r>
              <a:rPr lang="en-US" altLang="zh-CN" sz="1000" kern="0" dirty="0">
                <a:ln>
                  <a:noFill/>
                  <a:prstDash val="sysDot"/>
                </a:ln>
                <a:solidFill>
                  <a:schemeClr val="tx1">
                    <a:lumMod val="85000"/>
                    <a:lumOff val="15000"/>
                  </a:schemeClr>
                </a:solidFill>
                <a:latin typeface="+mn-ea"/>
                <a:sym typeface="+mn-ea"/>
              </a:rPr>
              <a:t> Beautiful Soup </a:t>
            </a:r>
            <a:r>
              <a:rPr lang="zh-CN" altLang="en-US" sz="1000" kern="0" dirty="0">
                <a:ln>
                  <a:noFill/>
                  <a:prstDash val="sysDot"/>
                </a:ln>
                <a:solidFill>
                  <a:schemeClr val="tx1">
                    <a:lumMod val="85000"/>
                    <a:lumOff val="15000"/>
                  </a:schemeClr>
                </a:solidFill>
                <a:latin typeface="+mn-ea"/>
                <a:sym typeface="+mn-ea"/>
              </a:rPr>
              <a:t>对象</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soup=Beautiful Soup(html_doc,	#HTML </a:t>
            </a:r>
            <a:r>
              <a:rPr lang="zh-CN" altLang="en-US" sz="1000" kern="0" dirty="0">
                <a:ln>
                  <a:noFill/>
                  <a:prstDash val="sysDot"/>
                </a:ln>
                <a:solidFill>
                  <a:schemeClr val="tx1">
                    <a:lumMod val="85000"/>
                    <a:lumOff val="15000"/>
                  </a:schemeClr>
                </a:solidFill>
                <a:latin typeface="+mn-ea"/>
                <a:sym typeface="+mn-ea"/>
              </a:rPr>
              <a:t>文档字符串</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'html.parser',	#HTML </a:t>
            </a:r>
            <a:r>
              <a:rPr lang="zh-CN" altLang="en-US" sz="1000" kern="0" dirty="0">
                <a:ln>
                  <a:noFill/>
                  <a:prstDash val="sysDot"/>
                </a:ln>
                <a:solidFill>
                  <a:schemeClr val="tx1">
                    <a:lumMod val="85000"/>
                    <a:lumOff val="15000"/>
                  </a:schemeClr>
                </a:solidFill>
                <a:latin typeface="+mn-ea"/>
                <a:sym typeface="+mn-ea"/>
              </a:rPr>
              <a:t>解析器</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from_encoding='utf-8'	#HTML </a:t>
            </a:r>
            <a:r>
              <a:rPr lang="zh-CN" altLang="en-US" sz="1000" kern="0" dirty="0">
                <a:ln>
                  <a:noFill/>
                  <a:prstDash val="sysDot"/>
                </a:ln>
                <a:solidFill>
                  <a:schemeClr val="tx1">
                    <a:lumMod val="85000"/>
                    <a:lumOff val="15000"/>
                  </a:schemeClr>
                </a:solidFill>
                <a:latin typeface="+mn-ea"/>
                <a:sym typeface="+mn-ea"/>
              </a:rPr>
              <a:t>文档编码</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	</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b="1" kern="0" dirty="0">
                <a:ln>
                  <a:noFill/>
                  <a:prstDash val="sysDot"/>
                </a:ln>
                <a:solidFill>
                  <a:schemeClr val="tx1">
                    <a:lumMod val="85000"/>
                    <a:lumOff val="15000"/>
                  </a:schemeClr>
                </a:solidFill>
                <a:latin typeface="+mn-ea"/>
                <a:sym typeface="+mn-ea"/>
              </a:rPr>
              <a:t>（</a:t>
            </a:r>
            <a:r>
              <a:rPr lang="en-US" altLang="zh-CN" sz="1000" b="1" kern="0" dirty="0">
                <a:ln>
                  <a:noFill/>
                  <a:prstDash val="sysDot"/>
                </a:ln>
                <a:solidFill>
                  <a:schemeClr val="tx1">
                    <a:lumMod val="85000"/>
                    <a:lumOff val="15000"/>
                  </a:schemeClr>
                </a:solidFill>
                <a:latin typeface="+mn-ea"/>
                <a:sym typeface="+mn-ea"/>
              </a:rPr>
              <a:t>2 </a:t>
            </a:r>
            <a:r>
              <a:rPr lang="zh-CN" altLang="en-US" sz="1000" b="1" kern="0" dirty="0">
                <a:ln>
                  <a:noFill/>
                  <a:prstDash val="sysDot"/>
                </a:ln>
                <a:solidFill>
                  <a:schemeClr val="tx1">
                    <a:lumMod val="85000"/>
                    <a:lumOff val="15000"/>
                  </a:schemeClr>
                </a:solidFill>
                <a:latin typeface="+mn-ea"/>
                <a:sym typeface="+mn-ea"/>
              </a:rPr>
              <a:t>）搜索节点（</a:t>
            </a:r>
            <a:r>
              <a:rPr lang="en-US" altLang="zh-CN" sz="1000" b="1" kern="0" dirty="0">
                <a:ln>
                  <a:noFill/>
                  <a:prstDash val="sysDot"/>
                </a:ln>
                <a:solidFill>
                  <a:schemeClr val="tx1">
                    <a:lumMod val="85000"/>
                    <a:lumOff val="15000"/>
                  </a:schemeClr>
                </a:solidFill>
                <a:latin typeface="+mn-ea"/>
                <a:sym typeface="+mn-ea"/>
              </a:rPr>
              <a:t>find_all </a:t>
            </a:r>
            <a:r>
              <a:rPr lang="zh-CN" altLang="en-US" sz="1000" b="1" kern="0" dirty="0">
                <a:ln>
                  <a:noFill/>
                  <a:prstDash val="sysDot"/>
                </a:ln>
                <a:solidFill>
                  <a:schemeClr val="tx1">
                    <a:lumMod val="85000"/>
                    <a:lumOff val="15000"/>
                  </a:schemeClr>
                </a:solidFill>
                <a:latin typeface="+mn-ea"/>
                <a:sym typeface="+mn-ea"/>
              </a:rPr>
              <a:t>，</a:t>
            </a:r>
            <a:r>
              <a:rPr lang="en-US" altLang="zh-CN" sz="1000" b="1" kern="0" dirty="0">
                <a:ln>
                  <a:noFill/>
                  <a:prstDash val="sysDot"/>
                </a:ln>
                <a:solidFill>
                  <a:schemeClr val="tx1">
                    <a:lumMod val="85000"/>
                    <a:lumOff val="15000"/>
                  </a:schemeClr>
                </a:solidFill>
                <a:latin typeface="+mn-ea"/>
                <a:sym typeface="+mn-ea"/>
              </a:rPr>
              <a:t>find</a:t>
            </a:r>
            <a:r>
              <a:rPr lang="zh-CN" altLang="en-US" sz="1000" b="1" kern="0" dirty="0">
                <a:ln>
                  <a:noFill/>
                  <a:prstDash val="sysDot"/>
                </a:ln>
                <a:solidFill>
                  <a:schemeClr val="tx1">
                    <a:lumMod val="85000"/>
                    <a:lumOff val="15000"/>
                  </a:schemeClr>
                </a:solidFill>
                <a:latin typeface="+mn-ea"/>
                <a:sym typeface="+mn-ea"/>
              </a:rPr>
              <a:t>），方法如下。</a:t>
            </a:r>
            <a:endParaRPr lang="zh-CN" altLang="en-US" sz="1000" b="1" kern="0" dirty="0">
              <a:ln>
                <a:noFill/>
                <a:prstDash val="sysDot"/>
              </a:ln>
              <a:solidFill>
                <a:schemeClr val="tx1">
                  <a:lumMod val="85000"/>
                  <a:lumOff val="15000"/>
                </a:schemeClr>
              </a:solidFill>
              <a:latin typeface="+mn-ea"/>
              <a:sym typeface="+mn-ea"/>
            </a:endParaRPr>
          </a:p>
          <a:p>
            <a:pPr indent="0" fontAlgn="auto">
              <a:lnSpc>
                <a:spcPct val="150000"/>
              </a:lnSpc>
            </a:pPr>
            <a:r>
              <a:rPr lang="en-US" altLang="en-US" sz="1000" kern="0" dirty="0">
                <a:ln>
                  <a:noFill/>
                  <a:prstDash val="sysDot"/>
                </a:ln>
                <a:solidFill>
                  <a:schemeClr val="tx1">
                    <a:lumMod val="85000"/>
                    <a:lumOff val="15000"/>
                  </a:schemeClr>
                </a:solidFill>
                <a:latin typeface="+mn-ea"/>
                <a:sym typeface="+mn-ea"/>
              </a:rPr>
              <a:t>①</a:t>
            </a:r>
            <a:r>
              <a:rPr lang="en-US" altLang="zh-CN" sz="1000" kern="0" dirty="0">
                <a:ln>
                  <a:noFill/>
                  <a:prstDash val="sysDot"/>
                </a:ln>
                <a:solidFill>
                  <a:schemeClr val="tx1">
                    <a:lumMod val="85000"/>
                    <a:lumOff val="15000"/>
                  </a:schemeClr>
                </a:solidFill>
                <a:latin typeface="+mn-ea"/>
                <a:sym typeface="+mn-ea"/>
              </a:rPr>
              <a:t> soup.find_all</a:t>
            </a:r>
            <a:r>
              <a:rPr lang="zh-CN" altLang="en-US" sz="1000" kern="0" dirty="0">
                <a:ln>
                  <a:noFill/>
                  <a:prstDash val="sysDot"/>
                </a:ln>
                <a:solidFill>
                  <a:schemeClr val="tx1">
                    <a:lumMod val="85000"/>
                    <a:lumOff val="15000"/>
                  </a:schemeClr>
                </a:solidFill>
                <a:latin typeface="+mn-ea"/>
                <a:sym typeface="+mn-ea"/>
              </a:rPr>
              <a:t>（）：查找所有符合查询条件的标签节点，并返回一个列表。</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en-US" sz="1000" kern="0" dirty="0">
                <a:ln>
                  <a:noFill/>
                  <a:prstDash val="sysDot"/>
                </a:ln>
                <a:solidFill>
                  <a:schemeClr val="tx1">
                    <a:lumMod val="85000"/>
                    <a:lumOff val="15000"/>
                  </a:schemeClr>
                </a:solidFill>
                <a:latin typeface="+mn-ea"/>
                <a:sym typeface="+mn-ea"/>
              </a:rPr>
              <a:t>②</a:t>
            </a:r>
            <a:r>
              <a:rPr lang="en-US" altLang="zh-CN" sz="1000" kern="0" dirty="0">
                <a:ln>
                  <a:noFill/>
                  <a:prstDash val="sysDot"/>
                </a:ln>
                <a:solidFill>
                  <a:schemeClr val="tx1">
                    <a:lumMod val="85000"/>
                    <a:lumOff val="15000"/>
                  </a:schemeClr>
                </a:solidFill>
                <a:latin typeface="+mn-ea"/>
                <a:sym typeface="+mn-ea"/>
              </a:rPr>
              <a:t> soup.find</a:t>
            </a:r>
            <a:r>
              <a:rPr lang="zh-CN" altLang="en-US" sz="1000" kern="0" dirty="0">
                <a:ln>
                  <a:noFill/>
                  <a:prstDash val="sysDot"/>
                </a:ln>
                <a:solidFill>
                  <a:schemeClr val="tx1">
                    <a:lumMod val="85000"/>
                    <a:lumOff val="15000"/>
                  </a:schemeClr>
                </a:solidFill>
                <a:latin typeface="+mn-ea"/>
                <a:sym typeface="+mn-ea"/>
              </a:rPr>
              <a:t>（）：查找符合查询条件的第一个标签节点。</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endParaRPr lang="zh-CN" altLang="en-US" sz="1000" kern="0" dirty="0">
              <a:ln>
                <a:noFill/>
                <a:prstDash val="sysDot"/>
              </a:ln>
              <a:solidFill>
                <a:schemeClr val="tx1">
                  <a:lumMod val="85000"/>
                  <a:lumOff val="15000"/>
                </a:schemeClr>
              </a:solidFill>
              <a:latin typeface="+mn-ea"/>
              <a:sym typeface="+mn-ea"/>
            </a:endParaRPr>
          </a:p>
        </p:txBody>
      </p:sp>
      <p:sp>
        <p:nvSpPr>
          <p:cNvPr id="2062" name="Rectangle 14"/>
          <p:cNvSpPr>
            <a:spLocks noGrp="1" noChangeArrowheads="1"/>
          </p:cNvSpPr>
          <p:nvPr>
            <p:custDataLst>
              <p:tags r:id="rId13"/>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任务实施：解析采集到的网页</a:t>
            </a:r>
            <a:endParaRPr lang="zh-CN" altLang="en-US" sz="3200" dirty="0">
              <a:solidFill>
                <a:srgbClr val="FF0000"/>
              </a:solidFill>
              <a:latin typeface="楷体_GB2312" charset="-122"/>
            </a:endParaRPr>
          </a:p>
        </p:txBody>
      </p:sp>
      <p:sp>
        <p:nvSpPr>
          <p:cNvPr id="8" name="文本框 7"/>
          <p:cNvSpPr txBox="1"/>
          <p:nvPr>
            <p:custDataLst>
              <p:tags r:id="rId14"/>
            </p:custDataLst>
          </p:nvPr>
        </p:nvSpPr>
        <p:spPr>
          <a:xfrm>
            <a:off x="6285230" y="1231265"/>
            <a:ext cx="4839970" cy="5174615"/>
          </a:xfrm>
          <a:prstGeom prst="rect">
            <a:avLst/>
          </a:prstGeom>
          <a:noFill/>
          <a:ln w="12700" cmpd="sng">
            <a:solidFill>
              <a:srgbClr val="00B0F0"/>
            </a:solidFill>
            <a:prstDash val="solid"/>
          </a:ln>
        </p:spPr>
        <p:txBody>
          <a:bodyPr wrap="square" rtlCol="0" anchor="ctr" anchorCtr="0"/>
          <a:p>
            <a:pPr indent="0" fontAlgn="auto">
              <a:lnSpc>
                <a:spcPct val="150000"/>
              </a:lnSpc>
            </a:pPr>
            <a:r>
              <a:rPr lang="zh-CN" altLang="en-US" sz="1000" kern="0" dirty="0">
                <a:ln>
                  <a:noFill/>
                  <a:prstDash val="sysDot"/>
                </a:ln>
                <a:solidFill>
                  <a:schemeClr val="tx1">
                    <a:lumMod val="85000"/>
                    <a:lumOff val="15000"/>
                  </a:schemeClr>
                </a:solidFill>
                <a:latin typeface="+mn-ea"/>
                <a:sym typeface="+mn-ea"/>
              </a:rPr>
              <a:t>实例</a:t>
            </a:r>
            <a:r>
              <a:rPr lang="en-US" altLang="zh-CN" sz="1000" kern="0" dirty="0">
                <a:ln>
                  <a:noFill/>
                  <a:prstDash val="sysDot"/>
                </a:ln>
                <a:solidFill>
                  <a:schemeClr val="tx1">
                    <a:lumMod val="85000"/>
                    <a:lumOff val="15000"/>
                  </a:schemeClr>
                </a:solidFill>
                <a:latin typeface="+mn-ea"/>
                <a:sym typeface="+mn-ea"/>
              </a:rPr>
              <a:t> 1</a:t>
            </a:r>
            <a:r>
              <a:rPr lang="zh-CN" altLang="en-US" sz="1000" kern="0" dirty="0">
                <a:ln>
                  <a:noFill/>
                  <a:prstDash val="sysDot"/>
                </a:ln>
                <a:solidFill>
                  <a:schemeClr val="tx1">
                    <a:lumMod val="85000"/>
                    <a:lumOff val="15000"/>
                  </a:schemeClr>
                </a:solidFill>
                <a:latin typeface="+mn-ea"/>
                <a:sym typeface="+mn-ea"/>
              </a:rPr>
              <a:t>：搜索所有</a:t>
            </a:r>
            <a:r>
              <a:rPr lang="en-US" altLang="zh-CN" sz="1000" kern="0" dirty="0">
                <a:ln>
                  <a:noFill/>
                  <a:prstDash val="sysDot"/>
                </a:ln>
                <a:solidFill>
                  <a:schemeClr val="tx1">
                    <a:lumMod val="85000"/>
                    <a:lumOff val="15000"/>
                  </a:schemeClr>
                </a:solidFill>
                <a:latin typeface="+mn-ea"/>
                <a:sym typeface="+mn-ea"/>
              </a:rPr>
              <a:t> &lt;a&gt; </a:t>
            </a:r>
            <a:r>
              <a:rPr lang="zh-CN" altLang="en-US" sz="1000" kern="0" dirty="0">
                <a:ln>
                  <a:noFill/>
                  <a:prstDash val="sysDot"/>
                </a:ln>
                <a:solidFill>
                  <a:schemeClr val="tx1">
                    <a:lumMod val="85000"/>
                    <a:lumOff val="15000"/>
                  </a:schemeClr>
                </a:solidFill>
                <a:latin typeface="+mn-ea"/>
                <a:sym typeface="+mn-ea"/>
              </a:rPr>
              <a:t>标签，示例如下。</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soup.</a:t>
            </a:r>
            <a:r>
              <a:rPr lang="en-US" altLang="en-US" sz="1000" kern="0" dirty="0">
                <a:ln>
                  <a:noFill/>
                  <a:prstDash val="sysDot"/>
                </a:ln>
                <a:solidFill>
                  <a:schemeClr val="tx1">
                    <a:lumMod val="85000"/>
                    <a:lumOff val="15000"/>
                  </a:schemeClr>
                </a:solidFill>
                <a:latin typeface="+mn-ea"/>
                <a:sym typeface="+mn-ea"/>
              </a:rPr>
              <a:t>ﬁ</a:t>
            </a:r>
            <a:r>
              <a:rPr lang="en-US" altLang="zh-CN" sz="1000" kern="0" dirty="0">
                <a:ln>
                  <a:noFill/>
                  <a:prstDash val="sysDot"/>
                </a:ln>
                <a:solidFill>
                  <a:schemeClr val="tx1">
                    <a:lumMod val="85000"/>
                    <a:lumOff val="15000"/>
                  </a:schemeClr>
                </a:solidFill>
                <a:latin typeface="+mn-ea"/>
                <a:sym typeface="+mn-ea"/>
              </a:rPr>
              <a:t>nd_all('a')</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kern="0" dirty="0">
                <a:ln>
                  <a:noFill/>
                  <a:prstDash val="sysDot"/>
                </a:ln>
                <a:solidFill>
                  <a:schemeClr val="tx1">
                    <a:lumMod val="85000"/>
                    <a:lumOff val="15000"/>
                  </a:schemeClr>
                </a:solidFill>
                <a:latin typeface="+mn-ea"/>
                <a:sym typeface="+mn-ea"/>
              </a:rPr>
              <a:t>实例</a:t>
            </a:r>
            <a:r>
              <a:rPr lang="en-US" altLang="zh-CN" sz="1000" kern="0" dirty="0">
                <a:ln>
                  <a:noFill/>
                  <a:prstDash val="sysDot"/>
                </a:ln>
                <a:solidFill>
                  <a:schemeClr val="tx1">
                    <a:lumMod val="85000"/>
                    <a:lumOff val="15000"/>
                  </a:schemeClr>
                </a:solidFill>
                <a:latin typeface="+mn-ea"/>
                <a:sym typeface="+mn-ea"/>
              </a:rPr>
              <a:t> 2</a:t>
            </a:r>
            <a:r>
              <a:rPr lang="zh-CN" altLang="en-US" sz="1000" kern="0" dirty="0">
                <a:ln>
                  <a:noFill/>
                  <a:prstDash val="sysDot"/>
                </a:ln>
                <a:solidFill>
                  <a:schemeClr val="tx1">
                    <a:lumMod val="85000"/>
                    <a:lumOff val="15000"/>
                  </a:schemeClr>
                </a:solidFill>
                <a:latin typeface="+mn-ea"/>
                <a:sym typeface="+mn-ea"/>
              </a:rPr>
              <a:t>：查找所有标签名为</a:t>
            </a:r>
            <a:r>
              <a:rPr lang="en-US" altLang="zh-CN" sz="1000" kern="0" dirty="0">
                <a:ln>
                  <a:noFill/>
                  <a:prstDash val="sysDot"/>
                </a:ln>
                <a:solidFill>
                  <a:schemeClr val="tx1">
                    <a:lumMod val="85000"/>
                    <a:lumOff val="15000"/>
                  </a:schemeClr>
                </a:solidFill>
                <a:latin typeface="+mn-ea"/>
                <a:sym typeface="+mn-ea"/>
              </a:rPr>
              <a:t> a </a:t>
            </a:r>
            <a:r>
              <a:rPr lang="zh-CN" altLang="en-US" sz="1000" kern="0" dirty="0">
                <a:ln>
                  <a:noFill/>
                  <a:prstDash val="sysDot"/>
                </a:ln>
                <a:solidFill>
                  <a:schemeClr val="tx1">
                    <a:lumMod val="85000"/>
                    <a:lumOff val="15000"/>
                  </a:schemeClr>
                </a:solidFill>
                <a:latin typeface="+mn-ea"/>
                <a:sym typeface="+mn-ea"/>
              </a:rPr>
              <a:t>且链接符合</a:t>
            </a:r>
            <a:r>
              <a:rPr lang="en-US" altLang="zh-CN" sz="1000" kern="0" dirty="0">
                <a:ln>
                  <a:noFill/>
                  <a:prstDash val="sysDot"/>
                </a:ln>
                <a:solidFill>
                  <a:schemeClr val="tx1">
                    <a:lumMod val="85000"/>
                    <a:lumOff val="15000"/>
                  </a:schemeClr>
                </a:solidFill>
                <a:latin typeface="+mn-ea"/>
                <a:sym typeface="+mn-ea"/>
              </a:rPr>
              <a:t>“/view/123.html”</a:t>
            </a:r>
            <a:r>
              <a:rPr lang="zh-CN" altLang="en-US" sz="1000" kern="0" dirty="0">
                <a:ln>
                  <a:noFill/>
                  <a:prstDash val="sysDot"/>
                </a:ln>
                <a:solidFill>
                  <a:schemeClr val="tx1">
                    <a:lumMod val="85000"/>
                    <a:lumOff val="15000"/>
                  </a:schemeClr>
                </a:solidFill>
                <a:latin typeface="+mn-ea"/>
                <a:sym typeface="+mn-ea"/>
              </a:rPr>
              <a:t>的节点。</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kern="0" dirty="0">
                <a:ln>
                  <a:noFill/>
                  <a:prstDash val="sysDot"/>
                </a:ln>
                <a:solidFill>
                  <a:schemeClr val="tx1">
                    <a:lumMod val="85000"/>
                    <a:lumOff val="15000"/>
                  </a:schemeClr>
                </a:solidFill>
                <a:latin typeface="+mn-ea"/>
                <a:sym typeface="+mn-ea"/>
              </a:rPr>
              <a:t>实现方法</a:t>
            </a:r>
            <a:r>
              <a:rPr lang="en-US" altLang="zh-CN" sz="1000" kern="0" dirty="0">
                <a:ln>
                  <a:noFill/>
                  <a:prstDash val="sysDot"/>
                </a:ln>
                <a:solidFill>
                  <a:schemeClr val="tx1">
                    <a:lumMod val="85000"/>
                    <a:lumOff val="15000"/>
                  </a:schemeClr>
                </a:solidFill>
                <a:latin typeface="+mn-ea"/>
                <a:sym typeface="+mn-ea"/>
              </a:rPr>
              <a:t> 1 </a:t>
            </a:r>
            <a:r>
              <a:rPr lang="zh-CN" altLang="en-US" sz="1000" kern="0" dirty="0">
                <a:ln>
                  <a:noFill/>
                  <a:prstDash val="sysDot"/>
                </a:ln>
                <a:solidFill>
                  <a:schemeClr val="tx1">
                    <a:lumMod val="85000"/>
                    <a:lumOff val="15000"/>
                  </a:schemeClr>
                </a:solidFill>
                <a:latin typeface="+mn-ea"/>
                <a:sym typeface="+mn-ea"/>
              </a:rPr>
              <a:t>的示例如下。</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soup.</a:t>
            </a:r>
            <a:r>
              <a:rPr lang="en-US" altLang="en-US" sz="1000" kern="0" dirty="0">
                <a:ln>
                  <a:noFill/>
                  <a:prstDash val="sysDot"/>
                </a:ln>
                <a:solidFill>
                  <a:schemeClr val="tx1">
                    <a:lumMod val="85000"/>
                    <a:lumOff val="15000"/>
                  </a:schemeClr>
                </a:solidFill>
                <a:latin typeface="+mn-ea"/>
                <a:sym typeface="+mn-ea"/>
              </a:rPr>
              <a:t>ﬁ</a:t>
            </a:r>
            <a:r>
              <a:rPr lang="en-US" altLang="zh-CN" sz="1000" kern="0" dirty="0">
                <a:ln>
                  <a:noFill/>
                  <a:prstDash val="sysDot"/>
                </a:ln>
                <a:solidFill>
                  <a:schemeClr val="tx1">
                    <a:lumMod val="85000"/>
                    <a:lumOff val="15000"/>
                  </a:schemeClr>
                </a:solidFill>
                <a:latin typeface="+mn-ea"/>
                <a:sym typeface="+mn-ea"/>
              </a:rPr>
              <a:t>nd_all('a',href='/view/123.html') </a:t>
            </a:r>
            <a:r>
              <a:rPr lang="zh-CN" altLang="en-US" sz="1000" kern="0" dirty="0">
                <a:ln>
                  <a:noFill/>
                  <a:prstDash val="sysDot"/>
                </a:ln>
                <a:solidFill>
                  <a:schemeClr val="tx1">
                    <a:lumMod val="85000"/>
                    <a:lumOff val="15000"/>
                  </a:schemeClr>
                </a:solidFill>
                <a:latin typeface="+mn-ea"/>
                <a:sym typeface="+mn-ea"/>
              </a:rPr>
              <a:t>实现方法</a:t>
            </a:r>
            <a:r>
              <a:rPr lang="en-US" altLang="zh-CN" sz="1000" kern="0" dirty="0">
                <a:ln>
                  <a:noFill/>
                  <a:prstDash val="sysDot"/>
                </a:ln>
                <a:solidFill>
                  <a:schemeClr val="tx1">
                    <a:lumMod val="85000"/>
                    <a:lumOff val="15000"/>
                  </a:schemeClr>
                </a:solidFill>
                <a:latin typeface="+mn-ea"/>
                <a:sym typeface="+mn-ea"/>
              </a:rPr>
              <a:t> 2 </a:t>
            </a:r>
            <a:r>
              <a:rPr lang="zh-CN" altLang="en-US" sz="1000" kern="0" dirty="0">
                <a:ln>
                  <a:noFill/>
                  <a:prstDash val="sysDot"/>
                </a:ln>
                <a:solidFill>
                  <a:schemeClr val="tx1">
                    <a:lumMod val="85000"/>
                    <a:lumOff val="15000"/>
                  </a:schemeClr>
                </a:solidFill>
                <a:latin typeface="+mn-ea"/>
                <a:sym typeface="+mn-ea"/>
              </a:rPr>
              <a:t>的示例如下。</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soup.</a:t>
            </a:r>
            <a:r>
              <a:rPr lang="en-US" altLang="en-US" sz="1000" kern="0" dirty="0">
                <a:ln>
                  <a:noFill/>
                  <a:prstDash val="sysDot"/>
                </a:ln>
                <a:solidFill>
                  <a:schemeClr val="tx1">
                    <a:lumMod val="85000"/>
                    <a:lumOff val="15000"/>
                  </a:schemeClr>
                </a:solidFill>
                <a:latin typeface="+mn-ea"/>
                <a:sym typeface="+mn-ea"/>
              </a:rPr>
              <a:t>ﬁ</a:t>
            </a:r>
            <a:r>
              <a:rPr lang="en-US" altLang="zh-CN" sz="1000" kern="0" dirty="0">
                <a:ln>
                  <a:noFill/>
                  <a:prstDash val="sysDot"/>
                </a:ln>
                <a:solidFill>
                  <a:schemeClr val="tx1">
                    <a:lumMod val="85000"/>
                    <a:lumOff val="15000"/>
                  </a:schemeClr>
                </a:solidFill>
                <a:latin typeface="+mn-ea"/>
                <a:sym typeface="+mn-ea"/>
              </a:rPr>
              <a:t>nd all('a',href=re.compile(r'/view/\d+\.html'))</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kern="0" dirty="0">
                <a:ln>
                  <a:noFill/>
                  <a:prstDash val="sysDot"/>
                </a:ln>
                <a:solidFill>
                  <a:schemeClr val="tx1">
                    <a:lumMod val="85000"/>
                    <a:lumOff val="15000"/>
                  </a:schemeClr>
                </a:solidFill>
                <a:latin typeface="+mn-ea"/>
                <a:sym typeface="+mn-ea"/>
              </a:rPr>
              <a:t>实例</a:t>
            </a:r>
            <a:r>
              <a:rPr lang="en-US" altLang="zh-CN" sz="1000" kern="0" dirty="0">
                <a:ln>
                  <a:noFill/>
                  <a:prstDash val="sysDot"/>
                </a:ln>
                <a:solidFill>
                  <a:schemeClr val="tx1">
                    <a:lumMod val="85000"/>
                    <a:lumOff val="15000"/>
                  </a:schemeClr>
                </a:solidFill>
                <a:latin typeface="+mn-ea"/>
                <a:sym typeface="+mn-ea"/>
              </a:rPr>
              <a:t> 3</a:t>
            </a:r>
            <a:r>
              <a:rPr lang="zh-CN" altLang="en-US" sz="1000" kern="0" dirty="0">
                <a:ln>
                  <a:noFill/>
                  <a:prstDash val="sysDot"/>
                </a:ln>
                <a:solidFill>
                  <a:schemeClr val="tx1">
                    <a:lumMod val="85000"/>
                    <a:lumOff val="15000"/>
                  </a:schemeClr>
                </a:solidFill>
                <a:latin typeface="+mn-ea"/>
                <a:sym typeface="+mn-ea"/>
              </a:rPr>
              <a:t>：查找所有标签名为</a:t>
            </a:r>
            <a:r>
              <a:rPr lang="en-US" altLang="zh-CN" sz="1000" kern="0" dirty="0">
                <a:ln>
                  <a:noFill/>
                  <a:prstDash val="sysDot"/>
                </a:ln>
                <a:solidFill>
                  <a:schemeClr val="tx1">
                    <a:lumMod val="85000"/>
                    <a:lumOff val="15000"/>
                  </a:schemeClr>
                </a:solidFill>
                <a:latin typeface="+mn-ea"/>
                <a:sym typeface="+mn-ea"/>
              </a:rPr>
              <a:t> a </a:t>
            </a: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class </a:t>
            </a:r>
            <a:r>
              <a:rPr lang="zh-CN" altLang="en-US" sz="1000" kern="0" dirty="0">
                <a:ln>
                  <a:noFill/>
                  <a:prstDash val="sysDot"/>
                </a:ln>
                <a:solidFill>
                  <a:schemeClr val="tx1">
                    <a:lumMod val="85000"/>
                    <a:lumOff val="15000"/>
                  </a:schemeClr>
                </a:solidFill>
                <a:latin typeface="+mn-ea"/>
                <a:sym typeface="+mn-ea"/>
              </a:rPr>
              <a:t>属性为</a:t>
            </a:r>
            <a:r>
              <a:rPr lang="en-US" altLang="zh-CN" sz="1000" kern="0" dirty="0">
                <a:ln>
                  <a:noFill/>
                  <a:prstDash val="sysDot"/>
                </a:ln>
                <a:solidFill>
                  <a:schemeClr val="tx1">
                    <a:lumMod val="85000"/>
                    <a:lumOff val="15000"/>
                  </a:schemeClr>
                </a:solidFill>
                <a:latin typeface="+mn-ea"/>
                <a:sym typeface="+mn-ea"/>
              </a:rPr>
              <a:t> abc</a:t>
            </a:r>
            <a:r>
              <a:rPr lang="zh-CN" altLang="en-US" sz="1000" kern="0" dirty="0">
                <a:ln>
                  <a:noFill/>
                  <a:prstDash val="sysDot"/>
                </a:ln>
                <a:solidFill>
                  <a:schemeClr val="tx1">
                    <a:lumMod val="85000"/>
                    <a:lumOff val="15000"/>
                  </a:schemeClr>
                </a:solidFill>
                <a:latin typeface="+mn-ea"/>
                <a:sym typeface="+mn-ea"/>
              </a:rPr>
              <a:t>、文字为</a:t>
            </a:r>
            <a:r>
              <a:rPr lang="en-US" altLang="zh-CN" sz="1000" kern="0" dirty="0">
                <a:ln>
                  <a:noFill/>
                  <a:prstDash val="sysDot"/>
                </a:ln>
                <a:solidFill>
                  <a:schemeClr val="tx1">
                    <a:lumMod val="85000"/>
                    <a:lumOff val="15000"/>
                  </a:schemeClr>
                </a:solidFill>
                <a:latin typeface="+mn-ea"/>
                <a:sym typeface="+mn-ea"/>
              </a:rPr>
              <a:t> Python </a:t>
            </a:r>
            <a:r>
              <a:rPr lang="zh-CN" altLang="en-US" sz="1000" kern="0" dirty="0">
                <a:ln>
                  <a:noFill/>
                  <a:prstDash val="sysDot"/>
                </a:ln>
                <a:solidFill>
                  <a:schemeClr val="tx1">
                    <a:lumMod val="85000"/>
                    <a:lumOff val="15000"/>
                  </a:schemeClr>
                </a:solidFill>
                <a:latin typeface="+mn-ea"/>
                <a:sym typeface="+mn-ea"/>
              </a:rPr>
              <a:t>的节点，示例如下。</a:t>
            </a:r>
            <a:r>
              <a:rPr lang="en-US" altLang="zh-CN" sz="1000" kern="0" dirty="0">
                <a:ln>
                  <a:noFill/>
                  <a:prstDash val="sysDot"/>
                </a:ln>
                <a:solidFill>
                  <a:schemeClr val="tx1">
                    <a:lumMod val="85000"/>
                    <a:lumOff val="15000"/>
                  </a:schemeClr>
                </a:solidFill>
                <a:latin typeface="+mn-ea"/>
                <a:sym typeface="+mn-ea"/>
              </a:rPr>
              <a:t> soup.</a:t>
            </a:r>
            <a:r>
              <a:rPr lang="en-US" altLang="en-US" sz="1000" kern="0" dirty="0">
                <a:ln>
                  <a:noFill/>
                  <a:prstDash val="sysDot"/>
                </a:ln>
                <a:solidFill>
                  <a:schemeClr val="tx1">
                    <a:lumMod val="85000"/>
                    <a:lumOff val="15000"/>
                  </a:schemeClr>
                </a:solidFill>
                <a:latin typeface="+mn-ea"/>
                <a:sym typeface="+mn-ea"/>
              </a:rPr>
              <a:t>ﬁ</a:t>
            </a:r>
            <a:r>
              <a:rPr lang="en-US" altLang="zh-CN" sz="1000" kern="0" dirty="0">
                <a:ln>
                  <a:noFill/>
                  <a:prstDash val="sysDot"/>
                </a:ln>
                <a:solidFill>
                  <a:schemeClr val="tx1">
                    <a:lumMod val="85000"/>
                    <a:lumOff val="15000"/>
                  </a:schemeClr>
                </a:solidFill>
                <a:latin typeface="+mn-ea"/>
                <a:sym typeface="+mn-ea"/>
              </a:rPr>
              <a:t>ndall('a',class_='abc',string='Python')</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b="1" kern="0" dirty="0">
                <a:ln>
                  <a:noFill/>
                  <a:prstDash val="sysDot"/>
                </a:ln>
                <a:solidFill>
                  <a:schemeClr val="tx1">
                    <a:lumMod val="85000"/>
                    <a:lumOff val="15000"/>
                  </a:schemeClr>
                </a:solidFill>
                <a:latin typeface="+mn-ea"/>
                <a:sym typeface="+mn-ea"/>
              </a:rPr>
              <a:t>（</a:t>
            </a:r>
            <a:r>
              <a:rPr lang="en-US" altLang="zh-CN" sz="1000" b="1" kern="0" dirty="0">
                <a:ln>
                  <a:noFill/>
                  <a:prstDash val="sysDot"/>
                </a:ln>
                <a:solidFill>
                  <a:schemeClr val="tx1">
                    <a:lumMod val="85000"/>
                    <a:lumOff val="15000"/>
                  </a:schemeClr>
                </a:solidFill>
                <a:latin typeface="+mn-ea"/>
                <a:sym typeface="+mn-ea"/>
              </a:rPr>
              <a:t>3 </a:t>
            </a:r>
            <a:r>
              <a:rPr lang="zh-CN" altLang="en-US" sz="1000" b="1" kern="0" dirty="0">
                <a:ln>
                  <a:noFill/>
                  <a:prstDash val="sysDot"/>
                </a:ln>
                <a:solidFill>
                  <a:schemeClr val="tx1">
                    <a:lumMod val="85000"/>
                    <a:lumOff val="15000"/>
                  </a:schemeClr>
                </a:solidFill>
                <a:latin typeface="+mn-ea"/>
                <a:sym typeface="+mn-ea"/>
              </a:rPr>
              <a:t>）访问节点信息。</a:t>
            </a:r>
            <a:endParaRPr lang="zh-CN" altLang="en-US" sz="1000" b="1"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kern="0" dirty="0">
                <a:ln>
                  <a:noFill/>
                  <a:prstDash val="sysDot"/>
                </a:ln>
                <a:solidFill>
                  <a:schemeClr val="tx1">
                    <a:lumMod val="85000"/>
                    <a:lumOff val="15000"/>
                  </a:schemeClr>
                </a:solidFill>
                <a:latin typeface="+mn-ea"/>
                <a:sym typeface="+mn-ea"/>
              </a:rPr>
              <a:t>当得到节点</a:t>
            </a:r>
            <a:r>
              <a:rPr lang="en-US" altLang="zh-CN" sz="1000" kern="0" dirty="0">
                <a:ln>
                  <a:noFill/>
                  <a:prstDash val="sysDot"/>
                </a:ln>
                <a:solidFill>
                  <a:schemeClr val="tx1">
                    <a:lumMod val="85000"/>
                    <a:lumOff val="15000"/>
                  </a:schemeClr>
                </a:solidFill>
                <a:latin typeface="+mn-ea"/>
                <a:sym typeface="+mn-ea"/>
              </a:rPr>
              <a:t> &lt;a href= '/view/123.html'class = 'doc_link'&gt;I love Python&lt;a&gt; </a:t>
            </a:r>
            <a:r>
              <a:rPr lang="zh-CN" altLang="en-US" sz="1000" kern="0" dirty="0">
                <a:ln>
                  <a:noFill/>
                  <a:prstDash val="sysDot"/>
                </a:ln>
                <a:solidFill>
                  <a:schemeClr val="tx1">
                    <a:lumMod val="85000"/>
                    <a:lumOff val="15000"/>
                  </a:schemeClr>
                </a:solidFill>
                <a:latin typeface="+mn-ea"/>
                <a:sym typeface="+mn-ea"/>
              </a:rPr>
              <a:t>时，首先需要</a:t>
            </a:r>
            <a:r>
              <a:rPr lang="en-US" altLang="zh-CN" sz="1000" kern="0" dirty="0">
                <a:ln>
                  <a:noFill/>
                  <a:prstDash val="sysDot"/>
                </a:ln>
                <a:solidFill>
                  <a:schemeClr val="tx1">
                    <a:lumMod val="85000"/>
                    <a:lumOff val="15000"/>
                  </a:schemeClr>
                </a:solidFill>
                <a:latin typeface="+mn-ea"/>
                <a:sym typeface="+mn-ea"/>
              </a:rPr>
              <a:t> </a:t>
            </a:r>
            <a:r>
              <a:rPr lang="zh-CN" altLang="en-US" sz="1000" kern="0" dirty="0">
                <a:ln>
                  <a:noFill/>
                  <a:prstDash val="sysDot"/>
                </a:ln>
                <a:solidFill>
                  <a:schemeClr val="tx1">
                    <a:lumMod val="85000"/>
                    <a:lumOff val="15000"/>
                  </a:schemeClr>
                </a:solidFill>
                <a:latin typeface="+mn-ea"/>
                <a:sym typeface="+mn-ea"/>
              </a:rPr>
              <a:t>获取节点名称，示例如下。</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node.name</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kern="0" dirty="0">
                <a:ln>
                  <a:noFill/>
                  <a:prstDash val="sysDot"/>
                </a:ln>
                <a:solidFill>
                  <a:schemeClr val="tx1">
                    <a:lumMod val="85000"/>
                    <a:lumOff val="15000"/>
                  </a:schemeClr>
                </a:solidFill>
                <a:latin typeface="+mn-ea"/>
                <a:sym typeface="+mn-ea"/>
              </a:rPr>
              <a:t>其次是获取查找到的</a:t>
            </a:r>
            <a:r>
              <a:rPr lang="en-US" altLang="zh-CN" sz="1000" kern="0" dirty="0">
                <a:ln>
                  <a:noFill/>
                  <a:prstDash val="sysDot"/>
                </a:ln>
                <a:solidFill>
                  <a:schemeClr val="tx1">
                    <a:lumMod val="85000"/>
                    <a:lumOff val="15000"/>
                  </a:schemeClr>
                </a:solidFill>
                <a:latin typeface="+mn-ea"/>
                <a:sym typeface="+mn-ea"/>
              </a:rPr>
              <a:t> a </a:t>
            </a:r>
            <a:r>
              <a:rPr lang="zh-CN" altLang="en-US" sz="1000" kern="0" dirty="0">
                <a:ln>
                  <a:noFill/>
                  <a:prstDash val="sysDot"/>
                </a:ln>
                <a:solidFill>
                  <a:schemeClr val="tx1">
                    <a:lumMod val="85000"/>
                    <a:lumOff val="15000"/>
                  </a:schemeClr>
                </a:solidFill>
                <a:latin typeface="+mn-ea"/>
                <a:sym typeface="+mn-ea"/>
              </a:rPr>
              <a:t>节点的</a:t>
            </a:r>
            <a:r>
              <a:rPr lang="en-US" altLang="zh-CN" sz="1000" kern="0" dirty="0">
                <a:ln>
                  <a:noFill/>
                  <a:prstDash val="sysDot"/>
                </a:ln>
                <a:solidFill>
                  <a:schemeClr val="tx1">
                    <a:lumMod val="85000"/>
                    <a:lumOff val="15000"/>
                  </a:schemeClr>
                </a:solidFill>
                <a:latin typeface="+mn-ea"/>
                <a:sym typeface="+mn-ea"/>
              </a:rPr>
              <a:t>href </a:t>
            </a:r>
            <a:r>
              <a:rPr lang="zh-CN" altLang="en-US" sz="1000" kern="0" dirty="0">
                <a:ln>
                  <a:noFill/>
                  <a:prstDash val="sysDot"/>
                </a:ln>
                <a:solidFill>
                  <a:schemeClr val="tx1">
                    <a:lumMod val="85000"/>
                    <a:lumOff val="15000"/>
                  </a:schemeClr>
                </a:solidFill>
                <a:latin typeface="+mn-ea"/>
                <a:sym typeface="+mn-ea"/>
              </a:rPr>
              <a:t>属性，示例如下。</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node. ['href']</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kern="0" dirty="0">
                <a:ln>
                  <a:noFill/>
                  <a:prstDash val="sysDot"/>
                </a:ln>
                <a:solidFill>
                  <a:schemeClr val="tx1">
                    <a:lumMod val="85000"/>
                    <a:lumOff val="15000"/>
                  </a:schemeClr>
                </a:solidFill>
                <a:latin typeface="+mn-ea"/>
                <a:sym typeface="+mn-ea"/>
              </a:rPr>
              <a:t>或者示例如下。</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node.get('href')</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kern="0" dirty="0">
                <a:ln>
                  <a:noFill/>
                  <a:prstDash val="sysDot"/>
                </a:ln>
                <a:solidFill>
                  <a:schemeClr val="tx1">
                    <a:lumMod val="85000"/>
                    <a:lumOff val="15000"/>
                  </a:schemeClr>
                </a:solidFill>
                <a:latin typeface="+mn-ea"/>
                <a:sym typeface="+mn-ea"/>
              </a:rPr>
              <a:t>最后是获取查找到的</a:t>
            </a:r>
            <a:r>
              <a:rPr lang="en-US" altLang="zh-CN" sz="1000" kern="0" dirty="0">
                <a:ln>
                  <a:noFill/>
                  <a:prstDash val="sysDot"/>
                </a:ln>
                <a:solidFill>
                  <a:schemeClr val="tx1">
                    <a:lumMod val="85000"/>
                    <a:lumOff val="15000"/>
                  </a:schemeClr>
                </a:solidFill>
                <a:latin typeface="+mn-ea"/>
                <a:sym typeface="+mn-ea"/>
              </a:rPr>
              <a:t> a </a:t>
            </a:r>
            <a:r>
              <a:rPr lang="zh-CN" altLang="en-US" sz="1000" kern="0" dirty="0">
                <a:ln>
                  <a:noFill/>
                  <a:prstDash val="sysDot"/>
                </a:ln>
                <a:solidFill>
                  <a:schemeClr val="tx1">
                    <a:lumMod val="85000"/>
                    <a:lumOff val="15000"/>
                  </a:schemeClr>
                </a:solidFill>
                <a:latin typeface="+mn-ea"/>
                <a:sym typeface="+mn-ea"/>
              </a:rPr>
              <a:t>节点的字符串内容，示例如下。</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node.get_text()</a:t>
            </a:r>
            <a:endParaRPr lang="en-US" altLang="zh-CN" sz="1000" kern="0" dirty="0">
              <a:ln>
                <a:noFill/>
                <a:prstDash val="sysDot"/>
              </a:ln>
              <a:solidFill>
                <a:schemeClr val="tx1">
                  <a:lumMod val="85000"/>
                  <a:lumOff val="15000"/>
                </a:schemeClr>
              </a:solidFill>
              <a:latin typeface="+mn-ea"/>
              <a:sym typeface="+mn-ea"/>
            </a:endParaRPr>
          </a:p>
        </p:txBody>
      </p:sp>
    </p:spTree>
    <p:custDataLst>
      <p:tags r:id="rId15"/>
    </p:custDataLst>
  </p:cSld>
  <p:clrMapOvr>
    <a:masterClrMapping/>
  </p:clrMapOvr>
  <p:transition>
    <p:cut/>
  </p:transition>
</p:sld>
</file>

<file path=ppt/slides/slide74.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cxnSp>
        <p:nvCxnSpPr>
          <p:cNvPr id="76" name="直接连接符 75"/>
          <p:cNvCxnSpPr/>
          <p:nvPr>
            <p:custDataLst>
              <p:tags r:id="rId2"/>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3"/>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4"/>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5"/>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73" name="直接连接符 72"/>
          <p:cNvCxnSpPr/>
          <p:nvPr>
            <p:custDataLst>
              <p:tags r:id="rId6"/>
            </p:custDataLst>
          </p:nvPr>
        </p:nvCxnSpPr>
        <p:spPr>
          <a:xfrm>
            <a:off x="608965" y="181864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74" name="直接连接符 73"/>
          <p:cNvCxnSpPr/>
          <p:nvPr>
            <p:custDataLst>
              <p:tags r:id="rId7"/>
            </p:custDataLst>
          </p:nvPr>
        </p:nvCxnSpPr>
        <p:spPr>
          <a:xfrm>
            <a:off x="2518410" y="192468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5" name="任意多边形: 形状 1397"/>
          <p:cNvSpPr/>
          <p:nvPr>
            <p:custDataLst>
              <p:tags r:id="rId8"/>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9"/>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10"/>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11"/>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12"/>
            </p:custDataLst>
          </p:nvPr>
        </p:nvSpPr>
        <p:spPr>
          <a:xfrm>
            <a:off x="636270" y="1104265"/>
            <a:ext cx="5564505" cy="5301615"/>
          </a:xfrm>
          <a:prstGeom prst="rect">
            <a:avLst/>
          </a:prstGeom>
          <a:noFill/>
          <a:ln>
            <a:solidFill>
              <a:srgbClr val="00B0F0"/>
            </a:solidFill>
          </a:ln>
        </p:spPr>
        <p:txBody>
          <a:bodyPr wrap="square" rtlCol="0" anchor="ctr" anchorCtr="0"/>
          <a:lstStyle/>
          <a:p>
            <a:pPr indent="0" fontAlgn="auto">
              <a:lnSpc>
                <a:spcPct val="150000"/>
              </a:lnSpc>
            </a:pPr>
            <a:r>
              <a:rPr lang="en-US" altLang="zh-CN" sz="1600" b="1" kern="0" dirty="0">
                <a:ln>
                  <a:noFill/>
                  <a:prstDash val="sysDot"/>
                </a:ln>
                <a:solidFill>
                  <a:schemeClr val="tx1">
                    <a:lumMod val="85000"/>
                    <a:lumOff val="15000"/>
                  </a:schemeClr>
                </a:solidFill>
                <a:latin typeface="+mn-ea"/>
                <a:sym typeface="+mn-ea"/>
              </a:rPr>
              <a:t>3. Beautiful Soup </a:t>
            </a:r>
            <a:r>
              <a:rPr lang="zh-CN" altLang="en-US" sz="1600" b="1" kern="0" dirty="0">
                <a:ln>
                  <a:noFill/>
                  <a:prstDash val="sysDot"/>
                </a:ln>
                <a:solidFill>
                  <a:schemeClr val="tx1">
                    <a:lumMod val="85000"/>
                    <a:lumOff val="15000"/>
                  </a:schemeClr>
                </a:solidFill>
                <a:latin typeface="+mn-ea"/>
                <a:sym typeface="+mn-ea"/>
              </a:rPr>
              <a:t>信息提取实例（</a:t>
            </a:r>
            <a:r>
              <a:rPr lang="en-US" altLang="zh-CN" sz="1600" b="1" kern="0" dirty="0">
                <a:ln>
                  <a:noFill/>
                  <a:prstDash val="sysDot"/>
                </a:ln>
                <a:solidFill>
                  <a:schemeClr val="tx1">
                    <a:lumMod val="85000"/>
                    <a:lumOff val="15000"/>
                  </a:schemeClr>
                </a:solidFill>
                <a:latin typeface="+mn-ea"/>
                <a:sym typeface="+mn-ea"/>
              </a:rPr>
              <a:t>1</a:t>
            </a:r>
            <a:r>
              <a:rPr lang="zh-CN" altLang="en-US" sz="1600" b="1" kern="0" dirty="0">
                <a:ln>
                  <a:noFill/>
                  <a:prstDash val="sysDot"/>
                </a:ln>
                <a:solidFill>
                  <a:schemeClr val="tx1">
                    <a:lumMod val="85000"/>
                    <a:lumOff val="15000"/>
                  </a:schemeClr>
                </a:solidFill>
                <a:latin typeface="+mn-ea"/>
                <a:sym typeface="+mn-ea"/>
              </a:rPr>
              <a:t>）</a:t>
            </a:r>
            <a:endParaRPr lang="zh-CN" altLang="en-US" sz="1600" b="1"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900" kern="0" dirty="0">
                <a:ln>
                  <a:noFill/>
                  <a:prstDash val="sysDot"/>
                </a:ln>
                <a:solidFill>
                  <a:schemeClr val="tx1">
                    <a:lumMod val="85000"/>
                    <a:lumOff val="15000"/>
                  </a:schemeClr>
                </a:solidFill>
                <a:latin typeface="+mn-ea"/>
                <a:sym typeface="+mn-ea"/>
              </a:rPr>
              <a:t>相关示例的实现代码如下。</a:t>
            </a:r>
            <a:endParaRPr lang="zh-CN" altLang="en-US"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from bs4 import Beautiful Soup</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html_doc="""</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&lt;html&gt;&lt;head&gt;&lt;title&gt;The Dormouse's story&lt;/title&gt;&lt;/head&gt;</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&lt;body&gt;</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&lt;p class="title"&gt;&lt;b&gt;The Dormouse's story&lt;/b&gt;&lt;/p&gt;</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&lt;p class="story"&gt;Once upon a time there were three little sisters;and their names were</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&lt;a href="http://www.tup.tsinghua.edu.cn/elsie"class="sister"id="link1" &gt;Elsie&lt;/a&gt;,</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&lt;a href="http://www.tup.tsinghua.edu.cn/lacie"class="sister"id="link2" &gt;Lacie&lt;/a&gt; and</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&lt;a href="http://www.tup.tsinghua.edu.cn/tillie"class="sister"id="link3 "&gt;Tillie&lt;/a&gt;;</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and they lived at the bottom of a well.&lt;/p&gt;</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&lt;p class="story"&gt;…&lt;/p&gt;"""</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links=Beautiful Soup(html_doc,'lxml')</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print(links.name,links.a['href'],links.get_text())</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900" kern="0" dirty="0">
                <a:ln>
                  <a:noFill/>
                  <a:prstDash val="sysDot"/>
                </a:ln>
                <a:solidFill>
                  <a:schemeClr val="tx1">
                    <a:lumMod val="85000"/>
                    <a:lumOff val="15000"/>
                  </a:schemeClr>
                </a:solidFill>
                <a:latin typeface="+mn-ea"/>
                <a:sym typeface="+mn-ea"/>
              </a:rPr>
              <a:t>将一段文档传入</a:t>
            </a:r>
            <a:r>
              <a:rPr lang="en-US" altLang="zh-CN" sz="900" kern="0" dirty="0">
                <a:ln>
                  <a:noFill/>
                  <a:prstDash val="sysDot"/>
                </a:ln>
                <a:solidFill>
                  <a:schemeClr val="tx1">
                    <a:lumMod val="85000"/>
                    <a:lumOff val="15000"/>
                  </a:schemeClr>
                </a:solidFill>
                <a:latin typeface="+mn-ea"/>
                <a:sym typeface="+mn-ea"/>
              </a:rPr>
              <a:t> Beautiful Soup </a:t>
            </a:r>
            <a:r>
              <a:rPr lang="zh-CN" altLang="en-US" sz="900" kern="0" dirty="0">
                <a:ln>
                  <a:noFill/>
                  <a:prstDash val="sysDot"/>
                </a:ln>
                <a:solidFill>
                  <a:schemeClr val="tx1">
                    <a:lumMod val="85000"/>
                    <a:lumOff val="15000"/>
                  </a:schemeClr>
                </a:solidFill>
                <a:latin typeface="+mn-ea"/>
                <a:sym typeface="+mn-ea"/>
              </a:rPr>
              <a:t>的构造方法就能得到一个文档的对象。下面是传入</a:t>
            </a:r>
            <a:r>
              <a:rPr lang="en-US" altLang="zh-CN" sz="900" kern="0" dirty="0">
                <a:ln>
                  <a:noFill/>
                  <a:prstDash val="sysDot"/>
                </a:ln>
                <a:solidFill>
                  <a:schemeClr val="tx1">
                    <a:lumMod val="85000"/>
                    <a:lumOff val="15000"/>
                  </a:schemeClr>
                </a:solidFill>
                <a:latin typeface="+mn-ea"/>
                <a:sym typeface="+mn-ea"/>
              </a:rPr>
              <a:t> </a:t>
            </a:r>
            <a:r>
              <a:rPr lang="zh-CN" altLang="en-US" sz="900" kern="0" dirty="0">
                <a:ln>
                  <a:noFill/>
                  <a:prstDash val="sysDot"/>
                </a:ln>
                <a:solidFill>
                  <a:schemeClr val="tx1">
                    <a:lumMod val="85000"/>
                    <a:lumOff val="15000"/>
                  </a:schemeClr>
                </a:solidFill>
                <a:latin typeface="+mn-ea"/>
                <a:sym typeface="+mn-ea"/>
              </a:rPr>
              <a:t>一段字符串或一个文件句柄的示例。</a:t>
            </a:r>
            <a:endParaRPr lang="zh-CN" altLang="en-US"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from bs4 import Beautiful Soup</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soup=Beautiful Soup(open("index.html"))</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soup=Beautiful Soup("&lt;html&gt;data&lt;/html&gt;")</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900" kern="0" dirty="0">
                <a:ln>
                  <a:noFill/>
                  <a:prstDash val="sysDot"/>
                </a:ln>
                <a:solidFill>
                  <a:schemeClr val="tx1">
                    <a:lumMod val="85000"/>
                    <a:lumOff val="15000"/>
                  </a:schemeClr>
                </a:solidFill>
                <a:latin typeface="+mn-ea"/>
                <a:sym typeface="+mn-ea"/>
              </a:rPr>
              <a:t>首先，文档被转换成</a:t>
            </a:r>
            <a:r>
              <a:rPr lang="en-US" altLang="zh-CN" sz="900" kern="0" dirty="0">
                <a:ln>
                  <a:noFill/>
                  <a:prstDash val="sysDot"/>
                </a:ln>
                <a:solidFill>
                  <a:schemeClr val="tx1">
                    <a:lumMod val="85000"/>
                    <a:lumOff val="15000"/>
                  </a:schemeClr>
                </a:solidFill>
                <a:latin typeface="+mn-ea"/>
                <a:sym typeface="+mn-ea"/>
              </a:rPr>
              <a:t> Unicode</a:t>
            </a:r>
            <a:r>
              <a:rPr lang="zh-CN" altLang="en-US" sz="900" kern="0" dirty="0">
                <a:ln>
                  <a:noFill/>
                  <a:prstDash val="sysDot"/>
                </a:ln>
                <a:solidFill>
                  <a:schemeClr val="tx1">
                    <a:lumMod val="85000"/>
                    <a:lumOff val="15000"/>
                  </a:schemeClr>
                </a:solidFill>
                <a:latin typeface="+mn-ea"/>
                <a:sym typeface="+mn-ea"/>
              </a:rPr>
              <a:t>，并且</a:t>
            </a:r>
            <a:r>
              <a:rPr lang="en-US" altLang="zh-CN" sz="900" kern="0" dirty="0">
                <a:ln>
                  <a:noFill/>
                  <a:prstDash val="sysDot"/>
                </a:ln>
                <a:solidFill>
                  <a:schemeClr val="tx1">
                    <a:lumMod val="85000"/>
                    <a:lumOff val="15000"/>
                  </a:schemeClr>
                </a:solidFill>
                <a:latin typeface="+mn-ea"/>
                <a:sym typeface="+mn-ea"/>
              </a:rPr>
              <a:t> HTML </a:t>
            </a:r>
            <a:r>
              <a:rPr lang="zh-CN" altLang="en-US" sz="900" kern="0" dirty="0">
                <a:ln>
                  <a:noFill/>
                  <a:prstDash val="sysDot"/>
                </a:ln>
                <a:solidFill>
                  <a:schemeClr val="tx1">
                    <a:lumMod val="85000"/>
                    <a:lumOff val="15000"/>
                  </a:schemeClr>
                </a:solidFill>
                <a:latin typeface="+mn-ea"/>
                <a:sym typeface="+mn-ea"/>
              </a:rPr>
              <a:t>的实例都被转换成了</a:t>
            </a:r>
            <a:r>
              <a:rPr lang="en-US" altLang="zh-CN" sz="900" kern="0" dirty="0">
                <a:ln>
                  <a:noFill/>
                  <a:prstDash val="sysDot"/>
                </a:ln>
                <a:solidFill>
                  <a:schemeClr val="tx1">
                    <a:lumMod val="85000"/>
                    <a:lumOff val="15000"/>
                  </a:schemeClr>
                </a:solidFill>
                <a:latin typeface="+mn-ea"/>
                <a:sym typeface="+mn-ea"/>
              </a:rPr>
              <a:t> Unicode </a:t>
            </a:r>
            <a:r>
              <a:rPr lang="zh-CN" altLang="en-US" sz="900" kern="0" dirty="0">
                <a:ln>
                  <a:noFill/>
                  <a:prstDash val="sysDot"/>
                </a:ln>
                <a:solidFill>
                  <a:schemeClr val="tx1">
                    <a:lumMod val="85000"/>
                    <a:lumOff val="15000"/>
                  </a:schemeClr>
                </a:solidFill>
                <a:latin typeface="+mn-ea"/>
                <a:sym typeface="+mn-ea"/>
              </a:rPr>
              <a:t>编码，代码如下。</a:t>
            </a:r>
            <a:endParaRPr lang="zh-CN" altLang="en-US"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Beautiful Soup {"Sacr&amp;eacute;bleu!")</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&lt;html&gt;&lt;head&gt;&lt;/head&gt;&lt;body&gt;Sacr</a:t>
            </a:r>
            <a:r>
              <a:rPr lang="en-US" altLang="en-US" sz="900" kern="0" dirty="0">
                <a:ln>
                  <a:noFill/>
                  <a:prstDash val="sysDot"/>
                </a:ln>
                <a:solidFill>
                  <a:schemeClr val="tx1">
                    <a:lumMod val="85000"/>
                    <a:lumOff val="15000"/>
                  </a:schemeClr>
                </a:solidFill>
                <a:latin typeface="+mn-ea"/>
                <a:sym typeface="+mn-ea"/>
              </a:rPr>
              <a:t>é</a:t>
            </a:r>
            <a:r>
              <a:rPr lang="en-US" altLang="zh-CN" sz="900" kern="0" dirty="0">
                <a:ln>
                  <a:noFill/>
                  <a:prstDash val="sysDot"/>
                </a:ln>
                <a:solidFill>
                  <a:schemeClr val="tx1">
                    <a:lumMod val="85000"/>
                    <a:lumOff val="15000"/>
                  </a:schemeClr>
                </a:solidFill>
                <a:latin typeface="+mn-ea"/>
                <a:sym typeface="+mn-ea"/>
              </a:rPr>
              <a:t> bleu! &lt;/body&gt;&lt;/html&gt;</a:t>
            </a:r>
            <a:endParaRPr lang="en-US" altLang="zh-CN" sz="900" kern="0" dirty="0">
              <a:ln>
                <a:noFill/>
                <a:prstDash val="sysDot"/>
              </a:ln>
              <a:solidFill>
                <a:schemeClr val="tx1">
                  <a:lumMod val="85000"/>
                  <a:lumOff val="15000"/>
                </a:schemeClr>
              </a:solidFill>
              <a:latin typeface="+mn-ea"/>
              <a:sym typeface="+mn-ea"/>
            </a:endParaRPr>
          </a:p>
        </p:txBody>
      </p:sp>
      <p:sp>
        <p:nvSpPr>
          <p:cNvPr id="2062" name="Rectangle 14"/>
          <p:cNvSpPr>
            <a:spLocks noGrp="1" noChangeArrowheads="1"/>
          </p:cNvSpPr>
          <p:nvPr>
            <p:custDataLst>
              <p:tags r:id="rId13"/>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任务实施：解析采集到的网页</a:t>
            </a:r>
            <a:endParaRPr lang="zh-CN" altLang="en-US" sz="3200" dirty="0">
              <a:solidFill>
                <a:srgbClr val="FF0000"/>
              </a:solidFill>
              <a:latin typeface="楷体_GB2312" charset="-122"/>
            </a:endParaRPr>
          </a:p>
        </p:txBody>
      </p:sp>
      <p:sp>
        <p:nvSpPr>
          <p:cNvPr id="8" name="文本框 7"/>
          <p:cNvSpPr txBox="1"/>
          <p:nvPr>
            <p:custDataLst>
              <p:tags r:id="rId14"/>
            </p:custDataLst>
          </p:nvPr>
        </p:nvSpPr>
        <p:spPr>
          <a:xfrm>
            <a:off x="6285230" y="1231265"/>
            <a:ext cx="4839970" cy="5174615"/>
          </a:xfrm>
          <a:prstGeom prst="rect">
            <a:avLst/>
          </a:prstGeom>
          <a:noFill/>
          <a:ln w="12700" cmpd="sng">
            <a:solidFill>
              <a:srgbClr val="00B0F0"/>
            </a:solidFill>
            <a:prstDash val="solid"/>
          </a:ln>
        </p:spPr>
        <p:txBody>
          <a:bodyPr wrap="square" rtlCol="0" anchor="ctr" anchorCtr="0"/>
          <a:p>
            <a:pPr indent="0" fontAlgn="auto">
              <a:lnSpc>
                <a:spcPct val="150000"/>
              </a:lnSpc>
            </a:pPr>
            <a:r>
              <a:rPr lang="zh-CN" altLang="en-US" sz="1000" kern="0" dirty="0">
                <a:ln>
                  <a:noFill/>
                  <a:prstDash val="sysDot"/>
                </a:ln>
                <a:solidFill>
                  <a:schemeClr val="tx1">
                    <a:lumMod val="85000"/>
                    <a:lumOff val="15000"/>
                  </a:schemeClr>
                </a:solidFill>
                <a:latin typeface="+mn-ea"/>
                <a:sym typeface="+mn-ea"/>
              </a:rPr>
              <a:t>然后，</a:t>
            </a:r>
            <a:r>
              <a:rPr lang="en-US" altLang="zh-CN" sz="1000" kern="0" dirty="0">
                <a:ln>
                  <a:noFill/>
                  <a:prstDash val="sysDot"/>
                </a:ln>
                <a:solidFill>
                  <a:schemeClr val="tx1">
                    <a:lumMod val="85000"/>
                    <a:lumOff val="15000"/>
                  </a:schemeClr>
                </a:solidFill>
                <a:latin typeface="+mn-ea"/>
                <a:sym typeface="+mn-ea"/>
              </a:rPr>
              <a:t>Beautiful Soup </a:t>
            </a:r>
            <a:r>
              <a:rPr lang="zh-CN" altLang="en-US" sz="1000" kern="0" dirty="0">
                <a:ln>
                  <a:noFill/>
                  <a:prstDash val="sysDot"/>
                </a:ln>
                <a:solidFill>
                  <a:schemeClr val="tx1">
                    <a:lumMod val="85000"/>
                    <a:lumOff val="15000"/>
                  </a:schemeClr>
                </a:solidFill>
                <a:latin typeface="+mn-ea"/>
                <a:sym typeface="+mn-ea"/>
              </a:rPr>
              <a:t>选择最合适的解析器解析这段文档。如果手动指定解析器，那</a:t>
            </a:r>
            <a:r>
              <a:rPr lang="en-US" altLang="zh-CN" sz="1000" kern="0" dirty="0">
                <a:ln>
                  <a:noFill/>
                  <a:prstDash val="sysDot"/>
                </a:ln>
                <a:solidFill>
                  <a:schemeClr val="tx1">
                    <a:lumMod val="85000"/>
                    <a:lumOff val="15000"/>
                  </a:schemeClr>
                </a:solidFill>
                <a:latin typeface="+mn-ea"/>
                <a:sym typeface="+mn-ea"/>
              </a:rPr>
              <a:t> </a:t>
            </a:r>
            <a:r>
              <a:rPr lang="zh-CN" altLang="en-US" sz="1000" kern="0" dirty="0">
                <a:ln>
                  <a:noFill/>
                  <a:prstDash val="sysDot"/>
                </a:ln>
                <a:solidFill>
                  <a:schemeClr val="tx1">
                    <a:lumMod val="85000"/>
                    <a:lumOff val="15000"/>
                  </a:schemeClr>
                </a:solidFill>
                <a:latin typeface="+mn-ea"/>
                <a:sym typeface="+mn-ea"/>
              </a:rPr>
              <a:t>么</a:t>
            </a:r>
            <a:r>
              <a:rPr lang="en-US" altLang="zh-CN" sz="1000" kern="0" dirty="0">
                <a:ln>
                  <a:noFill/>
                  <a:prstDash val="sysDot"/>
                </a:ln>
                <a:solidFill>
                  <a:schemeClr val="tx1">
                    <a:lumMod val="85000"/>
                    <a:lumOff val="15000"/>
                  </a:schemeClr>
                </a:solidFill>
                <a:latin typeface="+mn-ea"/>
                <a:sym typeface="+mn-ea"/>
              </a:rPr>
              <a:t> Beautiful Soup </a:t>
            </a:r>
            <a:r>
              <a:rPr lang="zh-CN" altLang="en-US" sz="1000" kern="0" dirty="0">
                <a:ln>
                  <a:noFill/>
                  <a:prstDash val="sysDot"/>
                </a:ln>
                <a:solidFill>
                  <a:schemeClr val="tx1">
                    <a:lumMod val="85000"/>
                    <a:lumOff val="15000"/>
                  </a:schemeClr>
                </a:solidFill>
                <a:latin typeface="+mn-ea"/>
                <a:sym typeface="+mn-ea"/>
              </a:rPr>
              <a:t>会选择指定的解析器解析文档。</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kern="0" dirty="0">
                <a:ln>
                  <a:noFill/>
                  <a:prstDash val="sysDot"/>
                </a:ln>
                <a:solidFill>
                  <a:schemeClr val="tx1">
                    <a:lumMod val="85000"/>
                    <a:lumOff val="15000"/>
                  </a:schemeClr>
                </a:solidFill>
                <a:latin typeface="+mn-ea"/>
                <a:sym typeface="+mn-ea"/>
              </a:rPr>
              <a:t>下面的一段</a:t>
            </a:r>
            <a:r>
              <a:rPr lang="en-US" altLang="zh-CN" sz="1000" kern="0" dirty="0">
                <a:ln>
                  <a:noFill/>
                  <a:prstDash val="sysDot"/>
                </a:ln>
                <a:solidFill>
                  <a:schemeClr val="tx1">
                    <a:lumMod val="85000"/>
                    <a:lumOff val="15000"/>
                  </a:schemeClr>
                </a:solidFill>
                <a:latin typeface="+mn-ea"/>
                <a:sym typeface="+mn-ea"/>
              </a:rPr>
              <a:t> HTML </a:t>
            </a:r>
            <a:r>
              <a:rPr lang="zh-CN" altLang="en-US" sz="1000" kern="0" dirty="0">
                <a:ln>
                  <a:noFill/>
                  <a:prstDash val="sysDot"/>
                </a:ln>
                <a:solidFill>
                  <a:schemeClr val="tx1">
                    <a:lumMod val="85000"/>
                    <a:lumOff val="15000"/>
                  </a:schemeClr>
                </a:solidFill>
                <a:latin typeface="+mn-ea"/>
                <a:sym typeface="+mn-ea"/>
              </a:rPr>
              <a:t>代码是《爱丽丝梦游仙境》中的一段内容（后文中简称这段内</a:t>
            </a:r>
            <a:r>
              <a:rPr lang="en-US" altLang="zh-CN" sz="1000" kern="0" dirty="0">
                <a:ln>
                  <a:noFill/>
                  <a:prstDash val="sysDot"/>
                </a:ln>
                <a:solidFill>
                  <a:schemeClr val="tx1">
                    <a:lumMod val="85000"/>
                    <a:lumOff val="15000"/>
                  </a:schemeClr>
                </a:solidFill>
                <a:latin typeface="+mn-ea"/>
                <a:sym typeface="+mn-ea"/>
              </a:rPr>
              <a:t> </a:t>
            </a:r>
            <a:r>
              <a:rPr lang="zh-CN" altLang="en-US" sz="1000" kern="0" dirty="0">
                <a:ln>
                  <a:noFill/>
                  <a:prstDash val="sysDot"/>
                </a:ln>
                <a:solidFill>
                  <a:schemeClr val="tx1">
                    <a:lumMod val="85000"/>
                    <a:lumOff val="15000"/>
                  </a:schemeClr>
                </a:solidFill>
                <a:latin typeface="+mn-ea"/>
                <a:sym typeface="+mn-ea"/>
              </a:rPr>
              <a:t>容为</a:t>
            </a:r>
            <a:r>
              <a:rPr lang="en-US" altLang="zh-CN" sz="1000" kern="0" dirty="0">
                <a:ln>
                  <a:noFill/>
                  <a:prstDash val="sysDot"/>
                </a:ln>
                <a:solidFill>
                  <a:schemeClr val="tx1">
                    <a:lumMod val="85000"/>
                    <a:lumOff val="15000"/>
                  </a:schemeClr>
                </a:solidFill>
                <a:latin typeface="+mn-ea"/>
                <a:sym typeface="+mn-ea"/>
              </a:rPr>
              <a:t>“</a:t>
            </a:r>
            <a:r>
              <a:rPr lang="zh-CN" altLang="en-US" sz="1000" kern="0" dirty="0">
                <a:ln>
                  <a:noFill/>
                  <a:prstDash val="sysDot"/>
                </a:ln>
                <a:solidFill>
                  <a:schemeClr val="tx1">
                    <a:lumMod val="85000"/>
                    <a:lumOff val="15000"/>
                  </a:schemeClr>
                </a:solidFill>
                <a:latin typeface="+mn-ea"/>
                <a:sym typeface="+mn-ea"/>
              </a:rPr>
              <a:t>爱丽丝</a:t>
            </a:r>
            <a:r>
              <a:rPr lang="en-US" altLang="zh-CN" sz="1000" kern="0" dirty="0">
                <a:ln>
                  <a:noFill/>
                  <a:prstDash val="sysDot"/>
                </a:ln>
                <a:solidFill>
                  <a:schemeClr val="tx1">
                    <a:lumMod val="85000"/>
                    <a:lumOff val="15000"/>
                  </a:schemeClr>
                </a:solidFill>
                <a:latin typeface="+mn-ea"/>
                <a:sym typeface="+mn-ea"/>
              </a:rPr>
              <a:t>”</a:t>
            </a:r>
            <a:r>
              <a:rPr lang="zh-CN" altLang="en-US" sz="1000" kern="0" dirty="0">
                <a:ln>
                  <a:noFill/>
                  <a:prstDash val="sysDot"/>
                </a:ln>
                <a:solidFill>
                  <a:schemeClr val="tx1">
                    <a:lumMod val="85000"/>
                    <a:lumOff val="15000"/>
                  </a:schemeClr>
                </a:solidFill>
                <a:latin typeface="+mn-ea"/>
                <a:sym typeface="+mn-ea"/>
              </a:rPr>
              <a:t>）。</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html_doc="""</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&lt;html&gt;&lt;head&gt;&lt;title&gt;The Dormouse's story&lt;/title&gt;&lt;/head&gt;</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&lt;body&gt;</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&lt;p class="title"&gt;&lt;b&gt; The Dormouse's story&lt;/b&gt;&lt;/p&gt;</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&lt;p class="story"&gt;Once upon a time there were three little sisters;and their names were</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&lt;a href="http://www.tup.tsinghua.edu.cn/elsie"class="sister"id="link1" &gt;Elsie&lt;/a&gt;,</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&lt;a href="http://www.tup.tsinghua.edu.cn/lacie"class="sister"id="link2" &gt;Lacie&lt;/a&gt; and</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&lt;a href="http://www.tup.tsinghua.edu.cn/tillie"class="sister"id="link3 "&gt;Tillie&lt;/a&gt;;</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and they lived at the bottom of a well.&lt;/p&gt;</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&lt;p class="story"&gt;…&lt;/p&gt;</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kern="0" dirty="0">
                <a:ln>
                  <a:noFill/>
                  <a:prstDash val="sysDot"/>
                </a:ln>
                <a:solidFill>
                  <a:schemeClr val="tx1">
                    <a:lumMod val="85000"/>
                    <a:lumOff val="15000"/>
                  </a:schemeClr>
                </a:solidFill>
                <a:latin typeface="+mn-ea"/>
                <a:sym typeface="+mn-ea"/>
              </a:rPr>
              <a:t>使用</a:t>
            </a:r>
            <a:r>
              <a:rPr lang="en-US" altLang="zh-CN" sz="1000" kern="0" dirty="0">
                <a:ln>
                  <a:noFill/>
                  <a:prstDash val="sysDot"/>
                </a:ln>
                <a:solidFill>
                  <a:schemeClr val="tx1">
                    <a:lumMod val="85000"/>
                    <a:lumOff val="15000"/>
                  </a:schemeClr>
                </a:solidFill>
                <a:latin typeface="+mn-ea"/>
                <a:sym typeface="+mn-ea"/>
              </a:rPr>
              <a:t> Beautiful Soup </a:t>
            </a:r>
            <a:r>
              <a:rPr lang="zh-CN" altLang="en-US" sz="1000" kern="0" dirty="0">
                <a:ln>
                  <a:noFill/>
                  <a:prstDash val="sysDot"/>
                </a:ln>
                <a:solidFill>
                  <a:schemeClr val="tx1">
                    <a:lumMod val="85000"/>
                    <a:lumOff val="15000"/>
                  </a:schemeClr>
                </a:solidFill>
                <a:latin typeface="+mn-ea"/>
                <a:sym typeface="+mn-ea"/>
              </a:rPr>
              <a:t>解析这段代码，能够得到一个</a:t>
            </a:r>
            <a:r>
              <a:rPr lang="en-US" altLang="zh-CN" sz="1000" kern="0" dirty="0">
                <a:ln>
                  <a:noFill/>
                  <a:prstDash val="sysDot"/>
                </a:ln>
                <a:solidFill>
                  <a:schemeClr val="tx1">
                    <a:lumMod val="85000"/>
                    <a:lumOff val="15000"/>
                  </a:schemeClr>
                </a:solidFill>
                <a:latin typeface="+mn-ea"/>
                <a:sym typeface="+mn-ea"/>
              </a:rPr>
              <a:t> Beautiful Soup </a:t>
            </a:r>
            <a:r>
              <a:rPr lang="zh-CN" altLang="en-US" sz="1000" kern="0" dirty="0">
                <a:ln>
                  <a:noFill/>
                  <a:prstDash val="sysDot"/>
                </a:ln>
                <a:solidFill>
                  <a:schemeClr val="tx1">
                    <a:lumMod val="85000"/>
                    <a:lumOff val="15000"/>
                  </a:schemeClr>
                </a:solidFill>
                <a:latin typeface="+mn-ea"/>
                <a:sym typeface="+mn-ea"/>
              </a:rPr>
              <a:t>对象，并能按照标</a:t>
            </a:r>
            <a:r>
              <a:rPr lang="en-US" altLang="zh-CN" sz="1000" kern="0" dirty="0">
                <a:ln>
                  <a:noFill/>
                  <a:prstDash val="sysDot"/>
                </a:ln>
                <a:solidFill>
                  <a:schemeClr val="tx1">
                    <a:lumMod val="85000"/>
                    <a:lumOff val="15000"/>
                  </a:schemeClr>
                </a:solidFill>
                <a:latin typeface="+mn-ea"/>
                <a:sym typeface="+mn-ea"/>
              </a:rPr>
              <a:t> </a:t>
            </a:r>
            <a:r>
              <a:rPr lang="zh-CN" altLang="en-US" sz="1000" kern="0" dirty="0">
                <a:ln>
                  <a:noFill/>
                  <a:prstDash val="sysDot"/>
                </a:ln>
                <a:solidFill>
                  <a:schemeClr val="tx1">
                    <a:lumMod val="85000"/>
                    <a:lumOff val="15000"/>
                  </a:schemeClr>
                </a:solidFill>
                <a:latin typeface="+mn-ea"/>
                <a:sym typeface="+mn-ea"/>
              </a:rPr>
              <a:t>准的缩进格式进行输出，具体如下。</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soup=Beautiful Soup(html_doc,'lxml')</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endParaRPr lang="en-US" altLang="zh-CN" sz="1000" kern="0" dirty="0">
              <a:ln>
                <a:noFill/>
                <a:prstDash val="sysDot"/>
              </a:ln>
              <a:solidFill>
                <a:schemeClr val="tx1">
                  <a:lumMod val="85000"/>
                  <a:lumOff val="15000"/>
                </a:schemeClr>
              </a:solidFill>
              <a:latin typeface="+mn-ea"/>
              <a:sym typeface="+mn-ea"/>
            </a:endParaRPr>
          </a:p>
        </p:txBody>
      </p:sp>
    </p:spTree>
    <p:custDataLst>
      <p:tags r:id="rId15"/>
    </p:custDataLst>
  </p:cSld>
  <p:clrMapOvr>
    <a:masterClrMapping/>
  </p:clrMapOvr>
  <p:transition>
    <p:cut/>
  </p:transition>
</p:sld>
</file>

<file path=ppt/slides/slide75.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cxnSp>
        <p:nvCxnSpPr>
          <p:cNvPr id="76" name="直接连接符 75"/>
          <p:cNvCxnSpPr/>
          <p:nvPr>
            <p:custDataLst>
              <p:tags r:id="rId2"/>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3"/>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4"/>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5"/>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73" name="直接连接符 72"/>
          <p:cNvCxnSpPr/>
          <p:nvPr>
            <p:custDataLst>
              <p:tags r:id="rId6"/>
            </p:custDataLst>
          </p:nvPr>
        </p:nvCxnSpPr>
        <p:spPr>
          <a:xfrm>
            <a:off x="608965" y="181864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74" name="直接连接符 73"/>
          <p:cNvCxnSpPr/>
          <p:nvPr>
            <p:custDataLst>
              <p:tags r:id="rId7"/>
            </p:custDataLst>
          </p:nvPr>
        </p:nvCxnSpPr>
        <p:spPr>
          <a:xfrm>
            <a:off x="2518410" y="192468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5" name="任意多边形: 形状 1397"/>
          <p:cNvSpPr/>
          <p:nvPr>
            <p:custDataLst>
              <p:tags r:id="rId8"/>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9"/>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10"/>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11"/>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12"/>
            </p:custDataLst>
          </p:nvPr>
        </p:nvSpPr>
        <p:spPr>
          <a:xfrm>
            <a:off x="636270" y="1104265"/>
            <a:ext cx="5564505" cy="5650865"/>
          </a:xfrm>
          <a:prstGeom prst="rect">
            <a:avLst/>
          </a:prstGeom>
          <a:noFill/>
          <a:ln>
            <a:solidFill>
              <a:srgbClr val="00B0F0"/>
            </a:solidFill>
          </a:ln>
        </p:spPr>
        <p:txBody>
          <a:bodyPr wrap="square" rtlCol="0" anchor="ctr" anchorCtr="0"/>
          <a:lstStyle/>
          <a:p>
            <a:pPr indent="0" fontAlgn="auto">
              <a:lnSpc>
                <a:spcPct val="150000"/>
              </a:lnSpc>
            </a:pPr>
            <a:r>
              <a:rPr lang="en-US" altLang="zh-CN" sz="1600" b="1" kern="0" dirty="0">
                <a:ln>
                  <a:noFill/>
                  <a:prstDash val="sysDot"/>
                </a:ln>
                <a:solidFill>
                  <a:schemeClr val="tx1">
                    <a:lumMod val="85000"/>
                    <a:lumOff val="15000"/>
                  </a:schemeClr>
                </a:solidFill>
                <a:latin typeface="+mn-ea"/>
                <a:sym typeface="+mn-ea"/>
              </a:rPr>
              <a:t>3. Beautiful Soup </a:t>
            </a:r>
            <a:r>
              <a:rPr lang="zh-CN" altLang="en-US" sz="1600" b="1" kern="0" dirty="0">
                <a:ln>
                  <a:noFill/>
                  <a:prstDash val="sysDot"/>
                </a:ln>
                <a:solidFill>
                  <a:schemeClr val="tx1">
                    <a:lumMod val="85000"/>
                    <a:lumOff val="15000"/>
                  </a:schemeClr>
                </a:solidFill>
                <a:latin typeface="+mn-ea"/>
                <a:sym typeface="+mn-ea"/>
              </a:rPr>
              <a:t>信息提取实例（</a:t>
            </a:r>
            <a:r>
              <a:rPr lang="en-US" altLang="zh-CN" sz="1600" b="1" kern="0" dirty="0">
                <a:ln>
                  <a:noFill/>
                  <a:prstDash val="sysDot"/>
                </a:ln>
                <a:solidFill>
                  <a:schemeClr val="tx1">
                    <a:lumMod val="85000"/>
                    <a:lumOff val="15000"/>
                  </a:schemeClr>
                </a:solidFill>
                <a:latin typeface="+mn-ea"/>
                <a:sym typeface="+mn-ea"/>
              </a:rPr>
              <a:t>2</a:t>
            </a:r>
            <a:r>
              <a:rPr lang="zh-CN" altLang="en-US" sz="1600" b="1" kern="0" dirty="0">
                <a:ln>
                  <a:noFill/>
                  <a:prstDash val="sysDot"/>
                </a:ln>
                <a:solidFill>
                  <a:schemeClr val="tx1">
                    <a:lumMod val="85000"/>
                    <a:lumOff val="15000"/>
                  </a:schemeClr>
                </a:solidFill>
                <a:latin typeface="+mn-ea"/>
                <a:sym typeface="+mn-ea"/>
              </a:rPr>
              <a:t>）</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&lt;html&gt;</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&lt;head&gt;&lt;title&gt;The Dormouse's story&lt;/title&gt;&lt;/head&gt;</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&lt;body&gt;</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&lt;p class="title"&gt;</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&lt;b&gt;The Dormouse's story&lt;/b&gt;</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&lt;/p&gt;</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&lt;p class="story"&gt;</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Once upon a time there were three little sisters;and their names were</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&lt;a class="sister"href="http://www.tup.tsinghua.edu.cn/elsie"id= "link1"&gt;Elsie&lt;/a&gt;</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&lt;a class="sister"href="http://www.tup.tsinghua.edu.cn/lacie "id="link2"&gt;Lacie&lt;/a&gt;</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and</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&lt;a class="sister"href="http://www.tup.tsinghua.edu.cn/tillie"id= "link3"&gt;Tillie&lt;/a&gt;</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&lt;/p&gt;</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&lt;p class="story"&gt;…&lt;/p&gt;</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&lt;/body&gt;</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&lt;/html&gt;</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900" b="1" kern="0" dirty="0">
                <a:ln>
                  <a:noFill/>
                  <a:prstDash val="sysDot"/>
                </a:ln>
                <a:solidFill>
                  <a:schemeClr val="tx1">
                    <a:lumMod val="85000"/>
                    <a:lumOff val="15000"/>
                  </a:schemeClr>
                </a:solidFill>
                <a:latin typeface="+mn-ea"/>
                <a:sym typeface="+mn-ea"/>
              </a:rPr>
              <a:t>以下是几个简单的浏览结构化数据的方法。</a:t>
            </a:r>
            <a:endParaRPr lang="zh-CN" altLang="en-US" sz="900" b="1"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soup.title</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&lt;title&gt;The Dormouse's story&lt;/title&gt; print(soup.title.name)</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u'title'</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print(soup.title.string)</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u'The Dormouse's story'</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print(soup.title.parent.name)</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u'head'</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print(soup.p&gt;</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endParaRPr lang="zh-CN" altLang="en-US" sz="900" kern="0" dirty="0">
              <a:ln>
                <a:noFill/>
                <a:prstDash val="sysDot"/>
              </a:ln>
              <a:solidFill>
                <a:schemeClr val="tx1">
                  <a:lumMod val="85000"/>
                  <a:lumOff val="15000"/>
                </a:schemeClr>
              </a:solidFill>
              <a:latin typeface="+mn-ea"/>
              <a:sym typeface="+mn-ea"/>
            </a:endParaRPr>
          </a:p>
        </p:txBody>
      </p:sp>
      <p:sp>
        <p:nvSpPr>
          <p:cNvPr id="2062" name="Rectangle 14"/>
          <p:cNvSpPr>
            <a:spLocks noGrp="1" noChangeArrowheads="1"/>
          </p:cNvSpPr>
          <p:nvPr>
            <p:custDataLst>
              <p:tags r:id="rId13"/>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任务实施：解析采集到的网页</a:t>
            </a:r>
            <a:endParaRPr lang="zh-CN" altLang="en-US" sz="3200" dirty="0">
              <a:solidFill>
                <a:srgbClr val="FF0000"/>
              </a:solidFill>
              <a:latin typeface="楷体_GB2312" charset="-122"/>
            </a:endParaRPr>
          </a:p>
        </p:txBody>
      </p:sp>
      <p:sp>
        <p:nvSpPr>
          <p:cNvPr id="8" name="文本框 7"/>
          <p:cNvSpPr txBox="1"/>
          <p:nvPr>
            <p:custDataLst>
              <p:tags r:id="rId14"/>
            </p:custDataLst>
          </p:nvPr>
        </p:nvSpPr>
        <p:spPr>
          <a:xfrm>
            <a:off x="6285230" y="1104265"/>
            <a:ext cx="5704205" cy="5650865"/>
          </a:xfrm>
          <a:prstGeom prst="rect">
            <a:avLst/>
          </a:prstGeom>
          <a:noFill/>
          <a:ln w="12700" cmpd="sng">
            <a:solidFill>
              <a:srgbClr val="00B0F0"/>
            </a:solidFill>
            <a:prstDash val="solid"/>
          </a:ln>
        </p:spPr>
        <p:txBody>
          <a:bodyPr wrap="square" rtlCol="0" anchor="ctr" anchorCtr="0"/>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&lt;p class="title"&gt;&lt;b&gt;The Dormouse's story&lt;/b&gt;&lt;/p&gt; print(soup.p ['class'])</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u'title'</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print(soup.a)</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&lt;a class="sister"href="http://www.tup.tsinghua.edu.cn/elsie"id= "link1"&gt;Elsie&lt;/a&gt;</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print(soup.</a:t>
            </a:r>
            <a:r>
              <a:rPr lang="en-US" altLang="en-US" sz="1000" kern="0" dirty="0">
                <a:ln>
                  <a:noFill/>
                  <a:prstDash val="sysDot"/>
                </a:ln>
                <a:solidFill>
                  <a:schemeClr val="tx1">
                    <a:lumMod val="85000"/>
                    <a:lumOff val="15000"/>
                  </a:schemeClr>
                </a:solidFill>
                <a:latin typeface="+mn-ea"/>
                <a:sym typeface="+mn-ea"/>
              </a:rPr>
              <a:t>ﬁ</a:t>
            </a:r>
            <a:r>
              <a:rPr lang="en-US" altLang="zh-CN" sz="1000" kern="0" dirty="0">
                <a:ln>
                  <a:noFill/>
                  <a:prstDash val="sysDot"/>
                </a:ln>
                <a:solidFill>
                  <a:schemeClr val="tx1">
                    <a:lumMod val="85000"/>
                    <a:lumOff val="15000"/>
                  </a:schemeClr>
                </a:solidFill>
                <a:latin typeface="+mn-ea"/>
                <a:sym typeface="+mn-ea"/>
              </a:rPr>
              <a:t>nd_all ('a')</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[&lt;a class="sister"href="http://www.tup.tsinghua.edu.cn/elsie"id= "link1"&gt;Elsie&lt;/a&gt;,</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&lt;a class="sister"href="http://www.tup.tsinghua.edu.cn/lacie"id= "link2"&gt;Lacie&lt;/a&gt;,</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&lt;a class="sister"href="http://www.tup.tsinghua.edu.cn/tillie"id= "link3"&gt;Tillie&lt;/a&gt;]</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print(soup.</a:t>
            </a:r>
            <a:r>
              <a:rPr lang="en-US" altLang="en-US" sz="1000" kern="0" dirty="0">
                <a:ln>
                  <a:noFill/>
                  <a:prstDash val="sysDot"/>
                </a:ln>
                <a:solidFill>
                  <a:schemeClr val="tx1">
                    <a:lumMod val="85000"/>
                    <a:lumOff val="15000"/>
                  </a:schemeClr>
                </a:solidFill>
                <a:latin typeface="+mn-ea"/>
                <a:sym typeface="+mn-ea"/>
              </a:rPr>
              <a:t>ﬁ</a:t>
            </a:r>
            <a:r>
              <a:rPr lang="en-US" altLang="zh-CN" sz="1000" kern="0" dirty="0">
                <a:ln>
                  <a:noFill/>
                  <a:prstDash val="sysDot"/>
                </a:ln>
                <a:solidFill>
                  <a:schemeClr val="tx1">
                    <a:lumMod val="85000"/>
                    <a:lumOff val="15000"/>
                  </a:schemeClr>
                </a:solidFill>
                <a:latin typeface="+mn-ea"/>
                <a:sym typeface="+mn-ea"/>
              </a:rPr>
              <a:t>nd(id="link3"))</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&lt;a class="sister"href="http://www.tup.tsinghua.edu.cn/tillie"id= "link3"</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b="1" kern="0" dirty="0">
                <a:ln>
                  <a:noFill/>
                  <a:prstDash val="sysDot"/>
                </a:ln>
                <a:solidFill>
                  <a:schemeClr val="tx1">
                    <a:lumMod val="85000"/>
                    <a:lumOff val="15000"/>
                  </a:schemeClr>
                </a:solidFill>
                <a:latin typeface="+mn-ea"/>
                <a:sym typeface="+mn-ea"/>
              </a:rPr>
              <a:t>从文档中找到所有</a:t>
            </a:r>
            <a:r>
              <a:rPr lang="en-US" altLang="zh-CN" sz="1000" b="1" kern="0" dirty="0">
                <a:ln>
                  <a:noFill/>
                  <a:prstDash val="sysDot"/>
                </a:ln>
                <a:solidFill>
                  <a:schemeClr val="tx1">
                    <a:lumMod val="85000"/>
                    <a:lumOff val="15000"/>
                  </a:schemeClr>
                </a:solidFill>
                <a:latin typeface="+mn-ea"/>
                <a:sym typeface="+mn-ea"/>
              </a:rPr>
              <a:t> &lt;a&gt; </a:t>
            </a:r>
            <a:r>
              <a:rPr lang="zh-CN" altLang="en-US" sz="1000" b="1" kern="0" dirty="0">
                <a:ln>
                  <a:noFill/>
                  <a:prstDash val="sysDot"/>
                </a:ln>
                <a:solidFill>
                  <a:schemeClr val="tx1">
                    <a:lumMod val="85000"/>
                    <a:lumOff val="15000"/>
                  </a:schemeClr>
                </a:solidFill>
                <a:latin typeface="+mn-ea"/>
                <a:sym typeface="+mn-ea"/>
              </a:rPr>
              <a:t>标签的链接的代码如下。</a:t>
            </a:r>
            <a:endParaRPr lang="zh-CN" altLang="en-US" sz="1000" b="1"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for link in soup.</a:t>
            </a:r>
            <a:r>
              <a:rPr lang="en-US" altLang="en-US" sz="1000" kern="0" dirty="0">
                <a:ln>
                  <a:noFill/>
                  <a:prstDash val="sysDot"/>
                </a:ln>
                <a:solidFill>
                  <a:schemeClr val="tx1">
                    <a:lumMod val="85000"/>
                    <a:lumOff val="15000"/>
                  </a:schemeClr>
                </a:solidFill>
                <a:latin typeface="+mn-ea"/>
                <a:sym typeface="+mn-ea"/>
              </a:rPr>
              <a:t>ﬁ</a:t>
            </a:r>
            <a:r>
              <a:rPr lang="en-US" altLang="zh-CN" sz="1000" kern="0" dirty="0">
                <a:ln>
                  <a:noFill/>
                  <a:prstDash val="sysDot"/>
                </a:ln>
                <a:solidFill>
                  <a:schemeClr val="tx1">
                    <a:lumMod val="85000"/>
                    <a:lumOff val="15000"/>
                  </a:schemeClr>
                </a:solidFill>
                <a:latin typeface="+mn-ea"/>
                <a:sym typeface="+mn-ea"/>
              </a:rPr>
              <a:t>nd_all('a'):</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print(link.get('href')) </a:t>
            </a:r>
            <a:r>
              <a:rPr lang="zh-CN" altLang="en-US" sz="1000" kern="0" dirty="0">
                <a:ln>
                  <a:noFill/>
                  <a:prstDash val="sysDot"/>
                </a:ln>
                <a:solidFill>
                  <a:schemeClr val="tx1">
                    <a:lumMod val="85000"/>
                    <a:lumOff val="15000"/>
                  </a:schemeClr>
                </a:solidFill>
                <a:latin typeface="+mn-ea"/>
                <a:sym typeface="+mn-ea"/>
              </a:rPr>
              <a:t>运行结果：</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http://www.tup.tsinghua.edu.cn/elsie</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http://www.tup.tsinghua.edu.cn/lacie</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b="1" kern="0" dirty="0">
                <a:ln>
                  <a:noFill/>
                  <a:prstDash val="sysDot"/>
                </a:ln>
                <a:solidFill>
                  <a:schemeClr val="tx1">
                    <a:lumMod val="85000"/>
                    <a:lumOff val="15000"/>
                  </a:schemeClr>
                </a:solidFill>
                <a:latin typeface="+mn-ea"/>
                <a:sym typeface="+mn-ea"/>
              </a:rPr>
              <a:t>http://www.tup.tsinghua.edu.cn/tillie </a:t>
            </a:r>
            <a:r>
              <a:rPr lang="zh-CN" altLang="en-US" sz="1000" b="1" kern="0" dirty="0">
                <a:ln>
                  <a:noFill/>
                  <a:prstDash val="sysDot"/>
                </a:ln>
                <a:solidFill>
                  <a:schemeClr val="tx1">
                    <a:lumMod val="85000"/>
                    <a:lumOff val="15000"/>
                  </a:schemeClr>
                </a:solidFill>
                <a:latin typeface="+mn-ea"/>
                <a:sym typeface="+mn-ea"/>
              </a:rPr>
              <a:t>从文档中获取所有文字内容的代码如下。</a:t>
            </a:r>
            <a:endParaRPr lang="zh-CN" altLang="en-US" sz="1000" b="1"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print(soup.get_text())</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kern="0" dirty="0">
                <a:ln>
                  <a:noFill/>
                  <a:prstDash val="sysDot"/>
                </a:ln>
                <a:solidFill>
                  <a:schemeClr val="tx1">
                    <a:lumMod val="85000"/>
                    <a:lumOff val="15000"/>
                  </a:schemeClr>
                </a:solidFill>
                <a:latin typeface="+mn-ea"/>
                <a:sym typeface="+mn-ea"/>
              </a:rPr>
              <a:t>运行结果：</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The Dormouse's story</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The Dormouse's story</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Once upon a time there were three little sisters;and their names were Elsie,</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Lacie and</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Tillie;</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and they lived at the bottom of a well.</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a:t>
            </a:r>
            <a:endParaRPr lang="en-US" altLang="zh-CN" sz="1000" kern="0" dirty="0">
              <a:ln>
                <a:noFill/>
                <a:prstDash val="sysDot"/>
              </a:ln>
              <a:solidFill>
                <a:schemeClr val="tx1">
                  <a:lumMod val="85000"/>
                  <a:lumOff val="15000"/>
                </a:schemeClr>
              </a:solidFill>
              <a:latin typeface="+mn-ea"/>
              <a:sym typeface="+mn-ea"/>
            </a:endParaRPr>
          </a:p>
        </p:txBody>
      </p:sp>
    </p:spTree>
    <p:custDataLst>
      <p:tags r:id="rId15"/>
    </p:custDataLst>
  </p:cSld>
  <p:clrMapOvr>
    <a:masterClrMapping/>
  </p:clrMapOvr>
  <p:transition>
    <p:cut/>
  </p:transition>
</p:sld>
</file>

<file path=ppt/slides/slide76.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cxnSp>
        <p:nvCxnSpPr>
          <p:cNvPr id="76" name="直接连接符 75"/>
          <p:cNvCxnSpPr/>
          <p:nvPr>
            <p:custDataLst>
              <p:tags r:id="rId2"/>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3"/>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4"/>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5"/>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73" name="直接连接符 72"/>
          <p:cNvCxnSpPr/>
          <p:nvPr>
            <p:custDataLst>
              <p:tags r:id="rId6"/>
            </p:custDataLst>
          </p:nvPr>
        </p:nvCxnSpPr>
        <p:spPr>
          <a:xfrm>
            <a:off x="608965" y="181864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74" name="直接连接符 73"/>
          <p:cNvCxnSpPr/>
          <p:nvPr>
            <p:custDataLst>
              <p:tags r:id="rId7"/>
            </p:custDataLst>
          </p:nvPr>
        </p:nvCxnSpPr>
        <p:spPr>
          <a:xfrm>
            <a:off x="2518410" y="192468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5" name="任意多边形: 形状 1397"/>
          <p:cNvSpPr/>
          <p:nvPr>
            <p:custDataLst>
              <p:tags r:id="rId8"/>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9"/>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10"/>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11"/>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12"/>
            </p:custDataLst>
          </p:nvPr>
        </p:nvSpPr>
        <p:spPr>
          <a:xfrm>
            <a:off x="1092835" y="1021715"/>
            <a:ext cx="10015220" cy="5384165"/>
          </a:xfrm>
          <a:prstGeom prst="rect">
            <a:avLst/>
          </a:prstGeom>
          <a:noFill/>
        </p:spPr>
        <p:txBody>
          <a:bodyPr wrap="square" rtlCol="0" anchor="ctr" anchorCtr="0"/>
          <a:lstStyle/>
          <a:p>
            <a:pPr indent="0" fontAlgn="auto">
              <a:lnSpc>
                <a:spcPct val="150000"/>
              </a:lnSpc>
            </a:pPr>
            <a:r>
              <a:rPr lang="zh-CN" altLang="en-US" sz="1400" b="1" kern="0" dirty="0">
                <a:ln>
                  <a:noFill/>
                  <a:prstDash val="sysDot"/>
                </a:ln>
                <a:solidFill>
                  <a:schemeClr val="tx1">
                    <a:lumMod val="85000"/>
                    <a:lumOff val="15000"/>
                  </a:schemeClr>
                </a:solidFill>
                <a:latin typeface="+mn-ea"/>
                <a:sym typeface="+mn-ea"/>
              </a:rPr>
              <a:t>（五）</a:t>
            </a:r>
            <a:r>
              <a:rPr lang="en-US" altLang="zh-CN" sz="1400" b="1" kern="0" dirty="0">
                <a:ln>
                  <a:noFill/>
                  <a:prstDash val="sysDot"/>
                </a:ln>
                <a:solidFill>
                  <a:schemeClr val="tx1">
                    <a:lumMod val="85000"/>
                    <a:lumOff val="15000"/>
                  </a:schemeClr>
                </a:solidFill>
                <a:latin typeface="+mn-ea"/>
                <a:sym typeface="+mn-ea"/>
              </a:rPr>
              <a:t>Beautiful Soup </a:t>
            </a:r>
            <a:r>
              <a:rPr lang="zh-CN" altLang="en-US" sz="1400" b="1" kern="0" dirty="0">
                <a:ln>
                  <a:noFill/>
                  <a:prstDash val="sysDot"/>
                </a:ln>
                <a:solidFill>
                  <a:schemeClr val="tx1">
                    <a:lumMod val="85000"/>
                    <a:lumOff val="15000"/>
                  </a:schemeClr>
                </a:solidFill>
                <a:latin typeface="+mn-ea"/>
                <a:sym typeface="+mn-ea"/>
              </a:rPr>
              <a:t>对象的种类（</a:t>
            </a:r>
            <a:r>
              <a:rPr lang="en-US" altLang="zh-CN" sz="1400" b="1" kern="0" dirty="0">
                <a:ln>
                  <a:noFill/>
                  <a:prstDash val="sysDot"/>
                </a:ln>
                <a:solidFill>
                  <a:schemeClr val="tx1">
                    <a:lumMod val="85000"/>
                    <a:lumOff val="15000"/>
                  </a:schemeClr>
                </a:solidFill>
                <a:latin typeface="+mn-ea"/>
                <a:sym typeface="+mn-ea"/>
              </a:rPr>
              <a:t>1</a:t>
            </a:r>
            <a:r>
              <a:rPr lang="zh-CN" altLang="en-US" sz="1400" b="1" kern="0" dirty="0">
                <a:ln>
                  <a:noFill/>
                  <a:prstDash val="sysDot"/>
                </a:ln>
                <a:solidFill>
                  <a:schemeClr val="tx1">
                    <a:lumMod val="85000"/>
                    <a:lumOff val="15000"/>
                  </a:schemeClr>
                </a:solidFill>
                <a:latin typeface="+mn-ea"/>
                <a:sym typeface="+mn-ea"/>
              </a:rPr>
              <a:t>）</a:t>
            </a:r>
            <a:endParaRPr lang="zh-CN" altLang="en-US" sz="1400" b="1"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Beautiful Soup </a:t>
            </a:r>
            <a:r>
              <a:rPr lang="zh-CN" altLang="en-US" sz="900" kern="0" dirty="0">
                <a:ln>
                  <a:noFill/>
                  <a:prstDash val="sysDot"/>
                </a:ln>
                <a:solidFill>
                  <a:schemeClr val="tx1">
                    <a:lumMod val="85000"/>
                    <a:lumOff val="15000"/>
                  </a:schemeClr>
                </a:solidFill>
                <a:latin typeface="+mn-ea"/>
                <a:sym typeface="+mn-ea"/>
              </a:rPr>
              <a:t>将复杂的</a:t>
            </a:r>
            <a:r>
              <a:rPr lang="en-US" altLang="zh-CN" sz="900" kern="0" dirty="0">
                <a:ln>
                  <a:noFill/>
                  <a:prstDash val="sysDot"/>
                </a:ln>
                <a:solidFill>
                  <a:schemeClr val="tx1">
                    <a:lumMod val="85000"/>
                    <a:lumOff val="15000"/>
                  </a:schemeClr>
                </a:solidFill>
                <a:latin typeface="+mn-ea"/>
                <a:sym typeface="+mn-ea"/>
              </a:rPr>
              <a:t> HTML </a:t>
            </a:r>
            <a:r>
              <a:rPr lang="zh-CN" altLang="en-US" sz="900" kern="0" dirty="0">
                <a:ln>
                  <a:noFill/>
                  <a:prstDash val="sysDot"/>
                </a:ln>
                <a:solidFill>
                  <a:schemeClr val="tx1">
                    <a:lumMod val="85000"/>
                    <a:lumOff val="15000"/>
                  </a:schemeClr>
                </a:solidFill>
                <a:latin typeface="+mn-ea"/>
                <a:sym typeface="+mn-ea"/>
              </a:rPr>
              <a:t>文档转换成了一个复杂的树状结构，每个节点都是</a:t>
            </a:r>
            <a:r>
              <a:rPr lang="en-US" altLang="zh-CN" sz="900" kern="0" dirty="0">
                <a:ln>
                  <a:noFill/>
                  <a:prstDash val="sysDot"/>
                </a:ln>
                <a:solidFill>
                  <a:schemeClr val="tx1">
                    <a:lumMod val="85000"/>
                    <a:lumOff val="15000"/>
                  </a:schemeClr>
                </a:solidFill>
                <a:latin typeface="+mn-ea"/>
                <a:sym typeface="+mn-ea"/>
              </a:rPr>
              <a:t> Python </a:t>
            </a:r>
            <a:r>
              <a:rPr lang="zh-CN" altLang="en-US" sz="900" kern="0" dirty="0">
                <a:ln>
                  <a:noFill/>
                  <a:prstDash val="sysDot"/>
                </a:ln>
                <a:solidFill>
                  <a:schemeClr val="tx1">
                    <a:lumMod val="85000"/>
                    <a:lumOff val="15000"/>
                  </a:schemeClr>
                </a:solidFill>
                <a:latin typeface="+mn-ea"/>
                <a:sym typeface="+mn-ea"/>
              </a:rPr>
              <a:t>对象。所有对象可以归纳为</a:t>
            </a:r>
            <a:r>
              <a:rPr lang="en-US" altLang="zh-CN" sz="900" kern="0" dirty="0">
                <a:ln>
                  <a:noFill/>
                  <a:prstDash val="sysDot"/>
                </a:ln>
                <a:solidFill>
                  <a:schemeClr val="tx1">
                    <a:lumMod val="85000"/>
                    <a:lumOff val="15000"/>
                  </a:schemeClr>
                </a:solidFill>
                <a:latin typeface="+mn-ea"/>
                <a:sym typeface="+mn-ea"/>
              </a:rPr>
              <a:t> 4 </a:t>
            </a:r>
            <a:r>
              <a:rPr lang="zh-CN" altLang="en-US" sz="900" kern="0" dirty="0">
                <a:ln>
                  <a:noFill/>
                  <a:prstDash val="sysDot"/>
                </a:ln>
                <a:solidFill>
                  <a:schemeClr val="tx1">
                    <a:lumMod val="85000"/>
                    <a:lumOff val="15000"/>
                  </a:schemeClr>
                </a:solidFill>
                <a:latin typeface="+mn-ea"/>
                <a:sym typeface="+mn-ea"/>
              </a:rPr>
              <a:t>种：</a:t>
            </a:r>
            <a:r>
              <a:rPr lang="en-US" altLang="zh-CN" sz="900" kern="0" dirty="0">
                <a:ln>
                  <a:noFill/>
                  <a:prstDash val="sysDot"/>
                </a:ln>
                <a:solidFill>
                  <a:schemeClr val="tx1">
                    <a:lumMod val="85000"/>
                    <a:lumOff val="15000"/>
                  </a:schemeClr>
                </a:solidFill>
                <a:latin typeface="+mn-ea"/>
                <a:sym typeface="+mn-ea"/>
              </a:rPr>
              <a:t>Tag</a:t>
            </a:r>
            <a:r>
              <a:rPr lang="zh-CN" altLang="en-US" sz="900" kern="0" dirty="0">
                <a:ln>
                  <a:noFill/>
                  <a:prstDash val="sysDot"/>
                </a:ln>
                <a:solidFill>
                  <a:schemeClr val="tx1">
                    <a:lumMod val="85000"/>
                    <a:lumOff val="15000"/>
                  </a:schemeClr>
                </a:solidFill>
                <a:latin typeface="+mn-ea"/>
                <a:sym typeface="+mn-ea"/>
              </a:rPr>
              <a:t>、</a:t>
            </a:r>
            <a:r>
              <a:rPr lang="en-US" altLang="zh-CN" sz="900" kern="0" dirty="0">
                <a:ln>
                  <a:noFill/>
                  <a:prstDash val="sysDot"/>
                </a:ln>
                <a:solidFill>
                  <a:schemeClr val="tx1">
                    <a:lumMod val="85000"/>
                    <a:lumOff val="15000"/>
                  </a:schemeClr>
                </a:solidFill>
                <a:latin typeface="+mn-ea"/>
                <a:sym typeface="+mn-ea"/>
              </a:rPr>
              <a:t>NavigableString</a:t>
            </a:r>
            <a:r>
              <a:rPr lang="zh-CN" altLang="en-US" sz="900" kern="0" dirty="0">
                <a:ln>
                  <a:noFill/>
                  <a:prstDash val="sysDot"/>
                </a:ln>
                <a:solidFill>
                  <a:schemeClr val="tx1">
                    <a:lumMod val="85000"/>
                    <a:lumOff val="15000"/>
                  </a:schemeClr>
                </a:solidFill>
                <a:latin typeface="+mn-ea"/>
                <a:sym typeface="+mn-ea"/>
              </a:rPr>
              <a:t>、</a:t>
            </a:r>
            <a:r>
              <a:rPr lang="en-US" altLang="zh-CN" sz="900" kern="0" dirty="0">
                <a:ln>
                  <a:noFill/>
                  <a:prstDash val="sysDot"/>
                </a:ln>
                <a:solidFill>
                  <a:schemeClr val="tx1">
                    <a:lumMod val="85000"/>
                    <a:lumOff val="15000"/>
                  </a:schemeClr>
                </a:solidFill>
                <a:latin typeface="+mn-ea"/>
                <a:sym typeface="+mn-ea"/>
              </a:rPr>
              <a:t>Beautiful Soup</a:t>
            </a:r>
            <a:r>
              <a:rPr lang="zh-CN" altLang="en-US" sz="900" kern="0" dirty="0">
                <a:ln>
                  <a:noFill/>
                  <a:prstDash val="sysDot"/>
                </a:ln>
                <a:solidFill>
                  <a:schemeClr val="tx1">
                    <a:lumMod val="85000"/>
                    <a:lumOff val="15000"/>
                  </a:schemeClr>
                </a:solidFill>
                <a:latin typeface="+mn-ea"/>
                <a:sym typeface="+mn-ea"/>
              </a:rPr>
              <a:t>、</a:t>
            </a:r>
            <a:r>
              <a:rPr lang="en-US" altLang="zh-CN" sz="900" kern="0" dirty="0">
                <a:ln>
                  <a:noFill/>
                  <a:prstDash val="sysDot"/>
                </a:ln>
                <a:solidFill>
                  <a:schemeClr val="tx1">
                    <a:lumMod val="85000"/>
                    <a:lumOff val="15000"/>
                  </a:schemeClr>
                </a:solidFill>
                <a:latin typeface="+mn-ea"/>
                <a:sym typeface="+mn-ea"/>
              </a:rPr>
              <a:t>Comment</a:t>
            </a:r>
            <a:r>
              <a:rPr lang="zh-CN" altLang="en-US" sz="900" kern="0" dirty="0">
                <a:ln>
                  <a:noFill/>
                  <a:prstDash val="sysDot"/>
                </a:ln>
                <a:solidFill>
                  <a:schemeClr val="tx1">
                    <a:lumMod val="85000"/>
                    <a:lumOff val="15000"/>
                  </a:schemeClr>
                </a:solidFill>
                <a:latin typeface="+mn-ea"/>
                <a:sym typeface="+mn-ea"/>
              </a:rPr>
              <a:t>。</a:t>
            </a:r>
            <a:endParaRPr lang="zh-CN" altLang="en-US"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b="1" kern="0" dirty="0">
                <a:ln>
                  <a:noFill/>
                  <a:prstDash val="sysDot"/>
                </a:ln>
                <a:solidFill>
                  <a:schemeClr val="tx1">
                    <a:lumMod val="85000"/>
                    <a:lumOff val="15000"/>
                  </a:schemeClr>
                </a:solidFill>
                <a:latin typeface="+mn-ea"/>
                <a:sym typeface="+mn-ea"/>
              </a:rPr>
              <a:t>1. Tag </a:t>
            </a:r>
            <a:r>
              <a:rPr lang="zh-CN" altLang="en-US" sz="1000" b="1" kern="0" dirty="0">
                <a:ln>
                  <a:noFill/>
                  <a:prstDash val="sysDot"/>
                </a:ln>
                <a:solidFill>
                  <a:schemeClr val="tx1">
                    <a:lumMod val="85000"/>
                    <a:lumOff val="15000"/>
                  </a:schemeClr>
                </a:solidFill>
                <a:latin typeface="+mn-ea"/>
                <a:sym typeface="+mn-ea"/>
              </a:rPr>
              <a:t>对象</a:t>
            </a:r>
            <a:endParaRPr lang="zh-CN" altLang="en-US" sz="1000" b="1"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Tag </a:t>
            </a:r>
            <a:r>
              <a:rPr lang="zh-CN" altLang="en-US" sz="900" kern="0" dirty="0">
                <a:ln>
                  <a:noFill/>
                  <a:prstDash val="sysDot"/>
                </a:ln>
                <a:solidFill>
                  <a:schemeClr val="tx1">
                    <a:lumMod val="85000"/>
                    <a:lumOff val="15000"/>
                  </a:schemeClr>
                </a:solidFill>
                <a:latin typeface="+mn-ea"/>
                <a:sym typeface="+mn-ea"/>
              </a:rPr>
              <a:t>对象与</a:t>
            </a:r>
            <a:r>
              <a:rPr lang="en-US" altLang="zh-CN" sz="900" kern="0" dirty="0">
                <a:ln>
                  <a:noFill/>
                  <a:prstDash val="sysDot"/>
                </a:ln>
                <a:solidFill>
                  <a:schemeClr val="tx1">
                    <a:lumMod val="85000"/>
                    <a:lumOff val="15000"/>
                  </a:schemeClr>
                </a:solidFill>
                <a:latin typeface="+mn-ea"/>
                <a:sym typeface="+mn-ea"/>
              </a:rPr>
              <a:t> XML </a:t>
            </a:r>
            <a:r>
              <a:rPr lang="zh-CN" altLang="en-US" sz="900" kern="0" dirty="0">
                <a:ln>
                  <a:noFill/>
                  <a:prstDash val="sysDot"/>
                </a:ln>
                <a:solidFill>
                  <a:schemeClr val="tx1">
                    <a:lumMod val="85000"/>
                    <a:lumOff val="15000"/>
                  </a:schemeClr>
                </a:solidFill>
                <a:latin typeface="+mn-ea"/>
                <a:sym typeface="+mn-ea"/>
              </a:rPr>
              <a:t>或</a:t>
            </a:r>
            <a:r>
              <a:rPr lang="en-US" altLang="zh-CN" sz="900" kern="0" dirty="0">
                <a:ln>
                  <a:noFill/>
                  <a:prstDash val="sysDot"/>
                </a:ln>
                <a:solidFill>
                  <a:schemeClr val="tx1">
                    <a:lumMod val="85000"/>
                    <a:lumOff val="15000"/>
                  </a:schemeClr>
                </a:solidFill>
                <a:latin typeface="+mn-ea"/>
                <a:sym typeface="+mn-ea"/>
              </a:rPr>
              <a:t> HTML </a:t>
            </a:r>
            <a:r>
              <a:rPr lang="zh-CN" altLang="en-US" sz="900" kern="0" dirty="0">
                <a:ln>
                  <a:noFill/>
                  <a:prstDash val="sysDot"/>
                </a:ln>
                <a:solidFill>
                  <a:schemeClr val="tx1">
                    <a:lumMod val="85000"/>
                    <a:lumOff val="15000"/>
                  </a:schemeClr>
                </a:solidFill>
                <a:latin typeface="+mn-ea"/>
                <a:sym typeface="+mn-ea"/>
              </a:rPr>
              <a:t>原生文档中的</a:t>
            </a:r>
            <a:r>
              <a:rPr lang="en-US" altLang="zh-CN" sz="900" kern="0" dirty="0">
                <a:ln>
                  <a:noFill/>
                  <a:prstDash val="sysDot"/>
                </a:ln>
                <a:solidFill>
                  <a:schemeClr val="tx1">
                    <a:lumMod val="85000"/>
                    <a:lumOff val="15000"/>
                  </a:schemeClr>
                </a:solidFill>
                <a:latin typeface="+mn-ea"/>
                <a:sym typeface="+mn-ea"/>
              </a:rPr>
              <a:t> Tag</a:t>
            </a:r>
            <a:r>
              <a:rPr lang="zh-CN" altLang="en-US" sz="900" kern="0" dirty="0">
                <a:ln>
                  <a:noFill/>
                  <a:prstDash val="sysDot"/>
                </a:ln>
                <a:solidFill>
                  <a:schemeClr val="tx1">
                    <a:lumMod val="85000"/>
                    <a:lumOff val="15000"/>
                  </a:schemeClr>
                </a:solidFill>
                <a:latin typeface="+mn-ea"/>
                <a:sym typeface="+mn-ea"/>
              </a:rPr>
              <a:t>（标签）相同，相关示例如下。</a:t>
            </a:r>
            <a:endParaRPr lang="zh-CN" altLang="en-US" sz="900" kern="0" dirty="0">
              <a:ln>
                <a:noFill/>
                <a:prstDash val="sysDot"/>
              </a:ln>
              <a:solidFill>
                <a:schemeClr val="tx1">
                  <a:lumMod val="85000"/>
                  <a:lumOff val="15000"/>
                </a:schemeClr>
              </a:solidFill>
              <a:latin typeface="+mn-ea"/>
              <a:sym typeface="+mn-ea"/>
            </a:endParaRPr>
          </a:p>
          <a:p>
            <a:pPr indent="0" fontAlgn="auto">
              <a:lnSpc>
                <a:spcPct val="150000"/>
              </a:lnSpc>
            </a:pPr>
            <a:endParaRPr lang="zh-CN" altLang="en-US"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soup=Beautiful Soup('&lt;b class="boldest"&gt;Extremely bold&lt;/b&gt;')</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tag=soup.b</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pring(type(tag))</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&lt;class'bs4.element.Tag'&gt;</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Tag </a:t>
            </a:r>
            <a:r>
              <a:rPr lang="zh-CN" altLang="en-US" sz="900" kern="0" dirty="0">
                <a:ln>
                  <a:noFill/>
                  <a:prstDash val="sysDot"/>
                </a:ln>
                <a:solidFill>
                  <a:schemeClr val="tx1">
                    <a:lumMod val="85000"/>
                    <a:lumOff val="15000"/>
                  </a:schemeClr>
                </a:solidFill>
                <a:latin typeface="+mn-ea"/>
                <a:sym typeface="+mn-ea"/>
              </a:rPr>
              <a:t>对象有很多方法和属性，在遍历文档树和搜索文档树中有详细解释。现在介绍</a:t>
            </a:r>
            <a:r>
              <a:rPr lang="en-US" altLang="zh-CN" sz="900" kern="0" dirty="0">
                <a:ln>
                  <a:noFill/>
                  <a:prstDash val="sysDot"/>
                </a:ln>
                <a:solidFill>
                  <a:schemeClr val="tx1">
                    <a:lumMod val="85000"/>
                    <a:lumOff val="15000"/>
                  </a:schemeClr>
                </a:solidFill>
                <a:latin typeface="+mn-ea"/>
                <a:sym typeface="+mn-ea"/>
              </a:rPr>
              <a:t> Tag </a:t>
            </a:r>
            <a:r>
              <a:rPr lang="zh-CN" altLang="en-US" sz="900" kern="0" dirty="0">
                <a:ln>
                  <a:noFill/>
                  <a:prstDash val="sysDot"/>
                </a:ln>
                <a:solidFill>
                  <a:schemeClr val="tx1">
                    <a:lumMod val="85000"/>
                    <a:lumOff val="15000"/>
                  </a:schemeClr>
                </a:solidFill>
                <a:latin typeface="+mn-ea"/>
                <a:sym typeface="+mn-ea"/>
              </a:rPr>
              <a:t>对象中最重要的属性：</a:t>
            </a:r>
            <a:r>
              <a:rPr lang="en-US" altLang="zh-CN" sz="900" kern="0" dirty="0">
                <a:ln>
                  <a:noFill/>
                  <a:prstDash val="sysDot"/>
                </a:ln>
                <a:solidFill>
                  <a:schemeClr val="tx1">
                    <a:lumMod val="85000"/>
                    <a:lumOff val="15000"/>
                  </a:schemeClr>
                </a:solidFill>
                <a:latin typeface="+mn-ea"/>
                <a:sym typeface="+mn-ea"/>
              </a:rPr>
              <a:t>name </a:t>
            </a:r>
            <a:r>
              <a:rPr lang="zh-CN" altLang="en-US" sz="900" kern="0" dirty="0">
                <a:ln>
                  <a:noFill/>
                  <a:prstDash val="sysDot"/>
                </a:ln>
                <a:solidFill>
                  <a:schemeClr val="tx1">
                    <a:lumMod val="85000"/>
                    <a:lumOff val="15000"/>
                  </a:schemeClr>
                </a:solidFill>
                <a:latin typeface="+mn-ea"/>
                <a:sym typeface="+mn-ea"/>
              </a:rPr>
              <a:t>和</a:t>
            </a:r>
            <a:r>
              <a:rPr lang="en-US" altLang="zh-CN" sz="900" kern="0" dirty="0">
                <a:ln>
                  <a:noFill/>
                  <a:prstDash val="sysDot"/>
                </a:ln>
                <a:solidFill>
                  <a:schemeClr val="tx1">
                    <a:lumMod val="85000"/>
                    <a:lumOff val="15000"/>
                  </a:schemeClr>
                </a:solidFill>
                <a:latin typeface="+mn-ea"/>
                <a:sym typeface="+mn-ea"/>
              </a:rPr>
              <a:t> attributes</a:t>
            </a:r>
            <a:r>
              <a:rPr lang="zh-CN" altLang="en-US" sz="900" kern="0" dirty="0">
                <a:ln>
                  <a:noFill/>
                  <a:prstDash val="sysDot"/>
                </a:ln>
                <a:solidFill>
                  <a:schemeClr val="tx1">
                    <a:lumMod val="85000"/>
                    <a:lumOff val="15000"/>
                  </a:schemeClr>
                </a:solidFill>
                <a:latin typeface="+mn-ea"/>
                <a:sym typeface="+mn-ea"/>
              </a:rPr>
              <a:t>。</a:t>
            </a:r>
            <a:endParaRPr lang="zh-CN" altLang="en-US" sz="9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b="1" kern="0" dirty="0">
                <a:ln>
                  <a:noFill/>
                  <a:prstDash val="sysDot"/>
                </a:ln>
                <a:solidFill>
                  <a:schemeClr val="tx1">
                    <a:lumMod val="85000"/>
                    <a:lumOff val="15000"/>
                  </a:schemeClr>
                </a:solidFill>
                <a:latin typeface="+mn-ea"/>
                <a:sym typeface="+mn-ea"/>
              </a:rPr>
              <a:t>（</a:t>
            </a:r>
            <a:r>
              <a:rPr lang="en-US" altLang="zh-CN" sz="1000" b="1" kern="0" dirty="0">
                <a:ln>
                  <a:noFill/>
                  <a:prstDash val="sysDot"/>
                </a:ln>
                <a:solidFill>
                  <a:schemeClr val="tx1">
                    <a:lumMod val="85000"/>
                    <a:lumOff val="15000"/>
                  </a:schemeClr>
                </a:solidFill>
                <a:latin typeface="+mn-ea"/>
                <a:sym typeface="+mn-ea"/>
              </a:rPr>
              <a:t> 1 </a:t>
            </a:r>
            <a:r>
              <a:rPr lang="zh-CN" altLang="en-US" sz="1000" b="1" kern="0" dirty="0">
                <a:ln>
                  <a:noFill/>
                  <a:prstDash val="sysDot"/>
                </a:ln>
                <a:solidFill>
                  <a:schemeClr val="tx1">
                    <a:lumMod val="85000"/>
                    <a:lumOff val="15000"/>
                  </a:schemeClr>
                </a:solidFill>
                <a:latin typeface="+mn-ea"/>
                <a:sym typeface="+mn-ea"/>
              </a:rPr>
              <a:t>）</a:t>
            </a:r>
            <a:r>
              <a:rPr lang="en-US" altLang="zh-CN" sz="1000" b="1" kern="0" dirty="0">
                <a:ln>
                  <a:noFill/>
                  <a:prstDash val="sysDot"/>
                </a:ln>
                <a:solidFill>
                  <a:schemeClr val="tx1">
                    <a:lumMod val="85000"/>
                    <a:lumOff val="15000"/>
                  </a:schemeClr>
                </a:solidFill>
                <a:latin typeface="+mn-ea"/>
                <a:sym typeface="+mn-ea"/>
              </a:rPr>
              <a:t>name</a:t>
            </a:r>
            <a:r>
              <a:rPr lang="zh-CN" altLang="en-US" sz="1000" b="1" kern="0" dirty="0">
                <a:ln>
                  <a:noFill/>
                  <a:prstDash val="sysDot"/>
                </a:ln>
                <a:solidFill>
                  <a:schemeClr val="tx1">
                    <a:lumMod val="85000"/>
                    <a:lumOff val="15000"/>
                  </a:schemeClr>
                </a:solidFill>
                <a:latin typeface="+mn-ea"/>
                <a:sym typeface="+mn-ea"/>
              </a:rPr>
              <a:t>。每个</a:t>
            </a:r>
            <a:r>
              <a:rPr lang="en-US" altLang="zh-CN" sz="1000" b="1" kern="0" dirty="0">
                <a:ln>
                  <a:noFill/>
                  <a:prstDash val="sysDot"/>
                </a:ln>
                <a:solidFill>
                  <a:schemeClr val="tx1">
                    <a:lumMod val="85000"/>
                    <a:lumOff val="15000"/>
                  </a:schemeClr>
                </a:solidFill>
                <a:latin typeface="+mn-ea"/>
                <a:sym typeface="+mn-ea"/>
              </a:rPr>
              <a:t> Tag </a:t>
            </a:r>
            <a:r>
              <a:rPr lang="zh-CN" altLang="en-US" sz="1000" b="1" kern="0" dirty="0">
                <a:ln>
                  <a:noFill/>
                  <a:prstDash val="sysDot"/>
                </a:ln>
                <a:solidFill>
                  <a:schemeClr val="tx1">
                    <a:lumMod val="85000"/>
                    <a:lumOff val="15000"/>
                  </a:schemeClr>
                </a:solidFill>
                <a:latin typeface="+mn-ea"/>
                <a:sym typeface="+mn-ea"/>
              </a:rPr>
              <a:t>对象都有自己的名字，通过</a:t>
            </a:r>
            <a:r>
              <a:rPr lang="en-US" altLang="zh-CN" sz="1000" b="1" kern="0" dirty="0">
                <a:ln>
                  <a:noFill/>
                  <a:prstDash val="sysDot"/>
                </a:ln>
                <a:solidFill>
                  <a:schemeClr val="tx1">
                    <a:lumMod val="85000"/>
                    <a:lumOff val="15000"/>
                  </a:schemeClr>
                </a:solidFill>
                <a:latin typeface="+mn-ea"/>
                <a:sym typeface="+mn-ea"/>
              </a:rPr>
              <a:t> name </a:t>
            </a:r>
            <a:r>
              <a:rPr lang="zh-CN" altLang="en-US" sz="1000" b="1" kern="0" dirty="0">
                <a:ln>
                  <a:noFill/>
                  <a:prstDash val="sysDot"/>
                </a:ln>
                <a:solidFill>
                  <a:schemeClr val="tx1">
                    <a:lumMod val="85000"/>
                    <a:lumOff val="15000"/>
                  </a:schemeClr>
                </a:solidFill>
                <a:latin typeface="+mn-ea"/>
                <a:sym typeface="+mn-ea"/>
              </a:rPr>
              <a:t>获取，相关示例如下。</a:t>
            </a:r>
            <a:endParaRPr lang="zh-CN" altLang="en-US" sz="1000" b="1" kern="0" dirty="0">
              <a:ln>
                <a:noFill/>
                <a:prstDash val="sysDot"/>
              </a:ln>
              <a:solidFill>
                <a:schemeClr val="tx1">
                  <a:lumMod val="85000"/>
                  <a:lumOff val="15000"/>
                </a:schemeClr>
              </a:solidFill>
              <a:latin typeface="+mn-ea"/>
              <a:sym typeface="+mn-ea"/>
            </a:endParaRPr>
          </a:p>
          <a:p>
            <a:pPr indent="0" fontAlgn="auto">
              <a:lnSpc>
                <a:spcPct val="150000"/>
              </a:lnSpc>
            </a:pP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tag.name</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u'b'</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900" kern="0" dirty="0">
                <a:ln>
                  <a:noFill/>
                  <a:prstDash val="sysDot"/>
                </a:ln>
                <a:solidFill>
                  <a:schemeClr val="tx1">
                    <a:lumMod val="85000"/>
                    <a:lumOff val="15000"/>
                  </a:schemeClr>
                </a:solidFill>
                <a:latin typeface="+mn-ea"/>
                <a:sym typeface="+mn-ea"/>
              </a:rPr>
              <a:t>如果改变了</a:t>
            </a:r>
            <a:r>
              <a:rPr lang="en-US" altLang="zh-CN" sz="900" kern="0" dirty="0">
                <a:ln>
                  <a:noFill/>
                  <a:prstDash val="sysDot"/>
                </a:ln>
                <a:solidFill>
                  <a:schemeClr val="tx1">
                    <a:lumMod val="85000"/>
                    <a:lumOff val="15000"/>
                  </a:schemeClr>
                </a:solidFill>
                <a:latin typeface="+mn-ea"/>
                <a:sym typeface="+mn-ea"/>
              </a:rPr>
              <a:t> Tag </a:t>
            </a:r>
            <a:r>
              <a:rPr lang="zh-CN" altLang="en-US" sz="900" kern="0" dirty="0">
                <a:ln>
                  <a:noFill/>
                  <a:prstDash val="sysDot"/>
                </a:ln>
                <a:solidFill>
                  <a:schemeClr val="tx1">
                    <a:lumMod val="85000"/>
                    <a:lumOff val="15000"/>
                  </a:schemeClr>
                </a:solidFill>
                <a:latin typeface="+mn-ea"/>
                <a:sym typeface="+mn-ea"/>
              </a:rPr>
              <a:t>对象的</a:t>
            </a:r>
            <a:r>
              <a:rPr lang="en-US" altLang="zh-CN" sz="900" kern="0" dirty="0">
                <a:ln>
                  <a:noFill/>
                  <a:prstDash val="sysDot"/>
                </a:ln>
                <a:solidFill>
                  <a:schemeClr val="tx1">
                    <a:lumMod val="85000"/>
                    <a:lumOff val="15000"/>
                  </a:schemeClr>
                </a:solidFill>
                <a:latin typeface="+mn-ea"/>
                <a:sym typeface="+mn-ea"/>
              </a:rPr>
              <a:t> name </a:t>
            </a:r>
            <a:r>
              <a:rPr lang="zh-CN" altLang="en-US" sz="900" kern="0" dirty="0">
                <a:ln>
                  <a:noFill/>
                  <a:prstDash val="sysDot"/>
                </a:ln>
                <a:solidFill>
                  <a:schemeClr val="tx1">
                    <a:lumMod val="85000"/>
                    <a:lumOff val="15000"/>
                  </a:schemeClr>
                </a:solidFill>
                <a:latin typeface="+mn-ea"/>
                <a:sym typeface="+mn-ea"/>
              </a:rPr>
              <a:t>，则将影响所有通过当前</a:t>
            </a:r>
            <a:r>
              <a:rPr lang="en-US" altLang="zh-CN" sz="900" kern="0" dirty="0">
                <a:ln>
                  <a:noFill/>
                  <a:prstDash val="sysDot"/>
                </a:ln>
                <a:solidFill>
                  <a:schemeClr val="tx1">
                    <a:lumMod val="85000"/>
                    <a:lumOff val="15000"/>
                  </a:schemeClr>
                </a:solidFill>
                <a:latin typeface="+mn-ea"/>
                <a:sym typeface="+mn-ea"/>
              </a:rPr>
              <a:t> Beautiful Soup </a:t>
            </a:r>
            <a:r>
              <a:rPr lang="zh-CN" altLang="en-US" sz="900" kern="0" dirty="0">
                <a:ln>
                  <a:noFill/>
                  <a:prstDash val="sysDot"/>
                </a:ln>
                <a:solidFill>
                  <a:schemeClr val="tx1">
                    <a:lumMod val="85000"/>
                    <a:lumOff val="15000"/>
                  </a:schemeClr>
                </a:solidFill>
                <a:latin typeface="+mn-ea"/>
                <a:sym typeface="+mn-ea"/>
              </a:rPr>
              <a:t>对象生成的</a:t>
            </a:r>
            <a:r>
              <a:rPr lang="en-US" altLang="zh-CN" sz="900" kern="0" dirty="0">
                <a:ln>
                  <a:noFill/>
                  <a:prstDash val="sysDot"/>
                </a:ln>
                <a:solidFill>
                  <a:schemeClr val="tx1">
                    <a:lumMod val="85000"/>
                    <a:lumOff val="15000"/>
                  </a:schemeClr>
                </a:solidFill>
                <a:latin typeface="+mn-ea"/>
                <a:sym typeface="+mn-ea"/>
              </a:rPr>
              <a:t> HTML </a:t>
            </a:r>
            <a:r>
              <a:rPr lang="zh-CN" altLang="en-US" sz="900" kern="0" dirty="0">
                <a:ln>
                  <a:noFill/>
                  <a:prstDash val="sysDot"/>
                </a:ln>
                <a:solidFill>
                  <a:schemeClr val="tx1">
                    <a:lumMod val="85000"/>
                    <a:lumOff val="15000"/>
                  </a:schemeClr>
                </a:solidFill>
                <a:latin typeface="+mn-ea"/>
                <a:sym typeface="+mn-ea"/>
              </a:rPr>
              <a:t>文档，相关示例如下。</a:t>
            </a:r>
            <a:endParaRPr lang="zh-CN" altLang="en-US"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tag.name="blockquote"</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tag</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&lt;blockquote class="boldest"&gt;Extremely bold&lt;/blockquote&gt;</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b="1" kern="0" dirty="0">
                <a:ln>
                  <a:noFill/>
                  <a:prstDash val="sysDot"/>
                </a:ln>
                <a:solidFill>
                  <a:schemeClr val="tx1">
                    <a:lumMod val="85000"/>
                    <a:lumOff val="15000"/>
                  </a:schemeClr>
                </a:solidFill>
                <a:latin typeface="+mn-ea"/>
                <a:sym typeface="+mn-ea"/>
              </a:rPr>
              <a:t>（</a:t>
            </a:r>
            <a:r>
              <a:rPr lang="en-US" altLang="zh-CN" sz="1000" b="1" kern="0" dirty="0">
                <a:ln>
                  <a:noFill/>
                  <a:prstDash val="sysDot"/>
                </a:ln>
                <a:solidFill>
                  <a:schemeClr val="tx1">
                    <a:lumMod val="85000"/>
                    <a:lumOff val="15000"/>
                  </a:schemeClr>
                </a:solidFill>
                <a:latin typeface="+mn-ea"/>
                <a:sym typeface="+mn-ea"/>
              </a:rPr>
              <a:t>2 </a:t>
            </a:r>
            <a:r>
              <a:rPr lang="zh-CN" altLang="en-US" sz="1000" b="1" kern="0" dirty="0">
                <a:ln>
                  <a:noFill/>
                  <a:prstDash val="sysDot"/>
                </a:ln>
                <a:solidFill>
                  <a:schemeClr val="tx1">
                    <a:lumMod val="85000"/>
                    <a:lumOff val="15000"/>
                  </a:schemeClr>
                </a:solidFill>
                <a:latin typeface="+mn-ea"/>
                <a:sym typeface="+mn-ea"/>
              </a:rPr>
              <a:t>）</a:t>
            </a:r>
            <a:r>
              <a:rPr lang="en-US" altLang="zh-CN" sz="1000" b="1" kern="0" dirty="0">
                <a:ln>
                  <a:noFill/>
                  <a:prstDash val="sysDot"/>
                </a:ln>
                <a:solidFill>
                  <a:schemeClr val="tx1">
                    <a:lumMod val="85000"/>
                    <a:lumOff val="15000"/>
                  </a:schemeClr>
                </a:solidFill>
                <a:latin typeface="+mn-ea"/>
                <a:sym typeface="+mn-ea"/>
              </a:rPr>
              <a:t>attributes </a:t>
            </a:r>
            <a:r>
              <a:rPr lang="zh-CN" altLang="en-US" sz="1000" b="1" kern="0" dirty="0">
                <a:ln>
                  <a:noFill/>
                  <a:prstDash val="sysDot"/>
                </a:ln>
                <a:solidFill>
                  <a:schemeClr val="tx1">
                    <a:lumMod val="85000"/>
                    <a:lumOff val="15000"/>
                  </a:schemeClr>
                </a:solidFill>
                <a:latin typeface="+mn-ea"/>
                <a:sym typeface="+mn-ea"/>
              </a:rPr>
              <a:t>。一个</a:t>
            </a:r>
            <a:r>
              <a:rPr lang="en-US" altLang="zh-CN" sz="1000" b="1" kern="0" dirty="0">
                <a:ln>
                  <a:noFill/>
                  <a:prstDash val="sysDot"/>
                </a:ln>
                <a:solidFill>
                  <a:schemeClr val="tx1">
                    <a:lumMod val="85000"/>
                    <a:lumOff val="15000"/>
                  </a:schemeClr>
                </a:solidFill>
                <a:latin typeface="+mn-ea"/>
                <a:sym typeface="+mn-ea"/>
              </a:rPr>
              <a:t> Tag </a:t>
            </a:r>
            <a:r>
              <a:rPr lang="zh-CN" altLang="en-US" sz="1000" b="1" kern="0" dirty="0">
                <a:ln>
                  <a:noFill/>
                  <a:prstDash val="sysDot"/>
                </a:ln>
                <a:solidFill>
                  <a:schemeClr val="tx1">
                    <a:lumMod val="85000"/>
                    <a:lumOff val="15000"/>
                  </a:schemeClr>
                </a:solidFill>
                <a:latin typeface="+mn-ea"/>
                <a:sym typeface="+mn-ea"/>
              </a:rPr>
              <a:t>对象可能有多个属性，</a:t>
            </a:r>
            <a:r>
              <a:rPr lang="en-US" altLang="zh-CN" sz="1000" b="1" kern="0" dirty="0">
                <a:ln>
                  <a:noFill/>
                  <a:prstDash val="sysDot"/>
                </a:ln>
                <a:solidFill>
                  <a:schemeClr val="tx1">
                    <a:lumMod val="85000"/>
                    <a:lumOff val="15000"/>
                  </a:schemeClr>
                </a:solidFill>
                <a:latin typeface="+mn-ea"/>
                <a:sym typeface="+mn-ea"/>
              </a:rPr>
              <a:t>tag&lt;b class = "boldest"&gt; </a:t>
            </a:r>
            <a:r>
              <a:rPr lang="zh-CN" altLang="en-US" sz="1000" b="1" kern="0" dirty="0">
                <a:ln>
                  <a:noFill/>
                  <a:prstDash val="sysDot"/>
                </a:ln>
                <a:solidFill>
                  <a:schemeClr val="tx1">
                    <a:lumMod val="85000"/>
                    <a:lumOff val="15000"/>
                  </a:schemeClr>
                </a:solidFill>
                <a:latin typeface="+mn-ea"/>
                <a:sym typeface="+mn-ea"/>
              </a:rPr>
              <a:t>有一个</a:t>
            </a:r>
            <a:r>
              <a:rPr lang="en-US" altLang="zh-CN" sz="1000" b="1" kern="0" dirty="0">
                <a:ln>
                  <a:noFill/>
                  <a:prstDash val="sysDot"/>
                </a:ln>
                <a:solidFill>
                  <a:schemeClr val="tx1">
                    <a:lumMod val="85000"/>
                    <a:lumOff val="15000"/>
                  </a:schemeClr>
                </a:solidFill>
                <a:latin typeface="+mn-ea"/>
                <a:sym typeface="+mn-ea"/>
              </a:rPr>
              <a:t> class </a:t>
            </a:r>
            <a:r>
              <a:rPr lang="zh-CN" altLang="en-US" sz="1000" b="1" kern="0" dirty="0">
                <a:ln>
                  <a:noFill/>
                  <a:prstDash val="sysDot"/>
                </a:ln>
                <a:solidFill>
                  <a:schemeClr val="tx1">
                    <a:lumMod val="85000"/>
                    <a:lumOff val="15000"/>
                  </a:schemeClr>
                </a:solidFill>
                <a:latin typeface="+mn-ea"/>
                <a:sym typeface="+mn-ea"/>
              </a:rPr>
              <a:t>的属性，值为</a:t>
            </a:r>
            <a:r>
              <a:rPr lang="en-US" altLang="zh-CN" sz="1000" b="1" kern="0" dirty="0">
                <a:ln>
                  <a:noFill/>
                  <a:prstDash val="sysDot"/>
                </a:ln>
                <a:solidFill>
                  <a:schemeClr val="tx1">
                    <a:lumMod val="85000"/>
                    <a:lumOff val="15000"/>
                  </a:schemeClr>
                </a:solidFill>
                <a:latin typeface="+mn-ea"/>
                <a:sym typeface="+mn-ea"/>
              </a:rPr>
              <a:t> boldest </a:t>
            </a:r>
            <a:r>
              <a:rPr lang="zh-CN" altLang="en-US" sz="1000" b="1" kern="0" dirty="0">
                <a:ln>
                  <a:noFill/>
                  <a:prstDash val="sysDot"/>
                </a:ln>
                <a:solidFill>
                  <a:schemeClr val="tx1">
                    <a:lumMod val="85000"/>
                    <a:lumOff val="15000"/>
                  </a:schemeClr>
                </a:solidFill>
                <a:latin typeface="+mn-ea"/>
                <a:sym typeface="+mn-ea"/>
              </a:rPr>
              <a:t>。</a:t>
            </a:r>
            <a:r>
              <a:rPr lang="en-US" altLang="zh-CN" sz="1000" b="1" kern="0" dirty="0">
                <a:ln>
                  <a:noFill/>
                  <a:prstDash val="sysDot"/>
                </a:ln>
                <a:solidFill>
                  <a:schemeClr val="tx1">
                    <a:lumMod val="85000"/>
                    <a:lumOff val="15000"/>
                  </a:schemeClr>
                </a:solidFill>
                <a:latin typeface="+mn-ea"/>
                <a:sym typeface="+mn-ea"/>
              </a:rPr>
              <a:t>Tag </a:t>
            </a:r>
            <a:r>
              <a:rPr lang="zh-CN" altLang="en-US" sz="1000" b="1" kern="0" dirty="0">
                <a:ln>
                  <a:noFill/>
                  <a:prstDash val="sysDot"/>
                </a:ln>
                <a:solidFill>
                  <a:schemeClr val="tx1">
                    <a:lumMod val="85000"/>
                    <a:lumOff val="15000"/>
                  </a:schemeClr>
                </a:solidFill>
                <a:latin typeface="+mn-ea"/>
                <a:sym typeface="+mn-ea"/>
              </a:rPr>
              <a:t>属性的操作方法与字典相同。</a:t>
            </a:r>
            <a:endParaRPr lang="zh-CN" altLang="en-US" sz="1000" b="1"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Tag['class']</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['boldest']</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900" kern="0" dirty="0">
                <a:ln>
                  <a:noFill/>
                  <a:prstDash val="sysDot"/>
                </a:ln>
                <a:solidFill>
                  <a:schemeClr val="tx1">
                    <a:lumMod val="85000"/>
                    <a:lumOff val="15000"/>
                  </a:schemeClr>
                </a:solidFill>
                <a:latin typeface="+mn-ea"/>
                <a:sym typeface="+mn-ea"/>
              </a:rPr>
              <a:t>也可以直接</a:t>
            </a:r>
            <a:r>
              <a:rPr lang="en-US" altLang="zh-CN" sz="900" kern="0" dirty="0">
                <a:ln>
                  <a:noFill/>
                  <a:prstDash val="sysDot"/>
                </a:ln>
                <a:solidFill>
                  <a:schemeClr val="tx1">
                    <a:lumMod val="85000"/>
                    <a:lumOff val="15000"/>
                  </a:schemeClr>
                </a:solidFill>
                <a:latin typeface="+mn-ea"/>
                <a:sym typeface="+mn-ea"/>
              </a:rPr>
              <a:t>“</a:t>
            </a:r>
            <a:r>
              <a:rPr lang="zh-CN" altLang="en-US" sz="900" kern="0" dirty="0">
                <a:ln>
                  <a:noFill/>
                  <a:prstDash val="sysDot"/>
                </a:ln>
                <a:solidFill>
                  <a:schemeClr val="tx1">
                    <a:lumMod val="85000"/>
                    <a:lumOff val="15000"/>
                  </a:schemeClr>
                </a:solidFill>
                <a:latin typeface="+mn-ea"/>
                <a:sym typeface="+mn-ea"/>
              </a:rPr>
              <a:t>点</a:t>
            </a:r>
            <a:r>
              <a:rPr lang="en-US" altLang="zh-CN" sz="900" kern="0" dirty="0">
                <a:ln>
                  <a:noFill/>
                  <a:prstDash val="sysDot"/>
                </a:ln>
                <a:solidFill>
                  <a:schemeClr val="tx1">
                    <a:lumMod val="85000"/>
                    <a:lumOff val="15000"/>
                  </a:schemeClr>
                </a:solidFill>
                <a:latin typeface="+mn-ea"/>
                <a:sym typeface="+mn-ea"/>
              </a:rPr>
              <a:t>”</a:t>
            </a:r>
            <a:r>
              <a:rPr lang="zh-CN" altLang="en-US" sz="900" kern="0" dirty="0">
                <a:ln>
                  <a:noFill/>
                  <a:prstDash val="sysDot"/>
                </a:ln>
                <a:solidFill>
                  <a:schemeClr val="tx1">
                    <a:lumMod val="85000"/>
                    <a:lumOff val="15000"/>
                  </a:schemeClr>
                </a:solidFill>
                <a:latin typeface="+mn-ea"/>
                <a:sym typeface="+mn-ea"/>
              </a:rPr>
              <a:t>取属性，比如</a:t>
            </a:r>
            <a:r>
              <a:rPr lang="en-US" altLang="zh-CN" sz="900" kern="0" dirty="0">
                <a:ln>
                  <a:noFill/>
                  <a:prstDash val="sysDot"/>
                </a:ln>
                <a:solidFill>
                  <a:schemeClr val="tx1">
                    <a:lumMod val="85000"/>
                    <a:lumOff val="15000"/>
                  </a:schemeClr>
                </a:solidFill>
                <a:latin typeface="+mn-ea"/>
                <a:sym typeface="+mn-ea"/>
              </a:rPr>
              <a:t> .attrs</a:t>
            </a:r>
            <a:r>
              <a:rPr lang="zh-CN" altLang="en-US" sz="900" kern="0" dirty="0">
                <a:ln>
                  <a:noFill/>
                  <a:prstDash val="sysDot"/>
                </a:ln>
                <a:solidFill>
                  <a:schemeClr val="tx1">
                    <a:lumMod val="85000"/>
                    <a:lumOff val="15000"/>
                  </a:schemeClr>
                </a:solidFill>
                <a:latin typeface="+mn-ea"/>
                <a:sym typeface="+mn-ea"/>
              </a:rPr>
              <a:t>。</a:t>
            </a:r>
            <a:endParaRPr lang="zh-CN" altLang="en-US"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Tag.attrs</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{'class':['boldest'] }</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Tag </a:t>
            </a:r>
            <a:r>
              <a:rPr lang="zh-CN" altLang="en-US" sz="900" kern="0" dirty="0">
                <a:ln>
                  <a:noFill/>
                  <a:prstDash val="sysDot"/>
                </a:ln>
                <a:solidFill>
                  <a:schemeClr val="tx1">
                    <a:lumMod val="85000"/>
                    <a:lumOff val="15000"/>
                  </a:schemeClr>
                </a:solidFill>
                <a:latin typeface="+mn-ea"/>
                <a:sym typeface="+mn-ea"/>
              </a:rPr>
              <a:t>对象的属性可以被添加、删除或修改。</a:t>
            </a:r>
            <a:r>
              <a:rPr lang="en-US" altLang="zh-CN" sz="900" kern="0" dirty="0">
                <a:ln>
                  <a:noFill/>
                  <a:prstDash val="sysDot"/>
                </a:ln>
                <a:solidFill>
                  <a:schemeClr val="tx1">
                    <a:lumMod val="85000"/>
                    <a:lumOff val="15000"/>
                  </a:schemeClr>
                </a:solidFill>
                <a:latin typeface="+mn-ea"/>
                <a:sym typeface="+mn-ea"/>
              </a:rPr>
              <a:t>Tag </a:t>
            </a:r>
            <a:r>
              <a:rPr lang="zh-CN" altLang="en-US" sz="900" kern="0" dirty="0">
                <a:ln>
                  <a:noFill/>
                  <a:prstDash val="sysDot"/>
                </a:ln>
                <a:solidFill>
                  <a:schemeClr val="tx1">
                    <a:lumMod val="85000"/>
                    <a:lumOff val="15000"/>
                  </a:schemeClr>
                </a:solidFill>
                <a:latin typeface="+mn-ea"/>
                <a:sym typeface="+mn-ea"/>
              </a:rPr>
              <a:t>对象的属性操作方法与字典相同。</a:t>
            </a:r>
            <a:endParaRPr lang="zh-CN" altLang="en-US" sz="900" kern="0" dirty="0">
              <a:ln>
                <a:noFill/>
                <a:prstDash val="sysDot"/>
              </a:ln>
              <a:solidFill>
                <a:schemeClr val="tx1">
                  <a:lumMod val="85000"/>
                  <a:lumOff val="15000"/>
                </a:schemeClr>
              </a:solidFill>
              <a:latin typeface="+mn-ea"/>
              <a:sym typeface="+mn-ea"/>
            </a:endParaRPr>
          </a:p>
        </p:txBody>
      </p:sp>
      <p:sp>
        <p:nvSpPr>
          <p:cNvPr id="2062" name="Rectangle 14"/>
          <p:cNvSpPr>
            <a:spLocks noGrp="1" noChangeArrowheads="1"/>
          </p:cNvSpPr>
          <p:nvPr>
            <p:custDataLst>
              <p:tags r:id="rId13"/>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任务实施：解析采集到的网页</a:t>
            </a:r>
            <a:endParaRPr lang="zh-CN" altLang="en-US" sz="3200" dirty="0">
              <a:solidFill>
                <a:srgbClr val="FF0000"/>
              </a:solidFill>
              <a:latin typeface="楷体_GB2312" charset="-122"/>
            </a:endParaRPr>
          </a:p>
        </p:txBody>
      </p:sp>
    </p:spTree>
    <p:custDataLst>
      <p:tags r:id="rId14"/>
    </p:custDataLst>
  </p:cSld>
  <p:clrMapOvr>
    <a:masterClrMapping/>
  </p:clrMapOvr>
  <p:transition>
    <p:cut/>
  </p:transition>
</p:sld>
</file>

<file path=ppt/slides/slide77.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cxnSp>
        <p:nvCxnSpPr>
          <p:cNvPr id="76" name="直接连接符 75"/>
          <p:cNvCxnSpPr/>
          <p:nvPr>
            <p:custDataLst>
              <p:tags r:id="rId2"/>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3"/>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4"/>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5"/>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73" name="直接连接符 72"/>
          <p:cNvCxnSpPr/>
          <p:nvPr>
            <p:custDataLst>
              <p:tags r:id="rId6"/>
            </p:custDataLst>
          </p:nvPr>
        </p:nvCxnSpPr>
        <p:spPr>
          <a:xfrm>
            <a:off x="608965" y="181864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74" name="直接连接符 73"/>
          <p:cNvCxnSpPr/>
          <p:nvPr>
            <p:custDataLst>
              <p:tags r:id="rId7"/>
            </p:custDataLst>
          </p:nvPr>
        </p:nvCxnSpPr>
        <p:spPr>
          <a:xfrm>
            <a:off x="2518410" y="192468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5" name="任意多边形: 形状 1397"/>
          <p:cNvSpPr/>
          <p:nvPr>
            <p:custDataLst>
              <p:tags r:id="rId8"/>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9"/>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10"/>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11"/>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12"/>
            </p:custDataLst>
          </p:nvPr>
        </p:nvSpPr>
        <p:spPr>
          <a:xfrm>
            <a:off x="1092835" y="1104265"/>
            <a:ext cx="10015220" cy="5301615"/>
          </a:xfrm>
          <a:prstGeom prst="rect">
            <a:avLst/>
          </a:prstGeom>
          <a:noFill/>
        </p:spPr>
        <p:txBody>
          <a:bodyPr wrap="square" rtlCol="0" anchor="ctr" anchorCtr="0"/>
          <a:lstStyle/>
          <a:p>
            <a:pPr indent="0" fontAlgn="auto">
              <a:lnSpc>
                <a:spcPct val="150000"/>
              </a:lnSpc>
            </a:pPr>
            <a:r>
              <a:rPr lang="zh-CN" altLang="en-US" sz="1600" b="1" kern="0" dirty="0">
                <a:ln>
                  <a:noFill/>
                  <a:prstDash val="sysDot"/>
                </a:ln>
                <a:solidFill>
                  <a:schemeClr val="tx1">
                    <a:lumMod val="85000"/>
                    <a:lumOff val="15000"/>
                  </a:schemeClr>
                </a:solidFill>
                <a:latin typeface="+mn-ea"/>
                <a:sym typeface="+mn-ea"/>
              </a:rPr>
              <a:t>（五）</a:t>
            </a:r>
            <a:r>
              <a:rPr lang="en-US" altLang="zh-CN" sz="1600" b="1" kern="0" dirty="0">
                <a:ln>
                  <a:noFill/>
                  <a:prstDash val="sysDot"/>
                </a:ln>
                <a:solidFill>
                  <a:schemeClr val="tx1">
                    <a:lumMod val="85000"/>
                    <a:lumOff val="15000"/>
                  </a:schemeClr>
                </a:solidFill>
                <a:latin typeface="+mn-ea"/>
                <a:sym typeface="+mn-ea"/>
              </a:rPr>
              <a:t>Beautiful Soup </a:t>
            </a:r>
            <a:r>
              <a:rPr lang="zh-CN" altLang="en-US" sz="1600" b="1" kern="0" dirty="0">
                <a:ln>
                  <a:noFill/>
                  <a:prstDash val="sysDot"/>
                </a:ln>
                <a:solidFill>
                  <a:schemeClr val="tx1">
                    <a:lumMod val="85000"/>
                    <a:lumOff val="15000"/>
                  </a:schemeClr>
                </a:solidFill>
                <a:latin typeface="+mn-ea"/>
                <a:sym typeface="+mn-ea"/>
              </a:rPr>
              <a:t>对象的种类（</a:t>
            </a:r>
            <a:r>
              <a:rPr lang="en-US" altLang="zh-CN" sz="1600" b="1" kern="0" dirty="0">
                <a:ln>
                  <a:noFill/>
                  <a:prstDash val="sysDot"/>
                </a:ln>
                <a:solidFill>
                  <a:schemeClr val="tx1">
                    <a:lumMod val="85000"/>
                    <a:lumOff val="15000"/>
                  </a:schemeClr>
                </a:solidFill>
                <a:latin typeface="+mn-ea"/>
                <a:sym typeface="+mn-ea"/>
              </a:rPr>
              <a:t>2</a:t>
            </a:r>
            <a:r>
              <a:rPr lang="zh-CN" altLang="en-US" sz="1600" b="1" kern="0" dirty="0">
                <a:ln>
                  <a:noFill/>
                  <a:prstDash val="sysDot"/>
                </a:ln>
                <a:solidFill>
                  <a:schemeClr val="tx1">
                    <a:lumMod val="85000"/>
                    <a:lumOff val="15000"/>
                  </a:schemeClr>
                </a:solidFill>
                <a:latin typeface="+mn-ea"/>
                <a:sym typeface="+mn-ea"/>
              </a:rPr>
              <a:t>）</a:t>
            </a:r>
            <a:endParaRPr lang="en-US" altLang="zh-CN" sz="1600" b="1"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b="1" kern="0" dirty="0">
                <a:ln>
                  <a:noFill/>
                  <a:prstDash val="sysDot"/>
                </a:ln>
                <a:solidFill>
                  <a:schemeClr val="tx1">
                    <a:lumMod val="85000"/>
                    <a:lumOff val="15000"/>
                  </a:schemeClr>
                </a:solidFill>
                <a:latin typeface="+mn-ea"/>
                <a:sym typeface="+mn-ea"/>
              </a:rPr>
              <a:t>2. NavigableString </a:t>
            </a:r>
            <a:r>
              <a:rPr lang="zh-CN" altLang="en-US" sz="1600" b="1" kern="0" dirty="0">
                <a:ln>
                  <a:noFill/>
                  <a:prstDash val="sysDot"/>
                </a:ln>
                <a:solidFill>
                  <a:schemeClr val="tx1">
                    <a:lumMod val="85000"/>
                    <a:lumOff val="15000"/>
                  </a:schemeClr>
                </a:solidFill>
                <a:latin typeface="+mn-ea"/>
                <a:sym typeface="+mn-ea"/>
              </a:rPr>
              <a:t>对象</a:t>
            </a:r>
            <a:endParaRPr lang="zh-CN" altLang="en-US" sz="1600" b="1"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Beautiful Soup </a:t>
            </a:r>
            <a:r>
              <a:rPr lang="zh-CN" altLang="en-US" sz="1000" kern="0" dirty="0">
                <a:ln>
                  <a:noFill/>
                  <a:prstDash val="sysDot"/>
                </a:ln>
                <a:solidFill>
                  <a:schemeClr val="tx1">
                    <a:lumMod val="85000"/>
                    <a:lumOff val="15000"/>
                  </a:schemeClr>
                </a:solidFill>
                <a:latin typeface="+mn-ea"/>
                <a:sym typeface="+mn-ea"/>
              </a:rPr>
              <a:t>使用</a:t>
            </a:r>
            <a:r>
              <a:rPr lang="en-US" altLang="zh-CN" sz="1000" kern="0" dirty="0">
                <a:ln>
                  <a:noFill/>
                  <a:prstDash val="sysDot"/>
                </a:ln>
                <a:solidFill>
                  <a:schemeClr val="tx1">
                    <a:lumMod val="85000"/>
                    <a:lumOff val="15000"/>
                  </a:schemeClr>
                </a:solidFill>
                <a:latin typeface="+mn-ea"/>
                <a:sym typeface="+mn-ea"/>
              </a:rPr>
              <a:t> NavigableString </a:t>
            </a:r>
            <a:r>
              <a:rPr lang="zh-CN" altLang="en-US" sz="1000" kern="0" dirty="0">
                <a:ln>
                  <a:noFill/>
                  <a:prstDash val="sysDot"/>
                </a:ln>
                <a:solidFill>
                  <a:schemeClr val="tx1">
                    <a:lumMod val="85000"/>
                    <a:lumOff val="15000"/>
                  </a:schemeClr>
                </a:solidFill>
                <a:latin typeface="+mn-ea"/>
                <a:sym typeface="+mn-ea"/>
              </a:rPr>
              <a:t>类包装</a:t>
            </a:r>
            <a:r>
              <a:rPr lang="en-US" altLang="zh-CN" sz="1000" kern="0" dirty="0">
                <a:ln>
                  <a:noFill/>
                  <a:prstDash val="sysDot"/>
                </a:ln>
                <a:solidFill>
                  <a:schemeClr val="tx1">
                    <a:lumMod val="85000"/>
                    <a:lumOff val="15000"/>
                  </a:schemeClr>
                </a:solidFill>
                <a:latin typeface="+mn-ea"/>
                <a:sym typeface="+mn-ea"/>
              </a:rPr>
              <a:t> Tag </a:t>
            </a:r>
            <a:r>
              <a:rPr lang="zh-CN" altLang="en-US" sz="1000" kern="0" dirty="0">
                <a:ln>
                  <a:noFill/>
                  <a:prstDash val="sysDot"/>
                </a:ln>
                <a:solidFill>
                  <a:schemeClr val="tx1">
                    <a:lumMod val="85000"/>
                    <a:lumOff val="15000"/>
                  </a:schemeClr>
                </a:solidFill>
                <a:latin typeface="+mn-ea"/>
                <a:sym typeface="+mn-ea"/>
              </a:rPr>
              <a:t>对象中的字符串，相关示例如下。</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print(tag.string)</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u'Extremely bold'</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print(type(tag.string))</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&lt;class'bs4.element.NavigableString'&gt;</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NavigableString </a:t>
            </a:r>
            <a:r>
              <a:rPr lang="zh-CN" altLang="en-US" sz="1000" kern="0" dirty="0">
                <a:ln>
                  <a:noFill/>
                  <a:prstDash val="sysDot"/>
                </a:ln>
                <a:solidFill>
                  <a:schemeClr val="tx1">
                    <a:lumMod val="85000"/>
                    <a:lumOff val="15000"/>
                  </a:schemeClr>
                </a:solidFill>
                <a:latin typeface="+mn-ea"/>
                <a:sym typeface="+mn-ea"/>
              </a:rPr>
              <a:t>字符串与</a:t>
            </a:r>
            <a:r>
              <a:rPr lang="en-US" altLang="zh-CN" sz="1000" kern="0" dirty="0">
                <a:ln>
                  <a:noFill/>
                  <a:prstDash val="sysDot"/>
                </a:ln>
                <a:solidFill>
                  <a:schemeClr val="tx1">
                    <a:lumMod val="85000"/>
                    <a:lumOff val="15000"/>
                  </a:schemeClr>
                </a:solidFill>
                <a:latin typeface="+mn-ea"/>
                <a:sym typeface="+mn-ea"/>
              </a:rPr>
              <a:t>Python </a:t>
            </a:r>
            <a:r>
              <a:rPr lang="zh-CN" altLang="en-US" sz="1000" kern="0" dirty="0">
                <a:ln>
                  <a:noFill/>
                  <a:prstDash val="sysDot"/>
                </a:ln>
                <a:solidFill>
                  <a:schemeClr val="tx1">
                    <a:lumMod val="85000"/>
                    <a:lumOff val="15000"/>
                  </a:schemeClr>
                </a:solidFill>
                <a:latin typeface="+mn-ea"/>
                <a:sym typeface="+mn-ea"/>
              </a:rPr>
              <a:t>中的</a:t>
            </a:r>
            <a:r>
              <a:rPr lang="en-US" altLang="zh-CN" sz="1000" kern="0" dirty="0">
                <a:ln>
                  <a:noFill/>
                  <a:prstDash val="sysDot"/>
                </a:ln>
                <a:solidFill>
                  <a:schemeClr val="tx1">
                    <a:lumMod val="85000"/>
                    <a:lumOff val="15000"/>
                  </a:schemeClr>
                </a:solidFill>
                <a:latin typeface="+mn-ea"/>
                <a:sym typeface="+mn-ea"/>
              </a:rPr>
              <a:t> Unicode </a:t>
            </a:r>
            <a:r>
              <a:rPr lang="zh-CN" altLang="en-US" sz="1000" kern="0" dirty="0">
                <a:ln>
                  <a:noFill/>
                  <a:prstDash val="sysDot"/>
                </a:ln>
                <a:solidFill>
                  <a:schemeClr val="tx1">
                    <a:lumMod val="85000"/>
                    <a:lumOff val="15000"/>
                  </a:schemeClr>
                </a:solidFill>
                <a:latin typeface="+mn-ea"/>
                <a:sym typeface="+mn-ea"/>
              </a:rPr>
              <a:t>字符串相同，并且支持包含在遍历文</a:t>
            </a:r>
            <a:r>
              <a:rPr lang="en-US" altLang="zh-CN" sz="1000" kern="0" dirty="0">
                <a:ln>
                  <a:noFill/>
                  <a:prstDash val="sysDot"/>
                </a:ln>
                <a:solidFill>
                  <a:schemeClr val="tx1">
                    <a:lumMod val="85000"/>
                    <a:lumOff val="15000"/>
                  </a:schemeClr>
                </a:solidFill>
                <a:latin typeface="+mn-ea"/>
                <a:sym typeface="+mn-ea"/>
              </a:rPr>
              <a:t> </a:t>
            </a:r>
            <a:r>
              <a:rPr lang="zh-CN" altLang="en-US" sz="1000" kern="0" dirty="0">
                <a:ln>
                  <a:noFill/>
                  <a:prstDash val="sysDot"/>
                </a:ln>
                <a:solidFill>
                  <a:schemeClr val="tx1">
                    <a:lumMod val="85000"/>
                    <a:lumOff val="15000"/>
                  </a:schemeClr>
                </a:solidFill>
                <a:latin typeface="+mn-ea"/>
                <a:sym typeface="+mn-ea"/>
              </a:rPr>
              <a:t>档树和搜索文档树中的一些特性。通过</a:t>
            </a:r>
            <a:r>
              <a:rPr lang="en-US" altLang="zh-CN" sz="1000" kern="0" dirty="0">
                <a:ln>
                  <a:noFill/>
                  <a:prstDash val="sysDot"/>
                </a:ln>
                <a:solidFill>
                  <a:schemeClr val="tx1">
                    <a:lumMod val="85000"/>
                    <a:lumOff val="15000"/>
                  </a:schemeClr>
                </a:solidFill>
                <a:latin typeface="+mn-ea"/>
                <a:sym typeface="+mn-ea"/>
              </a:rPr>
              <a:t> unicode</a:t>
            </a:r>
            <a:r>
              <a:rPr lang="zh-CN" altLang="en-US" sz="1000" kern="0" dirty="0">
                <a:ln>
                  <a:noFill/>
                  <a:prstDash val="sysDot"/>
                </a:ln>
                <a:solidFill>
                  <a:schemeClr val="tx1">
                    <a:lumMod val="85000"/>
                    <a:lumOff val="15000"/>
                  </a:schemeClr>
                </a:solidFill>
                <a:latin typeface="+mn-ea"/>
                <a:sym typeface="+mn-ea"/>
              </a:rPr>
              <a:t>（）方法可以直接将</a:t>
            </a:r>
            <a:r>
              <a:rPr lang="en-US" altLang="zh-CN" sz="1000" kern="0" dirty="0">
                <a:ln>
                  <a:noFill/>
                  <a:prstDash val="sysDot"/>
                </a:ln>
                <a:solidFill>
                  <a:schemeClr val="tx1">
                    <a:lumMod val="85000"/>
                    <a:lumOff val="15000"/>
                  </a:schemeClr>
                </a:solidFill>
                <a:latin typeface="+mn-ea"/>
                <a:sym typeface="+mn-ea"/>
              </a:rPr>
              <a:t> NavigableString </a:t>
            </a:r>
            <a:r>
              <a:rPr lang="zh-CN" altLang="en-US" sz="1000" kern="0" dirty="0">
                <a:ln>
                  <a:noFill/>
                  <a:prstDash val="sysDot"/>
                </a:ln>
                <a:solidFill>
                  <a:schemeClr val="tx1">
                    <a:lumMod val="85000"/>
                    <a:lumOff val="15000"/>
                  </a:schemeClr>
                </a:solidFill>
                <a:latin typeface="+mn-ea"/>
                <a:sym typeface="+mn-ea"/>
              </a:rPr>
              <a:t>对</a:t>
            </a:r>
            <a:r>
              <a:rPr lang="en-US" altLang="zh-CN" sz="1000" kern="0" dirty="0">
                <a:ln>
                  <a:noFill/>
                  <a:prstDash val="sysDot"/>
                </a:ln>
                <a:solidFill>
                  <a:schemeClr val="tx1">
                    <a:lumMod val="85000"/>
                    <a:lumOff val="15000"/>
                  </a:schemeClr>
                </a:solidFill>
                <a:latin typeface="+mn-ea"/>
                <a:sym typeface="+mn-ea"/>
              </a:rPr>
              <a:t> </a:t>
            </a:r>
            <a:r>
              <a:rPr lang="zh-CN" altLang="en-US" sz="1000" kern="0" dirty="0">
                <a:ln>
                  <a:noFill/>
                  <a:prstDash val="sysDot"/>
                </a:ln>
                <a:solidFill>
                  <a:schemeClr val="tx1">
                    <a:lumMod val="85000"/>
                    <a:lumOff val="15000"/>
                  </a:schemeClr>
                </a:solidFill>
                <a:latin typeface="+mn-ea"/>
                <a:sym typeface="+mn-ea"/>
              </a:rPr>
              <a:t>象转换成</a:t>
            </a:r>
            <a:r>
              <a:rPr lang="en-US" altLang="zh-CN" sz="1000" kern="0" dirty="0">
                <a:ln>
                  <a:noFill/>
                  <a:prstDash val="sysDot"/>
                </a:ln>
                <a:solidFill>
                  <a:schemeClr val="tx1">
                    <a:lumMod val="85000"/>
                    <a:lumOff val="15000"/>
                  </a:schemeClr>
                </a:solidFill>
                <a:latin typeface="+mn-ea"/>
                <a:sym typeface="+mn-ea"/>
              </a:rPr>
              <a:t> Unicode </a:t>
            </a:r>
            <a:r>
              <a:rPr lang="zh-CN" altLang="en-US" sz="1000" kern="0" dirty="0">
                <a:ln>
                  <a:noFill/>
                  <a:prstDash val="sysDot"/>
                </a:ln>
                <a:solidFill>
                  <a:schemeClr val="tx1">
                    <a:lumMod val="85000"/>
                    <a:lumOff val="15000"/>
                  </a:schemeClr>
                </a:solidFill>
                <a:latin typeface="+mn-ea"/>
                <a:sym typeface="+mn-ea"/>
              </a:rPr>
              <a:t>字符串，相关示例如下。</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unicode_string=unicode(tag.string)</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unicode_string</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u'Extremely bold'</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print(type(unicode_string))</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&lt;type'unicode'&gt;</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Tag </a:t>
            </a:r>
            <a:r>
              <a:rPr lang="zh-CN" altLang="en-US" sz="1000" kern="0" dirty="0">
                <a:ln>
                  <a:noFill/>
                  <a:prstDash val="sysDot"/>
                </a:ln>
                <a:solidFill>
                  <a:schemeClr val="tx1">
                    <a:lumMod val="85000"/>
                    <a:lumOff val="15000"/>
                  </a:schemeClr>
                </a:solidFill>
                <a:latin typeface="+mn-ea"/>
                <a:sym typeface="+mn-ea"/>
              </a:rPr>
              <a:t>对象中包含的字符串不能编辑，但可以被替换成其他字符串。替换时会用到</a:t>
            </a:r>
            <a:r>
              <a:rPr lang="en-US" altLang="zh-CN" sz="1000" kern="0" dirty="0">
                <a:ln>
                  <a:noFill/>
                  <a:prstDash val="sysDot"/>
                </a:ln>
                <a:solidFill>
                  <a:schemeClr val="tx1">
                    <a:lumMod val="85000"/>
                    <a:lumOff val="15000"/>
                  </a:schemeClr>
                </a:solidFill>
                <a:latin typeface="+mn-ea"/>
                <a:sym typeface="+mn-ea"/>
              </a:rPr>
              <a:t> replace_with</a:t>
            </a:r>
            <a:r>
              <a:rPr lang="zh-CN" altLang="en-US" sz="1000" kern="0" dirty="0">
                <a:ln>
                  <a:noFill/>
                  <a:prstDash val="sysDot"/>
                </a:ln>
                <a:solidFill>
                  <a:schemeClr val="tx1">
                    <a:lumMod val="85000"/>
                    <a:lumOff val="15000"/>
                  </a:schemeClr>
                </a:solidFill>
                <a:latin typeface="+mn-ea"/>
                <a:sym typeface="+mn-ea"/>
              </a:rPr>
              <a:t>（）方法，相关示例如下。</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tag.string.replace_with("No longer bold")</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print(tag)</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&lt;blockquote&gt;No longer bold&lt;/blockquote&gt;</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NavigableString </a:t>
            </a:r>
            <a:r>
              <a:rPr lang="zh-CN" altLang="en-US" sz="1000" kern="0" dirty="0">
                <a:ln>
                  <a:noFill/>
                  <a:prstDash val="sysDot"/>
                </a:ln>
                <a:solidFill>
                  <a:schemeClr val="tx1">
                    <a:lumMod val="85000"/>
                    <a:lumOff val="15000"/>
                  </a:schemeClr>
                </a:solidFill>
                <a:latin typeface="+mn-ea"/>
                <a:sym typeface="+mn-ea"/>
              </a:rPr>
              <a:t>对象支持遍历文档树和搜索文档树中定义的大部分属性，但并非全</a:t>
            </a:r>
            <a:r>
              <a:rPr lang="en-US" altLang="zh-CN" sz="1000" kern="0" dirty="0">
                <a:ln>
                  <a:noFill/>
                  <a:prstDash val="sysDot"/>
                </a:ln>
                <a:solidFill>
                  <a:schemeClr val="tx1">
                    <a:lumMod val="85000"/>
                    <a:lumOff val="15000"/>
                  </a:schemeClr>
                </a:solidFill>
                <a:latin typeface="+mn-ea"/>
                <a:sym typeface="+mn-ea"/>
              </a:rPr>
              <a:t> </a:t>
            </a:r>
            <a:r>
              <a:rPr lang="zh-CN" altLang="en-US" sz="1000" kern="0" dirty="0">
                <a:ln>
                  <a:noFill/>
                  <a:prstDash val="sysDot"/>
                </a:ln>
                <a:solidFill>
                  <a:schemeClr val="tx1">
                    <a:lumMod val="85000"/>
                    <a:lumOff val="15000"/>
                  </a:schemeClr>
                </a:solidFill>
                <a:latin typeface="+mn-ea"/>
                <a:sym typeface="+mn-ea"/>
              </a:rPr>
              <a:t>部。尤其是一个字符串不能包含其他内容（</a:t>
            </a:r>
            <a:r>
              <a:rPr lang="en-US" altLang="zh-CN" sz="1000" kern="0" dirty="0">
                <a:ln>
                  <a:noFill/>
                  <a:prstDash val="sysDot"/>
                </a:ln>
                <a:solidFill>
                  <a:schemeClr val="tx1">
                    <a:lumMod val="85000"/>
                    <a:lumOff val="15000"/>
                  </a:schemeClr>
                </a:solidFill>
                <a:latin typeface="+mn-ea"/>
                <a:sym typeface="+mn-ea"/>
              </a:rPr>
              <a:t>Tag </a:t>
            </a:r>
            <a:r>
              <a:rPr lang="zh-CN" altLang="en-US" sz="1000" kern="0" dirty="0">
                <a:ln>
                  <a:noFill/>
                  <a:prstDash val="sysDot"/>
                </a:ln>
                <a:solidFill>
                  <a:schemeClr val="tx1">
                    <a:lumMod val="85000"/>
                    <a:lumOff val="15000"/>
                  </a:schemeClr>
                </a:solidFill>
                <a:latin typeface="+mn-ea"/>
                <a:sym typeface="+mn-ea"/>
              </a:rPr>
              <a:t>对象能够包含字符串或其他</a:t>
            </a:r>
            <a:r>
              <a:rPr lang="en-US" altLang="zh-CN" sz="1000" kern="0" dirty="0">
                <a:ln>
                  <a:noFill/>
                  <a:prstDash val="sysDot"/>
                </a:ln>
                <a:solidFill>
                  <a:schemeClr val="tx1">
                    <a:lumMod val="85000"/>
                    <a:lumOff val="15000"/>
                  </a:schemeClr>
                </a:solidFill>
                <a:latin typeface="+mn-ea"/>
                <a:sym typeface="+mn-ea"/>
              </a:rPr>
              <a:t> Tag </a:t>
            </a:r>
            <a:r>
              <a:rPr lang="zh-CN" altLang="en-US" sz="1000" kern="0" dirty="0">
                <a:ln>
                  <a:noFill/>
                  <a:prstDash val="sysDot"/>
                </a:ln>
                <a:solidFill>
                  <a:schemeClr val="tx1">
                    <a:lumMod val="85000"/>
                    <a:lumOff val="15000"/>
                  </a:schemeClr>
                </a:solidFill>
                <a:latin typeface="+mn-ea"/>
                <a:sym typeface="+mn-ea"/>
              </a:rPr>
              <a:t>对象），</a:t>
            </a:r>
            <a:r>
              <a:rPr lang="en-US" altLang="zh-CN" sz="1000" kern="0" dirty="0">
                <a:ln>
                  <a:noFill/>
                  <a:prstDash val="sysDot"/>
                </a:ln>
                <a:solidFill>
                  <a:schemeClr val="tx1">
                    <a:lumMod val="85000"/>
                    <a:lumOff val="15000"/>
                  </a:schemeClr>
                </a:solidFill>
                <a:latin typeface="+mn-ea"/>
                <a:sym typeface="+mn-ea"/>
              </a:rPr>
              <a:t> </a:t>
            </a:r>
            <a:r>
              <a:rPr lang="zh-CN" altLang="en-US" sz="1000" kern="0" dirty="0">
                <a:ln>
                  <a:noFill/>
                  <a:prstDash val="sysDot"/>
                </a:ln>
                <a:solidFill>
                  <a:schemeClr val="tx1">
                    <a:lumMod val="85000"/>
                    <a:lumOff val="15000"/>
                  </a:schemeClr>
                </a:solidFill>
                <a:latin typeface="+mn-ea"/>
                <a:sym typeface="+mn-ea"/>
              </a:rPr>
              <a:t>字符串不支持</a:t>
            </a:r>
            <a:r>
              <a:rPr lang="en-US" altLang="zh-CN" sz="1000" kern="0" dirty="0">
                <a:ln>
                  <a:noFill/>
                  <a:prstDash val="sysDot"/>
                </a:ln>
                <a:solidFill>
                  <a:schemeClr val="tx1">
                    <a:lumMod val="85000"/>
                    <a:lumOff val="15000"/>
                  </a:schemeClr>
                </a:solidFill>
                <a:latin typeface="+mn-ea"/>
                <a:sym typeface="+mn-ea"/>
              </a:rPr>
              <a:t> contents </a:t>
            </a:r>
            <a:r>
              <a:rPr lang="zh-CN" altLang="en-US" sz="1000" kern="0" dirty="0">
                <a:ln>
                  <a:noFill/>
                  <a:prstDash val="sysDot"/>
                </a:ln>
                <a:solidFill>
                  <a:schemeClr val="tx1">
                    <a:lumMod val="85000"/>
                    <a:lumOff val="15000"/>
                  </a:schemeClr>
                </a:solidFill>
                <a:latin typeface="+mn-ea"/>
                <a:sym typeface="+mn-ea"/>
              </a:rPr>
              <a:t>或</a:t>
            </a:r>
            <a:r>
              <a:rPr lang="en-US" altLang="zh-CN" sz="1000" kern="0" dirty="0">
                <a:ln>
                  <a:noFill/>
                  <a:prstDash val="sysDot"/>
                </a:ln>
                <a:solidFill>
                  <a:schemeClr val="tx1">
                    <a:lumMod val="85000"/>
                    <a:lumOff val="15000"/>
                  </a:schemeClr>
                </a:solidFill>
                <a:latin typeface="+mn-ea"/>
                <a:sym typeface="+mn-ea"/>
              </a:rPr>
              <a:t> string </a:t>
            </a:r>
            <a:r>
              <a:rPr lang="zh-CN" altLang="en-US" sz="1000" kern="0" dirty="0">
                <a:ln>
                  <a:noFill/>
                  <a:prstDash val="sysDot"/>
                </a:ln>
                <a:solidFill>
                  <a:schemeClr val="tx1">
                    <a:lumMod val="85000"/>
                    <a:lumOff val="15000"/>
                  </a:schemeClr>
                </a:solidFill>
                <a:latin typeface="+mn-ea"/>
                <a:sym typeface="+mn-ea"/>
              </a:rPr>
              <a:t>属性或</a:t>
            </a:r>
            <a:r>
              <a:rPr lang="en-US" altLang="zh-CN" sz="1000" kern="0" dirty="0">
                <a:ln>
                  <a:noFill/>
                  <a:prstDash val="sysDot"/>
                </a:ln>
                <a:solidFill>
                  <a:schemeClr val="tx1">
                    <a:lumMod val="85000"/>
                    <a:lumOff val="15000"/>
                  </a:schemeClr>
                </a:solidFill>
                <a:latin typeface="+mn-ea"/>
                <a:sym typeface="+mn-ea"/>
              </a:rPr>
              <a:t> find</a:t>
            </a:r>
            <a:r>
              <a:rPr lang="zh-CN" altLang="en-US" sz="1000" kern="0" dirty="0">
                <a:ln>
                  <a:noFill/>
                  <a:prstDash val="sysDot"/>
                </a:ln>
                <a:solidFill>
                  <a:schemeClr val="tx1">
                    <a:lumMod val="85000"/>
                    <a:lumOff val="15000"/>
                  </a:schemeClr>
                </a:solidFill>
                <a:latin typeface="+mn-ea"/>
                <a:sym typeface="+mn-ea"/>
              </a:rPr>
              <a:t>（）方法。如果想在</a:t>
            </a:r>
            <a:r>
              <a:rPr lang="en-US" altLang="zh-CN" sz="1000" kern="0" dirty="0">
                <a:ln>
                  <a:noFill/>
                  <a:prstDash val="sysDot"/>
                </a:ln>
                <a:solidFill>
                  <a:schemeClr val="tx1">
                    <a:lumMod val="85000"/>
                    <a:lumOff val="15000"/>
                  </a:schemeClr>
                </a:solidFill>
                <a:latin typeface="+mn-ea"/>
                <a:sym typeface="+mn-ea"/>
              </a:rPr>
              <a:t> Beautiful Soup </a:t>
            </a:r>
            <a:r>
              <a:rPr lang="zh-CN" altLang="en-US" sz="1000" kern="0" dirty="0">
                <a:ln>
                  <a:noFill/>
                  <a:prstDash val="sysDot"/>
                </a:ln>
                <a:solidFill>
                  <a:schemeClr val="tx1">
                    <a:lumMod val="85000"/>
                    <a:lumOff val="15000"/>
                  </a:schemeClr>
                </a:solidFill>
                <a:latin typeface="+mn-ea"/>
                <a:sym typeface="+mn-ea"/>
              </a:rPr>
              <a:t>之外使用</a:t>
            </a:r>
            <a:r>
              <a:rPr lang="en-US" altLang="zh-CN" sz="1000" kern="0" dirty="0">
                <a:ln>
                  <a:noFill/>
                  <a:prstDash val="sysDot"/>
                </a:ln>
                <a:solidFill>
                  <a:schemeClr val="tx1">
                    <a:lumMod val="85000"/>
                    <a:lumOff val="15000"/>
                  </a:schemeClr>
                </a:solidFill>
                <a:latin typeface="+mn-ea"/>
                <a:sym typeface="+mn-ea"/>
              </a:rPr>
              <a:t> NavigableString </a:t>
            </a:r>
            <a:r>
              <a:rPr lang="zh-CN" altLang="en-US" sz="1000" kern="0" dirty="0">
                <a:ln>
                  <a:noFill/>
                  <a:prstDash val="sysDot"/>
                </a:ln>
                <a:solidFill>
                  <a:schemeClr val="tx1">
                    <a:lumMod val="85000"/>
                    <a:lumOff val="15000"/>
                  </a:schemeClr>
                </a:solidFill>
                <a:latin typeface="+mn-ea"/>
                <a:sym typeface="+mn-ea"/>
              </a:rPr>
              <a:t>对象，则需要调用</a:t>
            </a:r>
            <a:r>
              <a:rPr lang="en-US" altLang="zh-CN" sz="1000" kern="0" dirty="0">
                <a:ln>
                  <a:noFill/>
                  <a:prstDash val="sysDot"/>
                </a:ln>
                <a:solidFill>
                  <a:schemeClr val="tx1">
                    <a:lumMod val="85000"/>
                    <a:lumOff val="15000"/>
                  </a:schemeClr>
                </a:solidFill>
                <a:latin typeface="+mn-ea"/>
                <a:sym typeface="+mn-ea"/>
              </a:rPr>
              <a:t> unicode</a:t>
            </a:r>
            <a:r>
              <a:rPr lang="zh-CN" altLang="en-US" sz="1000" kern="0" dirty="0">
                <a:ln>
                  <a:noFill/>
                  <a:prstDash val="sysDot"/>
                </a:ln>
                <a:solidFill>
                  <a:schemeClr val="tx1">
                    <a:lumMod val="85000"/>
                    <a:lumOff val="15000"/>
                  </a:schemeClr>
                </a:solidFill>
                <a:latin typeface="+mn-ea"/>
                <a:sym typeface="+mn-ea"/>
              </a:rPr>
              <a:t>（）方法，将该对象转换成普通的</a:t>
            </a:r>
            <a:r>
              <a:rPr lang="en-US" altLang="zh-CN" sz="1000" kern="0" dirty="0">
                <a:ln>
                  <a:noFill/>
                  <a:prstDash val="sysDot"/>
                </a:ln>
                <a:solidFill>
                  <a:schemeClr val="tx1">
                    <a:lumMod val="85000"/>
                    <a:lumOff val="15000"/>
                  </a:schemeClr>
                </a:solidFill>
                <a:latin typeface="+mn-ea"/>
                <a:sym typeface="+mn-ea"/>
              </a:rPr>
              <a:t> Unicode </a:t>
            </a:r>
            <a:r>
              <a:rPr lang="zh-CN" altLang="en-US" sz="1000" kern="0" dirty="0">
                <a:ln>
                  <a:noFill/>
                  <a:prstDash val="sysDot"/>
                </a:ln>
                <a:solidFill>
                  <a:schemeClr val="tx1">
                    <a:lumMod val="85000"/>
                    <a:lumOff val="15000"/>
                  </a:schemeClr>
                </a:solidFill>
                <a:latin typeface="+mn-ea"/>
                <a:sym typeface="+mn-ea"/>
              </a:rPr>
              <a:t>字</a:t>
            </a:r>
            <a:r>
              <a:rPr lang="en-US" altLang="zh-CN" sz="1000" kern="0" dirty="0">
                <a:ln>
                  <a:noFill/>
                  <a:prstDash val="sysDot"/>
                </a:ln>
                <a:solidFill>
                  <a:schemeClr val="tx1">
                    <a:lumMod val="85000"/>
                    <a:lumOff val="15000"/>
                  </a:schemeClr>
                </a:solidFill>
                <a:latin typeface="+mn-ea"/>
                <a:sym typeface="+mn-ea"/>
              </a:rPr>
              <a:t> </a:t>
            </a:r>
            <a:r>
              <a:rPr lang="zh-CN" altLang="en-US" sz="1000" kern="0" dirty="0">
                <a:ln>
                  <a:noFill/>
                  <a:prstDash val="sysDot"/>
                </a:ln>
                <a:solidFill>
                  <a:schemeClr val="tx1">
                    <a:lumMod val="85000"/>
                    <a:lumOff val="15000"/>
                  </a:schemeClr>
                </a:solidFill>
                <a:latin typeface="+mn-ea"/>
                <a:sym typeface="+mn-ea"/>
              </a:rPr>
              <a:t>符串；否则就算</a:t>
            </a:r>
            <a:r>
              <a:rPr lang="en-US" altLang="zh-CN" sz="1000" kern="0" dirty="0">
                <a:ln>
                  <a:noFill/>
                  <a:prstDash val="sysDot"/>
                </a:ln>
                <a:solidFill>
                  <a:schemeClr val="tx1">
                    <a:lumMod val="85000"/>
                    <a:lumOff val="15000"/>
                  </a:schemeClr>
                </a:solidFill>
                <a:latin typeface="+mn-ea"/>
                <a:sym typeface="+mn-ea"/>
              </a:rPr>
              <a:t> Beautiful Soup </a:t>
            </a:r>
            <a:r>
              <a:rPr lang="zh-CN" altLang="en-US" sz="1000" kern="0" dirty="0">
                <a:ln>
                  <a:noFill/>
                  <a:prstDash val="sysDot"/>
                </a:ln>
                <a:solidFill>
                  <a:schemeClr val="tx1">
                    <a:lumMod val="85000"/>
                    <a:lumOff val="15000"/>
                  </a:schemeClr>
                </a:solidFill>
                <a:latin typeface="+mn-ea"/>
                <a:sym typeface="+mn-ea"/>
              </a:rPr>
              <a:t>的方法已经执行结束，该对象的输出也会带有对象的引</a:t>
            </a:r>
            <a:r>
              <a:rPr lang="en-US" altLang="zh-CN" sz="1000" kern="0" dirty="0">
                <a:ln>
                  <a:noFill/>
                  <a:prstDash val="sysDot"/>
                </a:ln>
                <a:solidFill>
                  <a:schemeClr val="tx1">
                    <a:lumMod val="85000"/>
                    <a:lumOff val="15000"/>
                  </a:schemeClr>
                </a:solidFill>
                <a:latin typeface="+mn-ea"/>
                <a:sym typeface="+mn-ea"/>
              </a:rPr>
              <a:t>  </a:t>
            </a:r>
            <a:r>
              <a:rPr lang="zh-CN" altLang="en-US" sz="1000" kern="0" dirty="0">
                <a:ln>
                  <a:noFill/>
                  <a:prstDash val="sysDot"/>
                </a:ln>
                <a:solidFill>
                  <a:schemeClr val="tx1">
                    <a:lumMod val="85000"/>
                    <a:lumOff val="15000"/>
                  </a:schemeClr>
                </a:solidFill>
                <a:latin typeface="+mn-ea"/>
                <a:sym typeface="+mn-ea"/>
              </a:rPr>
              <a:t>用地址，这样会浪费内存。</a:t>
            </a:r>
            <a:endParaRPr lang="zh-CN" altLang="en-US" sz="1000" kern="0" dirty="0">
              <a:ln>
                <a:noFill/>
                <a:prstDash val="sysDot"/>
              </a:ln>
              <a:solidFill>
                <a:schemeClr val="tx1">
                  <a:lumMod val="85000"/>
                  <a:lumOff val="15000"/>
                </a:schemeClr>
              </a:solidFill>
              <a:latin typeface="+mn-ea"/>
              <a:sym typeface="+mn-ea"/>
            </a:endParaRPr>
          </a:p>
        </p:txBody>
      </p:sp>
      <p:sp>
        <p:nvSpPr>
          <p:cNvPr id="2062" name="Rectangle 14"/>
          <p:cNvSpPr>
            <a:spLocks noGrp="1" noChangeArrowheads="1"/>
          </p:cNvSpPr>
          <p:nvPr>
            <p:custDataLst>
              <p:tags r:id="rId13"/>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任务实施：解析采集到的网页</a:t>
            </a:r>
            <a:endParaRPr lang="zh-CN" altLang="en-US" sz="3200" dirty="0">
              <a:solidFill>
                <a:srgbClr val="FF0000"/>
              </a:solidFill>
              <a:latin typeface="楷体_GB2312" charset="-122"/>
            </a:endParaRPr>
          </a:p>
        </p:txBody>
      </p:sp>
    </p:spTree>
    <p:custDataLst>
      <p:tags r:id="rId14"/>
    </p:custDataLst>
  </p:cSld>
  <p:clrMapOvr>
    <a:masterClrMapping/>
  </p:clrMapOvr>
  <p:transition>
    <p:cut/>
  </p:transition>
</p:sld>
</file>

<file path=ppt/slides/slide78.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cxnSp>
        <p:nvCxnSpPr>
          <p:cNvPr id="76" name="直接连接符 75"/>
          <p:cNvCxnSpPr/>
          <p:nvPr>
            <p:custDataLst>
              <p:tags r:id="rId2"/>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3"/>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4"/>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5"/>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73" name="直接连接符 72"/>
          <p:cNvCxnSpPr/>
          <p:nvPr>
            <p:custDataLst>
              <p:tags r:id="rId6"/>
            </p:custDataLst>
          </p:nvPr>
        </p:nvCxnSpPr>
        <p:spPr>
          <a:xfrm>
            <a:off x="608965" y="181864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74" name="直接连接符 73"/>
          <p:cNvCxnSpPr/>
          <p:nvPr>
            <p:custDataLst>
              <p:tags r:id="rId7"/>
            </p:custDataLst>
          </p:nvPr>
        </p:nvCxnSpPr>
        <p:spPr>
          <a:xfrm>
            <a:off x="2518410" y="192468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5" name="任意多边形: 形状 1397"/>
          <p:cNvSpPr/>
          <p:nvPr>
            <p:custDataLst>
              <p:tags r:id="rId8"/>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9"/>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10"/>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11"/>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12"/>
            </p:custDataLst>
          </p:nvPr>
        </p:nvSpPr>
        <p:spPr>
          <a:xfrm>
            <a:off x="1092835" y="1104265"/>
            <a:ext cx="10015220" cy="5301615"/>
          </a:xfrm>
          <a:prstGeom prst="rect">
            <a:avLst/>
          </a:prstGeom>
          <a:noFill/>
        </p:spPr>
        <p:txBody>
          <a:bodyPr wrap="square" rtlCol="0" anchor="ctr" anchorCtr="0"/>
          <a:lstStyle/>
          <a:p>
            <a:pPr indent="0" fontAlgn="auto">
              <a:lnSpc>
                <a:spcPct val="150000"/>
              </a:lnSpc>
            </a:pPr>
            <a:r>
              <a:rPr lang="zh-CN" altLang="en-US" sz="1600" b="1" kern="0" dirty="0">
                <a:ln>
                  <a:noFill/>
                  <a:prstDash val="sysDot"/>
                </a:ln>
                <a:solidFill>
                  <a:schemeClr val="tx1">
                    <a:lumMod val="85000"/>
                    <a:lumOff val="15000"/>
                  </a:schemeClr>
                </a:solidFill>
                <a:latin typeface="+mn-ea"/>
                <a:sym typeface="+mn-ea"/>
              </a:rPr>
              <a:t>（五）</a:t>
            </a:r>
            <a:r>
              <a:rPr lang="en-US" altLang="zh-CN" sz="1600" b="1" kern="0" dirty="0">
                <a:ln>
                  <a:noFill/>
                  <a:prstDash val="sysDot"/>
                </a:ln>
                <a:solidFill>
                  <a:schemeClr val="tx1">
                    <a:lumMod val="85000"/>
                    <a:lumOff val="15000"/>
                  </a:schemeClr>
                </a:solidFill>
                <a:latin typeface="+mn-ea"/>
                <a:sym typeface="+mn-ea"/>
              </a:rPr>
              <a:t>Beautiful Soup </a:t>
            </a:r>
            <a:r>
              <a:rPr lang="zh-CN" altLang="en-US" sz="1600" b="1" kern="0" dirty="0">
                <a:ln>
                  <a:noFill/>
                  <a:prstDash val="sysDot"/>
                </a:ln>
                <a:solidFill>
                  <a:schemeClr val="tx1">
                    <a:lumMod val="85000"/>
                    <a:lumOff val="15000"/>
                  </a:schemeClr>
                </a:solidFill>
                <a:latin typeface="+mn-ea"/>
                <a:sym typeface="+mn-ea"/>
              </a:rPr>
              <a:t>对象的种类（</a:t>
            </a:r>
            <a:r>
              <a:rPr lang="en-US" altLang="zh-CN" sz="1600" b="1" kern="0" dirty="0">
                <a:ln>
                  <a:noFill/>
                  <a:prstDash val="sysDot"/>
                </a:ln>
                <a:solidFill>
                  <a:schemeClr val="tx1">
                    <a:lumMod val="85000"/>
                    <a:lumOff val="15000"/>
                  </a:schemeClr>
                </a:solidFill>
                <a:latin typeface="+mn-ea"/>
                <a:sym typeface="+mn-ea"/>
              </a:rPr>
              <a:t>3</a:t>
            </a:r>
            <a:r>
              <a:rPr lang="zh-CN" altLang="en-US" sz="1600" b="1" kern="0" dirty="0">
                <a:ln>
                  <a:noFill/>
                  <a:prstDash val="sysDot"/>
                </a:ln>
                <a:solidFill>
                  <a:schemeClr val="tx1">
                    <a:lumMod val="85000"/>
                    <a:lumOff val="15000"/>
                  </a:schemeClr>
                </a:solidFill>
                <a:latin typeface="+mn-ea"/>
                <a:sym typeface="+mn-ea"/>
              </a:rPr>
              <a:t>）</a:t>
            </a:r>
            <a:endParaRPr lang="en-US" altLang="zh-CN" sz="1600" b="1"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b="1" kern="0" dirty="0">
                <a:ln>
                  <a:noFill/>
                  <a:prstDash val="sysDot"/>
                </a:ln>
                <a:solidFill>
                  <a:schemeClr val="tx1">
                    <a:lumMod val="85000"/>
                    <a:lumOff val="15000"/>
                  </a:schemeClr>
                </a:solidFill>
                <a:latin typeface="+mn-ea"/>
                <a:sym typeface="+mn-ea"/>
              </a:rPr>
              <a:t>3. Beautiful Soup </a:t>
            </a:r>
            <a:r>
              <a:rPr lang="zh-CN" altLang="en-US" sz="1600" b="1" kern="0" dirty="0">
                <a:ln>
                  <a:noFill/>
                  <a:prstDash val="sysDot"/>
                </a:ln>
                <a:solidFill>
                  <a:schemeClr val="tx1">
                    <a:lumMod val="85000"/>
                    <a:lumOff val="15000"/>
                  </a:schemeClr>
                </a:solidFill>
                <a:latin typeface="+mn-ea"/>
                <a:sym typeface="+mn-ea"/>
              </a:rPr>
              <a:t>对象</a:t>
            </a:r>
            <a:endParaRPr lang="zh-CN" altLang="en-US" sz="1600" b="1"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Beautiful Soup </a:t>
            </a:r>
            <a:r>
              <a:rPr lang="zh-CN" altLang="en-US" sz="1200" kern="0" dirty="0">
                <a:ln>
                  <a:noFill/>
                  <a:prstDash val="sysDot"/>
                </a:ln>
                <a:solidFill>
                  <a:schemeClr val="tx1">
                    <a:lumMod val="85000"/>
                    <a:lumOff val="15000"/>
                  </a:schemeClr>
                </a:solidFill>
                <a:latin typeface="+mn-ea"/>
                <a:sym typeface="+mn-ea"/>
              </a:rPr>
              <a:t>对象表示一个文档的全部内容，大多情况下可以把它当作</a:t>
            </a:r>
            <a:r>
              <a:rPr lang="en-US" altLang="zh-CN" sz="1200" kern="0" dirty="0">
                <a:ln>
                  <a:noFill/>
                  <a:prstDash val="sysDot"/>
                </a:ln>
                <a:solidFill>
                  <a:schemeClr val="tx1">
                    <a:lumMod val="85000"/>
                    <a:lumOff val="15000"/>
                  </a:schemeClr>
                </a:solidFill>
                <a:latin typeface="+mn-ea"/>
                <a:sym typeface="+mn-ea"/>
              </a:rPr>
              <a:t> Tag </a:t>
            </a:r>
            <a:r>
              <a:rPr lang="zh-CN" altLang="en-US" sz="1200" kern="0" dirty="0">
                <a:ln>
                  <a:noFill/>
                  <a:prstDash val="sysDot"/>
                </a:ln>
                <a:solidFill>
                  <a:schemeClr val="tx1">
                    <a:lumMod val="85000"/>
                    <a:lumOff val="15000"/>
                  </a:schemeClr>
                </a:solidFill>
                <a:latin typeface="+mn-ea"/>
                <a:sym typeface="+mn-ea"/>
              </a:rPr>
              <a:t>对象。</a:t>
            </a:r>
            <a:r>
              <a:rPr lang="en-US" altLang="zh-CN" sz="1200" kern="0" dirty="0">
                <a:ln>
                  <a:noFill/>
                  <a:prstDash val="sysDot"/>
                </a:ln>
                <a:solidFill>
                  <a:schemeClr val="tx1">
                    <a:lumMod val="85000"/>
                    <a:lumOff val="15000"/>
                  </a:schemeClr>
                </a:solidFill>
                <a:latin typeface="+mn-ea"/>
                <a:sym typeface="+mn-ea"/>
              </a:rPr>
              <a:t> Beautiful Soup </a:t>
            </a:r>
            <a:r>
              <a:rPr lang="zh-CN" altLang="en-US" sz="1200" kern="0" dirty="0">
                <a:ln>
                  <a:noFill/>
                  <a:prstDash val="sysDot"/>
                </a:ln>
                <a:solidFill>
                  <a:schemeClr val="tx1">
                    <a:lumMod val="85000"/>
                    <a:lumOff val="15000"/>
                  </a:schemeClr>
                </a:solidFill>
                <a:latin typeface="+mn-ea"/>
                <a:sym typeface="+mn-ea"/>
              </a:rPr>
              <a:t>对象支持遍历文档树和搜索文档树中描述的大部分方法。因为</a:t>
            </a:r>
            <a:r>
              <a:rPr lang="en-US" altLang="zh-CN" sz="1200" kern="0" dirty="0">
                <a:ln>
                  <a:noFill/>
                  <a:prstDash val="sysDot"/>
                </a:ln>
                <a:solidFill>
                  <a:schemeClr val="tx1">
                    <a:lumMod val="85000"/>
                    <a:lumOff val="15000"/>
                  </a:schemeClr>
                </a:solidFill>
                <a:latin typeface="+mn-ea"/>
                <a:sym typeface="+mn-ea"/>
              </a:rPr>
              <a:t> Beautiful  	Soup </a:t>
            </a:r>
            <a:r>
              <a:rPr lang="zh-CN" altLang="en-US" sz="1200" kern="0" dirty="0">
                <a:ln>
                  <a:noFill/>
                  <a:prstDash val="sysDot"/>
                </a:ln>
                <a:solidFill>
                  <a:schemeClr val="tx1">
                    <a:lumMod val="85000"/>
                    <a:lumOff val="15000"/>
                  </a:schemeClr>
                </a:solidFill>
                <a:latin typeface="+mn-ea"/>
                <a:sym typeface="+mn-ea"/>
              </a:rPr>
              <a:t>对象并不是真正的</a:t>
            </a:r>
            <a:r>
              <a:rPr lang="en-US" altLang="zh-CN" sz="1200" kern="0" dirty="0">
                <a:ln>
                  <a:noFill/>
                  <a:prstDash val="sysDot"/>
                </a:ln>
                <a:solidFill>
                  <a:schemeClr val="tx1">
                    <a:lumMod val="85000"/>
                    <a:lumOff val="15000"/>
                  </a:schemeClr>
                </a:solidFill>
                <a:latin typeface="+mn-ea"/>
                <a:sym typeface="+mn-ea"/>
              </a:rPr>
              <a:t> HTML </a:t>
            </a:r>
            <a:r>
              <a:rPr lang="zh-CN" altLang="en-US" sz="1200" kern="0" dirty="0">
                <a:ln>
                  <a:noFill/>
                  <a:prstDash val="sysDot"/>
                </a:ln>
                <a:solidFill>
                  <a:schemeClr val="tx1">
                    <a:lumMod val="85000"/>
                    <a:lumOff val="15000"/>
                  </a:schemeClr>
                </a:solidFill>
                <a:latin typeface="+mn-ea"/>
                <a:sym typeface="+mn-ea"/>
              </a:rPr>
              <a:t>或</a:t>
            </a:r>
            <a:r>
              <a:rPr lang="en-US" altLang="zh-CN" sz="1200" kern="0" dirty="0">
                <a:ln>
                  <a:noFill/>
                  <a:prstDash val="sysDot"/>
                </a:ln>
                <a:solidFill>
                  <a:schemeClr val="tx1">
                    <a:lumMod val="85000"/>
                    <a:lumOff val="15000"/>
                  </a:schemeClr>
                </a:solidFill>
                <a:latin typeface="+mn-ea"/>
                <a:sym typeface="+mn-ea"/>
              </a:rPr>
              <a:t> XML </a:t>
            </a:r>
            <a:r>
              <a:rPr lang="zh-CN" altLang="en-US" sz="1200" kern="0" dirty="0">
                <a:ln>
                  <a:noFill/>
                  <a:prstDash val="sysDot"/>
                </a:ln>
                <a:solidFill>
                  <a:schemeClr val="tx1">
                    <a:lumMod val="85000"/>
                    <a:lumOff val="15000"/>
                  </a:schemeClr>
                </a:solidFill>
                <a:latin typeface="+mn-ea"/>
                <a:sym typeface="+mn-ea"/>
              </a:rPr>
              <a:t>的</a:t>
            </a:r>
            <a:r>
              <a:rPr lang="en-US" altLang="zh-CN" sz="1200" kern="0" dirty="0">
                <a:ln>
                  <a:noFill/>
                  <a:prstDash val="sysDot"/>
                </a:ln>
                <a:solidFill>
                  <a:schemeClr val="tx1">
                    <a:lumMod val="85000"/>
                    <a:lumOff val="15000"/>
                  </a:schemeClr>
                </a:solidFill>
                <a:latin typeface="+mn-ea"/>
                <a:sym typeface="+mn-ea"/>
              </a:rPr>
              <a:t> Tag </a:t>
            </a:r>
            <a:r>
              <a:rPr lang="zh-CN" altLang="en-US" sz="1200" kern="0" dirty="0">
                <a:ln>
                  <a:noFill/>
                  <a:prstDash val="sysDot"/>
                </a:ln>
                <a:solidFill>
                  <a:schemeClr val="tx1">
                    <a:lumMod val="85000"/>
                    <a:lumOff val="15000"/>
                  </a:schemeClr>
                </a:solidFill>
                <a:latin typeface="+mn-ea"/>
                <a:sym typeface="+mn-ea"/>
              </a:rPr>
              <a:t>对象，所以它没有</a:t>
            </a:r>
            <a:r>
              <a:rPr lang="en-US" altLang="zh-CN" sz="1200" kern="0" dirty="0">
                <a:ln>
                  <a:noFill/>
                  <a:prstDash val="sysDot"/>
                </a:ln>
                <a:solidFill>
                  <a:schemeClr val="tx1">
                    <a:lumMod val="85000"/>
                    <a:lumOff val="15000"/>
                  </a:schemeClr>
                </a:solidFill>
                <a:latin typeface="+mn-ea"/>
                <a:sym typeface="+mn-ea"/>
              </a:rPr>
              <a:t> name </a:t>
            </a:r>
            <a:r>
              <a:rPr lang="zh-CN" altLang="en-US" sz="1200" kern="0" dirty="0">
                <a:ln>
                  <a:noFill/>
                  <a:prstDash val="sysDot"/>
                </a:ln>
                <a:solidFill>
                  <a:schemeClr val="tx1">
                    <a:lumMod val="85000"/>
                    <a:lumOff val="15000"/>
                  </a:schemeClr>
                </a:solidFill>
                <a:latin typeface="+mn-ea"/>
                <a:sym typeface="+mn-ea"/>
              </a:rPr>
              <a:t>和</a:t>
            </a:r>
            <a:r>
              <a:rPr lang="en-US" altLang="zh-CN" sz="1200" kern="0" dirty="0">
                <a:ln>
                  <a:noFill/>
                  <a:prstDash val="sysDot"/>
                </a:ln>
                <a:solidFill>
                  <a:schemeClr val="tx1">
                    <a:lumMod val="85000"/>
                    <a:lumOff val="15000"/>
                  </a:schemeClr>
                </a:solidFill>
                <a:latin typeface="+mn-ea"/>
                <a:sym typeface="+mn-ea"/>
              </a:rPr>
              <a:t> attributes  </a:t>
            </a:r>
            <a:r>
              <a:rPr lang="zh-CN" altLang="en-US" sz="1200" kern="0" dirty="0">
                <a:ln>
                  <a:noFill/>
                  <a:prstDash val="sysDot"/>
                </a:ln>
                <a:solidFill>
                  <a:schemeClr val="tx1">
                    <a:lumMod val="85000"/>
                    <a:lumOff val="15000"/>
                  </a:schemeClr>
                </a:solidFill>
                <a:latin typeface="+mn-ea"/>
                <a:sym typeface="+mn-ea"/>
              </a:rPr>
              <a:t>属性，但查看它的</a:t>
            </a:r>
            <a:r>
              <a:rPr lang="en-US" altLang="zh-CN" sz="1200" kern="0" dirty="0">
                <a:ln>
                  <a:noFill/>
                  <a:prstDash val="sysDot"/>
                </a:ln>
                <a:solidFill>
                  <a:schemeClr val="tx1">
                    <a:lumMod val="85000"/>
                    <a:lumOff val="15000"/>
                  </a:schemeClr>
                </a:solidFill>
                <a:latin typeface="+mn-ea"/>
                <a:sym typeface="+mn-ea"/>
              </a:rPr>
              <a:t> name </a:t>
            </a:r>
            <a:r>
              <a:rPr lang="zh-CN" altLang="en-US" sz="1200" kern="0" dirty="0">
                <a:ln>
                  <a:noFill/>
                  <a:prstDash val="sysDot"/>
                </a:ln>
                <a:solidFill>
                  <a:schemeClr val="tx1">
                    <a:lumMod val="85000"/>
                    <a:lumOff val="15000"/>
                  </a:schemeClr>
                </a:solidFill>
                <a:latin typeface="+mn-ea"/>
                <a:sym typeface="+mn-ea"/>
              </a:rPr>
              <a:t>属性却是很方便的，所以</a:t>
            </a:r>
            <a:r>
              <a:rPr lang="en-US" altLang="zh-CN" sz="1200" kern="0" dirty="0">
                <a:ln>
                  <a:noFill/>
                  <a:prstDash val="sysDot"/>
                </a:ln>
                <a:solidFill>
                  <a:schemeClr val="tx1">
                    <a:lumMod val="85000"/>
                    <a:lumOff val="15000"/>
                  </a:schemeClr>
                </a:solidFill>
                <a:latin typeface="+mn-ea"/>
                <a:sym typeface="+mn-ea"/>
              </a:rPr>
              <a:t> Beautiful Soup </a:t>
            </a:r>
            <a:r>
              <a:rPr lang="zh-CN" altLang="en-US" sz="1200" kern="0" dirty="0">
                <a:ln>
                  <a:noFill/>
                  <a:prstDash val="sysDot"/>
                </a:ln>
                <a:solidFill>
                  <a:schemeClr val="tx1">
                    <a:lumMod val="85000"/>
                    <a:lumOff val="15000"/>
                  </a:schemeClr>
                </a:solidFill>
                <a:latin typeface="+mn-ea"/>
                <a:sym typeface="+mn-ea"/>
              </a:rPr>
              <a:t>对象包含一个值为</a:t>
            </a:r>
            <a:r>
              <a:rPr lang="en-US" altLang="zh-CN" sz="1200" kern="0" dirty="0">
                <a:ln>
                  <a:noFill/>
                  <a:prstDash val="sysDot"/>
                </a:ln>
                <a:solidFill>
                  <a:schemeClr val="tx1">
                    <a:lumMod val="85000"/>
                    <a:lumOff val="15000"/>
                  </a:schemeClr>
                </a:solidFill>
                <a:latin typeface="+mn-ea"/>
                <a:sym typeface="+mn-ea"/>
              </a:rPr>
              <a:t> “[document]”</a:t>
            </a:r>
            <a:r>
              <a:rPr lang="zh-CN" altLang="en-US" sz="1200" kern="0" dirty="0">
                <a:ln>
                  <a:noFill/>
                  <a:prstDash val="sysDot"/>
                </a:ln>
                <a:solidFill>
                  <a:schemeClr val="tx1">
                    <a:lumMod val="85000"/>
                    <a:lumOff val="15000"/>
                  </a:schemeClr>
                </a:solidFill>
                <a:latin typeface="+mn-ea"/>
                <a:sym typeface="+mn-ea"/>
              </a:rPr>
              <a:t>的特殊属性</a:t>
            </a:r>
            <a:r>
              <a:rPr lang="en-US" altLang="zh-CN" sz="1200" kern="0" dirty="0">
                <a:ln>
                  <a:noFill/>
                  <a:prstDash val="sysDot"/>
                </a:ln>
                <a:solidFill>
                  <a:schemeClr val="tx1">
                    <a:lumMod val="85000"/>
                    <a:lumOff val="15000"/>
                  </a:schemeClr>
                </a:solidFill>
                <a:latin typeface="+mn-ea"/>
                <a:sym typeface="+mn-ea"/>
              </a:rPr>
              <a:t> name</a:t>
            </a:r>
            <a:r>
              <a:rPr lang="zh-CN" altLang="en-US" sz="1200" kern="0" dirty="0">
                <a:ln>
                  <a:noFill/>
                  <a:prstDash val="sysDot"/>
                </a:ln>
                <a:solidFill>
                  <a:schemeClr val="tx1">
                    <a:lumMod val="85000"/>
                    <a:lumOff val="15000"/>
                  </a:schemeClr>
                </a:solidFill>
                <a:latin typeface="+mn-ea"/>
                <a:sym typeface="+mn-ea"/>
              </a:rPr>
              <a:t>。</a:t>
            </a:r>
            <a:endParaRPr lang="zh-CN" altLang="en-US"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print(soup.name)</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u'[document]'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Beautiful Soup </a:t>
            </a:r>
            <a:r>
              <a:rPr lang="zh-CN" altLang="en-US" sz="1200" kern="0" dirty="0">
                <a:ln>
                  <a:noFill/>
                  <a:prstDash val="sysDot"/>
                </a:ln>
                <a:solidFill>
                  <a:schemeClr val="tx1">
                    <a:lumMod val="85000"/>
                    <a:lumOff val="15000"/>
                  </a:schemeClr>
                </a:solidFill>
                <a:latin typeface="+mn-ea"/>
                <a:sym typeface="+mn-ea"/>
              </a:rPr>
              <a:t>中</a:t>
            </a:r>
            <a:r>
              <a:rPr lang="en-US" altLang="zh-CN" sz="1200" kern="0" dirty="0">
                <a:ln>
                  <a:noFill/>
                  <a:prstDash val="sysDot"/>
                </a:ln>
                <a:solidFill>
                  <a:schemeClr val="tx1">
                    <a:lumMod val="85000"/>
                    <a:lumOff val="15000"/>
                  </a:schemeClr>
                </a:solidFill>
                <a:latin typeface="+mn-ea"/>
                <a:sym typeface="+mn-ea"/>
              </a:rPr>
              <a:t> </a:t>
            </a:r>
            <a:r>
              <a:rPr lang="zh-CN" altLang="en-US" sz="1200" kern="0" dirty="0">
                <a:ln>
                  <a:noFill/>
                  <a:prstDash val="sysDot"/>
                </a:ln>
                <a:solidFill>
                  <a:schemeClr val="tx1">
                    <a:lumMod val="85000"/>
                    <a:lumOff val="15000"/>
                  </a:schemeClr>
                </a:solidFill>
                <a:latin typeface="+mn-ea"/>
                <a:sym typeface="+mn-ea"/>
              </a:rPr>
              <a:t>定</a:t>
            </a:r>
            <a:r>
              <a:rPr lang="en-US" altLang="zh-CN" sz="1200" kern="0" dirty="0">
                <a:ln>
                  <a:noFill/>
                  <a:prstDash val="sysDot"/>
                </a:ln>
                <a:solidFill>
                  <a:schemeClr val="tx1">
                    <a:lumMod val="85000"/>
                    <a:lumOff val="15000"/>
                  </a:schemeClr>
                </a:solidFill>
                <a:latin typeface="+mn-ea"/>
                <a:sym typeface="+mn-ea"/>
              </a:rPr>
              <a:t> </a:t>
            </a:r>
            <a:r>
              <a:rPr lang="zh-CN" altLang="en-US" sz="1200" kern="0" dirty="0">
                <a:ln>
                  <a:noFill/>
                  <a:prstDash val="sysDot"/>
                </a:ln>
                <a:solidFill>
                  <a:schemeClr val="tx1">
                    <a:lumMod val="85000"/>
                    <a:lumOff val="15000"/>
                  </a:schemeClr>
                </a:solidFill>
                <a:latin typeface="+mn-ea"/>
                <a:sym typeface="+mn-ea"/>
              </a:rPr>
              <a:t>义</a:t>
            </a:r>
            <a:r>
              <a:rPr lang="en-US" altLang="zh-CN" sz="1200" kern="0" dirty="0">
                <a:ln>
                  <a:noFill/>
                  <a:prstDash val="sysDot"/>
                </a:ln>
                <a:solidFill>
                  <a:schemeClr val="tx1">
                    <a:lumMod val="85000"/>
                    <a:lumOff val="15000"/>
                  </a:schemeClr>
                </a:solidFill>
                <a:latin typeface="+mn-ea"/>
                <a:sym typeface="+mn-ea"/>
              </a:rPr>
              <a:t> </a:t>
            </a:r>
            <a:r>
              <a:rPr lang="zh-CN" altLang="en-US" sz="1200" kern="0" dirty="0">
                <a:ln>
                  <a:noFill/>
                  <a:prstDash val="sysDot"/>
                </a:ln>
                <a:solidFill>
                  <a:schemeClr val="tx1">
                    <a:lumMod val="85000"/>
                    <a:lumOff val="15000"/>
                  </a:schemeClr>
                </a:solidFill>
                <a:latin typeface="+mn-ea"/>
                <a:sym typeface="+mn-ea"/>
              </a:rPr>
              <a:t>的</a:t>
            </a:r>
            <a:r>
              <a:rPr lang="en-US" altLang="zh-CN" sz="1200" kern="0" dirty="0">
                <a:ln>
                  <a:noFill/>
                  <a:prstDash val="sysDot"/>
                </a:ln>
                <a:solidFill>
                  <a:schemeClr val="tx1">
                    <a:lumMod val="85000"/>
                    <a:lumOff val="15000"/>
                  </a:schemeClr>
                </a:solidFill>
                <a:latin typeface="+mn-ea"/>
                <a:sym typeface="+mn-ea"/>
              </a:rPr>
              <a:t> </a:t>
            </a:r>
            <a:r>
              <a:rPr lang="zh-CN" altLang="en-US" sz="1200" kern="0" dirty="0">
                <a:ln>
                  <a:noFill/>
                  <a:prstDash val="sysDot"/>
                </a:ln>
                <a:solidFill>
                  <a:schemeClr val="tx1">
                    <a:lumMod val="85000"/>
                    <a:lumOff val="15000"/>
                  </a:schemeClr>
                </a:solidFill>
                <a:latin typeface="+mn-ea"/>
                <a:sym typeface="+mn-ea"/>
              </a:rPr>
              <a:t>其</a:t>
            </a:r>
            <a:r>
              <a:rPr lang="en-US" altLang="zh-CN" sz="1200" kern="0" dirty="0">
                <a:ln>
                  <a:noFill/>
                  <a:prstDash val="sysDot"/>
                </a:ln>
                <a:solidFill>
                  <a:schemeClr val="tx1">
                    <a:lumMod val="85000"/>
                    <a:lumOff val="15000"/>
                  </a:schemeClr>
                </a:solidFill>
                <a:latin typeface="+mn-ea"/>
                <a:sym typeface="+mn-ea"/>
              </a:rPr>
              <a:t> </a:t>
            </a:r>
            <a:r>
              <a:rPr lang="zh-CN" altLang="en-US" sz="1200" kern="0" dirty="0">
                <a:ln>
                  <a:noFill/>
                  <a:prstDash val="sysDot"/>
                </a:ln>
                <a:solidFill>
                  <a:schemeClr val="tx1">
                    <a:lumMod val="85000"/>
                    <a:lumOff val="15000"/>
                  </a:schemeClr>
                </a:solidFill>
                <a:latin typeface="+mn-ea"/>
                <a:sym typeface="+mn-ea"/>
              </a:rPr>
              <a:t>他</a:t>
            </a:r>
            <a:r>
              <a:rPr lang="en-US" altLang="zh-CN" sz="1200" kern="0" dirty="0">
                <a:ln>
                  <a:noFill/>
                  <a:prstDash val="sysDot"/>
                </a:ln>
                <a:solidFill>
                  <a:schemeClr val="tx1">
                    <a:lumMod val="85000"/>
                    <a:lumOff val="15000"/>
                  </a:schemeClr>
                </a:solidFill>
                <a:latin typeface="+mn-ea"/>
                <a:sym typeface="+mn-ea"/>
              </a:rPr>
              <a:t> </a:t>
            </a:r>
            <a:r>
              <a:rPr lang="zh-CN" altLang="en-US" sz="1200" kern="0" dirty="0">
                <a:ln>
                  <a:noFill/>
                  <a:prstDash val="sysDot"/>
                </a:ln>
                <a:solidFill>
                  <a:schemeClr val="tx1">
                    <a:lumMod val="85000"/>
                    <a:lumOff val="15000"/>
                  </a:schemeClr>
                </a:solidFill>
                <a:latin typeface="+mn-ea"/>
                <a:sym typeface="+mn-ea"/>
              </a:rPr>
              <a:t>类</a:t>
            </a:r>
            <a:r>
              <a:rPr lang="en-US" altLang="zh-CN" sz="1200" kern="0" dirty="0">
                <a:ln>
                  <a:noFill/>
                  <a:prstDash val="sysDot"/>
                </a:ln>
                <a:solidFill>
                  <a:schemeClr val="tx1">
                    <a:lumMod val="85000"/>
                    <a:lumOff val="15000"/>
                  </a:schemeClr>
                </a:solidFill>
                <a:latin typeface="+mn-ea"/>
                <a:sym typeface="+mn-ea"/>
              </a:rPr>
              <a:t> </a:t>
            </a:r>
            <a:r>
              <a:rPr lang="zh-CN" altLang="en-US" sz="1200" kern="0" dirty="0">
                <a:ln>
                  <a:noFill/>
                  <a:prstDash val="sysDot"/>
                </a:ln>
                <a:solidFill>
                  <a:schemeClr val="tx1">
                    <a:lumMod val="85000"/>
                    <a:lumOff val="15000"/>
                  </a:schemeClr>
                </a:solidFill>
                <a:latin typeface="+mn-ea"/>
                <a:sym typeface="+mn-ea"/>
              </a:rPr>
              <a:t>型</a:t>
            </a:r>
            <a:r>
              <a:rPr lang="en-US" altLang="zh-CN" sz="1200" kern="0" dirty="0">
                <a:ln>
                  <a:noFill/>
                  <a:prstDash val="sysDot"/>
                </a:ln>
                <a:solidFill>
                  <a:schemeClr val="tx1">
                    <a:lumMod val="85000"/>
                    <a:lumOff val="15000"/>
                  </a:schemeClr>
                </a:solidFill>
                <a:latin typeface="+mn-ea"/>
                <a:sym typeface="+mn-ea"/>
              </a:rPr>
              <a:t> </a:t>
            </a:r>
            <a:r>
              <a:rPr lang="zh-CN" altLang="en-US" sz="1200" kern="0" dirty="0">
                <a:ln>
                  <a:noFill/>
                  <a:prstDash val="sysDot"/>
                </a:ln>
                <a:solidFill>
                  <a:schemeClr val="tx1">
                    <a:lumMod val="85000"/>
                    <a:lumOff val="15000"/>
                  </a:schemeClr>
                </a:solidFill>
                <a:latin typeface="+mn-ea"/>
                <a:sym typeface="+mn-ea"/>
              </a:rPr>
              <a:t>都</a:t>
            </a:r>
            <a:r>
              <a:rPr lang="en-US" altLang="zh-CN" sz="1200" kern="0" dirty="0">
                <a:ln>
                  <a:noFill/>
                  <a:prstDash val="sysDot"/>
                </a:ln>
                <a:solidFill>
                  <a:schemeClr val="tx1">
                    <a:lumMod val="85000"/>
                    <a:lumOff val="15000"/>
                  </a:schemeClr>
                </a:solidFill>
                <a:latin typeface="+mn-ea"/>
                <a:sym typeface="+mn-ea"/>
              </a:rPr>
              <a:t> </a:t>
            </a:r>
            <a:r>
              <a:rPr lang="zh-CN" altLang="en-US" sz="1200" kern="0" dirty="0">
                <a:ln>
                  <a:noFill/>
                  <a:prstDash val="sysDot"/>
                </a:ln>
                <a:solidFill>
                  <a:schemeClr val="tx1">
                    <a:lumMod val="85000"/>
                    <a:lumOff val="15000"/>
                  </a:schemeClr>
                </a:solidFill>
                <a:latin typeface="+mn-ea"/>
                <a:sym typeface="+mn-ea"/>
              </a:rPr>
              <a:t>可</a:t>
            </a:r>
            <a:r>
              <a:rPr lang="en-US" altLang="zh-CN" sz="1200" kern="0" dirty="0">
                <a:ln>
                  <a:noFill/>
                  <a:prstDash val="sysDot"/>
                </a:ln>
                <a:solidFill>
                  <a:schemeClr val="tx1">
                    <a:lumMod val="85000"/>
                    <a:lumOff val="15000"/>
                  </a:schemeClr>
                </a:solidFill>
                <a:latin typeface="+mn-ea"/>
                <a:sym typeface="+mn-ea"/>
              </a:rPr>
              <a:t> </a:t>
            </a:r>
            <a:r>
              <a:rPr lang="zh-CN" altLang="en-US" sz="1200" kern="0" dirty="0">
                <a:ln>
                  <a:noFill/>
                  <a:prstDash val="sysDot"/>
                </a:ln>
                <a:solidFill>
                  <a:schemeClr val="tx1">
                    <a:lumMod val="85000"/>
                    <a:lumOff val="15000"/>
                  </a:schemeClr>
                </a:solidFill>
                <a:latin typeface="+mn-ea"/>
                <a:sym typeface="+mn-ea"/>
              </a:rPr>
              <a:t>能</a:t>
            </a:r>
            <a:r>
              <a:rPr lang="en-US" altLang="zh-CN" sz="1200" kern="0" dirty="0">
                <a:ln>
                  <a:noFill/>
                  <a:prstDash val="sysDot"/>
                </a:ln>
                <a:solidFill>
                  <a:schemeClr val="tx1">
                    <a:lumMod val="85000"/>
                    <a:lumOff val="15000"/>
                  </a:schemeClr>
                </a:solidFill>
                <a:latin typeface="+mn-ea"/>
                <a:sym typeface="+mn-ea"/>
              </a:rPr>
              <a:t> </a:t>
            </a:r>
            <a:r>
              <a:rPr lang="zh-CN" altLang="en-US" sz="1200" kern="0" dirty="0">
                <a:ln>
                  <a:noFill/>
                  <a:prstDash val="sysDot"/>
                </a:ln>
                <a:solidFill>
                  <a:schemeClr val="tx1">
                    <a:lumMod val="85000"/>
                    <a:lumOff val="15000"/>
                  </a:schemeClr>
                </a:solidFill>
                <a:latin typeface="+mn-ea"/>
                <a:sym typeface="+mn-ea"/>
              </a:rPr>
              <a:t>出</a:t>
            </a:r>
            <a:r>
              <a:rPr lang="en-US" altLang="zh-CN" sz="1200" kern="0" dirty="0">
                <a:ln>
                  <a:noFill/>
                  <a:prstDash val="sysDot"/>
                </a:ln>
                <a:solidFill>
                  <a:schemeClr val="tx1">
                    <a:lumMod val="85000"/>
                    <a:lumOff val="15000"/>
                  </a:schemeClr>
                </a:solidFill>
                <a:latin typeface="+mn-ea"/>
                <a:sym typeface="+mn-ea"/>
              </a:rPr>
              <a:t> </a:t>
            </a:r>
            <a:r>
              <a:rPr lang="zh-CN" altLang="en-US" sz="1200" kern="0" dirty="0">
                <a:ln>
                  <a:noFill/>
                  <a:prstDash val="sysDot"/>
                </a:ln>
                <a:solidFill>
                  <a:schemeClr val="tx1">
                    <a:lumMod val="85000"/>
                    <a:lumOff val="15000"/>
                  </a:schemeClr>
                </a:solidFill>
                <a:latin typeface="+mn-ea"/>
                <a:sym typeface="+mn-ea"/>
              </a:rPr>
              <a:t>现</a:t>
            </a:r>
            <a:r>
              <a:rPr lang="en-US" altLang="zh-CN" sz="1200" kern="0" dirty="0">
                <a:ln>
                  <a:noFill/>
                  <a:prstDash val="sysDot"/>
                </a:ln>
                <a:solidFill>
                  <a:schemeClr val="tx1">
                    <a:lumMod val="85000"/>
                    <a:lumOff val="15000"/>
                  </a:schemeClr>
                </a:solidFill>
                <a:latin typeface="+mn-ea"/>
                <a:sym typeface="+mn-ea"/>
              </a:rPr>
              <a:t> </a:t>
            </a:r>
            <a:r>
              <a:rPr lang="zh-CN" altLang="en-US" sz="1200" kern="0" dirty="0">
                <a:ln>
                  <a:noFill/>
                  <a:prstDash val="sysDot"/>
                </a:ln>
                <a:solidFill>
                  <a:schemeClr val="tx1">
                    <a:lumMod val="85000"/>
                    <a:lumOff val="15000"/>
                  </a:schemeClr>
                </a:solidFill>
                <a:latin typeface="+mn-ea"/>
                <a:sym typeface="+mn-ea"/>
              </a:rPr>
              <a:t>在</a:t>
            </a:r>
            <a:r>
              <a:rPr lang="en-US" altLang="zh-CN" sz="1200" kern="0" dirty="0">
                <a:ln>
                  <a:noFill/>
                  <a:prstDash val="sysDot"/>
                </a:ln>
                <a:solidFill>
                  <a:schemeClr val="tx1">
                    <a:lumMod val="85000"/>
                    <a:lumOff val="15000"/>
                  </a:schemeClr>
                </a:solidFill>
                <a:latin typeface="+mn-ea"/>
                <a:sym typeface="+mn-ea"/>
              </a:rPr>
              <a:t> XML </a:t>
            </a:r>
            <a:r>
              <a:rPr lang="zh-CN" altLang="en-US" sz="1200" kern="0" dirty="0">
                <a:ln>
                  <a:noFill/>
                  <a:prstDash val="sysDot"/>
                </a:ln>
                <a:solidFill>
                  <a:schemeClr val="tx1">
                    <a:lumMod val="85000"/>
                    <a:lumOff val="15000"/>
                  </a:schemeClr>
                </a:solidFill>
                <a:latin typeface="+mn-ea"/>
                <a:sym typeface="+mn-ea"/>
              </a:rPr>
              <a:t>文</a:t>
            </a:r>
            <a:r>
              <a:rPr lang="en-US" altLang="zh-CN" sz="1200" kern="0" dirty="0">
                <a:ln>
                  <a:noFill/>
                  <a:prstDash val="sysDot"/>
                </a:ln>
                <a:solidFill>
                  <a:schemeClr val="tx1">
                    <a:lumMod val="85000"/>
                    <a:lumOff val="15000"/>
                  </a:schemeClr>
                </a:solidFill>
                <a:latin typeface="+mn-ea"/>
                <a:sym typeface="+mn-ea"/>
              </a:rPr>
              <a:t> </a:t>
            </a:r>
            <a:r>
              <a:rPr lang="zh-CN" altLang="en-US" sz="1200" kern="0" dirty="0">
                <a:ln>
                  <a:noFill/>
                  <a:prstDash val="sysDot"/>
                </a:ln>
                <a:solidFill>
                  <a:schemeClr val="tx1">
                    <a:lumMod val="85000"/>
                    <a:lumOff val="15000"/>
                  </a:schemeClr>
                </a:solidFill>
                <a:latin typeface="+mn-ea"/>
                <a:sym typeface="+mn-ea"/>
              </a:rPr>
              <a:t>档</a:t>
            </a:r>
            <a:r>
              <a:rPr lang="en-US" altLang="zh-CN" sz="1200" kern="0" dirty="0">
                <a:ln>
                  <a:noFill/>
                  <a:prstDash val="sysDot"/>
                </a:ln>
                <a:solidFill>
                  <a:schemeClr val="tx1">
                    <a:lumMod val="85000"/>
                    <a:lumOff val="15000"/>
                  </a:schemeClr>
                </a:solidFill>
                <a:latin typeface="+mn-ea"/>
                <a:sym typeface="+mn-ea"/>
              </a:rPr>
              <a:t> </a:t>
            </a:r>
            <a:r>
              <a:rPr lang="zh-CN" altLang="en-US" sz="1200" kern="0" dirty="0">
                <a:ln>
                  <a:noFill/>
                  <a:prstDash val="sysDot"/>
                </a:ln>
                <a:solidFill>
                  <a:schemeClr val="tx1">
                    <a:lumMod val="85000"/>
                    <a:lumOff val="15000"/>
                  </a:schemeClr>
                </a:solidFill>
                <a:latin typeface="+mn-ea"/>
                <a:sym typeface="+mn-ea"/>
              </a:rPr>
              <a:t>中，</a:t>
            </a:r>
            <a:r>
              <a:rPr lang="en-US" altLang="zh-CN" sz="1200" kern="0" dirty="0">
                <a:ln>
                  <a:noFill/>
                  <a:prstDash val="sysDot"/>
                </a:ln>
                <a:solidFill>
                  <a:schemeClr val="tx1">
                    <a:lumMod val="85000"/>
                    <a:lumOff val="15000"/>
                  </a:schemeClr>
                </a:solidFill>
                <a:latin typeface="+mn-ea"/>
                <a:sym typeface="+mn-ea"/>
              </a:rPr>
              <a:t> </a:t>
            </a:r>
            <a:r>
              <a:rPr lang="zh-CN" altLang="en-US" sz="1200" kern="0" dirty="0">
                <a:ln>
                  <a:noFill/>
                  <a:prstDash val="sysDot"/>
                </a:ln>
                <a:solidFill>
                  <a:schemeClr val="tx1">
                    <a:lumMod val="85000"/>
                    <a:lumOff val="15000"/>
                  </a:schemeClr>
                </a:solidFill>
                <a:latin typeface="+mn-ea"/>
                <a:sym typeface="+mn-ea"/>
              </a:rPr>
              <a:t>如</a:t>
            </a:r>
            <a:r>
              <a:rPr lang="en-US" altLang="zh-CN" sz="1200" kern="0" dirty="0">
                <a:ln>
                  <a:noFill/>
                  <a:prstDash val="sysDot"/>
                </a:ln>
                <a:solidFill>
                  <a:schemeClr val="tx1">
                    <a:lumMod val="85000"/>
                    <a:lumOff val="15000"/>
                  </a:schemeClr>
                </a:solidFill>
                <a:latin typeface="+mn-ea"/>
                <a:sym typeface="+mn-ea"/>
              </a:rPr>
              <a:t> CData</a:t>
            </a:r>
            <a:r>
              <a:rPr lang="zh-CN" altLang="en-US" sz="1200" kern="0" dirty="0">
                <a:ln>
                  <a:noFill/>
                  <a:prstDash val="sysDot"/>
                </a:ln>
                <a:solidFill>
                  <a:schemeClr val="tx1">
                    <a:lumMod val="85000"/>
                    <a:lumOff val="15000"/>
                  </a:schemeClr>
                </a:solidFill>
                <a:latin typeface="+mn-ea"/>
                <a:sym typeface="+mn-ea"/>
              </a:rPr>
              <a:t>、</a:t>
            </a:r>
            <a:r>
              <a:rPr lang="en-US" altLang="zh-CN" sz="1200" kern="0" dirty="0">
                <a:ln>
                  <a:noFill/>
                  <a:prstDash val="sysDot"/>
                </a:ln>
                <a:solidFill>
                  <a:schemeClr val="tx1">
                    <a:lumMod val="85000"/>
                    <a:lumOff val="15000"/>
                  </a:schemeClr>
                </a:solidFill>
                <a:latin typeface="+mn-ea"/>
                <a:sym typeface="+mn-ea"/>
              </a:rPr>
              <a:t> ProcessingInstruction </a:t>
            </a:r>
            <a:r>
              <a:rPr lang="zh-CN" altLang="en-US" sz="1200" kern="0" dirty="0">
                <a:ln>
                  <a:noFill/>
                  <a:prstDash val="sysDot"/>
                </a:ln>
                <a:solidFill>
                  <a:schemeClr val="tx1">
                    <a:lumMod val="85000"/>
                    <a:lumOff val="15000"/>
                  </a:schemeClr>
                </a:solidFill>
                <a:latin typeface="+mn-ea"/>
                <a:sym typeface="+mn-ea"/>
              </a:rPr>
              <a:t>、</a:t>
            </a:r>
            <a:r>
              <a:rPr lang="en-US" altLang="zh-CN" sz="1200" kern="0" dirty="0">
                <a:ln>
                  <a:noFill/>
                  <a:prstDash val="sysDot"/>
                </a:ln>
                <a:solidFill>
                  <a:schemeClr val="tx1">
                    <a:lumMod val="85000"/>
                    <a:lumOff val="15000"/>
                  </a:schemeClr>
                </a:solidFill>
                <a:latin typeface="+mn-ea"/>
                <a:sym typeface="+mn-ea"/>
              </a:rPr>
              <a:t>Declaration </a:t>
            </a:r>
            <a:r>
              <a:rPr lang="zh-CN" altLang="en-US" sz="1200" kern="0" dirty="0">
                <a:ln>
                  <a:noFill/>
                  <a:prstDash val="sysDot"/>
                </a:ln>
                <a:solidFill>
                  <a:schemeClr val="tx1">
                    <a:lumMod val="85000"/>
                    <a:lumOff val="15000"/>
                  </a:schemeClr>
                </a:solidFill>
                <a:latin typeface="+mn-ea"/>
                <a:sym typeface="+mn-ea"/>
              </a:rPr>
              <a:t>、</a:t>
            </a:r>
            <a:r>
              <a:rPr lang="en-US" altLang="zh-CN" sz="1200" kern="0" dirty="0">
                <a:ln>
                  <a:noFill/>
                  <a:prstDash val="sysDot"/>
                </a:ln>
                <a:solidFill>
                  <a:schemeClr val="tx1">
                    <a:lumMod val="85000"/>
                    <a:lumOff val="15000"/>
                  </a:schemeClr>
                </a:solidFill>
                <a:latin typeface="+mn-ea"/>
                <a:sym typeface="+mn-ea"/>
              </a:rPr>
              <a:t>Doctype</a:t>
            </a:r>
            <a:r>
              <a:rPr lang="zh-CN" altLang="en-US" sz="1200" kern="0" dirty="0">
                <a:ln>
                  <a:noFill/>
                  <a:prstDash val="sysDot"/>
                </a:ln>
                <a:solidFill>
                  <a:schemeClr val="tx1">
                    <a:lumMod val="85000"/>
                    <a:lumOff val="15000"/>
                  </a:schemeClr>
                </a:solidFill>
                <a:latin typeface="+mn-ea"/>
                <a:sym typeface="+mn-ea"/>
              </a:rPr>
              <a:t>。</a:t>
            </a:r>
            <a:r>
              <a:rPr lang="en-US" altLang="zh-CN" sz="1200" kern="0" dirty="0">
                <a:ln>
                  <a:noFill/>
                  <a:prstDash val="sysDot"/>
                </a:ln>
                <a:solidFill>
                  <a:schemeClr val="tx1">
                    <a:lumMod val="85000"/>
                    <a:lumOff val="15000"/>
                  </a:schemeClr>
                </a:solidFill>
                <a:latin typeface="+mn-ea"/>
                <a:sym typeface="+mn-ea"/>
              </a:rPr>
              <a:t> </a:t>
            </a:r>
            <a:r>
              <a:rPr lang="zh-CN" altLang="en-US" sz="1200" kern="0" dirty="0">
                <a:ln>
                  <a:noFill/>
                  <a:prstDash val="sysDot"/>
                </a:ln>
                <a:solidFill>
                  <a:schemeClr val="tx1">
                    <a:lumMod val="85000"/>
                    <a:lumOff val="15000"/>
                  </a:schemeClr>
                </a:solidFill>
                <a:latin typeface="+mn-ea"/>
                <a:sym typeface="+mn-ea"/>
              </a:rPr>
              <a:t>与</a:t>
            </a:r>
            <a:r>
              <a:rPr lang="en-US" altLang="zh-CN" sz="1200" kern="0" dirty="0">
                <a:ln>
                  <a:noFill/>
                  <a:prstDash val="sysDot"/>
                </a:ln>
                <a:solidFill>
                  <a:schemeClr val="tx1">
                    <a:lumMod val="85000"/>
                    <a:lumOff val="15000"/>
                  </a:schemeClr>
                </a:solidFill>
                <a:latin typeface="+mn-ea"/>
                <a:sym typeface="+mn-ea"/>
              </a:rPr>
              <a:t> Comment </a:t>
            </a:r>
            <a:r>
              <a:rPr lang="zh-CN" altLang="en-US" sz="1200" kern="0" dirty="0">
                <a:ln>
                  <a:noFill/>
                  <a:prstDash val="sysDot"/>
                </a:ln>
                <a:solidFill>
                  <a:schemeClr val="tx1">
                    <a:lumMod val="85000"/>
                    <a:lumOff val="15000"/>
                  </a:schemeClr>
                </a:solidFill>
                <a:latin typeface="+mn-ea"/>
                <a:sym typeface="+mn-ea"/>
              </a:rPr>
              <a:t>对</a:t>
            </a:r>
            <a:r>
              <a:rPr lang="en-US" altLang="zh-CN" sz="1200" kern="0" dirty="0">
                <a:ln>
                  <a:noFill/>
                  <a:prstDash val="sysDot"/>
                </a:ln>
                <a:solidFill>
                  <a:schemeClr val="tx1">
                    <a:lumMod val="85000"/>
                    <a:lumOff val="15000"/>
                  </a:schemeClr>
                </a:solidFill>
                <a:latin typeface="+mn-ea"/>
                <a:sym typeface="+mn-ea"/>
              </a:rPr>
              <a:t> </a:t>
            </a:r>
            <a:r>
              <a:rPr lang="zh-CN" altLang="en-US" sz="1200" kern="0" dirty="0">
                <a:ln>
                  <a:noFill/>
                  <a:prstDash val="sysDot"/>
                </a:ln>
                <a:solidFill>
                  <a:schemeClr val="tx1">
                    <a:lumMod val="85000"/>
                    <a:lumOff val="15000"/>
                  </a:schemeClr>
                </a:solidFill>
                <a:latin typeface="+mn-ea"/>
                <a:sym typeface="+mn-ea"/>
              </a:rPr>
              <a:t>象</a:t>
            </a:r>
            <a:r>
              <a:rPr lang="en-US" altLang="zh-CN" sz="1200" kern="0" dirty="0">
                <a:ln>
                  <a:noFill/>
                  <a:prstDash val="sysDot"/>
                </a:ln>
                <a:solidFill>
                  <a:schemeClr val="tx1">
                    <a:lumMod val="85000"/>
                    <a:lumOff val="15000"/>
                  </a:schemeClr>
                </a:solidFill>
                <a:latin typeface="+mn-ea"/>
                <a:sym typeface="+mn-ea"/>
              </a:rPr>
              <a:t> </a:t>
            </a:r>
            <a:r>
              <a:rPr lang="zh-CN" altLang="en-US" sz="1200" kern="0" dirty="0">
                <a:ln>
                  <a:noFill/>
                  <a:prstDash val="sysDot"/>
                </a:ln>
                <a:solidFill>
                  <a:schemeClr val="tx1">
                    <a:lumMod val="85000"/>
                    <a:lumOff val="15000"/>
                  </a:schemeClr>
                </a:solidFill>
                <a:latin typeface="+mn-ea"/>
                <a:sym typeface="+mn-ea"/>
              </a:rPr>
              <a:t>类</a:t>
            </a:r>
            <a:r>
              <a:rPr lang="en-US" altLang="zh-CN" sz="1200" kern="0" dirty="0">
                <a:ln>
                  <a:noFill/>
                  <a:prstDash val="sysDot"/>
                </a:ln>
                <a:solidFill>
                  <a:schemeClr val="tx1">
                    <a:lumMod val="85000"/>
                    <a:lumOff val="15000"/>
                  </a:schemeClr>
                </a:solidFill>
                <a:latin typeface="+mn-ea"/>
                <a:sym typeface="+mn-ea"/>
              </a:rPr>
              <a:t> </a:t>
            </a:r>
            <a:r>
              <a:rPr lang="zh-CN" altLang="en-US" sz="1200" kern="0" dirty="0">
                <a:ln>
                  <a:noFill/>
                  <a:prstDash val="sysDot"/>
                </a:ln>
                <a:solidFill>
                  <a:schemeClr val="tx1">
                    <a:lumMod val="85000"/>
                    <a:lumOff val="15000"/>
                  </a:schemeClr>
                </a:solidFill>
                <a:latin typeface="+mn-ea"/>
                <a:sym typeface="+mn-ea"/>
              </a:rPr>
              <a:t>似，</a:t>
            </a:r>
            <a:r>
              <a:rPr lang="en-US" altLang="zh-CN" sz="1200" kern="0" dirty="0">
                <a:ln>
                  <a:noFill/>
                  <a:prstDash val="sysDot"/>
                </a:ln>
                <a:solidFill>
                  <a:schemeClr val="tx1">
                    <a:lumMod val="85000"/>
                    <a:lumOff val="15000"/>
                  </a:schemeClr>
                </a:solidFill>
                <a:latin typeface="+mn-ea"/>
                <a:sym typeface="+mn-ea"/>
              </a:rPr>
              <a:t> </a:t>
            </a:r>
            <a:r>
              <a:rPr lang="zh-CN" altLang="en-US" sz="1200" kern="0" dirty="0">
                <a:ln>
                  <a:noFill/>
                  <a:prstDash val="sysDot"/>
                </a:ln>
                <a:solidFill>
                  <a:schemeClr val="tx1">
                    <a:lumMod val="85000"/>
                    <a:lumOff val="15000"/>
                  </a:schemeClr>
                </a:solidFill>
                <a:latin typeface="+mn-ea"/>
                <a:sym typeface="+mn-ea"/>
              </a:rPr>
              <a:t>这</a:t>
            </a:r>
            <a:r>
              <a:rPr lang="en-US" altLang="zh-CN" sz="1200" kern="0" dirty="0">
                <a:ln>
                  <a:noFill/>
                  <a:prstDash val="sysDot"/>
                </a:ln>
                <a:solidFill>
                  <a:schemeClr val="tx1">
                    <a:lumMod val="85000"/>
                    <a:lumOff val="15000"/>
                  </a:schemeClr>
                </a:solidFill>
                <a:latin typeface="+mn-ea"/>
                <a:sym typeface="+mn-ea"/>
              </a:rPr>
              <a:t> </a:t>
            </a:r>
            <a:r>
              <a:rPr lang="zh-CN" altLang="en-US" sz="1200" kern="0" dirty="0">
                <a:ln>
                  <a:noFill/>
                  <a:prstDash val="sysDot"/>
                </a:ln>
                <a:solidFill>
                  <a:schemeClr val="tx1">
                    <a:lumMod val="85000"/>
                    <a:lumOff val="15000"/>
                  </a:schemeClr>
                </a:solidFill>
                <a:latin typeface="+mn-ea"/>
                <a:sym typeface="+mn-ea"/>
              </a:rPr>
              <a:t>些</a:t>
            </a:r>
            <a:r>
              <a:rPr lang="en-US" altLang="zh-CN" sz="1200" kern="0" dirty="0">
                <a:ln>
                  <a:noFill/>
                  <a:prstDash val="sysDot"/>
                </a:ln>
                <a:solidFill>
                  <a:schemeClr val="tx1">
                    <a:lumMod val="85000"/>
                    <a:lumOff val="15000"/>
                  </a:schemeClr>
                </a:solidFill>
                <a:latin typeface="+mn-ea"/>
                <a:sym typeface="+mn-ea"/>
              </a:rPr>
              <a:t> </a:t>
            </a:r>
            <a:r>
              <a:rPr lang="zh-CN" altLang="en-US" sz="1200" kern="0" dirty="0">
                <a:ln>
                  <a:noFill/>
                  <a:prstDash val="sysDot"/>
                </a:ln>
                <a:solidFill>
                  <a:schemeClr val="tx1">
                    <a:lumMod val="85000"/>
                    <a:lumOff val="15000"/>
                  </a:schemeClr>
                </a:solidFill>
                <a:latin typeface="+mn-ea"/>
                <a:sym typeface="+mn-ea"/>
              </a:rPr>
              <a:t>类</a:t>
            </a:r>
            <a:r>
              <a:rPr lang="en-US" altLang="zh-CN" sz="1200" kern="0" dirty="0">
                <a:ln>
                  <a:noFill/>
                  <a:prstDash val="sysDot"/>
                </a:ln>
                <a:solidFill>
                  <a:schemeClr val="tx1">
                    <a:lumMod val="85000"/>
                    <a:lumOff val="15000"/>
                  </a:schemeClr>
                </a:solidFill>
                <a:latin typeface="+mn-ea"/>
                <a:sym typeface="+mn-ea"/>
              </a:rPr>
              <a:t> </a:t>
            </a:r>
            <a:r>
              <a:rPr lang="zh-CN" altLang="en-US" sz="1200" kern="0" dirty="0">
                <a:ln>
                  <a:noFill/>
                  <a:prstDash val="sysDot"/>
                </a:ln>
                <a:solidFill>
                  <a:schemeClr val="tx1">
                    <a:lumMod val="85000"/>
                    <a:lumOff val="15000"/>
                  </a:schemeClr>
                </a:solidFill>
                <a:latin typeface="+mn-ea"/>
                <a:sym typeface="+mn-ea"/>
              </a:rPr>
              <a:t>都</a:t>
            </a:r>
            <a:r>
              <a:rPr lang="en-US" altLang="zh-CN" sz="1200" kern="0" dirty="0">
                <a:ln>
                  <a:noFill/>
                  <a:prstDash val="sysDot"/>
                </a:ln>
                <a:solidFill>
                  <a:schemeClr val="tx1">
                    <a:lumMod val="85000"/>
                    <a:lumOff val="15000"/>
                  </a:schemeClr>
                </a:solidFill>
                <a:latin typeface="+mn-ea"/>
                <a:sym typeface="+mn-ea"/>
              </a:rPr>
              <a:t> </a:t>
            </a:r>
            <a:r>
              <a:rPr lang="zh-CN" altLang="en-US" sz="1200" kern="0" dirty="0">
                <a:ln>
                  <a:noFill/>
                  <a:prstDash val="sysDot"/>
                </a:ln>
                <a:solidFill>
                  <a:schemeClr val="tx1">
                    <a:lumMod val="85000"/>
                    <a:lumOff val="15000"/>
                  </a:schemeClr>
                </a:solidFill>
                <a:latin typeface="+mn-ea"/>
                <a:sym typeface="+mn-ea"/>
              </a:rPr>
              <a:t>是</a:t>
            </a:r>
            <a:r>
              <a:rPr lang="en-US" altLang="zh-CN" sz="1200" kern="0" dirty="0">
                <a:ln>
                  <a:noFill/>
                  <a:prstDash val="sysDot"/>
                </a:ln>
                <a:solidFill>
                  <a:schemeClr val="tx1">
                    <a:lumMod val="85000"/>
                    <a:lumOff val="15000"/>
                  </a:schemeClr>
                </a:solidFill>
                <a:latin typeface="+mn-ea"/>
                <a:sym typeface="+mn-ea"/>
              </a:rPr>
              <a:t> NavigableString </a:t>
            </a:r>
            <a:r>
              <a:rPr lang="zh-CN" altLang="en-US" sz="1200" kern="0" dirty="0">
                <a:ln>
                  <a:noFill/>
                  <a:prstDash val="sysDot"/>
                </a:ln>
                <a:solidFill>
                  <a:schemeClr val="tx1">
                    <a:lumMod val="85000"/>
                    <a:lumOff val="15000"/>
                  </a:schemeClr>
                </a:solidFill>
                <a:latin typeface="+mn-ea"/>
                <a:sym typeface="+mn-ea"/>
              </a:rPr>
              <a:t>的子类，只是添加了一些额外的方法。下面是使用</a:t>
            </a:r>
            <a:r>
              <a:rPr lang="en-US" altLang="zh-CN" sz="1200" kern="0" dirty="0">
                <a:ln>
                  <a:noFill/>
                  <a:prstDash val="sysDot"/>
                </a:ln>
                <a:solidFill>
                  <a:schemeClr val="tx1">
                    <a:lumMod val="85000"/>
                    <a:lumOff val="15000"/>
                  </a:schemeClr>
                </a:solidFill>
                <a:latin typeface="+mn-ea"/>
                <a:sym typeface="+mn-ea"/>
              </a:rPr>
              <a:t> CData </a:t>
            </a:r>
            <a:r>
              <a:rPr lang="zh-CN" altLang="en-US" sz="1200" kern="0" dirty="0">
                <a:ln>
                  <a:noFill/>
                  <a:prstDash val="sysDot"/>
                </a:ln>
                <a:solidFill>
                  <a:schemeClr val="tx1">
                    <a:lumMod val="85000"/>
                    <a:lumOff val="15000"/>
                  </a:schemeClr>
                </a:solidFill>
                <a:latin typeface="+mn-ea"/>
                <a:sym typeface="+mn-ea"/>
              </a:rPr>
              <a:t>替代注释的</a:t>
            </a:r>
            <a:r>
              <a:rPr lang="en-US" altLang="zh-CN" sz="1200" kern="0" dirty="0">
                <a:ln>
                  <a:noFill/>
                  <a:prstDash val="sysDot"/>
                </a:ln>
                <a:solidFill>
                  <a:schemeClr val="tx1">
                    <a:lumMod val="85000"/>
                    <a:lumOff val="15000"/>
                  </a:schemeClr>
                </a:solidFill>
                <a:latin typeface="+mn-ea"/>
                <a:sym typeface="+mn-ea"/>
              </a:rPr>
              <a:t> </a:t>
            </a:r>
            <a:r>
              <a:rPr lang="zh-CN" altLang="en-US" sz="1200" kern="0" dirty="0">
                <a:ln>
                  <a:noFill/>
                  <a:prstDash val="sysDot"/>
                </a:ln>
                <a:solidFill>
                  <a:schemeClr val="tx1">
                    <a:lumMod val="85000"/>
                    <a:lumOff val="15000"/>
                  </a:schemeClr>
                </a:solidFill>
                <a:latin typeface="+mn-ea"/>
                <a:sym typeface="+mn-ea"/>
              </a:rPr>
              <a:t>例子。</a:t>
            </a:r>
            <a:endParaRPr lang="zh-CN" altLang="en-US"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from bs4 import CData</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cdata=CData("A CDATA block")</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comment.replace_with(cdata)</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print(soup.b.prettify())</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&lt;b&gt;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&lt;![CDATA[A CDATA block]]&gt;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&lt;/b&gt; </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endParaRPr lang="en-US" altLang="zh-CN" sz="1200" kern="0" dirty="0">
              <a:ln>
                <a:noFill/>
                <a:prstDash val="sysDot"/>
              </a:ln>
              <a:solidFill>
                <a:schemeClr val="tx1">
                  <a:lumMod val="85000"/>
                  <a:lumOff val="15000"/>
                </a:schemeClr>
              </a:solidFill>
              <a:latin typeface="+mn-ea"/>
              <a:sym typeface="+mn-ea"/>
            </a:endParaRPr>
          </a:p>
        </p:txBody>
      </p:sp>
      <p:sp>
        <p:nvSpPr>
          <p:cNvPr id="2062" name="Rectangle 14"/>
          <p:cNvSpPr>
            <a:spLocks noGrp="1" noChangeArrowheads="1"/>
          </p:cNvSpPr>
          <p:nvPr>
            <p:custDataLst>
              <p:tags r:id="rId13"/>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任务实施：解析采集到的网页</a:t>
            </a:r>
            <a:endParaRPr lang="zh-CN" altLang="en-US" sz="3200" dirty="0">
              <a:solidFill>
                <a:srgbClr val="FF0000"/>
              </a:solidFill>
              <a:latin typeface="楷体_GB2312" charset="-122"/>
            </a:endParaRPr>
          </a:p>
        </p:txBody>
      </p:sp>
    </p:spTree>
    <p:custDataLst>
      <p:tags r:id="rId14"/>
    </p:custDataLst>
  </p:cSld>
  <p:clrMapOvr>
    <a:masterClrMapping/>
  </p:clrMapOvr>
  <p:transition>
    <p:cut/>
  </p:transition>
</p:sld>
</file>

<file path=ppt/slides/slide79.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cxnSp>
        <p:nvCxnSpPr>
          <p:cNvPr id="76" name="直接连接符 75"/>
          <p:cNvCxnSpPr/>
          <p:nvPr>
            <p:custDataLst>
              <p:tags r:id="rId2"/>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3"/>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4"/>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5"/>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73" name="直接连接符 72"/>
          <p:cNvCxnSpPr/>
          <p:nvPr>
            <p:custDataLst>
              <p:tags r:id="rId6"/>
            </p:custDataLst>
          </p:nvPr>
        </p:nvCxnSpPr>
        <p:spPr>
          <a:xfrm>
            <a:off x="608965" y="181864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74" name="直接连接符 73"/>
          <p:cNvCxnSpPr/>
          <p:nvPr>
            <p:custDataLst>
              <p:tags r:id="rId7"/>
            </p:custDataLst>
          </p:nvPr>
        </p:nvCxnSpPr>
        <p:spPr>
          <a:xfrm>
            <a:off x="2518410" y="192468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5" name="任意多边形: 形状 1397"/>
          <p:cNvSpPr/>
          <p:nvPr>
            <p:custDataLst>
              <p:tags r:id="rId8"/>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9"/>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10"/>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11"/>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12"/>
            </p:custDataLst>
          </p:nvPr>
        </p:nvSpPr>
        <p:spPr>
          <a:xfrm>
            <a:off x="1092835" y="1104265"/>
            <a:ext cx="10015220" cy="3926840"/>
          </a:xfrm>
          <a:prstGeom prst="rect">
            <a:avLst/>
          </a:prstGeom>
          <a:noFill/>
        </p:spPr>
        <p:txBody>
          <a:bodyPr wrap="square" rtlCol="0" anchor="ctr" anchorCtr="0">
            <a:normAutofit/>
          </a:bodyPr>
          <a:lstStyle/>
          <a:p>
            <a:pPr indent="0" fontAlgn="auto">
              <a:lnSpc>
                <a:spcPct val="150000"/>
              </a:lnSpc>
            </a:pPr>
            <a:r>
              <a:rPr lang="en-US" altLang="zh-CN" sz="1600" b="1" kern="0" dirty="0">
                <a:ln>
                  <a:noFill/>
                  <a:prstDash val="sysDot"/>
                </a:ln>
                <a:solidFill>
                  <a:schemeClr val="tx1">
                    <a:lumMod val="85000"/>
                    <a:lumOff val="15000"/>
                  </a:schemeClr>
                </a:solidFill>
                <a:latin typeface="+mn-ea"/>
                <a:sym typeface="+mn-ea"/>
              </a:rPr>
              <a:t>4. Comment </a:t>
            </a:r>
            <a:r>
              <a:rPr lang="zh-CN" altLang="en-US" sz="1600" b="1" kern="0" dirty="0">
                <a:ln>
                  <a:noFill/>
                  <a:prstDash val="sysDot"/>
                </a:ln>
                <a:solidFill>
                  <a:schemeClr val="tx1">
                    <a:lumMod val="85000"/>
                    <a:lumOff val="15000"/>
                  </a:schemeClr>
                </a:solidFill>
                <a:latin typeface="+mn-ea"/>
                <a:sym typeface="+mn-ea"/>
              </a:rPr>
              <a:t>对象</a:t>
            </a:r>
            <a:endParaRPr lang="zh-CN" altLang="en-US" sz="1600" b="1"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Comment </a:t>
            </a:r>
            <a:r>
              <a:rPr lang="zh-CN" altLang="en-US" sz="1600" kern="0" dirty="0">
                <a:ln>
                  <a:noFill/>
                  <a:prstDash val="sysDot"/>
                </a:ln>
                <a:solidFill>
                  <a:schemeClr val="tx1">
                    <a:lumMod val="85000"/>
                    <a:lumOff val="15000"/>
                  </a:schemeClr>
                </a:solidFill>
                <a:latin typeface="+mn-ea"/>
                <a:sym typeface="+mn-ea"/>
              </a:rPr>
              <a:t>对象是一个特殊类型的</a:t>
            </a:r>
            <a:r>
              <a:rPr lang="en-US" altLang="zh-CN" sz="1600" kern="0" dirty="0">
                <a:ln>
                  <a:noFill/>
                  <a:prstDash val="sysDot"/>
                </a:ln>
                <a:solidFill>
                  <a:schemeClr val="tx1">
                    <a:lumMod val="85000"/>
                    <a:lumOff val="15000"/>
                  </a:schemeClr>
                </a:solidFill>
                <a:latin typeface="+mn-ea"/>
                <a:sym typeface="+mn-ea"/>
              </a:rPr>
              <a:t> NavigableString </a:t>
            </a:r>
            <a:r>
              <a:rPr lang="zh-CN" altLang="en-US" sz="1600" kern="0" dirty="0">
                <a:ln>
                  <a:noFill/>
                  <a:prstDash val="sysDot"/>
                </a:ln>
                <a:solidFill>
                  <a:schemeClr val="tx1">
                    <a:lumMod val="85000"/>
                    <a:lumOff val="15000"/>
                  </a:schemeClr>
                </a:solidFill>
                <a:latin typeface="+mn-ea"/>
                <a:sym typeface="+mn-ea"/>
              </a:rPr>
              <a:t>对象，相关示例如下。</a:t>
            </a: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print(comment)</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u'Hey,buddy.Want to buy a used parser?'</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600" kern="0" dirty="0">
                <a:ln>
                  <a:noFill/>
                  <a:prstDash val="sysDot"/>
                </a:ln>
                <a:solidFill>
                  <a:schemeClr val="tx1">
                    <a:lumMod val="85000"/>
                    <a:lumOff val="15000"/>
                  </a:schemeClr>
                </a:solidFill>
                <a:latin typeface="+mn-ea"/>
                <a:sym typeface="+mn-ea"/>
              </a:rPr>
              <a:t>当在</a:t>
            </a:r>
            <a:r>
              <a:rPr lang="en-US" altLang="zh-CN" sz="1600" kern="0" dirty="0">
                <a:ln>
                  <a:noFill/>
                  <a:prstDash val="sysDot"/>
                </a:ln>
                <a:solidFill>
                  <a:schemeClr val="tx1">
                    <a:lumMod val="85000"/>
                    <a:lumOff val="15000"/>
                  </a:schemeClr>
                </a:solidFill>
                <a:latin typeface="+mn-ea"/>
                <a:sym typeface="+mn-ea"/>
              </a:rPr>
              <a:t> HTML </a:t>
            </a:r>
            <a:r>
              <a:rPr lang="zh-CN" altLang="en-US" sz="1600" kern="0" dirty="0">
                <a:ln>
                  <a:noFill/>
                  <a:prstDash val="sysDot"/>
                </a:ln>
                <a:solidFill>
                  <a:schemeClr val="tx1">
                    <a:lumMod val="85000"/>
                    <a:lumOff val="15000"/>
                  </a:schemeClr>
                </a:solidFill>
                <a:latin typeface="+mn-ea"/>
                <a:sym typeface="+mn-ea"/>
              </a:rPr>
              <a:t>文档中出现时，</a:t>
            </a:r>
            <a:r>
              <a:rPr lang="en-US" altLang="zh-CN" sz="1600" kern="0" dirty="0">
                <a:ln>
                  <a:noFill/>
                  <a:prstDash val="sysDot"/>
                </a:ln>
                <a:solidFill>
                  <a:schemeClr val="tx1">
                    <a:lumMod val="85000"/>
                    <a:lumOff val="15000"/>
                  </a:schemeClr>
                </a:solidFill>
                <a:latin typeface="+mn-ea"/>
                <a:sym typeface="+mn-ea"/>
              </a:rPr>
              <a:t>Comment </a:t>
            </a:r>
            <a:r>
              <a:rPr lang="zh-CN" altLang="en-US" sz="1600" kern="0" dirty="0">
                <a:ln>
                  <a:noFill/>
                  <a:prstDash val="sysDot"/>
                </a:ln>
                <a:solidFill>
                  <a:schemeClr val="tx1">
                    <a:lumMod val="85000"/>
                    <a:lumOff val="15000"/>
                  </a:schemeClr>
                </a:solidFill>
                <a:latin typeface="+mn-ea"/>
                <a:sym typeface="+mn-ea"/>
              </a:rPr>
              <a:t>对象会使用特殊的格式输出，相关示例如下。</a:t>
            </a: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print(soup.b.prettify())</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&lt;b&gt;</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&lt;!--Hey,buddy.Want to buy a used parser?--&gt;</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&lt;/b&gt;</a:t>
            </a:r>
            <a:endParaRPr lang="en-US" altLang="zh-CN" sz="1600" kern="0" dirty="0">
              <a:ln>
                <a:noFill/>
                <a:prstDash val="sysDot"/>
              </a:ln>
              <a:solidFill>
                <a:schemeClr val="tx1">
                  <a:lumMod val="85000"/>
                  <a:lumOff val="15000"/>
                </a:schemeClr>
              </a:solidFill>
              <a:latin typeface="+mn-ea"/>
              <a:sym typeface="+mn-ea"/>
            </a:endParaRPr>
          </a:p>
        </p:txBody>
      </p:sp>
      <p:sp>
        <p:nvSpPr>
          <p:cNvPr id="2062" name="Rectangle 14"/>
          <p:cNvSpPr>
            <a:spLocks noGrp="1" noChangeArrowheads="1"/>
          </p:cNvSpPr>
          <p:nvPr>
            <p:custDataLst>
              <p:tags r:id="rId13"/>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任务实施：解析采集到的网页</a:t>
            </a:r>
            <a:endParaRPr lang="zh-CN" altLang="en-US" sz="3200" dirty="0">
              <a:solidFill>
                <a:srgbClr val="FF0000"/>
              </a:solidFill>
              <a:latin typeface="楷体_GB2312" charset="-122"/>
            </a:endParaRPr>
          </a:p>
        </p:txBody>
      </p:sp>
    </p:spTree>
    <p:custDataLst>
      <p:tags r:id="rId14"/>
    </p:custDataLst>
  </p:cSld>
  <p:clrMapOvr>
    <a:masterClrMapping/>
  </p:clrMapOvr>
  <p:transition>
    <p:cu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2" name="Rectangle 14"/>
          <p:cNvSpPr>
            <a:spLocks noGrp="1" noChangeArrowheads="1"/>
          </p:cNvSpPr>
          <p:nvPr>
            <p:ph type="title" idx="4294967295"/>
            <p:custDataLst>
              <p:tags r:id="rId1"/>
            </p:custDataLst>
          </p:nvPr>
        </p:nvSpPr>
        <p:spPr/>
        <p:txBody>
          <a:bodyPr wrap="none"/>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任务实施：一</a:t>
            </a:r>
            <a:r>
              <a:rPr lang="en-US" altLang="zh-CN" sz="3200" dirty="0">
                <a:solidFill>
                  <a:srgbClr val="FF0000"/>
                </a:solidFill>
                <a:latin typeface="楷体_GB2312" charset="-122"/>
              </a:rPr>
              <a:t>. </a:t>
            </a:r>
            <a:r>
              <a:rPr lang="zh-CN" altLang="en-US" sz="3200" dirty="0">
                <a:solidFill>
                  <a:srgbClr val="FF0000"/>
                </a:solidFill>
                <a:latin typeface="楷体_GB2312" charset="-122"/>
              </a:rPr>
              <a:t>浏览网页及获取内容的流程</a:t>
            </a:r>
            <a:endParaRPr lang="zh-CN" altLang="en-US" sz="3200" dirty="0">
              <a:solidFill>
                <a:srgbClr val="FF0000"/>
              </a:solidFill>
              <a:latin typeface="楷体_GB2312" charset="-122"/>
            </a:endParaRPr>
          </a:p>
        </p:txBody>
      </p:sp>
      <p:sp>
        <p:nvSpPr>
          <p:cNvPr id="3" name="内容占位符 2"/>
          <p:cNvSpPr>
            <a:spLocks noGrp="1"/>
          </p:cNvSpPr>
          <p:nvPr>
            <p:custDataLst>
              <p:tags r:id="rId2"/>
            </p:custDataLst>
          </p:nvPr>
        </p:nvSpPr>
        <p:spPr>
          <a:xfrm>
            <a:off x="694690" y="1240155"/>
            <a:ext cx="10799445" cy="4742180"/>
          </a:xfrm>
          <a:prstGeom prst="rect">
            <a:avLst/>
          </a:prstGeom>
        </p:spPr>
        <p:txBody>
          <a:bodyPr vert="horz" wrap="square" lIns="0" tIns="0" rIns="0" bIns="0" rtlCol="0">
            <a:normAutofit lnSpcReduction="10000"/>
          </a:bodyPr>
          <a:lstStyle>
            <a:lvl1pPr>
              <a:defRPr>
                <a:latin typeface="+mn-ea"/>
                <a:ea typeface="+mn-ea"/>
                <a:cs typeface="+mn-ea"/>
                <a:sym typeface="+mn-ea"/>
              </a:defRPr>
            </a:lvl1pPr>
            <a:lvl2pPr>
              <a:defRPr>
                <a:latin typeface="+mn-ea"/>
                <a:ea typeface="+mn-ea"/>
                <a:cs typeface="+mn-ea"/>
                <a:sym typeface="+mn-ea"/>
              </a:defRPr>
            </a:lvl2pPr>
            <a:lvl3pPr>
              <a:defRPr>
                <a:latin typeface="+mn-ea"/>
                <a:ea typeface="+mn-ea"/>
                <a:cs typeface="+mn-ea"/>
                <a:sym typeface="+mn-ea"/>
              </a:defRPr>
            </a:lvl3pPr>
            <a:lvl4pPr>
              <a:defRPr>
                <a:latin typeface="+mn-ea"/>
                <a:ea typeface="+mn-ea"/>
                <a:cs typeface="+mn-ea"/>
                <a:sym typeface="+mn-ea"/>
              </a:defRPr>
            </a:lvl4pPr>
            <a:lvl5pPr>
              <a:defRPr>
                <a:latin typeface="+mn-ea"/>
                <a:ea typeface="+mn-ea"/>
                <a:cs typeface="+mn-ea"/>
                <a:sym typeface="+mn-ea"/>
              </a:defRPr>
            </a:lvl5pPr>
          </a:lstStyle>
          <a:p>
            <a:pPr lvl="0">
              <a:buNone/>
            </a:pPr>
            <a:r>
              <a:rPr lang="en-US" altLang="zh-CN" sz="2800" dirty="0">
                <a:solidFill>
                  <a:srgbClr val="0070C0"/>
                </a:solidFill>
              </a:rPr>
              <a:t>(</a:t>
            </a:r>
            <a:r>
              <a:rPr lang="zh-CN" altLang="en-US" sz="2800" dirty="0">
                <a:solidFill>
                  <a:srgbClr val="0070C0"/>
                </a:solidFill>
              </a:rPr>
              <a:t>二</a:t>
            </a:r>
            <a:r>
              <a:rPr lang="en-US" altLang="zh-CN" sz="2800" dirty="0">
                <a:solidFill>
                  <a:srgbClr val="0070C0"/>
                </a:solidFill>
              </a:rPr>
              <a:t>). </a:t>
            </a:r>
            <a:r>
              <a:rPr lang="zh-CN" altLang="en-US" sz="2800" dirty="0">
                <a:solidFill>
                  <a:srgbClr val="0070C0"/>
                </a:solidFill>
              </a:rPr>
              <a:t>网页访问原理和过程</a:t>
            </a:r>
            <a:endParaRPr lang="en-US" altLang="zh-CN" sz="2800" dirty="0">
              <a:solidFill>
                <a:srgbClr val="0070C0"/>
              </a:solidFill>
            </a:endParaRPr>
          </a:p>
          <a:p>
            <a:pPr lvl="0">
              <a:buNone/>
            </a:pPr>
            <a:endParaRPr lang="zh-CN" altLang="en-US" dirty="0"/>
          </a:p>
          <a:p>
            <a:pPr lvl="0">
              <a:buNone/>
            </a:pPr>
            <a:r>
              <a:rPr lang="en-US" altLang="zh-CN" b="1" dirty="0"/>
              <a:t>2.</a:t>
            </a:r>
            <a:r>
              <a:rPr lang="zh-CN" altLang="en-US" b="1" dirty="0"/>
              <a:t>浏览器发送</a:t>
            </a:r>
            <a:r>
              <a:rPr lang="en-US" altLang="zh-CN" b="1" dirty="0"/>
              <a:t>HTTP</a:t>
            </a:r>
            <a:r>
              <a:rPr lang="zh-CN" altLang="en-US" b="1" dirty="0"/>
              <a:t>请求过程：</a:t>
            </a:r>
            <a:endParaRPr lang="zh-CN" altLang="en-US" b="1" dirty="0"/>
          </a:p>
          <a:p>
            <a:pPr lvl="0">
              <a:buNone/>
            </a:pPr>
            <a:endParaRPr lang="zh-CN" altLang="en-US" dirty="0"/>
          </a:p>
          <a:p>
            <a:pPr lvl="0">
              <a:buNone/>
            </a:pPr>
            <a:r>
              <a:rPr lang="zh-CN" altLang="en-US" sz="1600" dirty="0"/>
              <a:t>（</a:t>
            </a:r>
            <a:r>
              <a:rPr lang="en-US" altLang="zh-CN" sz="1600" dirty="0"/>
              <a:t>1</a:t>
            </a:r>
            <a:r>
              <a:rPr lang="zh-CN" altLang="en-US" sz="1600" dirty="0"/>
              <a:t>）当用户在浏览器的地址栏中输入一个</a:t>
            </a:r>
            <a:r>
              <a:rPr lang="en-US" altLang="zh-CN" sz="1600" dirty="0"/>
              <a:t> URL </a:t>
            </a:r>
            <a:r>
              <a:rPr lang="zh-CN" altLang="en-US" sz="1600" dirty="0"/>
              <a:t>并按回车键之后，浏览器会向</a:t>
            </a:r>
            <a:r>
              <a:rPr lang="en-US" altLang="zh-CN" sz="1600" dirty="0"/>
              <a:t> HTTP </a:t>
            </a:r>
            <a:r>
              <a:rPr lang="zh-CN" altLang="en-US" sz="1600" dirty="0"/>
              <a:t>服务器发送</a:t>
            </a:r>
            <a:r>
              <a:rPr lang="en-US" altLang="zh-CN" sz="1600" dirty="0"/>
              <a:t> HTTP </a:t>
            </a:r>
            <a:r>
              <a:rPr lang="zh-CN" altLang="en-US" sz="1600" dirty="0"/>
              <a:t>请求。</a:t>
            </a:r>
            <a:r>
              <a:rPr lang="en-US" altLang="zh-CN" sz="1600" dirty="0"/>
              <a:t>HTTP </a:t>
            </a:r>
            <a:r>
              <a:rPr lang="zh-CN" altLang="en-US" sz="1600" dirty="0"/>
              <a:t>请求主要分为</a:t>
            </a:r>
            <a:r>
              <a:rPr lang="en-US" altLang="zh-CN" sz="1600" dirty="0"/>
              <a:t> get </a:t>
            </a:r>
            <a:r>
              <a:rPr lang="zh-CN" altLang="en-US" sz="1600" dirty="0"/>
              <a:t>和</a:t>
            </a:r>
            <a:r>
              <a:rPr lang="en-US" altLang="zh-CN" sz="1600" dirty="0"/>
              <a:t> post </a:t>
            </a:r>
            <a:r>
              <a:rPr lang="zh-CN" altLang="en-US" sz="1600" dirty="0"/>
              <a:t>两种方法。</a:t>
            </a:r>
            <a:endParaRPr lang="zh-CN" altLang="en-US" sz="1600" dirty="0"/>
          </a:p>
          <a:p>
            <a:pPr lvl="0">
              <a:buNone/>
            </a:pPr>
            <a:r>
              <a:rPr lang="zh-CN" altLang="en-US" sz="1600" dirty="0"/>
              <a:t>（</a:t>
            </a:r>
            <a:r>
              <a:rPr lang="en-US" altLang="zh-CN" sz="1600" dirty="0"/>
              <a:t>2</a:t>
            </a:r>
            <a:r>
              <a:rPr lang="zh-CN" altLang="en-US" sz="1600" dirty="0"/>
              <a:t>）当在浏览器中输入</a:t>
            </a:r>
            <a:r>
              <a:rPr lang="en-US" altLang="zh-CN" sz="1600" dirty="0"/>
              <a:t> URL“http://www.baidu.com”</a:t>
            </a:r>
            <a:r>
              <a:rPr lang="zh-CN" altLang="en-US" sz="1600" dirty="0"/>
              <a:t>时，浏览器发送一个</a:t>
            </a:r>
            <a:r>
              <a:rPr lang="en-US" altLang="zh-CN" sz="1600" dirty="0"/>
              <a:t> Request </a:t>
            </a:r>
            <a:r>
              <a:rPr lang="zh-CN" altLang="en-US" sz="1600" dirty="0"/>
              <a:t>去获取</a:t>
            </a:r>
            <a:r>
              <a:rPr lang="en-US" altLang="zh-CN" sz="1600" dirty="0"/>
              <a:t>“http://www.baidu.com”</a:t>
            </a:r>
            <a:r>
              <a:rPr lang="zh-CN" altLang="en-US" sz="1600" dirty="0"/>
              <a:t>的</a:t>
            </a:r>
            <a:r>
              <a:rPr lang="en-US" altLang="zh-CN" sz="1600" dirty="0"/>
              <a:t> HTML </a:t>
            </a:r>
            <a:r>
              <a:rPr lang="zh-CN" altLang="en-US" sz="1600" dirty="0"/>
              <a:t>文件，服务器把</a:t>
            </a:r>
            <a:r>
              <a:rPr lang="en-US" altLang="zh-CN" sz="1600" dirty="0"/>
              <a:t> Response </a:t>
            </a:r>
            <a:r>
              <a:rPr lang="zh-CN" altLang="en-US" sz="1600" dirty="0"/>
              <a:t>文件对象发回浏</a:t>
            </a:r>
            <a:r>
              <a:rPr lang="en-US" altLang="zh-CN" sz="1600" dirty="0"/>
              <a:t> </a:t>
            </a:r>
            <a:r>
              <a:rPr lang="zh-CN" altLang="en-US" sz="1600" dirty="0"/>
              <a:t>览器。</a:t>
            </a:r>
            <a:endParaRPr lang="zh-CN" altLang="en-US" sz="1600" dirty="0"/>
          </a:p>
          <a:p>
            <a:pPr lvl="0">
              <a:buNone/>
            </a:pPr>
            <a:r>
              <a:rPr lang="zh-CN" altLang="en-US" sz="1600" dirty="0"/>
              <a:t>（</a:t>
            </a:r>
            <a:r>
              <a:rPr lang="en-US" altLang="zh-CN" sz="1600" dirty="0"/>
              <a:t>3</a:t>
            </a:r>
            <a:r>
              <a:rPr lang="zh-CN" altLang="en-US" sz="1600" dirty="0"/>
              <a:t>）浏览器分析</a:t>
            </a:r>
            <a:r>
              <a:rPr lang="en-US" altLang="zh-CN" sz="1600" dirty="0"/>
              <a:t> Response </a:t>
            </a:r>
            <a:r>
              <a:rPr lang="zh-CN" altLang="en-US" sz="1600" dirty="0"/>
              <a:t>中的</a:t>
            </a:r>
            <a:r>
              <a:rPr lang="en-US" altLang="zh-CN" sz="1600" dirty="0"/>
              <a:t> HTML</a:t>
            </a:r>
            <a:r>
              <a:rPr lang="zh-CN" altLang="en-US" sz="1600" dirty="0"/>
              <a:t>，若发现其中引用了很多其他文件（比如</a:t>
            </a:r>
            <a:r>
              <a:rPr lang="en-US" altLang="zh-CN" sz="1600" dirty="0"/>
              <a:t> images </a:t>
            </a:r>
            <a:r>
              <a:rPr lang="zh-CN" altLang="en-US" sz="1600" dirty="0"/>
              <a:t>文件、</a:t>
            </a:r>
            <a:r>
              <a:rPr lang="en-US" altLang="zh-CN" sz="1600" dirty="0"/>
              <a:t>css </a:t>
            </a:r>
            <a:r>
              <a:rPr lang="zh-CN" altLang="en-US" sz="1600" dirty="0"/>
              <a:t>文件、</a:t>
            </a:r>
            <a:r>
              <a:rPr lang="en-US" altLang="zh-CN" sz="1600" dirty="0"/>
              <a:t>js </a:t>
            </a:r>
            <a:r>
              <a:rPr lang="zh-CN" altLang="en-US" sz="1600" dirty="0"/>
              <a:t>文件），则浏览器会再次发送</a:t>
            </a:r>
            <a:r>
              <a:rPr lang="en-US" altLang="zh-CN" sz="1600" dirty="0"/>
              <a:t> Request </a:t>
            </a:r>
            <a:r>
              <a:rPr lang="zh-CN" altLang="en-US" sz="1600" dirty="0"/>
              <a:t>去获取这些相应的文件。</a:t>
            </a:r>
            <a:endParaRPr lang="zh-CN" altLang="en-US" sz="1600" dirty="0"/>
          </a:p>
          <a:p>
            <a:pPr lvl="0">
              <a:buNone/>
            </a:pPr>
            <a:r>
              <a:rPr lang="zh-CN" altLang="en-US" sz="1600" dirty="0"/>
              <a:t>（</a:t>
            </a:r>
            <a:r>
              <a:rPr lang="en-US" altLang="zh-CN" sz="1600" dirty="0"/>
              <a:t>4</a:t>
            </a:r>
            <a:r>
              <a:rPr lang="zh-CN" altLang="en-US" sz="1600" dirty="0"/>
              <a:t>）当所有文件都下载成功后，网页会根据</a:t>
            </a:r>
            <a:r>
              <a:rPr lang="en-US" altLang="zh-CN" sz="1600" dirty="0"/>
              <a:t> HTML </a:t>
            </a:r>
            <a:r>
              <a:rPr lang="zh-CN" altLang="en-US" sz="1600" dirty="0"/>
              <a:t>的语法结构，完整地显示出来。</a:t>
            </a:r>
            <a:endParaRPr lang="zh-CN" altLang="en-US" sz="1600" dirty="0"/>
          </a:p>
          <a:p>
            <a:pPr lvl="0">
              <a:buNone/>
            </a:pPr>
            <a:r>
              <a:rPr lang="en-US" altLang="zh-CN" sz="1600" dirty="0"/>
              <a:t>URL </a:t>
            </a:r>
            <a:r>
              <a:rPr lang="zh-CN" altLang="en-US" sz="1600" dirty="0"/>
              <a:t>是用于完整地描述互联网上网页和其他资源的地址的一种标识方法，其基本格</a:t>
            </a:r>
            <a:r>
              <a:rPr lang="en-US" altLang="zh-CN" sz="1600" dirty="0"/>
              <a:t> </a:t>
            </a:r>
            <a:r>
              <a:rPr lang="zh-CN" altLang="en-US" sz="1600" dirty="0"/>
              <a:t>式如下：</a:t>
            </a:r>
            <a:endParaRPr lang="zh-CN" altLang="en-US" sz="1600" dirty="0"/>
          </a:p>
          <a:p>
            <a:pPr lvl="0">
              <a:buNone/>
            </a:pPr>
            <a:r>
              <a:rPr lang="en-US" altLang="zh-CN" sz="1600" dirty="0"/>
              <a:t>scheme://host[:port#]/path/…/[?query-string][# anchor]:</a:t>
            </a:r>
            <a:endParaRPr lang="en-US" altLang="zh-CN" sz="1600" dirty="0"/>
          </a:p>
          <a:p>
            <a:pPr lvl="0">
              <a:buNone/>
            </a:pPr>
            <a:r>
              <a:rPr lang="zh-CN" altLang="en-US" sz="1600" dirty="0"/>
              <a:t>（</a:t>
            </a:r>
            <a:r>
              <a:rPr lang="en-US" altLang="zh-CN" sz="1600" dirty="0"/>
              <a:t>1</a:t>
            </a:r>
            <a:r>
              <a:rPr lang="zh-CN" altLang="en-US" sz="1600" dirty="0"/>
              <a:t>）</a:t>
            </a:r>
            <a:r>
              <a:rPr lang="en-US" altLang="zh-CN" sz="1600" dirty="0"/>
              <a:t>scheme </a:t>
            </a:r>
            <a:r>
              <a:rPr lang="zh-CN" altLang="en-US" sz="1600" dirty="0"/>
              <a:t>：协议（如</a:t>
            </a:r>
            <a:r>
              <a:rPr lang="en-US" altLang="zh-CN" sz="1600" dirty="0"/>
              <a:t> HTTP </a:t>
            </a:r>
            <a:r>
              <a:rPr lang="zh-CN" altLang="en-US" sz="1600" dirty="0"/>
              <a:t>、</a:t>
            </a:r>
            <a:r>
              <a:rPr lang="en-US" altLang="zh-CN" sz="1600" dirty="0"/>
              <a:t>HTTPS</a:t>
            </a:r>
            <a:r>
              <a:rPr lang="zh-CN" altLang="en-US" sz="1600" dirty="0"/>
              <a:t>、</a:t>
            </a:r>
            <a:r>
              <a:rPr lang="en-US" altLang="zh-CN" sz="1600" dirty="0"/>
              <a:t>FTP</a:t>
            </a:r>
            <a:r>
              <a:rPr lang="zh-CN" altLang="en-US" sz="1600" dirty="0"/>
              <a:t>）。</a:t>
            </a:r>
            <a:endParaRPr lang="zh-CN" altLang="en-US" sz="1600" dirty="0"/>
          </a:p>
          <a:p>
            <a:pPr lvl="0">
              <a:buNone/>
            </a:pPr>
            <a:r>
              <a:rPr lang="zh-CN" altLang="en-US" sz="1600" dirty="0"/>
              <a:t>（</a:t>
            </a:r>
            <a:r>
              <a:rPr lang="en-US" altLang="zh-CN" sz="1600" dirty="0"/>
              <a:t>2 </a:t>
            </a:r>
            <a:r>
              <a:rPr lang="zh-CN" altLang="en-US" sz="1600" dirty="0"/>
              <a:t>）</a:t>
            </a:r>
            <a:r>
              <a:rPr lang="en-US" altLang="zh-CN" sz="1600" dirty="0"/>
              <a:t>host </a:t>
            </a:r>
            <a:r>
              <a:rPr lang="zh-CN" altLang="en-US" sz="1600" dirty="0"/>
              <a:t>：服务器的</a:t>
            </a:r>
            <a:r>
              <a:rPr lang="en-US" altLang="zh-CN" sz="1600" dirty="0"/>
              <a:t> IP </a:t>
            </a:r>
            <a:r>
              <a:rPr lang="zh-CN" altLang="en-US" sz="1600" dirty="0"/>
              <a:t>地址或者域名。</a:t>
            </a:r>
            <a:endParaRPr lang="zh-CN" altLang="en-US" sz="1600" dirty="0"/>
          </a:p>
          <a:p>
            <a:pPr lvl="0">
              <a:buNone/>
            </a:pPr>
            <a:r>
              <a:rPr lang="zh-CN" altLang="en-US" sz="1600" dirty="0"/>
              <a:t>（</a:t>
            </a:r>
            <a:r>
              <a:rPr lang="en-US" altLang="zh-CN" sz="1600" dirty="0"/>
              <a:t>3 </a:t>
            </a:r>
            <a:r>
              <a:rPr lang="zh-CN" altLang="en-US" sz="1600" dirty="0"/>
              <a:t>）</a:t>
            </a:r>
            <a:r>
              <a:rPr lang="en-US" altLang="zh-CN" sz="1600" dirty="0"/>
              <a:t>port# </a:t>
            </a:r>
            <a:r>
              <a:rPr lang="zh-CN" altLang="en-US" sz="1600" dirty="0"/>
              <a:t>：服务器的端口号（如果是协议默认端口，则默认端口号为</a:t>
            </a:r>
            <a:r>
              <a:rPr lang="en-US" altLang="zh-CN" sz="1600" dirty="0"/>
              <a:t> 80 </a:t>
            </a:r>
            <a:r>
              <a:rPr lang="zh-CN" altLang="en-US" sz="1600" dirty="0"/>
              <a:t>）。</a:t>
            </a:r>
            <a:endParaRPr lang="zh-CN" altLang="en-US" sz="1600" dirty="0"/>
          </a:p>
          <a:p>
            <a:pPr lvl="0">
              <a:buNone/>
            </a:pPr>
            <a:r>
              <a:rPr lang="zh-CN" altLang="en-US" sz="1600" dirty="0"/>
              <a:t>（</a:t>
            </a:r>
            <a:r>
              <a:rPr lang="en-US" altLang="zh-CN" sz="1600" dirty="0"/>
              <a:t>4 </a:t>
            </a:r>
            <a:r>
              <a:rPr lang="zh-CN" altLang="en-US" sz="1600" dirty="0"/>
              <a:t>）</a:t>
            </a:r>
            <a:r>
              <a:rPr lang="en-US" altLang="zh-CN" sz="1600" dirty="0"/>
              <a:t>path </a:t>
            </a:r>
            <a:r>
              <a:rPr lang="zh-CN" altLang="en-US" sz="1600" dirty="0"/>
              <a:t>：访问资源的路径。</a:t>
            </a:r>
            <a:endParaRPr lang="zh-CN" altLang="en-US" sz="1600" dirty="0"/>
          </a:p>
          <a:p>
            <a:pPr lvl="0">
              <a:buNone/>
            </a:pPr>
            <a:r>
              <a:rPr lang="zh-CN" altLang="en-US" sz="1600" dirty="0"/>
              <a:t>（</a:t>
            </a:r>
            <a:r>
              <a:rPr lang="en-US" altLang="zh-CN" sz="1600" dirty="0"/>
              <a:t>5</a:t>
            </a:r>
            <a:r>
              <a:rPr lang="zh-CN" altLang="en-US" sz="1600" dirty="0"/>
              <a:t>）</a:t>
            </a:r>
            <a:r>
              <a:rPr lang="en-US" altLang="zh-CN" sz="1600" dirty="0"/>
              <a:t>query - string </a:t>
            </a:r>
            <a:r>
              <a:rPr lang="zh-CN" altLang="en-US" sz="1600" dirty="0"/>
              <a:t>：参数，发送给</a:t>
            </a:r>
            <a:r>
              <a:rPr lang="en-US" altLang="zh-CN" sz="1600" dirty="0"/>
              <a:t> HTTP </a:t>
            </a:r>
            <a:r>
              <a:rPr lang="zh-CN" altLang="en-US" sz="1600" dirty="0"/>
              <a:t>服务器的数据。</a:t>
            </a:r>
            <a:endParaRPr lang="zh-CN" altLang="en-US" sz="1600" dirty="0"/>
          </a:p>
          <a:p>
            <a:pPr lvl="0">
              <a:buNone/>
            </a:pPr>
            <a:r>
              <a:rPr lang="zh-CN" altLang="en-US" sz="1600" dirty="0"/>
              <a:t>（</a:t>
            </a:r>
            <a:r>
              <a:rPr lang="en-US" altLang="zh-CN" sz="1600" dirty="0"/>
              <a:t>6 </a:t>
            </a:r>
            <a:r>
              <a:rPr lang="zh-CN" altLang="en-US" sz="1600" dirty="0"/>
              <a:t>）</a:t>
            </a:r>
            <a:r>
              <a:rPr lang="en-US" altLang="zh-CN" sz="1600" dirty="0"/>
              <a:t>anchor </a:t>
            </a:r>
            <a:r>
              <a:rPr lang="zh-CN" altLang="en-US" sz="1600" dirty="0"/>
              <a:t>：锚（跳转到网页的指定锚点位置）。</a:t>
            </a:r>
            <a:endParaRPr lang="zh-CN" altLang="en-US" sz="1600" dirty="0"/>
          </a:p>
        </p:txBody>
      </p:sp>
    </p:spTree>
    <p:custDataLst>
      <p:tags r:id="rId3"/>
    </p:custDataLst>
  </p:cSld>
  <p:clrMapOvr>
    <a:masterClrMapping/>
  </p:clrMapOvr>
  <p:transition>
    <p:cut/>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页脚占位符 1"/>
          <p:cNvSpPr>
            <a:spLocks noGrp="1"/>
          </p:cNvSpPr>
          <p:nvPr>
            <p:ph type="ftr" sz="quarter" idx="11"/>
          </p:nvPr>
        </p:nvSpPr>
        <p:spPr/>
        <p:txBody>
          <a:bodyPr/>
          <a:p>
            <a:fld id="{96089572-BF2A-4798-89A4-87D72AC16483}" type="slidenum">
              <a:rPr lang="en-US" altLang="zh-CN"/>
            </a:fld>
            <a:endParaRPr lang="en-US" altLang="zh-CN"/>
          </a:p>
        </p:txBody>
      </p:sp>
      <p:sp>
        <p:nvSpPr>
          <p:cNvPr id="3" name="灯片编号占位符 2"/>
          <p:cNvSpPr>
            <a:spLocks noGrp="1"/>
          </p:cNvSpPr>
          <p:nvPr>
            <p:ph type="sldNum" sz="quarter" idx="12"/>
          </p:nvPr>
        </p:nvSpPr>
        <p:spPr/>
        <p:txBody>
          <a:bodyPr/>
          <a:p>
            <a:fld id="{B19FFF7F-911D-4AA4-B25A-604B28FB7321}" type="slidenum">
              <a:rPr lang="en-US" altLang="zh-CN"/>
            </a:fld>
            <a:endParaRPr lang="en-US" altLang="zh-CN"/>
          </a:p>
        </p:txBody>
      </p:sp>
      <p:sp>
        <p:nvSpPr>
          <p:cNvPr id="2062" name="Rectangle 14"/>
          <p:cNvSpPr>
            <a:spLocks noGrp="1" noChangeArrowheads="1"/>
          </p:cNvSpPr>
          <p:nvPr>
            <p:custDataLst>
              <p:tags r:id="rId1"/>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任务实施：解析采集到的网页</a:t>
            </a:r>
            <a:endParaRPr lang="zh-CN" altLang="en-US" sz="3200" dirty="0">
              <a:solidFill>
                <a:srgbClr val="FF0000"/>
              </a:solidFill>
              <a:latin typeface="楷体_GB2312" charset="-122"/>
            </a:endParaRPr>
          </a:p>
        </p:txBody>
      </p:sp>
      <p:sp>
        <p:nvSpPr>
          <p:cNvPr id="7" name="文本框 6"/>
          <p:cNvSpPr txBox="1"/>
          <p:nvPr>
            <p:custDataLst>
              <p:tags r:id="rId2"/>
            </p:custDataLst>
          </p:nvPr>
        </p:nvSpPr>
        <p:spPr>
          <a:xfrm>
            <a:off x="1017270" y="1043305"/>
            <a:ext cx="10015220" cy="5201920"/>
          </a:xfrm>
          <a:prstGeom prst="rect">
            <a:avLst/>
          </a:prstGeom>
          <a:noFill/>
        </p:spPr>
        <p:txBody>
          <a:bodyPr wrap="square" rtlCol="0" anchor="ctr" anchorCtr="0">
            <a:normAutofit/>
          </a:bodyPr>
          <a:lstStyle/>
          <a:p>
            <a:pPr indent="0" fontAlgn="auto">
              <a:lnSpc>
                <a:spcPct val="150000"/>
              </a:lnSpc>
            </a:pPr>
            <a:r>
              <a:rPr lang="zh-CN" altLang="en-US" sz="2000" b="1" kern="0" dirty="0">
                <a:ln>
                  <a:noFill/>
                  <a:prstDash val="sysDot"/>
                </a:ln>
                <a:solidFill>
                  <a:schemeClr val="tx1">
                    <a:lumMod val="85000"/>
                    <a:lumOff val="15000"/>
                  </a:schemeClr>
                </a:solidFill>
                <a:latin typeface="+mn-ea"/>
                <a:sym typeface="+mn-ea"/>
              </a:rPr>
              <a:t>（六）遍历文档树（</a:t>
            </a:r>
            <a:r>
              <a:rPr lang="en-US" altLang="zh-CN" sz="2000" b="1" kern="0" dirty="0">
                <a:ln>
                  <a:noFill/>
                  <a:prstDash val="sysDot"/>
                </a:ln>
                <a:solidFill>
                  <a:schemeClr val="tx1">
                    <a:lumMod val="85000"/>
                    <a:lumOff val="15000"/>
                  </a:schemeClr>
                </a:solidFill>
                <a:latin typeface="+mn-ea"/>
                <a:sym typeface="+mn-ea"/>
              </a:rPr>
              <a:t>1</a:t>
            </a:r>
            <a:r>
              <a:rPr lang="zh-CN" altLang="en-US" sz="2000" b="1" kern="0" dirty="0">
                <a:ln>
                  <a:noFill/>
                  <a:prstDash val="sysDot"/>
                </a:ln>
                <a:solidFill>
                  <a:schemeClr val="tx1">
                    <a:lumMod val="85000"/>
                    <a:lumOff val="15000"/>
                  </a:schemeClr>
                </a:solidFill>
                <a:latin typeface="+mn-ea"/>
                <a:sym typeface="+mn-ea"/>
              </a:rPr>
              <a:t>）</a:t>
            </a:r>
            <a:endParaRPr lang="zh-CN" altLang="en-US" sz="2000" b="1"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600" kern="0" dirty="0">
                <a:ln>
                  <a:noFill/>
                  <a:prstDash val="sysDot"/>
                </a:ln>
                <a:solidFill>
                  <a:schemeClr val="tx1">
                    <a:lumMod val="85000"/>
                    <a:lumOff val="15000"/>
                  </a:schemeClr>
                </a:solidFill>
                <a:latin typeface="+mn-ea"/>
                <a:sym typeface="+mn-ea"/>
              </a:rPr>
              <a:t>下面用</a:t>
            </a:r>
            <a:r>
              <a:rPr lang="en-US" altLang="zh-CN" sz="1600" kern="0" dirty="0">
                <a:ln>
                  <a:noFill/>
                  <a:prstDash val="sysDot"/>
                </a:ln>
                <a:solidFill>
                  <a:schemeClr val="tx1">
                    <a:lumMod val="85000"/>
                    <a:lumOff val="15000"/>
                  </a:schemeClr>
                </a:solidFill>
                <a:latin typeface="+mn-ea"/>
                <a:sym typeface="+mn-ea"/>
              </a:rPr>
              <a:t>“</a:t>
            </a:r>
            <a:r>
              <a:rPr lang="zh-CN" altLang="en-US" sz="1600" kern="0" dirty="0">
                <a:ln>
                  <a:noFill/>
                  <a:prstDash val="sysDot"/>
                </a:ln>
                <a:solidFill>
                  <a:schemeClr val="tx1">
                    <a:lumMod val="85000"/>
                    <a:lumOff val="15000"/>
                  </a:schemeClr>
                </a:solidFill>
                <a:latin typeface="+mn-ea"/>
                <a:sym typeface="+mn-ea"/>
              </a:rPr>
              <a:t>爱丽丝</a:t>
            </a:r>
            <a:r>
              <a:rPr lang="en-US" altLang="zh-CN" sz="1600" kern="0" dirty="0">
                <a:ln>
                  <a:noFill/>
                  <a:prstDash val="sysDot"/>
                </a:ln>
                <a:solidFill>
                  <a:schemeClr val="tx1">
                    <a:lumMod val="85000"/>
                    <a:lumOff val="15000"/>
                  </a:schemeClr>
                </a:solidFill>
                <a:latin typeface="+mn-ea"/>
                <a:sym typeface="+mn-ea"/>
              </a:rPr>
              <a:t>”</a:t>
            </a:r>
            <a:r>
              <a:rPr lang="zh-CN" altLang="en-US" sz="1600" kern="0" dirty="0">
                <a:ln>
                  <a:noFill/>
                  <a:prstDash val="sysDot"/>
                </a:ln>
                <a:solidFill>
                  <a:schemeClr val="tx1">
                    <a:lumMod val="85000"/>
                    <a:lumOff val="15000"/>
                  </a:schemeClr>
                </a:solidFill>
                <a:latin typeface="+mn-ea"/>
                <a:sym typeface="+mn-ea"/>
              </a:rPr>
              <a:t>文档举例，文档的结构如下。</a:t>
            </a: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html_doc="""</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&lt;html&gt;&lt;head&gt;&lt;title&gt;The Dormouse's story&lt;/title&gt;&lt;/head&gt;</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&lt;p class="title"&gt;&lt;b&gt;The Dormouse's story&lt;/b&gt;&lt;/p&gt;</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&lt;p class="story"&gt;Once upon a time there were three little sisters;and their names were</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&lt;a href="http://www.tup.tsinghua.edu.cn/elsie"class="sister"id="link1"&gt; Elsie&lt;/a&gt;,</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 " "</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from bs4 import Beautiful Soup</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soup=Beautiful Soup(html_doc)</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600" kern="0" dirty="0">
                <a:ln>
                  <a:noFill/>
                  <a:prstDash val="sysDot"/>
                </a:ln>
                <a:solidFill>
                  <a:schemeClr val="tx1">
                    <a:lumMod val="85000"/>
                    <a:lumOff val="15000"/>
                  </a:schemeClr>
                </a:solidFill>
                <a:latin typeface="+mn-ea"/>
                <a:sym typeface="+mn-ea"/>
              </a:rPr>
              <a:t>下面演示怎样从文档的一段内容中找到另一段内容。</a:t>
            </a: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endParaRPr lang="zh-CN" altLang="en-US" sz="1600" kern="0" dirty="0">
              <a:ln>
                <a:noFill/>
                <a:prstDash val="sysDot"/>
              </a:ln>
              <a:solidFill>
                <a:schemeClr val="tx1">
                  <a:lumMod val="85000"/>
                  <a:lumOff val="15000"/>
                </a:schemeClr>
              </a:solidFill>
              <a:latin typeface="+mn-ea"/>
              <a:sym typeface="+mn-ea"/>
            </a:endParaRPr>
          </a:p>
        </p:txBody>
      </p:sp>
    </p:spTree>
    <p:custDataLst>
      <p:tags r:id="rId3"/>
    </p:custDataLst>
  </p:cSld>
  <p:clrMapOvr>
    <a:masterClrMapping/>
  </p:clrMapOvr>
  <p:transition>
    <p:cut/>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页脚占位符 1"/>
          <p:cNvSpPr>
            <a:spLocks noGrp="1"/>
          </p:cNvSpPr>
          <p:nvPr>
            <p:ph type="ftr" sz="quarter" idx="11"/>
          </p:nvPr>
        </p:nvSpPr>
        <p:spPr/>
        <p:txBody>
          <a:bodyPr/>
          <a:p>
            <a:fld id="{96089572-BF2A-4798-89A4-87D72AC16483}" type="slidenum">
              <a:rPr lang="en-US" altLang="zh-CN"/>
            </a:fld>
            <a:endParaRPr lang="en-US" altLang="zh-CN"/>
          </a:p>
        </p:txBody>
      </p:sp>
      <p:sp>
        <p:nvSpPr>
          <p:cNvPr id="3" name="灯片编号占位符 2"/>
          <p:cNvSpPr>
            <a:spLocks noGrp="1"/>
          </p:cNvSpPr>
          <p:nvPr>
            <p:ph type="sldNum" sz="quarter" idx="12"/>
          </p:nvPr>
        </p:nvSpPr>
        <p:spPr/>
        <p:txBody>
          <a:bodyPr/>
          <a:p>
            <a:fld id="{B19FFF7F-911D-4AA4-B25A-604B28FB7321}" type="slidenum">
              <a:rPr lang="en-US" altLang="zh-CN"/>
            </a:fld>
            <a:endParaRPr lang="en-US" altLang="zh-CN"/>
          </a:p>
        </p:txBody>
      </p:sp>
      <p:sp>
        <p:nvSpPr>
          <p:cNvPr id="2062" name="Rectangle 14"/>
          <p:cNvSpPr>
            <a:spLocks noGrp="1" noChangeArrowheads="1"/>
          </p:cNvSpPr>
          <p:nvPr>
            <p:custDataLst>
              <p:tags r:id="rId1"/>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任务实施：解析采集到的网页</a:t>
            </a:r>
            <a:endParaRPr lang="zh-CN" altLang="en-US" sz="3200" dirty="0">
              <a:solidFill>
                <a:srgbClr val="FF0000"/>
              </a:solidFill>
              <a:latin typeface="楷体_GB2312" charset="-122"/>
            </a:endParaRPr>
          </a:p>
        </p:txBody>
      </p:sp>
      <p:sp>
        <p:nvSpPr>
          <p:cNvPr id="7" name="文本框 6"/>
          <p:cNvSpPr txBox="1"/>
          <p:nvPr>
            <p:custDataLst>
              <p:tags r:id="rId2"/>
            </p:custDataLst>
          </p:nvPr>
        </p:nvSpPr>
        <p:spPr>
          <a:xfrm>
            <a:off x="1017270" y="1043305"/>
            <a:ext cx="10015220" cy="5201920"/>
          </a:xfrm>
          <a:prstGeom prst="rect">
            <a:avLst/>
          </a:prstGeom>
          <a:noFill/>
        </p:spPr>
        <p:txBody>
          <a:bodyPr wrap="square" rtlCol="0" anchor="ctr" anchorCtr="0">
            <a:normAutofit fontScale="60000"/>
          </a:bodyPr>
          <a:lstStyle/>
          <a:p>
            <a:pPr indent="0" fontAlgn="auto">
              <a:lnSpc>
                <a:spcPct val="150000"/>
              </a:lnSpc>
            </a:pPr>
            <a:r>
              <a:rPr lang="zh-CN" altLang="en-US" sz="2700" b="1" kern="0" dirty="0">
                <a:ln>
                  <a:noFill/>
                  <a:prstDash val="sysDot"/>
                </a:ln>
                <a:solidFill>
                  <a:schemeClr val="tx1">
                    <a:lumMod val="85000"/>
                    <a:lumOff val="15000"/>
                  </a:schemeClr>
                </a:solidFill>
                <a:latin typeface="+mn-ea"/>
                <a:sym typeface="+mn-ea"/>
              </a:rPr>
              <a:t>（六）遍历文档树（</a:t>
            </a:r>
            <a:r>
              <a:rPr lang="en-US" altLang="zh-CN" sz="2700" b="1" kern="0" dirty="0">
                <a:ln>
                  <a:noFill/>
                  <a:prstDash val="sysDot"/>
                </a:ln>
                <a:solidFill>
                  <a:schemeClr val="tx1">
                    <a:lumMod val="85000"/>
                    <a:lumOff val="15000"/>
                  </a:schemeClr>
                </a:solidFill>
                <a:latin typeface="+mn-ea"/>
                <a:sym typeface="+mn-ea"/>
              </a:rPr>
              <a:t>2</a:t>
            </a:r>
            <a:r>
              <a:rPr lang="zh-CN" altLang="en-US" sz="2700" b="1" kern="0" dirty="0">
                <a:ln>
                  <a:noFill/>
                  <a:prstDash val="sysDot"/>
                </a:ln>
                <a:solidFill>
                  <a:schemeClr val="tx1">
                    <a:lumMod val="85000"/>
                    <a:lumOff val="15000"/>
                  </a:schemeClr>
                </a:solidFill>
                <a:latin typeface="+mn-ea"/>
                <a:sym typeface="+mn-ea"/>
              </a:rPr>
              <a:t>）</a:t>
            </a:r>
            <a:endParaRPr lang="zh-CN" altLang="en-US" sz="2700" b="1"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2000" b="1" kern="0" dirty="0">
                <a:ln>
                  <a:noFill/>
                  <a:prstDash val="sysDot"/>
                </a:ln>
                <a:solidFill>
                  <a:schemeClr val="tx1">
                    <a:lumMod val="85000"/>
                    <a:lumOff val="15000"/>
                  </a:schemeClr>
                </a:solidFill>
                <a:latin typeface="+mn-ea"/>
                <a:sym typeface="+mn-ea"/>
              </a:rPr>
              <a:t>1. </a:t>
            </a:r>
            <a:r>
              <a:rPr lang="zh-CN" altLang="en-US" sz="2000" b="1" kern="0" dirty="0">
                <a:ln>
                  <a:noFill/>
                  <a:prstDash val="sysDot"/>
                </a:ln>
                <a:solidFill>
                  <a:schemeClr val="tx1">
                    <a:lumMod val="85000"/>
                    <a:lumOff val="15000"/>
                  </a:schemeClr>
                </a:solidFill>
                <a:latin typeface="+mn-ea"/>
                <a:sym typeface="+mn-ea"/>
              </a:rPr>
              <a:t>子节点</a:t>
            </a:r>
            <a:endParaRPr lang="zh-CN" altLang="en-US" sz="2000" b="1"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600" kern="0" dirty="0">
                <a:ln>
                  <a:noFill/>
                  <a:prstDash val="sysDot"/>
                </a:ln>
                <a:solidFill>
                  <a:schemeClr val="tx1">
                    <a:lumMod val="85000"/>
                    <a:lumOff val="15000"/>
                  </a:schemeClr>
                </a:solidFill>
                <a:latin typeface="+mn-ea"/>
                <a:sym typeface="+mn-ea"/>
              </a:rPr>
              <a:t>一个</a:t>
            </a:r>
            <a:r>
              <a:rPr lang="en-US" altLang="zh-CN" sz="1600" kern="0" dirty="0">
                <a:ln>
                  <a:noFill/>
                  <a:prstDash val="sysDot"/>
                </a:ln>
                <a:solidFill>
                  <a:schemeClr val="tx1">
                    <a:lumMod val="85000"/>
                    <a:lumOff val="15000"/>
                  </a:schemeClr>
                </a:solidFill>
                <a:latin typeface="+mn-ea"/>
                <a:sym typeface="+mn-ea"/>
              </a:rPr>
              <a:t> Tag </a:t>
            </a:r>
            <a:r>
              <a:rPr lang="zh-CN" altLang="en-US" sz="1600" kern="0" dirty="0">
                <a:ln>
                  <a:noFill/>
                  <a:prstDash val="sysDot"/>
                </a:ln>
                <a:solidFill>
                  <a:schemeClr val="tx1">
                    <a:lumMod val="85000"/>
                    <a:lumOff val="15000"/>
                  </a:schemeClr>
                </a:solidFill>
                <a:latin typeface="+mn-ea"/>
                <a:sym typeface="+mn-ea"/>
              </a:rPr>
              <a:t>对象可能包含多个字符串或其他</a:t>
            </a:r>
            <a:r>
              <a:rPr lang="en-US" altLang="zh-CN" sz="1600" kern="0" dirty="0">
                <a:ln>
                  <a:noFill/>
                  <a:prstDash val="sysDot"/>
                </a:ln>
                <a:solidFill>
                  <a:schemeClr val="tx1">
                    <a:lumMod val="85000"/>
                    <a:lumOff val="15000"/>
                  </a:schemeClr>
                </a:solidFill>
                <a:latin typeface="+mn-ea"/>
                <a:sym typeface="+mn-ea"/>
              </a:rPr>
              <a:t> Tag </a:t>
            </a:r>
            <a:r>
              <a:rPr lang="zh-CN" altLang="en-US" sz="1600" kern="0" dirty="0">
                <a:ln>
                  <a:noFill/>
                  <a:prstDash val="sysDot"/>
                </a:ln>
                <a:solidFill>
                  <a:schemeClr val="tx1">
                    <a:lumMod val="85000"/>
                    <a:lumOff val="15000"/>
                  </a:schemeClr>
                </a:solidFill>
                <a:latin typeface="+mn-ea"/>
                <a:sym typeface="+mn-ea"/>
              </a:rPr>
              <a:t>对象，这些都是这个</a:t>
            </a:r>
            <a:r>
              <a:rPr lang="en-US" altLang="zh-CN" sz="1600" kern="0" dirty="0">
                <a:ln>
                  <a:noFill/>
                  <a:prstDash val="sysDot"/>
                </a:ln>
                <a:solidFill>
                  <a:schemeClr val="tx1">
                    <a:lumMod val="85000"/>
                    <a:lumOff val="15000"/>
                  </a:schemeClr>
                </a:solidFill>
                <a:latin typeface="+mn-ea"/>
                <a:sym typeface="+mn-ea"/>
              </a:rPr>
              <a:t> Tag </a:t>
            </a:r>
            <a:r>
              <a:rPr lang="zh-CN" altLang="en-US" sz="1600" kern="0" dirty="0">
                <a:ln>
                  <a:noFill/>
                  <a:prstDash val="sysDot"/>
                </a:ln>
                <a:solidFill>
                  <a:schemeClr val="tx1">
                    <a:lumMod val="85000"/>
                    <a:lumOff val="15000"/>
                  </a:schemeClr>
                </a:solidFill>
                <a:latin typeface="+mn-ea"/>
                <a:sym typeface="+mn-ea"/>
              </a:rPr>
              <a:t>对象的子节</a:t>
            </a:r>
            <a:r>
              <a:rPr lang="en-US" altLang="zh-CN" sz="1600" kern="0" dirty="0">
                <a:ln>
                  <a:noFill/>
                  <a:prstDash val="sysDot"/>
                </a:ln>
                <a:solidFill>
                  <a:schemeClr val="tx1">
                    <a:lumMod val="85000"/>
                    <a:lumOff val="15000"/>
                  </a:schemeClr>
                </a:solidFill>
                <a:latin typeface="+mn-ea"/>
                <a:sym typeface="+mn-ea"/>
              </a:rPr>
              <a:t> </a:t>
            </a:r>
            <a:r>
              <a:rPr lang="zh-CN" altLang="en-US" sz="1600" kern="0" dirty="0">
                <a:ln>
                  <a:noFill/>
                  <a:prstDash val="sysDot"/>
                </a:ln>
                <a:solidFill>
                  <a:schemeClr val="tx1">
                    <a:lumMod val="85000"/>
                    <a:lumOff val="15000"/>
                  </a:schemeClr>
                </a:solidFill>
                <a:latin typeface="+mn-ea"/>
                <a:sym typeface="+mn-ea"/>
              </a:rPr>
              <a:t>点。</a:t>
            </a:r>
            <a:r>
              <a:rPr lang="en-US" altLang="zh-CN" sz="1600" kern="0" dirty="0">
                <a:ln>
                  <a:noFill/>
                  <a:prstDash val="sysDot"/>
                </a:ln>
                <a:solidFill>
                  <a:schemeClr val="tx1">
                    <a:lumMod val="85000"/>
                    <a:lumOff val="15000"/>
                  </a:schemeClr>
                </a:solidFill>
                <a:latin typeface="+mn-ea"/>
                <a:sym typeface="+mn-ea"/>
              </a:rPr>
              <a:t>Beautiful Soup </a:t>
            </a:r>
            <a:r>
              <a:rPr lang="zh-CN" altLang="en-US" sz="1600" kern="0" dirty="0">
                <a:ln>
                  <a:noFill/>
                  <a:prstDash val="sysDot"/>
                </a:ln>
                <a:solidFill>
                  <a:schemeClr val="tx1">
                    <a:lumMod val="85000"/>
                    <a:lumOff val="15000"/>
                  </a:schemeClr>
                </a:solidFill>
                <a:latin typeface="+mn-ea"/>
                <a:sym typeface="+mn-ea"/>
              </a:rPr>
              <a:t>提供了许多操作和遍历子节点的属性。</a:t>
            </a: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600" kern="0" dirty="0">
                <a:ln>
                  <a:noFill/>
                  <a:prstDash val="sysDot"/>
                </a:ln>
                <a:solidFill>
                  <a:schemeClr val="tx1">
                    <a:lumMod val="85000"/>
                    <a:lumOff val="15000"/>
                  </a:schemeClr>
                </a:solidFill>
                <a:latin typeface="+mn-ea"/>
                <a:sym typeface="+mn-ea"/>
              </a:rPr>
              <a:t>注意：在</a:t>
            </a:r>
            <a:r>
              <a:rPr lang="en-US" altLang="zh-CN" sz="1600" kern="0" dirty="0">
                <a:ln>
                  <a:noFill/>
                  <a:prstDash val="sysDot"/>
                </a:ln>
                <a:solidFill>
                  <a:schemeClr val="tx1">
                    <a:lumMod val="85000"/>
                    <a:lumOff val="15000"/>
                  </a:schemeClr>
                </a:solidFill>
                <a:latin typeface="+mn-ea"/>
                <a:sym typeface="+mn-ea"/>
              </a:rPr>
              <a:t>Beautiful Soup</a:t>
            </a:r>
            <a:r>
              <a:rPr lang="zh-CN" altLang="en-US" sz="1600" kern="0" dirty="0">
                <a:ln>
                  <a:noFill/>
                  <a:prstDash val="sysDot"/>
                </a:ln>
                <a:solidFill>
                  <a:schemeClr val="tx1">
                    <a:lumMod val="85000"/>
                    <a:lumOff val="15000"/>
                  </a:schemeClr>
                </a:solidFill>
                <a:latin typeface="+mn-ea"/>
                <a:sym typeface="+mn-ea"/>
              </a:rPr>
              <a:t>中，字符串节点不支持遍历子节点的属性，这是因为字符串</a:t>
            </a:r>
            <a:r>
              <a:rPr lang="en-US" altLang="zh-CN" sz="1600" kern="0" dirty="0">
                <a:ln>
                  <a:noFill/>
                  <a:prstDash val="sysDot"/>
                </a:ln>
                <a:solidFill>
                  <a:schemeClr val="tx1">
                    <a:lumMod val="85000"/>
                    <a:lumOff val="15000"/>
                  </a:schemeClr>
                </a:solidFill>
                <a:latin typeface="+mn-ea"/>
                <a:sym typeface="+mn-ea"/>
              </a:rPr>
              <a:t> </a:t>
            </a:r>
            <a:r>
              <a:rPr lang="zh-CN" altLang="en-US" sz="1600" kern="0" dirty="0">
                <a:ln>
                  <a:noFill/>
                  <a:prstDash val="sysDot"/>
                </a:ln>
                <a:solidFill>
                  <a:schemeClr val="tx1">
                    <a:lumMod val="85000"/>
                    <a:lumOff val="15000"/>
                  </a:schemeClr>
                </a:solidFill>
                <a:latin typeface="+mn-ea"/>
                <a:sym typeface="+mn-ea"/>
              </a:rPr>
              <a:t>没有子节点。</a:t>
            </a: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600" kern="0" dirty="0">
                <a:ln>
                  <a:noFill/>
                  <a:prstDash val="sysDot"/>
                </a:ln>
                <a:solidFill>
                  <a:schemeClr val="tx1">
                    <a:lumMod val="85000"/>
                    <a:lumOff val="15000"/>
                  </a:schemeClr>
                </a:solidFill>
                <a:latin typeface="+mn-ea"/>
                <a:sym typeface="+mn-ea"/>
              </a:rPr>
              <a:t>操作文档树最简单的方法就是告诉它想要获取的</a:t>
            </a:r>
            <a:r>
              <a:rPr lang="en-US" altLang="zh-CN" sz="1600" kern="0" dirty="0">
                <a:ln>
                  <a:noFill/>
                  <a:prstDash val="sysDot"/>
                </a:ln>
                <a:solidFill>
                  <a:schemeClr val="tx1">
                    <a:lumMod val="85000"/>
                    <a:lumOff val="15000"/>
                  </a:schemeClr>
                </a:solidFill>
                <a:latin typeface="+mn-ea"/>
                <a:sym typeface="+mn-ea"/>
              </a:rPr>
              <a:t> Tag </a:t>
            </a:r>
            <a:r>
              <a:rPr lang="zh-CN" altLang="en-US" sz="1600" kern="0" dirty="0">
                <a:ln>
                  <a:noFill/>
                  <a:prstDash val="sysDot"/>
                </a:ln>
                <a:solidFill>
                  <a:schemeClr val="tx1">
                    <a:lumMod val="85000"/>
                    <a:lumOff val="15000"/>
                  </a:schemeClr>
                </a:solidFill>
                <a:latin typeface="+mn-ea"/>
                <a:sym typeface="+mn-ea"/>
              </a:rPr>
              <a:t>对象的</a:t>
            </a:r>
            <a:r>
              <a:rPr lang="en-US" altLang="zh-CN" sz="1600" kern="0" dirty="0">
                <a:ln>
                  <a:noFill/>
                  <a:prstDash val="sysDot"/>
                </a:ln>
                <a:solidFill>
                  <a:schemeClr val="tx1">
                    <a:lumMod val="85000"/>
                    <a:lumOff val="15000"/>
                  </a:schemeClr>
                </a:solidFill>
                <a:latin typeface="+mn-ea"/>
                <a:sym typeface="+mn-ea"/>
              </a:rPr>
              <a:t> name</a:t>
            </a:r>
            <a:r>
              <a:rPr lang="zh-CN" altLang="en-US" sz="1600" kern="0" dirty="0">
                <a:ln>
                  <a:noFill/>
                  <a:prstDash val="sysDot"/>
                </a:ln>
                <a:solidFill>
                  <a:schemeClr val="tx1">
                    <a:lumMod val="85000"/>
                    <a:lumOff val="15000"/>
                  </a:schemeClr>
                </a:solidFill>
                <a:latin typeface="+mn-ea"/>
                <a:sym typeface="+mn-ea"/>
              </a:rPr>
              <a:t>。如果想获取</a:t>
            </a:r>
            <a:r>
              <a:rPr lang="en-US" altLang="zh-CN" sz="1600" kern="0" dirty="0">
                <a:ln>
                  <a:noFill/>
                  <a:prstDash val="sysDot"/>
                </a:ln>
                <a:solidFill>
                  <a:schemeClr val="tx1">
                    <a:lumMod val="85000"/>
                    <a:lumOff val="15000"/>
                  </a:schemeClr>
                </a:solidFill>
                <a:latin typeface="+mn-ea"/>
                <a:sym typeface="+mn-ea"/>
              </a:rPr>
              <a:t> &lt;head&gt; </a:t>
            </a:r>
            <a:r>
              <a:rPr lang="zh-CN" altLang="en-US" sz="1600" kern="0" dirty="0">
                <a:ln>
                  <a:noFill/>
                  <a:prstDash val="sysDot"/>
                </a:ln>
                <a:solidFill>
                  <a:schemeClr val="tx1">
                    <a:lumMod val="85000"/>
                    <a:lumOff val="15000"/>
                  </a:schemeClr>
                </a:solidFill>
                <a:latin typeface="+mn-ea"/>
                <a:sym typeface="+mn-ea"/>
              </a:rPr>
              <a:t>标签，则只需要用到</a:t>
            </a:r>
            <a:r>
              <a:rPr lang="en-US" altLang="zh-CN" sz="1600" kern="0" dirty="0">
                <a:ln>
                  <a:noFill/>
                  <a:prstDash val="sysDot"/>
                </a:ln>
                <a:solidFill>
                  <a:schemeClr val="tx1">
                    <a:lumMod val="85000"/>
                    <a:lumOff val="15000"/>
                  </a:schemeClr>
                </a:solidFill>
                <a:latin typeface="+mn-ea"/>
                <a:sym typeface="+mn-ea"/>
              </a:rPr>
              <a:t> soup.head</a:t>
            </a:r>
            <a:r>
              <a:rPr lang="zh-CN" altLang="en-US" sz="1600" kern="0" dirty="0">
                <a:ln>
                  <a:noFill/>
                  <a:prstDash val="sysDot"/>
                </a:ln>
                <a:solidFill>
                  <a:schemeClr val="tx1">
                    <a:lumMod val="85000"/>
                    <a:lumOff val="15000"/>
                  </a:schemeClr>
                </a:solidFill>
                <a:latin typeface="+mn-ea"/>
                <a:sym typeface="+mn-ea"/>
              </a:rPr>
              <a:t>，相关示例如下。</a:t>
            </a: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print(soup.head)</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&lt;head&gt;&lt;title&gt;The Dormouse's story&lt;/title&gt;&lt;/head&gt; print(soup.title)</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&lt;title&gt;The Dormouse's story&lt;/title&gt;</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600" kern="0" dirty="0">
                <a:ln>
                  <a:noFill/>
                  <a:prstDash val="sysDot"/>
                </a:ln>
                <a:solidFill>
                  <a:schemeClr val="tx1">
                    <a:lumMod val="85000"/>
                    <a:lumOff val="15000"/>
                  </a:schemeClr>
                </a:solidFill>
                <a:latin typeface="+mn-ea"/>
                <a:sym typeface="+mn-ea"/>
              </a:rPr>
              <a:t>上述代码是获取</a:t>
            </a:r>
            <a:r>
              <a:rPr lang="en-US" altLang="zh-CN" sz="1600" kern="0" dirty="0">
                <a:ln>
                  <a:noFill/>
                  <a:prstDash val="sysDot"/>
                </a:ln>
                <a:solidFill>
                  <a:schemeClr val="tx1">
                    <a:lumMod val="85000"/>
                    <a:lumOff val="15000"/>
                  </a:schemeClr>
                </a:solidFill>
                <a:latin typeface="+mn-ea"/>
                <a:sym typeface="+mn-ea"/>
              </a:rPr>
              <a:t> Tag </a:t>
            </a:r>
            <a:r>
              <a:rPr lang="zh-CN" altLang="en-US" sz="1600" kern="0" dirty="0">
                <a:ln>
                  <a:noFill/>
                  <a:prstDash val="sysDot"/>
                </a:ln>
                <a:solidFill>
                  <a:schemeClr val="tx1">
                    <a:lumMod val="85000"/>
                    <a:lumOff val="15000"/>
                  </a:schemeClr>
                </a:solidFill>
                <a:latin typeface="+mn-ea"/>
                <a:sym typeface="+mn-ea"/>
              </a:rPr>
              <a:t>对象标签的小窍门，可以在文档树的标签中多次调用这个方</a:t>
            </a:r>
            <a:r>
              <a:rPr lang="en-US" altLang="zh-CN" sz="1600" kern="0" dirty="0">
                <a:ln>
                  <a:noFill/>
                  <a:prstDash val="sysDot"/>
                </a:ln>
                <a:solidFill>
                  <a:schemeClr val="tx1">
                    <a:lumMod val="85000"/>
                    <a:lumOff val="15000"/>
                  </a:schemeClr>
                </a:solidFill>
                <a:latin typeface="+mn-ea"/>
                <a:sym typeface="+mn-ea"/>
              </a:rPr>
              <a:t> </a:t>
            </a:r>
            <a:r>
              <a:rPr lang="zh-CN" altLang="en-US" sz="1600" kern="0" dirty="0">
                <a:ln>
                  <a:noFill/>
                  <a:prstDash val="sysDot"/>
                </a:ln>
                <a:solidFill>
                  <a:schemeClr val="tx1">
                    <a:lumMod val="85000"/>
                    <a:lumOff val="15000"/>
                  </a:schemeClr>
                </a:solidFill>
                <a:latin typeface="+mn-ea"/>
                <a:sym typeface="+mn-ea"/>
              </a:rPr>
              <a:t>法。下面的代码可以获取</a:t>
            </a:r>
            <a:r>
              <a:rPr lang="en-US" altLang="zh-CN" sz="1600" kern="0" dirty="0">
                <a:ln>
                  <a:noFill/>
                  <a:prstDash val="sysDot"/>
                </a:ln>
                <a:solidFill>
                  <a:schemeClr val="tx1">
                    <a:lumMod val="85000"/>
                    <a:lumOff val="15000"/>
                  </a:schemeClr>
                </a:solidFill>
                <a:latin typeface="+mn-ea"/>
                <a:sym typeface="+mn-ea"/>
              </a:rPr>
              <a:t> &lt;body&gt; </a:t>
            </a:r>
            <a:r>
              <a:rPr lang="zh-CN" altLang="en-US" sz="1600" kern="0" dirty="0">
                <a:ln>
                  <a:noFill/>
                  <a:prstDash val="sysDot"/>
                </a:ln>
                <a:solidFill>
                  <a:schemeClr val="tx1">
                    <a:lumMod val="85000"/>
                    <a:lumOff val="15000"/>
                  </a:schemeClr>
                </a:solidFill>
                <a:latin typeface="+mn-ea"/>
                <a:sym typeface="+mn-ea"/>
              </a:rPr>
              <a:t>标签中的第一个</a:t>
            </a:r>
            <a:r>
              <a:rPr lang="en-US" altLang="zh-CN" sz="1600" kern="0" dirty="0">
                <a:ln>
                  <a:noFill/>
                  <a:prstDash val="sysDot"/>
                </a:ln>
                <a:solidFill>
                  <a:schemeClr val="tx1">
                    <a:lumMod val="85000"/>
                    <a:lumOff val="15000"/>
                  </a:schemeClr>
                </a:solidFill>
                <a:latin typeface="+mn-ea"/>
                <a:sym typeface="+mn-ea"/>
              </a:rPr>
              <a:t> &lt;b&gt; </a:t>
            </a:r>
            <a:r>
              <a:rPr lang="zh-CN" altLang="en-US" sz="1600" kern="0" dirty="0">
                <a:ln>
                  <a:noFill/>
                  <a:prstDash val="sysDot"/>
                </a:ln>
                <a:solidFill>
                  <a:schemeClr val="tx1">
                    <a:lumMod val="85000"/>
                    <a:lumOff val="15000"/>
                  </a:schemeClr>
                </a:solidFill>
                <a:latin typeface="+mn-ea"/>
                <a:sym typeface="+mn-ea"/>
              </a:rPr>
              <a:t>标签。</a:t>
            </a: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print(soup.body.b)</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&lt;b&gt;The Dormouse's story&lt;/b&gt;</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600" kern="0" dirty="0">
                <a:ln>
                  <a:noFill/>
                  <a:prstDash val="sysDot"/>
                </a:ln>
                <a:solidFill>
                  <a:schemeClr val="tx1">
                    <a:lumMod val="85000"/>
                    <a:lumOff val="15000"/>
                  </a:schemeClr>
                </a:solidFill>
                <a:latin typeface="+mn-ea"/>
                <a:sym typeface="+mn-ea"/>
              </a:rPr>
              <a:t>通过点取属性的方式只能获得当前名字的第一个节点，相关示例如下。</a:t>
            </a: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print(soup.a)</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&lt;a  class="sister"href="http://www . tup . tsinghua . edu . cn/ elsie"id="link1"&gt;Elsie&lt;/a&gt;</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600" kern="0" dirty="0">
                <a:ln>
                  <a:noFill/>
                  <a:prstDash val="sysDot"/>
                </a:ln>
                <a:solidFill>
                  <a:schemeClr val="tx1">
                    <a:lumMod val="85000"/>
                    <a:lumOff val="15000"/>
                  </a:schemeClr>
                </a:solidFill>
                <a:latin typeface="+mn-ea"/>
                <a:sym typeface="+mn-ea"/>
              </a:rPr>
              <a:t>如果想要得到所有</a:t>
            </a:r>
            <a:r>
              <a:rPr lang="en-US" altLang="zh-CN" sz="1600" kern="0" dirty="0">
                <a:ln>
                  <a:noFill/>
                  <a:prstDash val="sysDot"/>
                </a:ln>
                <a:solidFill>
                  <a:schemeClr val="tx1">
                    <a:lumMod val="85000"/>
                    <a:lumOff val="15000"/>
                  </a:schemeClr>
                </a:solidFill>
                <a:latin typeface="+mn-ea"/>
                <a:sym typeface="+mn-ea"/>
              </a:rPr>
              <a:t> &lt;a&gt; </a:t>
            </a:r>
            <a:r>
              <a:rPr lang="zh-CN" altLang="en-US" sz="1600" kern="0" dirty="0">
                <a:ln>
                  <a:noFill/>
                  <a:prstDash val="sysDot"/>
                </a:ln>
                <a:solidFill>
                  <a:schemeClr val="tx1">
                    <a:lumMod val="85000"/>
                    <a:lumOff val="15000"/>
                  </a:schemeClr>
                </a:solidFill>
                <a:latin typeface="+mn-ea"/>
                <a:sym typeface="+mn-ea"/>
              </a:rPr>
              <a:t>标签，或是通过名字得到比一个标签更多的内容时，就需要</a:t>
            </a:r>
            <a:r>
              <a:rPr lang="en-US" altLang="zh-CN" sz="1600" kern="0" dirty="0">
                <a:ln>
                  <a:noFill/>
                  <a:prstDash val="sysDot"/>
                </a:ln>
                <a:solidFill>
                  <a:schemeClr val="tx1">
                    <a:lumMod val="85000"/>
                    <a:lumOff val="15000"/>
                  </a:schemeClr>
                </a:solidFill>
                <a:latin typeface="+mn-ea"/>
                <a:sym typeface="+mn-ea"/>
              </a:rPr>
              <a:t> </a:t>
            </a:r>
            <a:r>
              <a:rPr lang="zh-CN" altLang="en-US" sz="1600" kern="0" dirty="0">
                <a:ln>
                  <a:noFill/>
                  <a:prstDash val="sysDot"/>
                </a:ln>
                <a:solidFill>
                  <a:schemeClr val="tx1">
                    <a:lumMod val="85000"/>
                    <a:lumOff val="15000"/>
                  </a:schemeClr>
                </a:solidFill>
                <a:latin typeface="+mn-ea"/>
                <a:sym typeface="+mn-ea"/>
              </a:rPr>
              <a:t>用到遍历文档树中描述的方法，如</a:t>
            </a:r>
            <a:r>
              <a:rPr lang="en-US" altLang="zh-CN" sz="1600" kern="0" dirty="0">
                <a:ln>
                  <a:noFill/>
                  <a:prstDash val="sysDot"/>
                </a:ln>
                <a:solidFill>
                  <a:schemeClr val="tx1">
                    <a:lumMod val="85000"/>
                    <a:lumOff val="15000"/>
                  </a:schemeClr>
                </a:solidFill>
                <a:latin typeface="+mn-ea"/>
                <a:sym typeface="+mn-ea"/>
              </a:rPr>
              <a:t> find_all</a:t>
            </a:r>
            <a:r>
              <a:rPr lang="zh-CN" altLang="en-US" sz="1600" kern="0" dirty="0">
                <a:ln>
                  <a:noFill/>
                  <a:prstDash val="sysDot"/>
                </a:ln>
                <a:solidFill>
                  <a:schemeClr val="tx1">
                    <a:lumMod val="85000"/>
                    <a:lumOff val="15000"/>
                  </a:schemeClr>
                </a:solidFill>
                <a:latin typeface="+mn-ea"/>
                <a:sym typeface="+mn-ea"/>
              </a:rPr>
              <a:t>（）方法。</a:t>
            </a: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print(soup.</a:t>
            </a:r>
            <a:r>
              <a:rPr lang="en-US" altLang="en-US" sz="1600" kern="0" dirty="0">
                <a:ln>
                  <a:noFill/>
                  <a:prstDash val="sysDot"/>
                </a:ln>
                <a:solidFill>
                  <a:schemeClr val="tx1">
                    <a:lumMod val="85000"/>
                    <a:lumOff val="15000"/>
                  </a:schemeClr>
                </a:solidFill>
                <a:latin typeface="+mn-ea"/>
                <a:sym typeface="+mn-ea"/>
              </a:rPr>
              <a:t>ﬁ</a:t>
            </a:r>
            <a:r>
              <a:rPr lang="en-US" altLang="zh-CN" sz="1600" kern="0" dirty="0">
                <a:ln>
                  <a:noFill/>
                  <a:prstDash val="sysDot"/>
                </a:ln>
                <a:solidFill>
                  <a:schemeClr val="tx1">
                    <a:lumMod val="85000"/>
                    <a:lumOff val="15000"/>
                  </a:schemeClr>
                </a:solidFill>
                <a:latin typeface="+mn-ea"/>
                <a:sym typeface="+mn-ea"/>
              </a:rPr>
              <a:t>nd_all('a'))</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[&lt;a class="sister"href="http://www.tup.tsinghua.edu.cn/elsie"id= "link1"&gt;Elsie&lt;/a&gt;,</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&lt;a class="sister"href="http://www.tup.tsinghua.edu.cn/lacie"id= "link2"&gt;Lacie&lt;/a&gt;,</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&lt;a class="sister"href="http://www.tup.tsinghua.edu.cn/tillie"id= "link3"&gt;Tillie&lt;/a&gt;]</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endParaRPr lang="zh-CN" altLang="en-US" sz="1600" kern="0" dirty="0">
              <a:ln>
                <a:noFill/>
                <a:prstDash val="sysDot"/>
              </a:ln>
              <a:solidFill>
                <a:schemeClr val="tx1">
                  <a:lumMod val="85000"/>
                  <a:lumOff val="15000"/>
                </a:schemeClr>
              </a:solidFill>
              <a:latin typeface="+mn-ea"/>
              <a:sym typeface="+mn-ea"/>
            </a:endParaRPr>
          </a:p>
        </p:txBody>
      </p:sp>
    </p:spTree>
    <p:custDataLst>
      <p:tags r:id="rId3"/>
    </p:custDataLst>
  </p:cSld>
  <p:clrMapOvr>
    <a:masterClrMapping/>
  </p:clrMapOvr>
  <p:transition>
    <p:cut/>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页脚占位符 1"/>
          <p:cNvSpPr>
            <a:spLocks noGrp="1"/>
          </p:cNvSpPr>
          <p:nvPr>
            <p:ph type="ftr" sz="quarter" idx="11"/>
          </p:nvPr>
        </p:nvSpPr>
        <p:spPr/>
        <p:txBody>
          <a:bodyPr/>
          <a:p>
            <a:fld id="{96089572-BF2A-4798-89A4-87D72AC16483}" type="slidenum">
              <a:rPr lang="en-US" altLang="zh-CN"/>
            </a:fld>
            <a:endParaRPr lang="en-US" altLang="zh-CN"/>
          </a:p>
        </p:txBody>
      </p:sp>
      <p:sp>
        <p:nvSpPr>
          <p:cNvPr id="3" name="灯片编号占位符 2"/>
          <p:cNvSpPr>
            <a:spLocks noGrp="1"/>
          </p:cNvSpPr>
          <p:nvPr>
            <p:ph type="sldNum" sz="quarter" idx="12"/>
          </p:nvPr>
        </p:nvSpPr>
        <p:spPr/>
        <p:txBody>
          <a:bodyPr/>
          <a:p>
            <a:fld id="{B19FFF7F-911D-4AA4-B25A-604B28FB7321}" type="slidenum">
              <a:rPr lang="en-US" altLang="zh-CN"/>
            </a:fld>
            <a:endParaRPr lang="en-US" altLang="zh-CN"/>
          </a:p>
        </p:txBody>
      </p:sp>
      <p:sp>
        <p:nvSpPr>
          <p:cNvPr id="2062" name="Rectangle 14"/>
          <p:cNvSpPr>
            <a:spLocks noGrp="1" noChangeArrowheads="1"/>
          </p:cNvSpPr>
          <p:nvPr>
            <p:custDataLst>
              <p:tags r:id="rId1"/>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任务实施：解析采集到的网页</a:t>
            </a:r>
            <a:endParaRPr lang="zh-CN" altLang="en-US" sz="3200" dirty="0">
              <a:solidFill>
                <a:srgbClr val="FF0000"/>
              </a:solidFill>
              <a:latin typeface="楷体_GB2312" charset="-122"/>
            </a:endParaRPr>
          </a:p>
        </p:txBody>
      </p:sp>
      <p:sp>
        <p:nvSpPr>
          <p:cNvPr id="7" name="文本框 6"/>
          <p:cNvSpPr txBox="1"/>
          <p:nvPr>
            <p:custDataLst>
              <p:tags r:id="rId2"/>
            </p:custDataLst>
          </p:nvPr>
        </p:nvSpPr>
        <p:spPr>
          <a:xfrm>
            <a:off x="1088390" y="1033145"/>
            <a:ext cx="10015220" cy="5417820"/>
          </a:xfrm>
          <a:prstGeom prst="rect">
            <a:avLst/>
          </a:prstGeom>
          <a:noFill/>
        </p:spPr>
        <p:txBody>
          <a:bodyPr wrap="square" rtlCol="0" anchor="ctr" anchorCtr="0"/>
          <a:lstStyle/>
          <a:p>
            <a:pPr indent="0" fontAlgn="auto">
              <a:lnSpc>
                <a:spcPct val="150000"/>
              </a:lnSpc>
            </a:pPr>
            <a:r>
              <a:rPr lang="en-US" altLang="zh-CN" sz="1200" b="1" kern="0" dirty="0">
                <a:ln>
                  <a:noFill/>
                  <a:prstDash val="sysDot"/>
                </a:ln>
                <a:solidFill>
                  <a:schemeClr val="tx1">
                    <a:lumMod val="85000"/>
                    <a:lumOff val="15000"/>
                  </a:schemeClr>
                </a:solidFill>
                <a:latin typeface="+mn-ea"/>
                <a:sym typeface="+mn-ea"/>
              </a:rPr>
              <a:t>2. </a:t>
            </a:r>
            <a:r>
              <a:rPr lang="zh-CN" altLang="en-US" sz="1200" b="1" kern="0" dirty="0">
                <a:ln>
                  <a:noFill/>
                  <a:prstDash val="sysDot"/>
                </a:ln>
                <a:solidFill>
                  <a:schemeClr val="tx1">
                    <a:lumMod val="85000"/>
                    <a:lumOff val="15000"/>
                  </a:schemeClr>
                </a:solidFill>
                <a:latin typeface="+mn-ea"/>
                <a:sym typeface="+mn-ea"/>
              </a:rPr>
              <a:t>父节点</a:t>
            </a:r>
            <a:endParaRPr lang="zh-CN" altLang="en-US" sz="1200" b="1"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800" kern="0" dirty="0">
                <a:ln>
                  <a:noFill/>
                  <a:prstDash val="sysDot"/>
                </a:ln>
                <a:solidFill>
                  <a:schemeClr val="tx1">
                    <a:lumMod val="85000"/>
                    <a:lumOff val="15000"/>
                  </a:schemeClr>
                </a:solidFill>
                <a:latin typeface="+mn-ea"/>
                <a:sym typeface="+mn-ea"/>
              </a:rPr>
              <a:t>继续分析文档树，每个</a:t>
            </a:r>
            <a:r>
              <a:rPr lang="en-US" altLang="zh-CN" sz="800" kern="0" dirty="0">
                <a:ln>
                  <a:noFill/>
                  <a:prstDash val="sysDot"/>
                </a:ln>
                <a:solidFill>
                  <a:schemeClr val="tx1">
                    <a:lumMod val="85000"/>
                    <a:lumOff val="15000"/>
                  </a:schemeClr>
                </a:solidFill>
                <a:latin typeface="+mn-ea"/>
                <a:sym typeface="+mn-ea"/>
              </a:rPr>
              <a:t> Tag </a:t>
            </a:r>
            <a:r>
              <a:rPr lang="zh-CN" altLang="en-US" sz="800" kern="0" dirty="0">
                <a:ln>
                  <a:noFill/>
                  <a:prstDash val="sysDot"/>
                </a:ln>
                <a:solidFill>
                  <a:schemeClr val="tx1">
                    <a:lumMod val="85000"/>
                    <a:lumOff val="15000"/>
                  </a:schemeClr>
                </a:solidFill>
                <a:latin typeface="+mn-ea"/>
                <a:sym typeface="+mn-ea"/>
              </a:rPr>
              <a:t>对象或字符串都有父节点：被包含在某个</a:t>
            </a:r>
            <a:r>
              <a:rPr lang="en-US" altLang="zh-CN" sz="800" kern="0" dirty="0">
                <a:ln>
                  <a:noFill/>
                  <a:prstDash val="sysDot"/>
                </a:ln>
                <a:solidFill>
                  <a:schemeClr val="tx1">
                    <a:lumMod val="85000"/>
                    <a:lumOff val="15000"/>
                  </a:schemeClr>
                </a:solidFill>
                <a:latin typeface="+mn-ea"/>
                <a:sym typeface="+mn-ea"/>
              </a:rPr>
              <a:t> Tag </a:t>
            </a:r>
            <a:r>
              <a:rPr lang="zh-CN" altLang="en-US" sz="800" kern="0" dirty="0">
                <a:ln>
                  <a:noFill/>
                  <a:prstDash val="sysDot"/>
                </a:ln>
                <a:solidFill>
                  <a:schemeClr val="tx1">
                    <a:lumMod val="85000"/>
                    <a:lumOff val="15000"/>
                  </a:schemeClr>
                </a:solidFill>
                <a:latin typeface="+mn-ea"/>
                <a:sym typeface="+mn-ea"/>
              </a:rPr>
              <a:t>对象中，</a:t>
            </a:r>
            <a:r>
              <a:rPr lang="en-US" altLang="zh-CN" sz="800" kern="0" dirty="0">
                <a:ln>
                  <a:noFill/>
                  <a:prstDash val="sysDot"/>
                </a:ln>
                <a:solidFill>
                  <a:schemeClr val="tx1">
                    <a:lumMod val="85000"/>
                    <a:lumOff val="15000"/>
                  </a:schemeClr>
                </a:solidFill>
                <a:latin typeface="+mn-ea"/>
                <a:sym typeface="+mn-ea"/>
              </a:rPr>
              <a:t> </a:t>
            </a:r>
            <a:r>
              <a:rPr lang="zh-CN" altLang="en-US" sz="800" kern="0" dirty="0">
                <a:ln>
                  <a:noFill/>
                  <a:prstDash val="sysDot"/>
                </a:ln>
                <a:solidFill>
                  <a:schemeClr val="tx1">
                    <a:lumMod val="85000"/>
                    <a:lumOff val="15000"/>
                  </a:schemeClr>
                </a:solidFill>
                <a:latin typeface="+mn-ea"/>
                <a:sym typeface="+mn-ea"/>
              </a:rPr>
              <a:t>可以通过</a:t>
            </a:r>
            <a:r>
              <a:rPr lang="en-US" altLang="zh-CN" sz="800" kern="0" dirty="0">
                <a:ln>
                  <a:noFill/>
                  <a:prstDash val="sysDot"/>
                </a:ln>
                <a:solidFill>
                  <a:schemeClr val="tx1">
                    <a:lumMod val="85000"/>
                    <a:lumOff val="15000"/>
                  </a:schemeClr>
                </a:solidFill>
                <a:latin typeface="+mn-ea"/>
                <a:sym typeface="+mn-ea"/>
              </a:rPr>
              <a:t> parent </a:t>
            </a:r>
            <a:r>
              <a:rPr lang="zh-CN" altLang="en-US" sz="800" kern="0" dirty="0">
                <a:ln>
                  <a:noFill/>
                  <a:prstDash val="sysDot"/>
                </a:ln>
                <a:solidFill>
                  <a:schemeClr val="tx1">
                    <a:lumMod val="85000"/>
                    <a:lumOff val="15000"/>
                  </a:schemeClr>
                </a:solidFill>
                <a:latin typeface="+mn-ea"/>
                <a:sym typeface="+mn-ea"/>
              </a:rPr>
              <a:t>属性获取某个元素的父节点。在</a:t>
            </a:r>
            <a:r>
              <a:rPr lang="en-US" altLang="zh-CN" sz="800" kern="0" dirty="0">
                <a:ln>
                  <a:noFill/>
                  <a:prstDash val="sysDot"/>
                </a:ln>
                <a:solidFill>
                  <a:schemeClr val="tx1">
                    <a:lumMod val="85000"/>
                    <a:lumOff val="15000"/>
                  </a:schemeClr>
                </a:solidFill>
                <a:latin typeface="+mn-ea"/>
                <a:sym typeface="+mn-ea"/>
              </a:rPr>
              <a:t>“</a:t>
            </a:r>
            <a:r>
              <a:rPr lang="zh-CN" altLang="en-US" sz="800" kern="0" dirty="0">
                <a:ln>
                  <a:noFill/>
                  <a:prstDash val="sysDot"/>
                </a:ln>
                <a:solidFill>
                  <a:schemeClr val="tx1">
                    <a:lumMod val="85000"/>
                    <a:lumOff val="15000"/>
                  </a:schemeClr>
                </a:solidFill>
                <a:latin typeface="+mn-ea"/>
                <a:sym typeface="+mn-ea"/>
              </a:rPr>
              <a:t>爱丽丝</a:t>
            </a:r>
            <a:r>
              <a:rPr lang="en-US" altLang="zh-CN" sz="800" kern="0" dirty="0">
                <a:ln>
                  <a:noFill/>
                  <a:prstDash val="sysDot"/>
                </a:ln>
                <a:solidFill>
                  <a:schemeClr val="tx1">
                    <a:lumMod val="85000"/>
                    <a:lumOff val="15000"/>
                  </a:schemeClr>
                </a:solidFill>
                <a:latin typeface="+mn-ea"/>
                <a:sym typeface="+mn-ea"/>
              </a:rPr>
              <a:t>”</a:t>
            </a:r>
            <a:r>
              <a:rPr lang="zh-CN" altLang="en-US" sz="800" kern="0" dirty="0">
                <a:ln>
                  <a:noFill/>
                  <a:prstDash val="sysDot"/>
                </a:ln>
                <a:solidFill>
                  <a:schemeClr val="tx1">
                    <a:lumMod val="85000"/>
                    <a:lumOff val="15000"/>
                  </a:schemeClr>
                </a:solidFill>
                <a:latin typeface="+mn-ea"/>
                <a:sym typeface="+mn-ea"/>
              </a:rPr>
              <a:t>文档中，</a:t>
            </a:r>
            <a:r>
              <a:rPr lang="en-US" altLang="zh-CN" sz="800" kern="0" dirty="0">
                <a:ln>
                  <a:noFill/>
                  <a:prstDash val="sysDot"/>
                </a:ln>
                <a:solidFill>
                  <a:schemeClr val="tx1">
                    <a:lumMod val="85000"/>
                    <a:lumOff val="15000"/>
                  </a:schemeClr>
                </a:solidFill>
                <a:latin typeface="+mn-ea"/>
                <a:sym typeface="+mn-ea"/>
              </a:rPr>
              <a:t>&lt;head&gt; </a:t>
            </a:r>
            <a:r>
              <a:rPr lang="zh-CN" altLang="en-US" sz="800" kern="0" dirty="0">
                <a:ln>
                  <a:noFill/>
                  <a:prstDash val="sysDot"/>
                </a:ln>
                <a:solidFill>
                  <a:schemeClr val="tx1">
                    <a:lumMod val="85000"/>
                    <a:lumOff val="15000"/>
                  </a:schemeClr>
                </a:solidFill>
                <a:latin typeface="+mn-ea"/>
                <a:sym typeface="+mn-ea"/>
              </a:rPr>
              <a:t>标签是</a:t>
            </a:r>
            <a:r>
              <a:rPr lang="en-US" altLang="zh-CN" sz="800" kern="0" dirty="0">
                <a:ln>
                  <a:noFill/>
                  <a:prstDash val="sysDot"/>
                </a:ln>
                <a:solidFill>
                  <a:schemeClr val="tx1">
                    <a:lumMod val="85000"/>
                    <a:lumOff val="15000"/>
                  </a:schemeClr>
                </a:solidFill>
                <a:latin typeface="+mn-ea"/>
                <a:sym typeface="+mn-ea"/>
              </a:rPr>
              <a:t> &lt;title&gt; </a:t>
            </a:r>
            <a:r>
              <a:rPr lang="zh-CN" altLang="en-US" sz="800" kern="0" dirty="0">
                <a:ln>
                  <a:noFill/>
                  <a:prstDash val="sysDot"/>
                </a:ln>
                <a:solidFill>
                  <a:schemeClr val="tx1">
                    <a:lumMod val="85000"/>
                    <a:lumOff val="15000"/>
                  </a:schemeClr>
                </a:solidFill>
                <a:latin typeface="+mn-ea"/>
                <a:sym typeface="+mn-ea"/>
              </a:rPr>
              <a:t>标签的父节点。</a:t>
            </a:r>
            <a:endParaRPr lang="zh-CN" altLang="en-US" sz="8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800" kern="0" dirty="0">
                <a:ln>
                  <a:noFill/>
                  <a:prstDash val="sysDot"/>
                </a:ln>
                <a:solidFill>
                  <a:schemeClr val="tx1">
                    <a:lumMod val="85000"/>
                    <a:lumOff val="15000"/>
                  </a:schemeClr>
                </a:solidFill>
                <a:latin typeface="+mn-ea"/>
                <a:sym typeface="+mn-ea"/>
              </a:rPr>
              <a:t>title_tag=soup.title</a:t>
            </a:r>
            <a:endParaRPr lang="en-US" altLang="zh-CN" sz="8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800" kern="0" dirty="0">
                <a:ln>
                  <a:noFill/>
                  <a:prstDash val="sysDot"/>
                </a:ln>
                <a:solidFill>
                  <a:schemeClr val="tx1">
                    <a:lumMod val="85000"/>
                    <a:lumOff val="15000"/>
                  </a:schemeClr>
                </a:solidFill>
                <a:latin typeface="+mn-ea"/>
                <a:sym typeface="+mn-ea"/>
              </a:rPr>
              <a:t>print(title_tag)</a:t>
            </a:r>
            <a:endParaRPr lang="en-US" altLang="zh-CN" sz="8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800" kern="0" dirty="0">
                <a:ln>
                  <a:noFill/>
                  <a:prstDash val="sysDot"/>
                </a:ln>
                <a:solidFill>
                  <a:schemeClr val="tx1">
                    <a:lumMod val="85000"/>
                    <a:lumOff val="15000"/>
                  </a:schemeClr>
                </a:solidFill>
                <a:latin typeface="+mn-ea"/>
                <a:sym typeface="+mn-ea"/>
              </a:rPr>
              <a:t>&lt;title&gt;The Dormouse's story&lt;/title&gt;</a:t>
            </a:r>
            <a:endParaRPr lang="en-US" altLang="zh-CN" sz="8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800" kern="0" dirty="0">
                <a:ln>
                  <a:noFill/>
                  <a:prstDash val="sysDot"/>
                </a:ln>
                <a:solidFill>
                  <a:schemeClr val="tx1">
                    <a:lumMod val="85000"/>
                    <a:lumOff val="15000"/>
                  </a:schemeClr>
                </a:solidFill>
                <a:latin typeface="+mn-ea"/>
                <a:sym typeface="+mn-ea"/>
              </a:rPr>
              <a:t>print(title_tag.parent)</a:t>
            </a:r>
            <a:endParaRPr lang="en-US" altLang="zh-CN" sz="8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800" kern="0" dirty="0">
                <a:ln>
                  <a:noFill/>
                  <a:prstDash val="sysDot"/>
                </a:ln>
                <a:solidFill>
                  <a:schemeClr val="tx1">
                    <a:lumMod val="85000"/>
                    <a:lumOff val="15000"/>
                  </a:schemeClr>
                </a:solidFill>
                <a:latin typeface="+mn-ea"/>
                <a:sym typeface="+mn-ea"/>
              </a:rPr>
              <a:t>&lt;head&gt;&lt;title&gt;The Dormouse's story&lt;/title&gt;&lt;/head&gt;</a:t>
            </a:r>
            <a:endParaRPr lang="en-US" altLang="zh-CN" sz="8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800" kern="0" dirty="0">
                <a:ln>
                  <a:noFill/>
                  <a:prstDash val="sysDot"/>
                </a:ln>
                <a:solidFill>
                  <a:schemeClr val="tx1">
                    <a:lumMod val="85000"/>
                    <a:lumOff val="15000"/>
                  </a:schemeClr>
                </a:solidFill>
                <a:latin typeface="+mn-ea"/>
                <a:sym typeface="+mn-ea"/>
              </a:rPr>
              <a:t>文档</a:t>
            </a:r>
            <a:r>
              <a:rPr lang="en-US" altLang="zh-CN" sz="800" kern="0" dirty="0">
                <a:ln>
                  <a:noFill/>
                  <a:prstDash val="sysDot"/>
                </a:ln>
                <a:solidFill>
                  <a:schemeClr val="tx1">
                    <a:lumMod val="85000"/>
                    <a:lumOff val="15000"/>
                  </a:schemeClr>
                </a:solidFill>
                <a:latin typeface="+mn-ea"/>
                <a:sym typeface="+mn-ea"/>
              </a:rPr>
              <a:t> title </a:t>
            </a:r>
            <a:r>
              <a:rPr lang="zh-CN" altLang="en-US" sz="800" kern="0" dirty="0">
                <a:ln>
                  <a:noFill/>
                  <a:prstDash val="sysDot"/>
                </a:ln>
                <a:solidFill>
                  <a:schemeClr val="tx1">
                    <a:lumMod val="85000"/>
                    <a:lumOff val="15000"/>
                  </a:schemeClr>
                </a:solidFill>
                <a:latin typeface="+mn-ea"/>
                <a:sym typeface="+mn-ea"/>
              </a:rPr>
              <a:t>的字符串也有父节点，即</a:t>
            </a:r>
            <a:r>
              <a:rPr lang="en-US" altLang="zh-CN" sz="800" kern="0" dirty="0">
                <a:ln>
                  <a:noFill/>
                  <a:prstDash val="sysDot"/>
                </a:ln>
                <a:solidFill>
                  <a:schemeClr val="tx1">
                    <a:lumMod val="85000"/>
                    <a:lumOff val="15000"/>
                  </a:schemeClr>
                </a:solidFill>
                <a:latin typeface="+mn-ea"/>
                <a:sym typeface="+mn-ea"/>
              </a:rPr>
              <a:t> &lt;title&gt; </a:t>
            </a:r>
            <a:r>
              <a:rPr lang="zh-CN" altLang="en-US" sz="800" kern="0" dirty="0">
                <a:ln>
                  <a:noFill/>
                  <a:prstDash val="sysDot"/>
                </a:ln>
                <a:solidFill>
                  <a:schemeClr val="tx1">
                    <a:lumMod val="85000"/>
                    <a:lumOff val="15000"/>
                  </a:schemeClr>
                </a:solidFill>
                <a:latin typeface="+mn-ea"/>
                <a:sym typeface="+mn-ea"/>
              </a:rPr>
              <a:t>标签，相关代码如下。</a:t>
            </a:r>
            <a:endParaRPr lang="zh-CN" altLang="en-US" sz="8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800" kern="0" dirty="0">
                <a:ln>
                  <a:noFill/>
                  <a:prstDash val="sysDot"/>
                </a:ln>
                <a:solidFill>
                  <a:schemeClr val="tx1">
                    <a:lumMod val="85000"/>
                    <a:lumOff val="15000"/>
                  </a:schemeClr>
                </a:solidFill>
                <a:latin typeface="+mn-ea"/>
                <a:sym typeface="+mn-ea"/>
              </a:rPr>
              <a:t>title_tag.string.parent</a:t>
            </a:r>
            <a:endParaRPr lang="en-US" altLang="zh-CN" sz="8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800" kern="0" dirty="0">
                <a:ln>
                  <a:noFill/>
                  <a:prstDash val="sysDot"/>
                </a:ln>
                <a:solidFill>
                  <a:schemeClr val="tx1">
                    <a:lumMod val="85000"/>
                    <a:lumOff val="15000"/>
                  </a:schemeClr>
                </a:solidFill>
                <a:latin typeface="+mn-ea"/>
                <a:sym typeface="+mn-ea"/>
              </a:rPr>
              <a:t>&lt;title&gt;The Dormouse's story&lt;/title&gt;</a:t>
            </a:r>
            <a:endParaRPr lang="en-US" altLang="zh-CN" sz="8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800" kern="0" dirty="0">
                <a:ln>
                  <a:noFill/>
                  <a:prstDash val="sysDot"/>
                </a:ln>
                <a:solidFill>
                  <a:schemeClr val="tx1">
                    <a:lumMod val="85000"/>
                    <a:lumOff val="15000"/>
                  </a:schemeClr>
                </a:solidFill>
                <a:latin typeface="+mn-ea"/>
                <a:sym typeface="+mn-ea"/>
              </a:rPr>
              <a:t>文档的顶层节点，如</a:t>
            </a:r>
            <a:r>
              <a:rPr lang="en-US" altLang="zh-CN" sz="800" kern="0" dirty="0">
                <a:ln>
                  <a:noFill/>
                  <a:prstDash val="sysDot"/>
                </a:ln>
                <a:solidFill>
                  <a:schemeClr val="tx1">
                    <a:lumMod val="85000"/>
                    <a:lumOff val="15000"/>
                  </a:schemeClr>
                </a:solidFill>
                <a:latin typeface="+mn-ea"/>
                <a:sym typeface="+mn-ea"/>
              </a:rPr>
              <a:t> &lt;html&gt; </a:t>
            </a:r>
            <a:r>
              <a:rPr lang="zh-CN" altLang="en-US" sz="800" kern="0" dirty="0">
                <a:ln>
                  <a:noFill/>
                  <a:prstDash val="sysDot"/>
                </a:ln>
                <a:solidFill>
                  <a:schemeClr val="tx1">
                    <a:lumMod val="85000"/>
                    <a:lumOff val="15000"/>
                  </a:schemeClr>
                </a:solidFill>
                <a:latin typeface="+mn-ea"/>
                <a:sym typeface="+mn-ea"/>
              </a:rPr>
              <a:t>的父节点是</a:t>
            </a:r>
            <a:r>
              <a:rPr lang="en-US" altLang="zh-CN" sz="800" kern="0" dirty="0">
                <a:ln>
                  <a:noFill/>
                  <a:prstDash val="sysDot"/>
                </a:ln>
                <a:solidFill>
                  <a:schemeClr val="tx1">
                    <a:lumMod val="85000"/>
                    <a:lumOff val="15000"/>
                  </a:schemeClr>
                </a:solidFill>
                <a:latin typeface="+mn-ea"/>
                <a:sym typeface="+mn-ea"/>
              </a:rPr>
              <a:t> Beautiful Soup </a:t>
            </a:r>
            <a:r>
              <a:rPr lang="zh-CN" altLang="en-US" sz="800" kern="0" dirty="0">
                <a:ln>
                  <a:noFill/>
                  <a:prstDash val="sysDot"/>
                </a:ln>
                <a:solidFill>
                  <a:schemeClr val="tx1">
                    <a:lumMod val="85000"/>
                    <a:lumOff val="15000"/>
                  </a:schemeClr>
                </a:solidFill>
                <a:latin typeface="+mn-ea"/>
                <a:sym typeface="+mn-ea"/>
              </a:rPr>
              <a:t>对象，相关代码如下。</a:t>
            </a:r>
            <a:endParaRPr lang="zh-CN" altLang="en-US" sz="8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800" kern="0" dirty="0">
                <a:ln>
                  <a:noFill/>
                  <a:prstDash val="sysDot"/>
                </a:ln>
                <a:solidFill>
                  <a:schemeClr val="tx1">
                    <a:lumMod val="85000"/>
                    <a:lumOff val="15000"/>
                  </a:schemeClr>
                </a:solidFill>
                <a:latin typeface="+mn-ea"/>
                <a:sym typeface="+mn-ea"/>
              </a:rPr>
              <a:t>html_tag=soup.html</a:t>
            </a:r>
            <a:endParaRPr lang="en-US" altLang="zh-CN" sz="8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800" kern="0" dirty="0">
                <a:ln>
                  <a:noFill/>
                  <a:prstDash val="sysDot"/>
                </a:ln>
                <a:solidFill>
                  <a:schemeClr val="tx1">
                    <a:lumMod val="85000"/>
                    <a:lumOff val="15000"/>
                  </a:schemeClr>
                </a:solidFill>
                <a:latin typeface="+mn-ea"/>
                <a:sym typeface="+mn-ea"/>
              </a:rPr>
              <a:t>print(type(html_tag.parent))</a:t>
            </a:r>
            <a:endParaRPr lang="en-US" altLang="zh-CN" sz="8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800" kern="0" dirty="0">
                <a:ln>
                  <a:noFill/>
                  <a:prstDash val="sysDot"/>
                </a:ln>
                <a:solidFill>
                  <a:schemeClr val="tx1">
                    <a:lumMod val="85000"/>
                    <a:lumOff val="15000"/>
                  </a:schemeClr>
                </a:solidFill>
                <a:latin typeface="+mn-ea"/>
                <a:sym typeface="+mn-ea"/>
              </a:rPr>
              <a:t>&lt;class'bs4.Beautiful Soup'&gt;</a:t>
            </a:r>
            <a:endParaRPr lang="en-US" altLang="zh-CN" sz="8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800" kern="0" dirty="0">
                <a:ln>
                  <a:noFill/>
                  <a:prstDash val="sysDot"/>
                </a:ln>
                <a:solidFill>
                  <a:schemeClr val="tx1">
                    <a:lumMod val="85000"/>
                    <a:lumOff val="15000"/>
                  </a:schemeClr>
                </a:solidFill>
                <a:latin typeface="+mn-ea"/>
                <a:sym typeface="+mn-ea"/>
              </a:rPr>
              <a:t>Beautiful Soup </a:t>
            </a:r>
            <a:r>
              <a:rPr lang="zh-CN" altLang="en-US" sz="800" kern="0" dirty="0">
                <a:ln>
                  <a:noFill/>
                  <a:prstDash val="sysDot"/>
                </a:ln>
                <a:solidFill>
                  <a:schemeClr val="tx1">
                    <a:lumMod val="85000"/>
                    <a:lumOff val="15000"/>
                  </a:schemeClr>
                </a:solidFill>
                <a:latin typeface="+mn-ea"/>
                <a:sym typeface="+mn-ea"/>
              </a:rPr>
              <a:t>对象的</a:t>
            </a:r>
            <a:r>
              <a:rPr lang="en-US" altLang="zh-CN" sz="800" kern="0" dirty="0">
                <a:ln>
                  <a:noFill/>
                  <a:prstDash val="sysDot"/>
                </a:ln>
                <a:solidFill>
                  <a:schemeClr val="tx1">
                    <a:lumMod val="85000"/>
                    <a:lumOff val="15000"/>
                  </a:schemeClr>
                </a:solidFill>
                <a:latin typeface="+mn-ea"/>
                <a:sym typeface="+mn-ea"/>
              </a:rPr>
              <a:t> parent </a:t>
            </a:r>
            <a:r>
              <a:rPr lang="zh-CN" altLang="en-US" sz="800" kern="0" dirty="0">
                <a:ln>
                  <a:noFill/>
                  <a:prstDash val="sysDot"/>
                </a:ln>
                <a:solidFill>
                  <a:schemeClr val="tx1">
                    <a:lumMod val="85000"/>
                    <a:lumOff val="15000"/>
                  </a:schemeClr>
                </a:solidFill>
                <a:latin typeface="+mn-ea"/>
                <a:sym typeface="+mn-ea"/>
              </a:rPr>
              <a:t>是</a:t>
            </a:r>
            <a:r>
              <a:rPr lang="en-US" altLang="zh-CN" sz="800" kern="0" dirty="0">
                <a:ln>
                  <a:noFill/>
                  <a:prstDash val="sysDot"/>
                </a:ln>
                <a:solidFill>
                  <a:schemeClr val="tx1">
                    <a:lumMod val="85000"/>
                    <a:lumOff val="15000"/>
                  </a:schemeClr>
                </a:solidFill>
                <a:latin typeface="+mn-ea"/>
                <a:sym typeface="+mn-ea"/>
              </a:rPr>
              <a:t> None</a:t>
            </a:r>
            <a:r>
              <a:rPr lang="zh-CN" altLang="en-US" sz="800" kern="0" dirty="0">
                <a:ln>
                  <a:noFill/>
                  <a:prstDash val="sysDot"/>
                </a:ln>
                <a:solidFill>
                  <a:schemeClr val="tx1">
                    <a:lumMod val="85000"/>
                    <a:lumOff val="15000"/>
                  </a:schemeClr>
                </a:solidFill>
                <a:latin typeface="+mn-ea"/>
                <a:sym typeface="+mn-ea"/>
              </a:rPr>
              <a:t>，相关代码如下。</a:t>
            </a:r>
            <a:endParaRPr lang="zh-CN" altLang="en-US" sz="8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800" kern="0" dirty="0">
                <a:ln>
                  <a:noFill/>
                  <a:prstDash val="sysDot"/>
                </a:ln>
                <a:solidFill>
                  <a:schemeClr val="tx1">
                    <a:lumMod val="85000"/>
                    <a:lumOff val="15000"/>
                  </a:schemeClr>
                </a:solidFill>
                <a:latin typeface="+mn-ea"/>
                <a:sym typeface="+mn-ea"/>
              </a:rPr>
              <a:t>print(soup.parent)</a:t>
            </a:r>
            <a:endParaRPr lang="en-US" altLang="zh-CN" sz="8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800" kern="0" dirty="0">
                <a:ln>
                  <a:noFill/>
                  <a:prstDash val="sysDot"/>
                </a:ln>
                <a:solidFill>
                  <a:schemeClr val="tx1">
                    <a:lumMod val="85000"/>
                    <a:lumOff val="15000"/>
                  </a:schemeClr>
                </a:solidFill>
                <a:latin typeface="+mn-ea"/>
                <a:sym typeface="+mn-ea"/>
              </a:rPr>
              <a:t>None</a:t>
            </a:r>
            <a:endParaRPr lang="en-US" altLang="zh-CN" sz="8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800" kern="0" dirty="0">
                <a:ln>
                  <a:noFill/>
                  <a:prstDash val="sysDot"/>
                </a:ln>
                <a:solidFill>
                  <a:schemeClr val="tx1">
                    <a:lumMod val="85000"/>
                    <a:lumOff val="15000"/>
                  </a:schemeClr>
                </a:solidFill>
                <a:latin typeface="+mn-ea"/>
                <a:sym typeface="+mn-ea"/>
              </a:rPr>
              <a:t>通过元素的</a:t>
            </a:r>
            <a:r>
              <a:rPr lang="en-US" altLang="zh-CN" sz="800" kern="0" dirty="0">
                <a:ln>
                  <a:noFill/>
                  <a:prstDash val="sysDot"/>
                </a:ln>
                <a:solidFill>
                  <a:schemeClr val="tx1">
                    <a:lumMod val="85000"/>
                    <a:lumOff val="15000"/>
                  </a:schemeClr>
                </a:solidFill>
                <a:latin typeface="+mn-ea"/>
                <a:sym typeface="+mn-ea"/>
              </a:rPr>
              <a:t> parents </a:t>
            </a:r>
            <a:r>
              <a:rPr lang="zh-CN" altLang="en-US" sz="800" kern="0" dirty="0">
                <a:ln>
                  <a:noFill/>
                  <a:prstDash val="sysDot"/>
                </a:ln>
                <a:solidFill>
                  <a:schemeClr val="tx1">
                    <a:lumMod val="85000"/>
                    <a:lumOff val="15000"/>
                  </a:schemeClr>
                </a:solidFill>
                <a:latin typeface="+mn-ea"/>
                <a:sym typeface="+mn-ea"/>
              </a:rPr>
              <a:t>属性可以递归地得到元素的所有父节点。下面的例子使用</a:t>
            </a:r>
            <a:r>
              <a:rPr lang="en-US" altLang="zh-CN" sz="800" kern="0" dirty="0">
                <a:ln>
                  <a:noFill/>
                  <a:prstDash val="sysDot"/>
                </a:ln>
                <a:solidFill>
                  <a:schemeClr val="tx1">
                    <a:lumMod val="85000"/>
                    <a:lumOff val="15000"/>
                  </a:schemeClr>
                </a:solidFill>
                <a:latin typeface="+mn-ea"/>
                <a:sym typeface="+mn-ea"/>
              </a:rPr>
              <a:t> parents </a:t>
            </a:r>
            <a:r>
              <a:rPr lang="zh-CN" altLang="en-US" sz="800" kern="0" dirty="0">
                <a:ln>
                  <a:noFill/>
                  <a:prstDash val="sysDot"/>
                </a:ln>
                <a:solidFill>
                  <a:schemeClr val="tx1">
                    <a:lumMod val="85000"/>
                    <a:lumOff val="15000"/>
                  </a:schemeClr>
                </a:solidFill>
                <a:latin typeface="+mn-ea"/>
                <a:sym typeface="+mn-ea"/>
              </a:rPr>
              <a:t>属性遍历了从</a:t>
            </a:r>
            <a:r>
              <a:rPr lang="en-US" altLang="zh-CN" sz="800" kern="0" dirty="0">
                <a:ln>
                  <a:noFill/>
                  <a:prstDash val="sysDot"/>
                </a:ln>
                <a:solidFill>
                  <a:schemeClr val="tx1">
                    <a:lumMod val="85000"/>
                    <a:lumOff val="15000"/>
                  </a:schemeClr>
                </a:solidFill>
                <a:latin typeface="+mn-ea"/>
                <a:sym typeface="+mn-ea"/>
              </a:rPr>
              <a:t> &lt;a&gt; </a:t>
            </a:r>
            <a:r>
              <a:rPr lang="zh-CN" altLang="en-US" sz="800" kern="0" dirty="0">
                <a:ln>
                  <a:noFill/>
                  <a:prstDash val="sysDot"/>
                </a:ln>
                <a:solidFill>
                  <a:schemeClr val="tx1">
                    <a:lumMod val="85000"/>
                    <a:lumOff val="15000"/>
                  </a:schemeClr>
                </a:solidFill>
                <a:latin typeface="+mn-ea"/>
                <a:sym typeface="+mn-ea"/>
              </a:rPr>
              <a:t>标签到根节点的所有节点。</a:t>
            </a:r>
            <a:endParaRPr lang="zh-CN" altLang="en-US" sz="8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800" kern="0" dirty="0">
                <a:ln>
                  <a:noFill/>
                  <a:prstDash val="sysDot"/>
                </a:ln>
                <a:solidFill>
                  <a:schemeClr val="tx1">
                    <a:lumMod val="85000"/>
                    <a:lumOff val="15000"/>
                  </a:schemeClr>
                </a:solidFill>
                <a:latin typeface="+mn-ea"/>
                <a:sym typeface="+mn-ea"/>
              </a:rPr>
              <a:t>link=soup.a</a:t>
            </a:r>
            <a:endParaRPr lang="en-US" altLang="zh-CN" sz="8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800" kern="0" dirty="0">
                <a:ln>
                  <a:noFill/>
                  <a:prstDash val="sysDot"/>
                </a:ln>
                <a:solidFill>
                  <a:schemeClr val="tx1">
                    <a:lumMod val="85000"/>
                    <a:lumOff val="15000"/>
                  </a:schemeClr>
                </a:solidFill>
                <a:latin typeface="+mn-ea"/>
                <a:sym typeface="+mn-ea"/>
              </a:rPr>
              <a:t>print(link)</a:t>
            </a:r>
            <a:endParaRPr lang="en-US" altLang="zh-CN" sz="8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800" kern="0" dirty="0">
                <a:ln>
                  <a:noFill/>
                  <a:prstDash val="sysDot"/>
                </a:ln>
                <a:solidFill>
                  <a:schemeClr val="tx1">
                    <a:lumMod val="85000"/>
                    <a:lumOff val="15000"/>
                  </a:schemeClr>
                </a:solidFill>
                <a:latin typeface="+mn-ea"/>
                <a:sym typeface="+mn-ea"/>
              </a:rPr>
              <a:t>&lt;a class="sister"href="http://www.tup.tsinghua.edu.cn/elsie"id= "linkl"&gt;Elsie&lt;/a&gt;</a:t>
            </a:r>
            <a:endParaRPr lang="en-US" altLang="zh-CN" sz="8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800" kern="0" dirty="0">
                <a:ln>
                  <a:noFill/>
                  <a:prstDash val="sysDot"/>
                </a:ln>
                <a:solidFill>
                  <a:schemeClr val="tx1">
                    <a:lumMod val="85000"/>
                    <a:lumOff val="15000"/>
                  </a:schemeClr>
                </a:solidFill>
                <a:latin typeface="+mn-ea"/>
                <a:sym typeface="+mn-ea"/>
              </a:rPr>
              <a:t>for parent in link.parents:</a:t>
            </a:r>
            <a:endParaRPr lang="en-US" altLang="zh-CN" sz="8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800" kern="0" dirty="0">
                <a:ln>
                  <a:noFill/>
                  <a:prstDash val="sysDot"/>
                </a:ln>
                <a:solidFill>
                  <a:schemeClr val="tx1">
                    <a:lumMod val="85000"/>
                    <a:lumOff val="15000"/>
                  </a:schemeClr>
                </a:solidFill>
                <a:latin typeface="+mn-ea"/>
                <a:sym typeface="+mn-ea"/>
              </a:rPr>
              <a:t>if parent is None:</a:t>
            </a:r>
            <a:endParaRPr lang="en-US" altLang="zh-CN" sz="8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800" kern="0" dirty="0">
                <a:ln>
                  <a:noFill/>
                  <a:prstDash val="sysDot"/>
                </a:ln>
                <a:solidFill>
                  <a:schemeClr val="tx1">
                    <a:lumMod val="85000"/>
                    <a:lumOff val="15000"/>
                  </a:schemeClr>
                </a:solidFill>
                <a:latin typeface="+mn-ea"/>
                <a:sym typeface="+mn-ea"/>
              </a:rPr>
              <a:t>print(parent)</a:t>
            </a:r>
            <a:endParaRPr lang="en-US" altLang="zh-CN" sz="8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800" kern="0" dirty="0">
                <a:ln>
                  <a:noFill/>
                  <a:prstDash val="sysDot"/>
                </a:ln>
                <a:solidFill>
                  <a:schemeClr val="tx1">
                    <a:lumMod val="85000"/>
                    <a:lumOff val="15000"/>
                  </a:schemeClr>
                </a:solidFill>
                <a:latin typeface="+mn-ea"/>
                <a:sym typeface="+mn-ea"/>
              </a:rPr>
              <a:t>else:</a:t>
            </a:r>
            <a:endParaRPr lang="en-US" altLang="zh-CN" sz="8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800" kern="0" dirty="0">
                <a:ln>
                  <a:noFill/>
                  <a:prstDash val="sysDot"/>
                </a:ln>
                <a:solidFill>
                  <a:schemeClr val="tx1">
                    <a:lumMod val="85000"/>
                    <a:lumOff val="15000"/>
                  </a:schemeClr>
                </a:solidFill>
                <a:latin typeface="+mn-ea"/>
                <a:sym typeface="+mn-ea"/>
              </a:rPr>
              <a:t>print(parent.name) p</a:t>
            </a:r>
            <a:endParaRPr lang="en-US" altLang="zh-CN" sz="8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800" kern="0" dirty="0">
                <a:ln>
                  <a:noFill/>
                  <a:prstDash val="sysDot"/>
                </a:ln>
                <a:solidFill>
                  <a:schemeClr val="tx1">
                    <a:lumMod val="85000"/>
                    <a:lumOff val="15000"/>
                  </a:schemeClr>
                </a:solidFill>
                <a:latin typeface="+mn-ea"/>
                <a:sym typeface="+mn-ea"/>
              </a:rPr>
              <a:t>body</a:t>
            </a:r>
            <a:endParaRPr lang="en-US" altLang="zh-CN" sz="8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800" kern="0" dirty="0">
                <a:ln>
                  <a:noFill/>
                  <a:prstDash val="sysDot"/>
                </a:ln>
                <a:solidFill>
                  <a:schemeClr val="tx1">
                    <a:lumMod val="85000"/>
                    <a:lumOff val="15000"/>
                  </a:schemeClr>
                </a:solidFill>
                <a:latin typeface="+mn-ea"/>
                <a:sym typeface="+mn-ea"/>
              </a:rPr>
              <a:t>html</a:t>
            </a:r>
            <a:endParaRPr lang="en-US" altLang="zh-CN" sz="8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800" kern="0" dirty="0">
                <a:ln>
                  <a:noFill/>
                  <a:prstDash val="sysDot"/>
                </a:ln>
                <a:solidFill>
                  <a:schemeClr val="tx1">
                    <a:lumMod val="85000"/>
                    <a:lumOff val="15000"/>
                  </a:schemeClr>
                </a:solidFill>
                <a:latin typeface="+mn-ea"/>
                <a:sym typeface="+mn-ea"/>
              </a:rPr>
              <a:t>[document]</a:t>
            </a:r>
            <a:endParaRPr lang="en-US" altLang="zh-CN" sz="8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800" kern="0" dirty="0">
                <a:ln>
                  <a:noFill/>
                  <a:prstDash val="sysDot"/>
                </a:ln>
                <a:solidFill>
                  <a:schemeClr val="tx1">
                    <a:lumMod val="85000"/>
                    <a:lumOff val="15000"/>
                  </a:schemeClr>
                </a:solidFill>
                <a:latin typeface="+mn-ea"/>
                <a:sym typeface="+mn-ea"/>
              </a:rPr>
              <a:t>None</a:t>
            </a:r>
            <a:endParaRPr lang="en-US" altLang="zh-CN" sz="800" kern="0" dirty="0">
              <a:ln>
                <a:noFill/>
                <a:prstDash val="sysDot"/>
              </a:ln>
              <a:solidFill>
                <a:schemeClr val="tx1">
                  <a:lumMod val="85000"/>
                  <a:lumOff val="15000"/>
                </a:schemeClr>
              </a:solidFill>
              <a:latin typeface="+mn-ea"/>
              <a:sym typeface="+mn-ea"/>
            </a:endParaRPr>
          </a:p>
        </p:txBody>
      </p:sp>
    </p:spTree>
    <p:custDataLst>
      <p:tags r:id="rId3"/>
    </p:custDataLst>
  </p:cSld>
  <p:clrMapOvr>
    <a:masterClrMapping/>
  </p:clrMapOvr>
  <p:transition>
    <p:cut/>
  </p:transition>
</p:sld>
</file>

<file path=ppt/slides/slide83.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cxnSp>
        <p:nvCxnSpPr>
          <p:cNvPr id="76" name="直接连接符 75"/>
          <p:cNvCxnSpPr/>
          <p:nvPr>
            <p:custDataLst>
              <p:tags r:id="rId2"/>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3"/>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4"/>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5"/>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73" name="直接连接符 72"/>
          <p:cNvCxnSpPr/>
          <p:nvPr>
            <p:custDataLst>
              <p:tags r:id="rId6"/>
            </p:custDataLst>
          </p:nvPr>
        </p:nvCxnSpPr>
        <p:spPr>
          <a:xfrm>
            <a:off x="608965" y="181864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74" name="直接连接符 73"/>
          <p:cNvCxnSpPr/>
          <p:nvPr>
            <p:custDataLst>
              <p:tags r:id="rId7"/>
            </p:custDataLst>
          </p:nvPr>
        </p:nvCxnSpPr>
        <p:spPr>
          <a:xfrm>
            <a:off x="2518410" y="192468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5" name="任意多边形: 形状 1397"/>
          <p:cNvSpPr/>
          <p:nvPr>
            <p:custDataLst>
              <p:tags r:id="rId8"/>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9"/>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10"/>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11"/>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12"/>
            </p:custDataLst>
          </p:nvPr>
        </p:nvSpPr>
        <p:spPr>
          <a:xfrm>
            <a:off x="636270" y="1104265"/>
            <a:ext cx="5564505" cy="5650865"/>
          </a:xfrm>
          <a:prstGeom prst="rect">
            <a:avLst/>
          </a:prstGeom>
          <a:noFill/>
          <a:ln>
            <a:solidFill>
              <a:srgbClr val="00B0F0"/>
            </a:solidFill>
          </a:ln>
        </p:spPr>
        <p:txBody>
          <a:bodyPr wrap="square" rtlCol="0" anchor="ctr" anchorCtr="0"/>
          <a:lstStyle/>
          <a:p>
            <a:pPr indent="0" fontAlgn="auto">
              <a:lnSpc>
                <a:spcPct val="150000"/>
              </a:lnSpc>
            </a:pPr>
            <a:r>
              <a:rPr lang="en-US" altLang="zh-CN" sz="1200" b="1" kern="0" dirty="0">
                <a:ln>
                  <a:noFill/>
                  <a:prstDash val="sysDot"/>
                </a:ln>
                <a:solidFill>
                  <a:schemeClr val="tx1">
                    <a:lumMod val="85000"/>
                    <a:lumOff val="15000"/>
                  </a:schemeClr>
                </a:solidFill>
                <a:latin typeface="+mn-ea"/>
                <a:sym typeface="+mn-ea"/>
              </a:rPr>
              <a:t>3. </a:t>
            </a:r>
            <a:r>
              <a:rPr lang="zh-CN" altLang="en-US" sz="1200" b="1" kern="0" dirty="0">
                <a:ln>
                  <a:noFill/>
                  <a:prstDash val="sysDot"/>
                </a:ln>
                <a:solidFill>
                  <a:schemeClr val="tx1">
                    <a:lumMod val="85000"/>
                    <a:lumOff val="15000"/>
                  </a:schemeClr>
                </a:solidFill>
                <a:latin typeface="+mn-ea"/>
                <a:sym typeface="+mn-ea"/>
              </a:rPr>
              <a:t>兄弟节点</a:t>
            </a:r>
            <a:endParaRPr lang="zh-CN" altLang="en-US" sz="1200" b="1"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900" kern="0" dirty="0">
                <a:ln>
                  <a:noFill/>
                  <a:prstDash val="sysDot"/>
                </a:ln>
                <a:solidFill>
                  <a:schemeClr val="tx1">
                    <a:lumMod val="85000"/>
                    <a:lumOff val="15000"/>
                  </a:schemeClr>
                </a:solidFill>
                <a:latin typeface="+mn-ea"/>
                <a:sym typeface="+mn-ea"/>
              </a:rPr>
              <a:t>对于兄弟节点，可以通过下面的例子理解，具体如下。</a:t>
            </a:r>
            <a:endParaRPr lang="zh-CN" altLang="en-US"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sibling_soup=Beautiful Soup("&lt;a&gt;&lt;b&gt;text1&lt;/b&gt;&lt;c&gt;text2&lt;/c&gt;&lt;/a&gt;")</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print(sibling_soup.prettify())</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&lt;html&gt;</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&lt;body&gt;</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&lt;a&gt;</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&lt;b&gt;</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text1</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&lt;/b&gt;</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&lt;c&gt;</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text2</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&lt;/c&gt;</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&lt;/a&gt;</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&lt;/body&gt;</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&lt;/html&gt;</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900" kern="0" dirty="0">
                <a:ln>
                  <a:noFill/>
                  <a:prstDash val="sysDot"/>
                </a:ln>
                <a:solidFill>
                  <a:schemeClr val="tx1">
                    <a:lumMod val="85000"/>
                    <a:lumOff val="15000"/>
                  </a:schemeClr>
                </a:solidFill>
                <a:latin typeface="+mn-ea"/>
                <a:sym typeface="+mn-ea"/>
              </a:rPr>
              <a:t>因为</a:t>
            </a:r>
            <a:r>
              <a:rPr lang="en-US" altLang="zh-CN" sz="900" kern="0" dirty="0">
                <a:ln>
                  <a:noFill/>
                  <a:prstDash val="sysDot"/>
                </a:ln>
                <a:solidFill>
                  <a:schemeClr val="tx1">
                    <a:lumMod val="85000"/>
                    <a:lumOff val="15000"/>
                  </a:schemeClr>
                </a:solidFill>
                <a:latin typeface="+mn-ea"/>
                <a:sym typeface="+mn-ea"/>
              </a:rPr>
              <a:t> &lt;b&gt; </a:t>
            </a:r>
            <a:r>
              <a:rPr lang="zh-CN" altLang="en-US" sz="900" kern="0" dirty="0">
                <a:ln>
                  <a:noFill/>
                  <a:prstDash val="sysDot"/>
                </a:ln>
                <a:solidFill>
                  <a:schemeClr val="tx1">
                    <a:lumMod val="85000"/>
                    <a:lumOff val="15000"/>
                  </a:schemeClr>
                </a:solidFill>
                <a:latin typeface="+mn-ea"/>
                <a:sym typeface="+mn-ea"/>
              </a:rPr>
              <a:t>标签和</a:t>
            </a:r>
            <a:r>
              <a:rPr lang="en-US" altLang="zh-CN" sz="900" kern="0" dirty="0">
                <a:ln>
                  <a:noFill/>
                  <a:prstDash val="sysDot"/>
                </a:ln>
                <a:solidFill>
                  <a:schemeClr val="tx1">
                    <a:lumMod val="85000"/>
                    <a:lumOff val="15000"/>
                  </a:schemeClr>
                </a:solidFill>
                <a:latin typeface="+mn-ea"/>
                <a:sym typeface="+mn-ea"/>
              </a:rPr>
              <a:t> &lt;c&gt; </a:t>
            </a:r>
            <a:r>
              <a:rPr lang="zh-CN" altLang="en-US" sz="900" kern="0" dirty="0">
                <a:ln>
                  <a:noFill/>
                  <a:prstDash val="sysDot"/>
                </a:ln>
                <a:solidFill>
                  <a:schemeClr val="tx1">
                    <a:lumMod val="85000"/>
                    <a:lumOff val="15000"/>
                  </a:schemeClr>
                </a:solidFill>
                <a:latin typeface="+mn-ea"/>
                <a:sym typeface="+mn-ea"/>
              </a:rPr>
              <a:t>标签属于同一层（它们是同一个元素的子节点），所以</a:t>
            </a:r>
            <a:r>
              <a:rPr lang="en-US" altLang="zh-CN" sz="900" kern="0" dirty="0">
                <a:ln>
                  <a:noFill/>
                  <a:prstDash val="sysDot"/>
                </a:ln>
                <a:solidFill>
                  <a:schemeClr val="tx1">
                    <a:lumMod val="85000"/>
                    <a:lumOff val="15000"/>
                  </a:schemeClr>
                </a:solidFill>
                <a:latin typeface="+mn-ea"/>
                <a:sym typeface="+mn-ea"/>
              </a:rPr>
              <a:t> &lt;b&gt; </a:t>
            </a:r>
            <a:r>
              <a:rPr lang="zh-CN" altLang="en-US" sz="900" kern="0" dirty="0">
                <a:ln>
                  <a:noFill/>
                  <a:prstDash val="sysDot"/>
                </a:ln>
                <a:solidFill>
                  <a:schemeClr val="tx1">
                    <a:lumMod val="85000"/>
                    <a:lumOff val="15000"/>
                  </a:schemeClr>
                </a:solidFill>
                <a:latin typeface="+mn-ea"/>
                <a:sym typeface="+mn-ea"/>
              </a:rPr>
              <a:t>标</a:t>
            </a:r>
            <a:r>
              <a:rPr lang="en-US" altLang="zh-CN" sz="900" kern="0" dirty="0">
                <a:ln>
                  <a:noFill/>
                  <a:prstDash val="sysDot"/>
                </a:ln>
                <a:solidFill>
                  <a:schemeClr val="tx1">
                    <a:lumMod val="85000"/>
                    <a:lumOff val="15000"/>
                  </a:schemeClr>
                </a:solidFill>
                <a:latin typeface="+mn-ea"/>
                <a:sym typeface="+mn-ea"/>
              </a:rPr>
              <a:t> </a:t>
            </a:r>
            <a:r>
              <a:rPr lang="zh-CN" altLang="en-US" sz="900" kern="0" dirty="0">
                <a:ln>
                  <a:noFill/>
                  <a:prstDash val="sysDot"/>
                </a:ln>
                <a:solidFill>
                  <a:schemeClr val="tx1">
                    <a:lumMod val="85000"/>
                    <a:lumOff val="15000"/>
                  </a:schemeClr>
                </a:solidFill>
                <a:latin typeface="+mn-ea"/>
                <a:sym typeface="+mn-ea"/>
              </a:rPr>
              <a:t>签和</a:t>
            </a:r>
            <a:r>
              <a:rPr lang="en-US" altLang="zh-CN" sz="900" kern="0" dirty="0">
                <a:ln>
                  <a:noFill/>
                  <a:prstDash val="sysDot"/>
                </a:ln>
                <a:solidFill>
                  <a:schemeClr val="tx1">
                    <a:lumMod val="85000"/>
                    <a:lumOff val="15000"/>
                  </a:schemeClr>
                </a:solidFill>
                <a:latin typeface="+mn-ea"/>
                <a:sym typeface="+mn-ea"/>
              </a:rPr>
              <a:t> &lt;c&gt;</a:t>
            </a:r>
            <a:r>
              <a:rPr lang="zh-CN" altLang="en-US" sz="900" kern="0" dirty="0">
                <a:ln>
                  <a:noFill/>
                  <a:prstDash val="sysDot"/>
                </a:ln>
                <a:solidFill>
                  <a:schemeClr val="tx1">
                    <a:lumMod val="85000"/>
                    <a:lumOff val="15000"/>
                  </a:schemeClr>
                </a:solidFill>
                <a:latin typeface="+mn-ea"/>
                <a:sym typeface="+mn-ea"/>
              </a:rPr>
              <a:t>标签可以被称为兄弟节点。当一段文档以标准格式输出时，兄弟节点有相同的</a:t>
            </a:r>
            <a:r>
              <a:rPr lang="en-US" altLang="zh-CN" sz="900" kern="0" dirty="0">
                <a:ln>
                  <a:noFill/>
                  <a:prstDash val="sysDot"/>
                </a:ln>
                <a:solidFill>
                  <a:schemeClr val="tx1">
                    <a:lumMod val="85000"/>
                    <a:lumOff val="15000"/>
                  </a:schemeClr>
                </a:solidFill>
                <a:latin typeface="+mn-ea"/>
                <a:sym typeface="+mn-ea"/>
              </a:rPr>
              <a:t> </a:t>
            </a:r>
            <a:r>
              <a:rPr lang="zh-CN" altLang="en-US" sz="900" kern="0" dirty="0">
                <a:ln>
                  <a:noFill/>
                  <a:prstDash val="sysDot"/>
                </a:ln>
                <a:solidFill>
                  <a:schemeClr val="tx1">
                    <a:lumMod val="85000"/>
                    <a:lumOff val="15000"/>
                  </a:schemeClr>
                </a:solidFill>
                <a:latin typeface="+mn-ea"/>
                <a:sym typeface="+mn-ea"/>
              </a:rPr>
              <a:t>缩进级别，在代码中也可以使用这种关系。</a:t>
            </a:r>
            <a:endParaRPr lang="zh-CN" altLang="en-US" sz="9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900" kern="0" dirty="0">
                <a:ln>
                  <a:noFill/>
                  <a:prstDash val="sysDot"/>
                </a:ln>
                <a:solidFill>
                  <a:schemeClr val="tx1">
                    <a:lumMod val="85000"/>
                    <a:lumOff val="15000"/>
                  </a:schemeClr>
                </a:solidFill>
                <a:latin typeface="+mn-ea"/>
                <a:sym typeface="+mn-ea"/>
              </a:rPr>
              <a:t>在文档树中，使用</a:t>
            </a:r>
            <a:r>
              <a:rPr lang="en-US" altLang="zh-CN" sz="900" kern="0" dirty="0">
                <a:ln>
                  <a:noFill/>
                  <a:prstDash val="sysDot"/>
                </a:ln>
                <a:solidFill>
                  <a:schemeClr val="tx1">
                    <a:lumMod val="85000"/>
                    <a:lumOff val="15000"/>
                  </a:schemeClr>
                </a:solidFill>
                <a:latin typeface="+mn-ea"/>
                <a:sym typeface="+mn-ea"/>
              </a:rPr>
              <a:t> next_sibling </a:t>
            </a:r>
            <a:r>
              <a:rPr lang="zh-CN" altLang="en-US" sz="900" kern="0" dirty="0">
                <a:ln>
                  <a:noFill/>
                  <a:prstDash val="sysDot"/>
                </a:ln>
                <a:solidFill>
                  <a:schemeClr val="tx1">
                    <a:lumMod val="85000"/>
                    <a:lumOff val="15000"/>
                  </a:schemeClr>
                </a:solidFill>
                <a:latin typeface="+mn-ea"/>
                <a:sym typeface="+mn-ea"/>
              </a:rPr>
              <a:t>和</a:t>
            </a:r>
            <a:r>
              <a:rPr lang="en-US" altLang="zh-CN" sz="900" kern="0" dirty="0">
                <a:ln>
                  <a:noFill/>
                  <a:prstDash val="sysDot"/>
                </a:ln>
                <a:solidFill>
                  <a:schemeClr val="tx1">
                    <a:lumMod val="85000"/>
                    <a:lumOff val="15000"/>
                  </a:schemeClr>
                </a:solidFill>
                <a:latin typeface="+mn-ea"/>
                <a:sym typeface="+mn-ea"/>
              </a:rPr>
              <a:t> previous_sibling </a:t>
            </a:r>
            <a:r>
              <a:rPr lang="zh-CN" altLang="en-US" sz="900" kern="0" dirty="0">
                <a:ln>
                  <a:noFill/>
                  <a:prstDash val="sysDot"/>
                </a:ln>
                <a:solidFill>
                  <a:schemeClr val="tx1">
                    <a:lumMod val="85000"/>
                    <a:lumOff val="15000"/>
                  </a:schemeClr>
                </a:solidFill>
                <a:latin typeface="+mn-ea"/>
                <a:sym typeface="+mn-ea"/>
              </a:rPr>
              <a:t>属性查询兄弟节点，相关代码</a:t>
            </a:r>
            <a:r>
              <a:rPr lang="en-US" altLang="zh-CN" sz="900" kern="0" dirty="0">
                <a:ln>
                  <a:noFill/>
                  <a:prstDash val="sysDot"/>
                </a:ln>
                <a:solidFill>
                  <a:schemeClr val="tx1">
                    <a:lumMod val="85000"/>
                    <a:lumOff val="15000"/>
                  </a:schemeClr>
                </a:solidFill>
                <a:latin typeface="+mn-ea"/>
                <a:sym typeface="+mn-ea"/>
              </a:rPr>
              <a:t> </a:t>
            </a:r>
            <a:r>
              <a:rPr lang="zh-CN" altLang="en-US" sz="900" kern="0" dirty="0">
                <a:ln>
                  <a:noFill/>
                  <a:prstDash val="sysDot"/>
                </a:ln>
                <a:solidFill>
                  <a:schemeClr val="tx1">
                    <a:lumMod val="85000"/>
                    <a:lumOff val="15000"/>
                  </a:schemeClr>
                </a:solidFill>
                <a:latin typeface="+mn-ea"/>
                <a:sym typeface="+mn-ea"/>
              </a:rPr>
              <a:t>如下。</a:t>
            </a:r>
            <a:endParaRPr lang="zh-CN" altLang="en-US"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print(sibling_soup.b.next_sibling)</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&lt;c&gt;text2&lt;/c&gt;</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print(sibling_soup.c.previous_sibling)</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&lt;b&gt;text1&lt;/b&gt;</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900" kern="0" dirty="0">
                <a:ln>
                  <a:noFill/>
                  <a:prstDash val="sysDot"/>
                </a:ln>
                <a:solidFill>
                  <a:schemeClr val="tx1">
                    <a:lumMod val="85000"/>
                    <a:lumOff val="15000"/>
                  </a:schemeClr>
                </a:solidFill>
                <a:latin typeface="+mn-ea"/>
                <a:sym typeface="+mn-ea"/>
              </a:rPr>
              <a:t>&lt;b&gt; </a:t>
            </a:r>
            <a:r>
              <a:rPr lang="zh-CN" altLang="en-US" sz="900" kern="0" dirty="0">
                <a:ln>
                  <a:noFill/>
                  <a:prstDash val="sysDot"/>
                </a:ln>
                <a:solidFill>
                  <a:schemeClr val="tx1">
                    <a:lumMod val="85000"/>
                    <a:lumOff val="15000"/>
                  </a:schemeClr>
                </a:solidFill>
                <a:latin typeface="+mn-ea"/>
                <a:sym typeface="+mn-ea"/>
              </a:rPr>
              <a:t>标签有</a:t>
            </a:r>
            <a:r>
              <a:rPr lang="en-US" altLang="zh-CN" sz="900" kern="0" dirty="0">
                <a:ln>
                  <a:noFill/>
                  <a:prstDash val="sysDot"/>
                </a:ln>
                <a:solidFill>
                  <a:schemeClr val="tx1">
                    <a:lumMod val="85000"/>
                    <a:lumOff val="15000"/>
                  </a:schemeClr>
                </a:solidFill>
                <a:latin typeface="+mn-ea"/>
                <a:sym typeface="+mn-ea"/>
              </a:rPr>
              <a:t> next_sibling </a:t>
            </a:r>
            <a:r>
              <a:rPr lang="zh-CN" altLang="en-US" sz="900" kern="0" dirty="0">
                <a:ln>
                  <a:noFill/>
                  <a:prstDash val="sysDot"/>
                </a:ln>
                <a:solidFill>
                  <a:schemeClr val="tx1">
                    <a:lumMod val="85000"/>
                    <a:lumOff val="15000"/>
                  </a:schemeClr>
                </a:solidFill>
                <a:latin typeface="+mn-ea"/>
                <a:sym typeface="+mn-ea"/>
              </a:rPr>
              <a:t>属性，但是没有</a:t>
            </a:r>
            <a:r>
              <a:rPr lang="en-US" altLang="zh-CN" sz="900" kern="0" dirty="0">
                <a:ln>
                  <a:noFill/>
                  <a:prstDash val="sysDot"/>
                </a:ln>
                <a:solidFill>
                  <a:schemeClr val="tx1">
                    <a:lumMod val="85000"/>
                    <a:lumOff val="15000"/>
                  </a:schemeClr>
                </a:solidFill>
                <a:latin typeface="+mn-ea"/>
                <a:sym typeface="+mn-ea"/>
              </a:rPr>
              <a:t> previous_sibling </a:t>
            </a:r>
            <a:r>
              <a:rPr lang="zh-CN" altLang="en-US" sz="900" kern="0" dirty="0">
                <a:ln>
                  <a:noFill/>
                  <a:prstDash val="sysDot"/>
                </a:ln>
                <a:solidFill>
                  <a:schemeClr val="tx1">
                    <a:lumMod val="85000"/>
                    <a:lumOff val="15000"/>
                  </a:schemeClr>
                </a:solidFill>
                <a:latin typeface="+mn-ea"/>
                <a:sym typeface="+mn-ea"/>
              </a:rPr>
              <a:t>属性，因为</a:t>
            </a:r>
            <a:r>
              <a:rPr lang="en-US" altLang="zh-CN" sz="900" kern="0" dirty="0">
                <a:ln>
                  <a:noFill/>
                  <a:prstDash val="sysDot"/>
                </a:ln>
                <a:solidFill>
                  <a:schemeClr val="tx1">
                    <a:lumMod val="85000"/>
                    <a:lumOff val="15000"/>
                  </a:schemeClr>
                </a:solidFill>
                <a:latin typeface="+mn-ea"/>
                <a:sym typeface="+mn-ea"/>
              </a:rPr>
              <a:t> &lt;b&gt; </a:t>
            </a:r>
            <a:r>
              <a:rPr lang="zh-CN" altLang="en-US" sz="900" kern="0" dirty="0">
                <a:ln>
                  <a:noFill/>
                  <a:prstDash val="sysDot"/>
                </a:ln>
                <a:solidFill>
                  <a:schemeClr val="tx1">
                    <a:lumMod val="85000"/>
                    <a:lumOff val="15000"/>
                  </a:schemeClr>
                </a:solidFill>
                <a:latin typeface="+mn-ea"/>
                <a:sym typeface="+mn-ea"/>
              </a:rPr>
              <a:t>标签在同</a:t>
            </a:r>
            <a:r>
              <a:rPr lang="en-US" altLang="zh-CN" sz="900" kern="0" dirty="0">
                <a:ln>
                  <a:noFill/>
                  <a:prstDash val="sysDot"/>
                </a:ln>
                <a:solidFill>
                  <a:schemeClr val="tx1">
                    <a:lumMod val="85000"/>
                    <a:lumOff val="15000"/>
                  </a:schemeClr>
                </a:solidFill>
                <a:latin typeface="+mn-ea"/>
                <a:sym typeface="+mn-ea"/>
              </a:rPr>
              <a:t> </a:t>
            </a:r>
            <a:r>
              <a:rPr lang="zh-CN" altLang="en-US" sz="900" kern="0" dirty="0">
                <a:ln>
                  <a:noFill/>
                  <a:prstDash val="sysDot"/>
                </a:ln>
                <a:solidFill>
                  <a:schemeClr val="tx1">
                    <a:lumMod val="85000"/>
                    <a:lumOff val="15000"/>
                  </a:schemeClr>
                </a:solidFill>
                <a:latin typeface="+mn-ea"/>
                <a:sym typeface="+mn-ea"/>
              </a:rPr>
              <a:t>级节点中是第一个。同理，</a:t>
            </a:r>
            <a:r>
              <a:rPr lang="en-US" altLang="zh-CN" sz="900" kern="0" dirty="0">
                <a:ln>
                  <a:noFill/>
                  <a:prstDash val="sysDot"/>
                </a:ln>
                <a:solidFill>
                  <a:schemeClr val="tx1">
                    <a:lumMod val="85000"/>
                    <a:lumOff val="15000"/>
                  </a:schemeClr>
                </a:solidFill>
                <a:latin typeface="+mn-ea"/>
                <a:sym typeface="+mn-ea"/>
              </a:rPr>
              <a:t>&lt;c&gt; </a:t>
            </a:r>
            <a:r>
              <a:rPr lang="zh-CN" altLang="en-US" sz="900" kern="0" dirty="0">
                <a:ln>
                  <a:noFill/>
                  <a:prstDash val="sysDot"/>
                </a:ln>
                <a:solidFill>
                  <a:schemeClr val="tx1">
                    <a:lumMod val="85000"/>
                    <a:lumOff val="15000"/>
                  </a:schemeClr>
                </a:solidFill>
                <a:latin typeface="+mn-ea"/>
                <a:sym typeface="+mn-ea"/>
              </a:rPr>
              <a:t>标签有</a:t>
            </a:r>
            <a:r>
              <a:rPr lang="en-US" altLang="zh-CN" sz="900" kern="0" dirty="0">
                <a:ln>
                  <a:noFill/>
                  <a:prstDash val="sysDot"/>
                </a:ln>
                <a:solidFill>
                  <a:schemeClr val="tx1">
                    <a:lumMod val="85000"/>
                    <a:lumOff val="15000"/>
                  </a:schemeClr>
                </a:solidFill>
                <a:latin typeface="+mn-ea"/>
                <a:sym typeface="+mn-ea"/>
              </a:rPr>
              <a:t> previous_sibling </a:t>
            </a:r>
            <a:r>
              <a:rPr lang="zh-CN" altLang="en-US" sz="900" kern="0" dirty="0">
                <a:ln>
                  <a:noFill/>
                  <a:prstDash val="sysDot"/>
                </a:ln>
                <a:solidFill>
                  <a:schemeClr val="tx1">
                    <a:lumMod val="85000"/>
                    <a:lumOff val="15000"/>
                  </a:schemeClr>
                </a:solidFill>
                <a:latin typeface="+mn-ea"/>
                <a:sym typeface="+mn-ea"/>
              </a:rPr>
              <a:t>属性，却没有</a:t>
            </a:r>
            <a:r>
              <a:rPr lang="en-US" altLang="zh-CN" sz="900" kern="0" dirty="0">
                <a:ln>
                  <a:noFill/>
                  <a:prstDash val="sysDot"/>
                </a:ln>
                <a:solidFill>
                  <a:schemeClr val="tx1">
                    <a:lumMod val="85000"/>
                    <a:lumOff val="15000"/>
                  </a:schemeClr>
                </a:solidFill>
                <a:latin typeface="+mn-ea"/>
                <a:sym typeface="+mn-ea"/>
              </a:rPr>
              <a:t> next_sibling </a:t>
            </a:r>
            <a:r>
              <a:rPr lang="zh-CN" altLang="en-US" sz="900" kern="0" dirty="0">
                <a:ln>
                  <a:noFill/>
                  <a:prstDash val="sysDot"/>
                </a:ln>
                <a:solidFill>
                  <a:schemeClr val="tx1">
                    <a:lumMod val="85000"/>
                    <a:lumOff val="15000"/>
                  </a:schemeClr>
                </a:solidFill>
                <a:latin typeface="+mn-ea"/>
                <a:sym typeface="+mn-ea"/>
              </a:rPr>
              <a:t>属性，</a:t>
            </a:r>
            <a:r>
              <a:rPr lang="en-US" altLang="zh-CN" sz="900" kern="0" dirty="0">
                <a:ln>
                  <a:noFill/>
                  <a:prstDash val="sysDot"/>
                </a:ln>
                <a:solidFill>
                  <a:schemeClr val="tx1">
                    <a:lumMod val="85000"/>
                    <a:lumOff val="15000"/>
                  </a:schemeClr>
                </a:solidFill>
                <a:latin typeface="+mn-ea"/>
                <a:sym typeface="+mn-ea"/>
              </a:rPr>
              <a:t> </a:t>
            </a:r>
            <a:r>
              <a:rPr lang="zh-CN" altLang="en-US" sz="900" kern="0" dirty="0">
                <a:ln>
                  <a:noFill/>
                  <a:prstDash val="sysDot"/>
                </a:ln>
                <a:solidFill>
                  <a:schemeClr val="tx1">
                    <a:lumMod val="85000"/>
                    <a:lumOff val="15000"/>
                  </a:schemeClr>
                </a:solidFill>
                <a:latin typeface="+mn-ea"/>
                <a:sym typeface="+mn-ea"/>
              </a:rPr>
              <a:t>相关代码如下</a:t>
            </a:r>
            <a:endParaRPr lang="en-US" altLang="zh-CN" sz="900" kern="0" dirty="0">
              <a:ln>
                <a:noFill/>
                <a:prstDash val="sysDot"/>
              </a:ln>
              <a:solidFill>
                <a:schemeClr val="tx1">
                  <a:lumMod val="85000"/>
                  <a:lumOff val="15000"/>
                </a:schemeClr>
              </a:solidFill>
              <a:latin typeface="+mn-ea"/>
              <a:sym typeface="+mn-ea"/>
            </a:endParaRPr>
          </a:p>
          <a:p>
            <a:pPr indent="0" fontAlgn="auto">
              <a:lnSpc>
                <a:spcPct val="150000"/>
              </a:lnSpc>
            </a:pPr>
            <a:endParaRPr lang="zh-CN" altLang="en-US" sz="900" kern="0" dirty="0">
              <a:ln>
                <a:noFill/>
                <a:prstDash val="sysDot"/>
              </a:ln>
              <a:solidFill>
                <a:schemeClr val="tx1">
                  <a:lumMod val="85000"/>
                  <a:lumOff val="15000"/>
                </a:schemeClr>
              </a:solidFill>
              <a:latin typeface="+mn-ea"/>
              <a:sym typeface="+mn-ea"/>
            </a:endParaRPr>
          </a:p>
        </p:txBody>
      </p:sp>
      <p:sp>
        <p:nvSpPr>
          <p:cNvPr id="2062" name="Rectangle 14"/>
          <p:cNvSpPr>
            <a:spLocks noGrp="1" noChangeArrowheads="1"/>
          </p:cNvSpPr>
          <p:nvPr>
            <p:custDataLst>
              <p:tags r:id="rId13"/>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任务实施：解析采集到的网页</a:t>
            </a:r>
            <a:endParaRPr lang="zh-CN" altLang="en-US" sz="3200" dirty="0">
              <a:solidFill>
                <a:srgbClr val="FF0000"/>
              </a:solidFill>
              <a:latin typeface="楷体_GB2312" charset="-122"/>
            </a:endParaRPr>
          </a:p>
        </p:txBody>
      </p:sp>
      <p:sp>
        <p:nvSpPr>
          <p:cNvPr id="8" name="文本框 7"/>
          <p:cNvSpPr txBox="1"/>
          <p:nvPr>
            <p:custDataLst>
              <p:tags r:id="rId14"/>
            </p:custDataLst>
          </p:nvPr>
        </p:nvSpPr>
        <p:spPr>
          <a:xfrm>
            <a:off x="6285230" y="1104265"/>
            <a:ext cx="5704205" cy="5650865"/>
          </a:xfrm>
          <a:prstGeom prst="rect">
            <a:avLst/>
          </a:prstGeom>
          <a:noFill/>
          <a:ln w="12700" cmpd="sng">
            <a:solidFill>
              <a:srgbClr val="00B0F0"/>
            </a:solidFill>
            <a:prstDash val="solid"/>
          </a:ln>
        </p:spPr>
        <p:txBody>
          <a:bodyPr wrap="square" rtlCol="0" anchor="ctr" anchorCtr="0"/>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print(sibling_soup.b.previous_sibling)</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None</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print(sibling_soup_c.next_sibling)</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None</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kern="0" dirty="0">
                <a:ln>
                  <a:noFill/>
                  <a:prstDash val="sysDot"/>
                </a:ln>
                <a:solidFill>
                  <a:schemeClr val="tx1">
                    <a:lumMod val="85000"/>
                    <a:lumOff val="15000"/>
                  </a:schemeClr>
                </a:solidFill>
                <a:latin typeface="+mn-ea"/>
                <a:sym typeface="+mn-ea"/>
              </a:rPr>
              <a:t>例子中的字符串</a:t>
            </a:r>
            <a:r>
              <a:rPr lang="en-US" altLang="zh-CN" sz="1000" kern="0" dirty="0">
                <a:ln>
                  <a:noFill/>
                  <a:prstDash val="sysDot"/>
                </a:ln>
                <a:solidFill>
                  <a:schemeClr val="tx1">
                    <a:lumMod val="85000"/>
                    <a:lumOff val="15000"/>
                  </a:schemeClr>
                </a:solidFill>
                <a:latin typeface="+mn-ea"/>
                <a:sym typeface="+mn-ea"/>
              </a:rPr>
              <a:t> text1 </a:t>
            </a:r>
            <a:r>
              <a:rPr lang="zh-CN" altLang="en-US" sz="1000" kern="0" dirty="0">
                <a:ln>
                  <a:noFill/>
                  <a:prstDash val="sysDot"/>
                </a:ln>
                <a:solidFill>
                  <a:schemeClr val="tx1">
                    <a:lumMod val="85000"/>
                    <a:lumOff val="15000"/>
                  </a:schemeClr>
                </a:solidFill>
                <a:latin typeface="+mn-ea"/>
                <a:sym typeface="+mn-ea"/>
              </a:rPr>
              <a:t>和</a:t>
            </a:r>
            <a:r>
              <a:rPr lang="en-US" altLang="zh-CN" sz="1000" kern="0" dirty="0">
                <a:ln>
                  <a:noFill/>
                  <a:prstDash val="sysDot"/>
                </a:ln>
                <a:solidFill>
                  <a:schemeClr val="tx1">
                    <a:lumMod val="85000"/>
                    <a:lumOff val="15000"/>
                  </a:schemeClr>
                </a:solidFill>
                <a:latin typeface="+mn-ea"/>
                <a:sym typeface="+mn-ea"/>
              </a:rPr>
              <a:t> text2 </a:t>
            </a:r>
            <a:r>
              <a:rPr lang="zh-CN" altLang="en-US" sz="1000" kern="0" dirty="0">
                <a:ln>
                  <a:noFill/>
                  <a:prstDash val="sysDot"/>
                </a:ln>
                <a:solidFill>
                  <a:schemeClr val="tx1">
                    <a:lumMod val="85000"/>
                    <a:lumOff val="15000"/>
                  </a:schemeClr>
                </a:solidFill>
                <a:latin typeface="+mn-ea"/>
                <a:sym typeface="+mn-ea"/>
              </a:rPr>
              <a:t>不是兄弟节点，因为它们的父节点不同，相关代码</a:t>
            </a:r>
            <a:r>
              <a:rPr lang="en-US" altLang="zh-CN" sz="1000" kern="0" dirty="0">
                <a:ln>
                  <a:noFill/>
                  <a:prstDash val="sysDot"/>
                </a:ln>
                <a:solidFill>
                  <a:schemeClr val="tx1">
                    <a:lumMod val="85000"/>
                    <a:lumOff val="15000"/>
                  </a:schemeClr>
                </a:solidFill>
                <a:latin typeface="+mn-ea"/>
                <a:sym typeface="+mn-ea"/>
              </a:rPr>
              <a:t> </a:t>
            </a:r>
            <a:r>
              <a:rPr lang="zh-CN" altLang="en-US" sz="1000" kern="0" dirty="0">
                <a:ln>
                  <a:noFill/>
                  <a:prstDash val="sysDot"/>
                </a:ln>
                <a:solidFill>
                  <a:schemeClr val="tx1">
                    <a:lumMod val="85000"/>
                    <a:lumOff val="15000"/>
                  </a:schemeClr>
                </a:solidFill>
                <a:latin typeface="+mn-ea"/>
                <a:sym typeface="+mn-ea"/>
              </a:rPr>
              <a:t>如下。</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Print(sibling_soup.b.string)</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u'text1'</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print(sibling_soup.b.string.next_sibling)</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None</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kern="0" dirty="0">
                <a:ln>
                  <a:noFill/>
                  <a:prstDash val="sysDot"/>
                </a:ln>
                <a:solidFill>
                  <a:schemeClr val="tx1">
                    <a:lumMod val="85000"/>
                    <a:lumOff val="15000"/>
                  </a:schemeClr>
                </a:solidFill>
                <a:latin typeface="+mn-ea"/>
                <a:sym typeface="+mn-ea"/>
              </a:rPr>
              <a:t>另外，</a:t>
            </a:r>
            <a:r>
              <a:rPr lang="en-US" altLang="zh-CN" sz="1000" kern="0" dirty="0">
                <a:ln>
                  <a:noFill/>
                  <a:prstDash val="sysDot"/>
                </a:ln>
                <a:solidFill>
                  <a:schemeClr val="tx1">
                    <a:lumMod val="85000"/>
                    <a:lumOff val="15000"/>
                  </a:schemeClr>
                </a:solidFill>
                <a:latin typeface="+mn-ea"/>
                <a:sym typeface="+mn-ea"/>
              </a:rPr>
              <a:t>Tag </a:t>
            </a:r>
            <a:r>
              <a:rPr lang="zh-CN" altLang="en-US" sz="1000" kern="0" dirty="0">
                <a:ln>
                  <a:noFill/>
                  <a:prstDash val="sysDot"/>
                </a:ln>
                <a:solidFill>
                  <a:schemeClr val="tx1">
                    <a:lumMod val="85000"/>
                    <a:lumOff val="15000"/>
                  </a:schemeClr>
                </a:solidFill>
                <a:latin typeface="+mn-ea"/>
                <a:sym typeface="+mn-ea"/>
              </a:rPr>
              <a:t>对象的</a:t>
            </a:r>
            <a:r>
              <a:rPr lang="en-US" altLang="zh-CN" sz="1000" kern="0" dirty="0">
                <a:ln>
                  <a:noFill/>
                  <a:prstDash val="sysDot"/>
                </a:ln>
                <a:solidFill>
                  <a:schemeClr val="tx1">
                    <a:lumMod val="85000"/>
                    <a:lumOff val="15000"/>
                  </a:schemeClr>
                </a:solidFill>
                <a:latin typeface="+mn-ea"/>
                <a:sym typeface="+mn-ea"/>
              </a:rPr>
              <a:t> next_sibling </a:t>
            </a:r>
            <a:r>
              <a:rPr lang="zh-CN" altLang="en-US" sz="1000" kern="0" dirty="0">
                <a:ln>
                  <a:noFill/>
                  <a:prstDash val="sysDot"/>
                </a:ln>
                <a:solidFill>
                  <a:schemeClr val="tx1">
                    <a:lumMod val="85000"/>
                    <a:lumOff val="15000"/>
                  </a:schemeClr>
                </a:solidFill>
                <a:latin typeface="+mn-ea"/>
                <a:sym typeface="+mn-ea"/>
              </a:rPr>
              <a:t>和</a:t>
            </a:r>
            <a:r>
              <a:rPr lang="en-US" altLang="zh-CN" sz="1000" kern="0" dirty="0">
                <a:ln>
                  <a:noFill/>
                  <a:prstDash val="sysDot"/>
                </a:ln>
                <a:solidFill>
                  <a:schemeClr val="tx1">
                    <a:lumMod val="85000"/>
                    <a:lumOff val="15000"/>
                  </a:schemeClr>
                </a:solidFill>
                <a:latin typeface="+mn-ea"/>
                <a:sym typeface="+mn-ea"/>
              </a:rPr>
              <a:t> previous_sibling </a:t>
            </a:r>
            <a:r>
              <a:rPr lang="zh-CN" altLang="en-US" sz="1000" kern="0" dirty="0">
                <a:ln>
                  <a:noFill/>
                  <a:prstDash val="sysDot"/>
                </a:ln>
                <a:solidFill>
                  <a:schemeClr val="tx1">
                    <a:lumMod val="85000"/>
                    <a:lumOff val="15000"/>
                  </a:schemeClr>
                </a:solidFill>
                <a:latin typeface="+mn-ea"/>
                <a:sym typeface="+mn-ea"/>
              </a:rPr>
              <a:t>属性通常是字符串或空白，首先</a:t>
            </a:r>
            <a:r>
              <a:rPr lang="en-US" altLang="zh-CN" sz="1000" kern="0" dirty="0">
                <a:ln>
                  <a:noFill/>
                  <a:prstDash val="sysDot"/>
                </a:ln>
                <a:solidFill>
                  <a:schemeClr val="tx1">
                    <a:lumMod val="85000"/>
                    <a:lumOff val="15000"/>
                  </a:schemeClr>
                </a:solidFill>
                <a:latin typeface="+mn-ea"/>
                <a:sym typeface="+mn-ea"/>
              </a:rPr>
              <a:t> </a:t>
            </a:r>
            <a:r>
              <a:rPr lang="zh-CN" altLang="en-US" sz="1000" kern="0" dirty="0">
                <a:ln>
                  <a:noFill/>
                  <a:prstDash val="sysDot"/>
                </a:ln>
                <a:solidFill>
                  <a:schemeClr val="tx1">
                    <a:lumMod val="85000"/>
                    <a:lumOff val="15000"/>
                  </a:schemeClr>
                </a:solidFill>
                <a:latin typeface="+mn-ea"/>
                <a:sym typeface="+mn-ea"/>
              </a:rPr>
              <a:t>看以下代码。</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&lt;a href="http://www.tup.tsinghua.edu.cn/elsie"class="sister"id="link 1"&gt;Elsie&lt;/a&gt;</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&lt;a href="http://www.tup.tsinghua.edu.cn/lacie"class="sister"id="link 2"&gt;Lacie&lt;/a&gt;</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&lt;a href="http://www.tup.tsinghua.edu.cn/tillie"class="sister"id="lin k3"&gt;Tillie&lt;/a&gt;</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kern="0" dirty="0">
                <a:ln>
                  <a:noFill/>
                  <a:prstDash val="sysDot"/>
                </a:ln>
                <a:solidFill>
                  <a:schemeClr val="tx1">
                    <a:lumMod val="85000"/>
                    <a:lumOff val="15000"/>
                  </a:schemeClr>
                </a:solidFill>
                <a:latin typeface="+mn-ea"/>
                <a:sym typeface="+mn-ea"/>
              </a:rPr>
              <a:t>如果以为第一个</a:t>
            </a:r>
            <a:r>
              <a:rPr lang="en-US" altLang="zh-CN" sz="1000" kern="0" dirty="0">
                <a:ln>
                  <a:noFill/>
                  <a:prstDash val="sysDot"/>
                </a:ln>
                <a:solidFill>
                  <a:schemeClr val="tx1">
                    <a:lumMod val="85000"/>
                    <a:lumOff val="15000"/>
                  </a:schemeClr>
                </a:solidFill>
                <a:latin typeface="+mn-ea"/>
                <a:sym typeface="+mn-ea"/>
              </a:rPr>
              <a:t> &lt;a&gt; </a:t>
            </a:r>
            <a:r>
              <a:rPr lang="zh-CN" altLang="en-US" sz="1000" kern="0" dirty="0">
                <a:ln>
                  <a:noFill/>
                  <a:prstDash val="sysDot"/>
                </a:ln>
                <a:solidFill>
                  <a:schemeClr val="tx1">
                    <a:lumMod val="85000"/>
                    <a:lumOff val="15000"/>
                  </a:schemeClr>
                </a:solidFill>
                <a:latin typeface="+mn-ea"/>
                <a:sym typeface="+mn-ea"/>
              </a:rPr>
              <a:t>标签的</a:t>
            </a:r>
            <a:r>
              <a:rPr lang="en-US" altLang="zh-CN" sz="1000" kern="0" dirty="0">
                <a:ln>
                  <a:noFill/>
                  <a:prstDash val="sysDot"/>
                </a:ln>
                <a:solidFill>
                  <a:schemeClr val="tx1">
                    <a:lumMod val="85000"/>
                    <a:lumOff val="15000"/>
                  </a:schemeClr>
                </a:solidFill>
                <a:latin typeface="+mn-ea"/>
                <a:sym typeface="+mn-ea"/>
              </a:rPr>
              <a:t> next_sibling </a:t>
            </a:r>
            <a:r>
              <a:rPr lang="zh-CN" altLang="en-US" sz="1000" kern="0" dirty="0">
                <a:ln>
                  <a:noFill/>
                  <a:prstDash val="sysDot"/>
                </a:ln>
                <a:solidFill>
                  <a:schemeClr val="tx1">
                    <a:lumMod val="85000"/>
                    <a:lumOff val="15000"/>
                  </a:schemeClr>
                </a:solidFill>
                <a:latin typeface="+mn-ea"/>
                <a:sym typeface="+mn-ea"/>
              </a:rPr>
              <a:t>结果是第二个</a:t>
            </a:r>
            <a:r>
              <a:rPr lang="en-US" altLang="zh-CN" sz="1000" kern="0" dirty="0">
                <a:ln>
                  <a:noFill/>
                  <a:prstDash val="sysDot"/>
                </a:ln>
                <a:solidFill>
                  <a:schemeClr val="tx1">
                    <a:lumMod val="85000"/>
                    <a:lumOff val="15000"/>
                  </a:schemeClr>
                </a:solidFill>
                <a:latin typeface="+mn-ea"/>
                <a:sym typeface="+mn-ea"/>
              </a:rPr>
              <a:t> &lt;a&gt; </a:t>
            </a:r>
            <a:r>
              <a:rPr lang="zh-CN" altLang="en-US" sz="1000" kern="0" dirty="0">
                <a:ln>
                  <a:noFill/>
                  <a:prstDash val="sysDot"/>
                </a:ln>
                <a:solidFill>
                  <a:schemeClr val="tx1">
                    <a:lumMod val="85000"/>
                    <a:lumOff val="15000"/>
                  </a:schemeClr>
                </a:solidFill>
                <a:latin typeface="+mn-ea"/>
                <a:sym typeface="+mn-ea"/>
              </a:rPr>
              <a:t>标签，那么就错了；实</a:t>
            </a:r>
            <a:r>
              <a:rPr lang="en-US" altLang="zh-CN" sz="1000" kern="0" dirty="0">
                <a:ln>
                  <a:noFill/>
                  <a:prstDash val="sysDot"/>
                </a:ln>
                <a:solidFill>
                  <a:schemeClr val="tx1">
                    <a:lumMod val="85000"/>
                    <a:lumOff val="15000"/>
                  </a:schemeClr>
                </a:solidFill>
                <a:latin typeface="+mn-ea"/>
                <a:sym typeface="+mn-ea"/>
              </a:rPr>
              <a:t> </a:t>
            </a:r>
            <a:r>
              <a:rPr lang="zh-CN" altLang="en-US" sz="1000" kern="0" dirty="0">
                <a:ln>
                  <a:noFill/>
                  <a:prstDash val="sysDot"/>
                </a:ln>
                <a:solidFill>
                  <a:schemeClr val="tx1">
                    <a:lumMod val="85000"/>
                    <a:lumOff val="15000"/>
                  </a:schemeClr>
                </a:solidFill>
                <a:latin typeface="+mn-ea"/>
                <a:sym typeface="+mn-ea"/>
              </a:rPr>
              <a:t>际结果是第一个</a:t>
            </a:r>
            <a:r>
              <a:rPr lang="en-US" altLang="zh-CN" sz="1000" kern="0" dirty="0">
                <a:ln>
                  <a:noFill/>
                  <a:prstDash val="sysDot"/>
                </a:ln>
                <a:solidFill>
                  <a:schemeClr val="tx1">
                    <a:lumMod val="85000"/>
                    <a:lumOff val="15000"/>
                  </a:schemeClr>
                </a:solidFill>
                <a:latin typeface="+mn-ea"/>
                <a:sym typeface="+mn-ea"/>
              </a:rPr>
              <a:t> &lt;a&gt; </a:t>
            </a:r>
            <a:r>
              <a:rPr lang="zh-CN" altLang="en-US" sz="1000" kern="0" dirty="0">
                <a:ln>
                  <a:noFill/>
                  <a:prstDash val="sysDot"/>
                </a:ln>
                <a:solidFill>
                  <a:schemeClr val="tx1">
                    <a:lumMod val="85000"/>
                    <a:lumOff val="15000"/>
                  </a:schemeClr>
                </a:solidFill>
                <a:latin typeface="+mn-ea"/>
                <a:sym typeface="+mn-ea"/>
              </a:rPr>
              <a:t>标签和第二个</a:t>
            </a:r>
            <a:r>
              <a:rPr lang="en-US" altLang="zh-CN" sz="1000" kern="0" dirty="0">
                <a:ln>
                  <a:noFill/>
                  <a:prstDash val="sysDot"/>
                </a:ln>
                <a:solidFill>
                  <a:schemeClr val="tx1">
                    <a:lumMod val="85000"/>
                    <a:lumOff val="15000"/>
                  </a:schemeClr>
                </a:solidFill>
                <a:latin typeface="+mn-ea"/>
                <a:sym typeface="+mn-ea"/>
              </a:rPr>
              <a:t> &lt;a&gt; </a:t>
            </a:r>
            <a:r>
              <a:rPr lang="zh-CN" altLang="en-US" sz="1000" kern="0" dirty="0">
                <a:ln>
                  <a:noFill/>
                  <a:prstDash val="sysDot"/>
                </a:ln>
                <a:solidFill>
                  <a:schemeClr val="tx1">
                    <a:lumMod val="85000"/>
                    <a:lumOff val="15000"/>
                  </a:schemeClr>
                </a:solidFill>
                <a:latin typeface="+mn-ea"/>
                <a:sym typeface="+mn-ea"/>
              </a:rPr>
              <a:t>标签之间的逗号和换行符，相关代码如下。</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link=soup.a</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print(link)</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&lt;a class="sister"href="http://www.tup.tsinghua.edu.cn/elsie"id= "link1"&gt;Elsie&lt;/a&gt;</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link.next_sibling</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u',\n'</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kern="0" dirty="0">
                <a:ln>
                  <a:noFill/>
                  <a:prstDash val="sysDot"/>
                </a:ln>
                <a:solidFill>
                  <a:schemeClr val="tx1">
                    <a:lumMod val="85000"/>
                    <a:lumOff val="15000"/>
                  </a:schemeClr>
                </a:solidFill>
                <a:latin typeface="+mn-ea"/>
                <a:sym typeface="+mn-ea"/>
              </a:rPr>
              <a:t>第二个</a:t>
            </a:r>
            <a:r>
              <a:rPr lang="en-US" altLang="zh-CN" sz="1000" kern="0" dirty="0">
                <a:ln>
                  <a:noFill/>
                  <a:prstDash val="sysDot"/>
                </a:ln>
                <a:solidFill>
                  <a:schemeClr val="tx1">
                    <a:lumMod val="85000"/>
                    <a:lumOff val="15000"/>
                  </a:schemeClr>
                </a:solidFill>
                <a:latin typeface="+mn-ea"/>
                <a:sym typeface="+mn-ea"/>
              </a:rPr>
              <a:t> &lt;a&gt; </a:t>
            </a:r>
            <a:r>
              <a:rPr lang="zh-CN" altLang="en-US" sz="1000" kern="0" dirty="0">
                <a:ln>
                  <a:noFill/>
                  <a:prstDash val="sysDot"/>
                </a:ln>
                <a:solidFill>
                  <a:schemeClr val="tx1">
                    <a:lumMod val="85000"/>
                    <a:lumOff val="15000"/>
                  </a:schemeClr>
                </a:solidFill>
                <a:latin typeface="+mn-ea"/>
                <a:sym typeface="+mn-ea"/>
              </a:rPr>
              <a:t>标签是</a:t>
            </a:r>
            <a:r>
              <a:rPr lang="en-US" altLang="zh-CN" sz="1000" kern="0" dirty="0">
                <a:ln>
                  <a:noFill/>
                  <a:prstDash val="sysDot"/>
                </a:ln>
                <a:solidFill>
                  <a:schemeClr val="tx1">
                    <a:lumMod val="85000"/>
                    <a:lumOff val="15000"/>
                  </a:schemeClr>
                </a:solidFill>
                <a:latin typeface="+mn-ea"/>
                <a:sym typeface="+mn-ea"/>
              </a:rPr>
              <a:t> next_sibling </a:t>
            </a:r>
            <a:r>
              <a:rPr lang="zh-CN" altLang="en-US" sz="1000" kern="0" dirty="0">
                <a:ln>
                  <a:noFill/>
                  <a:prstDash val="sysDot"/>
                </a:ln>
                <a:solidFill>
                  <a:schemeClr val="tx1">
                    <a:lumMod val="85000"/>
                    <a:lumOff val="15000"/>
                  </a:schemeClr>
                </a:solidFill>
                <a:latin typeface="+mn-ea"/>
                <a:sym typeface="+mn-ea"/>
              </a:rPr>
              <a:t>属性，相关代码如下。</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link.next_sibling.next_sibling</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&lt;a class="sister"href="http://www.tup.tsinghua.edu.cn/lacie"id= "link2"&gt;Lacie&lt;/a&gt;</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a:t>
            </a:r>
            <a:endParaRPr lang="en-US" altLang="zh-CN" sz="1000" kern="0" dirty="0">
              <a:ln>
                <a:noFill/>
                <a:prstDash val="sysDot"/>
              </a:ln>
              <a:solidFill>
                <a:schemeClr val="tx1">
                  <a:lumMod val="85000"/>
                  <a:lumOff val="15000"/>
                </a:schemeClr>
              </a:solidFill>
              <a:latin typeface="+mn-ea"/>
              <a:sym typeface="+mn-ea"/>
            </a:endParaRPr>
          </a:p>
        </p:txBody>
      </p:sp>
    </p:spTree>
    <p:custDataLst>
      <p:tags r:id="rId15"/>
    </p:custDataLst>
  </p:cSld>
  <p:clrMapOvr>
    <a:masterClrMapping/>
  </p:clrMapOvr>
  <p:transition>
    <p:cut/>
  </p:transition>
</p:sld>
</file>

<file path=ppt/slides/slide84.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cxnSp>
        <p:nvCxnSpPr>
          <p:cNvPr id="76" name="直接连接符 75"/>
          <p:cNvCxnSpPr/>
          <p:nvPr>
            <p:custDataLst>
              <p:tags r:id="rId2"/>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3"/>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4"/>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5"/>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73" name="直接连接符 72"/>
          <p:cNvCxnSpPr/>
          <p:nvPr>
            <p:custDataLst>
              <p:tags r:id="rId6"/>
            </p:custDataLst>
          </p:nvPr>
        </p:nvCxnSpPr>
        <p:spPr>
          <a:xfrm>
            <a:off x="608965" y="181864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74" name="直接连接符 73"/>
          <p:cNvCxnSpPr/>
          <p:nvPr>
            <p:custDataLst>
              <p:tags r:id="rId7"/>
            </p:custDataLst>
          </p:nvPr>
        </p:nvCxnSpPr>
        <p:spPr>
          <a:xfrm>
            <a:off x="2518410" y="192468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5" name="任意多边形: 形状 1397"/>
          <p:cNvSpPr/>
          <p:nvPr>
            <p:custDataLst>
              <p:tags r:id="rId8"/>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9"/>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10"/>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11"/>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12"/>
            </p:custDataLst>
          </p:nvPr>
        </p:nvSpPr>
        <p:spPr>
          <a:xfrm>
            <a:off x="636270" y="1104265"/>
            <a:ext cx="5564505" cy="5650865"/>
          </a:xfrm>
          <a:prstGeom prst="rect">
            <a:avLst/>
          </a:prstGeom>
          <a:noFill/>
          <a:ln>
            <a:solidFill>
              <a:srgbClr val="00B0F0"/>
            </a:solidFill>
          </a:ln>
        </p:spPr>
        <p:txBody>
          <a:bodyPr wrap="square" rtlCol="0" anchor="ctr" anchorCtr="0"/>
          <a:lstStyle/>
          <a:p>
            <a:pPr indent="0" fontAlgn="auto">
              <a:lnSpc>
                <a:spcPct val="150000"/>
              </a:lnSpc>
            </a:pPr>
            <a:endParaRPr lang="en-US" altLang="zh-CN" sz="1400" b="1"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400" b="1" kern="0" dirty="0">
                <a:ln>
                  <a:noFill/>
                  <a:prstDash val="sysDot"/>
                </a:ln>
                <a:solidFill>
                  <a:schemeClr val="tx1">
                    <a:lumMod val="85000"/>
                    <a:lumOff val="15000"/>
                  </a:schemeClr>
                </a:solidFill>
                <a:latin typeface="+mn-ea"/>
                <a:sym typeface="+mn-ea"/>
              </a:rPr>
              <a:t>（七）搜索文档树</a:t>
            </a:r>
            <a:r>
              <a:rPr lang="en-US" altLang="zh-CN" sz="1400" b="1" kern="0" dirty="0">
                <a:ln>
                  <a:noFill/>
                  <a:prstDash val="sysDot"/>
                </a:ln>
                <a:solidFill>
                  <a:schemeClr val="tx1">
                    <a:lumMod val="85000"/>
                    <a:lumOff val="15000"/>
                  </a:schemeClr>
                </a:solidFill>
                <a:latin typeface="+mn-ea"/>
                <a:sym typeface="+mn-ea"/>
              </a:rPr>
              <a:t>(1)</a:t>
            </a:r>
            <a:endParaRPr lang="zh-CN" altLang="en-US" sz="1400" b="1"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400" b="1" kern="0" dirty="0">
                <a:ln>
                  <a:noFill/>
                  <a:prstDash val="sysDot"/>
                </a:ln>
                <a:solidFill>
                  <a:schemeClr val="tx1">
                    <a:lumMod val="85000"/>
                    <a:lumOff val="15000"/>
                  </a:schemeClr>
                </a:solidFill>
                <a:latin typeface="+mn-ea"/>
                <a:sym typeface="+mn-ea"/>
              </a:rPr>
              <a:t>Beautiful Soup </a:t>
            </a:r>
            <a:r>
              <a:rPr lang="zh-CN" altLang="en-US" sz="1400" b="1" kern="0" dirty="0">
                <a:ln>
                  <a:noFill/>
                  <a:prstDash val="sysDot"/>
                </a:ln>
                <a:solidFill>
                  <a:schemeClr val="tx1">
                    <a:lumMod val="85000"/>
                    <a:lumOff val="15000"/>
                  </a:schemeClr>
                </a:solidFill>
                <a:latin typeface="+mn-ea"/>
                <a:sym typeface="+mn-ea"/>
              </a:rPr>
              <a:t>定义了很多搜索方法，这里着重介绍两个：</a:t>
            </a:r>
            <a:r>
              <a:rPr lang="en-US" altLang="zh-CN" sz="1400" b="1" kern="0" dirty="0">
                <a:ln>
                  <a:noFill/>
                  <a:prstDash val="sysDot"/>
                </a:ln>
                <a:solidFill>
                  <a:schemeClr val="tx1">
                    <a:lumMod val="85000"/>
                    <a:lumOff val="15000"/>
                  </a:schemeClr>
                </a:solidFill>
                <a:latin typeface="+mn-ea"/>
                <a:sym typeface="+mn-ea"/>
              </a:rPr>
              <a:t>find</a:t>
            </a:r>
            <a:r>
              <a:rPr lang="zh-CN" altLang="en-US" sz="1400" b="1" kern="0" dirty="0">
                <a:ln>
                  <a:noFill/>
                  <a:prstDash val="sysDot"/>
                </a:ln>
                <a:solidFill>
                  <a:schemeClr val="tx1">
                    <a:lumMod val="85000"/>
                    <a:lumOff val="15000"/>
                  </a:schemeClr>
                </a:solidFill>
                <a:latin typeface="+mn-ea"/>
                <a:sym typeface="+mn-ea"/>
              </a:rPr>
              <a:t>（）和</a:t>
            </a:r>
            <a:r>
              <a:rPr lang="en-US" altLang="zh-CN" sz="1400" b="1" kern="0" dirty="0">
                <a:ln>
                  <a:noFill/>
                  <a:prstDash val="sysDot"/>
                </a:ln>
                <a:solidFill>
                  <a:schemeClr val="tx1">
                    <a:lumMod val="85000"/>
                    <a:lumOff val="15000"/>
                  </a:schemeClr>
                </a:solidFill>
                <a:latin typeface="+mn-ea"/>
                <a:sym typeface="+mn-ea"/>
              </a:rPr>
              <a:t> find_all</a:t>
            </a:r>
            <a:r>
              <a:rPr lang="zh-CN" altLang="en-US" sz="1400" b="1" kern="0" dirty="0">
                <a:ln>
                  <a:noFill/>
                  <a:prstDash val="sysDot"/>
                </a:ln>
                <a:solidFill>
                  <a:schemeClr val="tx1">
                    <a:lumMod val="85000"/>
                    <a:lumOff val="15000"/>
                  </a:schemeClr>
                </a:solidFill>
                <a:latin typeface="+mn-ea"/>
                <a:sym typeface="+mn-ea"/>
              </a:rPr>
              <a:t>（）。</a:t>
            </a:r>
            <a:r>
              <a:rPr lang="en-US" altLang="zh-CN" sz="1400" b="1" kern="0" dirty="0">
                <a:ln>
                  <a:noFill/>
                  <a:prstDash val="sysDot"/>
                </a:ln>
                <a:solidFill>
                  <a:schemeClr val="tx1">
                    <a:lumMod val="85000"/>
                    <a:lumOff val="15000"/>
                  </a:schemeClr>
                </a:solidFill>
                <a:latin typeface="+mn-ea"/>
                <a:sym typeface="+mn-ea"/>
              </a:rPr>
              <a:t> </a:t>
            </a:r>
            <a:r>
              <a:rPr lang="zh-CN" altLang="en-US" sz="1400" b="1" kern="0" dirty="0">
                <a:ln>
                  <a:noFill/>
                  <a:prstDash val="sysDot"/>
                </a:ln>
                <a:solidFill>
                  <a:schemeClr val="tx1">
                    <a:lumMod val="85000"/>
                    <a:lumOff val="15000"/>
                  </a:schemeClr>
                </a:solidFill>
                <a:latin typeface="+mn-ea"/>
                <a:sym typeface="+mn-ea"/>
              </a:rPr>
              <a:t>其他方法的参数和用法类似。</a:t>
            </a:r>
            <a:endParaRPr lang="zh-CN" altLang="en-US" sz="1400" b="1" kern="0" dirty="0">
              <a:ln>
                <a:noFill/>
                <a:prstDash val="sysDot"/>
              </a:ln>
              <a:solidFill>
                <a:schemeClr val="tx1">
                  <a:lumMod val="85000"/>
                  <a:lumOff val="15000"/>
                </a:schemeClr>
              </a:solidFill>
              <a:latin typeface="+mn-ea"/>
              <a:sym typeface="+mn-ea"/>
            </a:endParaRPr>
          </a:p>
          <a:p>
            <a:pPr indent="0" fontAlgn="auto">
              <a:lnSpc>
                <a:spcPct val="150000"/>
              </a:lnSpc>
            </a:pP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kern="0" dirty="0">
                <a:ln>
                  <a:noFill/>
                  <a:prstDash val="sysDot"/>
                </a:ln>
                <a:solidFill>
                  <a:schemeClr val="tx1">
                    <a:lumMod val="85000"/>
                    <a:lumOff val="15000"/>
                  </a:schemeClr>
                </a:solidFill>
                <a:latin typeface="+mn-ea"/>
                <a:sym typeface="+mn-ea"/>
              </a:rPr>
              <a:t>再次引用</a:t>
            </a:r>
            <a:r>
              <a:rPr lang="en-US" altLang="zh-CN" sz="1000" kern="0" dirty="0">
                <a:ln>
                  <a:noFill/>
                  <a:prstDash val="sysDot"/>
                </a:ln>
                <a:solidFill>
                  <a:schemeClr val="tx1">
                    <a:lumMod val="85000"/>
                    <a:lumOff val="15000"/>
                  </a:schemeClr>
                </a:solidFill>
                <a:latin typeface="+mn-ea"/>
                <a:sym typeface="+mn-ea"/>
              </a:rPr>
              <a:t>“</a:t>
            </a:r>
            <a:r>
              <a:rPr lang="zh-CN" altLang="en-US" sz="1000" kern="0" dirty="0">
                <a:ln>
                  <a:noFill/>
                  <a:prstDash val="sysDot"/>
                </a:ln>
                <a:solidFill>
                  <a:schemeClr val="tx1">
                    <a:lumMod val="85000"/>
                    <a:lumOff val="15000"/>
                  </a:schemeClr>
                </a:solidFill>
                <a:latin typeface="+mn-ea"/>
                <a:sym typeface="+mn-ea"/>
              </a:rPr>
              <a:t>爱丽丝</a:t>
            </a:r>
            <a:r>
              <a:rPr lang="en-US" altLang="zh-CN" sz="1000" kern="0" dirty="0">
                <a:ln>
                  <a:noFill/>
                  <a:prstDash val="sysDot"/>
                </a:ln>
                <a:solidFill>
                  <a:schemeClr val="tx1">
                    <a:lumMod val="85000"/>
                    <a:lumOff val="15000"/>
                  </a:schemeClr>
                </a:solidFill>
                <a:latin typeface="+mn-ea"/>
                <a:sym typeface="+mn-ea"/>
              </a:rPr>
              <a:t>”</a:t>
            </a:r>
            <a:r>
              <a:rPr lang="zh-CN" altLang="en-US" sz="1000" kern="0" dirty="0">
                <a:ln>
                  <a:noFill/>
                  <a:prstDash val="sysDot"/>
                </a:ln>
                <a:solidFill>
                  <a:schemeClr val="tx1">
                    <a:lumMod val="85000"/>
                    <a:lumOff val="15000"/>
                  </a:schemeClr>
                </a:solidFill>
                <a:latin typeface="+mn-ea"/>
                <a:sym typeface="+mn-ea"/>
              </a:rPr>
              <a:t>文档。</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html_doc="""</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&lt;html&gt;&lt;head&gt;&lt;title&gt;The Dormouse's story&lt;/title&gt;&lt;/head&gt;</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&lt;p class="title"&gt;&lt;b&gt;The Dormouse's story&lt;/b&gt;&lt;/p&gt;</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&lt;p class="story"&gt;Once upon a time there were three little sisters; and their names were</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&lt;a href="http://www.tup.tsinghua.edu.cn/elsie"class="sister"id="link 1"&gt;Elsie&lt;/a&gt;,</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&lt;a href="http://www.tup.tsinghua.edu.cn/lacie"class="sister"id="link 2"&gt;Lacie&lt;/a&gt;and</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&lt;a href="http://www.tup.tsinghua.edu.cn/tillie"class="sister"id="lin k3"&gt;Tillie&lt;/a&gt;;</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and they lived at the bottom of a well.&lt;/p&gt;</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&lt;p class="story"&gt;…&lt;/p&gt;</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 " "</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from bs4 import Beautiful Soup</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soup=Beautiful Soup(html_doc)</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find_all</a:t>
            </a: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 </a:t>
            </a:r>
            <a:r>
              <a:rPr lang="zh-CN" altLang="en-US" sz="1000" kern="0" dirty="0">
                <a:ln>
                  <a:noFill/>
                  <a:prstDash val="sysDot"/>
                </a:ln>
                <a:solidFill>
                  <a:schemeClr val="tx1">
                    <a:lumMod val="85000"/>
                    <a:lumOff val="15000"/>
                  </a:schemeClr>
                </a:solidFill>
                <a:latin typeface="+mn-ea"/>
                <a:sym typeface="+mn-ea"/>
              </a:rPr>
              <a:t>方法可以用在</a:t>
            </a:r>
            <a:r>
              <a:rPr lang="en-US" altLang="zh-CN" sz="1000" kern="0" dirty="0">
                <a:ln>
                  <a:noFill/>
                  <a:prstDash val="sysDot"/>
                </a:ln>
                <a:solidFill>
                  <a:schemeClr val="tx1">
                    <a:lumMod val="85000"/>
                    <a:lumOff val="15000"/>
                  </a:schemeClr>
                </a:solidFill>
                <a:latin typeface="+mn-ea"/>
                <a:sym typeface="+mn-ea"/>
              </a:rPr>
              <a:t> Tag </a:t>
            </a:r>
            <a:r>
              <a:rPr lang="zh-CN" altLang="en-US" sz="1000" kern="0" dirty="0">
                <a:ln>
                  <a:noFill/>
                  <a:prstDash val="sysDot"/>
                </a:ln>
                <a:solidFill>
                  <a:schemeClr val="tx1">
                    <a:lumMod val="85000"/>
                    <a:lumOff val="15000"/>
                  </a:schemeClr>
                </a:solidFill>
                <a:latin typeface="+mn-ea"/>
                <a:sym typeface="+mn-ea"/>
              </a:rPr>
              <a:t>对象的</a:t>
            </a:r>
            <a:r>
              <a:rPr lang="en-US" altLang="zh-CN" sz="1000" kern="0" dirty="0">
                <a:ln>
                  <a:noFill/>
                  <a:prstDash val="sysDot"/>
                </a:ln>
                <a:solidFill>
                  <a:schemeClr val="tx1">
                    <a:lumMod val="85000"/>
                    <a:lumOff val="15000"/>
                  </a:schemeClr>
                </a:solidFill>
                <a:latin typeface="+mn-ea"/>
                <a:sym typeface="+mn-ea"/>
              </a:rPr>
              <a:t> name</a:t>
            </a:r>
            <a:r>
              <a:rPr lang="zh-CN" altLang="en-US" sz="1000" kern="0" dirty="0">
                <a:ln>
                  <a:noFill/>
                  <a:prstDash val="sysDot"/>
                </a:ln>
                <a:solidFill>
                  <a:schemeClr val="tx1">
                    <a:lumMod val="85000"/>
                    <a:lumOff val="15000"/>
                  </a:schemeClr>
                </a:solidFill>
                <a:latin typeface="+mn-ea"/>
                <a:sym typeface="+mn-ea"/>
              </a:rPr>
              <a:t>、节点的属性、字符串或它们的混合中，</a:t>
            </a:r>
            <a:r>
              <a:rPr lang="en-US" altLang="zh-CN" sz="1000" kern="0" dirty="0">
                <a:ln>
                  <a:noFill/>
                  <a:prstDash val="sysDot"/>
                </a:ln>
                <a:solidFill>
                  <a:schemeClr val="tx1">
                    <a:lumMod val="85000"/>
                    <a:lumOff val="15000"/>
                  </a:schemeClr>
                </a:solidFill>
                <a:latin typeface="+mn-ea"/>
                <a:sym typeface="+mn-ea"/>
              </a:rPr>
              <a:t> </a:t>
            </a:r>
            <a:r>
              <a:rPr lang="zh-CN" altLang="en-US" sz="1000" kern="0" dirty="0">
                <a:ln>
                  <a:noFill/>
                  <a:prstDash val="sysDot"/>
                </a:ln>
                <a:solidFill>
                  <a:schemeClr val="tx1">
                    <a:lumMod val="85000"/>
                    <a:lumOff val="15000"/>
                  </a:schemeClr>
                </a:solidFill>
                <a:latin typeface="+mn-ea"/>
                <a:sym typeface="+mn-ea"/>
              </a:rPr>
              <a:t>函数的原型如下。</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en-US" sz="1000" kern="0" dirty="0">
                <a:ln>
                  <a:noFill/>
                  <a:prstDash val="sysDot"/>
                </a:ln>
                <a:solidFill>
                  <a:schemeClr val="tx1">
                    <a:lumMod val="85000"/>
                    <a:lumOff val="15000"/>
                  </a:schemeClr>
                </a:solidFill>
                <a:latin typeface="+mn-ea"/>
                <a:sym typeface="+mn-ea"/>
              </a:rPr>
              <a:t>ﬁ</a:t>
            </a:r>
            <a:r>
              <a:rPr lang="en-US" altLang="zh-CN" sz="1000" kern="0" dirty="0">
                <a:ln>
                  <a:noFill/>
                  <a:prstDash val="sysDot"/>
                </a:ln>
                <a:solidFill>
                  <a:schemeClr val="tx1">
                    <a:lumMod val="85000"/>
                    <a:lumOff val="15000"/>
                  </a:schemeClr>
                </a:solidFill>
                <a:latin typeface="+mn-ea"/>
                <a:sym typeface="+mn-ea"/>
              </a:rPr>
              <a:t>nd_all(name,attributes, recursive,text,limit,keywords)</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find_all</a:t>
            </a:r>
            <a:r>
              <a:rPr lang="zh-CN" altLang="en-US" sz="1000" kern="0" dirty="0">
                <a:ln>
                  <a:noFill/>
                  <a:prstDash val="sysDot"/>
                </a:ln>
                <a:solidFill>
                  <a:schemeClr val="tx1">
                    <a:lumMod val="85000"/>
                    <a:lumOff val="15000"/>
                  </a:schemeClr>
                </a:solidFill>
                <a:latin typeface="+mn-ea"/>
                <a:sym typeface="+mn-ea"/>
              </a:rPr>
              <a:t>（）方法用来搜索当前标签的所有标签子节点，并判断是否符合</a:t>
            </a:r>
            <a:r>
              <a:rPr lang="en-US" altLang="zh-CN" sz="1000" kern="0" dirty="0">
                <a:ln>
                  <a:noFill/>
                  <a:prstDash val="sysDot"/>
                </a:ln>
                <a:solidFill>
                  <a:schemeClr val="tx1">
                    <a:lumMod val="85000"/>
                    <a:lumOff val="15000"/>
                  </a:schemeClr>
                </a:solidFill>
                <a:latin typeface="+mn-ea"/>
                <a:sym typeface="+mn-ea"/>
              </a:rPr>
              <a:t> CSS </a:t>
            </a:r>
            <a:r>
              <a:rPr lang="zh-CN" altLang="en-US" sz="1000" kern="0" dirty="0">
                <a:ln>
                  <a:noFill/>
                  <a:prstDash val="sysDot"/>
                </a:ln>
                <a:solidFill>
                  <a:schemeClr val="tx1">
                    <a:lumMod val="85000"/>
                    <a:lumOff val="15000"/>
                  </a:schemeClr>
                </a:solidFill>
                <a:latin typeface="+mn-ea"/>
                <a:sym typeface="+mn-ea"/>
              </a:rPr>
              <a:t>过滤</a:t>
            </a:r>
            <a:r>
              <a:rPr lang="en-US" altLang="zh-CN" sz="1000" kern="0" dirty="0">
                <a:ln>
                  <a:noFill/>
                  <a:prstDash val="sysDot"/>
                </a:ln>
                <a:solidFill>
                  <a:schemeClr val="tx1">
                    <a:lumMod val="85000"/>
                    <a:lumOff val="15000"/>
                  </a:schemeClr>
                </a:solidFill>
                <a:latin typeface="+mn-ea"/>
                <a:sym typeface="+mn-ea"/>
              </a:rPr>
              <a:t> </a:t>
            </a:r>
            <a:r>
              <a:rPr lang="zh-CN" altLang="en-US" sz="1000" kern="0" dirty="0">
                <a:ln>
                  <a:noFill/>
                  <a:prstDash val="sysDot"/>
                </a:ln>
                <a:solidFill>
                  <a:schemeClr val="tx1">
                    <a:lumMod val="85000"/>
                    <a:lumOff val="15000"/>
                  </a:schemeClr>
                </a:solidFill>
                <a:latin typeface="+mn-ea"/>
                <a:sym typeface="+mn-ea"/>
              </a:rPr>
              <a:t>器（</a:t>
            </a:r>
            <a:r>
              <a:rPr lang="en-US" altLang="zh-CN" sz="1000" kern="0" dirty="0">
                <a:ln>
                  <a:noFill/>
                  <a:prstDash val="sysDot"/>
                </a:ln>
                <a:solidFill>
                  <a:schemeClr val="tx1">
                    <a:lumMod val="85000"/>
                    <a:lumOff val="15000"/>
                  </a:schemeClr>
                </a:solidFill>
                <a:latin typeface="+mn-ea"/>
                <a:sym typeface="+mn-ea"/>
              </a:rPr>
              <a:t>CSS filters</a:t>
            </a:r>
            <a:r>
              <a:rPr lang="zh-CN" altLang="en-US" sz="1000" kern="0" dirty="0">
                <a:ln>
                  <a:noFill/>
                  <a:prstDash val="sysDot"/>
                </a:ln>
                <a:solidFill>
                  <a:schemeClr val="tx1">
                    <a:lumMod val="85000"/>
                    <a:lumOff val="15000"/>
                  </a:schemeClr>
                </a:solidFill>
                <a:latin typeface="+mn-ea"/>
                <a:sym typeface="+mn-ea"/>
              </a:rPr>
              <a:t>）的条件。这里有几个例子，具体如下。</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print(soup.</a:t>
            </a:r>
            <a:r>
              <a:rPr lang="en-US" altLang="en-US" sz="1000" kern="0" dirty="0">
                <a:ln>
                  <a:noFill/>
                  <a:prstDash val="sysDot"/>
                </a:ln>
                <a:solidFill>
                  <a:schemeClr val="tx1">
                    <a:lumMod val="85000"/>
                    <a:lumOff val="15000"/>
                  </a:schemeClr>
                </a:solidFill>
                <a:latin typeface="+mn-ea"/>
                <a:sym typeface="+mn-ea"/>
              </a:rPr>
              <a:t>ﬁ</a:t>
            </a:r>
            <a:r>
              <a:rPr lang="en-US" altLang="zh-CN" sz="1000" kern="0" dirty="0">
                <a:ln>
                  <a:noFill/>
                  <a:prstDash val="sysDot"/>
                </a:ln>
                <a:solidFill>
                  <a:schemeClr val="tx1">
                    <a:lumMod val="85000"/>
                    <a:lumOff val="15000"/>
                  </a:schemeClr>
                </a:solidFill>
                <a:latin typeface="+mn-ea"/>
                <a:sym typeface="+mn-ea"/>
              </a:rPr>
              <a:t>nd_all("title"))</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endParaRPr lang="en-US" altLang="zh-CN" sz="1000" kern="0" dirty="0">
              <a:ln>
                <a:noFill/>
                <a:prstDash val="sysDot"/>
              </a:ln>
              <a:solidFill>
                <a:schemeClr val="tx1">
                  <a:lumMod val="85000"/>
                  <a:lumOff val="15000"/>
                </a:schemeClr>
              </a:solidFill>
              <a:latin typeface="+mn-ea"/>
              <a:sym typeface="+mn-ea"/>
            </a:endParaRPr>
          </a:p>
        </p:txBody>
      </p:sp>
      <p:sp>
        <p:nvSpPr>
          <p:cNvPr id="2062" name="Rectangle 14"/>
          <p:cNvSpPr>
            <a:spLocks noGrp="1" noChangeArrowheads="1"/>
          </p:cNvSpPr>
          <p:nvPr>
            <p:custDataLst>
              <p:tags r:id="rId13"/>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任务实施：解析采集到的网页</a:t>
            </a:r>
            <a:endParaRPr lang="zh-CN" altLang="en-US" sz="3200" dirty="0">
              <a:solidFill>
                <a:srgbClr val="FF0000"/>
              </a:solidFill>
              <a:latin typeface="楷体_GB2312" charset="-122"/>
            </a:endParaRPr>
          </a:p>
        </p:txBody>
      </p:sp>
      <p:sp>
        <p:nvSpPr>
          <p:cNvPr id="8" name="文本框 7"/>
          <p:cNvSpPr txBox="1"/>
          <p:nvPr>
            <p:custDataLst>
              <p:tags r:id="rId14"/>
            </p:custDataLst>
          </p:nvPr>
        </p:nvSpPr>
        <p:spPr>
          <a:xfrm>
            <a:off x="6285230" y="1104265"/>
            <a:ext cx="5704205" cy="5650865"/>
          </a:xfrm>
          <a:prstGeom prst="rect">
            <a:avLst/>
          </a:prstGeom>
          <a:noFill/>
          <a:ln w="12700" cmpd="sng">
            <a:solidFill>
              <a:srgbClr val="00B0F0"/>
            </a:solidFill>
            <a:prstDash val="solid"/>
          </a:ln>
        </p:spPr>
        <p:txBody>
          <a:bodyPr wrap="square" rtlCol="0" anchor="ctr" anchorCtr="0"/>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[&lt;title&gt;The Dormouse's story&lt;/title&gt;]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print(soup.</a:t>
            </a:r>
            <a:r>
              <a:rPr lang="en-US" altLang="en-US" sz="1200" kern="0" dirty="0">
                <a:ln>
                  <a:noFill/>
                  <a:prstDash val="sysDot"/>
                </a:ln>
                <a:solidFill>
                  <a:schemeClr val="tx1">
                    <a:lumMod val="85000"/>
                    <a:lumOff val="15000"/>
                  </a:schemeClr>
                </a:solidFill>
                <a:latin typeface="+mn-ea"/>
                <a:sym typeface="+mn-ea"/>
              </a:rPr>
              <a:t>ﬁ</a:t>
            </a:r>
            <a:r>
              <a:rPr lang="en-US" altLang="zh-CN" sz="1200" kern="0" dirty="0">
                <a:ln>
                  <a:noFill/>
                  <a:prstDash val="sysDot"/>
                </a:ln>
                <a:solidFill>
                  <a:schemeClr val="tx1">
                    <a:lumMod val="85000"/>
                    <a:lumOff val="15000"/>
                  </a:schemeClr>
                </a:solidFill>
                <a:latin typeface="+mn-ea"/>
                <a:sym typeface="+mn-ea"/>
              </a:rPr>
              <a:t>nd_all("p","title"))</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[&lt;p class="title"&gt;&lt;b&gt;The Dormouse's story&lt;/b&gt;&lt;/p&gt;]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print(soup.</a:t>
            </a:r>
            <a:r>
              <a:rPr lang="en-US" altLang="en-US" sz="1200" kern="0" dirty="0">
                <a:ln>
                  <a:noFill/>
                  <a:prstDash val="sysDot"/>
                </a:ln>
                <a:solidFill>
                  <a:schemeClr val="tx1">
                    <a:lumMod val="85000"/>
                    <a:lumOff val="15000"/>
                  </a:schemeClr>
                </a:solidFill>
                <a:latin typeface="+mn-ea"/>
                <a:sym typeface="+mn-ea"/>
              </a:rPr>
              <a:t>ﬁ</a:t>
            </a:r>
            <a:r>
              <a:rPr lang="en-US" altLang="zh-CN" sz="1200" kern="0" dirty="0">
                <a:ln>
                  <a:noFill/>
                  <a:prstDash val="sysDot"/>
                </a:ln>
                <a:solidFill>
                  <a:schemeClr val="tx1">
                    <a:lumMod val="85000"/>
                    <a:lumOff val="15000"/>
                  </a:schemeClr>
                </a:solidFill>
                <a:latin typeface="+mn-ea"/>
                <a:sym typeface="+mn-ea"/>
              </a:rPr>
              <a:t>nd_all("a"))</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[&lt;a class="sister"href="http://www.tup.tsinghua.edu.cn/elsie"id= "link1"&gt;Elsie&lt;/a&gt;,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&lt;a class="sister"href="http://www.tup.tsinghua.edu.cn/lacie"id= "link2"&gt;Lacie&lt;/a&gt;,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&lt;a class="sister"href="http://www.tup.tsinghua.edu.cn/tillie"id= "link3"&gt;Tillie&lt;/a&gt;]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print(soup.</a:t>
            </a:r>
            <a:r>
              <a:rPr lang="en-US" altLang="en-US" sz="1200" kern="0" dirty="0">
                <a:ln>
                  <a:noFill/>
                  <a:prstDash val="sysDot"/>
                </a:ln>
                <a:solidFill>
                  <a:schemeClr val="tx1">
                    <a:lumMod val="85000"/>
                    <a:lumOff val="15000"/>
                  </a:schemeClr>
                </a:solidFill>
                <a:latin typeface="+mn-ea"/>
                <a:sym typeface="+mn-ea"/>
              </a:rPr>
              <a:t>ﬁ</a:t>
            </a:r>
            <a:r>
              <a:rPr lang="en-US" altLang="zh-CN" sz="1200" kern="0" dirty="0">
                <a:ln>
                  <a:noFill/>
                  <a:prstDash val="sysDot"/>
                </a:ln>
                <a:solidFill>
                  <a:schemeClr val="tx1">
                    <a:lumMod val="85000"/>
                    <a:lumOff val="15000"/>
                  </a:schemeClr>
                </a:solidFill>
                <a:latin typeface="+mn-ea"/>
                <a:sym typeface="+mn-ea"/>
              </a:rPr>
              <a:t>nd_all(id="link2"))</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[&lt;a class="sister"href="http://www.tup.tsinghua.edu.cn/lacie"id= "link2"&gt;Lacie&lt;/a&gt;]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import re</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print(soup.</a:t>
            </a:r>
            <a:r>
              <a:rPr lang="en-US" altLang="en-US" sz="1200" kern="0" dirty="0">
                <a:ln>
                  <a:noFill/>
                  <a:prstDash val="sysDot"/>
                </a:ln>
                <a:solidFill>
                  <a:schemeClr val="tx1">
                    <a:lumMod val="85000"/>
                    <a:lumOff val="15000"/>
                  </a:schemeClr>
                </a:solidFill>
                <a:latin typeface="+mn-ea"/>
                <a:sym typeface="+mn-ea"/>
              </a:rPr>
              <a:t>ﬁ</a:t>
            </a:r>
            <a:r>
              <a:rPr lang="en-US" altLang="zh-CN" sz="1200" kern="0" dirty="0">
                <a:ln>
                  <a:noFill/>
                  <a:prstDash val="sysDot"/>
                </a:ln>
                <a:solidFill>
                  <a:schemeClr val="tx1">
                    <a:lumMod val="85000"/>
                    <a:lumOff val="15000"/>
                  </a:schemeClr>
                </a:solidFill>
                <a:latin typeface="+mn-ea"/>
                <a:sym typeface="+mn-ea"/>
              </a:rPr>
              <a:t>nd(text=re.compile("sisters")))</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u'Once upon a time there were three little sisters; and their names were\n'</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200" kern="0" dirty="0">
                <a:ln>
                  <a:noFill/>
                  <a:prstDash val="sysDot"/>
                </a:ln>
                <a:solidFill>
                  <a:schemeClr val="tx1">
                    <a:lumMod val="85000"/>
                    <a:lumOff val="15000"/>
                  </a:schemeClr>
                </a:solidFill>
                <a:latin typeface="+mn-ea"/>
                <a:sym typeface="+mn-ea"/>
              </a:rPr>
              <a:t>有几个方法很相似，还有几个方法是新的，参数中的</a:t>
            </a:r>
            <a:r>
              <a:rPr lang="en-US" altLang="zh-CN" sz="1200" kern="0" dirty="0">
                <a:ln>
                  <a:noFill/>
                  <a:prstDash val="sysDot"/>
                </a:ln>
                <a:solidFill>
                  <a:schemeClr val="tx1">
                    <a:lumMod val="85000"/>
                    <a:lumOff val="15000"/>
                  </a:schemeClr>
                </a:solidFill>
                <a:latin typeface="+mn-ea"/>
                <a:sym typeface="+mn-ea"/>
              </a:rPr>
              <a:t> text </a:t>
            </a:r>
            <a:r>
              <a:rPr lang="zh-CN" altLang="en-US" sz="1200" kern="0" dirty="0">
                <a:ln>
                  <a:noFill/>
                  <a:prstDash val="sysDot"/>
                </a:ln>
                <a:solidFill>
                  <a:schemeClr val="tx1">
                    <a:lumMod val="85000"/>
                    <a:lumOff val="15000"/>
                  </a:schemeClr>
                </a:solidFill>
                <a:latin typeface="+mn-ea"/>
                <a:sym typeface="+mn-ea"/>
              </a:rPr>
              <a:t>和</a:t>
            </a:r>
            <a:r>
              <a:rPr lang="en-US" altLang="zh-CN" sz="1200" kern="0" dirty="0">
                <a:ln>
                  <a:noFill/>
                  <a:prstDash val="sysDot"/>
                </a:ln>
                <a:solidFill>
                  <a:schemeClr val="tx1">
                    <a:lumMod val="85000"/>
                    <a:lumOff val="15000"/>
                  </a:schemeClr>
                </a:solidFill>
                <a:latin typeface="+mn-ea"/>
                <a:sym typeface="+mn-ea"/>
              </a:rPr>
              <a:t> id </a:t>
            </a:r>
            <a:r>
              <a:rPr lang="zh-CN" altLang="en-US" sz="1200" kern="0" dirty="0">
                <a:ln>
                  <a:noFill/>
                  <a:prstDash val="sysDot"/>
                </a:ln>
                <a:solidFill>
                  <a:schemeClr val="tx1">
                    <a:lumMod val="85000"/>
                    <a:lumOff val="15000"/>
                  </a:schemeClr>
                </a:solidFill>
                <a:latin typeface="+mn-ea"/>
                <a:sym typeface="+mn-ea"/>
              </a:rPr>
              <a:t>表示什么含义？为什</a:t>
            </a:r>
            <a:r>
              <a:rPr lang="en-US" altLang="zh-CN" sz="1200" kern="0" dirty="0">
                <a:ln>
                  <a:noFill/>
                  <a:prstDash val="sysDot"/>
                </a:ln>
                <a:solidFill>
                  <a:schemeClr val="tx1">
                    <a:lumMod val="85000"/>
                    <a:lumOff val="15000"/>
                  </a:schemeClr>
                </a:solidFill>
                <a:latin typeface="+mn-ea"/>
                <a:sym typeface="+mn-ea"/>
              </a:rPr>
              <a:t> </a:t>
            </a:r>
            <a:r>
              <a:rPr lang="zh-CN" altLang="en-US" sz="1200" kern="0" dirty="0">
                <a:ln>
                  <a:noFill/>
                  <a:prstDash val="sysDot"/>
                </a:ln>
                <a:solidFill>
                  <a:schemeClr val="tx1">
                    <a:lumMod val="85000"/>
                    <a:lumOff val="15000"/>
                  </a:schemeClr>
                </a:solidFill>
                <a:latin typeface="+mn-ea"/>
                <a:sym typeface="+mn-ea"/>
              </a:rPr>
              <a:t>么</a:t>
            </a:r>
            <a:r>
              <a:rPr lang="en-US" altLang="zh-CN" sz="1200" kern="0" dirty="0">
                <a:ln>
                  <a:noFill/>
                  <a:prstDash val="sysDot"/>
                </a:ln>
                <a:solidFill>
                  <a:schemeClr val="tx1">
                    <a:lumMod val="85000"/>
                    <a:lumOff val="15000"/>
                  </a:schemeClr>
                </a:solidFill>
                <a:latin typeface="+mn-ea"/>
                <a:sym typeface="+mn-ea"/>
              </a:rPr>
              <a:t> find_all</a:t>
            </a:r>
            <a:r>
              <a:rPr lang="zh-CN" altLang="en-US" sz="1200" kern="0" dirty="0">
                <a:ln>
                  <a:noFill/>
                  <a:prstDash val="sysDot"/>
                </a:ln>
                <a:solidFill>
                  <a:schemeClr val="tx1">
                    <a:lumMod val="85000"/>
                    <a:lumOff val="15000"/>
                  </a:schemeClr>
                </a:solidFill>
                <a:latin typeface="+mn-ea"/>
                <a:sym typeface="+mn-ea"/>
              </a:rPr>
              <a:t>（</a:t>
            </a:r>
            <a:r>
              <a:rPr lang="en-US" altLang="zh-CN" sz="1200" kern="0" dirty="0">
                <a:ln>
                  <a:noFill/>
                  <a:prstDash val="sysDot"/>
                </a:ln>
                <a:solidFill>
                  <a:schemeClr val="tx1">
                    <a:lumMod val="85000"/>
                    <a:lumOff val="15000"/>
                  </a:schemeClr>
                </a:solidFill>
                <a:latin typeface="+mn-ea"/>
                <a:sym typeface="+mn-ea"/>
              </a:rPr>
              <a:t>"p" </a:t>
            </a:r>
            <a:r>
              <a:rPr lang="zh-CN" altLang="en-US" sz="1200" kern="0" dirty="0">
                <a:ln>
                  <a:noFill/>
                  <a:prstDash val="sysDot"/>
                </a:ln>
                <a:solidFill>
                  <a:schemeClr val="tx1">
                    <a:lumMod val="85000"/>
                    <a:lumOff val="15000"/>
                  </a:schemeClr>
                </a:solidFill>
                <a:latin typeface="+mn-ea"/>
                <a:sym typeface="+mn-ea"/>
              </a:rPr>
              <a:t>，</a:t>
            </a:r>
            <a:r>
              <a:rPr lang="en-US" altLang="zh-CN" sz="1200" kern="0" dirty="0">
                <a:ln>
                  <a:noFill/>
                  <a:prstDash val="sysDot"/>
                </a:ln>
                <a:solidFill>
                  <a:schemeClr val="tx1">
                    <a:lumMod val="85000"/>
                    <a:lumOff val="15000"/>
                  </a:schemeClr>
                </a:solidFill>
                <a:latin typeface="+mn-ea"/>
                <a:sym typeface="+mn-ea"/>
              </a:rPr>
              <a:t>"title"</a:t>
            </a:r>
            <a:r>
              <a:rPr lang="zh-CN" altLang="en-US" sz="1200" kern="0" dirty="0">
                <a:ln>
                  <a:noFill/>
                  <a:prstDash val="sysDot"/>
                </a:ln>
                <a:solidFill>
                  <a:schemeClr val="tx1">
                    <a:lumMod val="85000"/>
                    <a:lumOff val="15000"/>
                  </a:schemeClr>
                </a:solidFill>
                <a:latin typeface="+mn-ea"/>
                <a:sym typeface="+mn-ea"/>
              </a:rPr>
              <a:t>）返回的是</a:t>
            </a:r>
            <a:r>
              <a:rPr lang="en-US" altLang="zh-CN" sz="1200" kern="0" dirty="0">
                <a:ln>
                  <a:noFill/>
                  <a:prstDash val="sysDot"/>
                </a:ln>
                <a:solidFill>
                  <a:schemeClr val="tx1">
                    <a:lumMod val="85000"/>
                    <a:lumOff val="15000"/>
                  </a:schemeClr>
                </a:solidFill>
                <a:latin typeface="+mn-ea"/>
                <a:sym typeface="+mn-ea"/>
              </a:rPr>
              <a:t> CSS class </a:t>
            </a:r>
            <a:r>
              <a:rPr lang="zh-CN" altLang="en-US" sz="1200" kern="0" dirty="0">
                <a:ln>
                  <a:noFill/>
                  <a:prstDash val="sysDot"/>
                </a:ln>
                <a:solidFill>
                  <a:schemeClr val="tx1">
                    <a:lumMod val="85000"/>
                    <a:lumOff val="15000"/>
                  </a:schemeClr>
                </a:solidFill>
                <a:latin typeface="+mn-ea"/>
                <a:sym typeface="+mn-ea"/>
              </a:rPr>
              <a:t>为</a:t>
            </a:r>
            <a:r>
              <a:rPr lang="en-US" altLang="zh-CN" sz="1200" kern="0" dirty="0">
                <a:ln>
                  <a:noFill/>
                  <a:prstDash val="sysDot"/>
                </a:ln>
                <a:solidFill>
                  <a:schemeClr val="tx1">
                    <a:lumMod val="85000"/>
                    <a:lumOff val="15000"/>
                  </a:schemeClr>
                </a:solidFill>
                <a:latin typeface="+mn-ea"/>
                <a:sym typeface="+mn-ea"/>
              </a:rPr>
              <a:t> title </a:t>
            </a:r>
            <a:r>
              <a:rPr lang="zh-CN" altLang="en-US" sz="1200" kern="0" dirty="0">
                <a:ln>
                  <a:noFill/>
                  <a:prstDash val="sysDot"/>
                </a:ln>
                <a:solidFill>
                  <a:schemeClr val="tx1">
                    <a:lumMod val="85000"/>
                    <a:lumOff val="15000"/>
                  </a:schemeClr>
                </a:solidFill>
                <a:latin typeface="+mn-ea"/>
                <a:sym typeface="+mn-ea"/>
              </a:rPr>
              <a:t>的</a:t>
            </a:r>
            <a:r>
              <a:rPr lang="en-US" altLang="zh-CN" sz="1200" kern="0" dirty="0">
                <a:ln>
                  <a:noFill/>
                  <a:prstDash val="sysDot"/>
                </a:ln>
                <a:solidFill>
                  <a:schemeClr val="tx1">
                    <a:lumMod val="85000"/>
                    <a:lumOff val="15000"/>
                  </a:schemeClr>
                </a:solidFill>
                <a:latin typeface="+mn-ea"/>
                <a:sym typeface="+mn-ea"/>
              </a:rPr>
              <a:t> &lt;p&gt; </a:t>
            </a:r>
            <a:r>
              <a:rPr lang="zh-CN" altLang="en-US" sz="1200" kern="0" dirty="0">
                <a:ln>
                  <a:noFill/>
                  <a:prstDash val="sysDot"/>
                </a:ln>
                <a:solidFill>
                  <a:schemeClr val="tx1">
                    <a:lumMod val="85000"/>
                    <a:lumOff val="15000"/>
                  </a:schemeClr>
                </a:solidFill>
                <a:latin typeface="+mn-ea"/>
                <a:sym typeface="+mn-ea"/>
              </a:rPr>
              <a:t>标签？下面仔细看一下</a:t>
            </a:r>
            <a:r>
              <a:rPr lang="en-US" altLang="zh-CN" sz="1200" kern="0" dirty="0">
                <a:ln>
                  <a:noFill/>
                  <a:prstDash val="sysDot"/>
                </a:ln>
                <a:solidFill>
                  <a:schemeClr val="tx1">
                    <a:lumMod val="85000"/>
                    <a:lumOff val="15000"/>
                  </a:schemeClr>
                </a:solidFill>
                <a:latin typeface="+mn-ea"/>
                <a:sym typeface="+mn-ea"/>
              </a:rPr>
              <a:t> find_ all</a:t>
            </a:r>
            <a:r>
              <a:rPr lang="zh-CN" altLang="en-US" sz="1200" kern="0" dirty="0">
                <a:ln>
                  <a:noFill/>
                  <a:prstDash val="sysDot"/>
                </a:ln>
                <a:solidFill>
                  <a:schemeClr val="tx1">
                    <a:lumMod val="85000"/>
                    <a:lumOff val="15000"/>
                  </a:schemeClr>
                </a:solidFill>
                <a:latin typeface="+mn-ea"/>
                <a:sym typeface="+mn-ea"/>
              </a:rPr>
              <a:t>（）方法的参数。</a:t>
            </a:r>
            <a:r>
              <a:rPr lang="en-US" altLang="zh-CN" sz="1200" kern="0" dirty="0">
                <a:ln>
                  <a:noFill/>
                  <a:prstDash val="sysDot"/>
                </a:ln>
                <a:solidFill>
                  <a:schemeClr val="tx1">
                    <a:lumMod val="85000"/>
                    <a:lumOff val="15000"/>
                  </a:schemeClr>
                </a:solidFill>
                <a:latin typeface="+mn-ea"/>
                <a:sym typeface="+mn-ea"/>
              </a:rPr>
              <a:t>…</a:t>
            </a:r>
            <a:endParaRPr lang="en-US" altLang="zh-CN" sz="1200" kern="0" dirty="0">
              <a:ln>
                <a:noFill/>
                <a:prstDash val="sysDot"/>
              </a:ln>
              <a:solidFill>
                <a:schemeClr val="tx1">
                  <a:lumMod val="85000"/>
                  <a:lumOff val="15000"/>
                </a:schemeClr>
              </a:solidFill>
              <a:latin typeface="+mn-ea"/>
              <a:sym typeface="+mn-ea"/>
            </a:endParaRPr>
          </a:p>
        </p:txBody>
      </p:sp>
    </p:spTree>
    <p:custDataLst>
      <p:tags r:id="rId15"/>
    </p:custDataLst>
  </p:cSld>
  <p:clrMapOvr>
    <a:masterClrMapping/>
  </p:clrMapOvr>
  <p:transition>
    <p:cut/>
  </p:transition>
</p:sld>
</file>

<file path=ppt/slides/slide85.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cxnSp>
        <p:nvCxnSpPr>
          <p:cNvPr id="76" name="直接连接符 75"/>
          <p:cNvCxnSpPr/>
          <p:nvPr>
            <p:custDataLst>
              <p:tags r:id="rId2"/>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3"/>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4"/>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5"/>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73" name="直接连接符 72"/>
          <p:cNvCxnSpPr/>
          <p:nvPr>
            <p:custDataLst>
              <p:tags r:id="rId6"/>
            </p:custDataLst>
          </p:nvPr>
        </p:nvCxnSpPr>
        <p:spPr>
          <a:xfrm>
            <a:off x="608965" y="181864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74" name="直接连接符 73"/>
          <p:cNvCxnSpPr/>
          <p:nvPr>
            <p:custDataLst>
              <p:tags r:id="rId7"/>
            </p:custDataLst>
          </p:nvPr>
        </p:nvCxnSpPr>
        <p:spPr>
          <a:xfrm>
            <a:off x="2518410" y="192468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5" name="任意多边形: 形状 1397"/>
          <p:cNvSpPr/>
          <p:nvPr>
            <p:custDataLst>
              <p:tags r:id="rId8"/>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9"/>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10"/>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11"/>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12"/>
            </p:custDataLst>
          </p:nvPr>
        </p:nvSpPr>
        <p:spPr>
          <a:xfrm>
            <a:off x="636270" y="1104265"/>
            <a:ext cx="5564505" cy="5228590"/>
          </a:xfrm>
          <a:prstGeom prst="rect">
            <a:avLst/>
          </a:prstGeom>
          <a:noFill/>
          <a:ln>
            <a:solidFill>
              <a:srgbClr val="00B0F0"/>
            </a:solidFill>
          </a:ln>
        </p:spPr>
        <p:txBody>
          <a:bodyPr wrap="square" rtlCol="0" anchor="ctr" anchorCtr="0"/>
          <a:lstStyle/>
          <a:p>
            <a:pPr indent="0" fontAlgn="auto">
              <a:lnSpc>
                <a:spcPct val="150000"/>
              </a:lnSpc>
            </a:pPr>
            <a:r>
              <a:rPr lang="zh-CN" altLang="en-US" sz="1400" b="1" kern="0" dirty="0">
                <a:ln>
                  <a:noFill/>
                  <a:prstDash val="sysDot"/>
                </a:ln>
                <a:solidFill>
                  <a:schemeClr val="tx1">
                    <a:lumMod val="85000"/>
                    <a:lumOff val="15000"/>
                  </a:schemeClr>
                </a:solidFill>
                <a:latin typeface="+mn-ea"/>
                <a:sym typeface="+mn-ea"/>
              </a:rPr>
              <a:t>（七）搜索文档树</a:t>
            </a:r>
            <a:r>
              <a:rPr lang="en-US" altLang="zh-CN" sz="1400" b="1" kern="0" dirty="0">
                <a:ln>
                  <a:noFill/>
                  <a:prstDash val="sysDot"/>
                </a:ln>
                <a:solidFill>
                  <a:schemeClr val="tx1">
                    <a:lumMod val="85000"/>
                    <a:lumOff val="15000"/>
                  </a:schemeClr>
                </a:solidFill>
                <a:latin typeface="+mn-ea"/>
                <a:sym typeface="+mn-ea"/>
              </a:rPr>
              <a:t>(2)</a:t>
            </a:r>
            <a:endParaRPr lang="zh-CN" altLang="en-US" sz="1400" b="1" kern="0" dirty="0">
              <a:ln>
                <a:noFill/>
                <a:prstDash val="sysDot"/>
              </a:ln>
              <a:solidFill>
                <a:schemeClr val="tx1">
                  <a:lumMod val="85000"/>
                  <a:lumOff val="15000"/>
                </a:schemeClr>
              </a:solidFill>
              <a:latin typeface="+mn-ea"/>
              <a:sym typeface="+mn-ea"/>
            </a:endParaRPr>
          </a:p>
          <a:p>
            <a:pPr indent="0" fontAlgn="auto">
              <a:lnSpc>
                <a:spcPct val="150000"/>
              </a:lnSpc>
            </a:pPr>
            <a:endParaRPr lang="en-US" altLang="zh-CN" sz="1400" b="1"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200" kern="0" dirty="0">
                <a:ln>
                  <a:noFill/>
                  <a:prstDash val="sysDot"/>
                </a:ln>
                <a:solidFill>
                  <a:schemeClr val="tx1">
                    <a:lumMod val="85000"/>
                    <a:lumOff val="15000"/>
                  </a:schemeClr>
                </a:solidFill>
                <a:latin typeface="+mn-ea"/>
                <a:sym typeface="+mn-ea"/>
              </a:rPr>
              <a:t>下面仔细看一下</a:t>
            </a:r>
            <a:r>
              <a:rPr lang="en-US" altLang="zh-CN" sz="1200" kern="0" dirty="0">
                <a:ln>
                  <a:noFill/>
                  <a:prstDash val="sysDot"/>
                </a:ln>
                <a:solidFill>
                  <a:schemeClr val="tx1">
                    <a:lumMod val="85000"/>
                    <a:lumOff val="15000"/>
                  </a:schemeClr>
                </a:solidFill>
                <a:latin typeface="+mn-ea"/>
                <a:sym typeface="+mn-ea"/>
              </a:rPr>
              <a:t> find_ all</a:t>
            </a:r>
            <a:r>
              <a:rPr lang="zh-CN" altLang="en-US" sz="1200" kern="0" dirty="0">
                <a:ln>
                  <a:noFill/>
                  <a:prstDash val="sysDot"/>
                </a:ln>
                <a:solidFill>
                  <a:schemeClr val="tx1">
                    <a:lumMod val="85000"/>
                    <a:lumOff val="15000"/>
                  </a:schemeClr>
                </a:solidFill>
                <a:latin typeface="+mn-ea"/>
                <a:sym typeface="+mn-ea"/>
              </a:rPr>
              <a:t>（）方法的参数。</a:t>
            </a:r>
            <a:endParaRPr lang="zh-CN" altLang="en-US"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400" b="1" kern="0" dirty="0">
                <a:ln>
                  <a:noFill/>
                  <a:prstDash val="sysDot"/>
                </a:ln>
                <a:solidFill>
                  <a:schemeClr val="tx1">
                    <a:lumMod val="85000"/>
                    <a:lumOff val="15000"/>
                  </a:schemeClr>
                </a:solidFill>
                <a:latin typeface="+mn-ea"/>
                <a:sym typeface="+mn-ea"/>
              </a:rPr>
              <a:t>1. name </a:t>
            </a:r>
            <a:r>
              <a:rPr lang="zh-CN" altLang="en-US" sz="1400" b="1" kern="0" dirty="0">
                <a:ln>
                  <a:noFill/>
                  <a:prstDash val="sysDot"/>
                </a:ln>
                <a:solidFill>
                  <a:schemeClr val="tx1">
                    <a:lumMod val="85000"/>
                    <a:lumOff val="15000"/>
                  </a:schemeClr>
                </a:solidFill>
                <a:latin typeface="+mn-ea"/>
                <a:sym typeface="+mn-ea"/>
              </a:rPr>
              <a:t>参数</a:t>
            </a:r>
            <a:endParaRPr lang="zh-CN" altLang="en-US" sz="1400" b="1"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name </a:t>
            </a:r>
            <a:r>
              <a:rPr lang="zh-CN" altLang="en-US" sz="1000" kern="0" dirty="0">
                <a:ln>
                  <a:noFill/>
                  <a:prstDash val="sysDot"/>
                </a:ln>
                <a:solidFill>
                  <a:schemeClr val="tx1">
                    <a:lumMod val="85000"/>
                    <a:lumOff val="15000"/>
                  </a:schemeClr>
                </a:solidFill>
                <a:latin typeface="+mn-ea"/>
                <a:sym typeface="+mn-ea"/>
              </a:rPr>
              <a:t>参数用于查找所有名字为该参数值的标签，字符串对象会被自动忽略，简单</a:t>
            </a:r>
            <a:r>
              <a:rPr lang="en-US" altLang="zh-CN" sz="1000" kern="0" dirty="0">
                <a:ln>
                  <a:noFill/>
                  <a:prstDash val="sysDot"/>
                </a:ln>
                <a:solidFill>
                  <a:schemeClr val="tx1">
                    <a:lumMod val="85000"/>
                    <a:lumOff val="15000"/>
                  </a:schemeClr>
                </a:solidFill>
                <a:latin typeface="+mn-ea"/>
                <a:sym typeface="+mn-ea"/>
              </a:rPr>
              <a:t> </a:t>
            </a:r>
            <a:r>
              <a:rPr lang="zh-CN" altLang="en-US" sz="1000" kern="0" dirty="0">
                <a:ln>
                  <a:noFill/>
                  <a:prstDash val="sysDot"/>
                </a:ln>
                <a:solidFill>
                  <a:schemeClr val="tx1">
                    <a:lumMod val="85000"/>
                    <a:lumOff val="15000"/>
                  </a:schemeClr>
                </a:solidFill>
                <a:latin typeface="+mn-ea"/>
                <a:sym typeface="+mn-ea"/>
              </a:rPr>
              <a:t>的用法如下。</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print(soup.</a:t>
            </a:r>
            <a:r>
              <a:rPr lang="en-US" altLang="en-US" sz="1000" kern="0" dirty="0">
                <a:ln>
                  <a:noFill/>
                  <a:prstDash val="sysDot"/>
                </a:ln>
                <a:solidFill>
                  <a:schemeClr val="tx1">
                    <a:lumMod val="85000"/>
                    <a:lumOff val="15000"/>
                  </a:schemeClr>
                </a:solidFill>
                <a:latin typeface="+mn-ea"/>
                <a:sym typeface="+mn-ea"/>
              </a:rPr>
              <a:t>ﬁ</a:t>
            </a:r>
            <a:r>
              <a:rPr lang="en-US" altLang="zh-CN" sz="1000" kern="0" dirty="0">
                <a:ln>
                  <a:noFill/>
                  <a:prstDash val="sysDot"/>
                </a:ln>
                <a:solidFill>
                  <a:schemeClr val="tx1">
                    <a:lumMod val="85000"/>
                    <a:lumOff val="15000"/>
                  </a:schemeClr>
                </a:solidFill>
                <a:latin typeface="+mn-ea"/>
                <a:sym typeface="+mn-ea"/>
              </a:rPr>
              <a:t>nd_all("title"))</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[&lt;title&gt;The Dormouse's story&lt;/title&gt;]</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kern="0" dirty="0">
                <a:ln>
                  <a:noFill/>
                  <a:prstDash val="sysDot"/>
                </a:ln>
                <a:solidFill>
                  <a:schemeClr val="tx1">
                    <a:lumMod val="85000"/>
                    <a:lumOff val="15000"/>
                  </a:schemeClr>
                </a:solidFill>
                <a:latin typeface="+mn-ea"/>
                <a:sym typeface="+mn-ea"/>
              </a:rPr>
              <a:t>搜索</a:t>
            </a:r>
            <a:r>
              <a:rPr lang="en-US" altLang="zh-CN" sz="1000" kern="0" dirty="0">
                <a:ln>
                  <a:noFill/>
                  <a:prstDash val="sysDot"/>
                </a:ln>
                <a:solidFill>
                  <a:schemeClr val="tx1">
                    <a:lumMod val="85000"/>
                    <a:lumOff val="15000"/>
                  </a:schemeClr>
                </a:solidFill>
                <a:latin typeface="+mn-ea"/>
                <a:sym typeface="+mn-ea"/>
              </a:rPr>
              <a:t> name </a:t>
            </a:r>
            <a:r>
              <a:rPr lang="zh-CN" altLang="en-US" sz="1000" kern="0" dirty="0">
                <a:ln>
                  <a:noFill/>
                  <a:prstDash val="sysDot"/>
                </a:ln>
                <a:solidFill>
                  <a:schemeClr val="tx1">
                    <a:lumMod val="85000"/>
                    <a:lumOff val="15000"/>
                  </a:schemeClr>
                </a:solidFill>
                <a:latin typeface="+mn-ea"/>
                <a:sym typeface="+mn-ea"/>
              </a:rPr>
              <a:t>参数的值可以是任一类型的过滤器、字符串、正则表达式、列表、方法</a:t>
            </a:r>
            <a:r>
              <a:rPr lang="en-US" altLang="zh-CN" sz="1000" kern="0" dirty="0">
                <a:ln>
                  <a:noFill/>
                  <a:prstDash val="sysDot"/>
                </a:ln>
                <a:solidFill>
                  <a:schemeClr val="tx1">
                    <a:lumMod val="85000"/>
                    <a:lumOff val="15000"/>
                  </a:schemeClr>
                </a:solidFill>
                <a:latin typeface="+mn-ea"/>
                <a:sym typeface="+mn-ea"/>
              </a:rPr>
              <a:t> </a:t>
            </a:r>
            <a:r>
              <a:rPr lang="zh-CN" altLang="en-US" sz="1000" kern="0" dirty="0">
                <a:ln>
                  <a:noFill/>
                  <a:prstDash val="sysDot"/>
                </a:ln>
                <a:solidFill>
                  <a:schemeClr val="tx1">
                    <a:lumMod val="85000"/>
                    <a:lumOff val="15000"/>
                  </a:schemeClr>
                </a:solidFill>
                <a:latin typeface="+mn-ea"/>
                <a:sym typeface="+mn-ea"/>
              </a:rPr>
              <a:t>或是</a:t>
            </a:r>
            <a:r>
              <a:rPr lang="en-US" altLang="zh-CN" sz="1000" kern="0" dirty="0">
                <a:ln>
                  <a:noFill/>
                  <a:prstDash val="sysDot"/>
                </a:ln>
                <a:solidFill>
                  <a:schemeClr val="tx1">
                    <a:lumMod val="85000"/>
                    <a:lumOff val="15000"/>
                  </a:schemeClr>
                </a:solidFill>
                <a:latin typeface="+mn-ea"/>
                <a:sym typeface="+mn-ea"/>
              </a:rPr>
              <a:t> True</a:t>
            </a:r>
            <a:r>
              <a:rPr lang="zh-CN" altLang="en-US" sz="1000" kern="0" dirty="0">
                <a:ln>
                  <a:noFill/>
                  <a:prstDash val="sysDot"/>
                </a:ln>
                <a:solidFill>
                  <a:schemeClr val="tx1">
                    <a:lumMod val="85000"/>
                    <a:lumOff val="15000"/>
                  </a:schemeClr>
                </a:solidFill>
                <a:latin typeface="+mn-ea"/>
                <a:sym typeface="+mn-ea"/>
              </a:rPr>
              <a:t>。</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400" b="1" kern="0" dirty="0">
                <a:ln>
                  <a:noFill/>
                  <a:prstDash val="sysDot"/>
                </a:ln>
                <a:solidFill>
                  <a:schemeClr val="tx1">
                    <a:lumMod val="85000"/>
                    <a:lumOff val="15000"/>
                  </a:schemeClr>
                </a:solidFill>
                <a:latin typeface="+mn-ea"/>
                <a:sym typeface="+mn-ea"/>
              </a:rPr>
              <a:t>2. keywords </a:t>
            </a:r>
            <a:r>
              <a:rPr lang="zh-CN" altLang="en-US" sz="1400" b="1" kern="0" dirty="0">
                <a:ln>
                  <a:noFill/>
                  <a:prstDash val="sysDot"/>
                </a:ln>
                <a:solidFill>
                  <a:schemeClr val="tx1">
                    <a:lumMod val="85000"/>
                    <a:lumOff val="15000"/>
                  </a:schemeClr>
                </a:solidFill>
                <a:latin typeface="+mn-ea"/>
                <a:sym typeface="+mn-ea"/>
              </a:rPr>
              <a:t>参数</a:t>
            </a:r>
            <a:endParaRPr lang="zh-CN" altLang="en-US" sz="1400" b="1"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kern="0" dirty="0">
                <a:ln>
                  <a:noFill/>
                  <a:prstDash val="sysDot"/>
                </a:ln>
                <a:solidFill>
                  <a:schemeClr val="tx1">
                    <a:lumMod val="85000"/>
                    <a:lumOff val="15000"/>
                  </a:schemeClr>
                </a:solidFill>
                <a:latin typeface="+mn-ea"/>
                <a:sym typeface="+mn-ea"/>
              </a:rPr>
              <a:t>如果一个指定名字的参数不是搜索内置的参数名，则在搜索时会把该参数当作指定</a:t>
            </a:r>
            <a:r>
              <a:rPr lang="en-US" altLang="zh-CN" sz="1000" kern="0" dirty="0">
                <a:ln>
                  <a:noFill/>
                  <a:prstDash val="sysDot"/>
                </a:ln>
                <a:solidFill>
                  <a:schemeClr val="tx1">
                    <a:lumMod val="85000"/>
                    <a:lumOff val="15000"/>
                  </a:schemeClr>
                </a:solidFill>
                <a:latin typeface="+mn-ea"/>
                <a:sym typeface="+mn-ea"/>
              </a:rPr>
              <a:t> </a:t>
            </a:r>
            <a:r>
              <a:rPr lang="zh-CN" altLang="en-US" sz="1000" kern="0" dirty="0">
                <a:ln>
                  <a:noFill/>
                  <a:prstDash val="sysDot"/>
                </a:ln>
                <a:solidFill>
                  <a:schemeClr val="tx1">
                    <a:lumMod val="85000"/>
                    <a:lumOff val="15000"/>
                  </a:schemeClr>
                </a:solidFill>
                <a:latin typeface="+mn-ea"/>
                <a:sym typeface="+mn-ea"/>
              </a:rPr>
              <a:t>名字的标签属性进行搜索。如果包含一个名字为</a:t>
            </a:r>
            <a:r>
              <a:rPr lang="en-US" altLang="zh-CN" sz="1000" kern="0" dirty="0">
                <a:ln>
                  <a:noFill/>
                  <a:prstDash val="sysDot"/>
                </a:ln>
                <a:solidFill>
                  <a:schemeClr val="tx1">
                    <a:lumMod val="85000"/>
                    <a:lumOff val="15000"/>
                  </a:schemeClr>
                </a:solidFill>
                <a:latin typeface="+mn-ea"/>
                <a:sym typeface="+mn-ea"/>
              </a:rPr>
              <a:t> id </a:t>
            </a:r>
            <a:r>
              <a:rPr lang="zh-CN" altLang="en-US" sz="1000" kern="0" dirty="0">
                <a:ln>
                  <a:noFill/>
                  <a:prstDash val="sysDot"/>
                </a:ln>
                <a:solidFill>
                  <a:schemeClr val="tx1">
                    <a:lumMod val="85000"/>
                    <a:lumOff val="15000"/>
                  </a:schemeClr>
                </a:solidFill>
                <a:latin typeface="+mn-ea"/>
                <a:sym typeface="+mn-ea"/>
              </a:rPr>
              <a:t>的参数，则</a:t>
            </a:r>
            <a:r>
              <a:rPr lang="en-US" altLang="zh-CN" sz="1000" kern="0" dirty="0">
                <a:ln>
                  <a:noFill/>
                  <a:prstDash val="sysDot"/>
                </a:ln>
                <a:solidFill>
                  <a:schemeClr val="tx1">
                    <a:lumMod val="85000"/>
                    <a:lumOff val="15000"/>
                  </a:schemeClr>
                </a:solidFill>
                <a:latin typeface="+mn-ea"/>
                <a:sym typeface="+mn-ea"/>
              </a:rPr>
              <a:t> Beautiful Soup </a:t>
            </a:r>
            <a:r>
              <a:rPr lang="zh-CN" altLang="en-US" sz="1000" kern="0" dirty="0">
                <a:ln>
                  <a:noFill/>
                  <a:prstDash val="sysDot"/>
                </a:ln>
                <a:solidFill>
                  <a:schemeClr val="tx1">
                    <a:lumMod val="85000"/>
                    <a:lumOff val="15000"/>
                  </a:schemeClr>
                </a:solidFill>
                <a:latin typeface="+mn-ea"/>
                <a:sym typeface="+mn-ea"/>
              </a:rPr>
              <a:t>会搜索每</a:t>
            </a:r>
            <a:r>
              <a:rPr lang="en-US" altLang="zh-CN" sz="1000" kern="0" dirty="0">
                <a:ln>
                  <a:noFill/>
                  <a:prstDash val="sysDot"/>
                </a:ln>
                <a:solidFill>
                  <a:schemeClr val="tx1">
                    <a:lumMod val="85000"/>
                    <a:lumOff val="15000"/>
                  </a:schemeClr>
                </a:solidFill>
                <a:latin typeface="+mn-ea"/>
                <a:sym typeface="+mn-ea"/>
              </a:rPr>
              <a:t> </a:t>
            </a:r>
            <a:r>
              <a:rPr lang="zh-CN" altLang="en-US" sz="1000" kern="0" dirty="0">
                <a:ln>
                  <a:noFill/>
                  <a:prstDash val="sysDot"/>
                </a:ln>
                <a:solidFill>
                  <a:schemeClr val="tx1">
                    <a:lumMod val="85000"/>
                    <a:lumOff val="15000"/>
                  </a:schemeClr>
                </a:solidFill>
                <a:latin typeface="+mn-ea"/>
                <a:sym typeface="+mn-ea"/>
              </a:rPr>
              <a:t>个</a:t>
            </a:r>
            <a:r>
              <a:rPr lang="en-US" altLang="zh-CN" sz="1000" kern="0" dirty="0">
                <a:ln>
                  <a:noFill/>
                  <a:prstDash val="sysDot"/>
                </a:ln>
                <a:solidFill>
                  <a:schemeClr val="tx1">
                    <a:lumMod val="85000"/>
                    <a:lumOff val="15000"/>
                  </a:schemeClr>
                </a:solidFill>
                <a:latin typeface="+mn-ea"/>
                <a:sym typeface="+mn-ea"/>
              </a:rPr>
              <a:t> Tag </a:t>
            </a:r>
            <a:r>
              <a:rPr lang="zh-CN" altLang="en-US" sz="1000" kern="0" dirty="0">
                <a:ln>
                  <a:noFill/>
                  <a:prstDash val="sysDot"/>
                </a:ln>
                <a:solidFill>
                  <a:schemeClr val="tx1">
                    <a:lumMod val="85000"/>
                    <a:lumOff val="15000"/>
                  </a:schemeClr>
                </a:solidFill>
                <a:latin typeface="+mn-ea"/>
                <a:sym typeface="+mn-ea"/>
              </a:rPr>
              <a:t>对象的</a:t>
            </a:r>
            <a:r>
              <a:rPr lang="en-US" altLang="zh-CN" sz="1000" kern="0" dirty="0">
                <a:ln>
                  <a:noFill/>
                  <a:prstDash val="sysDot"/>
                </a:ln>
                <a:solidFill>
                  <a:schemeClr val="tx1">
                    <a:lumMod val="85000"/>
                    <a:lumOff val="15000"/>
                  </a:schemeClr>
                </a:solidFill>
                <a:latin typeface="+mn-ea"/>
                <a:sym typeface="+mn-ea"/>
              </a:rPr>
              <a:t> id </a:t>
            </a:r>
            <a:r>
              <a:rPr lang="zh-CN" altLang="en-US" sz="1000" kern="0" dirty="0">
                <a:ln>
                  <a:noFill/>
                  <a:prstDash val="sysDot"/>
                </a:ln>
                <a:solidFill>
                  <a:schemeClr val="tx1">
                    <a:lumMod val="85000"/>
                    <a:lumOff val="15000"/>
                  </a:schemeClr>
                </a:solidFill>
                <a:latin typeface="+mn-ea"/>
                <a:sym typeface="+mn-ea"/>
              </a:rPr>
              <a:t>属性。</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print(soup.</a:t>
            </a:r>
            <a:r>
              <a:rPr lang="en-US" altLang="en-US" sz="1000" kern="0" dirty="0">
                <a:ln>
                  <a:noFill/>
                  <a:prstDash val="sysDot"/>
                </a:ln>
                <a:solidFill>
                  <a:schemeClr val="tx1">
                    <a:lumMod val="85000"/>
                    <a:lumOff val="15000"/>
                  </a:schemeClr>
                </a:solidFill>
                <a:latin typeface="+mn-ea"/>
                <a:sym typeface="+mn-ea"/>
              </a:rPr>
              <a:t>ﬁ</a:t>
            </a:r>
            <a:r>
              <a:rPr lang="en-US" altLang="zh-CN" sz="1000" kern="0" dirty="0">
                <a:ln>
                  <a:noFill/>
                  <a:prstDash val="sysDot"/>
                </a:ln>
                <a:solidFill>
                  <a:schemeClr val="tx1">
                    <a:lumMod val="85000"/>
                    <a:lumOff val="15000"/>
                  </a:schemeClr>
                </a:solidFill>
                <a:latin typeface="+mn-ea"/>
                <a:sym typeface="+mn-ea"/>
              </a:rPr>
              <a:t>nd_all(id='link2'))</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[&lt;a class="sister"href="http://www.tup.tsinghua.edu.cn/lacie"id= "link2"&gt;Lacie&lt;/a&gt;]</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kern="0" dirty="0">
                <a:ln>
                  <a:noFill/>
                  <a:prstDash val="sysDot"/>
                </a:ln>
                <a:solidFill>
                  <a:schemeClr val="tx1">
                    <a:lumMod val="85000"/>
                    <a:lumOff val="15000"/>
                  </a:schemeClr>
                </a:solidFill>
                <a:latin typeface="+mn-ea"/>
                <a:sym typeface="+mn-ea"/>
              </a:rPr>
              <a:t>如果传入</a:t>
            </a:r>
            <a:r>
              <a:rPr lang="en-US" altLang="zh-CN" sz="1000" kern="0" dirty="0">
                <a:ln>
                  <a:noFill/>
                  <a:prstDash val="sysDot"/>
                </a:ln>
                <a:solidFill>
                  <a:schemeClr val="tx1">
                    <a:lumMod val="85000"/>
                    <a:lumOff val="15000"/>
                  </a:schemeClr>
                </a:solidFill>
                <a:latin typeface="+mn-ea"/>
                <a:sym typeface="+mn-ea"/>
              </a:rPr>
              <a:t> href </a:t>
            </a:r>
            <a:r>
              <a:rPr lang="zh-CN" altLang="en-US" sz="1000" kern="0" dirty="0">
                <a:ln>
                  <a:noFill/>
                  <a:prstDash val="sysDot"/>
                </a:ln>
                <a:solidFill>
                  <a:schemeClr val="tx1">
                    <a:lumMod val="85000"/>
                    <a:lumOff val="15000"/>
                  </a:schemeClr>
                </a:solidFill>
                <a:latin typeface="+mn-ea"/>
                <a:sym typeface="+mn-ea"/>
              </a:rPr>
              <a:t>参数，则</a:t>
            </a:r>
            <a:r>
              <a:rPr lang="en-US" altLang="zh-CN" sz="1000" kern="0" dirty="0">
                <a:ln>
                  <a:noFill/>
                  <a:prstDash val="sysDot"/>
                </a:ln>
                <a:solidFill>
                  <a:schemeClr val="tx1">
                    <a:lumMod val="85000"/>
                    <a:lumOff val="15000"/>
                  </a:schemeClr>
                </a:solidFill>
                <a:latin typeface="+mn-ea"/>
                <a:sym typeface="+mn-ea"/>
              </a:rPr>
              <a:t> Beautiful Soup </a:t>
            </a:r>
            <a:r>
              <a:rPr lang="zh-CN" altLang="en-US" sz="1000" kern="0" dirty="0">
                <a:ln>
                  <a:noFill/>
                  <a:prstDash val="sysDot"/>
                </a:ln>
                <a:solidFill>
                  <a:schemeClr val="tx1">
                    <a:lumMod val="85000"/>
                    <a:lumOff val="15000"/>
                  </a:schemeClr>
                </a:solidFill>
                <a:latin typeface="+mn-ea"/>
                <a:sym typeface="+mn-ea"/>
              </a:rPr>
              <a:t>会搜索每个标签的</a:t>
            </a:r>
            <a:r>
              <a:rPr lang="en-US" altLang="zh-CN" sz="1000" kern="0" dirty="0">
                <a:ln>
                  <a:noFill/>
                  <a:prstDash val="sysDot"/>
                </a:ln>
                <a:solidFill>
                  <a:schemeClr val="tx1">
                    <a:lumMod val="85000"/>
                    <a:lumOff val="15000"/>
                  </a:schemeClr>
                </a:solidFill>
                <a:latin typeface="+mn-ea"/>
                <a:sym typeface="+mn-ea"/>
              </a:rPr>
              <a:t> href </a:t>
            </a:r>
            <a:r>
              <a:rPr lang="zh-CN" altLang="en-US" sz="1000" kern="0" dirty="0">
                <a:ln>
                  <a:noFill/>
                  <a:prstDash val="sysDot"/>
                </a:ln>
                <a:solidFill>
                  <a:schemeClr val="tx1">
                    <a:lumMod val="85000"/>
                    <a:lumOff val="15000"/>
                  </a:schemeClr>
                </a:solidFill>
                <a:latin typeface="+mn-ea"/>
                <a:sym typeface="+mn-ea"/>
              </a:rPr>
              <a:t>属性，相关代码如下。</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print(soup.</a:t>
            </a:r>
            <a:r>
              <a:rPr lang="en-US" altLang="en-US" sz="1000" kern="0" dirty="0">
                <a:ln>
                  <a:noFill/>
                  <a:prstDash val="sysDot"/>
                </a:ln>
                <a:solidFill>
                  <a:schemeClr val="tx1">
                    <a:lumMod val="85000"/>
                    <a:lumOff val="15000"/>
                  </a:schemeClr>
                </a:solidFill>
                <a:latin typeface="+mn-ea"/>
                <a:sym typeface="+mn-ea"/>
              </a:rPr>
              <a:t>ﬁ</a:t>
            </a:r>
            <a:r>
              <a:rPr lang="en-US" altLang="zh-CN" sz="1000" kern="0" dirty="0">
                <a:ln>
                  <a:noFill/>
                  <a:prstDash val="sysDot"/>
                </a:ln>
                <a:solidFill>
                  <a:schemeClr val="tx1">
                    <a:lumMod val="85000"/>
                    <a:lumOff val="15000"/>
                  </a:schemeClr>
                </a:solidFill>
                <a:latin typeface="+mn-ea"/>
                <a:sym typeface="+mn-ea"/>
              </a:rPr>
              <a:t>nd_all(href=re.compile("elsie")))</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[&lt;a class="sister"href="http://www.tup.tsinghua.edu.cn/elsie"id= "link1"&gt;Elsie&lt;/a&gt;]</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kern="0" dirty="0">
                <a:ln>
                  <a:noFill/>
                  <a:prstDash val="sysDot"/>
                </a:ln>
                <a:solidFill>
                  <a:schemeClr val="tx1">
                    <a:lumMod val="85000"/>
                    <a:lumOff val="15000"/>
                  </a:schemeClr>
                </a:solidFill>
                <a:latin typeface="+mn-ea"/>
                <a:sym typeface="+mn-ea"/>
              </a:rPr>
              <a:t>搜索指定名字的属性时，可以使用的参数值包括字符串、正则表达式、列表和</a:t>
            </a:r>
            <a:r>
              <a:rPr lang="en-US" altLang="zh-CN" sz="1000" kern="0" dirty="0">
                <a:ln>
                  <a:noFill/>
                  <a:prstDash val="sysDot"/>
                </a:ln>
                <a:solidFill>
                  <a:schemeClr val="tx1">
                    <a:lumMod val="85000"/>
                    <a:lumOff val="15000"/>
                  </a:schemeClr>
                </a:solidFill>
                <a:latin typeface="+mn-ea"/>
                <a:sym typeface="+mn-ea"/>
              </a:rPr>
              <a:t> True</a:t>
            </a:r>
            <a:r>
              <a:rPr lang="zh-CN" altLang="en-US" sz="1000" kern="0" dirty="0">
                <a:ln>
                  <a:noFill/>
                  <a:prstDash val="sysDot"/>
                </a:ln>
                <a:solidFill>
                  <a:schemeClr val="tx1">
                    <a:lumMod val="85000"/>
                    <a:lumOff val="15000"/>
                  </a:schemeClr>
                </a:solidFill>
                <a:latin typeface="+mn-ea"/>
                <a:sym typeface="+mn-ea"/>
              </a:rPr>
              <a:t>。下面的例子是在文档树中查找所有包含</a:t>
            </a:r>
            <a:r>
              <a:rPr lang="en-US" altLang="zh-CN" sz="1000" kern="0" dirty="0">
                <a:ln>
                  <a:noFill/>
                  <a:prstDash val="sysDot"/>
                </a:ln>
                <a:solidFill>
                  <a:schemeClr val="tx1">
                    <a:lumMod val="85000"/>
                    <a:lumOff val="15000"/>
                  </a:schemeClr>
                </a:solidFill>
                <a:latin typeface="+mn-ea"/>
                <a:sym typeface="+mn-ea"/>
              </a:rPr>
              <a:t> id </a:t>
            </a:r>
            <a:r>
              <a:rPr lang="zh-CN" altLang="en-US" sz="1000" kern="0" dirty="0">
                <a:ln>
                  <a:noFill/>
                  <a:prstDash val="sysDot"/>
                </a:ln>
                <a:solidFill>
                  <a:schemeClr val="tx1">
                    <a:lumMod val="85000"/>
                    <a:lumOff val="15000"/>
                  </a:schemeClr>
                </a:solidFill>
                <a:latin typeface="+mn-ea"/>
                <a:sym typeface="+mn-ea"/>
              </a:rPr>
              <a:t>属性的标签，无论</a:t>
            </a:r>
            <a:r>
              <a:rPr lang="en-US" altLang="zh-CN" sz="1000" kern="0" dirty="0">
                <a:ln>
                  <a:noFill/>
                  <a:prstDash val="sysDot"/>
                </a:ln>
                <a:solidFill>
                  <a:schemeClr val="tx1">
                    <a:lumMod val="85000"/>
                    <a:lumOff val="15000"/>
                  </a:schemeClr>
                </a:solidFill>
                <a:latin typeface="+mn-ea"/>
                <a:sym typeface="+mn-ea"/>
              </a:rPr>
              <a:t> id </a:t>
            </a:r>
            <a:r>
              <a:rPr lang="zh-CN" altLang="en-US" sz="1000" kern="0" dirty="0">
                <a:ln>
                  <a:noFill/>
                  <a:prstDash val="sysDot"/>
                </a:ln>
                <a:solidFill>
                  <a:schemeClr val="tx1">
                    <a:lumMod val="85000"/>
                    <a:lumOff val="15000"/>
                  </a:schemeClr>
                </a:solidFill>
                <a:latin typeface="+mn-ea"/>
                <a:sym typeface="+mn-ea"/>
              </a:rPr>
              <a:t>的值是什么</a:t>
            </a:r>
            <a:r>
              <a:rPr lang="en-US" altLang="zh-CN" sz="1000" kern="0" dirty="0">
                <a:ln>
                  <a:noFill/>
                  <a:prstDash val="sysDot"/>
                </a:ln>
                <a:solidFill>
                  <a:schemeClr val="tx1">
                    <a:lumMod val="85000"/>
                    <a:lumOff val="15000"/>
                  </a:schemeClr>
                </a:solidFill>
                <a:latin typeface="+mn-ea"/>
                <a:sym typeface="+mn-ea"/>
              </a:rPr>
              <a:t>.</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endParaRPr lang="en-US" altLang="zh-CN" sz="1000" kern="0" dirty="0">
              <a:ln>
                <a:noFill/>
                <a:prstDash val="sysDot"/>
              </a:ln>
              <a:solidFill>
                <a:schemeClr val="tx1">
                  <a:lumMod val="85000"/>
                  <a:lumOff val="15000"/>
                </a:schemeClr>
              </a:solidFill>
              <a:latin typeface="+mn-ea"/>
              <a:sym typeface="+mn-ea"/>
            </a:endParaRPr>
          </a:p>
        </p:txBody>
      </p:sp>
      <p:sp>
        <p:nvSpPr>
          <p:cNvPr id="2062" name="Rectangle 14"/>
          <p:cNvSpPr>
            <a:spLocks noGrp="1" noChangeArrowheads="1"/>
          </p:cNvSpPr>
          <p:nvPr>
            <p:custDataLst>
              <p:tags r:id="rId13"/>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任务实施：解析采集到的网页</a:t>
            </a:r>
            <a:endParaRPr lang="zh-CN" altLang="en-US" sz="3200" dirty="0">
              <a:solidFill>
                <a:srgbClr val="FF0000"/>
              </a:solidFill>
              <a:latin typeface="楷体_GB2312" charset="-122"/>
            </a:endParaRPr>
          </a:p>
        </p:txBody>
      </p:sp>
      <p:sp>
        <p:nvSpPr>
          <p:cNvPr id="8" name="文本框 7"/>
          <p:cNvSpPr txBox="1"/>
          <p:nvPr>
            <p:custDataLst>
              <p:tags r:id="rId14"/>
            </p:custDataLst>
          </p:nvPr>
        </p:nvSpPr>
        <p:spPr>
          <a:xfrm>
            <a:off x="6285230" y="1104265"/>
            <a:ext cx="5704205" cy="5229225"/>
          </a:xfrm>
          <a:prstGeom prst="rect">
            <a:avLst/>
          </a:prstGeom>
          <a:noFill/>
          <a:ln w="12700" cmpd="sng">
            <a:solidFill>
              <a:srgbClr val="00B0F0"/>
            </a:solidFill>
            <a:prstDash val="solid"/>
          </a:ln>
        </p:spPr>
        <p:txBody>
          <a:bodyPr wrap="square" rtlCol="0" anchor="ctr" anchorCtr="0"/>
          <a:p>
            <a:pPr indent="0" fontAlgn="auto">
              <a:lnSpc>
                <a:spcPct val="150000"/>
              </a:lnSpc>
            </a:pPr>
            <a:endParaRPr lang="zh-CN" altLang="en-US"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print(soup.</a:t>
            </a:r>
            <a:r>
              <a:rPr lang="en-US" altLang="en-US" sz="1200" kern="0" dirty="0">
                <a:ln>
                  <a:noFill/>
                  <a:prstDash val="sysDot"/>
                </a:ln>
                <a:solidFill>
                  <a:schemeClr val="tx1">
                    <a:lumMod val="85000"/>
                    <a:lumOff val="15000"/>
                  </a:schemeClr>
                </a:solidFill>
                <a:latin typeface="+mn-ea"/>
                <a:sym typeface="+mn-ea"/>
              </a:rPr>
              <a:t>ﬁ</a:t>
            </a:r>
            <a:r>
              <a:rPr lang="en-US" altLang="zh-CN" sz="1200" kern="0" dirty="0">
                <a:ln>
                  <a:noFill/>
                  <a:prstDash val="sysDot"/>
                </a:ln>
                <a:solidFill>
                  <a:schemeClr val="tx1">
                    <a:lumMod val="85000"/>
                    <a:lumOff val="15000"/>
                  </a:schemeClr>
                </a:solidFill>
                <a:latin typeface="+mn-ea"/>
                <a:sym typeface="+mn-ea"/>
              </a:rPr>
              <a:t>nd_all(id=True))</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[&lt;a class="sister"href="http://www.tup.tsinghua.edu.cn/elsie"id= "link1"&gt;Elsie&lt;/a&gt;,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&lt;a class="sister"href="http://www.tup.tsinghua.edu.cn/lacie"id= "link2"&gt;Lacie&lt;/a&gt;,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&lt;a class="sister"href="http://www.tup.tsinghua.edu.cn/tillie"id= "link3"&gt;Tillie&lt;/a&gt;]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200" kern="0" dirty="0">
                <a:ln>
                  <a:noFill/>
                  <a:prstDash val="sysDot"/>
                </a:ln>
                <a:solidFill>
                  <a:schemeClr val="tx1">
                    <a:lumMod val="85000"/>
                    <a:lumOff val="15000"/>
                  </a:schemeClr>
                </a:solidFill>
                <a:latin typeface="+mn-ea"/>
                <a:sym typeface="+mn-ea"/>
              </a:rPr>
              <a:t>使用多个指定名字的参数可以同时过滤标签的多个属性，相关代码如下。</a:t>
            </a:r>
            <a:endParaRPr lang="zh-CN" altLang="en-US"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print(soup.</a:t>
            </a:r>
            <a:r>
              <a:rPr lang="en-US" altLang="en-US" sz="1200" kern="0" dirty="0">
                <a:ln>
                  <a:noFill/>
                  <a:prstDash val="sysDot"/>
                </a:ln>
                <a:solidFill>
                  <a:schemeClr val="tx1">
                    <a:lumMod val="85000"/>
                    <a:lumOff val="15000"/>
                  </a:schemeClr>
                </a:solidFill>
                <a:latin typeface="+mn-ea"/>
                <a:sym typeface="+mn-ea"/>
              </a:rPr>
              <a:t>ﬁ</a:t>
            </a:r>
            <a:r>
              <a:rPr lang="en-US" altLang="zh-CN" sz="1200" kern="0" dirty="0">
                <a:ln>
                  <a:noFill/>
                  <a:prstDash val="sysDot"/>
                </a:ln>
                <a:solidFill>
                  <a:schemeClr val="tx1">
                    <a:lumMod val="85000"/>
                    <a:lumOff val="15000"/>
                  </a:schemeClr>
                </a:solidFill>
                <a:latin typeface="+mn-ea"/>
                <a:sym typeface="+mn-ea"/>
              </a:rPr>
              <a:t>nd_all(href=re.compile("elsie"),id='link1'))</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[&lt;a class="sister"href="http://www.tup.tsinghua.edu.cn/elsie"id= "link1"&gt;three&lt;/a&gt;]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200" kern="0" dirty="0">
                <a:ln>
                  <a:noFill/>
                  <a:prstDash val="sysDot"/>
                </a:ln>
                <a:solidFill>
                  <a:schemeClr val="tx1">
                    <a:lumMod val="85000"/>
                    <a:lumOff val="15000"/>
                  </a:schemeClr>
                </a:solidFill>
                <a:latin typeface="+mn-ea"/>
                <a:sym typeface="+mn-ea"/>
              </a:rPr>
              <a:t>有些标签属性在搜索时不能使用，比如</a:t>
            </a:r>
            <a:r>
              <a:rPr lang="en-US" altLang="zh-CN" sz="1200" kern="0" dirty="0">
                <a:ln>
                  <a:noFill/>
                  <a:prstDash val="sysDot"/>
                </a:ln>
                <a:solidFill>
                  <a:schemeClr val="tx1">
                    <a:lumMod val="85000"/>
                    <a:lumOff val="15000"/>
                  </a:schemeClr>
                </a:solidFill>
                <a:latin typeface="+mn-ea"/>
                <a:sym typeface="+mn-ea"/>
              </a:rPr>
              <a:t> HTML5 </a:t>
            </a:r>
            <a:r>
              <a:rPr lang="zh-CN" altLang="en-US" sz="1200" kern="0" dirty="0">
                <a:ln>
                  <a:noFill/>
                  <a:prstDash val="sysDot"/>
                </a:ln>
                <a:solidFill>
                  <a:schemeClr val="tx1">
                    <a:lumMod val="85000"/>
                    <a:lumOff val="15000"/>
                  </a:schemeClr>
                </a:solidFill>
                <a:latin typeface="+mn-ea"/>
                <a:sym typeface="+mn-ea"/>
              </a:rPr>
              <a:t>中的</a:t>
            </a:r>
            <a:r>
              <a:rPr lang="en-US" altLang="zh-CN" sz="1200" kern="0" dirty="0">
                <a:ln>
                  <a:noFill/>
                  <a:prstDash val="sysDot"/>
                </a:ln>
                <a:solidFill>
                  <a:schemeClr val="tx1">
                    <a:lumMod val="85000"/>
                    <a:lumOff val="15000"/>
                  </a:schemeClr>
                </a:solidFill>
                <a:latin typeface="+mn-ea"/>
                <a:sym typeface="+mn-ea"/>
              </a:rPr>
              <a:t> data -* </a:t>
            </a:r>
            <a:r>
              <a:rPr lang="zh-CN" altLang="en-US" sz="1200" kern="0" dirty="0">
                <a:ln>
                  <a:noFill/>
                  <a:prstDash val="sysDot"/>
                </a:ln>
                <a:solidFill>
                  <a:schemeClr val="tx1">
                    <a:lumMod val="85000"/>
                    <a:lumOff val="15000"/>
                  </a:schemeClr>
                </a:solidFill>
                <a:latin typeface="+mn-ea"/>
                <a:sym typeface="+mn-ea"/>
              </a:rPr>
              <a:t>属性，相关代码如下。</a:t>
            </a:r>
            <a:endParaRPr lang="zh-CN" altLang="en-US" sz="1200" kern="0" dirty="0">
              <a:ln>
                <a:noFill/>
                <a:prstDash val="sysDot"/>
              </a:ln>
              <a:solidFill>
                <a:schemeClr val="tx1">
                  <a:lumMod val="85000"/>
                  <a:lumOff val="15000"/>
                </a:schemeClr>
              </a:solidFill>
              <a:latin typeface="+mn-ea"/>
              <a:sym typeface="+mn-ea"/>
            </a:endParaRPr>
          </a:p>
          <a:p>
            <a:pPr indent="0" fontAlgn="auto">
              <a:lnSpc>
                <a:spcPct val="150000"/>
              </a:lnSpc>
            </a:pP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data_soup=Beautiful Soup('&lt;div data-foo="value"&gt;foo!&lt;/div&gt;')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print(data_soup.</a:t>
            </a:r>
            <a:r>
              <a:rPr lang="en-US" altLang="en-US" sz="1200" kern="0" dirty="0">
                <a:ln>
                  <a:noFill/>
                  <a:prstDash val="sysDot"/>
                </a:ln>
                <a:solidFill>
                  <a:schemeClr val="tx1">
                    <a:lumMod val="85000"/>
                    <a:lumOff val="15000"/>
                  </a:schemeClr>
                </a:solidFill>
                <a:latin typeface="+mn-ea"/>
                <a:sym typeface="+mn-ea"/>
              </a:rPr>
              <a:t>ﬁ</a:t>
            </a:r>
            <a:r>
              <a:rPr lang="en-US" altLang="zh-CN" sz="1200" kern="0" dirty="0">
                <a:ln>
                  <a:noFill/>
                  <a:prstDash val="sysDot"/>
                </a:ln>
                <a:solidFill>
                  <a:schemeClr val="tx1">
                    <a:lumMod val="85000"/>
                    <a:lumOff val="15000"/>
                  </a:schemeClr>
                </a:solidFill>
                <a:latin typeface="+mn-ea"/>
                <a:sym typeface="+mn-ea"/>
              </a:rPr>
              <a:t>nd_all(data-foo="value"))</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SyntaxError:keyword can't be an expression</a:t>
            </a:r>
            <a:endParaRPr lang="en-US" altLang="zh-CN" sz="1200" kern="0" dirty="0">
              <a:ln>
                <a:noFill/>
                <a:prstDash val="sysDot"/>
              </a:ln>
              <a:solidFill>
                <a:schemeClr val="tx1">
                  <a:lumMod val="85000"/>
                  <a:lumOff val="15000"/>
                </a:schemeClr>
              </a:solidFill>
              <a:latin typeface="+mn-ea"/>
              <a:sym typeface="+mn-ea"/>
            </a:endParaRPr>
          </a:p>
        </p:txBody>
      </p:sp>
    </p:spTree>
    <p:custDataLst>
      <p:tags r:id="rId15"/>
    </p:custDataLst>
  </p:cSld>
  <p:clrMapOvr>
    <a:masterClrMapping/>
  </p:clrMapOvr>
  <p:transition>
    <p:cut/>
  </p:transition>
</p:sld>
</file>

<file path=ppt/slides/slide86.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cxnSp>
        <p:nvCxnSpPr>
          <p:cNvPr id="76" name="直接连接符 75"/>
          <p:cNvCxnSpPr/>
          <p:nvPr>
            <p:custDataLst>
              <p:tags r:id="rId2"/>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3"/>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4"/>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5"/>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73" name="直接连接符 72"/>
          <p:cNvCxnSpPr/>
          <p:nvPr>
            <p:custDataLst>
              <p:tags r:id="rId6"/>
            </p:custDataLst>
          </p:nvPr>
        </p:nvCxnSpPr>
        <p:spPr>
          <a:xfrm>
            <a:off x="608965" y="181864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74" name="直接连接符 73"/>
          <p:cNvCxnSpPr/>
          <p:nvPr>
            <p:custDataLst>
              <p:tags r:id="rId7"/>
            </p:custDataLst>
          </p:nvPr>
        </p:nvCxnSpPr>
        <p:spPr>
          <a:xfrm>
            <a:off x="2518410" y="192468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5" name="任意多边形: 形状 1397"/>
          <p:cNvSpPr/>
          <p:nvPr>
            <p:custDataLst>
              <p:tags r:id="rId8"/>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9"/>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10"/>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11"/>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12"/>
            </p:custDataLst>
          </p:nvPr>
        </p:nvSpPr>
        <p:spPr>
          <a:xfrm>
            <a:off x="636270" y="1104265"/>
            <a:ext cx="5564505" cy="5311140"/>
          </a:xfrm>
          <a:prstGeom prst="rect">
            <a:avLst/>
          </a:prstGeom>
          <a:noFill/>
          <a:ln>
            <a:solidFill>
              <a:srgbClr val="00B0F0"/>
            </a:solidFill>
          </a:ln>
        </p:spPr>
        <p:txBody>
          <a:bodyPr wrap="square" rtlCol="0" anchor="ctr" anchorCtr="0"/>
          <a:lstStyle/>
          <a:p>
            <a:pPr indent="0" fontAlgn="auto">
              <a:lnSpc>
                <a:spcPct val="150000"/>
              </a:lnSpc>
            </a:pPr>
            <a:r>
              <a:rPr lang="zh-CN" altLang="en-US" sz="1600" b="1" kern="0" dirty="0">
                <a:ln>
                  <a:noFill/>
                  <a:prstDash val="sysDot"/>
                </a:ln>
                <a:solidFill>
                  <a:schemeClr val="tx1">
                    <a:lumMod val="85000"/>
                    <a:lumOff val="15000"/>
                  </a:schemeClr>
                </a:solidFill>
                <a:latin typeface="+mn-ea"/>
                <a:sym typeface="+mn-ea"/>
              </a:rPr>
              <a:t>（八）</a:t>
            </a:r>
            <a:r>
              <a:rPr lang="en-US" altLang="zh-CN" sz="1600" b="1" kern="0" dirty="0">
                <a:ln>
                  <a:noFill/>
                  <a:prstDash val="sysDot"/>
                </a:ln>
                <a:solidFill>
                  <a:schemeClr val="tx1">
                    <a:lumMod val="85000"/>
                    <a:lumOff val="15000"/>
                  </a:schemeClr>
                </a:solidFill>
                <a:latin typeface="+mn-ea"/>
                <a:sym typeface="+mn-ea"/>
              </a:rPr>
              <a:t>CSS </a:t>
            </a:r>
            <a:r>
              <a:rPr lang="zh-CN" altLang="en-US" sz="1600" b="1" kern="0" dirty="0">
                <a:ln>
                  <a:noFill/>
                  <a:prstDash val="sysDot"/>
                </a:ln>
                <a:solidFill>
                  <a:schemeClr val="tx1">
                    <a:lumMod val="85000"/>
                    <a:lumOff val="15000"/>
                  </a:schemeClr>
                </a:solidFill>
                <a:latin typeface="+mn-ea"/>
                <a:sym typeface="+mn-ea"/>
              </a:rPr>
              <a:t>选择器</a:t>
            </a:r>
            <a:r>
              <a:rPr lang="en-US" altLang="zh-CN" sz="1600" b="1" kern="0" dirty="0">
                <a:ln>
                  <a:noFill/>
                  <a:prstDash val="sysDot"/>
                </a:ln>
                <a:solidFill>
                  <a:schemeClr val="tx1">
                    <a:lumMod val="85000"/>
                    <a:lumOff val="15000"/>
                  </a:schemeClr>
                </a:solidFill>
                <a:latin typeface="+mn-ea"/>
                <a:sym typeface="+mn-ea"/>
              </a:rPr>
              <a:t>(1)</a:t>
            </a:r>
            <a:endParaRPr lang="zh-CN" altLang="en-US" sz="1600" b="1"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Beautiful Soup </a:t>
            </a:r>
            <a:r>
              <a:rPr lang="zh-CN" altLang="en-US" sz="1200" kern="0" dirty="0">
                <a:ln>
                  <a:noFill/>
                  <a:prstDash val="sysDot"/>
                </a:ln>
                <a:solidFill>
                  <a:schemeClr val="tx1">
                    <a:lumMod val="85000"/>
                    <a:lumOff val="15000"/>
                  </a:schemeClr>
                </a:solidFill>
                <a:latin typeface="+mn-ea"/>
                <a:sym typeface="+mn-ea"/>
              </a:rPr>
              <a:t>支持大部分的</a:t>
            </a:r>
            <a:r>
              <a:rPr lang="en-US" altLang="zh-CN" sz="1200" kern="0" dirty="0">
                <a:ln>
                  <a:noFill/>
                  <a:prstDash val="sysDot"/>
                </a:ln>
                <a:solidFill>
                  <a:schemeClr val="tx1">
                    <a:lumMod val="85000"/>
                    <a:lumOff val="15000"/>
                  </a:schemeClr>
                </a:solidFill>
                <a:latin typeface="+mn-ea"/>
                <a:sym typeface="+mn-ea"/>
              </a:rPr>
              <a:t> CSS </a:t>
            </a:r>
            <a:r>
              <a:rPr lang="zh-CN" altLang="en-US" sz="1200" kern="0" dirty="0">
                <a:ln>
                  <a:noFill/>
                  <a:prstDash val="sysDot"/>
                </a:ln>
                <a:solidFill>
                  <a:schemeClr val="tx1">
                    <a:lumMod val="85000"/>
                    <a:lumOff val="15000"/>
                  </a:schemeClr>
                </a:solidFill>
                <a:latin typeface="+mn-ea"/>
                <a:sym typeface="+mn-ea"/>
              </a:rPr>
              <a:t>选择器，在</a:t>
            </a:r>
            <a:r>
              <a:rPr lang="en-US" altLang="zh-CN" sz="1200" kern="0" dirty="0">
                <a:ln>
                  <a:noFill/>
                  <a:prstDash val="sysDot"/>
                </a:ln>
                <a:solidFill>
                  <a:schemeClr val="tx1">
                    <a:lumMod val="85000"/>
                    <a:lumOff val="15000"/>
                  </a:schemeClr>
                </a:solidFill>
                <a:latin typeface="+mn-ea"/>
                <a:sym typeface="+mn-ea"/>
              </a:rPr>
              <a:t> Tag </a:t>
            </a:r>
            <a:r>
              <a:rPr lang="zh-CN" altLang="en-US" sz="1200" kern="0" dirty="0">
                <a:ln>
                  <a:noFill/>
                  <a:prstDash val="sysDot"/>
                </a:ln>
                <a:solidFill>
                  <a:schemeClr val="tx1">
                    <a:lumMod val="85000"/>
                    <a:lumOff val="15000"/>
                  </a:schemeClr>
                </a:solidFill>
                <a:latin typeface="+mn-ea"/>
                <a:sym typeface="+mn-ea"/>
              </a:rPr>
              <a:t>或</a:t>
            </a:r>
            <a:r>
              <a:rPr lang="en-US" altLang="zh-CN" sz="1200" kern="0" dirty="0">
                <a:ln>
                  <a:noFill/>
                  <a:prstDash val="sysDot"/>
                </a:ln>
                <a:solidFill>
                  <a:schemeClr val="tx1">
                    <a:lumMod val="85000"/>
                    <a:lumOff val="15000"/>
                  </a:schemeClr>
                </a:solidFill>
                <a:latin typeface="+mn-ea"/>
                <a:sym typeface="+mn-ea"/>
              </a:rPr>
              <a:t> Beautiful Soup </a:t>
            </a:r>
            <a:r>
              <a:rPr lang="zh-CN" altLang="en-US" sz="1200" kern="0" dirty="0">
                <a:ln>
                  <a:noFill/>
                  <a:prstDash val="sysDot"/>
                </a:ln>
                <a:solidFill>
                  <a:schemeClr val="tx1">
                    <a:lumMod val="85000"/>
                    <a:lumOff val="15000"/>
                  </a:schemeClr>
                </a:solidFill>
                <a:latin typeface="+mn-ea"/>
                <a:sym typeface="+mn-ea"/>
              </a:rPr>
              <a:t>对象的</a:t>
            </a:r>
            <a:r>
              <a:rPr lang="en-US" altLang="zh-CN" sz="1200" kern="0" dirty="0">
                <a:ln>
                  <a:noFill/>
                  <a:prstDash val="sysDot"/>
                </a:ln>
                <a:solidFill>
                  <a:schemeClr val="tx1">
                    <a:lumMod val="85000"/>
                    <a:lumOff val="15000"/>
                  </a:schemeClr>
                </a:solidFill>
                <a:latin typeface="+mn-ea"/>
                <a:sym typeface="+mn-ea"/>
              </a:rPr>
              <a:t> select  () </a:t>
            </a:r>
            <a:r>
              <a:rPr lang="zh-CN" altLang="en-US" sz="1200" kern="0" dirty="0">
                <a:ln>
                  <a:noFill/>
                  <a:prstDash val="sysDot"/>
                </a:ln>
                <a:solidFill>
                  <a:schemeClr val="tx1">
                    <a:lumMod val="85000"/>
                    <a:lumOff val="15000"/>
                  </a:schemeClr>
                </a:solidFill>
                <a:latin typeface="+mn-ea"/>
                <a:sym typeface="+mn-ea"/>
              </a:rPr>
              <a:t>方法中传入字符串参数，即可使用</a:t>
            </a:r>
            <a:r>
              <a:rPr lang="en-US" altLang="zh-CN" sz="1200" kern="0" dirty="0">
                <a:ln>
                  <a:noFill/>
                  <a:prstDash val="sysDot"/>
                </a:ln>
                <a:solidFill>
                  <a:schemeClr val="tx1">
                    <a:lumMod val="85000"/>
                    <a:lumOff val="15000"/>
                  </a:schemeClr>
                </a:solidFill>
                <a:latin typeface="+mn-ea"/>
                <a:sym typeface="+mn-ea"/>
              </a:rPr>
              <a:t> CSS </a:t>
            </a:r>
            <a:r>
              <a:rPr lang="zh-CN" altLang="en-US" sz="1200" kern="0" dirty="0">
                <a:ln>
                  <a:noFill/>
                  <a:prstDash val="sysDot"/>
                </a:ln>
                <a:solidFill>
                  <a:schemeClr val="tx1">
                    <a:lumMod val="85000"/>
                    <a:lumOff val="15000"/>
                  </a:schemeClr>
                </a:solidFill>
                <a:latin typeface="+mn-ea"/>
                <a:sym typeface="+mn-ea"/>
              </a:rPr>
              <a:t>选择器的语法找到标签，相关代码如下。</a:t>
            </a:r>
            <a:endParaRPr lang="zh-CN" altLang="en-US"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print(soup.select("title"))</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[&lt;title&gt;The Dormouse's story&lt;/title&gt;] print(soup.select("p nth-of-type(3)"))</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[&lt;p class="story"&gt;…&lt;/p&gt;] </a:t>
            </a:r>
            <a:r>
              <a:rPr lang="zh-CN" altLang="en-US" sz="1200" kern="0" dirty="0">
                <a:ln>
                  <a:noFill/>
                  <a:prstDash val="sysDot"/>
                </a:ln>
                <a:solidFill>
                  <a:schemeClr val="tx1">
                    <a:lumMod val="85000"/>
                    <a:lumOff val="15000"/>
                  </a:schemeClr>
                </a:solidFill>
                <a:latin typeface="+mn-ea"/>
                <a:sym typeface="+mn-ea"/>
              </a:rPr>
              <a:t>逐层查找相关标签，代码如下。</a:t>
            </a:r>
            <a:endParaRPr lang="zh-CN" altLang="en-US"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print(soup.select("body a"))</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[&lt;a class="sister"href="http://www.tup.tsinghua.edu.cn/elsie"id= "link1"&gt;Elsie&lt;/a&gt;,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&lt;a class="sister"href="http://www.tup.tsinghua.edu.cn/lacie"id= "link2"&gt;Lacie&lt;/a&gt;,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&lt;a class="sister"href="http://www.tup.tsinghua.edu.cn/tillie"id= "link3"&gt;Tillie&lt;/a&gt;]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print(soup.select("html head title"))</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[&lt;title&gt;The Dormouse's story&lt;/title&gt;]  </a:t>
            </a:r>
            <a:endParaRPr lang="en-US" altLang="zh-CN" sz="1200" kern="0" dirty="0">
              <a:ln>
                <a:noFill/>
                <a:prstDash val="sysDot"/>
              </a:ln>
              <a:solidFill>
                <a:schemeClr val="tx1">
                  <a:lumMod val="85000"/>
                  <a:lumOff val="15000"/>
                </a:schemeClr>
              </a:solidFill>
              <a:latin typeface="+mn-ea"/>
              <a:sym typeface="+mn-ea"/>
            </a:endParaRPr>
          </a:p>
        </p:txBody>
      </p:sp>
      <p:sp>
        <p:nvSpPr>
          <p:cNvPr id="2062" name="Rectangle 14"/>
          <p:cNvSpPr>
            <a:spLocks noGrp="1" noChangeArrowheads="1"/>
          </p:cNvSpPr>
          <p:nvPr>
            <p:custDataLst>
              <p:tags r:id="rId13"/>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任务实施：解析采集到的网页</a:t>
            </a:r>
            <a:endParaRPr lang="zh-CN" altLang="en-US" sz="3200" dirty="0">
              <a:solidFill>
                <a:srgbClr val="FF0000"/>
              </a:solidFill>
              <a:latin typeface="楷体_GB2312" charset="-122"/>
            </a:endParaRPr>
          </a:p>
        </p:txBody>
      </p:sp>
      <p:sp>
        <p:nvSpPr>
          <p:cNvPr id="8" name="文本框 7"/>
          <p:cNvSpPr txBox="1"/>
          <p:nvPr>
            <p:custDataLst>
              <p:tags r:id="rId14"/>
            </p:custDataLst>
          </p:nvPr>
        </p:nvSpPr>
        <p:spPr>
          <a:xfrm>
            <a:off x="6285230" y="1104265"/>
            <a:ext cx="5704205" cy="5650865"/>
          </a:xfrm>
          <a:prstGeom prst="rect">
            <a:avLst/>
          </a:prstGeom>
          <a:noFill/>
          <a:ln w="12700" cmpd="sng">
            <a:solidFill>
              <a:srgbClr val="00B0F0"/>
            </a:solidFill>
            <a:prstDash val="solid"/>
          </a:ln>
        </p:spPr>
        <p:txBody>
          <a:bodyPr wrap="square" rtlCol="0" anchor="ctr" anchorCtr="0"/>
          <a:p>
            <a:pPr indent="0" fontAlgn="auto">
              <a:lnSpc>
                <a:spcPct val="150000"/>
              </a:lnSpc>
            </a:pPr>
            <a:r>
              <a:rPr lang="zh-CN" altLang="en-US" sz="1200" kern="0" dirty="0">
                <a:ln>
                  <a:noFill/>
                  <a:prstDash val="sysDot"/>
                </a:ln>
                <a:solidFill>
                  <a:schemeClr val="tx1">
                    <a:lumMod val="85000"/>
                    <a:lumOff val="15000"/>
                  </a:schemeClr>
                </a:solidFill>
                <a:latin typeface="+mn-ea"/>
                <a:sym typeface="+mn-ea"/>
              </a:rPr>
              <a:t>找到某个标签下的直接子标签，相关代码如下。</a:t>
            </a:r>
            <a:endParaRPr lang="zh-CN" altLang="en-US"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print(soup.select("head&gt;title"))</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[&lt;title&gt;The Dormouse's story&lt;/title&gt;]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print(soup.select("p&gt;a"))</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[&lt;a class="sister"href="http://www.tup.tsinghua.edu.cn/elsie"id= "link1"&gt;Elsie&lt;/a&gt;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&lt;a class="sister"href="http://www.tup.tsinghua.edu.cn/lacie"id= "link2"&gt;Lacie&lt;/a&gt;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&lt;a class="sister"href="http://www.tup.tsinghua.edu.cn/tillie"id= "link3"&gt;Tillie&lt;/a&gt;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print(soup.select("p&gt;a:nth-of-type(2)"))</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[&lt;a class="sister"href="http://www.tup.tsinghua.edu.cn/lacie"id= "link2"&gt;Lacie&lt;/a&gt;]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print(soup.select("p&gt;link1"))</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[&lt;a class="sister"href="http://www.tup.tsinghua.edu.cn/elsie"id= "link1"&gt;Elsie&lt;/a&gt;]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soup.select("body&gt;a")</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a:t>
            </a:r>
            <a:endParaRPr lang="en-US" altLang="zh-CN" sz="1200" kern="0" dirty="0">
              <a:ln>
                <a:noFill/>
                <a:prstDash val="sysDot"/>
              </a:ln>
              <a:solidFill>
                <a:schemeClr val="tx1">
                  <a:lumMod val="85000"/>
                  <a:lumOff val="15000"/>
                </a:schemeClr>
              </a:solidFill>
              <a:latin typeface="+mn-ea"/>
              <a:sym typeface="+mn-ea"/>
            </a:endParaRPr>
          </a:p>
        </p:txBody>
      </p:sp>
    </p:spTree>
    <p:custDataLst>
      <p:tags r:id="rId15"/>
    </p:custDataLst>
  </p:cSld>
  <p:clrMapOvr>
    <a:masterClrMapping/>
  </p:clrMapOvr>
  <p:transition>
    <p:cut/>
  </p:transition>
</p:sld>
</file>

<file path=ppt/slides/slide87.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cxnSp>
        <p:nvCxnSpPr>
          <p:cNvPr id="76" name="直接连接符 75"/>
          <p:cNvCxnSpPr/>
          <p:nvPr>
            <p:custDataLst>
              <p:tags r:id="rId2"/>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3"/>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4"/>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5"/>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73" name="直接连接符 72"/>
          <p:cNvCxnSpPr/>
          <p:nvPr>
            <p:custDataLst>
              <p:tags r:id="rId6"/>
            </p:custDataLst>
          </p:nvPr>
        </p:nvCxnSpPr>
        <p:spPr>
          <a:xfrm>
            <a:off x="608965" y="181864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74" name="直接连接符 73"/>
          <p:cNvCxnSpPr/>
          <p:nvPr>
            <p:custDataLst>
              <p:tags r:id="rId7"/>
            </p:custDataLst>
          </p:nvPr>
        </p:nvCxnSpPr>
        <p:spPr>
          <a:xfrm>
            <a:off x="2518410" y="192468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5" name="任意多边形: 形状 1397"/>
          <p:cNvSpPr/>
          <p:nvPr>
            <p:custDataLst>
              <p:tags r:id="rId8"/>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9"/>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10"/>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11"/>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12"/>
            </p:custDataLst>
          </p:nvPr>
        </p:nvSpPr>
        <p:spPr>
          <a:xfrm>
            <a:off x="636270" y="1010285"/>
            <a:ext cx="5564505" cy="5847715"/>
          </a:xfrm>
          <a:prstGeom prst="rect">
            <a:avLst/>
          </a:prstGeom>
          <a:noFill/>
          <a:ln>
            <a:solidFill>
              <a:srgbClr val="00B0F0"/>
            </a:solidFill>
          </a:ln>
        </p:spPr>
        <p:txBody>
          <a:bodyPr wrap="square" rtlCol="0" anchor="ctr" anchorCtr="0"/>
          <a:lstStyle/>
          <a:p>
            <a:pPr indent="0" fontAlgn="auto">
              <a:lnSpc>
                <a:spcPct val="150000"/>
              </a:lnSpc>
            </a:pPr>
            <a:r>
              <a:rPr lang="zh-CN" altLang="en-US" sz="1600" b="1" kern="0" dirty="0">
                <a:ln>
                  <a:noFill/>
                  <a:prstDash val="sysDot"/>
                </a:ln>
                <a:solidFill>
                  <a:schemeClr val="tx1">
                    <a:lumMod val="85000"/>
                    <a:lumOff val="15000"/>
                  </a:schemeClr>
                </a:solidFill>
                <a:latin typeface="+mn-ea"/>
                <a:sym typeface="+mn-ea"/>
              </a:rPr>
              <a:t>（八）</a:t>
            </a:r>
            <a:r>
              <a:rPr lang="en-US" altLang="zh-CN" sz="1600" b="1" kern="0" dirty="0">
                <a:ln>
                  <a:noFill/>
                  <a:prstDash val="sysDot"/>
                </a:ln>
                <a:solidFill>
                  <a:schemeClr val="tx1">
                    <a:lumMod val="85000"/>
                    <a:lumOff val="15000"/>
                  </a:schemeClr>
                </a:solidFill>
                <a:latin typeface="+mn-ea"/>
                <a:sym typeface="+mn-ea"/>
              </a:rPr>
              <a:t>CSS </a:t>
            </a:r>
            <a:r>
              <a:rPr lang="zh-CN" altLang="en-US" sz="1600" b="1" kern="0" dirty="0">
                <a:ln>
                  <a:noFill/>
                  <a:prstDash val="sysDot"/>
                </a:ln>
                <a:solidFill>
                  <a:schemeClr val="tx1">
                    <a:lumMod val="85000"/>
                    <a:lumOff val="15000"/>
                  </a:schemeClr>
                </a:solidFill>
                <a:latin typeface="+mn-ea"/>
                <a:sym typeface="+mn-ea"/>
              </a:rPr>
              <a:t>选择器</a:t>
            </a:r>
            <a:r>
              <a:rPr lang="en-US" altLang="zh-CN" sz="1600" b="1" kern="0" dirty="0">
                <a:ln>
                  <a:noFill/>
                  <a:prstDash val="sysDot"/>
                </a:ln>
                <a:solidFill>
                  <a:schemeClr val="tx1">
                    <a:lumMod val="85000"/>
                    <a:lumOff val="15000"/>
                  </a:schemeClr>
                </a:solidFill>
                <a:latin typeface="+mn-ea"/>
                <a:sym typeface="+mn-ea"/>
              </a:rPr>
              <a:t>(2)</a:t>
            </a:r>
            <a:endParaRPr lang="zh-CN" altLang="en-US" sz="1600" b="1"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200" kern="0" dirty="0">
                <a:ln>
                  <a:noFill/>
                  <a:prstDash val="sysDot"/>
                </a:ln>
                <a:solidFill>
                  <a:schemeClr val="tx1">
                    <a:lumMod val="85000"/>
                    <a:lumOff val="15000"/>
                  </a:schemeClr>
                </a:solidFill>
                <a:latin typeface="+mn-ea"/>
                <a:sym typeface="+mn-ea"/>
              </a:rPr>
              <a:t>找到兄弟节点标签，相关代码如下。</a:t>
            </a:r>
            <a:endParaRPr lang="zh-CN" altLang="en-US"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print(soup.select("link1 </a:t>
            </a:r>
            <a:r>
              <a:rPr lang="zh-CN" altLang="en-US" sz="1200" kern="0" dirty="0">
                <a:ln>
                  <a:noFill/>
                  <a:prstDash val="sysDot"/>
                </a:ln>
                <a:solidFill>
                  <a:schemeClr val="tx1">
                    <a:lumMod val="85000"/>
                    <a:lumOff val="15000"/>
                  </a:schemeClr>
                </a:solidFill>
                <a:latin typeface="+mn-ea"/>
                <a:sym typeface="+mn-ea"/>
              </a:rPr>
              <a:t>～</a:t>
            </a:r>
            <a:r>
              <a:rPr lang="en-US" altLang="zh-CN" sz="1200" kern="0" dirty="0">
                <a:ln>
                  <a:noFill/>
                  <a:prstDash val="sysDot"/>
                </a:ln>
                <a:solidFill>
                  <a:schemeClr val="tx1">
                    <a:lumMod val="85000"/>
                    <a:lumOff val="15000"/>
                  </a:schemeClr>
                </a:solidFill>
                <a:latin typeface="+mn-ea"/>
                <a:sym typeface="+mn-ea"/>
              </a:rPr>
              <a:t> .sister"))</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[&lt;a class="sister"href="http://www.tup.tsinghua.edu.cn/lacie"id= "link2"&gt;Lacie&lt;/a&gt;,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&lt;a class="sister"href="http://www.tup.tsinghua.edu.cn/tillie"id= "link3"&gt;Tillie&lt;/a&gt;]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print(soup.select("linkl+.sister"))</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[&lt;a class="sister"href="http://www.tup.tsinghua.edu.cn/lacie"id= "link2"&gt;Lacie&lt;/a&gt;]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200" kern="0" dirty="0">
                <a:ln>
                  <a:noFill/>
                  <a:prstDash val="sysDot"/>
                </a:ln>
                <a:solidFill>
                  <a:schemeClr val="tx1">
                    <a:lumMod val="85000"/>
                    <a:lumOff val="15000"/>
                  </a:schemeClr>
                </a:solidFill>
                <a:latin typeface="+mn-ea"/>
                <a:sym typeface="+mn-ea"/>
              </a:rPr>
              <a:t>通过</a:t>
            </a:r>
            <a:r>
              <a:rPr lang="en-US" altLang="zh-CN" sz="1200" kern="0" dirty="0">
                <a:ln>
                  <a:noFill/>
                  <a:prstDash val="sysDot"/>
                </a:ln>
                <a:solidFill>
                  <a:schemeClr val="tx1">
                    <a:lumMod val="85000"/>
                    <a:lumOff val="15000"/>
                  </a:schemeClr>
                </a:solidFill>
                <a:latin typeface="+mn-ea"/>
                <a:sym typeface="+mn-ea"/>
              </a:rPr>
              <a:t> CSS </a:t>
            </a:r>
            <a:r>
              <a:rPr lang="zh-CN" altLang="en-US" sz="1200" kern="0" dirty="0">
                <a:ln>
                  <a:noFill/>
                  <a:prstDash val="sysDot"/>
                </a:ln>
                <a:solidFill>
                  <a:schemeClr val="tx1">
                    <a:lumMod val="85000"/>
                    <a:lumOff val="15000"/>
                  </a:schemeClr>
                </a:solidFill>
                <a:latin typeface="+mn-ea"/>
                <a:sym typeface="+mn-ea"/>
              </a:rPr>
              <a:t>的类名进行查找，相关代码如下。</a:t>
            </a:r>
            <a:endParaRPr lang="zh-CN" altLang="en-US"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print(soup.select(".sister"))</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[&lt;a class="sister"href="http://www.tup.tsinghua.edu.cn/elsie"id= "link1"&gt;Elsie&lt;/a&gt;,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&lt;a class="sister"href="http://www.tup.tsinghua.edu.cn/lacie"id= "link2"&gt;Lacie&lt;/a&gt;,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&lt;a class="sister"href="http://www.tup.tsinghua.edu.cn/tillie"id= "link3"&gt;Tillie&lt;/a&gt;]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print(soup.select("[class </a:t>
            </a:r>
            <a:r>
              <a:rPr lang="zh-CN" altLang="en-US" sz="1200" kern="0" dirty="0">
                <a:ln>
                  <a:noFill/>
                  <a:prstDash val="sysDot"/>
                </a:ln>
                <a:solidFill>
                  <a:schemeClr val="tx1">
                    <a:lumMod val="85000"/>
                    <a:lumOff val="15000"/>
                  </a:schemeClr>
                </a:solidFill>
                <a:latin typeface="+mn-ea"/>
                <a:sym typeface="+mn-ea"/>
              </a:rPr>
              <a:t>～</a:t>
            </a:r>
            <a:r>
              <a:rPr lang="en-US" altLang="zh-CN" sz="1200" kern="0" dirty="0">
                <a:ln>
                  <a:noFill/>
                  <a:prstDash val="sysDot"/>
                </a:ln>
                <a:solidFill>
                  <a:schemeClr val="tx1">
                    <a:lumMod val="85000"/>
                    <a:lumOff val="15000"/>
                  </a:schemeClr>
                </a:solidFill>
                <a:latin typeface="+mn-ea"/>
                <a:sym typeface="+mn-ea"/>
              </a:rPr>
              <a:t> =sister]"))</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endParaRPr lang="en-US" altLang="zh-CN" sz="1200" kern="0" dirty="0">
              <a:ln>
                <a:noFill/>
                <a:prstDash val="sysDot"/>
              </a:ln>
              <a:solidFill>
                <a:schemeClr val="tx1">
                  <a:lumMod val="85000"/>
                  <a:lumOff val="15000"/>
                </a:schemeClr>
              </a:solidFill>
              <a:latin typeface="+mn-ea"/>
              <a:sym typeface="+mn-ea"/>
            </a:endParaRPr>
          </a:p>
        </p:txBody>
      </p:sp>
      <p:sp>
        <p:nvSpPr>
          <p:cNvPr id="2062" name="Rectangle 14"/>
          <p:cNvSpPr>
            <a:spLocks noGrp="1" noChangeArrowheads="1"/>
          </p:cNvSpPr>
          <p:nvPr>
            <p:custDataLst>
              <p:tags r:id="rId13"/>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任务实施：解析采集到的网页</a:t>
            </a:r>
            <a:endParaRPr lang="zh-CN" altLang="en-US" sz="3200" dirty="0">
              <a:solidFill>
                <a:srgbClr val="FF0000"/>
              </a:solidFill>
              <a:latin typeface="楷体_GB2312" charset="-122"/>
            </a:endParaRPr>
          </a:p>
        </p:txBody>
      </p:sp>
      <p:sp>
        <p:nvSpPr>
          <p:cNvPr id="8" name="文本框 7"/>
          <p:cNvSpPr txBox="1"/>
          <p:nvPr>
            <p:custDataLst>
              <p:tags r:id="rId14"/>
            </p:custDataLst>
          </p:nvPr>
        </p:nvSpPr>
        <p:spPr>
          <a:xfrm>
            <a:off x="6285230" y="1104265"/>
            <a:ext cx="5704205" cy="5650865"/>
          </a:xfrm>
          <a:prstGeom prst="rect">
            <a:avLst/>
          </a:prstGeom>
          <a:noFill/>
          <a:ln w="12700" cmpd="sng">
            <a:solidFill>
              <a:srgbClr val="00B0F0"/>
            </a:solidFill>
            <a:prstDash val="solid"/>
          </a:ln>
        </p:spPr>
        <p:txBody>
          <a:bodyPr wrap="square" rtlCol="0" anchor="ctr" anchorCtr="0"/>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[&lt;a class="sister"href="http://www.tup.tsinghua.edu.cn/elsie"id= "link1"&gt;Elsie&lt;/a&gt;,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&lt;a class="sister"href="http://www.tup.tsinghua.edu.cn/lacie"id= "link2"&gt;Lacie&lt;/a&gt;,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&lt;a class="sister"href="http://www.tup.tsinghua.edu.cn/tillie"id= "link3"&gt;Tillie&lt;/a&gt;]</a:t>
            </a:r>
            <a:r>
              <a:rPr lang="zh-CN" altLang="en-US" sz="1200" kern="0" dirty="0">
                <a:ln>
                  <a:noFill/>
                  <a:prstDash val="sysDot"/>
                </a:ln>
                <a:solidFill>
                  <a:schemeClr val="tx1">
                    <a:lumMod val="85000"/>
                    <a:lumOff val="15000"/>
                  </a:schemeClr>
                </a:solidFill>
                <a:latin typeface="+mn-ea"/>
                <a:sym typeface="+mn-ea"/>
              </a:rPr>
              <a:t>通过标签的</a:t>
            </a:r>
            <a:r>
              <a:rPr lang="en-US" altLang="zh-CN" sz="1200" kern="0" dirty="0">
                <a:ln>
                  <a:noFill/>
                  <a:prstDash val="sysDot"/>
                </a:ln>
                <a:solidFill>
                  <a:schemeClr val="tx1">
                    <a:lumMod val="85000"/>
                    <a:lumOff val="15000"/>
                  </a:schemeClr>
                </a:solidFill>
                <a:latin typeface="+mn-ea"/>
                <a:sym typeface="+mn-ea"/>
              </a:rPr>
              <a:t> id </a:t>
            </a:r>
            <a:r>
              <a:rPr lang="zh-CN" altLang="en-US" sz="1200" kern="0" dirty="0">
                <a:ln>
                  <a:noFill/>
                  <a:prstDash val="sysDot"/>
                </a:ln>
                <a:solidFill>
                  <a:schemeClr val="tx1">
                    <a:lumMod val="85000"/>
                    <a:lumOff val="15000"/>
                  </a:schemeClr>
                </a:solidFill>
                <a:latin typeface="+mn-ea"/>
                <a:sym typeface="+mn-ea"/>
              </a:rPr>
              <a:t>进行查找，相关代码如下。</a:t>
            </a:r>
            <a:endParaRPr lang="zh-CN" altLang="en-US"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print(soup.select("link1"))</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[&lt;a class="sister"href="http://www.tup.tsinghua.edu.cn/elsie"id= "link1"&gt;Elsie&lt;/a&gt;]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print(soup.select("link2"))</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[&lt;a class="sister"href="http://www.tup.tsinghua.edu.cn/lacie"id= "link2"&gt;Lacie&lt;/a&gt;]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200" kern="0" dirty="0">
                <a:ln>
                  <a:noFill/>
                  <a:prstDash val="sysDot"/>
                </a:ln>
                <a:solidFill>
                  <a:schemeClr val="tx1">
                    <a:lumMod val="85000"/>
                    <a:lumOff val="15000"/>
                  </a:schemeClr>
                </a:solidFill>
                <a:latin typeface="+mn-ea"/>
                <a:sym typeface="+mn-ea"/>
              </a:rPr>
              <a:t>通过是否存在某个属性进行查找，相关代码如下。</a:t>
            </a:r>
            <a:endParaRPr lang="zh-CN" altLang="en-US"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print(soup.select('a[href]'))</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[&lt;a class="sister"href="http://www.tup.tsinghua.edu.cn/elsie"id= "link1"&gt; Elsie&lt;/a&gt;,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&lt;a class="sister"href="http://www.tup.tsinghua.edu.cn/lacie"id= "link2"&gt;Lacie&lt;/a&gt;,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&lt;a class="sister"href="http://www.tup.tsinghua.edu.cn/tillie"id= "link3"&gt;Tillie&lt;/a&gt;]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endParaRPr lang="en-US" altLang="zh-CN" sz="1200" kern="0" dirty="0">
              <a:ln>
                <a:noFill/>
                <a:prstDash val="sysDot"/>
              </a:ln>
              <a:solidFill>
                <a:schemeClr val="tx1">
                  <a:lumMod val="85000"/>
                  <a:lumOff val="15000"/>
                </a:schemeClr>
              </a:solidFill>
              <a:latin typeface="+mn-ea"/>
              <a:sym typeface="+mn-ea"/>
            </a:endParaRPr>
          </a:p>
        </p:txBody>
      </p:sp>
    </p:spTree>
    <p:custDataLst>
      <p:tags r:id="rId15"/>
    </p:custDataLst>
  </p:cSld>
  <p:clrMapOvr>
    <a:masterClrMapping/>
  </p:clrMapOvr>
  <p:transition>
    <p:cut/>
  </p:transition>
</p:sld>
</file>

<file path=ppt/slides/slide88.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cxnSp>
        <p:nvCxnSpPr>
          <p:cNvPr id="76" name="直接连接符 75"/>
          <p:cNvCxnSpPr/>
          <p:nvPr>
            <p:custDataLst>
              <p:tags r:id="rId2"/>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3"/>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4"/>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5"/>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73" name="直接连接符 72"/>
          <p:cNvCxnSpPr/>
          <p:nvPr>
            <p:custDataLst>
              <p:tags r:id="rId6"/>
            </p:custDataLst>
          </p:nvPr>
        </p:nvCxnSpPr>
        <p:spPr>
          <a:xfrm>
            <a:off x="608965" y="181864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74" name="直接连接符 73"/>
          <p:cNvCxnSpPr/>
          <p:nvPr>
            <p:custDataLst>
              <p:tags r:id="rId7"/>
            </p:custDataLst>
          </p:nvPr>
        </p:nvCxnSpPr>
        <p:spPr>
          <a:xfrm>
            <a:off x="2518410" y="192468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5" name="任意多边形: 形状 1397"/>
          <p:cNvSpPr/>
          <p:nvPr>
            <p:custDataLst>
              <p:tags r:id="rId8"/>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9"/>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10"/>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11"/>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12"/>
            </p:custDataLst>
          </p:nvPr>
        </p:nvSpPr>
        <p:spPr>
          <a:xfrm>
            <a:off x="636270" y="1104265"/>
            <a:ext cx="5564505" cy="5650865"/>
          </a:xfrm>
          <a:prstGeom prst="rect">
            <a:avLst/>
          </a:prstGeom>
          <a:noFill/>
          <a:ln>
            <a:solidFill>
              <a:srgbClr val="00B0F0"/>
            </a:solidFill>
          </a:ln>
        </p:spPr>
        <p:txBody>
          <a:bodyPr wrap="square" rtlCol="0" anchor="ctr" anchorCtr="0"/>
          <a:lstStyle/>
          <a:p>
            <a:pPr indent="0" fontAlgn="auto">
              <a:lnSpc>
                <a:spcPct val="150000"/>
              </a:lnSpc>
            </a:pPr>
            <a:r>
              <a:rPr lang="zh-CN" altLang="en-US" sz="1600" b="1" kern="0" dirty="0">
                <a:ln>
                  <a:noFill/>
                  <a:prstDash val="sysDot"/>
                </a:ln>
                <a:solidFill>
                  <a:schemeClr val="tx1">
                    <a:lumMod val="85000"/>
                    <a:lumOff val="15000"/>
                  </a:schemeClr>
                </a:solidFill>
                <a:latin typeface="+mn-ea"/>
                <a:sym typeface="+mn-ea"/>
              </a:rPr>
              <a:t>（八）</a:t>
            </a:r>
            <a:r>
              <a:rPr lang="en-US" altLang="zh-CN" sz="1600" b="1" kern="0" dirty="0">
                <a:ln>
                  <a:noFill/>
                  <a:prstDash val="sysDot"/>
                </a:ln>
                <a:solidFill>
                  <a:schemeClr val="tx1">
                    <a:lumMod val="85000"/>
                    <a:lumOff val="15000"/>
                  </a:schemeClr>
                </a:solidFill>
                <a:latin typeface="+mn-ea"/>
                <a:sym typeface="+mn-ea"/>
              </a:rPr>
              <a:t>CSS </a:t>
            </a:r>
            <a:r>
              <a:rPr lang="zh-CN" altLang="en-US" sz="1600" b="1" kern="0" dirty="0">
                <a:ln>
                  <a:noFill/>
                  <a:prstDash val="sysDot"/>
                </a:ln>
                <a:solidFill>
                  <a:schemeClr val="tx1">
                    <a:lumMod val="85000"/>
                    <a:lumOff val="15000"/>
                  </a:schemeClr>
                </a:solidFill>
                <a:latin typeface="+mn-ea"/>
                <a:sym typeface="+mn-ea"/>
              </a:rPr>
              <a:t>选择器</a:t>
            </a:r>
            <a:r>
              <a:rPr lang="en-US" altLang="zh-CN" sz="1600" b="1" kern="0" dirty="0">
                <a:ln>
                  <a:noFill/>
                  <a:prstDash val="sysDot"/>
                </a:ln>
                <a:solidFill>
                  <a:schemeClr val="tx1">
                    <a:lumMod val="85000"/>
                    <a:lumOff val="15000"/>
                  </a:schemeClr>
                </a:solidFill>
                <a:latin typeface="+mn-ea"/>
                <a:sym typeface="+mn-ea"/>
              </a:rPr>
              <a:t>(3)</a:t>
            </a:r>
            <a:endParaRPr lang="zh-CN" altLang="en-US" sz="1600" b="1"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200" kern="0" dirty="0">
                <a:ln>
                  <a:noFill/>
                  <a:prstDash val="sysDot"/>
                </a:ln>
                <a:solidFill>
                  <a:schemeClr val="tx1">
                    <a:lumMod val="85000"/>
                    <a:lumOff val="15000"/>
                  </a:schemeClr>
                </a:solidFill>
                <a:latin typeface="+mn-ea"/>
                <a:sym typeface="+mn-ea"/>
              </a:rPr>
              <a:t>通过属性的值进行查找，相关代码如下。</a:t>
            </a:r>
            <a:endParaRPr lang="zh-CN" altLang="en-US"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print(soup.select('a[href="http://www.tup.tsinghua.edu.cn/elsie"]'))</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[&lt;a class="sister"href="http://www.tup.tsinghua.edu.cn/elsie"id= "link1"&gt;Elsie&lt;/a&gt;]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print(soup.select('a[href^="http://www.tup.tsinghua.edu.cn/"]'))</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[&lt;a class="sister"href="http://www.tup.tsinghua.edu.cn/elsie"id=</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"link1"&gt;Elsie&lt;/a&gt;,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&lt;a class="sister"href="http://www.tup.tsinghua.edu.cn/lacie"id= "link2"&gt;Lacie&lt;/a&gt;,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&lt;a class="sister"href="http://www.tup.tsinghua.edu.cn/tillie"id= "link3"&gt;Tillie&lt;/a&gt;]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print(soup.select('a[href$="tillie"]'))</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[&lt;a class="sister"href="http://www.tup.tsinghua.edu.cn/tillie"id= "link3"&gt;Tillie&lt;/a&gt;]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endParaRPr lang="en-US" altLang="zh-CN" sz="1200" kern="0" dirty="0">
              <a:ln>
                <a:noFill/>
                <a:prstDash val="sysDot"/>
              </a:ln>
              <a:solidFill>
                <a:schemeClr val="tx1">
                  <a:lumMod val="85000"/>
                  <a:lumOff val="15000"/>
                </a:schemeClr>
              </a:solidFill>
              <a:latin typeface="+mn-ea"/>
              <a:sym typeface="+mn-ea"/>
            </a:endParaRPr>
          </a:p>
        </p:txBody>
      </p:sp>
      <p:sp>
        <p:nvSpPr>
          <p:cNvPr id="2062" name="Rectangle 14"/>
          <p:cNvSpPr>
            <a:spLocks noGrp="1" noChangeArrowheads="1"/>
          </p:cNvSpPr>
          <p:nvPr>
            <p:custDataLst>
              <p:tags r:id="rId13"/>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任务实施：解析采集到的网页</a:t>
            </a:r>
            <a:endParaRPr lang="zh-CN" altLang="en-US" sz="3200" dirty="0">
              <a:solidFill>
                <a:srgbClr val="FF0000"/>
              </a:solidFill>
              <a:latin typeface="楷体_GB2312" charset="-122"/>
            </a:endParaRPr>
          </a:p>
        </p:txBody>
      </p:sp>
      <p:sp>
        <p:nvSpPr>
          <p:cNvPr id="8" name="文本框 7"/>
          <p:cNvSpPr txBox="1"/>
          <p:nvPr>
            <p:custDataLst>
              <p:tags r:id="rId14"/>
            </p:custDataLst>
          </p:nvPr>
        </p:nvSpPr>
        <p:spPr>
          <a:xfrm>
            <a:off x="6285230" y="1104265"/>
            <a:ext cx="5704205" cy="5650865"/>
          </a:xfrm>
          <a:prstGeom prst="rect">
            <a:avLst/>
          </a:prstGeom>
          <a:noFill/>
          <a:ln w="12700" cmpd="sng">
            <a:solidFill>
              <a:srgbClr val="00B0F0"/>
            </a:solidFill>
            <a:prstDash val="solid"/>
          </a:ln>
        </p:spPr>
        <p:txBody>
          <a:bodyPr wrap="square" rtlCol="0" anchor="ctr" anchorCtr="0"/>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print(soup.select('a[href*=".com/el"]'))</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[&lt;a class="sister"href="http://www.tup.tsinghua.edu.cn/elsie"id= "link1"&gt;Elsie&lt;/a&gt;]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Beautiful Soup </a:t>
            </a:r>
            <a:r>
              <a:rPr lang="zh-CN" altLang="en-US" sz="1200" kern="0" dirty="0">
                <a:ln>
                  <a:noFill/>
                  <a:prstDash val="sysDot"/>
                </a:ln>
                <a:solidFill>
                  <a:schemeClr val="tx1">
                    <a:lumMod val="85000"/>
                    <a:lumOff val="15000"/>
                  </a:schemeClr>
                </a:solidFill>
                <a:latin typeface="+mn-ea"/>
                <a:sym typeface="+mn-ea"/>
              </a:rPr>
              <a:t>也支持</a:t>
            </a:r>
            <a:r>
              <a:rPr lang="en-US" altLang="zh-CN" sz="1200" kern="0" dirty="0">
                <a:ln>
                  <a:noFill/>
                  <a:prstDash val="sysDot"/>
                </a:ln>
                <a:solidFill>
                  <a:schemeClr val="tx1">
                    <a:lumMod val="85000"/>
                    <a:lumOff val="15000"/>
                  </a:schemeClr>
                </a:solidFill>
                <a:latin typeface="+mn-ea"/>
                <a:sym typeface="+mn-ea"/>
              </a:rPr>
              <a:t> CSS </a:t>
            </a:r>
            <a:r>
              <a:rPr lang="zh-CN" altLang="en-US" sz="1200" kern="0" dirty="0">
                <a:ln>
                  <a:noFill/>
                  <a:prstDash val="sysDot"/>
                </a:ln>
                <a:solidFill>
                  <a:schemeClr val="tx1">
                    <a:lumMod val="85000"/>
                    <a:lumOff val="15000"/>
                  </a:schemeClr>
                </a:solidFill>
                <a:latin typeface="+mn-ea"/>
                <a:sym typeface="+mn-ea"/>
              </a:rPr>
              <a:t>选择器</a:t>
            </a:r>
            <a:r>
              <a:rPr lang="en-US" altLang="zh-CN" sz="1200" kern="0" dirty="0">
                <a:ln>
                  <a:noFill/>
                  <a:prstDash val="sysDot"/>
                </a:ln>
                <a:solidFill>
                  <a:schemeClr val="tx1">
                    <a:lumMod val="85000"/>
                    <a:lumOff val="15000"/>
                  </a:schemeClr>
                </a:solidFill>
                <a:latin typeface="+mn-ea"/>
                <a:sym typeface="+mn-ea"/>
              </a:rPr>
              <a:t> API</a:t>
            </a:r>
            <a:r>
              <a:rPr lang="zh-CN" altLang="en-US" sz="1200" kern="0" dirty="0">
                <a:ln>
                  <a:noFill/>
                  <a:prstDash val="sysDot"/>
                </a:ln>
                <a:solidFill>
                  <a:schemeClr val="tx1">
                    <a:lumMod val="85000"/>
                    <a:lumOff val="15000"/>
                  </a:schemeClr>
                </a:solidFill>
                <a:latin typeface="+mn-ea"/>
                <a:sym typeface="+mn-ea"/>
              </a:rPr>
              <a:t>。如果仅需要</a:t>
            </a:r>
            <a:r>
              <a:rPr lang="en-US" altLang="zh-CN" sz="1200" kern="0" dirty="0">
                <a:ln>
                  <a:noFill/>
                  <a:prstDash val="sysDot"/>
                </a:ln>
                <a:solidFill>
                  <a:schemeClr val="tx1">
                    <a:lumMod val="85000"/>
                    <a:lumOff val="15000"/>
                  </a:schemeClr>
                </a:solidFill>
                <a:latin typeface="+mn-ea"/>
                <a:sym typeface="+mn-ea"/>
              </a:rPr>
              <a:t> CSS</a:t>
            </a:r>
            <a:r>
              <a:rPr lang="zh-CN" altLang="en-US" sz="1200" kern="0" dirty="0">
                <a:ln>
                  <a:noFill/>
                  <a:prstDash val="sysDot"/>
                </a:ln>
                <a:solidFill>
                  <a:schemeClr val="tx1">
                    <a:lumMod val="85000"/>
                    <a:lumOff val="15000"/>
                  </a:schemeClr>
                </a:solidFill>
                <a:latin typeface="+mn-ea"/>
                <a:sym typeface="+mn-ea"/>
              </a:rPr>
              <a:t>选择器的功能，那么直接</a:t>
            </a:r>
            <a:r>
              <a:rPr lang="en-US" altLang="zh-CN" sz="1200" kern="0" dirty="0">
                <a:ln>
                  <a:noFill/>
                  <a:prstDash val="sysDot"/>
                </a:ln>
                <a:solidFill>
                  <a:schemeClr val="tx1">
                    <a:lumMod val="85000"/>
                    <a:lumOff val="15000"/>
                  </a:schemeClr>
                </a:solidFill>
                <a:latin typeface="+mn-ea"/>
                <a:sym typeface="+mn-ea"/>
              </a:rPr>
              <a:t> </a:t>
            </a:r>
            <a:r>
              <a:rPr lang="zh-CN" altLang="en-US" sz="1200" kern="0" dirty="0">
                <a:ln>
                  <a:noFill/>
                  <a:prstDash val="sysDot"/>
                </a:ln>
                <a:solidFill>
                  <a:schemeClr val="tx1">
                    <a:lumMod val="85000"/>
                    <a:lumOff val="15000"/>
                  </a:schemeClr>
                </a:solidFill>
                <a:latin typeface="+mn-ea"/>
                <a:sym typeface="+mn-ea"/>
              </a:rPr>
              <a:t>使用</a:t>
            </a:r>
            <a:r>
              <a:rPr lang="en-US" altLang="zh-CN" sz="1200" kern="0" dirty="0">
                <a:ln>
                  <a:noFill/>
                  <a:prstDash val="sysDot"/>
                </a:ln>
                <a:solidFill>
                  <a:schemeClr val="tx1">
                    <a:lumMod val="85000"/>
                    <a:lumOff val="15000"/>
                  </a:schemeClr>
                </a:solidFill>
                <a:latin typeface="+mn-ea"/>
                <a:sym typeface="+mn-ea"/>
              </a:rPr>
              <a:t> lxml </a:t>
            </a:r>
            <a:r>
              <a:rPr lang="zh-CN" altLang="en-US" sz="1200" kern="0" dirty="0">
                <a:ln>
                  <a:noFill/>
                  <a:prstDash val="sysDot"/>
                </a:ln>
                <a:solidFill>
                  <a:schemeClr val="tx1">
                    <a:lumMod val="85000"/>
                    <a:lumOff val="15000"/>
                  </a:schemeClr>
                </a:solidFill>
                <a:latin typeface="+mn-ea"/>
                <a:sym typeface="+mn-ea"/>
              </a:rPr>
              <a:t>即可，而且速度更快。同时，</a:t>
            </a:r>
            <a:r>
              <a:rPr lang="en-US" altLang="zh-CN" sz="1200" kern="0" dirty="0">
                <a:ln>
                  <a:noFill/>
                  <a:prstDash val="sysDot"/>
                </a:ln>
                <a:solidFill>
                  <a:schemeClr val="tx1">
                    <a:lumMod val="85000"/>
                    <a:lumOff val="15000"/>
                  </a:schemeClr>
                </a:solidFill>
                <a:latin typeface="+mn-ea"/>
                <a:sym typeface="+mn-ea"/>
              </a:rPr>
              <a:t>Beautiful Soup </a:t>
            </a:r>
            <a:r>
              <a:rPr lang="zh-CN" altLang="en-US" sz="1200" kern="0" dirty="0">
                <a:ln>
                  <a:noFill/>
                  <a:prstDash val="sysDot"/>
                </a:ln>
                <a:solidFill>
                  <a:schemeClr val="tx1">
                    <a:lumMod val="85000"/>
                    <a:lumOff val="15000"/>
                  </a:schemeClr>
                </a:solidFill>
                <a:latin typeface="+mn-ea"/>
                <a:sym typeface="+mn-ea"/>
              </a:rPr>
              <a:t>也支持更多的</a:t>
            </a:r>
            <a:r>
              <a:rPr lang="en-US" altLang="zh-CN" sz="1200" kern="0" dirty="0">
                <a:ln>
                  <a:noFill/>
                  <a:prstDash val="sysDot"/>
                </a:ln>
                <a:solidFill>
                  <a:schemeClr val="tx1">
                    <a:lumMod val="85000"/>
                    <a:lumOff val="15000"/>
                  </a:schemeClr>
                </a:solidFill>
                <a:latin typeface="+mn-ea"/>
                <a:sym typeface="+mn-ea"/>
              </a:rPr>
              <a:t> CSS </a:t>
            </a:r>
            <a:r>
              <a:rPr lang="zh-CN" altLang="en-US" sz="1200" kern="0" dirty="0">
                <a:ln>
                  <a:noFill/>
                  <a:prstDash val="sysDot"/>
                </a:ln>
                <a:solidFill>
                  <a:schemeClr val="tx1">
                    <a:lumMod val="85000"/>
                    <a:lumOff val="15000"/>
                  </a:schemeClr>
                </a:solidFill>
                <a:latin typeface="+mn-ea"/>
                <a:sym typeface="+mn-ea"/>
              </a:rPr>
              <a:t>选择器语法，</a:t>
            </a:r>
            <a:r>
              <a:rPr lang="en-US" altLang="zh-CN" sz="1200" kern="0" dirty="0">
                <a:ln>
                  <a:noFill/>
                  <a:prstDash val="sysDot"/>
                </a:ln>
                <a:solidFill>
                  <a:schemeClr val="tx1">
                    <a:lumMod val="85000"/>
                    <a:lumOff val="15000"/>
                  </a:schemeClr>
                </a:solidFill>
                <a:latin typeface="+mn-ea"/>
                <a:sym typeface="+mn-ea"/>
              </a:rPr>
              <a:t> Beautiful Soup </a:t>
            </a:r>
            <a:r>
              <a:rPr lang="zh-CN" altLang="en-US" sz="1200" kern="0" dirty="0">
                <a:ln>
                  <a:noFill/>
                  <a:prstDash val="sysDot"/>
                </a:ln>
                <a:solidFill>
                  <a:schemeClr val="tx1">
                    <a:lumMod val="85000"/>
                    <a:lumOff val="15000"/>
                  </a:schemeClr>
                </a:solidFill>
                <a:latin typeface="+mn-ea"/>
                <a:sym typeface="+mn-ea"/>
              </a:rPr>
              <a:t>整合了</a:t>
            </a:r>
            <a:r>
              <a:rPr lang="en-US" altLang="zh-CN" sz="1200" kern="0" dirty="0">
                <a:ln>
                  <a:noFill/>
                  <a:prstDash val="sysDot"/>
                </a:ln>
                <a:solidFill>
                  <a:schemeClr val="tx1">
                    <a:lumMod val="85000"/>
                    <a:lumOff val="15000"/>
                  </a:schemeClr>
                </a:solidFill>
                <a:latin typeface="+mn-ea"/>
                <a:sym typeface="+mn-ea"/>
              </a:rPr>
              <a:t> CSS </a:t>
            </a:r>
            <a:r>
              <a:rPr lang="zh-CN" altLang="en-US" sz="1200" kern="0" dirty="0">
                <a:ln>
                  <a:noFill/>
                  <a:prstDash val="sysDot"/>
                </a:ln>
                <a:solidFill>
                  <a:schemeClr val="tx1">
                    <a:lumMod val="85000"/>
                    <a:lumOff val="15000"/>
                  </a:schemeClr>
                </a:solidFill>
                <a:latin typeface="+mn-ea"/>
                <a:sym typeface="+mn-ea"/>
              </a:rPr>
              <a:t>选择器的语法，方便使用</a:t>
            </a:r>
            <a:r>
              <a:rPr lang="en-US" altLang="zh-CN" sz="1200" kern="0" dirty="0">
                <a:ln>
                  <a:noFill/>
                  <a:prstDash val="sysDot"/>
                </a:ln>
                <a:solidFill>
                  <a:schemeClr val="tx1">
                    <a:lumMod val="85000"/>
                    <a:lumOff val="15000"/>
                  </a:schemeClr>
                </a:solidFill>
                <a:latin typeface="+mn-ea"/>
                <a:sym typeface="+mn-ea"/>
              </a:rPr>
              <a:t> API</a:t>
            </a:r>
            <a:r>
              <a:rPr lang="zh-CN" altLang="en-US" sz="1200" kern="0" dirty="0">
                <a:ln>
                  <a:noFill/>
                  <a:prstDash val="sysDot"/>
                </a:ln>
                <a:solidFill>
                  <a:schemeClr val="tx1">
                    <a:lumMod val="85000"/>
                    <a:lumOff val="15000"/>
                  </a:schemeClr>
                </a:solidFill>
                <a:latin typeface="+mn-ea"/>
                <a:sym typeface="+mn-ea"/>
              </a:rPr>
              <a:t>。</a:t>
            </a:r>
            <a:endParaRPr lang="zh-CN" altLang="en-US"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Beautiful Soup </a:t>
            </a:r>
            <a:r>
              <a:rPr lang="zh-CN" altLang="en-US" sz="1200" kern="0" dirty="0">
                <a:ln>
                  <a:noFill/>
                  <a:prstDash val="sysDot"/>
                </a:ln>
                <a:solidFill>
                  <a:schemeClr val="tx1">
                    <a:lumMod val="85000"/>
                    <a:lumOff val="15000"/>
                  </a:schemeClr>
                </a:solidFill>
                <a:latin typeface="+mn-ea"/>
                <a:sym typeface="+mn-ea"/>
              </a:rPr>
              <a:t>对文档的解析速度不会比它依赖的解析器更快，如果对计算时间要求</a:t>
            </a:r>
            <a:r>
              <a:rPr lang="en-US" altLang="zh-CN" sz="1200" kern="0" dirty="0">
                <a:ln>
                  <a:noFill/>
                  <a:prstDash val="sysDot"/>
                </a:ln>
                <a:solidFill>
                  <a:schemeClr val="tx1">
                    <a:lumMod val="85000"/>
                    <a:lumOff val="15000"/>
                  </a:schemeClr>
                </a:solidFill>
                <a:latin typeface="+mn-ea"/>
                <a:sym typeface="+mn-ea"/>
              </a:rPr>
              <a:t> </a:t>
            </a:r>
            <a:r>
              <a:rPr lang="zh-CN" altLang="en-US" sz="1200" kern="0" dirty="0">
                <a:ln>
                  <a:noFill/>
                  <a:prstDash val="sysDot"/>
                </a:ln>
                <a:solidFill>
                  <a:schemeClr val="tx1">
                    <a:lumMod val="85000"/>
                    <a:lumOff val="15000"/>
                  </a:schemeClr>
                </a:solidFill>
                <a:latin typeface="+mn-ea"/>
                <a:sym typeface="+mn-ea"/>
              </a:rPr>
              <a:t>很高或者计算机的时间比程序员的时间更宝贵，那么就应该直接使用</a:t>
            </a:r>
            <a:r>
              <a:rPr lang="en-US" altLang="zh-CN" sz="1200" kern="0" dirty="0">
                <a:ln>
                  <a:noFill/>
                  <a:prstDash val="sysDot"/>
                </a:ln>
                <a:solidFill>
                  <a:schemeClr val="tx1">
                    <a:lumMod val="85000"/>
                    <a:lumOff val="15000"/>
                  </a:schemeClr>
                </a:solidFill>
                <a:latin typeface="+mn-ea"/>
                <a:sym typeface="+mn-ea"/>
              </a:rPr>
              <a:t> lxml</a:t>
            </a:r>
            <a:r>
              <a:rPr lang="zh-CN" altLang="en-US" sz="1200" kern="0" dirty="0">
                <a:ln>
                  <a:noFill/>
                  <a:prstDash val="sysDot"/>
                </a:ln>
                <a:solidFill>
                  <a:schemeClr val="tx1">
                    <a:lumMod val="85000"/>
                    <a:lumOff val="15000"/>
                  </a:schemeClr>
                </a:solidFill>
                <a:latin typeface="+mn-ea"/>
                <a:sym typeface="+mn-ea"/>
              </a:rPr>
              <a:t>。换句话说，</a:t>
            </a:r>
            <a:r>
              <a:rPr lang="en-US" altLang="zh-CN" sz="1200" kern="0" dirty="0">
                <a:ln>
                  <a:noFill/>
                  <a:prstDash val="sysDot"/>
                </a:ln>
                <a:solidFill>
                  <a:schemeClr val="tx1">
                    <a:lumMod val="85000"/>
                    <a:lumOff val="15000"/>
                  </a:schemeClr>
                </a:solidFill>
                <a:latin typeface="+mn-ea"/>
                <a:sym typeface="+mn-ea"/>
              </a:rPr>
              <a:t> Beautiful Soup </a:t>
            </a:r>
            <a:r>
              <a:rPr lang="zh-CN" altLang="en-US" sz="1200" kern="0" dirty="0">
                <a:ln>
                  <a:noFill/>
                  <a:prstDash val="sysDot"/>
                </a:ln>
                <a:solidFill>
                  <a:schemeClr val="tx1">
                    <a:lumMod val="85000"/>
                    <a:lumOff val="15000"/>
                  </a:schemeClr>
                </a:solidFill>
                <a:latin typeface="+mn-ea"/>
                <a:sym typeface="+mn-ea"/>
              </a:rPr>
              <a:t>用</a:t>
            </a:r>
            <a:r>
              <a:rPr lang="en-US" altLang="zh-CN" sz="1200" kern="0" dirty="0">
                <a:ln>
                  <a:noFill/>
                  <a:prstDash val="sysDot"/>
                </a:ln>
                <a:solidFill>
                  <a:schemeClr val="tx1">
                    <a:lumMod val="85000"/>
                    <a:lumOff val="15000"/>
                  </a:schemeClr>
                </a:solidFill>
                <a:latin typeface="+mn-ea"/>
                <a:sym typeface="+mn-ea"/>
              </a:rPr>
              <a:t> lxml </a:t>
            </a:r>
            <a:r>
              <a:rPr lang="zh-CN" altLang="en-US" sz="1200" kern="0" dirty="0">
                <a:ln>
                  <a:noFill/>
                  <a:prstDash val="sysDot"/>
                </a:ln>
                <a:solidFill>
                  <a:schemeClr val="tx1">
                    <a:lumMod val="85000"/>
                    <a:lumOff val="15000"/>
                  </a:schemeClr>
                </a:solidFill>
                <a:latin typeface="+mn-ea"/>
                <a:sym typeface="+mn-ea"/>
              </a:rPr>
              <a:t>作为解析器比用</a:t>
            </a:r>
            <a:r>
              <a:rPr lang="en-US" altLang="zh-CN" sz="1200" kern="0" dirty="0">
                <a:ln>
                  <a:noFill/>
                  <a:prstDash val="sysDot"/>
                </a:ln>
                <a:solidFill>
                  <a:schemeClr val="tx1">
                    <a:lumMod val="85000"/>
                    <a:lumOff val="15000"/>
                  </a:schemeClr>
                </a:solidFill>
                <a:latin typeface="+mn-ea"/>
                <a:sym typeface="+mn-ea"/>
              </a:rPr>
              <a:t> html5lib </a:t>
            </a:r>
            <a:r>
              <a:rPr lang="zh-CN" altLang="en-US" sz="1200" kern="0" dirty="0">
                <a:ln>
                  <a:noFill/>
                  <a:prstDash val="sysDot"/>
                </a:ln>
                <a:solidFill>
                  <a:schemeClr val="tx1">
                    <a:lumMod val="85000"/>
                    <a:lumOff val="15000"/>
                  </a:schemeClr>
                </a:solidFill>
                <a:latin typeface="+mn-ea"/>
                <a:sym typeface="+mn-ea"/>
              </a:rPr>
              <a:t>或</a:t>
            </a:r>
            <a:r>
              <a:rPr lang="en-US" altLang="zh-CN" sz="1200" kern="0" dirty="0">
                <a:ln>
                  <a:noFill/>
                  <a:prstDash val="sysDot"/>
                </a:ln>
                <a:solidFill>
                  <a:schemeClr val="tx1">
                    <a:lumMod val="85000"/>
                    <a:lumOff val="15000"/>
                  </a:schemeClr>
                </a:solidFill>
                <a:latin typeface="+mn-ea"/>
                <a:sym typeface="+mn-ea"/>
              </a:rPr>
              <a:t> Python </a:t>
            </a:r>
            <a:r>
              <a:rPr lang="zh-CN" altLang="en-US" sz="1200" kern="0" dirty="0">
                <a:ln>
                  <a:noFill/>
                  <a:prstDash val="sysDot"/>
                </a:ln>
                <a:solidFill>
                  <a:schemeClr val="tx1">
                    <a:lumMod val="85000"/>
                    <a:lumOff val="15000"/>
                  </a:schemeClr>
                </a:solidFill>
                <a:latin typeface="+mn-ea"/>
                <a:sym typeface="+mn-ea"/>
              </a:rPr>
              <a:t>内置解析器的速度快很多。安</a:t>
            </a:r>
            <a:r>
              <a:rPr lang="en-US" altLang="zh-CN" sz="1200" kern="0" dirty="0">
                <a:ln>
                  <a:noFill/>
                  <a:prstDash val="sysDot"/>
                </a:ln>
                <a:solidFill>
                  <a:schemeClr val="tx1">
                    <a:lumMod val="85000"/>
                    <a:lumOff val="15000"/>
                  </a:schemeClr>
                </a:solidFill>
                <a:latin typeface="+mn-ea"/>
                <a:sym typeface="+mn-ea"/>
              </a:rPr>
              <a:t> </a:t>
            </a:r>
            <a:r>
              <a:rPr lang="zh-CN" altLang="en-US" sz="1200" kern="0" dirty="0">
                <a:ln>
                  <a:noFill/>
                  <a:prstDash val="sysDot"/>
                </a:ln>
                <a:solidFill>
                  <a:schemeClr val="tx1">
                    <a:lumMod val="85000"/>
                    <a:lumOff val="15000"/>
                  </a:schemeClr>
                </a:solidFill>
                <a:latin typeface="+mn-ea"/>
                <a:sym typeface="+mn-ea"/>
              </a:rPr>
              <a:t>装</a:t>
            </a:r>
            <a:r>
              <a:rPr lang="en-US" altLang="zh-CN" sz="1200" kern="0" dirty="0">
                <a:ln>
                  <a:noFill/>
                  <a:prstDash val="sysDot"/>
                </a:ln>
                <a:solidFill>
                  <a:schemeClr val="tx1">
                    <a:lumMod val="85000"/>
                    <a:lumOff val="15000"/>
                  </a:schemeClr>
                </a:solidFill>
                <a:latin typeface="+mn-ea"/>
                <a:sym typeface="+mn-ea"/>
              </a:rPr>
              <a:t> cchardet </a:t>
            </a:r>
            <a:r>
              <a:rPr lang="zh-CN" altLang="en-US" sz="1200" kern="0" dirty="0">
                <a:ln>
                  <a:noFill/>
                  <a:prstDash val="sysDot"/>
                </a:ln>
                <a:solidFill>
                  <a:schemeClr val="tx1">
                    <a:lumMod val="85000"/>
                    <a:lumOff val="15000"/>
                  </a:schemeClr>
                </a:solidFill>
                <a:latin typeface="+mn-ea"/>
                <a:sym typeface="+mn-ea"/>
              </a:rPr>
              <a:t>后，文档的解码、编码检测的速度也会更快。解析部分文档不会节省多少解</a:t>
            </a:r>
            <a:r>
              <a:rPr lang="en-US" altLang="zh-CN" sz="1200" kern="0" dirty="0">
                <a:ln>
                  <a:noFill/>
                  <a:prstDash val="sysDot"/>
                </a:ln>
                <a:solidFill>
                  <a:schemeClr val="tx1">
                    <a:lumMod val="85000"/>
                    <a:lumOff val="15000"/>
                  </a:schemeClr>
                </a:solidFill>
                <a:latin typeface="+mn-ea"/>
                <a:sym typeface="+mn-ea"/>
              </a:rPr>
              <a:t> </a:t>
            </a:r>
            <a:r>
              <a:rPr lang="zh-CN" altLang="en-US" sz="1200" kern="0" dirty="0">
                <a:ln>
                  <a:noFill/>
                  <a:prstDash val="sysDot"/>
                </a:ln>
                <a:solidFill>
                  <a:schemeClr val="tx1">
                    <a:lumMod val="85000"/>
                    <a:lumOff val="15000"/>
                  </a:schemeClr>
                </a:solidFill>
                <a:latin typeface="+mn-ea"/>
                <a:sym typeface="+mn-ea"/>
              </a:rPr>
              <a:t>析时间，但是会节省很多内存，并且搜索速度也会变得更快。</a:t>
            </a:r>
            <a:r>
              <a:rPr lang="en-US" altLang="zh-CN" sz="1200" kern="0" dirty="0">
                <a:ln>
                  <a:noFill/>
                  <a:prstDash val="sysDot"/>
                </a:ln>
                <a:solidFill>
                  <a:schemeClr val="tx1">
                    <a:lumMod val="85000"/>
                    <a:lumOff val="15000"/>
                  </a:schemeClr>
                </a:solidFill>
                <a:latin typeface="+mn-ea"/>
                <a:sym typeface="+mn-ea"/>
              </a:rPr>
              <a:t>…</a:t>
            </a:r>
            <a:endParaRPr lang="en-US" altLang="zh-CN" sz="1200" kern="0" dirty="0">
              <a:ln>
                <a:noFill/>
                <a:prstDash val="sysDot"/>
              </a:ln>
              <a:solidFill>
                <a:schemeClr val="tx1">
                  <a:lumMod val="85000"/>
                  <a:lumOff val="15000"/>
                </a:schemeClr>
              </a:solidFill>
              <a:latin typeface="+mn-ea"/>
              <a:sym typeface="+mn-ea"/>
            </a:endParaRPr>
          </a:p>
        </p:txBody>
      </p:sp>
    </p:spTree>
    <p:custDataLst>
      <p:tags r:id="rId15"/>
    </p:custDataLst>
  </p:cSld>
  <p:clrMapOvr>
    <a:masterClrMapping/>
  </p:clrMapOvr>
  <p:transition>
    <p:cut/>
  </p:transition>
</p:sld>
</file>

<file path=ppt/slides/slide89.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cxnSp>
        <p:nvCxnSpPr>
          <p:cNvPr id="76" name="直接连接符 75"/>
          <p:cNvCxnSpPr/>
          <p:nvPr>
            <p:custDataLst>
              <p:tags r:id="rId2"/>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3"/>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4"/>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5"/>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73" name="直接连接符 72"/>
          <p:cNvCxnSpPr/>
          <p:nvPr>
            <p:custDataLst>
              <p:tags r:id="rId6"/>
            </p:custDataLst>
          </p:nvPr>
        </p:nvCxnSpPr>
        <p:spPr>
          <a:xfrm>
            <a:off x="608965" y="181864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74" name="直接连接符 73"/>
          <p:cNvCxnSpPr/>
          <p:nvPr>
            <p:custDataLst>
              <p:tags r:id="rId7"/>
            </p:custDataLst>
          </p:nvPr>
        </p:nvCxnSpPr>
        <p:spPr>
          <a:xfrm>
            <a:off x="2518410" y="192468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5" name="任意多边形: 形状 1397"/>
          <p:cNvSpPr/>
          <p:nvPr>
            <p:custDataLst>
              <p:tags r:id="rId8"/>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9"/>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10"/>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11"/>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12"/>
            </p:custDataLst>
          </p:nvPr>
        </p:nvSpPr>
        <p:spPr>
          <a:xfrm>
            <a:off x="740410" y="1104265"/>
            <a:ext cx="5460365" cy="5080000"/>
          </a:xfrm>
          <a:prstGeom prst="rect">
            <a:avLst/>
          </a:prstGeom>
          <a:noFill/>
          <a:ln>
            <a:solidFill>
              <a:srgbClr val="00B0F0"/>
            </a:solidFill>
          </a:ln>
        </p:spPr>
        <p:txBody>
          <a:bodyPr wrap="square" rtlCol="0" anchor="ctr" anchorCtr="0"/>
          <a:lstStyle/>
          <a:p>
            <a:pPr indent="0" fontAlgn="auto">
              <a:lnSpc>
                <a:spcPct val="150000"/>
              </a:lnSpc>
            </a:pPr>
            <a:r>
              <a:rPr lang="zh-CN" altLang="en-US" sz="1600" b="1" kern="0" dirty="0">
                <a:ln>
                  <a:noFill/>
                  <a:prstDash val="sysDot"/>
                </a:ln>
                <a:solidFill>
                  <a:schemeClr val="tx1">
                    <a:lumMod val="85000"/>
                    <a:lumOff val="15000"/>
                  </a:schemeClr>
                </a:solidFill>
                <a:latin typeface="+mn-ea"/>
                <a:sym typeface="+mn-ea"/>
              </a:rPr>
              <a:t>三、使用</a:t>
            </a:r>
            <a:r>
              <a:rPr lang="en-US" altLang="zh-CN" sz="1600" b="1" kern="0" dirty="0">
                <a:ln>
                  <a:noFill/>
                  <a:prstDash val="sysDot"/>
                </a:ln>
                <a:solidFill>
                  <a:schemeClr val="tx1">
                    <a:lumMod val="85000"/>
                    <a:lumOff val="15000"/>
                  </a:schemeClr>
                </a:solidFill>
                <a:latin typeface="+mn-ea"/>
                <a:sym typeface="+mn-ea"/>
              </a:rPr>
              <a:t> lxml </a:t>
            </a:r>
            <a:r>
              <a:rPr lang="zh-CN" altLang="en-US" sz="1600" b="1" kern="0" dirty="0">
                <a:ln>
                  <a:noFill/>
                  <a:prstDash val="sysDot"/>
                </a:ln>
                <a:solidFill>
                  <a:schemeClr val="tx1">
                    <a:lumMod val="85000"/>
                    <a:lumOff val="15000"/>
                  </a:schemeClr>
                </a:solidFill>
                <a:latin typeface="+mn-ea"/>
                <a:sym typeface="+mn-ea"/>
              </a:rPr>
              <a:t>解析</a:t>
            </a:r>
            <a:endParaRPr lang="zh-CN" altLang="en-US" sz="1600" b="1"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lxml </a:t>
            </a:r>
            <a:r>
              <a:rPr lang="zh-CN" altLang="en-US" sz="1000" kern="0" dirty="0">
                <a:ln>
                  <a:noFill/>
                  <a:prstDash val="sysDot"/>
                </a:ln>
                <a:solidFill>
                  <a:schemeClr val="tx1">
                    <a:lumMod val="85000"/>
                    <a:lumOff val="15000"/>
                  </a:schemeClr>
                </a:solidFill>
                <a:latin typeface="+mn-ea"/>
                <a:sym typeface="+mn-ea"/>
              </a:rPr>
              <a:t>库具有功能更加强大、速度更快的特点。</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400" b="1" kern="0" dirty="0">
                <a:ln>
                  <a:noFill/>
                  <a:prstDash val="sysDot"/>
                </a:ln>
                <a:solidFill>
                  <a:schemeClr val="tx1">
                    <a:lumMod val="85000"/>
                    <a:lumOff val="15000"/>
                  </a:schemeClr>
                </a:solidFill>
                <a:latin typeface="+mn-ea"/>
                <a:sym typeface="+mn-ea"/>
              </a:rPr>
              <a:t>（一）安装</a:t>
            </a:r>
            <a:r>
              <a:rPr lang="en-US" altLang="zh-CN" sz="1400" b="1" kern="0" dirty="0">
                <a:ln>
                  <a:noFill/>
                  <a:prstDash val="sysDot"/>
                </a:ln>
                <a:solidFill>
                  <a:schemeClr val="tx1">
                    <a:lumMod val="85000"/>
                    <a:lumOff val="15000"/>
                  </a:schemeClr>
                </a:solidFill>
                <a:latin typeface="+mn-ea"/>
                <a:sym typeface="+mn-ea"/>
              </a:rPr>
              <a:t> lxml</a:t>
            </a:r>
            <a:endParaRPr lang="en-US" altLang="zh-CN" sz="1400" b="1"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Python </a:t>
            </a:r>
            <a:r>
              <a:rPr lang="zh-CN" altLang="en-US" sz="1000" kern="0" dirty="0">
                <a:ln>
                  <a:noFill/>
                  <a:prstDash val="sysDot"/>
                </a:ln>
                <a:solidFill>
                  <a:schemeClr val="tx1">
                    <a:lumMod val="85000"/>
                    <a:lumOff val="15000"/>
                  </a:schemeClr>
                </a:solidFill>
                <a:latin typeface="+mn-ea"/>
                <a:sym typeface="+mn-ea"/>
              </a:rPr>
              <a:t>标准库中自带了</a:t>
            </a:r>
            <a:r>
              <a:rPr lang="en-US" altLang="zh-CN" sz="1000" kern="0" dirty="0">
                <a:ln>
                  <a:noFill/>
                  <a:prstDash val="sysDot"/>
                </a:ln>
                <a:solidFill>
                  <a:schemeClr val="tx1">
                    <a:lumMod val="85000"/>
                    <a:lumOff val="15000"/>
                  </a:schemeClr>
                </a:solidFill>
                <a:latin typeface="+mn-ea"/>
                <a:sym typeface="+mn-ea"/>
              </a:rPr>
              <a:t>lxml </a:t>
            </a:r>
            <a:r>
              <a:rPr lang="zh-CN" altLang="en-US" sz="1000" kern="0" dirty="0">
                <a:ln>
                  <a:noFill/>
                  <a:prstDash val="sysDot"/>
                </a:ln>
                <a:solidFill>
                  <a:schemeClr val="tx1">
                    <a:lumMod val="85000"/>
                    <a:lumOff val="15000"/>
                  </a:schemeClr>
                </a:solidFill>
                <a:latin typeface="+mn-ea"/>
                <a:sym typeface="+mn-ea"/>
              </a:rPr>
              <a:t>模块，但是性能不够好，而且缺乏一些人性化的</a:t>
            </a:r>
            <a:r>
              <a:rPr lang="en-US" altLang="zh-CN" sz="1000" kern="0" dirty="0">
                <a:ln>
                  <a:noFill/>
                  <a:prstDash val="sysDot"/>
                </a:ln>
                <a:solidFill>
                  <a:schemeClr val="tx1">
                    <a:lumMod val="85000"/>
                    <a:lumOff val="15000"/>
                  </a:schemeClr>
                </a:solidFill>
                <a:latin typeface="+mn-ea"/>
                <a:sym typeface="+mn-ea"/>
              </a:rPr>
              <a:t> API</a:t>
            </a: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 </a:t>
            </a:r>
            <a:r>
              <a:rPr lang="zh-CN" altLang="en-US" sz="1000" kern="0" dirty="0">
                <a:ln>
                  <a:noFill/>
                  <a:prstDash val="sysDot"/>
                </a:ln>
                <a:solidFill>
                  <a:schemeClr val="tx1">
                    <a:lumMod val="85000"/>
                    <a:lumOff val="15000"/>
                  </a:schemeClr>
                </a:solidFill>
                <a:latin typeface="+mn-ea"/>
                <a:sym typeface="+mn-ea"/>
              </a:rPr>
              <a:t>相比之下，第三方库</a:t>
            </a:r>
            <a:r>
              <a:rPr lang="en-US" altLang="zh-CN" sz="1000" kern="0" dirty="0">
                <a:ln>
                  <a:noFill/>
                  <a:prstDash val="sysDot"/>
                </a:ln>
                <a:solidFill>
                  <a:schemeClr val="tx1">
                    <a:lumMod val="85000"/>
                    <a:lumOff val="15000"/>
                  </a:schemeClr>
                </a:solidFill>
                <a:latin typeface="+mn-ea"/>
                <a:sym typeface="+mn-ea"/>
              </a:rPr>
              <a:t> lxml </a:t>
            </a:r>
            <a:r>
              <a:rPr lang="zh-CN" altLang="en-US" sz="1000" kern="0" dirty="0">
                <a:ln>
                  <a:noFill/>
                  <a:prstDash val="sysDot"/>
                </a:ln>
                <a:solidFill>
                  <a:schemeClr val="tx1">
                    <a:lumMod val="85000"/>
                    <a:lumOff val="15000"/>
                  </a:schemeClr>
                </a:solidFill>
                <a:latin typeface="+mn-ea"/>
                <a:sym typeface="+mn-ea"/>
              </a:rPr>
              <a:t>是用</a:t>
            </a:r>
            <a:r>
              <a:rPr lang="en-US" altLang="zh-CN" sz="1000" kern="0" dirty="0">
                <a:ln>
                  <a:noFill/>
                  <a:prstDash val="sysDot"/>
                </a:ln>
                <a:solidFill>
                  <a:schemeClr val="tx1">
                    <a:lumMod val="85000"/>
                    <a:lumOff val="15000"/>
                  </a:schemeClr>
                </a:solidFill>
                <a:latin typeface="+mn-ea"/>
                <a:sym typeface="+mn-ea"/>
              </a:rPr>
              <a:t> Cython </a:t>
            </a:r>
            <a:r>
              <a:rPr lang="zh-CN" altLang="en-US" sz="1000" kern="0" dirty="0">
                <a:ln>
                  <a:noFill/>
                  <a:prstDash val="sysDot"/>
                </a:ln>
                <a:solidFill>
                  <a:schemeClr val="tx1">
                    <a:lumMod val="85000"/>
                    <a:lumOff val="15000"/>
                  </a:schemeClr>
                </a:solidFill>
                <a:latin typeface="+mn-ea"/>
                <a:sym typeface="+mn-ea"/>
              </a:rPr>
              <a:t>实现的，而且增加了很多实用的功能，可谓是网</a:t>
            </a:r>
            <a:r>
              <a:rPr lang="en-US" altLang="zh-CN" sz="1000" kern="0" dirty="0">
                <a:ln>
                  <a:noFill/>
                  <a:prstDash val="sysDot"/>
                </a:ln>
                <a:solidFill>
                  <a:schemeClr val="tx1">
                    <a:lumMod val="85000"/>
                    <a:lumOff val="15000"/>
                  </a:schemeClr>
                </a:solidFill>
                <a:latin typeface="+mn-ea"/>
                <a:sym typeface="+mn-ea"/>
              </a:rPr>
              <a:t>  </a:t>
            </a:r>
            <a:r>
              <a:rPr lang="zh-CN" altLang="en-US" sz="1000" kern="0" dirty="0">
                <a:ln>
                  <a:noFill/>
                  <a:prstDash val="sysDot"/>
                </a:ln>
                <a:solidFill>
                  <a:schemeClr val="tx1">
                    <a:lumMod val="85000"/>
                    <a:lumOff val="15000"/>
                  </a:schemeClr>
                </a:solidFill>
                <a:latin typeface="+mn-ea"/>
                <a:sym typeface="+mn-ea"/>
              </a:rPr>
              <a:t>络数据采集中处理网页数据的一件利器。</a:t>
            </a:r>
            <a:r>
              <a:rPr lang="en-US" altLang="zh-CN" sz="1000" kern="0" dirty="0">
                <a:ln>
                  <a:noFill/>
                  <a:prstDash val="sysDot"/>
                </a:ln>
                <a:solidFill>
                  <a:schemeClr val="tx1">
                    <a:lumMod val="85000"/>
                    <a:lumOff val="15000"/>
                  </a:schemeClr>
                </a:solidFill>
                <a:latin typeface="+mn-ea"/>
                <a:sym typeface="+mn-ea"/>
              </a:rPr>
              <a:t>lxml </a:t>
            </a:r>
            <a:r>
              <a:rPr lang="zh-CN" altLang="en-US" sz="1000" kern="0" dirty="0">
                <a:ln>
                  <a:noFill/>
                  <a:prstDash val="sysDot"/>
                </a:ln>
                <a:solidFill>
                  <a:schemeClr val="tx1">
                    <a:lumMod val="85000"/>
                    <a:lumOff val="15000"/>
                  </a:schemeClr>
                </a:solidFill>
                <a:latin typeface="+mn-ea"/>
                <a:sym typeface="+mn-ea"/>
              </a:rPr>
              <a:t>的大部分功能都存放于</a:t>
            </a:r>
            <a:r>
              <a:rPr lang="en-US" altLang="zh-CN" sz="1000" kern="0" dirty="0">
                <a:ln>
                  <a:noFill/>
                  <a:prstDash val="sysDot"/>
                </a:ln>
                <a:solidFill>
                  <a:schemeClr val="tx1">
                    <a:lumMod val="85000"/>
                    <a:lumOff val="15000"/>
                  </a:schemeClr>
                </a:solidFill>
                <a:latin typeface="+mn-ea"/>
                <a:sym typeface="+mn-ea"/>
              </a:rPr>
              <a:t> lxml. etree </a:t>
            </a:r>
            <a:r>
              <a:rPr lang="zh-CN" altLang="en-US" sz="1000" kern="0" dirty="0">
                <a:ln>
                  <a:noFill/>
                  <a:prstDash val="sysDot"/>
                </a:ln>
                <a:solidFill>
                  <a:schemeClr val="tx1">
                    <a:lumMod val="85000"/>
                    <a:lumOff val="15000"/>
                  </a:schemeClr>
                </a:solidFill>
                <a:latin typeface="+mn-ea"/>
                <a:sym typeface="+mn-ea"/>
              </a:rPr>
              <a:t>中。安</a:t>
            </a:r>
            <a:r>
              <a:rPr lang="en-US" altLang="zh-CN" sz="1000" kern="0" dirty="0">
                <a:ln>
                  <a:noFill/>
                  <a:prstDash val="sysDot"/>
                </a:ln>
                <a:solidFill>
                  <a:schemeClr val="tx1">
                    <a:lumMod val="85000"/>
                    <a:lumOff val="15000"/>
                  </a:schemeClr>
                </a:solidFill>
                <a:latin typeface="+mn-ea"/>
                <a:sym typeface="+mn-ea"/>
              </a:rPr>
              <a:t> </a:t>
            </a:r>
            <a:r>
              <a:rPr lang="zh-CN" altLang="en-US" sz="1000" kern="0" dirty="0">
                <a:ln>
                  <a:noFill/>
                  <a:prstDash val="sysDot"/>
                </a:ln>
                <a:solidFill>
                  <a:schemeClr val="tx1">
                    <a:lumMod val="85000"/>
                    <a:lumOff val="15000"/>
                  </a:schemeClr>
                </a:solidFill>
                <a:latin typeface="+mn-ea"/>
                <a:sym typeface="+mn-ea"/>
              </a:rPr>
              <a:t>装</a:t>
            </a:r>
            <a:r>
              <a:rPr lang="en-US" altLang="zh-CN" sz="1000" kern="0" dirty="0">
                <a:ln>
                  <a:noFill/>
                  <a:prstDash val="sysDot"/>
                </a:ln>
                <a:solidFill>
                  <a:schemeClr val="tx1">
                    <a:lumMod val="85000"/>
                    <a:lumOff val="15000"/>
                  </a:schemeClr>
                </a:solidFill>
                <a:latin typeface="+mn-ea"/>
                <a:sym typeface="+mn-ea"/>
              </a:rPr>
              <a:t> lxml </a:t>
            </a:r>
            <a:r>
              <a:rPr lang="zh-CN" altLang="en-US" sz="1000" kern="0" dirty="0">
                <a:ln>
                  <a:noFill/>
                  <a:prstDash val="sysDot"/>
                </a:ln>
                <a:solidFill>
                  <a:schemeClr val="tx1">
                    <a:lumMod val="85000"/>
                    <a:lumOff val="15000"/>
                  </a:schemeClr>
                </a:solidFill>
                <a:latin typeface="+mn-ea"/>
                <a:sym typeface="+mn-ea"/>
              </a:rPr>
              <a:t>的命令如下。</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 pip install lxml</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kern="0" dirty="0">
                <a:ln>
                  <a:noFill/>
                  <a:prstDash val="sysDot"/>
                </a:ln>
                <a:solidFill>
                  <a:schemeClr val="tx1">
                    <a:lumMod val="85000"/>
                    <a:lumOff val="15000"/>
                  </a:schemeClr>
                </a:solidFill>
                <a:latin typeface="+mn-ea"/>
                <a:sym typeface="+mn-ea"/>
              </a:rPr>
              <a:t>也可以使用</a:t>
            </a:r>
            <a:r>
              <a:rPr lang="en-US" altLang="zh-CN" sz="1000" kern="0" dirty="0">
                <a:ln>
                  <a:noFill/>
                  <a:prstDash val="sysDot"/>
                </a:ln>
                <a:solidFill>
                  <a:schemeClr val="tx1">
                    <a:lumMod val="85000"/>
                    <a:lumOff val="15000"/>
                  </a:schemeClr>
                </a:solidFill>
                <a:latin typeface="+mn-ea"/>
                <a:sym typeface="+mn-ea"/>
              </a:rPr>
              <a:t> easy_install </a:t>
            </a:r>
            <a:r>
              <a:rPr lang="zh-CN" altLang="en-US" sz="1000" kern="0" dirty="0">
                <a:ln>
                  <a:noFill/>
                  <a:prstDash val="sysDot"/>
                </a:ln>
                <a:solidFill>
                  <a:schemeClr val="tx1">
                    <a:lumMod val="85000"/>
                    <a:lumOff val="15000"/>
                  </a:schemeClr>
                </a:solidFill>
                <a:latin typeface="+mn-ea"/>
                <a:sym typeface="+mn-ea"/>
              </a:rPr>
              <a:t>工具下载</a:t>
            </a:r>
            <a:r>
              <a:rPr lang="en-US" altLang="zh-CN" sz="1000" kern="0" dirty="0">
                <a:ln>
                  <a:noFill/>
                  <a:prstDash val="sysDot"/>
                </a:ln>
                <a:solidFill>
                  <a:schemeClr val="tx1">
                    <a:lumMod val="85000"/>
                    <a:lumOff val="15000"/>
                  </a:schemeClr>
                </a:solidFill>
                <a:latin typeface="+mn-ea"/>
                <a:sym typeface="+mn-ea"/>
              </a:rPr>
              <a:t> lxml </a:t>
            </a:r>
            <a:r>
              <a:rPr lang="zh-CN" altLang="en-US" sz="1000" kern="0" dirty="0">
                <a:ln>
                  <a:noFill/>
                  <a:prstDash val="sysDot"/>
                </a:ln>
                <a:solidFill>
                  <a:schemeClr val="tx1">
                    <a:lumMod val="85000"/>
                    <a:lumOff val="15000"/>
                  </a:schemeClr>
                </a:solidFill>
                <a:latin typeface="+mn-ea"/>
                <a:sym typeface="+mn-ea"/>
              </a:rPr>
              <a:t>模块。</a:t>
            </a:r>
            <a:r>
              <a:rPr lang="en-US" altLang="zh-CN" sz="1000" kern="0" dirty="0">
                <a:ln>
                  <a:noFill/>
                  <a:prstDash val="sysDot"/>
                </a:ln>
                <a:solidFill>
                  <a:schemeClr val="tx1">
                    <a:lumMod val="85000"/>
                    <a:lumOff val="15000"/>
                  </a:schemeClr>
                </a:solidFill>
                <a:latin typeface="+mn-ea"/>
                <a:sym typeface="+mn-ea"/>
              </a:rPr>
              <a:t>Python </a:t>
            </a:r>
            <a:r>
              <a:rPr lang="zh-CN" altLang="en-US" sz="1000" kern="0" dirty="0">
                <a:ln>
                  <a:noFill/>
                  <a:prstDash val="sysDot"/>
                </a:ln>
                <a:solidFill>
                  <a:schemeClr val="tx1">
                    <a:lumMod val="85000"/>
                    <a:lumOff val="15000"/>
                  </a:schemeClr>
                </a:solidFill>
                <a:latin typeface="+mn-ea"/>
                <a:sym typeface="+mn-ea"/>
              </a:rPr>
              <a:t>在</a:t>
            </a:r>
            <a:r>
              <a:rPr lang="en-US" altLang="zh-CN" sz="1000" kern="0" dirty="0">
                <a:ln>
                  <a:noFill/>
                  <a:prstDash val="sysDot"/>
                </a:ln>
                <a:solidFill>
                  <a:schemeClr val="tx1">
                    <a:lumMod val="85000"/>
                    <a:lumOff val="15000"/>
                  </a:schemeClr>
                </a:solidFill>
                <a:latin typeface="+mn-ea"/>
                <a:sym typeface="+mn-ea"/>
              </a:rPr>
              <a:t> 3.x </a:t>
            </a:r>
            <a:r>
              <a:rPr lang="zh-CN" altLang="en-US" sz="1000" kern="0" dirty="0">
                <a:ln>
                  <a:noFill/>
                  <a:prstDash val="sysDot"/>
                </a:ln>
                <a:solidFill>
                  <a:schemeClr val="tx1">
                    <a:lumMod val="85000"/>
                    <a:lumOff val="15000"/>
                  </a:schemeClr>
                </a:solidFill>
                <a:latin typeface="+mn-ea"/>
                <a:sym typeface="+mn-ea"/>
              </a:rPr>
              <a:t>版本之后集成了</a:t>
            </a:r>
            <a:r>
              <a:rPr lang="en-US" altLang="zh-CN" sz="1000" kern="0" dirty="0">
                <a:ln>
                  <a:noFill/>
                  <a:prstDash val="sysDot"/>
                </a:ln>
                <a:solidFill>
                  <a:schemeClr val="tx1">
                    <a:lumMod val="85000"/>
                    <a:lumOff val="15000"/>
                  </a:schemeClr>
                </a:solidFill>
                <a:latin typeface="+mn-ea"/>
                <a:sym typeface="+mn-ea"/>
              </a:rPr>
              <a:t> pip</a:t>
            </a: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 easy_install </a:t>
            </a:r>
            <a:r>
              <a:rPr lang="zh-CN" altLang="en-US" sz="1000" kern="0" dirty="0">
                <a:ln>
                  <a:noFill/>
                  <a:prstDash val="sysDot"/>
                </a:ln>
                <a:solidFill>
                  <a:schemeClr val="tx1">
                    <a:lumMod val="85000"/>
                    <a:lumOff val="15000"/>
                  </a:schemeClr>
                </a:solidFill>
                <a:latin typeface="+mn-ea"/>
                <a:sym typeface="+mn-ea"/>
              </a:rPr>
              <a:t>等工具，可以直接下载</a:t>
            </a:r>
            <a:r>
              <a:rPr lang="en-US" altLang="zh-CN" sz="1000" kern="0" dirty="0">
                <a:ln>
                  <a:noFill/>
                  <a:prstDash val="sysDot"/>
                </a:ln>
                <a:solidFill>
                  <a:schemeClr val="tx1">
                    <a:lumMod val="85000"/>
                    <a:lumOff val="15000"/>
                  </a:schemeClr>
                </a:solidFill>
                <a:latin typeface="+mn-ea"/>
                <a:sym typeface="+mn-ea"/>
              </a:rPr>
              <a:t> Python </a:t>
            </a:r>
            <a:r>
              <a:rPr lang="zh-CN" altLang="en-US" sz="1000" kern="0" dirty="0">
                <a:ln>
                  <a:noFill/>
                  <a:prstDash val="sysDot"/>
                </a:ln>
                <a:solidFill>
                  <a:schemeClr val="tx1">
                    <a:lumMod val="85000"/>
                    <a:lumOff val="15000"/>
                  </a:schemeClr>
                </a:solidFill>
                <a:latin typeface="+mn-ea"/>
                <a:sym typeface="+mn-ea"/>
              </a:rPr>
              <a:t>所需的模块。但如果使用的是</a:t>
            </a:r>
            <a:r>
              <a:rPr lang="en-US" altLang="zh-CN" sz="1000" kern="0" dirty="0">
                <a:ln>
                  <a:noFill/>
                  <a:prstDash val="sysDot"/>
                </a:ln>
                <a:solidFill>
                  <a:schemeClr val="tx1">
                    <a:lumMod val="85000"/>
                    <a:lumOff val="15000"/>
                  </a:schemeClr>
                </a:solidFill>
                <a:latin typeface="+mn-ea"/>
                <a:sym typeface="+mn-ea"/>
              </a:rPr>
              <a:t> Python 3.4.3</a:t>
            </a: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 </a:t>
            </a:r>
            <a:r>
              <a:rPr lang="zh-CN" altLang="en-US" sz="1000" kern="0" dirty="0">
                <a:ln>
                  <a:noFill/>
                  <a:prstDash val="sysDot"/>
                </a:ln>
                <a:solidFill>
                  <a:schemeClr val="tx1">
                    <a:lumMod val="85000"/>
                    <a:lumOff val="15000"/>
                  </a:schemeClr>
                </a:solidFill>
                <a:latin typeface="+mn-ea"/>
                <a:sym typeface="+mn-ea"/>
              </a:rPr>
              <a:t>那么当使用</a:t>
            </a:r>
            <a:r>
              <a:rPr lang="en-US" altLang="zh-CN" sz="1000" kern="0" dirty="0">
                <a:ln>
                  <a:noFill/>
                  <a:prstDash val="sysDot"/>
                </a:ln>
                <a:solidFill>
                  <a:schemeClr val="tx1">
                    <a:lumMod val="85000"/>
                    <a:lumOff val="15000"/>
                  </a:schemeClr>
                </a:solidFill>
                <a:latin typeface="+mn-ea"/>
                <a:sym typeface="+mn-ea"/>
              </a:rPr>
              <a:t> pip </a:t>
            </a:r>
            <a:r>
              <a:rPr lang="zh-CN" altLang="en-US" sz="1000" kern="0" dirty="0">
                <a:ln>
                  <a:noFill/>
                  <a:prstDash val="sysDot"/>
                </a:ln>
                <a:solidFill>
                  <a:schemeClr val="tx1">
                    <a:lumMod val="85000"/>
                    <a:lumOff val="15000"/>
                  </a:schemeClr>
                </a:solidFill>
                <a:latin typeface="+mn-ea"/>
                <a:sym typeface="+mn-ea"/>
              </a:rPr>
              <a:t>下载</a:t>
            </a:r>
            <a:r>
              <a:rPr lang="en-US" altLang="zh-CN" sz="1000" kern="0" dirty="0">
                <a:ln>
                  <a:noFill/>
                  <a:prstDash val="sysDot"/>
                </a:ln>
                <a:solidFill>
                  <a:schemeClr val="tx1">
                    <a:lumMod val="85000"/>
                    <a:lumOff val="15000"/>
                  </a:schemeClr>
                </a:solidFill>
                <a:latin typeface="+mn-ea"/>
                <a:sym typeface="+mn-ea"/>
              </a:rPr>
              <a:t> lxml </a:t>
            </a:r>
            <a:r>
              <a:rPr lang="zh-CN" altLang="en-US" sz="1000" kern="0" dirty="0">
                <a:ln>
                  <a:noFill/>
                  <a:prstDash val="sysDot"/>
                </a:ln>
                <a:solidFill>
                  <a:schemeClr val="tx1">
                    <a:lumMod val="85000"/>
                    <a:lumOff val="15000"/>
                  </a:schemeClr>
                </a:solidFill>
                <a:latin typeface="+mn-ea"/>
                <a:sym typeface="+mn-ea"/>
              </a:rPr>
              <a:t>时，就会出现各种依赖问题。</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200" b="1" kern="0" dirty="0">
                <a:ln>
                  <a:noFill/>
                  <a:prstDash val="sysDot"/>
                </a:ln>
                <a:solidFill>
                  <a:schemeClr val="tx1">
                    <a:lumMod val="85000"/>
                    <a:lumOff val="15000"/>
                  </a:schemeClr>
                </a:solidFill>
                <a:latin typeface="+mn-ea"/>
                <a:sym typeface="+mn-ea"/>
              </a:rPr>
              <a:t>（二）</a:t>
            </a:r>
            <a:r>
              <a:rPr lang="en-US" altLang="zh-CN" sz="1200" b="1" kern="0" dirty="0">
                <a:ln>
                  <a:noFill/>
                  <a:prstDash val="sysDot"/>
                </a:ln>
                <a:solidFill>
                  <a:schemeClr val="tx1">
                    <a:lumMod val="85000"/>
                    <a:lumOff val="15000"/>
                  </a:schemeClr>
                </a:solidFill>
                <a:latin typeface="+mn-ea"/>
                <a:sym typeface="+mn-ea"/>
              </a:rPr>
              <a:t>XPath </a:t>
            </a:r>
            <a:r>
              <a:rPr lang="zh-CN" altLang="en-US" sz="1200" b="1" kern="0" dirty="0">
                <a:ln>
                  <a:noFill/>
                  <a:prstDash val="sysDot"/>
                </a:ln>
                <a:solidFill>
                  <a:schemeClr val="tx1">
                    <a:lumMod val="85000"/>
                    <a:lumOff val="15000"/>
                  </a:schemeClr>
                </a:solidFill>
                <a:latin typeface="+mn-ea"/>
                <a:sym typeface="+mn-ea"/>
              </a:rPr>
              <a:t>语言</a:t>
            </a:r>
            <a:r>
              <a:rPr lang="en-US" altLang="zh-CN" sz="1200" b="1" kern="0" dirty="0">
                <a:ln>
                  <a:noFill/>
                  <a:prstDash val="sysDot"/>
                </a:ln>
                <a:solidFill>
                  <a:schemeClr val="tx1">
                    <a:lumMod val="85000"/>
                    <a:lumOff val="15000"/>
                  </a:schemeClr>
                </a:solidFill>
                <a:latin typeface="+mn-ea"/>
                <a:sym typeface="+mn-ea"/>
              </a:rPr>
              <a:t>(1)</a:t>
            </a:r>
            <a:endParaRPr lang="zh-CN" altLang="en-US" sz="1200" b="1"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XPath </a:t>
            </a:r>
            <a:r>
              <a:rPr lang="zh-CN" altLang="en-US" sz="1000" kern="0" dirty="0">
                <a:ln>
                  <a:noFill/>
                  <a:prstDash val="sysDot"/>
                </a:ln>
                <a:solidFill>
                  <a:schemeClr val="tx1">
                    <a:lumMod val="85000"/>
                    <a:lumOff val="15000"/>
                  </a:schemeClr>
                </a:solidFill>
                <a:latin typeface="+mn-ea"/>
                <a:sym typeface="+mn-ea"/>
              </a:rPr>
              <a:t>是一门在</a:t>
            </a:r>
            <a:r>
              <a:rPr lang="en-US" altLang="zh-CN" sz="1000" kern="0" dirty="0">
                <a:ln>
                  <a:noFill/>
                  <a:prstDash val="sysDot"/>
                </a:ln>
                <a:solidFill>
                  <a:schemeClr val="tx1">
                    <a:lumMod val="85000"/>
                    <a:lumOff val="15000"/>
                  </a:schemeClr>
                </a:solidFill>
                <a:latin typeface="+mn-ea"/>
                <a:sym typeface="+mn-ea"/>
              </a:rPr>
              <a:t> XML </a:t>
            </a:r>
            <a:r>
              <a:rPr lang="zh-CN" altLang="en-US" sz="1000" kern="0" dirty="0">
                <a:ln>
                  <a:noFill/>
                  <a:prstDash val="sysDot"/>
                </a:ln>
                <a:solidFill>
                  <a:schemeClr val="tx1">
                    <a:lumMod val="85000"/>
                    <a:lumOff val="15000"/>
                  </a:schemeClr>
                </a:solidFill>
                <a:latin typeface="+mn-ea"/>
                <a:sym typeface="+mn-ea"/>
              </a:rPr>
              <a:t>文档中查找信息的语言。</a:t>
            </a:r>
            <a:r>
              <a:rPr lang="en-US" altLang="zh-CN" sz="1000" kern="0" dirty="0">
                <a:ln>
                  <a:noFill/>
                  <a:prstDash val="sysDot"/>
                </a:ln>
                <a:solidFill>
                  <a:schemeClr val="tx1">
                    <a:lumMod val="85000"/>
                    <a:lumOff val="15000"/>
                  </a:schemeClr>
                </a:solidFill>
                <a:latin typeface="+mn-ea"/>
                <a:sym typeface="+mn-ea"/>
              </a:rPr>
              <a:t>XPath </a:t>
            </a:r>
            <a:r>
              <a:rPr lang="zh-CN" altLang="en-US" sz="1000" kern="0" dirty="0">
                <a:ln>
                  <a:noFill/>
                  <a:prstDash val="sysDot"/>
                </a:ln>
                <a:solidFill>
                  <a:schemeClr val="tx1">
                    <a:lumMod val="85000"/>
                    <a:lumOff val="15000"/>
                  </a:schemeClr>
                </a:solidFill>
                <a:latin typeface="+mn-ea"/>
                <a:sym typeface="+mn-ea"/>
              </a:rPr>
              <a:t>可以用来在</a:t>
            </a:r>
            <a:r>
              <a:rPr lang="en-US" altLang="zh-CN" sz="1000" kern="0" dirty="0">
                <a:ln>
                  <a:noFill/>
                  <a:prstDash val="sysDot"/>
                </a:ln>
                <a:solidFill>
                  <a:schemeClr val="tx1">
                    <a:lumMod val="85000"/>
                    <a:lumOff val="15000"/>
                  </a:schemeClr>
                </a:solidFill>
                <a:latin typeface="+mn-ea"/>
                <a:sym typeface="+mn-ea"/>
              </a:rPr>
              <a:t> XML </a:t>
            </a:r>
            <a:r>
              <a:rPr lang="zh-CN" altLang="en-US" sz="1000" kern="0" dirty="0">
                <a:ln>
                  <a:noFill/>
                  <a:prstDash val="sysDot"/>
                </a:ln>
                <a:solidFill>
                  <a:schemeClr val="tx1">
                    <a:lumMod val="85000"/>
                    <a:lumOff val="15000"/>
                  </a:schemeClr>
                </a:solidFill>
                <a:latin typeface="+mn-ea"/>
                <a:sym typeface="+mn-ea"/>
              </a:rPr>
              <a:t>文档中对元</a:t>
            </a:r>
            <a:r>
              <a:rPr lang="en-US" altLang="zh-CN" sz="1000" kern="0" dirty="0">
                <a:ln>
                  <a:noFill/>
                  <a:prstDash val="sysDot"/>
                </a:ln>
                <a:solidFill>
                  <a:schemeClr val="tx1">
                    <a:lumMod val="85000"/>
                    <a:lumOff val="15000"/>
                  </a:schemeClr>
                </a:solidFill>
                <a:latin typeface="+mn-ea"/>
                <a:sym typeface="+mn-ea"/>
              </a:rPr>
              <a:t> </a:t>
            </a:r>
            <a:r>
              <a:rPr lang="zh-CN" altLang="en-US" sz="1000" kern="0" dirty="0">
                <a:ln>
                  <a:noFill/>
                  <a:prstDash val="sysDot"/>
                </a:ln>
                <a:solidFill>
                  <a:schemeClr val="tx1">
                    <a:lumMod val="85000"/>
                    <a:lumOff val="15000"/>
                  </a:schemeClr>
                </a:solidFill>
                <a:latin typeface="+mn-ea"/>
                <a:sym typeface="+mn-ea"/>
              </a:rPr>
              <a:t>素和属性进行遍历，是</a:t>
            </a:r>
            <a:r>
              <a:rPr lang="en-US" altLang="zh-CN" sz="1000" kern="0" dirty="0">
                <a:ln>
                  <a:noFill/>
                  <a:prstDash val="sysDot"/>
                </a:ln>
                <a:solidFill>
                  <a:schemeClr val="tx1">
                    <a:lumMod val="85000"/>
                    <a:lumOff val="15000"/>
                  </a:schemeClr>
                </a:solidFill>
                <a:latin typeface="+mn-ea"/>
                <a:sym typeface="+mn-ea"/>
              </a:rPr>
              <a:t> W3C XSLT </a:t>
            </a:r>
            <a:r>
              <a:rPr lang="zh-CN" altLang="en-US" sz="1000" kern="0" dirty="0">
                <a:ln>
                  <a:noFill/>
                  <a:prstDash val="sysDot"/>
                </a:ln>
                <a:solidFill>
                  <a:schemeClr val="tx1">
                    <a:lumMod val="85000"/>
                    <a:lumOff val="15000"/>
                  </a:schemeClr>
                </a:solidFill>
                <a:latin typeface="+mn-ea"/>
                <a:sym typeface="+mn-ea"/>
              </a:rPr>
              <a:t>标准的主要元素，下面介绍节点关系和选取节点的</a:t>
            </a:r>
            <a:r>
              <a:rPr lang="en-US" altLang="zh-CN" sz="1000" kern="0" dirty="0">
                <a:ln>
                  <a:noFill/>
                  <a:prstDash val="sysDot"/>
                </a:ln>
                <a:solidFill>
                  <a:schemeClr val="tx1">
                    <a:lumMod val="85000"/>
                    <a:lumOff val="15000"/>
                  </a:schemeClr>
                </a:solidFill>
                <a:latin typeface="+mn-ea"/>
                <a:sym typeface="+mn-ea"/>
              </a:rPr>
              <a:t> </a:t>
            </a:r>
            <a:r>
              <a:rPr lang="zh-CN" altLang="en-US" sz="1000" kern="0" dirty="0">
                <a:ln>
                  <a:noFill/>
                  <a:prstDash val="sysDot"/>
                </a:ln>
                <a:solidFill>
                  <a:schemeClr val="tx1">
                    <a:lumMod val="85000"/>
                    <a:lumOff val="15000"/>
                  </a:schemeClr>
                </a:solidFill>
                <a:latin typeface="+mn-ea"/>
                <a:sym typeface="+mn-ea"/>
              </a:rPr>
              <a:t>操作。</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b="1" kern="0" dirty="0">
                <a:ln>
                  <a:noFill/>
                  <a:prstDash val="sysDot"/>
                </a:ln>
                <a:solidFill>
                  <a:schemeClr val="tx1">
                    <a:lumMod val="85000"/>
                    <a:lumOff val="15000"/>
                  </a:schemeClr>
                </a:solidFill>
                <a:latin typeface="+mn-ea"/>
                <a:sym typeface="+mn-ea"/>
              </a:rPr>
              <a:t>1. </a:t>
            </a:r>
            <a:r>
              <a:rPr lang="zh-CN" altLang="en-US" sz="1000" b="1" kern="0" dirty="0">
                <a:ln>
                  <a:noFill/>
                  <a:prstDash val="sysDot"/>
                </a:ln>
                <a:solidFill>
                  <a:schemeClr val="tx1">
                    <a:lumMod val="85000"/>
                    <a:lumOff val="15000"/>
                  </a:schemeClr>
                </a:solidFill>
                <a:latin typeface="+mn-ea"/>
                <a:sym typeface="+mn-ea"/>
              </a:rPr>
              <a:t>节点关系</a:t>
            </a:r>
            <a:endParaRPr lang="zh-CN" altLang="en-US" sz="1000" b="1"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 1 </a:t>
            </a:r>
            <a:r>
              <a:rPr lang="zh-CN" altLang="en-US" sz="1000" kern="0" dirty="0">
                <a:ln>
                  <a:noFill/>
                  <a:prstDash val="sysDot"/>
                </a:ln>
                <a:solidFill>
                  <a:schemeClr val="tx1">
                    <a:lumMod val="85000"/>
                    <a:lumOff val="15000"/>
                  </a:schemeClr>
                </a:solidFill>
                <a:latin typeface="+mn-ea"/>
                <a:sym typeface="+mn-ea"/>
              </a:rPr>
              <a:t>）父（</a:t>
            </a:r>
            <a:r>
              <a:rPr lang="en-US" altLang="zh-CN" sz="1000" kern="0" dirty="0">
                <a:ln>
                  <a:noFill/>
                  <a:prstDash val="sysDot"/>
                </a:ln>
                <a:solidFill>
                  <a:schemeClr val="tx1">
                    <a:lumMod val="85000"/>
                    <a:lumOff val="15000"/>
                  </a:schemeClr>
                </a:solidFill>
                <a:latin typeface="+mn-ea"/>
                <a:sym typeface="+mn-ea"/>
              </a:rPr>
              <a:t>Parent</a:t>
            </a:r>
            <a:r>
              <a:rPr lang="zh-CN" altLang="en-US" sz="1000" kern="0" dirty="0">
                <a:ln>
                  <a:noFill/>
                  <a:prstDash val="sysDot"/>
                </a:ln>
                <a:solidFill>
                  <a:schemeClr val="tx1">
                    <a:lumMod val="85000"/>
                    <a:lumOff val="15000"/>
                  </a:schemeClr>
                </a:solidFill>
                <a:latin typeface="+mn-ea"/>
                <a:sym typeface="+mn-ea"/>
              </a:rPr>
              <a:t>）。每个元素和属性都有一个父。在下面的例子中，</a:t>
            </a:r>
            <a:r>
              <a:rPr lang="en-US" altLang="zh-CN" sz="1000" kern="0" dirty="0">
                <a:ln>
                  <a:noFill/>
                  <a:prstDash val="sysDot"/>
                </a:ln>
                <a:solidFill>
                  <a:schemeClr val="tx1">
                    <a:lumMod val="85000"/>
                    <a:lumOff val="15000"/>
                  </a:schemeClr>
                </a:solidFill>
                <a:latin typeface="+mn-ea"/>
                <a:sym typeface="+mn-ea"/>
              </a:rPr>
              <a:t>book </a:t>
            </a:r>
            <a:r>
              <a:rPr lang="zh-CN" altLang="en-US" sz="1000" kern="0" dirty="0">
                <a:ln>
                  <a:noFill/>
                  <a:prstDash val="sysDot"/>
                </a:ln>
                <a:solidFill>
                  <a:schemeClr val="tx1">
                    <a:lumMod val="85000"/>
                    <a:lumOff val="15000"/>
                  </a:schemeClr>
                </a:solidFill>
                <a:latin typeface="+mn-ea"/>
                <a:sym typeface="+mn-ea"/>
              </a:rPr>
              <a:t>元素是</a:t>
            </a:r>
            <a:r>
              <a:rPr lang="en-US" altLang="zh-CN" sz="1000" kern="0" dirty="0">
                <a:ln>
                  <a:noFill/>
                  <a:prstDash val="sysDot"/>
                </a:ln>
                <a:solidFill>
                  <a:schemeClr val="tx1">
                    <a:lumMod val="85000"/>
                    <a:lumOff val="15000"/>
                  </a:schemeClr>
                </a:solidFill>
                <a:latin typeface="+mn-ea"/>
                <a:sym typeface="+mn-ea"/>
              </a:rPr>
              <a:t> title </a:t>
            </a: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author </a:t>
            </a: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year </a:t>
            </a:r>
            <a:r>
              <a:rPr lang="zh-CN" altLang="en-US" sz="1000" kern="0" dirty="0">
                <a:ln>
                  <a:noFill/>
                  <a:prstDash val="sysDot"/>
                </a:ln>
                <a:solidFill>
                  <a:schemeClr val="tx1">
                    <a:lumMod val="85000"/>
                    <a:lumOff val="15000"/>
                  </a:schemeClr>
                </a:solidFill>
                <a:latin typeface="+mn-ea"/>
                <a:sym typeface="+mn-ea"/>
              </a:rPr>
              <a:t>以及</a:t>
            </a:r>
            <a:r>
              <a:rPr lang="en-US" altLang="zh-CN" sz="1000" kern="0" dirty="0">
                <a:ln>
                  <a:noFill/>
                  <a:prstDash val="sysDot"/>
                </a:ln>
                <a:solidFill>
                  <a:schemeClr val="tx1">
                    <a:lumMod val="85000"/>
                    <a:lumOff val="15000"/>
                  </a:schemeClr>
                </a:solidFill>
                <a:latin typeface="+mn-ea"/>
                <a:sym typeface="+mn-ea"/>
              </a:rPr>
              <a:t> price </a:t>
            </a:r>
            <a:r>
              <a:rPr lang="zh-CN" altLang="en-US" sz="1000" kern="0" dirty="0">
                <a:ln>
                  <a:noFill/>
                  <a:prstDash val="sysDot"/>
                </a:ln>
                <a:solidFill>
                  <a:schemeClr val="tx1">
                    <a:lumMod val="85000"/>
                    <a:lumOff val="15000"/>
                  </a:schemeClr>
                </a:solidFill>
                <a:latin typeface="+mn-ea"/>
                <a:sym typeface="+mn-ea"/>
              </a:rPr>
              <a:t>元素的父。</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&lt;book&gt;</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&lt;title&gt;Harry Potter&lt;/title&gt;</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&lt;author&gt;J K.Rowling&lt;/author&gt;</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endParaRPr lang="en-US" altLang="zh-CN" sz="1000" kern="0" dirty="0">
              <a:ln>
                <a:noFill/>
                <a:prstDash val="sysDot"/>
              </a:ln>
              <a:solidFill>
                <a:schemeClr val="tx1">
                  <a:lumMod val="85000"/>
                  <a:lumOff val="15000"/>
                </a:schemeClr>
              </a:solidFill>
              <a:latin typeface="+mn-ea"/>
              <a:sym typeface="+mn-ea"/>
            </a:endParaRPr>
          </a:p>
        </p:txBody>
      </p:sp>
      <p:sp>
        <p:nvSpPr>
          <p:cNvPr id="2062" name="Rectangle 14"/>
          <p:cNvSpPr>
            <a:spLocks noGrp="1" noChangeArrowheads="1"/>
          </p:cNvSpPr>
          <p:nvPr>
            <p:custDataLst>
              <p:tags r:id="rId13"/>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任务实施：解析采集到的网页</a:t>
            </a:r>
            <a:endParaRPr lang="zh-CN" altLang="en-US" sz="3200" dirty="0">
              <a:solidFill>
                <a:srgbClr val="FF0000"/>
              </a:solidFill>
              <a:latin typeface="楷体_GB2312" charset="-122"/>
            </a:endParaRPr>
          </a:p>
        </p:txBody>
      </p:sp>
      <p:sp>
        <p:nvSpPr>
          <p:cNvPr id="8" name="文本框 7"/>
          <p:cNvSpPr txBox="1"/>
          <p:nvPr>
            <p:custDataLst>
              <p:tags r:id="rId14"/>
            </p:custDataLst>
          </p:nvPr>
        </p:nvSpPr>
        <p:spPr>
          <a:xfrm>
            <a:off x="6285230" y="1104265"/>
            <a:ext cx="5395595" cy="5080000"/>
          </a:xfrm>
          <a:prstGeom prst="rect">
            <a:avLst/>
          </a:prstGeom>
          <a:noFill/>
          <a:ln w="12700" cmpd="sng">
            <a:solidFill>
              <a:srgbClr val="00B0F0"/>
            </a:solidFill>
            <a:prstDash val="solid"/>
          </a:ln>
        </p:spPr>
        <p:txBody>
          <a:bodyPr wrap="square" rtlCol="0" anchor="ctr" anchorCtr="0"/>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&lt;year&gt;2019&lt;/year&gt;</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&lt;price&gt;29.99&lt;/price&gt;</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&lt;/book&gt;</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2</a:t>
            </a:r>
            <a:r>
              <a:rPr lang="zh-CN" altLang="en-US" sz="1000" kern="0" dirty="0">
                <a:ln>
                  <a:noFill/>
                  <a:prstDash val="sysDot"/>
                </a:ln>
                <a:solidFill>
                  <a:schemeClr val="tx1">
                    <a:lumMod val="85000"/>
                    <a:lumOff val="15000"/>
                  </a:schemeClr>
                </a:solidFill>
                <a:latin typeface="+mn-ea"/>
                <a:sym typeface="+mn-ea"/>
              </a:rPr>
              <a:t>）子（</a:t>
            </a:r>
            <a:r>
              <a:rPr lang="en-US" altLang="zh-CN" sz="1000" kern="0" dirty="0">
                <a:ln>
                  <a:noFill/>
                  <a:prstDash val="sysDot"/>
                </a:ln>
                <a:solidFill>
                  <a:schemeClr val="tx1">
                    <a:lumMod val="85000"/>
                    <a:lumOff val="15000"/>
                  </a:schemeClr>
                </a:solidFill>
                <a:latin typeface="+mn-ea"/>
                <a:sym typeface="+mn-ea"/>
              </a:rPr>
              <a:t>Children</a:t>
            </a:r>
            <a:r>
              <a:rPr lang="zh-CN" altLang="en-US" sz="1000" kern="0" dirty="0">
                <a:ln>
                  <a:noFill/>
                  <a:prstDash val="sysDot"/>
                </a:ln>
                <a:solidFill>
                  <a:schemeClr val="tx1">
                    <a:lumMod val="85000"/>
                    <a:lumOff val="15000"/>
                  </a:schemeClr>
                </a:solidFill>
                <a:latin typeface="+mn-ea"/>
                <a:sym typeface="+mn-ea"/>
              </a:rPr>
              <a:t>）。元素节点可有零个、一个或多个子。在下面的例子中，</a:t>
            </a:r>
            <a:r>
              <a:rPr lang="en-US" altLang="zh-CN" sz="1000" kern="0" dirty="0">
                <a:ln>
                  <a:noFill/>
                  <a:prstDash val="sysDot"/>
                </a:ln>
                <a:solidFill>
                  <a:schemeClr val="tx1">
                    <a:lumMod val="85000"/>
                    <a:lumOff val="15000"/>
                  </a:schemeClr>
                </a:solidFill>
                <a:latin typeface="+mn-ea"/>
                <a:sym typeface="+mn-ea"/>
              </a:rPr>
              <a:t>title</a:t>
            </a: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 author </a:t>
            </a: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year </a:t>
            </a:r>
            <a:r>
              <a:rPr lang="zh-CN" altLang="en-US" sz="1000" kern="0" dirty="0">
                <a:ln>
                  <a:noFill/>
                  <a:prstDash val="sysDot"/>
                </a:ln>
                <a:solidFill>
                  <a:schemeClr val="tx1">
                    <a:lumMod val="85000"/>
                    <a:lumOff val="15000"/>
                  </a:schemeClr>
                </a:solidFill>
                <a:latin typeface="+mn-ea"/>
                <a:sym typeface="+mn-ea"/>
              </a:rPr>
              <a:t>以及</a:t>
            </a:r>
            <a:r>
              <a:rPr lang="en-US" altLang="zh-CN" sz="1000" kern="0" dirty="0">
                <a:ln>
                  <a:noFill/>
                  <a:prstDash val="sysDot"/>
                </a:ln>
                <a:solidFill>
                  <a:schemeClr val="tx1">
                    <a:lumMod val="85000"/>
                    <a:lumOff val="15000"/>
                  </a:schemeClr>
                </a:solidFill>
                <a:latin typeface="+mn-ea"/>
                <a:sym typeface="+mn-ea"/>
              </a:rPr>
              <a:t> price </a:t>
            </a:r>
            <a:r>
              <a:rPr lang="zh-CN" altLang="en-US" sz="1000" kern="0" dirty="0">
                <a:ln>
                  <a:noFill/>
                  <a:prstDash val="sysDot"/>
                </a:ln>
                <a:solidFill>
                  <a:schemeClr val="tx1">
                    <a:lumMod val="85000"/>
                    <a:lumOff val="15000"/>
                  </a:schemeClr>
                </a:solidFill>
                <a:latin typeface="+mn-ea"/>
                <a:sym typeface="+mn-ea"/>
              </a:rPr>
              <a:t>元素都是</a:t>
            </a:r>
            <a:r>
              <a:rPr lang="en-US" altLang="zh-CN" sz="1000" kern="0" dirty="0">
                <a:ln>
                  <a:noFill/>
                  <a:prstDash val="sysDot"/>
                </a:ln>
                <a:solidFill>
                  <a:schemeClr val="tx1">
                    <a:lumMod val="85000"/>
                    <a:lumOff val="15000"/>
                  </a:schemeClr>
                </a:solidFill>
                <a:latin typeface="+mn-ea"/>
                <a:sym typeface="+mn-ea"/>
              </a:rPr>
              <a:t> book </a:t>
            </a:r>
            <a:r>
              <a:rPr lang="zh-CN" altLang="en-US" sz="1000" kern="0" dirty="0">
                <a:ln>
                  <a:noFill/>
                  <a:prstDash val="sysDot"/>
                </a:ln>
                <a:solidFill>
                  <a:schemeClr val="tx1">
                    <a:lumMod val="85000"/>
                    <a:lumOff val="15000"/>
                  </a:schemeClr>
                </a:solidFill>
                <a:latin typeface="+mn-ea"/>
                <a:sym typeface="+mn-ea"/>
              </a:rPr>
              <a:t>元素的子。</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&lt;book&gt;</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&lt;title&gt;Harry Potter&lt;/title&gt;</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&lt;author&gt;J K.Rowling&lt;/author&gt;</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&lt;year&gt;2019&lt;/year&gt;</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&lt;price&gt;29.99&lt;/price&gt;</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&lt;/book&gt;</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3</a:t>
            </a:r>
            <a:r>
              <a:rPr lang="zh-CN" altLang="en-US" sz="1000" kern="0" dirty="0">
                <a:ln>
                  <a:noFill/>
                  <a:prstDash val="sysDot"/>
                </a:ln>
                <a:solidFill>
                  <a:schemeClr val="tx1">
                    <a:lumMod val="85000"/>
                    <a:lumOff val="15000"/>
                  </a:schemeClr>
                </a:solidFill>
                <a:latin typeface="+mn-ea"/>
                <a:sym typeface="+mn-ea"/>
              </a:rPr>
              <a:t>）同胞（</a:t>
            </a:r>
            <a:r>
              <a:rPr lang="en-US" altLang="zh-CN" sz="1000" kern="0" dirty="0">
                <a:ln>
                  <a:noFill/>
                  <a:prstDash val="sysDot"/>
                </a:ln>
                <a:solidFill>
                  <a:schemeClr val="tx1">
                    <a:lumMod val="85000"/>
                    <a:lumOff val="15000"/>
                  </a:schemeClr>
                </a:solidFill>
                <a:latin typeface="+mn-ea"/>
                <a:sym typeface="+mn-ea"/>
              </a:rPr>
              <a:t>Sibling</a:t>
            </a:r>
            <a:r>
              <a:rPr lang="zh-CN" altLang="en-US" sz="1000" kern="0" dirty="0">
                <a:ln>
                  <a:noFill/>
                  <a:prstDash val="sysDot"/>
                </a:ln>
                <a:solidFill>
                  <a:schemeClr val="tx1">
                    <a:lumMod val="85000"/>
                    <a:lumOff val="15000"/>
                  </a:schemeClr>
                </a:solidFill>
                <a:latin typeface="+mn-ea"/>
                <a:sym typeface="+mn-ea"/>
              </a:rPr>
              <a:t>）。同胞指拥有相同的父节点的元素，在下面的例子中，</a:t>
            </a:r>
            <a:r>
              <a:rPr lang="en-US" altLang="zh-CN" sz="1000" kern="0" dirty="0">
                <a:ln>
                  <a:noFill/>
                  <a:prstDash val="sysDot"/>
                </a:ln>
                <a:solidFill>
                  <a:schemeClr val="tx1">
                    <a:lumMod val="85000"/>
                    <a:lumOff val="15000"/>
                  </a:schemeClr>
                </a:solidFill>
                <a:latin typeface="+mn-ea"/>
                <a:sym typeface="+mn-ea"/>
              </a:rPr>
              <a:t>title</a:t>
            </a: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 author </a:t>
            </a:r>
            <a:r>
              <a:rPr lang="zh-CN" altLang="en-US" sz="1000" kern="0" dirty="0">
                <a:ln>
                  <a:noFill/>
                  <a:prstDash val="sysDot"/>
                </a:ln>
                <a:solidFill>
                  <a:schemeClr val="tx1">
                    <a:lumMod val="85000"/>
                    <a:lumOff val="15000"/>
                  </a:schemeClr>
                </a:solidFill>
                <a:latin typeface="+mn-ea"/>
                <a:sym typeface="+mn-ea"/>
              </a:rPr>
              <a:t>、</a:t>
            </a:r>
            <a:r>
              <a:rPr lang="en-US" altLang="zh-CN" sz="1000" kern="0" dirty="0">
                <a:ln>
                  <a:noFill/>
                  <a:prstDash val="sysDot"/>
                </a:ln>
                <a:solidFill>
                  <a:schemeClr val="tx1">
                    <a:lumMod val="85000"/>
                    <a:lumOff val="15000"/>
                  </a:schemeClr>
                </a:solidFill>
                <a:latin typeface="+mn-ea"/>
                <a:sym typeface="+mn-ea"/>
              </a:rPr>
              <a:t>year </a:t>
            </a:r>
            <a:r>
              <a:rPr lang="zh-CN" altLang="en-US" sz="1000" kern="0" dirty="0">
                <a:ln>
                  <a:noFill/>
                  <a:prstDash val="sysDot"/>
                </a:ln>
                <a:solidFill>
                  <a:schemeClr val="tx1">
                    <a:lumMod val="85000"/>
                    <a:lumOff val="15000"/>
                  </a:schemeClr>
                </a:solidFill>
                <a:latin typeface="+mn-ea"/>
                <a:sym typeface="+mn-ea"/>
              </a:rPr>
              <a:t>以及</a:t>
            </a:r>
            <a:r>
              <a:rPr lang="en-US" altLang="zh-CN" sz="1000" kern="0" dirty="0">
                <a:ln>
                  <a:noFill/>
                  <a:prstDash val="sysDot"/>
                </a:ln>
                <a:solidFill>
                  <a:schemeClr val="tx1">
                    <a:lumMod val="85000"/>
                    <a:lumOff val="15000"/>
                  </a:schemeClr>
                </a:solidFill>
                <a:latin typeface="+mn-ea"/>
                <a:sym typeface="+mn-ea"/>
              </a:rPr>
              <a:t> price </a:t>
            </a:r>
            <a:r>
              <a:rPr lang="zh-CN" altLang="en-US" sz="1000" kern="0" dirty="0">
                <a:ln>
                  <a:noFill/>
                  <a:prstDash val="sysDot"/>
                </a:ln>
                <a:solidFill>
                  <a:schemeClr val="tx1">
                    <a:lumMod val="85000"/>
                    <a:lumOff val="15000"/>
                  </a:schemeClr>
                </a:solidFill>
                <a:latin typeface="+mn-ea"/>
                <a:sym typeface="+mn-ea"/>
              </a:rPr>
              <a:t>元素都是同胞。</a:t>
            </a:r>
            <a:endParaRPr lang="zh-CN" altLang="en-US"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&lt;book&gt;</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&lt;title&gt;Harry Potter&lt;/title&gt;</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&lt;author&gt;J K.Rowling&lt;/author&gt;</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&lt;year&gt;2019&lt;/year&gt;</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&lt;price&gt;29.99&lt;/price&gt;</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000" kern="0" dirty="0">
                <a:ln>
                  <a:noFill/>
                  <a:prstDash val="sysDot"/>
                </a:ln>
                <a:solidFill>
                  <a:schemeClr val="tx1">
                    <a:lumMod val="85000"/>
                    <a:lumOff val="15000"/>
                  </a:schemeClr>
                </a:solidFill>
                <a:latin typeface="+mn-ea"/>
                <a:sym typeface="+mn-ea"/>
              </a:rPr>
              <a:t>&lt;/book&gt;</a:t>
            </a:r>
            <a:endParaRPr lang="en-US" altLang="zh-CN" sz="1000" kern="0" dirty="0">
              <a:ln>
                <a:noFill/>
                <a:prstDash val="sysDot"/>
              </a:ln>
              <a:solidFill>
                <a:schemeClr val="tx1">
                  <a:lumMod val="85000"/>
                  <a:lumOff val="15000"/>
                </a:schemeClr>
              </a:solidFill>
              <a:latin typeface="+mn-ea"/>
              <a:sym typeface="+mn-ea"/>
            </a:endParaRPr>
          </a:p>
          <a:p>
            <a:pPr indent="0" fontAlgn="auto">
              <a:lnSpc>
                <a:spcPct val="150000"/>
              </a:lnSpc>
            </a:pPr>
            <a:endParaRPr lang="en-US" altLang="zh-CN" sz="1000" kern="0" dirty="0">
              <a:ln>
                <a:noFill/>
                <a:prstDash val="sysDot"/>
              </a:ln>
              <a:solidFill>
                <a:schemeClr val="tx1">
                  <a:lumMod val="85000"/>
                  <a:lumOff val="15000"/>
                </a:schemeClr>
              </a:solidFill>
              <a:latin typeface="+mn-ea"/>
              <a:sym typeface="+mn-ea"/>
            </a:endParaRPr>
          </a:p>
        </p:txBody>
      </p:sp>
    </p:spTree>
    <p:custDataLst>
      <p:tags r:id="rId15"/>
    </p:custDataLst>
  </p:cSld>
  <p:clrMapOvr>
    <a:masterClrMapping/>
  </p:clrMapOvr>
  <p:transition>
    <p:cut/>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2" name="Rectangle 14"/>
          <p:cNvSpPr>
            <a:spLocks noGrp="1" noChangeArrowheads="1"/>
          </p:cNvSpPr>
          <p:nvPr>
            <p:ph type="title" idx="4294967295"/>
            <p:custDataLst>
              <p:tags r:id="rId1"/>
            </p:custDataLst>
          </p:nvPr>
        </p:nvSpPr>
        <p:spPr/>
        <p:txBody>
          <a:bodyPr wrap="none"/>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任务实施：一</a:t>
            </a:r>
            <a:r>
              <a:rPr lang="en-US" altLang="zh-CN" sz="3200" dirty="0">
                <a:solidFill>
                  <a:srgbClr val="FF0000"/>
                </a:solidFill>
                <a:latin typeface="楷体_GB2312" charset="-122"/>
              </a:rPr>
              <a:t>. </a:t>
            </a:r>
            <a:r>
              <a:rPr lang="zh-CN" altLang="en-US" sz="3200" dirty="0">
                <a:solidFill>
                  <a:srgbClr val="FF0000"/>
                </a:solidFill>
                <a:latin typeface="楷体_GB2312" charset="-122"/>
              </a:rPr>
              <a:t>浏览网页及获取内容的流程</a:t>
            </a:r>
            <a:endParaRPr lang="zh-CN" altLang="en-US" sz="3200" dirty="0">
              <a:solidFill>
                <a:srgbClr val="FF0000"/>
              </a:solidFill>
              <a:latin typeface="楷体_GB2312" charset="-122"/>
            </a:endParaRPr>
          </a:p>
        </p:txBody>
      </p:sp>
      <p:sp>
        <p:nvSpPr>
          <p:cNvPr id="3" name="内容占位符 2"/>
          <p:cNvSpPr>
            <a:spLocks noGrp="1"/>
          </p:cNvSpPr>
          <p:nvPr>
            <p:custDataLst>
              <p:tags r:id="rId2"/>
            </p:custDataLst>
          </p:nvPr>
        </p:nvSpPr>
        <p:spPr>
          <a:xfrm>
            <a:off x="694690" y="1435735"/>
            <a:ext cx="10799445" cy="4742180"/>
          </a:xfrm>
          <a:prstGeom prst="rect">
            <a:avLst/>
          </a:prstGeom>
        </p:spPr>
        <p:txBody>
          <a:bodyPr vert="horz" wrap="square" lIns="0" tIns="0" rIns="0" bIns="0" rtlCol="0">
            <a:normAutofit fontScale="90000" lnSpcReduction="20000"/>
          </a:bodyPr>
          <a:lstStyle>
            <a:lvl1pPr>
              <a:defRPr>
                <a:latin typeface="+mn-ea"/>
                <a:ea typeface="+mn-ea"/>
                <a:cs typeface="+mn-ea"/>
                <a:sym typeface="+mn-ea"/>
              </a:defRPr>
            </a:lvl1pPr>
            <a:lvl2pPr>
              <a:defRPr>
                <a:latin typeface="+mn-ea"/>
                <a:ea typeface="+mn-ea"/>
                <a:cs typeface="+mn-ea"/>
                <a:sym typeface="+mn-ea"/>
              </a:defRPr>
            </a:lvl2pPr>
            <a:lvl3pPr>
              <a:defRPr>
                <a:latin typeface="+mn-ea"/>
                <a:ea typeface="+mn-ea"/>
                <a:cs typeface="+mn-ea"/>
                <a:sym typeface="+mn-ea"/>
              </a:defRPr>
            </a:lvl3pPr>
            <a:lvl4pPr>
              <a:defRPr>
                <a:latin typeface="+mn-ea"/>
                <a:ea typeface="+mn-ea"/>
                <a:cs typeface="+mn-ea"/>
                <a:sym typeface="+mn-ea"/>
              </a:defRPr>
            </a:lvl4pPr>
            <a:lvl5pPr>
              <a:defRPr>
                <a:latin typeface="+mn-ea"/>
                <a:ea typeface="+mn-ea"/>
                <a:cs typeface="+mn-ea"/>
                <a:sym typeface="+mn-ea"/>
              </a:defRPr>
            </a:lvl5pPr>
          </a:lstStyle>
          <a:p>
            <a:pPr lvl="0">
              <a:buNone/>
            </a:pPr>
            <a:r>
              <a:rPr lang="en-US" altLang="zh-CN" sz="2800" dirty="0">
                <a:solidFill>
                  <a:srgbClr val="0070C0"/>
                </a:solidFill>
              </a:rPr>
              <a:t>(</a:t>
            </a:r>
            <a:r>
              <a:rPr lang="zh-CN" altLang="en-US" sz="2800" dirty="0">
                <a:solidFill>
                  <a:srgbClr val="0070C0"/>
                </a:solidFill>
              </a:rPr>
              <a:t>二</a:t>
            </a:r>
            <a:r>
              <a:rPr lang="en-US" altLang="zh-CN" sz="2800" dirty="0">
                <a:solidFill>
                  <a:srgbClr val="0070C0"/>
                </a:solidFill>
              </a:rPr>
              <a:t>). </a:t>
            </a:r>
            <a:r>
              <a:rPr lang="zh-CN" altLang="en-US" sz="2800" dirty="0">
                <a:solidFill>
                  <a:srgbClr val="0070C0"/>
                </a:solidFill>
              </a:rPr>
              <a:t>网页访问原理和过程</a:t>
            </a:r>
            <a:endParaRPr lang="en-US" altLang="zh-CN" sz="2800" dirty="0">
              <a:solidFill>
                <a:srgbClr val="0070C0"/>
              </a:solidFill>
            </a:endParaRPr>
          </a:p>
          <a:p>
            <a:pPr lvl="0">
              <a:buNone/>
            </a:pPr>
            <a:endParaRPr lang="en-US" altLang="zh-CN" sz="2800" dirty="0">
              <a:solidFill>
                <a:srgbClr val="0070C0"/>
              </a:solidFill>
            </a:endParaRPr>
          </a:p>
          <a:p>
            <a:pPr lvl="0">
              <a:buNone/>
            </a:pPr>
            <a:r>
              <a:rPr lang="en-US" altLang="zh-CN" sz="2000" b="1" dirty="0"/>
              <a:t>3. </a:t>
            </a:r>
            <a:r>
              <a:rPr lang="zh-CN" altLang="en-US" sz="2000" b="1" dirty="0"/>
              <a:t>客户端</a:t>
            </a:r>
            <a:r>
              <a:rPr lang="en-US" altLang="zh-CN" sz="2000" b="1" dirty="0"/>
              <a:t> HTTP </a:t>
            </a:r>
            <a:r>
              <a:rPr lang="zh-CN" altLang="en-US" sz="2000" b="1" dirty="0"/>
              <a:t>请求</a:t>
            </a:r>
            <a:endParaRPr lang="zh-CN" altLang="en-US" sz="2000" b="1" dirty="0"/>
          </a:p>
          <a:p>
            <a:pPr lvl="0">
              <a:buNone/>
            </a:pPr>
            <a:r>
              <a:rPr lang="en-US" altLang="zh-CN" sz="1600" dirty="0"/>
              <a:t>URL </a:t>
            </a:r>
            <a:r>
              <a:rPr lang="zh-CN" altLang="en-US" sz="1600" dirty="0"/>
              <a:t>只标识资源的位置，</a:t>
            </a:r>
            <a:r>
              <a:rPr lang="en-US" altLang="zh-CN" sz="1600" dirty="0"/>
              <a:t>HTTP </a:t>
            </a:r>
            <a:r>
              <a:rPr lang="zh-CN" altLang="en-US" sz="1600" dirty="0"/>
              <a:t>用来提交和获取资源。客户端发送一个</a:t>
            </a:r>
            <a:r>
              <a:rPr lang="en-US" altLang="zh-CN" sz="1600" dirty="0"/>
              <a:t> HTTP </a:t>
            </a:r>
            <a:r>
              <a:rPr lang="zh-CN" altLang="en-US" sz="1600" dirty="0"/>
              <a:t>请求</a:t>
            </a:r>
            <a:r>
              <a:rPr lang="en-US" altLang="zh-CN" sz="1600" dirty="0"/>
              <a:t> </a:t>
            </a:r>
            <a:r>
              <a:rPr lang="zh-CN" altLang="en-US" sz="1600" dirty="0"/>
              <a:t>到服务器，该请求由请求行、请求头、空行和请求体四个部分组成。</a:t>
            </a:r>
            <a:endParaRPr lang="zh-CN" altLang="en-US" sz="1600" dirty="0"/>
          </a:p>
          <a:p>
            <a:pPr lvl="0">
              <a:buNone/>
            </a:pPr>
            <a:r>
              <a:rPr lang="zh-CN" altLang="en-US" sz="1600" dirty="0"/>
              <a:t>一个典型的</a:t>
            </a:r>
            <a:r>
              <a:rPr lang="en-US" altLang="zh-CN" sz="1600" dirty="0"/>
              <a:t> HTTP </a:t>
            </a:r>
            <a:r>
              <a:rPr lang="zh-CN" altLang="en-US" sz="1600" dirty="0"/>
              <a:t>请求示例如下：</a:t>
            </a:r>
            <a:endParaRPr lang="zh-CN" altLang="en-US" sz="1600" dirty="0"/>
          </a:p>
          <a:p>
            <a:pPr lvl="0">
              <a:buNone/>
            </a:pPr>
            <a:r>
              <a:rPr lang="en-US" altLang="zh-CN" sz="1600" dirty="0"/>
              <a:t>GET https://www.baidu.com/HITP/1.1</a:t>
            </a:r>
            <a:endParaRPr lang="en-US" altLang="zh-CN" sz="1600" dirty="0"/>
          </a:p>
          <a:p>
            <a:pPr lvl="0">
              <a:buNone/>
            </a:pPr>
            <a:r>
              <a:rPr lang="en-US" altLang="zh-CN" sz="1600" dirty="0"/>
              <a:t>Host:www.baidu.com</a:t>
            </a:r>
            <a:endParaRPr lang="en-US" altLang="zh-CN" sz="1600" dirty="0"/>
          </a:p>
          <a:p>
            <a:pPr lvl="0">
              <a:buNone/>
            </a:pPr>
            <a:r>
              <a:rPr lang="en-US" altLang="zh-CN" sz="1600" dirty="0"/>
              <a:t>Connection:keep-alive</a:t>
            </a:r>
            <a:endParaRPr lang="en-US" altLang="zh-CN" sz="1600" dirty="0"/>
          </a:p>
          <a:p>
            <a:pPr lvl="0">
              <a:buNone/>
            </a:pPr>
            <a:r>
              <a:rPr lang="en-US" altLang="zh-CN" sz="1600" dirty="0"/>
              <a:t>Upgrade-Insecure-Requests:1</a:t>
            </a:r>
            <a:endParaRPr lang="en-US" altLang="zh-CN" sz="1600" dirty="0"/>
          </a:p>
          <a:p>
            <a:pPr lvl="0">
              <a:buNone/>
            </a:pPr>
            <a:r>
              <a:rPr lang="en-US" altLang="zh-CN" sz="1600" dirty="0"/>
              <a:t>User-Agent:Mozilla/5 .0(Windows NT 10 .0;Win64;x64)AppleWebKit/537 .36 (KHTML,like Gecko)Chrome/54.0.2840.99 Safari/537.36</a:t>
            </a:r>
            <a:endParaRPr lang="en-US" altLang="zh-CN" sz="1600" dirty="0"/>
          </a:p>
          <a:p>
            <a:pPr lvl="0">
              <a:buNone/>
            </a:pPr>
            <a:r>
              <a:rPr lang="en-US" altLang="zh-CN" sz="1600" dirty="0"/>
              <a:t>Accept:text/html,application/xhtml + xml,application/xml;q=0.9,image/ webp,*/*;q=0.8</a:t>
            </a:r>
            <a:endParaRPr lang="en-US" altLang="zh-CN" sz="1600" dirty="0"/>
          </a:p>
          <a:p>
            <a:pPr lvl="0">
              <a:buNone/>
            </a:pPr>
            <a:r>
              <a:rPr lang="en-US" altLang="zh-CN" sz="1600" dirty="0"/>
              <a:t>Referer:http://www.baidu.com/</a:t>
            </a:r>
            <a:endParaRPr lang="en-US" altLang="zh-CN" sz="1600" dirty="0"/>
          </a:p>
          <a:p>
            <a:pPr lvl="0">
              <a:buNone/>
            </a:pPr>
            <a:r>
              <a:rPr lang="en-US" altLang="zh-CN" sz="1600" dirty="0"/>
              <a:t>Accept-Encoding:gzip,de</a:t>
            </a:r>
            <a:r>
              <a:rPr lang="en-US" altLang="en-US" sz="1600" dirty="0"/>
              <a:t>ﬂ</a:t>
            </a:r>
            <a:r>
              <a:rPr lang="en-US" altLang="zh-CN" sz="1600" dirty="0"/>
              <a:t>ate,sdch,br</a:t>
            </a:r>
            <a:endParaRPr lang="en-US" altLang="zh-CN" sz="1600" dirty="0"/>
          </a:p>
          <a:p>
            <a:pPr lvl="0">
              <a:buNone/>
            </a:pPr>
            <a:r>
              <a:rPr lang="en-US" altLang="zh-CN" sz="1600" dirty="0"/>
              <a:t>Accept-Language: zh-CN,zh;q=0.8,en;q=0.6</a:t>
            </a:r>
            <a:endParaRPr lang="en-US" altLang="zh-CN" sz="1600" dirty="0"/>
          </a:p>
          <a:p>
            <a:pPr lvl="0">
              <a:buNone/>
            </a:pPr>
            <a:r>
              <a:rPr lang="en-US" altLang="zh-CN" sz="1600" dirty="0"/>
              <a:t>Cookie: </a:t>
            </a:r>
            <a:r>
              <a:rPr lang="zh-CN" altLang="en-US" sz="1600" dirty="0"/>
              <a:t>略</a:t>
            </a:r>
            <a:endParaRPr lang="zh-CN" altLang="en-US" sz="1600" dirty="0"/>
          </a:p>
          <a:p>
            <a:pPr lvl="0">
              <a:buNone/>
            </a:pPr>
            <a:r>
              <a:rPr lang="en-US" altLang="zh-CN" sz="1600" dirty="0"/>
              <a:t>HTTP </a:t>
            </a:r>
            <a:r>
              <a:rPr lang="zh-CN" altLang="en-US" sz="1600" dirty="0"/>
              <a:t>请求方法包括</a:t>
            </a:r>
            <a:r>
              <a:rPr lang="en-US" altLang="zh-CN" sz="1600" dirty="0"/>
              <a:t> get</a:t>
            </a:r>
            <a:r>
              <a:rPr lang="zh-CN" altLang="en-US" sz="1600" dirty="0"/>
              <a:t>、</a:t>
            </a:r>
            <a:r>
              <a:rPr lang="en-US" altLang="zh-CN" sz="1600" dirty="0"/>
              <a:t>post</a:t>
            </a:r>
            <a:r>
              <a:rPr lang="zh-CN" altLang="en-US" sz="1600" dirty="0"/>
              <a:t>、</a:t>
            </a:r>
            <a:r>
              <a:rPr lang="en-US" altLang="zh-CN" sz="1600" dirty="0"/>
              <a:t>put</a:t>
            </a:r>
            <a:r>
              <a:rPr lang="zh-CN" altLang="en-US" sz="1600" dirty="0"/>
              <a:t>、</a:t>
            </a:r>
            <a:r>
              <a:rPr lang="en-US" altLang="zh-CN" sz="1600" dirty="0"/>
              <a:t>delete </a:t>
            </a:r>
            <a:r>
              <a:rPr lang="zh-CN" altLang="en-US" sz="1600" dirty="0"/>
              <a:t>等，但主要使用</a:t>
            </a:r>
            <a:r>
              <a:rPr lang="en-US" altLang="zh-CN" sz="1600" dirty="0"/>
              <a:t> get </a:t>
            </a:r>
            <a:r>
              <a:rPr lang="zh-CN" altLang="en-US" sz="1600" dirty="0"/>
              <a:t>和</a:t>
            </a:r>
            <a:r>
              <a:rPr lang="en-US" altLang="zh-CN" sz="1600" dirty="0"/>
              <a:t> post </a:t>
            </a:r>
            <a:r>
              <a:rPr lang="zh-CN" altLang="en-US" sz="1600" dirty="0"/>
              <a:t>两种方法。</a:t>
            </a:r>
            <a:endParaRPr lang="zh-CN" altLang="en-US" sz="1600" dirty="0"/>
          </a:p>
          <a:p>
            <a:pPr lvl="0">
              <a:buNone/>
            </a:pPr>
            <a:r>
              <a:rPr lang="zh-CN" altLang="en-US" sz="1600" dirty="0"/>
              <a:t>（</a:t>
            </a:r>
            <a:r>
              <a:rPr lang="en-US" altLang="zh-CN" sz="1600" dirty="0"/>
              <a:t> 1 </a:t>
            </a:r>
            <a:r>
              <a:rPr lang="zh-CN" altLang="en-US" sz="1600" dirty="0"/>
              <a:t>）</a:t>
            </a:r>
            <a:r>
              <a:rPr lang="en-US" altLang="zh-CN" sz="1600" dirty="0"/>
              <a:t>get </a:t>
            </a:r>
            <a:r>
              <a:rPr lang="zh-CN" altLang="en-US" sz="1600" dirty="0"/>
              <a:t>是从服务器上获取数据，</a:t>
            </a:r>
            <a:r>
              <a:rPr lang="en-US" altLang="zh-CN" sz="1600" dirty="0"/>
              <a:t>post </a:t>
            </a:r>
            <a:r>
              <a:rPr lang="zh-CN" altLang="en-US" sz="1600" dirty="0"/>
              <a:t>是向服务器发送数据。</a:t>
            </a:r>
            <a:endParaRPr lang="zh-CN" altLang="en-US" sz="1600" dirty="0"/>
          </a:p>
          <a:p>
            <a:pPr lvl="0">
              <a:buNone/>
            </a:pPr>
            <a:r>
              <a:rPr lang="zh-CN" altLang="en-US" sz="1600" dirty="0"/>
              <a:t>（</a:t>
            </a:r>
            <a:r>
              <a:rPr lang="en-US" altLang="zh-CN" sz="1600" dirty="0"/>
              <a:t>2</a:t>
            </a:r>
            <a:r>
              <a:rPr lang="zh-CN" altLang="en-US" sz="1600" dirty="0"/>
              <a:t>）</a:t>
            </a:r>
            <a:r>
              <a:rPr lang="en-US" altLang="zh-CN" sz="1600" dirty="0"/>
              <a:t>get </a:t>
            </a:r>
            <a:r>
              <a:rPr lang="zh-CN" altLang="en-US" sz="1600" dirty="0"/>
              <a:t>请求的参数都显示在浏览器的网址上，</a:t>
            </a:r>
            <a:r>
              <a:rPr lang="en-US" altLang="zh-CN" sz="1600" dirty="0"/>
              <a:t>HTTP </a:t>
            </a:r>
            <a:r>
              <a:rPr lang="zh-CN" altLang="en-US" sz="1600" dirty="0"/>
              <a:t>服务器根据该请求</a:t>
            </a:r>
            <a:r>
              <a:rPr lang="en-US" altLang="zh-CN" sz="1600" dirty="0"/>
              <a:t> URL </a:t>
            </a:r>
            <a:r>
              <a:rPr lang="zh-CN" altLang="en-US" sz="1600" dirty="0"/>
              <a:t>中所</a:t>
            </a:r>
            <a:r>
              <a:rPr lang="en-US" altLang="zh-CN" sz="1600" dirty="0"/>
              <a:t> </a:t>
            </a:r>
            <a:r>
              <a:rPr lang="zh-CN" altLang="en-US" sz="1600" dirty="0"/>
              <a:t>包含的参数来产生响应内容，即</a:t>
            </a:r>
            <a:r>
              <a:rPr lang="en-US" altLang="zh-CN" sz="1600" dirty="0"/>
              <a:t> get </a:t>
            </a:r>
            <a:r>
              <a:rPr lang="zh-CN" altLang="en-US" sz="1600" dirty="0"/>
              <a:t>请求的参数是</a:t>
            </a:r>
            <a:r>
              <a:rPr lang="en-US" altLang="zh-CN" sz="1600" dirty="0"/>
              <a:t> URL </a:t>
            </a:r>
            <a:r>
              <a:rPr lang="zh-CN" altLang="en-US" sz="1600" dirty="0"/>
              <a:t>的一部分。例如：</a:t>
            </a:r>
            <a:r>
              <a:rPr lang="en-US" altLang="zh-CN" sz="1600" dirty="0"/>
              <a:t>http://www. baidu.com/s?wd = Chinese</a:t>
            </a:r>
            <a:r>
              <a:rPr lang="zh-CN" altLang="en-US" sz="1600" dirty="0"/>
              <a:t>。</a:t>
            </a:r>
            <a:endParaRPr lang="zh-CN" altLang="en-US" sz="1600" dirty="0"/>
          </a:p>
          <a:p>
            <a:pPr lvl="0">
              <a:buNone/>
            </a:pPr>
            <a:r>
              <a:rPr lang="zh-CN" altLang="en-US" sz="1600" dirty="0"/>
              <a:t>（</a:t>
            </a:r>
            <a:r>
              <a:rPr lang="en-US" altLang="zh-CN" sz="1600" dirty="0"/>
              <a:t>3 </a:t>
            </a:r>
            <a:r>
              <a:rPr lang="zh-CN" altLang="en-US" sz="1600" dirty="0"/>
              <a:t>）</a:t>
            </a:r>
            <a:r>
              <a:rPr lang="en-US" altLang="zh-CN" sz="1600" dirty="0"/>
              <a:t>post </a:t>
            </a:r>
            <a:r>
              <a:rPr lang="zh-CN" altLang="en-US" sz="1600" dirty="0"/>
              <a:t>请求的参数在消息体当中，消息长度没有限制且隐式发送，通常用来向</a:t>
            </a:r>
            <a:r>
              <a:rPr lang="en-US" altLang="zh-CN" sz="1600" dirty="0"/>
              <a:t> HTTP </a:t>
            </a:r>
            <a:r>
              <a:rPr lang="zh-CN" altLang="en-US" sz="1600" dirty="0"/>
              <a:t>服务器提交量比较大的数据（比如请求中包含许多参数或者进行文件上传操作</a:t>
            </a:r>
            <a:r>
              <a:rPr lang="en-US" altLang="zh-CN" sz="1600" dirty="0"/>
              <a:t> </a:t>
            </a:r>
            <a:r>
              <a:rPr lang="zh-CN" altLang="en-US" sz="1600" dirty="0"/>
              <a:t>等），请求的参数包含在</a:t>
            </a:r>
            <a:r>
              <a:rPr lang="en-US" altLang="zh-CN" sz="1600" dirty="0"/>
              <a:t>“Content -Type”</a:t>
            </a:r>
            <a:r>
              <a:rPr lang="zh-CN" altLang="en-US" sz="1600" dirty="0"/>
              <a:t>消息头里，指明该消息体的媒体类型和编码。</a:t>
            </a:r>
            <a:endParaRPr lang="zh-CN" altLang="en-US" sz="1600" dirty="0"/>
          </a:p>
        </p:txBody>
      </p:sp>
    </p:spTree>
    <p:custDataLst>
      <p:tags r:id="rId3"/>
    </p:custDataLst>
  </p:cSld>
  <p:clrMapOvr>
    <a:masterClrMapping/>
  </p:clrMapOvr>
  <p:transition>
    <p:cut/>
  </p:transition>
</p:sld>
</file>

<file path=ppt/slides/slide90.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cxnSp>
        <p:nvCxnSpPr>
          <p:cNvPr id="76" name="直接连接符 75"/>
          <p:cNvCxnSpPr/>
          <p:nvPr>
            <p:custDataLst>
              <p:tags r:id="rId2"/>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3"/>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4"/>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5"/>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73" name="直接连接符 72"/>
          <p:cNvCxnSpPr/>
          <p:nvPr>
            <p:custDataLst>
              <p:tags r:id="rId6"/>
            </p:custDataLst>
          </p:nvPr>
        </p:nvCxnSpPr>
        <p:spPr>
          <a:xfrm>
            <a:off x="608965" y="181864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74" name="直接连接符 73"/>
          <p:cNvCxnSpPr/>
          <p:nvPr>
            <p:custDataLst>
              <p:tags r:id="rId7"/>
            </p:custDataLst>
          </p:nvPr>
        </p:nvCxnSpPr>
        <p:spPr>
          <a:xfrm>
            <a:off x="2518410" y="192468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5" name="任意多边形: 形状 1397"/>
          <p:cNvSpPr/>
          <p:nvPr>
            <p:custDataLst>
              <p:tags r:id="rId8"/>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9"/>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10"/>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11"/>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12"/>
            </p:custDataLst>
          </p:nvPr>
        </p:nvSpPr>
        <p:spPr>
          <a:xfrm>
            <a:off x="859790" y="1104265"/>
            <a:ext cx="5340985" cy="2324100"/>
          </a:xfrm>
          <a:prstGeom prst="rect">
            <a:avLst/>
          </a:prstGeom>
          <a:noFill/>
          <a:ln>
            <a:noFill/>
          </a:ln>
        </p:spPr>
        <p:txBody>
          <a:bodyPr wrap="square" rtlCol="0" anchor="ctr" anchorCtr="0"/>
          <a:lstStyle/>
          <a:p>
            <a:pPr indent="0" fontAlgn="auto">
              <a:lnSpc>
                <a:spcPct val="150000"/>
              </a:lnSpc>
            </a:pPr>
            <a:r>
              <a:rPr lang="en-US" altLang="zh-CN" sz="1400" b="1" kern="0" dirty="0">
                <a:ln>
                  <a:noFill/>
                  <a:prstDash val="sysDot"/>
                </a:ln>
                <a:solidFill>
                  <a:schemeClr val="tx1">
                    <a:lumMod val="85000"/>
                    <a:lumOff val="15000"/>
                  </a:schemeClr>
                </a:solidFill>
                <a:latin typeface="+mn-ea"/>
                <a:sym typeface="+mn-ea"/>
              </a:rPr>
              <a:t>(</a:t>
            </a:r>
            <a:r>
              <a:rPr lang="zh-CN" altLang="en-US" sz="1400" b="1" kern="0" dirty="0">
                <a:ln>
                  <a:noFill/>
                  <a:prstDash val="sysDot"/>
                </a:ln>
                <a:solidFill>
                  <a:schemeClr val="tx1">
                    <a:lumMod val="85000"/>
                    <a:lumOff val="15000"/>
                  </a:schemeClr>
                </a:solidFill>
                <a:latin typeface="+mn-ea"/>
                <a:sym typeface="+mn-ea"/>
              </a:rPr>
              <a:t>二</a:t>
            </a:r>
            <a:r>
              <a:rPr lang="en-US" altLang="zh-CN" sz="1400" b="1" kern="0" dirty="0">
                <a:ln>
                  <a:noFill/>
                  <a:prstDash val="sysDot"/>
                </a:ln>
                <a:solidFill>
                  <a:schemeClr val="tx1">
                    <a:lumMod val="85000"/>
                    <a:lumOff val="15000"/>
                  </a:schemeClr>
                </a:solidFill>
                <a:latin typeface="+mn-ea"/>
                <a:sym typeface="+mn-ea"/>
              </a:rPr>
              <a:t>)XPath</a:t>
            </a:r>
            <a:r>
              <a:rPr lang="zh-CN" altLang="en-US" sz="1400" b="1" kern="0" dirty="0">
                <a:ln>
                  <a:noFill/>
                  <a:prstDash val="sysDot"/>
                </a:ln>
                <a:solidFill>
                  <a:schemeClr val="tx1">
                    <a:lumMod val="85000"/>
                    <a:lumOff val="15000"/>
                  </a:schemeClr>
                </a:solidFill>
                <a:latin typeface="+mn-ea"/>
                <a:sym typeface="+mn-ea"/>
              </a:rPr>
              <a:t>语言</a:t>
            </a:r>
            <a:r>
              <a:rPr lang="en-US" altLang="zh-CN" sz="1400" b="1" kern="0" dirty="0">
                <a:ln>
                  <a:noFill/>
                  <a:prstDash val="sysDot"/>
                </a:ln>
                <a:solidFill>
                  <a:schemeClr val="tx1">
                    <a:lumMod val="85000"/>
                    <a:lumOff val="15000"/>
                  </a:schemeClr>
                </a:solidFill>
                <a:latin typeface="+mn-ea"/>
                <a:sym typeface="+mn-ea"/>
              </a:rPr>
              <a:t>(2)</a:t>
            </a:r>
            <a:endParaRPr lang="zh-CN" altLang="en-US" sz="1400" b="1" kern="0" dirty="0">
              <a:ln>
                <a:noFill/>
                <a:prstDash val="sysDot"/>
              </a:ln>
              <a:solidFill>
                <a:schemeClr val="tx1">
                  <a:lumMod val="85000"/>
                  <a:lumOff val="15000"/>
                </a:schemeClr>
              </a:solidFill>
              <a:latin typeface="+mn-ea"/>
              <a:sym typeface="+mn-ea"/>
            </a:endParaRPr>
          </a:p>
          <a:p>
            <a:pPr indent="0" fontAlgn="auto">
              <a:lnSpc>
                <a:spcPct val="150000"/>
              </a:lnSpc>
            </a:pPr>
            <a:endParaRPr lang="zh-CN" altLang="en-US" sz="1200" b="1"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b="1" kern="0" dirty="0">
                <a:ln>
                  <a:noFill/>
                  <a:prstDash val="sysDot"/>
                </a:ln>
                <a:solidFill>
                  <a:schemeClr val="tx1">
                    <a:lumMod val="85000"/>
                    <a:lumOff val="15000"/>
                  </a:schemeClr>
                </a:solidFill>
                <a:latin typeface="+mn-ea"/>
                <a:sym typeface="+mn-ea"/>
              </a:rPr>
              <a:t>2. </a:t>
            </a:r>
            <a:r>
              <a:rPr lang="zh-CN" altLang="en-US" sz="1200" b="1" kern="0" dirty="0">
                <a:ln>
                  <a:noFill/>
                  <a:prstDash val="sysDot"/>
                </a:ln>
                <a:solidFill>
                  <a:schemeClr val="tx1">
                    <a:lumMod val="85000"/>
                    <a:lumOff val="15000"/>
                  </a:schemeClr>
                </a:solidFill>
                <a:latin typeface="+mn-ea"/>
                <a:sym typeface="+mn-ea"/>
              </a:rPr>
              <a:t>选取节点</a:t>
            </a:r>
            <a:endParaRPr lang="zh-CN" altLang="en-US" sz="1200" b="1"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XPath </a:t>
            </a:r>
            <a:r>
              <a:rPr lang="zh-CN" altLang="en-US" sz="1200" kern="0" dirty="0">
                <a:ln>
                  <a:noFill/>
                  <a:prstDash val="sysDot"/>
                </a:ln>
                <a:solidFill>
                  <a:schemeClr val="tx1">
                    <a:lumMod val="85000"/>
                    <a:lumOff val="15000"/>
                  </a:schemeClr>
                </a:solidFill>
                <a:latin typeface="+mn-ea"/>
                <a:sym typeface="+mn-ea"/>
              </a:rPr>
              <a:t>使用路径表达式在</a:t>
            </a:r>
            <a:r>
              <a:rPr lang="en-US" altLang="zh-CN" sz="1200" kern="0" dirty="0">
                <a:ln>
                  <a:noFill/>
                  <a:prstDash val="sysDot"/>
                </a:ln>
                <a:solidFill>
                  <a:schemeClr val="tx1">
                    <a:lumMod val="85000"/>
                    <a:lumOff val="15000"/>
                  </a:schemeClr>
                </a:solidFill>
                <a:latin typeface="+mn-ea"/>
                <a:sym typeface="+mn-ea"/>
              </a:rPr>
              <a:t> XML</a:t>
            </a:r>
            <a:r>
              <a:rPr lang="zh-CN" altLang="en-US" sz="1200" kern="0" dirty="0">
                <a:ln>
                  <a:noFill/>
                  <a:prstDash val="sysDot"/>
                </a:ln>
                <a:solidFill>
                  <a:schemeClr val="tx1">
                    <a:lumMod val="85000"/>
                    <a:lumOff val="15000"/>
                  </a:schemeClr>
                </a:solidFill>
                <a:latin typeface="+mn-ea"/>
                <a:sym typeface="+mn-ea"/>
              </a:rPr>
              <a:t>文档中选取节点。节点是通过路径或者</a:t>
            </a:r>
            <a:r>
              <a:rPr lang="en-US" altLang="zh-CN" sz="1200" kern="0" dirty="0">
                <a:ln>
                  <a:noFill/>
                  <a:prstDash val="sysDot"/>
                </a:ln>
                <a:solidFill>
                  <a:schemeClr val="tx1">
                    <a:lumMod val="85000"/>
                    <a:lumOff val="15000"/>
                  </a:schemeClr>
                </a:solidFill>
                <a:latin typeface="+mn-ea"/>
                <a:sym typeface="+mn-ea"/>
              </a:rPr>
              <a:t> step </a:t>
            </a:r>
            <a:r>
              <a:rPr lang="zh-CN" altLang="en-US" sz="1200" kern="0" dirty="0">
                <a:ln>
                  <a:noFill/>
                  <a:prstDash val="sysDot"/>
                </a:ln>
                <a:solidFill>
                  <a:schemeClr val="tx1">
                    <a:lumMod val="85000"/>
                    <a:lumOff val="15000"/>
                  </a:schemeClr>
                </a:solidFill>
                <a:latin typeface="+mn-ea"/>
                <a:sym typeface="+mn-ea"/>
              </a:rPr>
              <a:t>选取的。</a:t>
            </a:r>
            <a:endParaRPr lang="zh-CN" altLang="en-US" sz="12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200" kern="0" dirty="0">
                <a:ln>
                  <a:noFill/>
                  <a:prstDash val="sysDot"/>
                </a:ln>
                <a:solidFill>
                  <a:schemeClr val="tx1">
                    <a:lumMod val="85000"/>
                    <a:lumOff val="15000"/>
                  </a:schemeClr>
                </a:solidFill>
                <a:latin typeface="+mn-ea"/>
                <a:sym typeface="+mn-ea"/>
              </a:rPr>
              <a:t>表</a:t>
            </a:r>
            <a:r>
              <a:rPr lang="en-US" altLang="zh-CN" sz="1200" kern="0" dirty="0">
                <a:ln>
                  <a:noFill/>
                  <a:prstDash val="sysDot"/>
                </a:ln>
                <a:solidFill>
                  <a:schemeClr val="tx1">
                    <a:lumMod val="85000"/>
                    <a:lumOff val="15000"/>
                  </a:schemeClr>
                </a:solidFill>
                <a:latin typeface="+mn-ea"/>
                <a:sym typeface="+mn-ea"/>
              </a:rPr>
              <a:t> 2 - 6 </a:t>
            </a:r>
            <a:r>
              <a:rPr lang="zh-CN" altLang="en-US" sz="1200" kern="0" dirty="0">
                <a:ln>
                  <a:noFill/>
                  <a:prstDash val="sysDot"/>
                </a:ln>
                <a:solidFill>
                  <a:schemeClr val="tx1">
                    <a:lumMod val="85000"/>
                    <a:lumOff val="15000"/>
                  </a:schemeClr>
                </a:solidFill>
                <a:latin typeface="+mn-ea"/>
                <a:sym typeface="+mn-ea"/>
              </a:rPr>
              <a:t>为</a:t>
            </a:r>
            <a:r>
              <a:rPr lang="en-US" altLang="zh-CN" sz="1200" kern="0" dirty="0">
                <a:ln>
                  <a:noFill/>
                  <a:prstDash val="sysDot"/>
                </a:ln>
                <a:solidFill>
                  <a:schemeClr val="tx1">
                    <a:lumMod val="85000"/>
                    <a:lumOff val="15000"/>
                  </a:schemeClr>
                </a:solidFill>
                <a:latin typeface="+mn-ea"/>
                <a:sym typeface="+mn-ea"/>
              </a:rPr>
              <a:t> XPath </a:t>
            </a:r>
            <a:r>
              <a:rPr lang="zh-CN" altLang="en-US" sz="1200" kern="0" dirty="0">
                <a:ln>
                  <a:noFill/>
                  <a:prstDash val="sysDot"/>
                </a:ln>
                <a:solidFill>
                  <a:schemeClr val="tx1">
                    <a:lumMod val="85000"/>
                    <a:lumOff val="15000"/>
                  </a:schemeClr>
                </a:solidFill>
                <a:latin typeface="+mn-ea"/>
                <a:sym typeface="+mn-ea"/>
              </a:rPr>
              <a:t>参数表。</a:t>
            </a:r>
            <a:endParaRPr lang="zh-CN" altLang="en-US" sz="1200" kern="0" dirty="0">
              <a:ln>
                <a:noFill/>
                <a:prstDash val="sysDot"/>
              </a:ln>
              <a:solidFill>
                <a:schemeClr val="tx1">
                  <a:lumMod val="85000"/>
                  <a:lumOff val="15000"/>
                </a:schemeClr>
              </a:solidFill>
              <a:latin typeface="+mn-ea"/>
              <a:sym typeface="+mn-ea"/>
            </a:endParaRPr>
          </a:p>
          <a:p>
            <a:pPr indent="0" fontAlgn="auto">
              <a:lnSpc>
                <a:spcPct val="150000"/>
              </a:lnSpc>
            </a:pPr>
            <a:endParaRPr lang="zh-CN" altLang="en-US" sz="1200" kern="0" dirty="0">
              <a:ln>
                <a:noFill/>
                <a:prstDash val="sysDot"/>
              </a:ln>
              <a:solidFill>
                <a:schemeClr val="tx1">
                  <a:lumMod val="85000"/>
                  <a:lumOff val="15000"/>
                </a:schemeClr>
              </a:solidFill>
              <a:latin typeface="+mn-ea"/>
              <a:sym typeface="+mn-ea"/>
            </a:endParaRPr>
          </a:p>
        </p:txBody>
      </p:sp>
      <p:sp>
        <p:nvSpPr>
          <p:cNvPr id="2062" name="Rectangle 14"/>
          <p:cNvSpPr>
            <a:spLocks noGrp="1" noChangeArrowheads="1"/>
          </p:cNvSpPr>
          <p:nvPr>
            <p:custDataLst>
              <p:tags r:id="rId13"/>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任务实施：解析采集到的网页</a:t>
            </a:r>
            <a:endParaRPr lang="zh-CN" altLang="en-US" sz="3200" dirty="0">
              <a:solidFill>
                <a:srgbClr val="FF0000"/>
              </a:solidFill>
              <a:latin typeface="楷体_GB2312" charset="-122"/>
            </a:endParaRPr>
          </a:p>
        </p:txBody>
      </p:sp>
      <p:sp>
        <p:nvSpPr>
          <p:cNvPr id="8" name="文本框 7"/>
          <p:cNvSpPr txBox="1"/>
          <p:nvPr>
            <p:custDataLst>
              <p:tags r:id="rId14"/>
            </p:custDataLst>
          </p:nvPr>
        </p:nvSpPr>
        <p:spPr>
          <a:xfrm>
            <a:off x="6386195" y="1193165"/>
            <a:ext cx="5704205" cy="446405"/>
          </a:xfrm>
          <a:prstGeom prst="rect">
            <a:avLst/>
          </a:prstGeom>
          <a:noFill/>
          <a:ln w="12700" cmpd="sng">
            <a:noFill/>
            <a:prstDash val="solid"/>
          </a:ln>
        </p:spPr>
        <p:txBody>
          <a:bodyPr wrap="square" rtlCol="0" anchor="ctr" anchorCtr="0"/>
          <a:p>
            <a:pPr indent="0" fontAlgn="auto">
              <a:lnSpc>
                <a:spcPct val="150000"/>
              </a:lnSpc>
            </a:pPr>
            <a:r>
              <a:rPr lang="zh-CN" altLang="en-US" sz="1200" kern="0" dirty="0">
                <a:ln>
                  <a:noFill/>
                  <a:prstDash val="sysDot"/>
                </a:ln>
                <a:solidFill>
                  <a:schemeClr val="tx1">
                    <a:lumMod val="85000"/>
                    <a:lumOff val="15000"/>
                  </a:schemeClr>
                </a:solidFill>
                <a:latin typeface="+mn-ea"/>
                <a:sym typeface="+mn-ea"/>
              </a:rPr>
              <a:t>表</a:t>
            </a:r>
            <a:r>
              <a:rPr lang="en-US" altLang="zh-CN" sz="1200" kern="0" dirty="0">
                <a:ln>
                  <a:noFill/>
                  <a:prstDash val="sysDot"/>
                </a:ln>
                <a:solidFill>
                  <a:schemeClr val="tx1">
                    <a:lumMod val="85000"/>
                    <a:lumOff val="15000"/>
                  </a:schemeClr>
                </a:solidFill>
                <a:latin typeface="+mn-ea"/>
                <a:sym typeface="+mn-ea"/>
              </a:rPr>
              <a:t> 2 - 7 </a:t>
            </a:r>
            <a:r>
              <a:rPr lang="zh-CN" altLang="en-US" sz="1200" kern="0" dirty="0">
                <a:ln>
                  <a:noFill/>
                  <a:prstDash val="sysDot"/>
                </a:ln>
                <a:solidFill>
                  <a:schemeClr val="tx1">
                    <a:lumMod val="85000"/>
                    <a:lumOff val="15000"/>
                  </a:schemeClr>
                </a:solidFill>
                <a:latin typeface="+mn-ea"/>
                <a:sym typeface="+mn-ea"/>
              </a:rPr>
              <a:t>列出了一些路径表达式以及表达式的结果。</a:t>
            </a:r>
            <a:endParaRPr lang="zh-CN" altLang="en-US" sz="1200" kern="0" dirty="0">
              <a:ln>
                <a:noFill/>
                <a:prstDash val="sysDot"/>
              </a:ln>
              <a:solidFill>
                <a:schemeClr val="tx1">
                  <a:lumMod val="85000"/>
                  <a:lumOff val="15000"/>
                </a:schemeClr>
              </a:solidFill>
              <a:latin typeface="+mn-ea"/>
              <a:sym typeface="+mn-ea"/>
            </a:endParaRPr>
          </a:p>
          <a:p>
            <a:pPr indent="0" fontAlgn="auto">
              <a:lnSpc>
                <a:spcPct val="150000"/>
              </a:lnSpc>
            </a:pPr>
            <a:endParaRPr lang="zh-CN" altLang="en-US" sz="1200" kern="0" dirty="0">
              <a:ln>
                <a:noFill/>
                <a:prstDash val="sysDot"/>
              </a:ln>
              <a:solidFill>
                <a:schemeClr val="tx1">
                  <a:lumMod val="85000"/>
                  <a:lumOff val="15000"/>
                </a:schemeClr>
              </a:solidFill>
              <a:latin typeface="+mn-ea"/>
              <a:sym typeface="+mn-ea"/>
            </a:endParaRPr>
          </a:p>
        </p:txBody>
      </p:sp>
      <p:graphicFrame>
        <p:nvGraphicFramePr>
          <p:cNvPr id="9" name="表格 8"/>
          <p:cNvGraphicFramePr/>
          <p:nvPr/>
        </p:nvGraphicFramePr>
        <p:xfrm>
          <a:off x="978853" y="3475673"/>
          <a:ext cx="5102225" cy="638175"/>
        </p:xfrm>
        <a:graphic>
          <a:graphicData uri="http://schemas.openxmlformats.org/drawingml/2006/table">
            <a:tbl>
              <a:tblPr/>
              <a:tblGrid>
                <a:gridCol w="1022985"/>
                <a:gridCol w="4079240"/>
              </a:tblGrid>
              <a:tr h="213995">
                <a:tc>
                  <a:txBody>
                    <a:bodyPr/>
                    <a:p>
                      <a:pPr marL="337820" indent="0" algn="l" eaLnBrk="0" fontAlgn="base">
                        <a:spcBef>
                          <a:spcPts val="300"/>
                        </a:spcBef>
                        <a:spcAft>
                          <a:spcPct val="0"/>
                        </a:spcAft>
                      </a:pPr>
                      <a:r>
                        <a:rPr lang="zh-CN" sz="900">
                          <a:solidFill>
                            <a:srgbClr val="231F20"/>
                          </a:solidFill>
                          <a:latin typeface="微软雅黑" panose="020B0503020204020204" charset="-122"/>
                          <a:ea typeface="微软雅黑" panose="020B0503020204020204" charset="-122"/>
                        </a:rPr>
                        <a:t>表达式</a:t>
                      </a:r>
                      <a:endParaRPr lang="zh-CN" sz="900">
                        <a:solidFill>
                          <a:srgbClr val="231F20"/>
                        </a:solidFill>
                        <a:latin typeface="微软雅黑" panose="020B0503020204020204" charset="-122"/>
                        <a:ea typeface="微软雅黑" panose="020B0503020204020204" charset="-122"/>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D1D2D4"/>
                    </a:solidFill>
                  </a:tcPr>
                </a:tc>
                <a:tc>
                  <a:txBody>
                    <a:bodyPr/>
                    <a:p>
                      <a:pPr marL="1922780" indent="0" algn="l" eaLnBrk="0" fontAlgn="base">
                        <a:spcBef>
                          <a:spcPts val="300"/>
                        </a:spcBef>
                        <a:spcAft>
                          <a:spcPct val="0"/>
                        </a:spcAft>
                      </a:pPr>
                      <a:r>
                        <a:rPr lang="zh-CN" sz="900">
                          <a:solidFill>
                            <a:srgbClr val="231F20"/>
                          </a:solidFill>
                          <a:latin typeface="微软雅黑" panose="020B0503020204020204" charset="-122"/>
                          <a:ea typeface="微软雅黑" panose="020B0503020204020204" charset="-122"/>
                        </a:rPr>
                        <a:t>描述</a:t>
                      </a:r>
                      <a:endParaRPr lang="zh-CN" sz="900">
                        <a:solidFill>
                          <a:srgbClr val="231F20"/>
                        </a:solidFill>
                        <a:latin typeface="微软雅黑" panose="020B0503020204020204" charset="-122"/>
                        <a:ea typeface="微软雅黑" panose="020B0503020204020204" charset="-122"/>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D1D2D4"/>
                    </a:solidFill>
                  </a:tcPr>
                </a:tc>
              </a:tr>
              <a:tr h="209550">
                <a:tc>
                  <a:txBody>
                    <a:bodyPr/>
                    <a:p>
                      <a:pPr marL="271145" indent="0" algn="l" eaLnBrk="0" fontAlgn="base">
                        <a:spcBef>
                          <a:spcPts val="400"/>
                        </a:spcBef>
                        <a:spcAft>
                          <a:spcPct val="0"/>
                        </a:spcAft>
                      </a:pPr>
                      <a:r>
                        <a:rPr lang="en-US" altLang="zh-CN" sz="900">
                          <a:solidFill>
                            <a:srgbClr val="231F20"/>
                          </a:solidFill>
                          <a:latin typeface="Times New Roman" panose="02020603050405020304"/>
                          <a:ea typeface="Times New Roman" panose="02020603050405020304"/>
                        </a:rPr>
                        <a:t>nodename</a:t>
                      </a:r>
                      <a:endParaRPr lang="en-US" altLang="zh-CN" sz="900">
                        <a:solidFill>
                          <a:srgbClr val="231F20"/>
                        </a:solidFill>
                        <a:latin typeface="Times New Roman" panose="02020603050405020304"/>
                        <a:ea typeface="Times New Roman" panose="020206030504050203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1410335" indent="0" algn="l" eaLnBrk="0" fontAlgn="base">
                        <a:spcBef>
                          <a:spcPts val="300"/>
                        </a:spcBef>
                        <a:spcAft>
                          <a:spcPct val="0"/>
                        </a:spcAft>
                      </a:pPr>
                      <a:r>
                        <a:rPr lang="zh-CN" sz="900">
                          <a:solidFill>
                            <a:srgbClr val="231F20"/>
                          </a:solidFill>
                          <a:latin typeface="宋体" panose="02010600030101010101" pitchFamily="2" charset="-122"/>
                          <a:ea typeface="宋体" panose="02010600030101010101" pitchFamily="2" charset="-122"/>
                        </a:rPr>
                        <a:t>选取此节点的所有子节点</a:t>
                      </a:r>
                      <a:endParaRPr lang="zh-CN" sz="900">
                        <a:solidFill>
                          <a:srgbClr val="231F20"/>
                        </a:solidFill>
                        <a:latin typeface="宋体" panose="02010600030101010101" pitchFamily="2" charset="-122"/>
                        <a:ea typeface="宋体" panose="02010600030101010101" pitchFamily="2" charset="-122"/>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r>
              <a:tr h="214630">
                <a:tc>
                  <a:txBody>
                    <a:bodyPr/>
                    <a:p>
                      <a:pPr marL="489585" indent="0" algn="l" eaLnBrk="0" fontAlgn="base">
                        <a:spcBef>
                          <a:spcPts val="500"/>
                        </a:spcBef>
                        <a:spcAft>
                          <a:spcPct val="0"/>
                        </a:spcAft>
                      </a:pPr>
                      <a:r>
                        <a:rPr lang="en-US" altLang="zh-CN" sz="900">
                          <a:solidFill>
                            <a:srgbClr val="231F20"/>
                          </a:solidFill>
                          <a:latin typeface="Times New Roman" panose="02020603050405020304"/>
                          <a:ea typeface="Times New Roman" panose="02020603050405020304"/>
                        </a:rPr>
                        <a:t>/</a:t>
                      </a:r>
                      <a:endParaRPr lang="en-US" altLang="zh-CN" sz="900">
                        <a:solidFill>
                          <a:srgbClr val="231F20"/>
                        </a:solidFill>
                        <a:latin typeface="Times New Roman" panose="02020603050405020304"/>
                        <a:ea typeface="Times New Roman" panose="020206030504050203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1697990" indent="0" algn="l" eaLnBrk="0" fontAlgn="base">
                        <a:spcBef>
                          <a:spcPts val="400"/>
                        </a:spcBef>
                        <a:spcAft>
                          <a:spcPct val="0"/>
                        </a:spcAft>
                      </a:pPr>
                      <a:r>
                        <a:rPr lang="zh-CN" sz="900">
                          <a:solidFill>
                            <a:srgbClr val="231F20"/>
                          </a:solidFill>
                          <a:latin typeface="宋体" panose="02010600030101010101" pitchFamily="2" charset="-122"/>
                          <a:ea typeface="宋体" panose="02010600030101010101" pitchFamily="2" charset="-122"/>
                        </a:rPr>
                        <a:t>从根节点选取</a:t>
                      </a:r>
                      <a:endParaRPr lang="zh-CN" sz="900">
                        <a:solidFill>
                          <a:srgbClr val="231F20"/>
                        </a:solidFill>
                        <a:latin typeface="宋体" panose="02010600030101010101" pitchFamily="2" charset="-122"/>
                        <a:ea typeface="宋体" panose="02010600030101010101" pitchFamily="2" charset="-122"/>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r>
            </a:tbl>
          </a:graphicData>
        </a:graphic>
      </p:graphicFrame>
      <p:graphicFrame>
        <p:nvGraphicFramePr>
          <p:cNvPr id="10" name="表格 9"/>
          <p:cNvGraphicFramePr/>
          <p:nvPr/>
        </p:nvGraphicFramePr>
        <p:xfrm>
          <a:off x="978853" y="4115118"/>
          <a:ext cx="5102225" cy="1063625"/>
        </p:xfrm>
        <a:graphic>
          <a:graphicData uri="http://schemas.openxmlformats.org/drawingml/2006/table">
            <a:tbl>
              <a:tblPr/>
              <a:tblGrid>
                <a:gridCol w="1022985"/>
                <a:gridCol w="4079240"/>
              </a:tblGrid>
              <a:tr h="215265">
                <a:tc>
                  <a:txBody>
                    <a:bodyPr/>
                    <a:p>
                      <a:pPr marL="337820" indent="0" algn="l" eaLnBrk="0" fontAlgn="base">
                        <a:spcBef>
                          <a:spcPts val="300"/>
                        </a:spcBef>
                        <a:spcAft>
                          <a:spcPct val="0"/>
                        </a:spcAft>
                      </a:pPr>
                      <a:r>
                        <a:rPr lang="zh-CN" sz="900">
                          <a:solidFill>
                            <a:srgbClr val="231F20"/>
                          </a:solidFill>
                          <a:latin typeface="微软雅黑" panose="020B0503020204020204" charset="-122"/>
                          <a:ea typeface="微软雅黑" panose="020B0503020204020204" charset="-122"/>
                        </a:rPr>
                        <a:t>表达式</a:t>
                      </a:r>
                      <a:endParaRPr lang="zh-CN" sz="900">
                        <a:solidFill>
                          <a:srgbClr val="231F20"/>
                        </a:solidFill>
                        <a:latin typeface="微软雅黑" panose="020B0503020204020204" charset="-122"/>
                        <a:ea typeface="微软雅黑" panose="020B0503020204020204" charset="-122"/>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D1D2D4"/>
                    </a:solidFill>
                  </a:tcPr>
                </a:tc>
                <a:tc>
                  <a:txBody>
                    <a:bodyPr/>
                    <a:p>
                      <a:pPr marL="1922780" indent="0" algn="l" eaLnBrk="0" fontAlgn="base">
                        <a:spcBef>
                          <a:spcPts val="300"/>
                        </a:spcBef>
                        <a:spcAft>
                          <a:spcPct val="0"/>
                        </a:spcAft>
                      </a:pPr>
                      <a:r>
                        <a:rPr lang="zh-CN" sz="900">
                          <a:solidFill>
                            <a:srgbClr val="231F20"/>
                          </a:solidFill>
                          <a:latin typeface="微软雅黑" panose="020B0503020204020204" charset="-122"/>
                          <a:ea typeface="微软雅黑" panose="020B0503020204020204" charset="-122"/>
                        </a:rPr>
                        <a:t>描述</a:t>
                      </a:r>
                      <a:endParaRPr lang="zh-CN" sz="900">
                        <a:solidFill>
                          <a:srgbClr val="231F20"/>
                        </a:solidFill>
                        <a:latin typeface="微软雅黑" panose="020B0503020204020204" charset="-122"/>
                        <a:ea typeface="微软雅黑" panose="020B0503020204020204" charset="-122"/>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D1D2D4"/>
                    </a:solidFill>
                  </a:tcPr>
                </a:tc>
              </a:tr>
              <a:tr h="210820">
                <a:tc>
                  <a:txBody>
                    <a:bodyPr/>
                    <a:p>
                      <a:pPr marL="473710" indent="0" algn="l" eaLnBrk="0" fontAlgn="base">
                        <a:spcBef>
                          <a:spcPts val="400"/>
                        </a:spcBef>
                        <a:spcAft>
                          <a:spcPct val="0"/>
                        </a:spcAft>
                      </a:pPr>
                      <a:r>
                        <a:rPr lang="en-US" altLang="zh-CN" sz="900">
                          <a:solidFill>
                            <a:srgbClr val="231F20"/>
                          </a:solidFill>
                          <a:latin typeface="Times New Roman" panose="02020603050405020304"/>
                          <a:ea typeface="Times New Roman" panose="02020603050405020304"/>
                        </a:rPr>
                        <a:t>//</a:t>
                      </a:r>
                      <a:endParaRPr lang="en-US" altLang="zh-CN" sz="900">
                        <a:solidFill>
                          <a:srgbClr val="231F20"/>
                        </a:solidFill>
                        <a:latin typeface="Times New Roman" panose="02020603050405020304"/>
                        <a:ea typeface="Times New Roman" panose="020206030504050203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440690" indent="0" algn="l" eaLnBrk="0" fontAlgn="base">
                        <a:spcBef>
                          <a:spcPts val="300"/>
                        </a:spcBef>
                        <a:spcAft>
                          <a:spcPct val="0"/>
                        </a:spcAft>
                      </a:pPr>
                      <a:r>
                        <a:rPr lang="zh-CN" sz="900">
                          <a:solidFill>
                            <a:srgbClr val="231F20"/>
                          </a:solidFill>
                          <a:latin typeface="宋体" panose="02010600030101010101" pitchFamily="2" charset="-122"/>
                          <a:ea typeface="宋体" panose="02010600030101010101" pitchFamily="2" charset="-122"/>
                        </a:rPr>
                        <a:t>从匹配选择的当前节点选择文档中的节点，而不考虑它们的位置</a:t>
                      </a:r>
                      <a:endParaRPr lang="zh-CN" sz="900">
                        <a:solidFill>
                          <a:srgbClr val="231F20"/>
                        </a:solidFill>
                        <a:latin typeface="宋体" panose="02010600030101010101" pitchFamily="2" charset="-122"/>
                        <a:ea typeface="宋体" panose="02010600030101010101" pitchFamily="2" charset="-122"/>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r>
              <a:tr h="210820">
                <a:tc>
                  <a:txBody>
                    <a:bodyPr/>
                    <a:p>
                      <a:pPr marL="499110" indent="0" algn="l" eaLnBrk="0" fontAlgn="base">
                        <a:lnSpc>
                          <a:spcPts val="280"/>
                        </a:lnSpc>
                        <a:spcBef>
                          <a:spcPts val="1000"/>
                        </a:spcBef>
                        <a:spcAft>
                          <a:spcPct val="0"/>
                        </a:spcAft>
                      </a:pPr>
                      <a:r>
                        <a:rPr lang="en-US" altLang="zh-CN" sz="900">
                          <a:solidFill>
                            <a:srgbClr val="231F20"/>
                          </a:solidFill>
                          <a:latin typeface="Times New Roman" panose="02020603050405020304"/>
                          <a:ea typeface="Times New Roman" panose="02020603050405020304"/>
                        </a:rPr>
                        <a:t>.</a:t>
                      </a:r>
                      <a:endParaRPr lang="en-US" altLang="zh-CN" sz="900">
                        <a:solidFill>
                          <a:srgbClr val="231F20"/>
                        </a:solidFill>
                        <a:latin typeface="Times New Roman" panose="02020603050405020304"/>
                        <a:ea typeface="Times New Roman" panose="020206030504050203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1696085" indent="0" algn="l" eaLnBrk="0" fontAlgn="base">
                        <a:spcBef>
                          <a:spcPts val="300"/>
                        </a:spcBef>
                        <a:spcAft>
                          <a:spcPct val="0"/>
                        </a:spcAft>
                      </a:pPr>
                      <a:r>
                        <a:rPr lang="zh-CN" sz="900">
                          <a:solidFill>
                            <a:srgbClr val="231F20"/>
                          </a:solidFill>
                          <a:latin typeface="宋体" panose="02010600030101010101" pitchFamily="2" charset="-122"/>
                          <a:ea typeface="宋体" panose="02010600030101010101" pitchFamily="2" charset="-122"/>
                        </a:rPr>
                        <a:t>选取当前节点</a:t>
                      </a:r>
                      <a:endParaRPr lang="zh-CN" sz="900">
                        <a:solidFill>
                          <a:srgbClr val="231F20"/>
                        </a:solidFill>
                        <a:latin typeface="宋体" panose="02010600030101010101" pitchFamily="2" charset="-122"/>
                        <a:ea typeface="宋体" panose="02010600030101010101" pitchFamily="2" charset="-122"/>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r>
              <a:tr h="210820">
                <a:tc>
                  <a:txBody>
                    <a:bodyPr/>
                    <a:p>
                      <a:pPr marL="484505" indent="0" algn="l" eaLnBrk="0" fontAlgn="base">
                        <a:lnSpc>
                          <a:spcPts val="280"/>
                        </a:lnSpc>
                        <a:spcBef>
                          <a:spcPts val="1000"/>
                        </a:spcBef>
                        <a:spcAft>
                          <a:spcPct val="0"/>
                        </a:spcAft>
                      </a:pPr>
                      <a:r>
                        <a:rPr lang="en-US" altLang="zh-CN" sz="900">
                          <a:solidFill>
                            <a:srgbClr val="231F20"/>
                          </a:solidFill>
                          <a:latin typeface="Times New Roman" panose="02020603050405020304"/>
                          <a:ea typeface="Times New Roman" panose="02020603050405020304"/>
                        </a:rPr>
                        <a:t>..</a:t>
                      </a:r>
                      <a:endParaRPr lang="en-US" altLang="zh-CN" sz="900">
                        <a:solidFill>
                          <a:srgbClr val="231F20"/>
                        </a:solidFill>
                        <a:latin typeface="Times New Roman" panose="02020603050405020304"/>
                        <a:ea typeface="Times New Roman" panose="020206030504050203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1467485" indent="0" algn="l" eaLnBrk="0" fontAlgn="base">
                        <a:spcBef>
                          <a:spcPts val="400"/>
                        </a:spcBef>
                        <a:spcAft>
                          <a:spcPct val="0"/>
                        </a:spcAft>
                      </a:pPr>
                      <a:r>
                        <a:rPr lang="zh-CN" sz="900">
                          <a:solidFill>
                            <a:srgbClr val="231F20"/>
                          </a:solidFill>
                          <a:latin typeface="宋体" panose="02010600030101010101" pitchFamily="2" charset="-122"/>
                          <a:ea typeface="宋体" panose="02010600030101010101" pitchFamily="2" charset="-122"/>
                        </a:rPr>
                        <a:t>选取当前节点的父节点</a:t>
                      </a:r>
                      <a:endParaRPr lang="zh-CN" sz="900">
                        <a:solidFill>
                          <a:srgbClr val="231F20"/>
                        </a:solidFill>
                        <a:latin typeface="宋体" panose="02010600030101010101" pitchFamily="2" charset="-122"/>
                        <a:ea typeface="宋体" panose="02010600030101010101" pitchFamily="2" charset="-122"/>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r>
              <a:tr h="215900">
                <a:tc>
                  <a:txBody>
                    <a:bodyPr/>
                    <a:p>
                      <a:pPr marL="457835" indent="0" algn="l" eaLnBrk="0" fontAlgn="base">
                        <a:spcBef>
                          <a:spcPts val="500"/>
                        </a:spcBef>
                        <a:spcAft>
                          <a:spcPct val="0"/>
                        </a:spcAft>
                      </a:pPr>
                      <a:r>
                        <a:rPr lang="en-US" altLang="zh-CN" sz="900">
                          <a:solidFill>
                            <a:srgbClr val="231F20"/>
                          </a:solidFill>
                          <a:latin typeface="Times New Roman" panose="02020603050405020304"/>
                          <a:ea typeface="Times New Roman" panose="02020603050405020304"/>
                        </a:rPr>
                        <a:t>@</a:t>
                      </a:r>
                      <a:endParaRPr lang="en-US" altLang="zh-CN" sz="900">
                        <a:solidFill>
                          <a:srgbClr val="231F20"/>
                        </a:solidFill>
                        <a:latin typeface="Times New Roman" panose="02020603050405020304"/>
                        <a:ea typeface="Times New Roman" panose="020206030504050203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1810385" indent="0" algn="l" eaLnBrk="0" fontAlgn="base">
                        <a:spcBef>
                          <a:spcPts val="400"/>
                        </a:spcBef>
                        <a:spcAft>
                          <a:spcPct val="0"/>
                        </a:spcAft>
                      </a:pPr>
                      <a:r>
                        <a:rPr lang="zh-CN" sz="900">
                          <a:solidFill>
                            <a:srgbClr val="231F20"/>
                          </a:solidFill>
                          <a:latin typeface="宋体" panose="02010600030101010101" pitchFamily="2" charset="-122"/>
                          <a:ea typeface="宋体" panose="02010600030101010101" pitchFamily="2" charset="-122"/>
                        </a:rPr>
                        <a:t>选取属性</a:t>
                      </a:r>
                      <a:endParaRPr lang="zh-CN" sz="900">
                        <a:solidFill>
                          <a:srgbClr val="231F20"/>
                        </a:solidFill>
                        <a:latin typeface="宋体" panose="02010600030101010101" pitchFamily="2" charset="-122"/>
                        <a:ea typeface="宋体" panose="02010600030101010101" pitchFamily="2" charset="-122"/>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r>
            </a:tbl>
          </a:graphicData>
        </a:graphic>
      </p:graphicFrame>
      <p:sp>
        <p:nvSpPr>
          <p:cNvPr id="11" name="文本框 10"/>
          <p:cNvSpPr txBox="1"/>
          <p:nvPr/>
        </p:nvSpPr>
        <p:spPr>
          <a:xfrm>
            <a:off x="2180590" y="5443855"/>
            <a:ext cx="2160905" cy="521970"/>
          </a:xfrm>
          <a:prstGeom prst="rect">
            <a:avLst/>
          </a:prstGeom>
          <a:noFill/>
        </p:spPr>
        <p:txBody>
          <a:bodyPr wrap="square" rtlCol="0">
            <a:spAutoFit/>
          </a:bodyPr>
          <a:p>
            <a:r>
              <a:rPr lang="zh-CN" altLang="en-US" sz="1400" kern="0" dirty="0">
                <a:ln>
                  <a:noFill/>
                  <a:prstDash val="sysDot"/>
                </a:ln>
                <a:solidFill>
                  <a:schemeClr val="tx1">
                    <a:lumMod val="85000"/>
                    <a:lumOff val="15000"/>
                  </a:schemeClr>
                </a:solidFill>
                <a:latin typeface="+mn-ea"/>
                <a:sym typeface="+mn-ea"/>
              </a:rPr>
              <a:t>表</a:t>
            </a:r>
            <a:r>
              <a:rPr lang="en-US" altLang="zh-CN" sz="1400" kern="0" dirty="0">
                <a:ln>
                  <a:noFill/>
                  <a:prstDash val="sysDot"/>
                </a:ln>
                <a:solidFill>
                  <a:schemeClr val="tx1">
                    <a:lumMod val="85000"/>
                    <a:lumOff val="15000"/>
                  </a:schemeClr>
                </a:solidFill>
                <a:latin typeface="+mn-ea"/>
                <a:sym typeface="+mn-ea"/>
              </a:rPr>
              <a:t> 2-6   XPath </a:t>
            </a:r>
            <a:r>
              <a:rPr lang="zh-CN" altLang="en-US" sz="1400" kern="0" dirty="0">
                <a:ln>
                  <a:noFill/>
                  <a:prstDash val="sysDot"/>
                </a:ln>
                <a:solidFill>
                  <a:schemeClr val="tx1">
                    <a:lumMod val="85000"/>
                    <a:lumOff val="15000"/>
                  </a:schemeClr>
                </a:solidFill>
                <a:latin typeface="+mn-ea"/>
                <a:sym typeface="+mn-ea"/>
              </a:rPr>
              <a:t>参数表</a:t>
            </a:r>
            <a:endParaRPr lang="zh-CN" altLang="en-US" sz="1400" kern="0" dirty="0">
              <a:ln>
                <a:noFill/>
                <a:prstDash val="sysDot"/>
              </a:ln>
              <a:solidFill>
                <a:schemeClr val="tx1">
                  <a:lumMod val="85000"/>
                  <a:lumOff val="15000"/>
                </a:schemeClr>
              </a:solidFill>
              <a:latin typeface="+mn-ea"/>
              <a:sym typeface="+mn-ea"/>
            </a:endParaRPr>
          </a:p>
          <a:p>
            <a:endParaRPr lang="zh-CN" altLang="en-US" sz="1400" kern="0" dirty="0">
              <a:ln>
                <a:noFill/>
                <a:prstDash val="sysDot"/>
              </a:ln>
              <a:solidFill>
                <a:schemeClr val="tx1">
                  <a:lumMod val="85000"/>
                  <a:lumOff val="15000"/>
                </a:schemeClr>
              </a:solidFill>
              <a:latin typeface="+mn-ea"/>
              <a:sym typeface="+mn-ea"/>
            </a:endParaRPr>
          </a:p>
        </p:txBody>
      </p:sp>
      <p:pic>
        <p:nvPicPr>
          <p:cNvPr id="12" name="图片 11"/>
          <p:cNvPicPr>
            <a:picLocks noChangeAspect="1"/>
          </p:cNvPicPr>
          <p:nvPr/>
        </p:nvPicPr>
        <p:blipFill>
          <a:blip r:embed="rId15"/>
          <a:stretch>
            <a:fillRect/>
          </a:stretch>
        </p:blipFill>
        <p:spPr>
          <a:xfrm>
            <a:off x="6348730" y="3026410"/>
            <a:ext cx="5576570" cy="2297430"/>
          </a:xfrm>
          <a:prstGeom prst="rect">
            <a:avLst/>
          </a:prstGeom>
        </p:spPr>
      </p:pic>
      <p:sp>
        <p:nvSpPr>
          <p:cNvPr id="13" name="文本框 12"/>
          <p:cNvSpPr txBox="1"/>
          <p:nvPr/>
        </p:nvSpPr>
        <p:spPr>
          <a:xfrm>
            <a:off x="7582535" y="5547995"/>
            <a:ext cx="3291840" cy="521970"/>
          </a:xfrm>
          <a:prstGeom prst="rect">
            <a:avLst/>
          </a:prstGeom>
          <a:noFill/>
        </p:spPr>
        <p:txBody>
          <a:bodyPr wrap="square" rtlCol="0">
            <a:spAutoFit/>
          </a:bodyPr>
          <a:p>
            <a:r>
              <a:rPr lang="zh-CN" altLang="en-US" sz="1400" kern="0" dirty="0">
                <a:ln>
                  <a:noFill/>
                  <a:prstDash val="sysDot"/>
                </a:ln>
                <a:solidFill>
                  <a:schemeClr val="tx1">
                    <a:lumMod val="85000"/>
                    <a:lumOff val="15000"/>
                  </a:schemeClr>
                </a:solidFill>
                <a:latin typeface="+mn-ea"/>
                <a:sym typeface="+mn-ea"/>
              </a:rPr>
              <a:t>表</a:t>
            </a:r>
            <a:r>
              <a:rPr lang="en-US" altLang="zh-CN" sz="1400" kern="0" dirty="0">
                <a:ln>
                  <a:noFill/>
                  <a:prstDash val="sysDot"/>
                </a:ln>
                <a:solidFill>
                  <a:schemeClr val="tx1">
                    <a:lumMod val="85000"/>
                    <a:lumOff val="15000"/>
                  </a:schemeClr>
                </a:solidFill>
                <a:latin typeface="+mn-ea"/>
                <a:sym typeface="+mn-ea"/>
              </a:rPr>
              <a:t> 2-7   </a:t>
            </a:r>
            <a:r>
              <a:rPr lang="zh-CN" altLang="en-US" sz="1400" kern="0" dirty="0">
                <a:ln>
                  <a:noFill/>
                  <a:prstDash val="sysDot"/>
                </a:ln>
                <a:solidFill>
                  <a:schemeClr val="tx1">
                    <a:lumMod val="85000"/>
                    <a:lumOff val="15000"/>
                  </a:schemeClr>
                </a:solidFill>
                <a:latin typeface="+mn-ea"/>
                <a:sym typeface="+mn-ea"/>
              </a:rPr>
              <a:t>路径表达式及其结果表</a:t>
            </a:r>
            <a:endParaRPr lang="zh-CN" altLang="en-US" sz="1400" kern="0" dirty="0">
              <a:ln>
                <a:noFill/>
                <a:prstDash val="sysDot"/>
              </a:ln>
              <a:solidFill>
                <a:schemeClr val="tx1">
                  <a:lumMod val="85000"/>
                  <a:lumOff val="15000"/>
                </a:schemeClr>
              </a:solidFill>
              <a:latin typeface="+mn-ea"/>
              <a:sym typeface="+mn-ea"/>
            </a:endParaRPr>
          </a:p>
          <a:p>
            <a:endParaRPr lang="zh-CN" altLang="en-US" sz="1400" kern="0" dirty="0">
              <a:ln>
                <a:noFill/>
                <a:prstDash val="sysDot"/>
              </a:ln>
              <a:solidFill>
                <a:schemeClr val="tx1">
                  <a:lumMod val="85000"/>
                  <a:lumOff val="15000"/>
                </a:schemeClr>
              </a:solidFill>
              <a:latin typeface="+mn-ea"/>
              <a:sym typeface="+mn-ea"/>
            </a:endParaRPr>
          </a:p>
        </p:txBody>
      </p:sp>
    </p:spTree>
    <p:custDataLst>
      <p:tags r:id="rId16"/>
    </p:custDataLst>
  </p:cSld>
  <p:clrMapOvr>
    <a:masterClrMapping/>
  </p:clrMapOvr>
  <p:transition>
    <p:cut/>
  </p:transition>
</p:sld>
</file>

<file path=ppt/slides/slide91.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cxnSp>
        <p:nvCxnSpPr>
          <p:cNvPr id="76" name="直接连接符 75"/>
          <p:cNvCxnSpPr/>
          <p:nvPr>
            <p:custDataLst>
              <p:tags r:id="rId2"/>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3"/>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4"/>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5"/>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73" name="直接连接符 72"/>
          <p:cNvCxnSpPr/>
          <p:nvPr>
            <p:custDataLst>
              <p:tags r:id="rId6"/>
            </p:custDataLst>
          </p:nvPr>
        </p:nvCxnSpPr>
        <p:spPr>
          <a:xfrm>
            <a:off x="608965" y="181864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74" name="直接连接符 73"/>
          <p:cNvCxnSpPr/>
          <p:nvPr>
            <p:custDataLst>
              <p:tags r:id="rId7"/>
            </p:custDataLst>
          </p:nvPr>
        </p:nvCxnSpPr>
        <p:spPr>
          <a:xfrm>
            <a:off x="2518410" y="192468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5" name="任意多边形: 形状 1397"/>
          <p:cNvSpPr/>
          <p:nvPr>
            <p:custDataLst>
              <p:tags r:id="rId8"/>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9"/>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10"/>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11"/>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12"/>
            </p:custDataLst>
          </p:nvPr>
        </p:nvSpPr>
        <p:spPr>
          <a:xfrm>
            <a:off x="636270" y="1104265"/>
            <a:ext cx="5564505" cy="5650865"/>
          </a:xfrm>
          <a:prstGeom prst="rect">
            <a:avLst/>
          </a:prstGeom>
          <a:noFill/>
          <a:ln>
            <a:solidFill>
              <a:srgbClr val="00B0F0"/>
            </a:solidFill>
          </a:ln>
        </p:spPr>
        <p:txBody>
          <a:bodyPr wrap="square" rtlCol="0" anchor="ctr" anchorCtr="0"/>
          <a:lstStyle/>
          <a:p>
            <a:pPr indent="0" fontAlgn="auto">
              <a:lnSpc>
                <a:spcPct val="150000"/>
              </a:lnSpc>
            </a:pPr>
            <a:r>
              <a:rPr lang="en-US" altLang="zh-CN" sz="1400" b="1" kern="0" dirty="0">
                <a:ln>
                  <a:noFill/>
                  <a:prstDash val="sysDot"/>
                </a:ln>
                <a:solidFill>
                  <a:schemeClr val="tx1">
                    <a:lumMod val="85000"/>
                    <a:lumOff val="15000"/>
                  </a:schemeClr>
                </a:solidFill>
                <a:latin typeface="+mn-ea"/>
                <a:sym typeface="+mn-ea"/>
              </a:rPr>
              <a:t>(</a:t>
            </a:r>
            <a:r>
              <a:rPr lang="zh-CN" altLang="en-US" sz="1400" b="1" kern="0" dirty="0">
                <a:ln>
                  <a:noFill/>
                  <a:prstDash val="sysDot"/>
                </a:ln>
                <a:solidFill>
                  <a:schemeClr val="tx1">
                    <a:lumMod val="85000"/>
                    <a:lumOff val="15000"/>
                  </a:schemeClr>
                </a:solidFill>
                <a:latin typeface="+mn-ea"/>
                <a:sym typeface="+mn-ea"/>
              </a:rPr>
              <a:t>三）使用</a:t>
            </a:r>
            <a:r>
              <a:rPr lang="en-US" altLang="zh-CN" sz="1400" b="1" kern="0" dirty="0">
                <a:ln>
                  <a:noFill/>
                  <a:prstDash val="sysDot"/>
                </a:ln>
                <a:solidFill>
                  <a:schemeClr val="tx1">
                    <a:lumMod val="85000"/>
                    <a:lumOff val="15000"/>
                  </a:schemeClr>
                </a:solidFill>
                <a:latin typeface="+mn-ea"/>
                <a:sym typeface="+mn-ea"/>
              </a:rPr>
              <a:t>lxml(1)</a:t>
            </a:r>
            <a:endParaRPr lang="en-US" altLang="zh-CN" sz="1400" b="1" kern="0" dirty="0">
              <a:ln>
                <a:noFill/>
                <a:prstDash val="sysDot"/>
              </a:ln>
              <a:solidFill>
                <a:schemeClr val="tx1">
                  <a:lumMod val="85000"/>
                  <a:lumOff val="15000"/>
                </a:schemeClr>
              </a:solidFill>
              <a:latin typeface="+mn-ea"/>
              <a:sym typeface="+mn-ea"/>
            </a:endParaRPr>
          </a:p>
          <a:p>
            <a:pPr indent="0" fontAlgn="auto">
              <a:lnSpc>
                <a:spcPct val="150000"/>
              </a:lnSpc>
            </a:pP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200" kern="0" dirty="0">
                <a:ln>
                  <a:noFill/>
                  <a:prstDash val="sysDot"/>
                </a:ln>
                <a:solidFill>
                  <a:schemeClr val="tx1">
                    <a:lumMod val="85000"/>
                    <a:lumOff val="15000"/>
                  </a:schemeClr>
                </a:solidFill>
                <a:latin typeface="+mn-ea"/>
                <a:sym typeface="+mn-ea"/>
              </a:rPr>
              <a:t>可以利用</a:t>
            </a:r>
            <a:r>
              <a:rPr lang="en-US" altLang="zh-CN" sz="1200" kern="0" dirty="0">
                <a:ln>
                  <a:noFill/>
                  <a:prstDash val="sysDot"/>
                </a:ln>
                <a:solidFill>
                  <a:schemeClr val="tx1">
                    <a:lumMod val="85000"/>
                    <a:lumOff val="15000"/>
                  </a:schemeClr>
                </a:solidFill>
                <a:latin typeface="+mn-ea"/>
                <a:sym typeface="+mn-ea"/>
              </a:rPr>
              <a:t> lxml </a:t>
            </a:r>
            <a:r>
              <a:rPr lang="zh-CN" altLang="en-US" sz="1200" kern="0" dirty="0">
                <a:ln>
                  <a:noFill/>
                  <a:prstDash val="sysDot"/>
                </a:ln>
                <a:solidFill>
                  <a:schemeClr val="tx1">
                    <a:lumMod val="85000"/>
                    <a:lumOff val="15000"/>
                  </a:schemeClr>
                </a:solidFill>
                <a:latin typeface="+mn-ea"/>
                <a:sym typeface="+mn-ea"/>
              </a:rPr>
              <a:t>解析</a:t>
            </a:r>
            <a:r>
              <a:rPr lang="en-US" altLang="zh-CN" sz="1200" kern="0" dirty="0">
                <a:ln>
                  <a:noFill/>
                  <a:prstDash val="sysDot"/>
                </a:ln>
                <a:solidFill>
                  <a:schemeClr val="tx1">
                    <a:lumMod val="85000"/>
                    <a:lumOff val="15000"/>
                  </a:schemeClr>
                </a:solidFill>
                <a:latin typeface="+mn-ea"/>
                <a:sym typeface="+mn-ea"/>
              </a:rPr>
              <a:t> HTML </a:t>
            </a:r>
            <a:r>
              <a:rPr lang="zh-CN" altLang="en-US" sz="1200" kern="0" dirty="0">
                <a:ln>
                  <a:noFill/>
                  <a:prstDash val="sysDot"/>
                </a:ln>
                <a:solidFill>
                  <a:schemeClr val="tx1">
                    <a:lumMod val="85000"/>
                    <a:lumOff val="15000"/>
                  </a:schemeClr>
                </a:solidFill>
                <a:latin typeface="+mn-ea"/>
                <a:sym typeface="+mn-ea"/>
              </a:rPr>
              <a:t>代码，先通过一个小例子看一看</a:t>
            </a:r>
            <a:r>
              <a:rPr lang="en-US" altLang="zh-CN" sz="1200" kern="0" dirty="0">
                <a:ln>
                  <a:noFill/>
                  <a:prstDash val="sysDot"/>
                </a:ln>
                <a:solidFill>
                  <a:schemeClr val="tx1">
                    <a:lumMod val="85000"/>
                    <a:lumOff val="15000"/>
                  </a:schemeClr>
                </a:solidFill>
                <a:latin typeface="+mn-ea"/>
                <a:sym typeface="+mn-ea"/>
              </a:rPr>
              <a:t> lxml </a:t>
            </a:r>
            <a:r>
              <a:rPr lang="zh-CN" altLang="en-US" sz="1200" kern="0" dirty="0">
                <a:ln>
                  <a:noFill/>
                  <a:prstDash val="sysDot"/>
                </a:ln>
                <a:solidFill>
                  <a:schemeClr val="tx1">
                    <a:lumMod val="85000"/>
                    <a:lumOff val="15000"/>
                  </a:schemeClr>
                </a:solidFill>
                <a:latin typeface="+mn-ea"/>
                <a:sym typeface="+mn-ea"/>
              </a:rPr>
              <a:t>的基本用法。</a:t>
            </a:r>
            <a:endParaRPr lang="zh-CN" altLang="en-US"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from lxml import etree</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text=' ' '</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&lt;div&gt;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&lt;ul&gt;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&lt;li class="item-0"&gt;&lt;a href="link1.html"&gt;</a:t>
            </a:r>
            <a:r>
              <a:rPr lang="en-US" altLang="en-US" sz="1200" kern="0" dirty="0">
                <a:ln>
                  <a:noFill/>
                  <a:prstDash val="sysDot"/>
                </a:ln>
                <a:solidFill>
                  <a:schemeClr val="tx1">
                    <a:lumMod val="85000"/>
                    <a:lumOff val="15000"/>
                  </a:schemeClr>
                </a:solidFill>
                <a:latin typeface="+mn-ea"/>
                <a:sym typeface="+mn-ea"/>
              </a:rPr>
              <a:t>ﬁ</a:t>
            </a:r>
            <a:r>
              <a:rPr lang="en-US" altLang="zh-CN" sz="1200" kern="0" dirty="0">
                <a:ln>
                  <a:noFill/>
                  <a:prstDash val="sysDot"/>
                </a:ln>
                <a:solidFill>
                  <a:schemeClr val="tx1">
                    <a:lumMod val="85000"/>
                    <a:lumOff val="15000"/>
                  </a:schemeClr>
                </a:solidFill>
                <a:latin typeface="+mn-ea"/>
                <a:sym typeface="+mn-ea"/>
              </a:rPr>
              <a:t>rst item&lt;/a&gt;&lt;/li&gt;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&lt;li class="item-1"&gt;&lt;a href="link2.html"&gt;second item&lt;/a&gt;&lt;/li&gt;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&lt;li class="item-inactive"&gt;&lt;a href="link3.html"&gt;third item&lt;/a&gt;&lt;/li&gt; &lt;li class="item-1"&gt;&lt;a href="link4.html"&gt;fourth item&lt;/a&gt;&lt;/li&gt;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&lt;li class="item-0"&gt;&lt;a href="link5.html"&gt;</a:t>
            </a:r>
            <a:r>
              <a:rPr lang="en-US" altLang="en-US" sz="1200" kern="0" dirty="0">
                <a:ln>
                  <a:noFill/>
                  <a:prstDash val="sysDot"/>
                </a:ln>
                <a:solidFill>
                  <a:schemeClr val="tx1">
                    <a:lumMod val="85000"/>
                    <a:lumOff val="15000"/>
                  </a:schemeClr>
                </a:solidFill>
                <a:latin typeface="+mn-ea"/>
                <a:sym typeface="+mn-ea"/>
              </a:rPr>
              <a:t>ﬁ</a:t>
            </a:r>
            <a:r>
              <a:rPr lang="en-US" altLang="zh-CN" sz="1200" kern="0" dirty="0">
                <a:ln>
                  <a:noFill/>
                  <a:prstDash val="sysDot"/>
                </a:ln>
                <a:solidFill>
                  <a:schemeClr val="tx1">
                    <a:lumMod val="85000"/>
                    <a:lumOff val="15000"/>
                  </a:schemeClr>
                </a:solidFill>
                <a:latin typeface="+mn-ea"/>
                <a:sym typeface="+mn-ea"/>
              </a:rPr>
              <a:t>fth item&lt;/a&gt; &lt;/ul&gt;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&lt;/div&gt;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 ' '</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html=etree.HTML(text)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result=etree.tostring(html)</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print(result)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endParaRPr lang="en-US" altLang="zh-CN" sz="1200" kern="0" dirty="0">
              <a:ln>
                <a:noFill/>
                <a:prstDash val="sysDot"/>
              </a:ln>
              <a:solidFill>
                <a:schemeClr val="tx1">
                  <a:lumMod val="85000"/>
                  <a:lumOff val="15000"/>
                </a:schemeClr>
              </a:solidFill>
              <a:latin typeface="+mn-ea"/>
              <a:sym typeface="+mn-ea"/>
            </a:endParaRPr>
          </a:p>
        </p:txBody>
      </p:sp>
      <p:sp>
        <p:nvSpPr>
          <p:cNvPr id="2062" name="Rectangle 14"/>
          <p:cNvSpPr>
            <a:spLocks noGrp="1" noChangeArrowheads="1"/>
          </p:cNvSpPr>
          <p:nvPr>
            <p:custDataLst>
              <p:tags r:id="rId13"/>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任务实施：解析采集到的网页</a:t>
            </a:r>
            <a:endParaRPr lang="zh-CN" altLang="en-US" sz="3200" dirty="0">
              <a:solidFill>
                <a:srgbClr val="FF0000"/>
              </a:solidFill>
              <a:latin typeface="楷体_GB2312" charset="-122"/>
            </a:endParaRPr>
          </a:p>
        </p:txBody>
      </p:sp>
      <p:sp>
        <p:nvSpPr>
          <p:cNvPr id="8" name="文本框 7"/>
          <p:cNvSpPr txBox="1"/>
          <p:nvPr>
            <p:custDataLst>
              <p:tags r:id="rId14"/>
            </p:custDataLst>
          </p:nvPr>
        </p:nvSpPr>
        <p:spPr>
          <a:xfrm>
            <a:off x="6285230" y="1104265"/>
            <a:ext cx="5704205" cy="5650865"/>
          </a:xfrm>
          <a:prstGeom prst="rect">
            <a:avLst/>
          </a:prstGeom>
          <a:noFill/>
          <a:ln w="12700" cmpd="sng">
            <a:solidFill>
              <a:srgbClr val="00B0F0"/>
            </a:solidFill>
            <a:prstDash val="solid"/>
          </a:ln>
        </p:spPr>
        <p:txBody>
          <a:bodyPr wrap="square" rtlCol="0" anchor="ctr" anchorCtr="0"/>
          <a:p>
            <a:pPr indent="0" fontAlgn="auto">
              <a:lnSpc>
                <a:spcPct val="150000"/>
              </a:lnSpc>
            </a:pPr>
            <a:r>
              <a:rPr lang="zh-CN" altLang="en-US" sz="1200" kern="0" dirty="0">
                <a:ln>
                  <a:noFill/>
                  <a:prstDash val="sysDot"/>
                </a:ln>
                <a:solidFill>
                  <a:schemeClr val="tx1">
                    <a:lumMod val="85000"/>
                    <a:lumOff val="15000"/>
                  </a:schemeClr>
                </a:solidFill>
                <a:latin typeface="+mn-ea"/>
                <a:sym typeface="+mn-ea"/>
              </a:rPr>
              <a:t>首先使用</a:t>
            </a:r>
            <a:r>
              <a:rPr lang="en-US" altLang="zh-CN" sz="1200" kern="0" dirty="0">
                <a:ln>
                  <a:noFill/>
                  <a:prstDash val="sysDot"/>
                </a:ln>
                <a:solidFill>
                  <a:schemeClr val="tx1">
                    <a:lumMod val="85000"/>
                    <a:lumOff val="15000"/>
                  </a:schemeClr>
                </a:solidFill>
                <a:latin typeface="+mn-ea"/>
                <a:sym typeface="+mn-ea"/>
              </a:rPr>
              <a:t> lxml </a:t>
            </a:r>
            <a:r>
              <a:rPr lang="zh-CN" altLang="en-US" sz="1200" kern="0" dirty="0">
                <a:ln>
                  <a:noFill/>
                  <a:prstDash val="sysDot"/>
                </a:ln>
                <a:solidFill>
                  <a:schemeClr val="tx1">
                    <a:lumMod val="85000"/>
                    <a:lumOff val="15000"/>
                  </a:schemeClr>
                </a:solidFill>
                <a:latin typeface="+mn-ea"/>
                <a:sym typeface="+mn-ea"/>
              </a:rPr>
              <a:t>的</a:t>
            </a:r>
            <a:r>
              <a:rPr lang="en-US" altLang="zh-CN" sz="1200" kern="0" dirty="0">
                <a:ln>
                  <a:noFill/>
                  <a:prstDash val="sysDot"/>
                </a:ln>
                <a:solidFill>
                  <a:schemeClr val="tx1">
                    <a:lumMod val="85000"/>
                    <a:lumOff val="15000"/>
                  </a:schemeClr>
                </a:solidFill>
                <a:latin typeface="+mn-ea"/>
                <a:sym typeface="+mn-ea"/>
              </a:rPr>
              <a:t> etree</a:t>
            </a:r>
            <a:r>
              <a:rPr lang="zh-CN" altLang="en-US" sz="1200" kern="0" dirty="0">
                <a:ln>
                  <a:noFill/>
                  <a:prstDash val="sysDot"/>
                </a:ln>
                <a:solidFill>
                  <a:schemeClr val="tx1">
                    <a:lumMod val="85000"/>
                    <a:lumOff val="15000"/>
                  </a:schemeClr>
                </a:solidFill>
                <a:latin typeface="+mn-ea"/>
                <a:sym typeface="+mn-ea"/>
              </a:rPr>
              <a:t>库，其次利用</a:t>
            </a:r>
            <a:r>
              <a:rPr lang="en-US" altLang="zh-CN" sz="1200" kern="0" dirty="0">
                <a:ln>
                  <a:noFill/>
                  <a:prstDash val="sysDot"/>
                </a:ln>
                <a:solidFill>
                  <a:schemeClr val="tx1">
                    <a:lumMod val="85000"/>
                    <a:lumOff val="15000"/>
                  </a:schemeClr>
                </a:solidFill>
                <a:latin typeface="+mn-ea"/>
                <a:sym typeface="+mn-ea"/>
              </a:rPr>
              <a:t> etree.HTML </a:t>
            </a:r>
            <a:r>
              <a:rPr lang="zh-CN" altLang="en-US" sz="1200" kern="0" dirty="0">
                <a:ln>
                  <a:noFill/>
                  <a:prstDash val="sysDot"/>
                </a:ln>
                <a:solidFill>
                  <a:schemeClr val="tx1">
                    <a:lumMod val="85000"/>
                    <a:lumOff val="15000"/>
                  </a:schemeClr>
                </a:solidFill>
                <a:latin typeface="+mn-ea"/>
                <a:sym typeface="+mn-ea"/>
              </a:rPr>
              <a:t>初始化，然后将其打印出来。这里</a:t>
            </a:r>
            <a:r>
              <a:rPr lang="en-US" altLang="zh-CN" sz="1200" kern="0" dirty="0">
                <a:ln>
                  <a:noFill/>
                  <a:prstDash val="sysDot"/>
                </a:ln>
                <a:solidFill>
                  <a:schemeClr val="tx1">
                    <a:lumMod val="85000"/>
                    <a:lumOff val="15000"/>
                  </a:schemeClr>
                </a:solidFill>
                <a:latin typeface="+mn-ea"/>
                <a:sym typeface="+mn-ea"/>
              </a:rPr>
              <a:t> </a:t>
            </a:r>
            <a:r>
              <a:rPr lang="zh-CN" altLang="en-US" sz="1200" kern="0" dirty="0">
                <a:ln>
                  <a:noFill/>
                  <a:prstDash val="sysDot"/>
                </a:ln>
                <a:solidFill>
                  <a:schemeClr val="tx1">
                    <a:lumMod val="85000"/>
                    <a:lumOff val="15000"/>
                  </a:schemeClr>
                </a:solidFill>
                <a:latin typeface="+mn-ea"/>
                <a:sym typeface="+mn-ea"/>
              </a:rPr>
              <a:t>体现了</a:t>
            </a:r>
            <a:r>
              <a:rPr lang="en-US" altLang="zh-CN" sz="1200" kern="0" dirty="0">
                <a:ln>
                  <a:noFill/>
                  <a:prstDash val="sysDot"/>
                </a:ln>
                <a:solidFill>
                  <a:schemeClr val="tx1">
                    <a:lumMod val="85000"/>
                    <a:lumOff val="15000"/>
                  </a:schemeClr>
                </a:solidFill>
                <a:latin typeface="+mn-ea"/>
                <a:sym typeface="+mn-ea"/>
              </a:rPr>
              <a:t> lxml </a:t>
            </a:r>
            <a:r>
              <a:rPr lang="zh-CN" altLang="en-US" sz="1200" kern="0" dirty="0">
                <a:ln>
                  <a:noFill/>
                  <a:prstDash val="sysDot"/>
                </a:ln>
                <a:solidFill>
                  <a:schemeClr val="tx1">
                    <a:lumMod val="85000"/>
                    <a:lumOff val="15000"/>
                  </a:schemeClr>
                </a:solidFill>
                <a:latin typeface="+mn-ea"/>
                <a:sym typeface="+mn-ea"/>
              </a:rPr>
              <a:t>的一个非常实用的功能，即自动修正</a:t>
            </a:r>
            <a:r>
              <a:rPr lang="en-US" altLang="zh-CN" sz="1200" kern="0" dirty="0">
                <a:ln>
                  <a:noFill/>
                  <a:prstDash val="sysDot"/>
                </a:ln>
                <a:solidFill>
                  <a:schemeClr val="tx1">
                    <a:lumMod val="85000"/>
                    <a:lumOff val="15000"/>
                  </a:schemeClr>
                </a:solidFill>
                <a:latin typeface="+mn-ea"/>
                <a:sym typeface="+mn-ea"/>
              </a:rPr>
              <a:t> HTML </a:t>
            </a:r>
            <a:r>
              <a:rPr lang="zh-CN" altLang="en-US" sz="1200" kern="0" dirty="0">
                <a:ln>
                  <a:noFill/>
                  <a:prstDash val="sysDot"/>
                </a:ln>
                <a:solidFill>
                  <a:schemeClr val="tx1">
                    <a:lumMod val="85000"/>
                    <a:lumOff val="15000"/>
                  </a:schemeClr>
                </a:solidFill>
                <a:latin typeface="+mn-ea"/>
                <a:sym typeface="+mn-ea"/>
              </a:rPr>
              <a:t>代码。这里需要注意：最后一</a:t>
            </a:r>
            <a:endParaRPr lang="zh-CN" altLang="en-US" sz="1200" kern="0" dirty="0">
              <a:ln>
                <a:noFill/>
                <a:prstDash val="sysDot"/>
              </a:ln>
              <a:solidFill>
                <a:schemeClr val="tx1">
                  <a:lumMod val="85000"/>
                  <a:lumOff val="15000"/>
                </a:schemeClr>
              </a:solidFill>
              <a:latin typeface="+mn-ea"/>
              <a:sym typeface="+mn-ea"/>
            </a:endParaRPr>
          </a:p>
          <a:p>
            <a:pPr indent="0" fontAlgn="auto">
              <a:lnSpc>
                <a:spcPct val="150000"/>
              </a:lnSpc>
            </a:pP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200" kern="0" dirty="0">
                <a:ln>
                  <a:noFill/>
                  <a:prstDash val="sysDot"/>
                </a:ln>
                <a:solidFill>
                  <a:schemeClr val="tx1">
                    <a:lumMod val="85000"/>
                    <a:lumOff val="15000"/>
                  </a:schemeClr>
                </a:solidFill>
                <a:latin typeface="+mn-ea"/>
                <a:sym typeface="+mn-ea"/>
              </a:rPr>
              <a:t>个</a:t>
            </a:r>
            <a:r>
              <a:rPr lang="en-US" altLang="zh-CN" sz="1200" kern="0" dirty="0">
                <a:ln>
                  <a:noFill/>
                  <a:prstDash val="sysDot"/>
                </a:ln>
                <a:solidFill>
                  <a:schemeClr val="tx1">
                    <a:lumMod val="85000"/>
                    <a:lumOff val="15000"/>
                  </a:schemeClr>
                </a:solidFill>
                <a:latin typeface="+mn-ea"/>
                <a:sym typeface="+mn-ea"/>
              </a:rPr>
              <a:t> li </a:t>
            </a:r>
            <a:r>
              <a:rPr lang="zh-CN" altLang="en-US" sz="1200" kern="0" dirty="0">
                <a:ln>
                  <a:noFill/>
                  <a:prstDash val="sysDot"/>
                </a:ln>
                <a:solidFill>
                  <a:schemeClr val="tx1">
                    <a:lumMod val="85000"/>
                    <a:lumOff val="15000"/>
                  </a:schemeClr>
                </a:solidFill>
                <a:latin typeface="+mn-ea"/>
                <a:sym typeface="+mn-ea"/>
              </a:rPr>
              <a:t>标签没有对应的尾标签，是不闭合的。不过，因为</a:t>
            </a:r>
            <a:r>
              <a:rPr lang="en-US" altLang="zh-CN" sz="1200" kern="0" dirty="0">
                <a:ln>
                  <a:noFill/>
                  <a:prstDash val="sysDot"/>
                </a:ln>
                <a:solidFill>
                  <a:schemeClr val="tx1">
                    <a:lumMod val="85000"/>
                    <a:lumOff val="15000"/>
                  </a:schemeClr>
                </a:solidFill>
                <a:latin typeface="+mn-ea"/>
                <a:sym typeface="+mn-ea"/>
              </a:rPr>
              <a:t> lxml </a:t>
            </a:r>
            <a:r>
              <a:rPr lang="zh-CN" altLang="en-US" sz="1200" kern="0" dirty="0">
                <a:ln>
                  <a:noFill/>
                  <a:prstDash val="sysDot"/>
                </a:ln>
                <a:solidFill>
                  <a:schemeClr val="tx1">
                    <a:lumMod val="85000"/>
                    <a:lumOff val="15000"/>
                  </a:schemeClr>
                </a:solidFill>
                <a:latin typeface="+mn-ea"/>
                <a:sym typeface="+mn-ea"/>
              </a:rPr>
              <a:t>继承了</a:t>
            </a:r>
            <a:r>
              <a:rPr lang="en-US" altLang="zh-CN" sz="1200" kern="0" dirty="0">
                <a:ln>
                  <a:noFill/>
                  <a:prstDash val="sysDot"/>
                </a:ln>
                <a:solidFill>
                  <a:schemeClr val="tx1">
                    <a:lumMod val="85000"/>
                    <a:lumOff val="15000"/>
                  </a:schemeClr>
                </a:solidFill>
                <a:latin typeface="+mn-ea"/>
                <a:sym typeface="+mn-ea"/>
              </a:rPr>
              <a:t> libxml2 </a:t>
            </a:r>
            <a:r>
              <a:rPr lang="zh-CN" altLang="en-US" sz="1200" kern="0" dirty="0">
                <a:ln>
                  <a:noFill/>
                  <a:prstDash val="sysDot"/>
                </a:ln>
                <a:solidFill>
                  <a:schemeClr val="tx1">
                    <a:lumMod val="85000"/>
                    <a:lumOff val="15000"/>
                  </a:schemeClr>
                </a:solidFill>
                <a:latin typeface="+mn-ea"/>
                <a:sym typeface="+mn-ea"/>
              </a:rPr>
              <a:t>的特性，所</a:t>
            </a:r>
            <a:r>
              <a:rPr lang="en-US" altLang="zh-CN" sz="1200" kern="0" dirty="0">
                <a:ln>
                  <a:noFill/>
                  <a:prstDash val="sysDot"/>
                </a:ln>
                <a:solidFill>
                  <a:schemeClr val="tx1">
                    <a:lumMod val="85000"/>
                    <a:lumOff val="15000"/>
                  </a:schemeClr>
                </a:solidFill>
                <a:latin typeface="+mn-ea"/>
                <a:sym typeface="+mn-ea"/>
              </a:rPr>
              <a:t> </a:t>
            </a:r>
            <a:r>
              <a:rPr lang="zh-CN" altLang="en-US" sz="1200" kern="0" dirty="0">
                <a:ln>
                  <a:noFill/>
                  <a:prstDash val="sysDot"/>
                </a:ln>
                <a:solidFill>
                  <a:schemeClr val="tx1">
                    <a:lumMod val="85000"/>
                    <a:lumOff val="15000"/>
                  </a:schemeClr>
                </a:solidFill>
                <a:latin typeface="+mn-ea"/>
                <a:sym typeface="+mn-ea"/>
              </a:rPr>
              <a:t>以它具有自动修正</a:t>
            </a:r>
            <a:r>
              <a:rPr lang="en-US" altLang="zh-CN" sz="1200" kern="0" dirty="0">
                <a:ln>
                  <a:noFill/>
                  <a:prstDash val="sysDot"/>
                </a:ln>
                <a:solidFill>
                  <a:schemeClr val="tx1">
                    <a:lumMod val="85000"/>
                    <a:lumOff val="15000"/>
                  </a:schemeClr>
                </a:solidFill>
                <a:latin typeface="+mn-ea"/>
                <a:sym typeface="+mn-ea"/>
              </a:rPr>
              <a:t> HTML </a:t>
            </a:r>
            <a:r>
              <a:rPr lang="zh-CN" altLang="en-US" sz="1200" kern="0" dirty="0">
                <a:ln>
                  <a:noFill/>
                  <a:prstDash val="sysDot"/>
                </a:ln>
                <a:solidFill>
                  <a:schemeClr val="tx1">
                    <a:lumMod val="85000"/>
                    <a:lumOff val="15000"/>
                  </a:schemeClr>
                </a:solidFill>
                <a:latin typeface="+mn-ea"/>
                <a:sym typeface="+mn-ea"/>
              </a:rPr>
              <a:t>代码的功能，输出结果如下。</a:t>
            </a:r>
            <a:endParaRPr lang="zh-CN" altLang="en-US"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&lt;html&gt;&lt;body&gt;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&lt;div&gt;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&lt;ul&gt;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&lt;li class="item-0"&gt;&lt;a href="link1.html"&gt;</a:t>
            </a:r>
            <a:r>
              <a:rPr lang="en-US" altLang="en-US" sz="1200" kern="0" dirty="0">
                <a:ln>
                  <a:noFill/>
                  <a:prstDash val="sysDot"/>
                </a:ln>
                <a:solidFill>
                  <a:schemeClr val="tx1">
                    <a:lumMod val="85000"/>
                    <a:lumOff val="15000"/>
                  </a:schemeClr>
                </a:solidFill>
                <a:latin typeface="+mn-ea"/>
                <a:sym typeface="+mn-ea"/>
              </a:rPr>
              <a:t>ﬁ</a:t>
            </a:r>
            <a:r>
              <a:rPr lang="en-US" altLang="zh-CN" sz="1200" kern="0" dirty="0">
                <a:ln>
                  <a:noFill/>
                  <a:prstDash val="sysDot"/>
                </a:ln>
                <a:solidFill>
                  <a:schemeClr val="tx1">
                    <a:lumMod val="85000"/>
                    <a:lumOff val="15000"/>
                  </a:schemeClr>
                </a:solidFill>
                <a:latin typeface="+mn-ea"/>
                <a:sym typeface="+mn-ea"/>
              </a:rPr>
              <a:t>rst item&lt;/a&gt;&lt;/li&gt;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&lt;li class="item-1"&gt;&lt;a href="link2.html"&gt;second item&lt;/a&gt;&lt;/li&gt;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&lt;li class="item-inactive"&gt;&lt;a href="link3.html"&gt;third item&lt;/a&gt;&lt;/li&gt; &lt;li class="item-1"&gt;&lt;a href="link4.html"&gt;fourth item&lt;/a&gt;&lt;/li&gt;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&lt;li class="item-0"&gt;&lt;a href="link5.html"&gt;</a:t>
            </a:r>
            <a:r>
              <a:rPr lang="en-US" altLang="en-US" sz="1200" kern="0" dirty="0">
                <a:ln>
                  <a:noFill/>
                  <a:prstDash val="sysDot"/>
                </a:ln>
                <a:solidFill>
                  <a:schemeClr val="tx1">
                    <a:lumMod val="85000"/>
                    <a:lumOff val="15000"/>
                  </a:schemeClr>
                </a:solidFill>
                <a:latin typeface="+mn-ea"/>
                <a:sym typeface="+mn-ea"/>
              </a:rPr>
              <a:t>ﬁ</a:t>
            </a:r>
            <a:r>
              <a:rPr lang="en-US" altLang="zh-CN" sz="1200" kern="0" dirty="0">
                <a:ln>
                  <a:noFill/>
                  <a:prstDash val="sysDot"/>
                </a:ln>
                <a:solidFill>
                  <a:schemeClr val="tx1">
                    <a:lumMod val="85000"/>
                    <a:lumOff val="15000"/>
                  </a:schemeClr>
                </a:solidFill>
                <a:latin typeface="+mn-ea"/>
                <a:sym typeface="+mn-ea"/>
              </a:rPr>
              <a:t>fth item&lt;/a&gt;&lt;/li&gt; &lt;/ul&gt;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&lt;/div&gt;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&lt;/body&gt;&lt;/html&gt;…</a:t>
            </a:r>
            <a:endParaRPr lang="en-US" altLang="zh-CN" sz="1200" kern="0" dirty="0">
              <a:ln>
                <a:noFill/>
                <a:prstDash val="sysDot"/>
              </a:ln>
              <a:solidFill>
                <a:schemeClr val="tx1">
                  <a:lumMod val="85000"/>
                  <a:lumOff val="15000"/>
                </a:schemeClr>
              </a:solidFill>
              <a:latin typeface="+mn-ea"/>
              <a:sym typeface="+mn-ea"/>
            </a:endParaRPr>
          </a:p>
        </p:txBody>
      </p:sp>
    </p:spTree>
    <p:custDataLst>
      <p:tags r:id="rId15"/>
    </p:custDataLst>
  </p:cSld>
  <p:clrMapOvr>
    <a:masterClrMapping/>
  </p:clrMapOvr>
  <p:transition>
    <p:cut/>
  </p:transition>
</p:sld>
</file>

<file path=ppt/slides/slide92.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cxnSp>
        <p:nvCxnSpPr>
          <p:cNvPr id="76" name="直接连接符 75"/>
          <p:cNvCxnSpPr/>
          <p:nvPr>
            <p:custDataLst>
              <p:tags r:id="rId2"/>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3"/>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4"/>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5"/>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73" name="直接连接符 72"/>
          <p:cNvCxnSpPr/>
          <p:nvPr>
            <p:custDataLst>
              <p:tags r:id="rId6"/>
            </p:custDataLst>
          </p:nvPr>
        </p:nvCxnSpPr>
        <p:spPr>
          <a:xfrm>
            <a:off x="608965" y="181864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74" name="直接连接符 73"/>
          <p:cNvCxnSpPr/>
          <p:nvPr>
            <p:custDataLst>
              <p:tags r:id="rId7"/>
            </p:custDataLst>
          </p:nvPr>
        </p:nvCxnSpPr>
        <p:spPr>
          <a:xfrm>
            <a:off x="2518410" y="192468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5" name="任意多边形: 形状 1397"/>
          <p:cNvSpPr/>
          <p:nvPr>
            <p:custDataLst>
              <p:tags r:id="rId8"/>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9"/>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10"/>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11"/>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12"/>
            </p:custDataLst>
          </p:nvPr>
        </p:nvSpPr>
        <p:spPr>
          <a:xfrm>
            <a:off x="636270" y="1104265"/>
            <a:ext cx="5564505" cy="5650865"/>
          </a:xfrm>
          <a:prstGeom prst="rect">
            <a:avLst/>
          </a:prstGeom>
          <a:noFill/>
          <a:ln>
            <a:solidFill>
              <a:srgbClr val="00B0F0"/>
            </a:solidFill>
          </a:ln>
        </p:spPr>
        <p:txBody>
          <a:bodyPr wrap="square" rtlCol="0" anchor="ctr" anchorCtr="0"/>
          <a:lstStyle/>
          <a:p>
            <a:pPr indent="0" fontAlgn="auto">
              <a:lnSpc>
                <a:spcPct val="150000"/>
              </a:lnSpc>
            </a:pPr>
            <a:r>
              <a:rPr lang="zh-CN" altLang="en-US" sz="1600" b="1" kern="0" dirty="0">
                <a:ln>
                  <a:noFill/>
                  <a:prstDash val="sysDot"/>
                </a:ln>
                <a:solidFill>
                  <a:schemeClr val="tx1">
                    <a:lumMod val="85000"/>
                    <a:lumOff val="15000"/>
                  </a:schemeClr>
                </a:solidFill>
                <a:latin typeface="+mn-ea"/>
                <a:sym typeface="+mn-ea"/>
              </a:rPr>
              <a:t>（三）使用</a:t>
            </a:r>
            <a:r>
              <a:rPr lang="en-US" altLang="zh-CN" sz="1600" b="1" kern="0" dirty="0">
                <a:ln>
                  <a:noFill/>
                  <a:prstDash val="sysDot"/>
                </a:ln>
                <a:solidFill>
                  <a:schemeClr val="tx1">
                    <a:lumMod val="85000"/>
                    <a:lumOff val="15000"/>
                  </a:schemeClr>
                </a:solidFill>
                <a:latin typeface="+mn-ea"/>
                <a:sym typeface="+mn-ea"/>
              </a:rPr>
              <a:t> lxml</a:t>
            </a:r>
            <a:r>
              <a:rPr lang="zh-CN" altLang="en-US" sz="1600" b="1" kern="0" dirty="0">
                <a:ln>
                  <a:noFill/>
                  <a:prstDash val="sysDot"/>
                </a:ln>
                <a:solidFill>
                  <a:schemeClr val="tx1">
                    <a:lumMod val="85000"/>
                    <a:lumOff val="15000"/>
                  </a:schemeClr>
                </a:solidFill>
                <a:latin typeface="+mn-ea"/>
                <a:sym typeface="+mn-ea"/>
              </a:rPr>
              <a:t>（</a:t>
            </a:r>
            <a:r>
              <a:rPr lang="en-US" altLang="zh-CN" sz="1600" b="1" kern="0" dirty="0">
                <a:ln>
                  <a:noFill/>
                  <a:prstDash val="sysDot"/>
                </a:ln>
                <a:solidFill>
                  <a:schemeClr val="tx1">
                    <a:lumMod val="85000"/>
                    <a:lumOff val="15000"/>
                  </a:schemeClr>
                </a:solidFill>
                <a:latin typeface="+mn-ea"/>
                <a:sym typeface="+mn-ea"/>
              </a:rPr>
              <a:t>2</a:t>
            </a:r>
            <a:r>
              <a:rPr lang="zh-CN" altLang="en-US" sz="1600" b="1" kern="0" dirty="0">
                <a:ln>
                  <a:noFill/>
                  <a:prstDash val="sysDot"/>
                </a:ln>
                <a:solidFill>
                  <a:schemeClr val="tx1">
                    <a:lumMod val="85000"/>
                    <a:lumOff val="15000"/>
                  </a:schemeClr>
                </a:solidFill>
                <a:latin typeface="+mn-ea"/>
                <a:sym typeface="+mn-ea"/>
              </a:rPr>
              <a:t>）</a:t>
            </a:r>
            <a:endParaRPr lang="en-US" altLang="zh-CN" sz="1600" b="1"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200" kern="0" dirty="0">
                <a:ln>
                  <a:noFill/>
                  <a:prstDash val="sysDot"/>
                </a:ln>
                <a:solidFill>
                  <a:schemeClr val="tx1">
                    <a:lumMod val="85000"/>
                    <a:lumOff val="15000"/>
                  </a:schemeClr>
                </a:solidFill>
                <a:latin typeface="+mn-ea"/>
                <a:sym typeface="+mn-ea"/>
              </a:rPr>
              <a:t>上述代码不仅补全了</a:t>
            </a:r>
            <a:r>
              <a:rPr lang="en-US" altLang="zh-CN" sz="1200" kern="0" dirty="0">
                <a:ln>
                  <a:noFill/>
                  <a:prstDash val="sysDot"/>
                </a:ln>
                <a:solidFill>
                  <a:schemeClr val="tx1">
                    <a:lumMod val="85000"/>
                    <a:lumOff val="15000"/>
                  </a:schemeClr>
                </a:solidFill>
                <a:latin typeface="+mn-ea"/>
                <a:sym typeface="+mn-ea"/>
              </a:rPr>
              <a:t> li </a:t>
            </a:r>
            <a:r>
              <a:rPr lang="zh-CN" altLang="en-US" sz="1200" kern="0" dirty="0">
                <a:ln>
                  <a:noFill/>
                  <a:prstDash val="sysDot"/>
                </a:ln>
                <a:solidFill>
                  <a:schemeClr val="tx1">
                    <a:lumMod val="85000"/>
                    <a:lumOff val="15000"/>
                  </a:schemeClr>
                </a:solidFill>
                <a:latin typeface="+mn-ea"/>
                <a:sym typeface="+mn-ea"/>
              </a:rPr>
              <a:t>标签，还添加了</a:t>
            </a:r>
            <a:r>
              <a:rPr lang="en-US" altLang="zh-CN" sz="1200" kern="0" dirty="0">
                <a:ln>
                  <a:noFill/>
                  <a:prstDash val="sysDot"/>
                </a:ln>
                <a:solidFill>
                  <a:schemeClr val="tx1">
                    <a:lumMod val="85000"/>
                    <a:lumOff val="15000"/>
                  </a:schemeClr>
                </a:solidFill>
                <a:latin typeface="+mn-ea"/>
                <a:sym typeface="+mn-ea"/>
              </a:rPr>
              <a:t> body </a:t>
            </a:r>
            <a:r>
              <a:rPr lang="zh-CN" altLang="en-US" sz="1200" kern="0" dirty="0">
                <a:ln>
                  <a:noFill/>
                  <a:prstDash val="sysDot"/>
                </a:ln>
                <a:solidFill>
                  <a:schemeClr val="tx1">
                    <a:lumMod val="85000"/>
                    <a:lumOff val="15000"/>
                  </a:schemeClr>
                </a:solidFill>
                <a:latin typeface="+mn-ea"/>
                <a:sym typeface="+mn-ea"/>
              </a:rPr>
              <a:t>和</a:t>
            </a:r>
            <a:r>
              <a:rPr lang="en-US" altLang="zh-CN" sz="1200" kern="0" dirty="0">
                <a:ln>
                  <a:noFill/>
                  <a:prstDash val="sysDot"/>
                </a:ln>
                <a:solidFill>
                  <a:schemeClr val="tx1">
                    <a:lumMod val="85000"/>
                    <a:lumOff val="15000"/>
                  </a:schemeClr>
                </a:solidFill>
                <a:latin typeface="+mn-ea"/>
                <a:sym typeface="+mn-ea"/>
              </a:rPr>
              <a:t> html </a:t>
            </a:r>
            <a:r>
              <a:rPr lang="zh-CN" altLang="en-US" sz="1200" kern="0" dirty="0">
                <a:ln>
                  <a:noFill/>
                  <a:prstDash val="sysDot"/>
                </a:ln>
                <a:solidFill>
                  <a:schemeClr val="tx1">
                    <a:lumMod val="85000"/>
                    <a:lumOff val="15000"/>
                  </a:schemeClr>
                </a:solidFill>
                <a:latin typeface="+mn-ea"/>
                <a:sym typeface="+mn-ea"/>
              </a:rPr>
              <a:t>标签。除了直接读取字符串以</a:t>
            </a:r>
            <a:r>
              <a:rPr lang="en-US" altLang="zh-CN" sz="1200" kern="0" dirty="0">
                <a:ln>
                  <a:noFill/>
                  <a:prstDash val="sysDot"/>
                </a:ln>
                <a:solidFill>
                  <a:schemeClr val="tx1">
                    <a:lumMod val="85000"/>
                    <a:lumOff val="15000"/>
                  </a:schemeClr>
                </a:solidFill>
                <a:latin typeface="+mn-ea"/>
                <a:sym typeface="+mn-ea"/>
              </a:rPr>
              <a:t> </a:t>
            </a:r>
            <a:r>
              <a:rPr lang="zh-CN" altLang="en-US" sz="1200" kern="0" dirty="0">
                <a:ln>
                  <a:noFill/>
                  <a:prstDash val="sysDot"/>
                </a:ln>
                <a:solidFill>
                  <a:schemeClr val="tx1">
                    <a:lumMod val="85000"/>
                    <a:lumOff val="15000"/>
                  </a:schemeClr>
                </a:solidFill>
                <a:latin typeface="+mn-ea"/>
                <a:sym typeface="+mn-ea"/>
              </a:rPr>
              <a:t>外，还支持从文件读取内容，比如新建一个文件</a:t>
            </a:r>
            <a:r>
              <a:rPr lang="en-US" altLang="zh-CN" sz="1200" kern="0" dirty="0">
                <a:ln>
                  <a:noFill/>
                  <a:prstDash val="sysDot"/>
                </a:ln>
                <a:solidFill>
                  <a:schemeClr val="tx1">
                    <a:lumMod val="85000"/>
                    <a:lumOff val="15000"/>
                  </a:schemeClr>
                </a:solidFill>
                <a:latin typeface="+mn-ea"/>
                <a:sym typeface="+mn-ea"/>
              </a:rPr>
              <a:t> hello.html </a:t>
            </a:r>
            <a:r>
              <a:rPr lang="zh-CN" altLang="en-US" sz="1200" kern="0" dirty="0">
                <a:ln>
                  <a:noFill/>
                  <a:prstDash val="sysDot"/>
                </a:ln>
                <a:solidFill>
                  <a:schemeClr val="tx1">
                    <a:lumMod val="85000"/>
                    <a:lumOff val="15000"/>
                  </a:schemeClr>
                </a:solidFill>
                <a:latin typeface="+mn-ea"/>
                <a:sym typeface="+mn-ea"/>
              </a:rPr>
              <a:t>的内容如下。</a:t>
            </a:r>
            <a:endParaRPr lang="zh-CN" altLang="en-US"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&lt;div&gt;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&lt;ul&gt;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&lt;li class="item-0"&gt;&lt;a href="link1.html"&gt;</a:t>
            </a:r>
            <a:r>
              <a:rPr lang="en-US" altLang="en-US" sz="1200" kern="0" dirty="0">
                <a:ln>
                  <a:noFill/>
                  <a:prstDash val="sysDot"/>
                </a:ln>
                <a:solidFill>
                  <a:schemeClr val="tx1">
                    <a:lumMod val="85000"/>
                    <a:lumOff val="15000"/>
                  </a:schemeClr>
                </a:solidFill>
                <a:latin typeface="+mn-ea"/>
                <a:sym typeface="+mn-ea"/>
              </a:rPr>
              <a:t>ﬁ</a:t>
            </a:r>
            <a:r>
              <a:rPr lang="en-US" altLang="zh-CN" sz="1200" kern="0" dirty="0">
                <a:ln>
                  <a:noFill/>
                  <a:prstDash val="sysDot"/>
                </a:ln>
                <a:solidFill>
                  <a:schemeClr val="tx1">
                    <a:lumMod val="85000"/>
                    <a:lumOff val="15000"/>
                  </a:schemeClr>
                </a:solidFill>
                <a:latin typeface="+mn-ea"/>
                <a:sym typeface="+mn-ea"/>
              </a:rPr>
              <a:t>rst item&lt;/a&gt;&lt;/li&gt;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&lt;li class="item-1"&gt;&lt;a href="link2.html"&gt;second item&lt;/a&gt;&lt;/li&gt;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&lt;li class="item-inactive"&gt;&lt;a href="link3.html"&gt;&lt;span class="bold"&gt; third item&lt;/span&gt;&lt;/a&gt;&lt;/li&gt;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&lt;li class="item-1"&gt;&lt;a href="link4.html"&gt;fourth item&lt;/a&gt;&lt;/li&gt;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&lt;li class="item-0"&gt;&lt;a href="link5.html"&gt;</a:t>
            </a:r>
            <a:r>
              <a:rPr lang="en-US" altLang="en-US" sz="1200" kern="0" dirty="0">
                <a:ln>
                  <a:noFill/>
                  <a:prstDash val="sysDot"/>
                </a:ln>
                <a:solidFill>
                  <a:schemeClr val="tx1">
                    <a:lumMod val="85000"/>
                    <a:lumOff val="15000"/>
                  </a:schemeClr>
                </a:solidFill>
                <a:latin typeface="+mn-ea"/>
                <a:sym typeface="+mn-ea"/>
              </a:rPr>
              <a:t>ﬁ</a:t>
            </a:r>
            <a:r>
              <a:rPr lang="en-US" altLang="zh-CN" sz="1200" kern="0" dirty="0">
                <a:ln>
                  <a:noFill/>
                  <a:prstDash val="sysDot"/>
                </a:ln>
                <a:solidFill>
                  <a:schemeClr val="tx1">
                    <a:lumMod val="85000"/>
                    <a:lumOff val="15000"/>
                  </a:schemeClr>
                </a:solidFill>
                <a:latin typeface="+mn-ea"/>
                <a:sym typeface="+mn-ea"/>
              </a:rPr>
              <a:t>fth item&lt;/a&gt;&lt;/li&gt; &lt;/ul&gt;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&lt;/div&gt;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200" kern="0" dirty="0">
                <a:ln>
                  <a:noFill/>
                  <a:prstDash val="sysDot"/>
                </a:ln>
                <a:solidFill>
                  <a:schemeClr val="tx1">
                    <a:lumMod val="85000"/>
                    <a:lumOff val="15000"/>
                  </a:schemeClr>
                </a:solidFill>
                <a:latin typeface="+mn-ea"/>
                <a:sym typeface="+mn-ea"/>
              </a:rPr>
              <a:t>利用</a:t>
            </a:r>
            <a:r>
              <a:rPr lang="en-US" altLang="zh-CN" sz="1200" kern="0" dirty="0">
                <a:ln>
                  <a:noFill/>
                  <a:prstDash val="sysDot"/>
                </a:ln>
                <a:solidFill>
                  <a:schemeClr val="tx1">
                    <a:lumMod val="85000"/>
                    <a:lumOff val="15000"/>
                  </a:schemeClr>
                </a:solidFill>
                <a:latin typeface="+mn-ea"/>
                <a:sym typeface="+mn-ea"/>
              </a:rPr>
              <a:t> parse</a:t>
            </a:r>
            <a:r>
              <a:rPr lang="zh-CN" altLang="en-US" sz="1200" kern="0" dirty="0">
                <a:ln>
                  <a:noFill/>
                  <a:prstDash val="sysDot"/>
                </a:ln>
                <a:solidFill>
                  <a:schemeClr val="tx1">
                    <a:lumMod val="85000"/>
                    <a:lumOff val="15000"/>
                  </a:schemeClr>
                </a:solidFill>
                <a:latin typeface="+mn-ea"/>
                <a:sym typeface="+mn-ea"/>
              </a:rPr>
              <a:t>（）方法读取文件。</a:t>
            </a:r>
            <a:endParaRPr lang="zh-CN" altLang="en-US"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from lxml import etree</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html=etree.parse('hello.html')</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result=etree.tostring (html,pretty_print=True)</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print(result)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200" kern="0" dirty="0">
                <a:ln>
                  <a:noFill/>
                  <a:prstDash val="sysDot"/>
                </a:ln>
                <a:solidFill>
                  <a:schemeClr val="tx1">
                    <a:lumMod val="85000"/>
                    <a:lumOff val="15000"/>
                  </a:schemeClr>
                </a:solidFill>
                <a:latin typeface="+mn-ea"/>
                <a:sym typeface="+mn-ea"/>
              </a:rPr>
              <a:t>同样可以得到相同的结果。</a:t>
            </a:r>
            <a:endParaRPr lang="zh-CN" altLang="en-US" sz="1200" kern="0" dirty="0">
              <a:ln>
                <a:noFill/>
                <a:prstDash val="sysDot"/>
              </a:ln>
              <a:solidFill>
                <a:schemeClr val="tx1">
                  <a:lumMod val="85000"/>
                  <a:lumOff val="15000"/>
                </a:schemeClr>
              </a:solidFill>
              <a:latin typeface="+mn-ea"/>
              <a:sym typeface="+mn-ea"/>
            </a:endParaRPr>
          </a:p>
        </p:txBody>
      </p:sp>
      <p:sp>
        <p:nvSpPr>
          <p:cNvPr id="2062" name="Rectangle 14"/>
          <p:cNvSpPr>
            <a:spLocks noGrp="1" noChangeArrowheads="1"/>
          </p:cNvSpPr>
          <p:nvPr>
            <p:custDataLst>
              <p:tags r:id="rId13"/>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任务实施：解析采集到的网页</a:t>
            </a:r>
            <a:endParaRPr lang="zh-CN" altLang="en-US" sz="3200" dirty="0">
              <a:solidFill>
                <a:srgbClr val="FF0000"/>
              </a:solidFill>
              <a:latin typeface="楷体_GB2312" charset="-122"/>
            </a:endParaRPr>
          </a:p>
        </p:txBody>
      </p:sp>
      <p:sp>
        <p:nvSpPr>
          <p:cNvPr id="8" name="文本框 7"/>
          <p:cNvSpPr txBox="1"/>
          <p:nvPr>
            <p:custDataLst>
              <p:tags r:id="rId14"/>
            </p:custDataLst>
          </p:nvPr>
        </p:nvSpPr>
        <p:spPr>
          <a:xfrm>
            <a:off x="6285230" y="1104265"/>
            <a:ext cx="5704205" cy="5650865"/>
          </a:xfrm>
          <a:prstGeom prst="rect">
            <a:avLst/>
          </a:prstGeom>
          <a:noFill/>
          <a:ln w="12700" cmpd="sng">
            <a:solidFill>
              <a:srgbClr val="00B0F0"/>
            </a:solidFill>
            <a:prstDash val="solid"/>
          </a:ln>
        </p:spPr>
        <p:txBody>
          <a:bodyPr wrap="square" rtlCol="0" anchor="ctr" anchorCtr="0"/>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lxml </a:t>
            </a:r>
            <a:r>
              <a:rPr lang="zh-CN" altLang="en-US" sz="1200" kern="0" dirty="0">
                <a:ln>
                  <a:noFill/>
                  <a:prstDash val="sysDot"/>
                </a:ln>
                <a:solidFill>
                  <a:schemeClr val="tx1">
                    <a:lumMod val="85000"/>
                    <a:lumOff val="15000"/>
                  </a:schemeClr>
                </a:solidFill>
                <a:latin typeface="+mn-ea"/>
                <a:sym typeface="+mn-ea"/>
              </a:rPr>
              <a:t>是基于</a:t>
            </a:r>
            <a:r>
              <a:rPr lang="en-US" altLang="zh-CN" sz="1200" kern="0" dirty="0">
                <a:ln>
                  <a:noFill/>
                  <a:prstDash val="sysDot"/>
                </a:ln>
                <a:solidFill>
                  <a:schemeClr val="tx1">
                    <a:lumMod val="85000"/>
                    <a:lumOff val="15000"/>
                  </a:schemeClr>
                </a:solidFill>
                <a:latin typeface="+mn-ea"/>
                <a:sym typeface="+mn-ea"/>
              </a:rPr>
              <a:t> libxml2 </a:t>
            </a:r>
            <a:r>
              <a:rPr lang="zh-CN" altLang="en-US" sz="1200" kern="0" dirty="0">
                <a:ln>
                  <a:noFill/>
                  <a:prstDash val="sysDot"/>
                </a:ln>
                <a:solidFill>
                  <a:schemeClr val="tx1">
                    <a:lumMod val="85000"/>
                    <a:lumOff val="15000"/>
                  </a:schemeClr>
                </a:solidFill>
                <a:latin typeface="+mn-ea"/>
                <a:sym typeface="+mn-ea"/>
              </a:rPr>
              <a:t>这一</a:t>
            </a:r>
            <a:r>
              <a:rPr lang="en-US" altLang="zh-CN" sz="1200" kern="0" dirty="0">
                <a:ln>
                  <a:noFill/>
                  <a:prstDash val="sysDot"/>
                </a:ln>
                <a:solidFill>
                  <a:schemeClr val="tx1">
                    <a:lumMod val="85000"/>
                    <a:lumOff val="15000"/>
                  </a:schemeClr>
                </a:solidFill>
                <a:latin typeface="+mn-ea"/>
                <a:sym typeface="+mn-ea"/>
              </a:rPr>
              <a:t> XML </a:t>
            </a:r>
            <a:r>
              <a:rPr lang="zh-CN" altLang="en-US" sz="1200" kern="0" dirty="0">
                <a:ln>
                  <a:noFill/>
                  <a:prstDash val="sysDot"/>
                </a:ln>
                <a:solidFill>
                  <a:schemeClr val="tx1">
                    <a:lumMod val="85000"/>
                    <a:lumOff val="15000"/>
                  </a:schemeClr>
                </a:solidFill>
                <a:latin typeface="+mn-ea"/>
                <a:sym typeface="+mn-ea"/>
              </a:rPr>
              <a:t>解析库的</a:t>
            </a:r>
            <a:r>
              <a:rPr lang="en-US" altLang="zh-CN" sz="1200" kern="0" dirty="0">
                <a:ln>
                  <a:noFill/>
                  <a:prstDash val="sysDot"/>
                </a:ln>
                <a:solidFill>
                  <a:schemeClr val="tx1">
                    <a:lumMod val="85000"/>
                    <a:lumOff val="15000"/>
                  </a:schemeClr>
                </a:solidFill>
                <a:latin typeface="+mn-ea"/>
                <a:sym typeface="+mn-ea"/>
              </a:rPr>
              <a:t> Python </a:t>
            </a:r>
            <a:r>
              <a:rPr lang="zh-CN" altLang="en-US" sz="1200" kern="0" dirty="0">
                <a:ln>
                  <a:noFill/>
                  <a:prstDash val="sysDot"/>
                </a:ln>
                <a:solidFill>
                  <a:schemeClr val="tx1">
                    <a:lumMod val="85000"/>
                    <a:lumOff val="15000"/>
                  </a:schemeClr>
                </a:solidFill>
                <a:latin typeface="+mn-ea"/>
                <a:sym typeface="+mn-ea"/>
              </a:rPr>
              <a:t>封装。该模块使用</a:t>
            </a:r>
            <a:r>
              <a:rPr lang="en-US" altLang="zh-CN" sz="1200" kern="0" dirty="0">
                <a:ln>
                  <a:noFill/>
                  <a:prstDash val="sysDot"/>
                </a:ln>
                <a:solidFill>
                  <a:schemeClr val="tx1">
                    <a:lumMod val="85000"/>
                    <a:lumOff val="15000"/>
                  </a:schemeClr>
                </a:solidFill>
                <a:latin typeface="+mn-ea"/>
                <a:sym typeface="+mn-ea"/>
              </a:rPr>
              <a:t> C </a:t>
            </a:r>
            <a:r>
              <a:rPr lang="zh-CN" altLang="en-US" sz="1200" kern="0" dirty="0">
                <a:ln>
                  <a:noFill/>
                  <a:prstDash val="sysDot"/>
                </a:ln>
                <a:solidFill>
                  <a:schemeClr val="tx1">
                    <a:lumMod val="85000"/>
                    <a:lumOff val="15000"/>
                  </a:schemeClr>
                </a:solidFill>
                <a:latin typeface="+mn-ea"/>
                <a:sym typeface="+mn-ea"/>
              </a:rPr>
              <a:t>语言编写，</a:t>
            </a:r>
            <a:r>
              <a:rPr lang="en-US" altLang="zh-CN" sz="1200" kern="0" dirty="0">
                <a:ln>
                  <a:noFill/>
                  <a:prstDash val="sysDot"/>
                </a:ln>
                <a:solidFill>
                  <a:schemeClr val="tx1">
                    <a:lumMod val="85000"/>
                    <a:lumOff val="15000"/>
                  </a:schemeClr>
                </a:solidFill>
                <a:latin typeface="+mn-ea"/>
                <a:sym typeface="+mn-ea"/>
              </a:rPr>
              <a:t> </a:t>
            </a:r>
            <a:r>
              <a:rPr lang="zh-CN" altLang="en-US" sz="1200" kern="0" dirty="0">
                <a:ln>
                  <a:noFill/>
                  <a:prstDash val="sysDot"/>
                </a:ln>
                <a:solidFill>
                  <a:schemeClr val="tx1">
                    <a:lumMod val="85000"/>
                    <a:lumOff val="15000"/>
                  </a:schemeClr>
                </a:solidFill>
                <a:latin typeface="+mn-ea"/>
                <a:sym typeface="+mn-ea"/>
              </a:rPr>
              <a:t>解析速度比</a:t>
            </a:r>
            <a:r>
              <a:rPr lang="en-US" altLang="zh-CN" sz="1200" kern="0" dirty="0">
                <a:ln>
                  <a:noFill/>
                  <a:prstDash val="sysDot"/>
                </a:ln>
                <a:solidFill>
                  <a:schemeClr val="tx1">
                    <a:lumMod val="85000"/>
                    <a:lumOff val="15000"/>
                  </a:schemeClr>
                </a:solidFill>
                <a:latin typeface="+mn-ea"/>
                <a:sym typeface="+mn-ea"/>
              </a:rPr>
              <a:t> Beautiful Soup </a:t>
            </a:r>
            <a:r>
              <a:rPr lang="zh-CN" altLang="en-US" sz="1200" kern="0" dirty="0">
                <a:ln>
                  <a:noFill/>
                  <a:prstDash val="sysDot"/>
                </a:ln>
                <a:solidFill>
                  <a:schemeClr val="tx1">
                    <a:lumMod val="85000"/>
                    <a:lumOff val="15000"/>
                  </a:schemeClr>
                </a:solidFill>
                <a:latin typeface="+mn-ea"/>
                <a:sym typeface="+mn-ea"/>
              </a:rPr>
              <a:t>更快，不过安装过程也更为复杂。最新的安装说明可以参</a:t>
            </a:r>
            <a:r>
              <a:rPr lang="en-US" altLang="zh-CN" sz="1200" kern="0" dirty="0">
                <a:ln>
                  <a:noFill/>
                  <a:prstDash val="sysDot"/>
                </a:ln>
                <a:solidFill>
                  <a:schemeClr val="tx1">
                    <a:lumMod val="85000"/>
                    <a:lumOff val="15000"/>
                  </a:schemeClr>
                </a:solidFill>
                <a:latin typeface="+mn-ea"/>
                <a:sym typeface="+mn-ea"/>
              </a:rPr>
              <a:t> </a:t>
            </a:r>
            <a:r>
              <a:rPr lang="zh-CN" altLang="en-US" sz="1200" kern="0" dirty="0">
                <a:ln>
                  <a:noFill/>
                  <a:prstDash val="sysDot"/>
                </a:ln>
                <a:solidFill>
                  <a:schemeClr val="tx1">
                    <a:lumMod val="85000"/>
                    <a:lumOff val="15000"/>
                  </a:schemeClr>
                </a:solidFill>
                <a:latin typeface="+mn-ea"/>
                <a:sym typeface="+mn-ea"/>
              </a:rPr>
              <a:t>考</a:t>
            </a:r>
            <a:r>
              <a:rPr lang="en-US" altLang="zh-CN" sz="1200" kern="0" dirty="0">
                <a:ln>
                  <a:noFill/>
                  <a:prstDash val="sysDot"/>
                </a:ln>
                <a:solidFill>
                  <a:schemeClr val="tx1">
                    <a:lumMod val="85000"/>
                    <a:lumOff val="15000"/>
                  </a:schemeClr>
                </a:solidFill>
                <a:latin typeface="+mn-ea"/>
                <a:sym typeface="+mn-ea"/>
              </a:rPr>
              <a:t> lxml </a:t>
            </a:r>
            <a:r>
              <a:rPr lang="zh-CN" altLang="en-US" sz="1200" kern="0" dirty="0">
                <a:ln>
                  <a:noFill/>
                  <a:prstDash val="sysDot"/>
                </a:ln>
                <a:solidFill>
                  <a:schemeClr val="tx1">
                    <a:lumMod val="85000"/>
                    <a:lumOff val="15000"/>
                  </a:schemeClr>
                </a:solidFill>
                <a:latin typeface="+mn-ea"/>
                <a:sym typeface="+mn-ea"/>
              </a:rPr>
              <a:t>官网。和</a:t>
            </a:r>
            <a:r>
              <a:rPr lang="en-US" altLang="zh-CN" sz="1200" kern="0" dirty="0">
                <a:ln>
                  <a:noFill/>
                  <a:prstDash val="sysDot"/>
                </a:ln>
                <a:solidFill>
                  <a:schemeClr val="tx1">
                    <a:lumMod val="85000"/>
                    <a:lumOff val="15000"/>
                  </a:schemeClr>
                </a:solidFill>
                <a:latin typeface="+mn-ea"/>
                <a:sym typeface="+mn-ea"/>
              </a:rPr>
              <a:t> Beautiful Soup </a:t>
            </a:r>
            <a:r>
              <a:rPr lang="zh-CN" altLang="en-US" sz="1200" kern="0" dirty="0">
                <a:ln>
                  <a:noFill/>
                  <a:prstDash val="sysDot"/>
                </a:ln>
                <a:solidFill>
                  <a:schemeClr val="tx1">
                    <a:lumMod val="85000"/>
                    <a:lumOff val="15000"/>
                  </a:schemeClr>
                </a:solidFill>
                <a:latin typeface="+mn-ea"/>
                <a:sym typeface="+mn-ea"/>
              </a:rPr>
              <a:t>一样，使用</a:t>
            </a:r>
            <a:r>
              <a:rPr lang="en-US" altLang="zh-CN" sz="1200" kern="0" dirty="0">
                <a:ln>
                  <a:noFill/>
                  <a:prstDash val="sysDot"/>
                </a:ln>
                <a:solidFill>
                  <a:schemeClr val="tx1">
                    <a:lumMod val="85000"/>
                    <a:lumOff val="15000"/>
                  </a:schemeClr>
                </a:solidFill>
                <a:latin typeface="+mn-ea"/>
                <a:sym typeface="+mn-ea"/>
              </a:rPr>
              <a:t> lxml </a:t>
            </a:r>
            <a:r>
              <a:rPr lang="zh-CN" altLang="en-US" sz="1200" kern="0" dirty="0">
                <a:ln>
                  <a:noFill/>
                  <a:prstDash val="sysDot"/>
                </a:ln>
                <a:solidFill>
                  <a:schemeClr val="tx1">
                    <a:lumMod val="85000"/>
                    <a:lumOff val="15000"/>
                  </a:schemeClr>
                </a:solidFill>
                <a:latin typeface="+mn-ea"/>
                <a:sym typeface="+mn-ea"/>
              </a:rPr>
              <a:t>模块的第一步也是将有可能不合法的</a:t>
            </a:r>
            <a:r>
              <a:rPr lang="en-US" altLang="zh-CN" sz="1200" kern="0" dirty="0">
                <a:ln>
                  <a:noFill/>
                  <a:prstDash val="sysDot"/>
                </a:ln>
                <a:solidFill>
                  <a:schemeClr val="tx1">
                    <a:lumMod val="85000"/>
                    <a:lumOff val="15000"/>
                  </a:schemeClr>
                </a:solidFill>
                <a:latin typeface="+mn-ea"/>
                <a:sym typeface="+mn-ea"/>
              </a:rPr>
              <a:t> HTML </a:t>
            </a:r>
            <a:r>
              <a:rPr lang="zh-CN" altLang="en-US" sz="1200" kern="0" dirty="0">
                <a:ln>
                  <a:noFill/>
                  <a:prstDash val="sysDot"/>
                </a:ln>
                <a:solidFill>
                  <a:schemeClr val="tx1">
                    <a:lumMod val="85000"/>
                    <a:lumOff val="15000"/>
                  </a:schemeClr>
                </a:solidFill>
                <a:latin typeface="+mn-ea"/>
                <a:sym typeface="+mn-ea"/>
              </a:rPr>
              <a:t>解析为统一格式。下面是使用该模块解析同一个不完整</a:t>
            </a:r>
            <a:r>
              <a:rPr lang="en-US" altLang="zh-CN" sz="1200" kern="0" dirty="0">
                <a:ln>
                  <a:noFill/>
                  <a:prstDash val="sysDot"/>
                </a:ln>
                <a:solidFill>
                  <a:schemeClr val="tx1">
                    <a:lumMod val="85000"/>
                    <a:lumOff val="15000"/>
                  </a:schemeClr>
                </a:solidFill>
                <a:latin typeface="+mn-ea"/>
                <a:sym typeface="+mn-ea"/>
              </a:rPr>
              <a:t> HTML </a:t>
            </a:r>
            <a:r>
              <a:rPr lang="zh-CN" altLang="en-US" sz="1200" kern="0" dirty="0">
                <a:ln>
                  <a:noFill/>
                  <a:prstDash val="sysDot"/>
                </a:ln>
                <a:solidFill>
                  <a:schemeClr val="tx1">
                    <a:lumMod val="85000"/>
                    <a:lumOff val="15000"/>
                  </a:schemeClr>
                </a:solidFill>
                <a:latin typeface="+mn-ea"/>
                <a:sym typeface="+mn-ea"/>
              </a:rPr>
              <a:t>的例子。</a:t>
            </a:r>
            <a:endParaRPr lang="zh-CN" altLang="en-US"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import lxml.html</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broken html='&lt;ulclass=country&gt;&lt;li&gt;Area&lt;li&gt;Population&lt;/ul&gt;'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tree=lxml.html.fromstring(broken_html)            //parsetheHTML</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en-US" sz="1200" kern="0" dirty="0">
                <a:ln>
                  <a:noFill/>
                  <a:prstDash val="sysDot"/>
                </a:ln>
                <a:solidFill>
                  <a:schemeClr val="tx1">
                    <a:lumMod val="85000"/>
                    <a:lumOff val="15000"/>
                  </a:schemeClr>
                </a:solidFill>
                <a:latin typeface="+mn-ea"/>
                <a:sym typeface="+mn-ea"/>
              </a:rPr>
              <a:t>ﬁ</a:t>
            </a:r>
            <a:r>
              <a:rPr lang="en-US" altLang="zh-CN" sz="1200" kern="0" dirty="0">
                <a:ln>
                  <a:noFill/>
                  <a:prstDash val="sysDot"/>
                </a:ln>
                <a:solidFill>
                  <a:schemeClr val="tx1">
                    <a:lumMod val="85000"/>
                    <a:lumOff val="15000"/>
                  </a:schemeClr>
                </a:solidFill>
                <a:latin typeface="+mn-ea"/>
                <a:sym typeface="+mn-ea"/>
              </a:rPr>
              <a:t>xed html=lxml.html.tostring(tree,pretty_print=True)</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print (</a:t>
            </a:r>
            <a:r>
              <a:rPr lang="en-US" altLang="en-US" sz="1200" kern="0" dirty="0">
                <a:ln>
                  <a:noFill/>
                  <a:prstDash val="sysDot"/>
                </a:ln>
                <a:solidFill>
                  <a:schemeClr val="tx1">
                    <a:lumMod val="85000"/>
                    <a:lumOff val="15000"/>
                  </a:schemeClr>
                </a:solidFill>
                <a:latin typeface="+mn-ea"/>
                <a:sym typeface="+mn-ea"/>
              </a:rPr>
              <a:t>ﬁ</a:t>
            </a:r>
            <a:r>
              <a:rPr lang="en-US" altLang="zh-CN" sz="1200" kern="0" dirty="0">
                <a:ln>
                  <a:noFill/>
                  <a:prstDash val="sysDot"/>
                </a:ln>
                <a:solidFill>
                  <a:schemeClr val="tx1">
                    <a:lumMod val="85000"/>
                    <a:lumOff val="15000"/>
                  </a:schemeClr>
                </a:solidFill>
                <a:latin typeface="+mn-ea"/>
                <a:sym typeface="+mn-ea"/>
              </a:rPr>
              <a:t>xed_html)</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&lt;ul class="country"&gt;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&lt;li&gt;Area&lt;/li&gt;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&lt;li&gt;Population&lt;/li&gt;</a:t>
            </a:r>
            <a:endParaRPr lang="en-US" altLang="zh-CN" sz="12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200" kern="0" dirty="0">
                <a:ln>
                  <a:noFill/>
                  <a:prstDash val="sysDot"/>
                </a:ln>
                <a:solidFill>
                  <a:schemeClr val="tx1">
                    <a:lumMod val="85000"/>
                    <a:lumOff val="15000"/>
                  </a:schemeClr>
                </a:solidFill>
                <a:latin typeface="+mn-ea"/>
                <a:sym typeface="+mn-ea"/>
              </a:rPr>
              <a:t>&lt;/ul&gt;</a:t>
            </a:r>
            <a:endParaRPr lang="en-US" altLang="zh-CN" sz="1200" kern="0" dirty="0">
              <a:ln>
                <a:noFill/>
                <a:prstDash val="sysDot"/>
              </a:ln>
              <a:solidFill>
                <a:schemeClr val="tx1">
                  <a:lumMod val="85000"/>
                  <a:lumOff val="15000"/>
                </a:schemeClr>
              </a:solidFill>
              <a:latin typeface="+mn-ea"/>
              <a:sym typeface="+mn-ea"/>
            </a:endParaRPr>
          </a:p>
        </p:txBody>
      </p:sp>
    </p:spTree>
    <p:custDataLst>
      <p:tags r:id="rId15"/>
    </p:custDataLst>
  </p:cSld>
  <p:clrMapOvr>
    <a:masterClrMapping/>
  </p:clrMapOvr>
  <p:transition>
    <p:cut/>
  </p:transition>
</p:sld>
</file>

<file path=ppt/slides/slide93.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cxnSp>
        <p:nvCxnSpPr>
          <p:cNvPr id="76" name="直接连接符 75"/>
          <p:cNvCxnSpPr/>
          <p:nvPr>
            <p:custDataLst>
              <p:tags r:id="rId2"/>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3"/>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4"/>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5"/>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73" name="直接连接符 72"/>
          <p:cNvCxnSpPr/>
          <p:nvPr>
            <p:custDataLst>
              <p:tags r:id="rId6"/>
            </p:custDataLst>
          </p:nvPr>
        </p:nvCxnSpPr>
        <p:spPr>
          <a:xfrm>
            <a:off x="608965" y="1818640"/>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74" name="直接连接符 73"/>
          <p:cNvCxnSpPr/>
          <p:nvPr>
            <p:custDataLst>
              <p:tags r:id="rId7"/>
            </p:custDataLst>
          </p:nvPr>
        </p:nvCxnSpPr>
        <p:spPr>
          <a:xfrm>
            <a:off x="2518410" y="192468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5" name="任意多边形: 形状 1397"/>
          <p:cNvSpPr/>
          <p:nvPr>
            <p:custDataLst>
              <p:tags r:id="rId8"/>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9"/>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10"/>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11"/>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12"/>
            </p:custDataLst>
          </p:nvPr>
        </p:nvSpPr>
        <p:spPr>
          <a:xfrm>
            <a:off x="636270" y="1104265"/>
            <a:ext cx="5564505" cy="5650865"/>
          </a:xfrm>
          <a:prstGeom prst="rect">
            <a:avLst/>
          </a:prstGeom>
          <a:noFill/>
          <a:ln>
            <a:solidFill>
              <a:srgbClr val="00B0F0"/>
            </a:solidFill>
          </a:ln>
        </p:spPr>
        <p:txBody>
          <a:bodyPr wrap="square" rtlCol="0" anchor="ctr" anchorCtr="0"/>
          <a:lstStyle/>
          <a:p>
            <a:pPr indent="0" fontAlgn="auto">
              <a:lnSpc>
                <a:spcPct val="150000"/>
              </a:lnSpc>
            </a:pPr>
            <a:r>
              <a:rPr lang="zh-CN" altLang="en-US" sz="1400" b="1" kern="0" dirty="0">
                <a:ln>
                  <a:noFill/>
                  <a:prstDash val="sysDot"/>
                </a:ln>
                <a:solidFill>
                  <a:schemeClr val="tx1">
                    <a:lumMod val="85000"/>
                    <a:lumOff val="15000"/>
                  </a:schemeClr>
                </a:solidFill>
                <a:latin typeface="+mn-ea"/>
                <a:sym typeface="+mn-ea"/>
              </a:rPr>
              <a:t>（三）使用</a:t>
            </a:r>
            <a:r>
              <a:rPr lang="en-US" altLang="zh-CN" sz="1400" b="1" kern="0" dirty="0">
                <a:ln>
                  <a:noFill/>
                  <a:prstDash val="sysDot"/>
                </a:ln>
                <a:solidFill>
                  <a:schemeClr val="tx1">
                    <a:lumMod val="85000"/>
                    <a:lumOff val="15000"/>
                  </a:schemeClr>
                </a:solidFill>
                <a:latin typeface="+mn-ea"/>
                <a:sym typeface="+mn-ea"/>
              </a:rPr>
              <a:t> lxml</a:t>
            </a:r>
            <a:r>
              <a:rPr lang="zh-CN" altLang="en-US" sz="1400" b="1" kern="0" dirty="0">
                <a:ln>
                  <a:noFill/>
                  <a:prstDash val="sysDot"/>
                </a:ln>
                <a:solidFill>
                  <a:schemeClr val="tx1">
                    <a:lumMod val="85000"/>
                    <a:lumOff val="15000"/>
                  </a:schemeClr>
                </a:solidFill>
                <a:latin typeface="+mn-ea"/>
                <a:sym typeface="+mn-ea"/>
              </a:rPr>
              <a:t>（</a:t>
            </a:r>
            <a:r>
              <a:rPr lang="en-US" altLang="zh-CN" sz="1400" b="1" kern="0" dirty="0">
                <a:ln>
                  <a:noFill/>
                  <a:prstDash val="sysDot"/>
                </a:ln>
                <a:solidFill>
                  <a:schemeClr val="tx1">
                    <a:lumMod val="85000"/>
                    <a:lumOff val="15000"/>
                  </a:schemeClr>
                </a:solidFill>
                <a:latin typeface="+mn-ea"/>
                <a:sym typeface="+mn-ea"/>
              </a:rPr>
              <a:t>3</a:t>
            </a:r>
            <a:r>
              <a:rPr lang="zh-CN" altLang="en-US" sz="1400" b="1" kern="0" dirty="0">
                <a:ln>
                  <a:noFill/>
                  <a:prstDash val="sysDot"/>
                </a:ln>
                <a:solidFill>
                  <a:schemeClr val="tx1">
                    <a:lumMod val="85000"/>
                    <a:lumOff val="15000"/>
                  </a:schemeClr>
                </a:solidFill>
                <a:latin typeface="+mn-ea"/>
                <a:sym typeface="+mn-ea"/>
              </a:rPr>
              <a:t>）</a:t>
            </a:r>
            <a:endParaRPr lang="en-US" altLang="zh-CN" sz="1400" b="1"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lxml </a:t>
            </a:r>
            <a:r>
              <a:rPr lang="zh-CN" altLang="en-US" sz="1600" kern="0" dirty="0">
                <a:ln>
                  <a:noFill/>
                  <a:prstDash val="sysDot"/>
                </a:ln>
                <a:solidFill>
                  <a:schemeClr val="tx1">
                    <a:lumMod val="85000"/>
                    <a:lumOff val="15000"/>
                  </a:schemeClr>
                </a:solidFill>
                <a:latin typeface="+mn-ea"/>
                <a:sym typeface="+mn-ea"/>
              </a:rPr>
              <a:t>也可以正确解析属性两侧缺失的引号并闭合标签，不过不会额外添加</a:t>
            </a:r>
            <a:r>
              <a:rPr lang="en-US" altLang="zh-CN" sz="1600" kern="0" dirty="0">
                <a:ln>
                  <a:noFill/>
                  <a:prstDash val="sysDot"/>
                </a:ln>
                <a:solidFill>
                  <a:schemeClr val="tx1">
                    <a:lumMod val="85000"/>
                    <a:lumOff val="15000"/>
                  </a:schemeClr>
                </a:solidFill>
                <a:latin typeface="+mn-ea"/>
                <a:sym typeface="+mn-ea"/>
              </a:rPr>
              <a:t> &lt;html&gt; </a:t>
            </a:r>
            <a:r>
              <a:rPr lang="zh-CN" altLang="en-US" sz="1600" kern="0" dirty="0">
                <a:ln>
                  <a:noFill/>
                  <a:prstDash val="sysDot"/>
                </a:ln>
                <a:solidFill>
                  <a:schemeClr val="tx1">
                    <a:lumMod val="85000"/>
                    <a:lumOff val="15000"/>
                  </a:schemeClr>
                </a:solidFill>
                <a:latin typeface="+mn-ea"/>
                <a:sym typeface="+mn-ea"/>
              </a:rPr>
              <a:t>和</a:t>
            </a:r>
            <a:r>
              <a:rPr lang="en-US" altLang="zh-CN" sz="1600" kern="0" dirty="0">
                <a:ln>
                  <a:noFill/>
                  <a:prstDash val="sysDot"/>
                </a:ln>
                <a:solidFill>
                  <a:schemeClr val="tx1">
                    <a:lumMod val="85000"/>
                    <a:lumOff val="15000"/>
                  </a:schemeClr>
                </a:solidFill>
                <a:latin typeface="+mn-ea"/>
                <a:sym typeface="+mn-ea"/>
              </a:rPr>
              <a:t> &lt;body&gt; </a:t>
            </a:r>
            <a:r>
              <a:rPr lang="zh-CN" altLang="en-US" sz="1600" kern="0" dirty="0">
                <a:ln>
                  <a:noFill/>
                  <a:prstDash val="sysDot"/>
                </a:ln>
                <a:solidFill>
                  <a:schemeClr val="tx1">
                    <a:lumMod val="85000"/>
                    <a:lumOff val="15000"/>
                  </a:schemeClr>
                </a:solidFill>
                <a:latin typeface="+mn-ea"/>
                <a:sym typeface="+mn-ea"/>
              </a:rPr>
              <a:t>标签。解析完输入内容后，进入选择元素的步骤，此时</a:t>
            </a:r>
            <a:r>
              <a:rPr lang="en-US" altLang="zh-CN" sz="1600" kern="0" dirty="0">
                <a:ln>
                  <a:noFill/>
                  <a:prstDash val="sysDot"/>
                </a:ln>
                <a:solidFill>
                  <a:schemeClr val="tx1">
                    <a:lumMod val="85000"/>
                    <a:lumOff val="15000"/>
                  </a:schemeClr>
                </a:solidFill>
                <a:latin typeface="+mn-ea"/>
                <a:sym typeface="+mn-ea"/>
              </a:rPr>
              <a:t> lxml </a:t>
            </a:r>
            <a:r>
              <a:rPr lang="zh-CN" altLang="en-US" sz="1600" kern="0" dirty="0">
                <a:ln>
                  <a:noFill/>
                  <a:prstDash val="sysDot"/>
                </a:ln>
                <a:solidFill>
                  <a:schemeClr val="tx1">
                    <a:lumMod val="85000"/>
                    <a:lumOff val="15000"/>
                  </a:schemeClr>
                </a:solidFill>
                <a:latin typeface="+mn-ea"/>
                <a:sym typeface="+mn-ea"/>
              </a:rPr>
              <a:t>有几种不同的方</a:t>
            </a:r>
            <a:r>
              <a:rPr lang="en-US" altLang="zh-CN" sz="1600" kern="0" dirty="0">
                <a:ln>
                  <a:noFill/>
                  <a:prstDash val="sysDot"/>
                </a:ln>
                <a:solidFill>
                  <a:schemeClr val="tx1">
                    <a:lumMod val="85000"/>
                    <a:lumOff val="15000"/>
                  </a:schemeClr>
                </a:solidFill>
                <a:latin typeface="+mn-ea"/>
                <a:sym typeface="+mn-ea"/>
              </a:rPr>
              <a:t> </a:t>
            </a:r>
            <a:r>
              <a:rPr lang="zh-CN" altLang="en-US" sz="1600" kern="0" dirty="0">
                <a:ln>
                  <a:noFill/>
                  <a:prstDash val="sysDot"/>
                </a:ln>
                <a:solidFill>
                  <a:schemeClr val="tx1">
                    <a:lumMod val="85000"/>
                    <a:lumOff val="15000"/>
                  </a:schemeClr>
                </a:solidFill>
                <a:latin typeface="+mn-ea"/>
                <a:sym typeface="+mn-ea"/>
              </a:rPr>
              <a:t>法，比如</a:t>
            </a:r>
            <a:r>
              <a:rPr lang="en-US" altLang="zh-CN" sz="1600" kern="0" dirty="0">
                <a:ln>
                  <a:noFill/>
                  <a:prstDash val="sysDot"/>
                </a:ln>
                <a:solidFill>
                  <a:schemeClr val="tx1">
                    <a:lumMod val="85000"/>
                    <a:lumOff val="15000"/>
                  </a:schemeClr>
                </a:solidFill>
                <a:latin typeface="+mn-ea"/>
                <a:sym typeface="+mn-ea"/>
              </a:rPr>
              <a:t> XPath </a:t>
            </a:r>
            <a:r>
              <a:rPr lang="zh-CN" altLang="en-US" sz="1600" kern="0" dirty="0">
                <a:ln>
                  <a:noFill/>
                  <a:prstDash val="sysDot"/>
                </a:ln>
                <a:solidFill>
                  <a:schemeClr val="tx1">
                    <a:lumMod val="85000"/>
                    <a:lumOff val="15000"/>
                  </a:schemeClr>
                </a:solidFill>
                <a:latin typeface="+mn-ea"/>
                <a:sym typeface="+mn-ea"/>
              </a:rPr>
              <a:t>选择器和类似</a:t>
            </a:r>
            <a:r>
              <a:rPr lang="en-US" altLang="zh-CN" sz="1600" kern="0" dirty="0">
                <a:ln>
                  <a:noFill/>
                  <a:prstDash val="sysDot"/>
                </a:ln>
                <a:solidFill>
                  <a:schemeClr val="tx1">
                    <a:lumMod val="85000"/>
                    <a:lumOff val="15000"/>
                  </a:schemeClr>
                </a:solidFill>
                <a:latin typeface="+mn-ea"/>
                <a:sym typeface="+mn-ea"/>
              </a:rPr>
              <a:t> Beautiful Soup </a:t>
            </a:r>
            <a:r>
              <a:rPr lang="zh-CN" altLang="en-US" sz="1600" kern="0" dirty="0">
                <a:ln>
                  <a:noFill/>
                  <a:prstDash val="sysDot"/>
                </a:ln>
                <a:solidFill>
                  <a:schemeClr val="tx1">
                    <a:lumMod val="85000"/>
                    <a:lumOff val="15000"/>
                  </a:schemeClr>
                </a:solidFill>
                <a:latin typeface="+mn-ea"/>
                <a:sym typeface="+mn-ea"/>
              </a:rPr>
              <a:t>的</a:t>
            </a:r>
            <a:r>
              <a:rPr lang="en-US" altLang="zh-CN" sz="1600" kern="0" dirty="0">
                <a:ln>
                  <a:noFill/>
                  <a:prstDash val="sysDot"/>
                </a:ln>
                <a:solidFill>
                  <a:schemeClr val="tx1">
                    <a:lumMod val="85000"/>
                    <a:lumOff val="15000"/>
                  </a:schemeClr>
                </a:solidFill>
                <a:latin typeface="+mn-ea"/>
                <a:sym typeface="+mn-ea"/>
              </a:rPr>
              <a:t> find</a:t>
            </a:r>
            <a:r>
              <a:rPr lang="zh-CN" altLang="en-US" sz="1600" kern="0" dirty="0">
                <a:ln>
                  <a:noFill/>
                  <a:prstDash val="sysDot"/>
                </a:ln>
                <a:solidFill>
                  <a:schemeClr val="tx1">
                    <a:lumMod val="85000"/>
                    <a:lumOff val="15000"/>
                  </a:schemeClr>
                </a:solidFill>
                <a:latin typeface="+mn-ea"/>
                <a:sym typeface="+mn-ea"/>
              </a:rPr>
              <a:t>（）方法。不过，在本例和后续示</a:t>
            </a:r>
            <a:r>
              <a:rPr lang="en-US" altLang="zh-CN" sz="1600" kern="0" dirty="0">
                <a:ln>
                  <a:noFill/>
                  <a:prstDash val="sysDot"/>
                </a:ln>
                <a:solidFill>
                  <a:schemeClr val="tx1">
                    <a:lumMod val="85000"/>
                    <a:lumOff val="15000"/>
                  </a:schemeClr>
                </a:solidFill>
                <a:latin typeface="+mn-ea"/>
                <a:sym typeface="+mn-ea"/>
              </a:rPr>
              <a:t> </a:t>
            </a:r>
            <a:r>
              <a:rPr lang="zh-CN" altLang="en-US" sz="1600" kern="0" dirty="0">
                <a:ln>
                  <a:noFill/>
                  <a:prstDash val="sysDot"/>
                </a:ln>
                <a:solidFill>
                  <a:schemeClr val="tx1">
                    <a:lumMod val="85000"/>
                    <a:lumOff val="15000"/>
                  </a:schemeClr>
                </a:solidFill>
                <a:latin typeface="+mn-ea"/>
                <a:sym typeface="+mn-ea"/>
              </a:rPr>
              <a:t>例中将会使用</a:t>
            </a:r>
            <a:r>
              <a:rPr lang="en-US" altLang="zh-CN" sz="1600" kern="0" dirty="0">
                <a:ln>
                  <a:noFill/>
                  <a:prstDash val="sysDot"/>
                </a:ln>
                <a:solidFill>
                  <a:schemeClr val="tx1">
                    <a:lumMod val="85000"/>
                    <a:lumOff val="15000"/>
                  </a:schemeClr>
                </a:solidFill>
                <a:latin typeface="+mn-ea"/>
                <a:sym typeface="+mn-ea"/>
              </a:rPr>
              <a:t> CSS </a:t>
            </a:r>
            <a:r>
              <a:rPr lang="zh-CN" altLang="en-US" sz="1600" kern="0" dirty="0">
                <a:ln>
                  <a:noFill/>
                  <a:prstDash val="sysDot"/>
                </a:ln>
                <a:solidFill>
                  <a:schemeClr val="tx1">
                    <a:lumMod val="85000"/>
                    <a:lumOff val="15000"/>
                  </a:schemeClr>
                </a:solidFill>
                <a:latin typeface="+mn-ea"/>
                <a:sym typeface="+mn-ea"/>
              </a:rPr>
              <a:t>选择器，因为它更加简洁，并且能够在解析动态内容时得以复用。此</a:t>
            </a:r>
            <a:r>
              <a:rPr lang="en-US" altLang="zh-CN" sz="1600" kern="0" dirty="0">
                <a:ln>
                  <a:noFill/>
                  <a:prstDash val="sysDot"/>
                </a:ln>
                <a:solidFill>
                  <a:schemeClr val="tx1">
                    <a:lumMod val="85000"/>
                    <a:lumOff val="15000"/>
                  </a:schemeClr>
                </a:solidFill>
                <a:latin typeface="+mn-ea"/>
                <a:sym typeface="+mn-ea"/>
              </a:rPr>
              <a:t> </a:t>
            </a:r>
            <a:r>
              <a:rPr lang="zh-CN" altLang="en-US" sz="1600" kern="0" dirty="0">
                <a:ln>
                  <a:noFill/>
                  <a:prstDash val="sysDot"/>
                </a:ln>
                <a:solidFill>
                  <a:schemeClr val="tx1">
                    <a:lumMod val="85000"/>
                    <a:lumOff val="15000"/>
                  </a:schemeClr>
                </a:solidFill>
                <a:latin typeface="+mn-ea"/>
                <a:sym typeface="+mn-ea"/>
              </a:rPr>
              <a:t>外，一些拥有</a:t>
            </a:r>
            <a:r>
              <a:rPr lang="en-US" altLang="zh-CN" sz="1600" kern="0" dirty="0">
                <a:ln>
                  <a:noFill/>
                  <a:prstDash val="sysDot"/>
                </a:ln>
                <a:solidFill>
                  <a:schemeClr val="tx1">
                    <a:lumMod val="85000"/>
                    <a:lumOff val="15000"/>
                  </a:schemeClr>
                </a:solidFill>
                <a:latin typeface="+mn-ea"/>
                <a:sym typeface="+mn-ea"/>
              </a:rPr>
              <a:t>jQuery </a:t>
            </a:r>
            <a:r>
              <a:rPr lang="zh-CN" altLang="en-US" sz="1600" kern="0" dirty="0">
                <a:ln>
                  <a:noFill/>
                  <a:prstDash val="sysDot"/>
                </a:ln>
                <a:solidFill>
                  <a:schemeClr val="tx1">
                    <a:lumMod val="85000"/>
                    <a:lumOff val="15000"/>
                  </a:schemeClr>
                </a:solidFill>
                <a:latin typeface="+mn-ea"/>
                <a:sym typeface="+mn-ea"/>
              </a:rPr>
              <a:t>选择器相关经验的读者也会对其更加熟悉。</a:t>
            </a: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600" kern="0" dirty="0">
                <a:ln>
                  <a:noFill/>
                  <a:prstDash val="sysDot"/>
                </a:ln>
                <a:solidFill>
                  <a:schemeClr val="tx1">
                    <a:lumMod val="85000"/>
                    <a:lumOff val="15000"/>
                  </a:schemeClr>
                </a:solidFill>
                <a:latin typeface="+mn-ea"/>
                <a:sym typeface="+mn-ea"/>
              </a:rPr>
              <a:t>下面是使用</a:t>
            </a:r>
            <a:r>
              <a:rPr lang="en-US" altLang="zh-CN" sz="1600" kern="0" dirty="0">
                <a:ln>
                  <a:noFill/>
                  <a:prstDash val="sysDot"/>
                </a:ln>
                <a:solidFill>
                  <a:schemeClr val="tx1">
                    <a:lumMod val="85000"/>
                    <a:lumOff val="15000"/>
                  </a:schemeClr>
                </a:solidFill>
                <a:latin typeface="+mn-ea"/>
                <a:sym typeface="+mn-ea"/>
              </a:rPr>
              <a:t> lxml </a:t>
            </a:r>
            <a:r>
              <a:rPr lang="zh-CN" altLang="en-US" sz="1600" kern="0" dirty="0">
                <a:ln>
                  <a:noFill/>
                  <a:prstDash val="sysDot"/>
                </a:ln>
                <a:solidFill>
                  <a:schemeClr val="tx1">
                    <a:lumMod val="85000"/>
                    <a:lumOff val="15000"/>
                  </a:schemeClr>
                </a:solidFill>
                <a:latin typeface="+mn-ea"/>
                <a:sym typeface="+mn-ea"/>
              </a:rPr>
              <a:t>的</a:t>
            </a:r>
            <a:r>
              <a:rPr lang="en-US" altLang="zh-CN" sz="1600" kern="0" dirty="0">
                <a:ln>
                  <a:noFill/>
                  <a:prstDash val="sysDot"/>
                </a:ln>
                <a:solidFill>
                  <a:schemeClr val="tx1">
                    <a:lumMod val="85000"/>
                    <a:lumOff val="15000"/>
                  </a:schemeClr>
                </a:solidFill>
                <a:latin typeface="+mn-ea"/>
                <a:sym typeface="+mn-ea"/>
              </a:rPr>
              <a:t> CSS </a:t>
            </a:r>
            <a:r>
              <a:rPr lang="zh-CN" altLang="en-US" sz="1600" kern="0" dirty="0">
                <a:ln>
                  <a:noFill/>
                  <a:prstDash val="sysDot"/>
                </a:ln>
                <a:solidFill>
                  <a:schemeClr val="tx1">
                    <a:lumMod val="85000"/>
                    <a:lumOff val="15000"/>
                  </a:schemeClr>
                </a:solidFill>
                <a:latin typeface="+mn-ea"/>
                <a:sym typeface="+mn-ea"/>
              </a:rPr>
              <a:t>选择器抽取面积数据的示例代码。</a:t>
            </a:r>
            <a:endParaRPr lang="zh-CN" altLang="en-US"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tree=lxml.html.fromstring(html)</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td=tree.CSSselect("trplaces_area_row&gt;td.w2p_fw")[0]</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area=td.textcontent()</a:t>
            </a:r>
            <a:endParaRPr lang="en-US" altLang="zh-CN" sz="16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600" kern="0" dirty="0">
                <a:ln>
                  <a:noFill/>
                  <a:prstDash val="sysDot"/>
                </a:ln>
                <a:solidFill>
                  <a:schemeClr val="tx1">
                    <a:lumMod val="85000"/>
                    <a:lumOff val="15000"/>
                  </a:schemeClr>
                </a:solidFill>
                <a:latin typeface="+mn-ea"/>
                <a:sym typeface="+mn-ea"/>
              </a:rPr>
              <a:t>print(area244,820squarekilometres)</a:t>
            </a:r>
            <a:endParaRPr lang="en-US" altLang="zh-CN" sz="1600" kern="0" dirty="0">
              <a:ln>
                <a:noFill/>
                <a:prstDash val="sysDot"/>
              </a:ln>
              <a:solidFill>
                <a:schemeClr val="tx1">
                  <a:lumMod val="85000"/>
                  <a:lumOff val="15000"/>
                </a:schemeClr>
              </a:solidFill>
              <a:latin typeface="+mn-ea"/>
              <a:sym typeface="+mn-ea"/>
            </a:endParaRPr>
          </a:p>
        </p:txBody>
      </p:sp>
      <p:sp>
        <p:nvSpPr>
          <p:cNvPr id="2062" name="Rectangle 14"/>
          <p:cNvSpPr>
            <a:spLocks noGrp="1" noChangeArrowheads="1"/>
          </p:cNvSpPr>
          <p:nvPr>
            <p:custDataLst>
              <p:tags r:id="rId13"/>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任务实施：解析采集到的网页</a:t>
            </a:r>
            <a:endParaRPr lang="zh-CN" altLang="en-US" sz="3200" dirty="0">
              <a:solidFill>
                <a:srgbClr val="FF0000"/>
              </a:solidFill>
              <a:latin typeface="楷体_GB2312" charset="-122"/>
            </a:endParaRPr>
          </a:p>
        </p:txBody>
      </p:sp>
      <p:sp>
        <p:nvSpPr>
          <p:cNvPr id="8" name="文本框 7"/>
          <p:cNvSpPr txBox="1"/>
          <p:nvPr>
            <p:custDataLst>
              <p:tags r:id="rId14"/>
            </p:custDataLst>
          </p:nvPr>
        </p:nvSpPr>
        <p:spPr>
          <a:xfrm>
            <a:off x="6285230" y="1104265"/>
            <a:ext cx="5704205" cy="5650865"/>
          </a:xfrm>
          <a:prstGeom prst="rect">
            <a:avLst/>
          </a:prstGeom>
          <a:noFill/>
          <a:ln w="12700" cmpd="sng">
            <a:solidFill>
              <a:srgbClr val="00B0F0"/>
            </a:solidFill>
            <a:prstDash val="solid"/>
          </a:ln>
        </p:spPr>
        <p:txBody>
          <a:bodyPr wrap="square" rtlCol="0" anchor="ctr" anchorCtr="0"/>
          <a:p>
            <a:pPr indent="0" fontAlgn="auto">
              <a:lnSpc>
                <a:spcPct val="150000"/>
              </a:lnSpc>
            </a:pPr>
            <a:r>
              <a:rPr lang="en-US" altLang="zh-CN" sz="1400" kern="0" dirty="0">
                <a:ln>
                  <a:noFill/>
                  <a:prstDash val="sysDot"/>
                </a:ln>
                <a:solidFill>
                  <a:schemeClr val="tx1">
                    <a:lumMod val="85000"/>
                    <a:lumOff val="15000"/>
                  </a:schemeClr>
                </a:solidFill>
                <a:latin typeface="+mn-ea"/>
                <a:sym typeface="+mn-ea"/>
              </a:rPr>
              <a:t>CSS </a:t>
            </a:r>
            <a:r>
              <a:rPr lang="zh-CN" altLang="en-US" sz="1400" kern="0" dirty="0">
                <a:ln>
                  <a:noFill/>
                  <a:prstDash val="sysDot"/>
                </a:ln>
                <a:solidFill>
                  <a:schemeClr val="tx1">
                    <a:lumMod val="85000"/>
                    <a:lumOff val="15000"/>
                  </a:schemeClr>
                </a:solidFill>
                <a:latin typeface="+mn-ea"/>
                <a:sym typeface="+mn-ea"/>
              </a:rPr>
              <a:t>选择器的关键代码行已被加粗显示，该行代码首先会找到</a:t>
            </a:r>
            <a:r>
              <a:rPr lang="en-US" altLang="zh-CN" sz="1400" kern="0" dirty="0">
                <a:ln>
                  <a:noFill/>
                  <a:prstDash val="sysDot"/>
                </a:ln>
                <a:solidFill>
                  <a:schemeClr val="tx1">
                    <a:lumMod val="85000"/>
                    <a:lumOff val="15000"/>
                  </a:schemeClr>
                </a:solidFill>
                <a:latin typeface="+mn-ea"/>
                <a:sym typeface="+mn-ea"/>
              </a:rPr>
              <a:t> id </a:t>
            </a:r>
            <a:r>
              <a:rPr lang="zh-CN" altLang="en-US" sz="1400" kern="0" dirty="0">
                <a:ln>
                  <a:noFill/>
                  <a:prstDash val="sysDot"/>
                </a:ln>
                <a:solidFill>
                  <a:schemeClr val="tx1">
                    <a:lumMod val="85000"/>
                    <a:lumOff val="15000"/>
                  </a:schemeClr>
                </a:solidFill>
                <a:latin typeface="+mn-ea"/>
                <a:sym typeface="+mn-ea"/>
              </a:rPr>
              <a:t>为</a:t>
            </a:r>
            <a:r>
              <a:rPr lang="en-US" altLang="zh-CN" sz="1400" kern="0" dirty="0">
                <a:ln>
                  <a:noFill/>
                  <a:prstDash val="sysDot"/>
                </a:ln>
                <a:solidFill>
                  <a:schemeClr val="tx1">
                    <a:lumMod val="85000"/>
                    <a:lumOff val="15000"/>
                  </a:schemeClr>
                </a:solidFill>
                <a:latin typeface="+mn-ea"/>
                <a:sym typeface="+mn-ea"/>
              </a:rPr>
              <a:t>places_area_row </a:t>
            </a:r>
            <a:r>
              <a:rPr lang="zh-CN" altLang="en-US" sz="1400" kern="0" dirty="0">
                <a:ln>
                  <a:noFill/>
                  <a:prstDash val="sysDot"/>
                </a:ln>
                <a:solidFill>
                  <a:schemeClr val="tx1">
                    <a:lumMod val="85000"/>
                    <a:lumOff val="15000"/>
                  </a:schemeClr>
                </a:solidFill>
                <a:latin typeface="+mn-ea"/>
                <a:sym typeface="+mn-ea"/>
              </a:rPr>
              <a:t>的表格行元素，然后选择</a:t>
            </a:r>
            <a:r>
              <a:rPr lang="en-US" altLang="zh-CN" sz="1400" kern="0" dirty="0">
                <a:ln>
                  <a:noFill/>
                  <a:prstDash val="sysDot"/>
                </a:ln>
                <a:solidFill>
                  <a:schemeClr val="tx1">
                    <a:lumMod val="85000"/>
                    <a:lumOff val="15000"/>
                  </a:schemeClr>
                </a:solidFill>
                <a:latin typeface="+mn-ea"/>
                <a:sym typeface="+mn-ea"/>
              </a:rPr>
              <a:t> class </a:t>
            </a:r>
            <a:r>
              <a:rPr lang="zh-CN" altLang="en-US" sz="1400" kern="0" dirty="0">
                <a:ln>
                  <a:noFill/>
                  <a:prstDash val="sysDot"/>
                </a:ln>
                <a:solidFill>
                  <a:schemeClr val="tx1">
                    <a:lumMod val="85000"/>
                    <a:lumOff val="15000"/>
                  </a:schemeClr>
                </a:solidFill>
                <a:latin typeface="+mn-ea"/>
                <a:sym typeface="+mn-ea"/>
              </a:rPr>
              <a:t>为</a:t>
            </a:r>
            <a:r>
              <a:rPr lang="en-US" altLang="zh-CN" sz="1400" kern="0" dirty="0">
                <a:ln>
                  <a:noFill/>
                  <a:prstDash val="sysDot"/>
                </a:ln>
                <a:solidFill>
                  <a:schemeClr val="tx1">
                    <a:lumMod val="85000"/>
                    <a:lumOff val="15000"/>
                  </a:schemeClr>
                </a:solidFill>
                <a:latin typeface="+mn-ea"/>
                <a:sym typeface="+mn-ea"/>
              </a:rPr>
              <a:t>w2p_fw </a:t>
            </a:r>
            <a:r>
              <a:rPr lang="zh-CN" altLang="en-US" sz="1400" kern="0" dirty="0">
                <a:ln>
                  <a:noFill/>
                  <a:prstDash val="sysDot"/>
                </a:ln>
                <a:solidFill>
                  <a:schemeClr val="tx1">
                    <a:lumMod val="85000"/>
                    <a:lumOff val="15000"/>
                  </a:schemeClr>
                </a:solidFill>
                <a:latin typeface="+mn-ea"/>
                <a:sym typeface="+mn-ea"/>
              </a:rPr>
              <a:t>的表格数据子标签。</a:t>
            </a:r>
            <a:endParaRPr lang="zh-CN" altLang="en-US" sz="1400" kern="0" dirty="0">
              <a:ln>
                <a:noFill/>
                <a:prstDash val="sysDot"/>
              </a:ln>
              <a:solidFill>
                <a:schemeClr val="tx1">
                  <a:lumMod val="85000"/>
                  <a:lumOff val="15000"/>
                </a:schemeClr>
              </a:solidFill>
              <a:latin typeface="+mn-ea"/>
              <a:sym typeface="+mn-ea"/>
            </a:endParaRPr>
          </a:p>
          <a:p>
            <a:pPr indent="0" fontAlgn="auto">
              <a:lnSpc>
                <a:spcPct val="150000"/>
              </a:lnSpc>
            </a:pPr>
            <a:r>
              <a:rPr lang="en-US" altLang="zh-CN" sz="1400" kern="0" dirty="0">
                <a:ln>
                  <a:noFill/>
                  <a:prstDash val="sysDot"/>
                </a:ln>
                <a:solidFill>
                  <a:schemeClr val="tx1">
                    <a:lumMod val="85000"/>
                    <a:lumOff val="15000"/>
                  </a:schemeClr>
                </a:solidFill>
                <a:latin typeface="+mn-ea"/>
                <a:sym typeface="+mn-ea"/>
              </a:rPr>
              <a:t>CSS </a:t>
            </a:r>
            <a:r>
              <a:rPr lang="zh-CN" altLang="en-US" sz="1400" kern="0" dirty="0">
                <a:ln>
                  <a:noFill/>
                  <a:prstDash val="sysDot"/>
                </a:ln>
                <a:solidFill>
                  <a:schemeClr val="tx1">
                    <a:lumMod val="85000"/>
                    <a:lumOff val="15000"/>
                  </a:schemeClr>
                </a:solidFill>
                <a:latin typeface="+mn-ea"/>
                <a:sym typeface="+mn-ea"/>
              </a:rPr>
              <a:t>选择器表示选择元素使用的模式。下面是一些常用的选择器示例。</a:t>
            </a:r>
            <a:endParaRPr lang="zh-CN" altLang="en-US" sz="14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400" kern="0" dirty="0">
                <a:ln>
                  <a:noFill/>
                  <a:prstDash val="sysDot"/>
                </a:ln>
                <a:solidFill>
                  <a:schemeClr val="tx1">
                    <a:lumMod val="85000"/>
                    <a:lumOff val="15000"/>
                  </a:schemeClr>
                </a:solidFill>
                <a:latin typeface="+mn-ea"/>
                <a:sym typeface="+mn-ea"/>
              </a:rPr>
              <a:t>（</a:t>
            </a:r>
            <a:r>
              <a:rPr lang="en-US" altLang="zh-CN" sz="1400" kern="0" dirty="0">
                <a:ln>
                  <a:noFill/>
                  <a:prstDash val="sysDot"/>
                </a:ln>
                <a:solidFill>
                  <a:schemeClr val="tx1">
                    <a:lumMod val="85000"/>
                    <a:lumOff val="15000"/>
                  </a:schemeClr>
                </a:solidFill>
                <a:latin typeface="+mn-ea"/>
                <a:sym typeface="+mn-ea"/>
              </a:rPr>
              <a:t> 1 </a:t>
            </a:r>
            <a:r>
              <a:rPr lang="zh-CN" altLang="en-US" sz="1400" kern="0" dirty="0">
                <a:ln>
                  <a:noFill/>
                  <a:prstDash val="sysDot"/>
                </a:ln>
                <a:solidFill>
                  <a:schemeClr val="tx1">
                    <a:lumMod val="85000"/>
                    <a:lumOff val="15000"/>
                  </a:schemeClr>
                </a:solidFill>
                <a:latin typeface="+mn-ea"/>
                <a:sym typeface="+mn-ea"/>
              </a:rPr>
              <a:t>）选择所有标签：</a:t>
            </a:r>
            <a:r>
              <a:rPr lang="en-US" altLang="zh-CN" sz="1400" kern="0" dirty="0">
                <a:ln>
                  <a:noFill/>
                  <a:prstDash val="sysDot"/>
                </a:ln>
                <a:solidFill>
                  <a:schemeClr val="tx1">
                    <a:lumMod val="85000"/>
                    <a:lumOff val="15000"/>
                  </a:schemeClr>
                </a:solidFill>
                <a:latin typeface="+mn-ea"/>
                <a:sym typeface="+mn-ea"/>
              </a:rPr>
              <a:t>*</a:t>
            </a:r>
            <a:r>
              <a:rPr lang="zh-CN" altLang="en-US" sz="1400" kern="0" dirty="0">
                <a:ln>
                  <a:noFill/>
                  <a:prstDash val="sysDot"/>
                </a:ln>
                <a:solidFill>
                  <a:schemeClr val="tx1">
                    <a:lumMod val="85000"/>
                    <a:lumOff val="15000"/>
                  </a:schemeClr>
                </a:solidFill>
                <a:latin typeface="+mn-ea"/>
                <a:sym typeface="+mn-ea"/>
              </a:rPr>
              <a:t>。</a:t>
            </a:r>
            <a:endParaRPr lang="zh-CN" altLang="en-US" sz="14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400" kern="0" dirty="0">
                <a:ln>
                  <a:noFill/>
                  <a:prstDash val="sysDot"/>
                </a:ln>
                <a:solidFill>
                  <a:schemeClr val="tx1">
                    <a:lumMod val="85000"/>
                    <a:lumOff val="15000"/>
                  </a:schemeClr>
                </a:solidFill>
                <a:latin typeface="+mn-ea"/>
                <a:sym typeface="+mn-ea"/>
              </a:rPr>
              <a:t>（</a:t>
            </a:r>
            <a:r>
              <a:rPr lang="en-US" altLang="zh-CN" sz="1400" kern="0" dirty="0">
                <a:ln>
                  <a:noFill/>
                  <a:prstDash val="sysDot"/>
                </a:ln>
                <a:solidFill>
                  <a:schemeClr val="tx1">
                    <a:lumMod val="85000"/>
                    <a:lumOff val="15000"/>
                  </a:schemeClr>
                </a:solidFill>
                <a:latin typeface="+mn-ea"/>
                <a:sym typeface="+mn-ea"/>
              </a:rPr>
              <a:t>2</a:t>
            </a:r>
            <a:r>
              <a:rPr lang="zh-CN" altLang="en-US" sz="1400" kern="0" dirty="0">
                <a:ln>
                  <a:noFill/>
                  <a:prstDash val="sysDot"/>
                </a:ln>
                <a:solidFill>
                  <a:schemeClr val="tx1">
                    <a:lumMod val="85000"/>
                    <a:lumOff val="15000"/>
                  </a:schemeClr>
                </a:solidFill>
                <a:latin typeface="+mn-ea"/>
                <a:sym typeface="+mn-ea"/>
              </a:rPr>
              <a:t>）选择</a:t>
            </a:r>
            <a:r>
              <a:rPr lang="en-US" altLang="zh-CN" sz="1400" kern="0" dirty="0">
                <a:ln>
                  <a:noFill/>
                  <a:prstDash val="sysDot"/>
                </a:ln>
                <a:solidFill>
                  <a:schemeClr val="tx1">
                    <a:lumMod val="85000"/>
                    <a:lumOff val="15000"/>
                  </a:schemeClr>
                </a:solidFill>
                <a:latin typeface="+mn-ea"/>
                <a:sym typeface="+mn-ea"/>
              </a:rPr>
              <a:t> &lt;a&gt; </a:t>
            </a:r>
            <a:r>
              <a:rPr lang="zh-CN" altLang="en-US" sz="1400" kern="0" dirty="0">
                <a:ln>
                  <a:noFill/>
                  <a:prstDash val="sysDot"/>
                </a:ln>
                <a:solidFill>
                  <a:schemeClr val="tx1">
                    <a:lumMod val="85000"/>
                    <a:lumOff val="15000"/>
                  </a:schemeClr>
                </a:solidFill>
                <a:latin typeface="+mn-ea"/>
                <a:sym typeface="+mn-ea"/>
              </a:rPr>
              <a:t>标签：</a:t>
            </a:r>
            <a:r>
              <a:rPr lang="en-US" altLang="zh-CN" sz="1400" kern="0" dirty="0">
                <a:ln>
                  <a:noFill/>
                  <a:prstDash val="sysDot"/>
                </a:ln>
                <a:solidFill>
                  <a:schemeClr val="tx1">
                    <a:lumMod val="85000"/>
                    <a:lumOff val="15000"/>
                  </a:schemeClr>
                </a:solidFill>
                <a:latin typeface="+mn-ea"/>
                <a:sym typeface="+mn-ea"/>
              </a:rPr>
              <a:t>a</a:t>
            </a:r>
            <a:r>
              <a:rPr lang="zh-CN" altLang="en-US" sz="1400" kern="0" dirty="0">
                <a:ln>
                  <a:noFill/>
                  <a:prstDash val="sysDot"/>
                </a:ln>
                <a:solidFill>
                  <a:schemeClr val="tx1">
                    <a:lumMod val="85000"/>
                    <a:lumOff val="15000"/>
                  </a:schemeClr>
                </a:solidFill>
                <a:latin typeface="+mn-ea"/>
                <a:sym typeface="+mn-ea"/>
              </a:rPr>
              <a:t>。</a:t>
            </a:r>
            <a:endParaRPr lang="zh-CN" altLang="en-US" sz="14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400" kern="0" dirty="0">
                <a:ln>
                  <a:noFill/>
                  <a:prstDash val="sysDot"/>
                </a:ln>
                <a:solidFill>
                  <a:schemeClr val="tx1">
                    <a:lumMod val="85000"/>
                    <a:lumOff val="15000"/>
                  </a:schemeClr>
                </a:solidFill>
                <a:latin typeface="+mn-ea"/>
                <a:sym typeface="+mn-ea"/>
              </a:rPr>
              <a:t>（</a:t>
            </a:r>
            <a:r>
              <a:rPr lang="en-US" altLang="zh-CN" sz="1400" kern="0" dirty="0">
                <a:ln>
                  <a:noFill/>
                  <a:prstDash val="sysDot"/>
                </a:ln>
                <a:solidFill>
                  <a:schemeClr val="tx1">
                    <a:lumMod val="85000"/>
                    <a:lumOff val="15000"/>
                  </a:schemeClr>
                </a:solidFill>
                <a:latin typeface="+mn-ea"/>
                <a:sym typeface="+mn-ea"/>
              </a:rPr>
              <a:t>3</a:t>
            </a:r>
            <a:r>
              <a:rPr lang="zh-CN" altLang="en-US" sz="1400" kern="0" dirty="0">
                <a:ln>
                  <a:noFill/>
                  <a:prstDash val="sysDot"/>
                </a:ln>
                <a:solidFill>
                  <a:schemeClr val="tx1">
                    <a:lumMod val="85000"/>
                    <a:lumOff val="15000"/>
                  </a:schemeClr>
                </a:solidFill>
                <a:latin typeface="+mn-ea"/>
                <a:sym typeface="+mn-ea"/>
              </a:rPr>
              <a:t>）选择所有</a:t>
            </a:r>
            <a:r>
              <a:rPr lang="en-US" altLang="zh-CN" sz="1400" kern="0" dirty="0">
                <a:ln>
                  <a:noFill/>
                  <a:prstDash val="sysDot"/>
                </a:ln>
                <a:solidFill>
                  <a:schemeClr val="tx1">
                    <a:lumMod val="85000"/>
                    <a:lumOff val="15000"/>
                  </a:schemeClr>
                </a:solidFill>
                <a:latin typeface="+mn-ea"/>
                <a:sym typeface="+mn-ea"/>
              </a:rPr>
              <a:t> class = "link" </a:t>
            </a:r>
            <a:r>
              <a:rPr lang="zh-CN" altLang="en-US" sz="1400" kern="0" dirty="0">
                <a:ln>
                  <a:noFill/>
                  <a:prstDash val="sysDot"/>
                </a:ln>
                <a:solidFill>
                  <a:schemeClr val="tx1">
                    <a:lumMod val="85000"/>
                    <a:lumOff val="15000"/>
                  </a:schemeClr>
                </a:solidFill>
                <a:latin typeface="+mn-ea"/>
                <a:sym typeface="+mn-ea"/>
              </a:rPr>
              <a:t>的元素：</a:t>
            </a:r>
            <a:r>
              <a:rPr lang="en-US" altLang="zh-CN" sz="1400" kern="0" dirty="0">
                <a:ln>
                  <a:noFill/>
                  <a:prstDash val="sysDot"/>
                </a:ln>
                <a:solidFill>
                  <a:schemeClr val="tx1">
                    <a:lumMod val="85000"/>
                    <a:lumOff val="15000"/>
                  </a:schemeClr>
                </a:solidFill>
                <a:latin typeface="+mn-ea"/>
                <a:sym typeface="+mn-ea"/>
              </a:rPr>
              <a:t>.link</a:t>
            </a:r>
            <a:r>
              <a:rPr lang="zh-CN" altLang="en-US" sz="1400" kern="0" dirty="0">
                <a:ln>
                  <a:noFill/>
                  <a:prstDash val="sysDot"/>
                </a:ln>
                <a:solidFill>
                  <a:schemeClr val="tx1">
                    <a:lumMod val="85000"/>
                    <a:lumOff val="15000"/>
                  </a:schemeClr>
                </a:solidFill>
                <a:latin typeface="+mn-ea"/>
                <a:sym typeface="+mn-ea"/>
              </a:rPr>
              <a:t>。</a:t>
            </a:r>
            <a:endParaRPr lang="zh-CN" altLang="en-US" sz="14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400" kern="0" dirty="0">
                <a:ln>
                  <a:noFill/>
                  <a:prstDash val="sysDot"/>
                </a:ln>
                <a:solidFill>
                  <a:schemeClr val="tx1">
                    <a:lumMod val="85000"/>
                    <a:lumOff val="15000"/>
                  </a:schemeClr>
                </a:solidFill>
                <a:latin typeface="+mn-ea"/>
                <a:sym typeface="+mn-ea"/>
              </a:rPr>
              <a:t>（</a:t>
            </a:r>
            <a:r>
              <a:rPr lang="en-US" altLang="zh-CN" sz="1400" kern="0" dirty="0">
                <a:ln>
                  <a:noFill/>
                  <a:prstDash val="sysDot"/>
                </a:ln>
                <a:solidFill>
                  <a:schemeClr val="tx1">
                    <a:lumMod val="85000"/>
                    <a:lumOff val="15000"/>
                  </a:schemeClr>
                </a:solidFill>
                <a:latin typeface="+mn-ea"/>
                <a:sym typeface="+mn-ea"/>
              </a:rPr>
              <a:t>4</a:t>
            </a:r>
            <a:r>
              <a:rPr lang="zh-CN" altLang="en-US" sz="1400" kern="0" dirty="0">
                <a:ln>
                  <a:noFill/>
                  <a:prstDash val="sysDot"/>
                </a:ln>
                <a:solidFill>
                  <a:schemeClr val="tx1">
                    <a:lumMod val="85000"/>
                    <a:lumOff val="15000"/>
                  </a:schemeClr>
                </a:solidFill>
                <a:latin typeface="+mn-ea"/>
                <a:sym typeface="+mn-ea"/>
              </a:rPr>
              <a:t>）选择</a:t>
            </a:r>
            <a:r>
              <a:rPr lang="en-US" altLang="zh-CN" sz="1400" kern="0" dirty="0">
                <a:ln>
                  <a:noFill/>
                  <a:prstDash val="sysDot"/>
                </a:ln>
                <a:solidFill>
                  <a:schemeClr val="tx1">
                    <a:lumMod val="85000"/>
                    <a:lumOff val="15000"/>
                  </a:schemeClr>
                </a:solidFill>
                <a:latin typeface="+mn-ea"/>
                <a:sym typeface="+mn-ea"/>
              </a:rPr>
              <a:t> class = "link" </a:t>
            </a:r>
            <a:r>
              <a:rPr lang="zh-CN" altLang="en-US" sz="1400" kern="0" dirty="0">
                <a:ln>
                  <a:noFill/>
                  <a:prstDash val="sysDot"/>
                </a:ln>
                <a:solidFill>
                  <a:schemeClr val="tx1">
                    <a:lumMod val="85000"/>
                    <a:lumOff val="15000"/>
                  </a:schemeClr>
                </a:solidFill>
                <a:latin typeface="+mn-ea"/>
                <a:sym typeface="+mn-ea"/>
              </a:rPr>
              <a:t>的</a:t>
            </a:r>
            <a:r>
              <a:rPr lang="en-US" altLang="zh-CN" sz="1400" kern="0" dirty="0">
                <a:ln>
                  <a:noFill/>
                  <a:prstDash val="sysDot"/>
                </a:ln>
                <a:solidFill>
                  <a:schemeClr val="tx1">
                    <a:lumMod val="85000"/>
                    <a:lumOff val="15000"/>
                  </a:schemeClr>
                </a:solidFill>
                <a:latin typeface="+mn-ea"/>
                <a:sym typeface="+mn-ea"/>
              </a:rPr>
              <a:t> &lt;a&gt; </a:t>
            </a:r>
            <a:r>
              <a:rPr lang="zh-CN" altLang="en-US" sz="1400" kern="0" dirty="0">
                <a:ln>
                  <a:noFill/>
                  <a:prstDash val="sysDot"/>
                </a:ln>
                <a:solidFill>
                  <a:schemeClr val="tx1">
                    <a:lumMod val="85000"/>
                    <a:lumOff val="15000"/>
                  </a:schemeClr>
                </a:solidFill>
                <a:latin typeface="+mn-ea"/>
                <a:sym typeface="+mn-ea"/>
              </a:rPr>
              <a:t>标签：</a:t>
            </a:r>
            <a:r>
              <a:rPr lang="en-US" altLang="zh-CN" sz="1400" kern="0" dirty="0">
                <a:ln>
                  <a:noFill/>
                  <a:prstDash val="sysDot"/>
                </a:ln>
                <a:solidFill>
                  <a:schemeClr val="tx1">
                    <a:lumMod val="85000"/>
                    <a:lumOff val="15000"/>
                  </a:schemeClr>
                </a:solidFill>
                <a:latin typeface="+mn-ea"/>
                <a:sym typeface="+mn-ea"/>
              </a:rPr>
              <a:t>a.link</a:t>
            </a:r>
            <a:r>
              <a:rPr lang="zh-CN" altLang="en-US" sz="1400" kern="0" dirty="0">
                <a:ln>
                  <a:noFill/>
                  <a:prstDash val="sysDot"/>
                </a:ln>
                <a:solidFill>
                  <a:schemeClr val="tx1">
                    <a:lumMod val="85000"/>
                    <a:lumOff val="15000"/>
                  </a:schemeClr>
                </a:solidFill>
                <a:latin typeface="+mn-ea"/>
                <a:sym typeface="+mn-ea"/>
              </a:rPr>
              <a:t>。</a:t>
            </a:r>
            <a:endParaRPr lang="zh-CN" altLang="en-US" sz="14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400" kern="0" dirty="0">
                <a:ln>
                  <a:noFill/>
                  <a:prstDash val="sysDot"/>
                </a:ln>
                <a:solidFill>
                  <a:schemeClr val="tx1">
                    <a:lumMod val="85000"/>
                    <a:lumOff val="15000"/>
                  </a:schemeClr>
                </a:solidFill>
                <a:latin typeface="+mn-ea"/>
                <a:sym typeface="+mn-ea"/>
              </a:rPr>
              <a:t>（</a:t>
            </a:r>
            <a:r>
              <a:rPr lang="en-US" altLang="zh-CN" sz="1400" kern="0" dirty="0">
                <a:ln>
                  <a:noFill/>
                  <a:prstDash val="sysDot"/>
                </a:ln>
                <a:solidFill>
                  <a:schemeClr val="tx1">
                    <a:lumMod val="85000"/>
                    <a:lumOff val="15000"/>
                  </a:schemeClr>
                </a:solidFill>
                <a:latin typeface="+mn-ea"/>
                <a:sym typeface="+mn-ea"/>
              </a:rPr>
              <a:t>5</a:t>
            </a:r>
            <a:r>
              <a:rPr lang="zh-CN" altLang="en-US" sz="1400" kern="0" dirty="0">
                <a:ln>
                  <a:noFill/>
                  <a:prstDash val="sysDot"/>
                </a:ln>
                <a:solidFill>
                  <a:schemeClr val="tx1">
                    <a:lumMod val="85000"/>
                    <a:lumOff val="15000"/>
                  </a:schemeClr>
                </a:solidFill>
                <a:latin typeface="+mn-ea"/>
                <a:sym typeface="+mn-ea"/>
              </a:rPr>
              <a:t>）选择</a:t>
            </a:r>
            <a:r>
              <a:rPr lang="en-US" altLang="zh-CN" sz="1400" kern="0" dirty="0">
                <a:ln>
                  <a:noFill/>
                  <a:prstDash val="sysDot"/>
                </a:ln>
                <a:solidFill>
                  <a:schemeClr val="tx1">
                    <a:lumMod val="85000"/>
                    <a:lumOff val="15000"/>
                  </a:schemeClr>
                </a:solidFill>
                <a:latin typeface="+mn-ea"/>
                <a:sym typeface="+mn-ea"/>
              </a:rPr>
              <a:t> id = "home" </a:t>
            </a:r>
            <a:r>
              <a:rPr lang="zh-CN" altLang="en-US" sz="1400" kern="0" dirty="0">
                <a:ln>
                  <a:noFill/>
                  <a:prstDash val="sysDot"/>
                </a:ln>
                <a:solidFill>
                  <a:schemeClr val="tx1">
                    <a:lumMod val="85000"/>
                    <a:lumOff val="15000"/>
                  </a:schemeClr>
                </a:solidFill>
                <a:latin typeface="+mn-ea"/>
                <a:sym typeface="+mn-ea"/>
              </a:rPr>
              <a:t>的</a:t>
            </a:r>
            <a:r>
              <a:rPr lang="en-US" altLang="zh-CN" sz="1400" kern="0" dirty="0">
                <a:ln>
                  <a:noFill/>
                  <a:prstDash val="sysDot"/>
                </a:ln>
                <a:solidFill>
                  <a:schemeClr val="tx1">
                    <a:lumMod val="85000"/>
                    <a:lumOff val="15000"/>
                  </a:schemeClr>
                </a:solidFill>
                <a:latin typeface="+mn-ea"/>
                <a:sym typeface="+mn-ea"/>
              </a:rPr>
              <a:t> &lt;a&gt; </a:t>
            </a:r>
            <a:r>
              <a:rPr lang="zh-CN" altLang="en-US" sz="1400" kern="0" dirty="0">
                <a:ln>
                  <a:noFill/>
                  <a:prstDash val="sysDot"/>
                </a:ln>
                <a:solidFill>
                  <a:schemeClr val="tx1">
                    <a:lumMod val="85000"/>
                    <a:lumOff val="15000"/>
                  </a:schemeClr>
                </a:solidFill>
                <a:latin typeface="+mn-ea"/>
                <a:sym typeface="+mn-ea"/>
              </a:rPr>
              <a:t>标签：</a:t>
            </a:r>
            <a:r>
              <a:rPr lang="en-US" altLang="zh-CN" sz="1400" kern="0" dirty="0">
                <a:ln>
                  <a:noFill/>
                  <a:prstDash val="sysDot"/>
                </a:ln>
                <a:solidFill>
                  <a:schemeClr val="tx1">
                    <a:lumMod val="85000"/>
                    <a:lumOff val="15000"/>
                  </a:schemeClr>
                </a:solidFill>
                <a:latin typeface="+mn-ea"/>
                <a:sym typeface="+mn-ea"/>
              </a:rPr>
              <a:t>a.home</a:t>
            </a:r>
            <a:r>
              <a:rPr lang="zh-CN" altLang="en-US" sz="1400" kern="0" dirty="0">
                <a:ln>
                  <a:noFill/>
                  <a:prstDash val="sysDot"/>
                </a:ln>
                <a:solidFill>
                  <a:schemeClr val="tx1">
                    <a:lumMod val="85000"/>
                    <a:lumOff val="15000"/>
                  </a:schemeClr>
                </a:solidFill>
                <a:latin typeface="+mn-ea"/>
                <a:sym typeface="+mn-ea"/>
              </a:rPr>
              <a:t>。</a:t>
            </a:r>
            <a:endParaRPr lang="zh-CN" altLang="en-US" sz="14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400" kern="0" dirty="0">
                <a:ln>
                  <a:noFill/>
                  <a:prstDash val="sysDot"/>
                </a:ln>
                <a:solidFill>
                  <a:schemeClr val="tx1">
                    <a:lumMod val="85000"/>
                    <a:lumOff val="15000"/>
                  </a:schemeClr>
                </a:solidFill>
                <a:latin typeface="+mn-ea"/>
                <a:sym typeface="+mn-ea"/>
              </a:rPr>
              <a:t>（</a:t>
            </a:r>
            <a:r>
              <a:rPr lang="en-US" altLang="zh-CN" sz="1400" kern="0" dirty="0">
                <a:ln>
                  <a:noFill/>
                  <a:prstDash val="sysDot"/>
                </a:ln>
                <a:solidFill>
                  <a:schemeClr val="tx1">
                    <a:lumMod val="85000"/>
                    <a:lumOff val="15000"/>
                  </a:schemeClr>
                </a:solidFill>
                <a:latin typeface="+mn-ea"/>
                <a:sym typeface="+mn-ea"/>
              </a:rPr>
              <a:t>6</a:t>
            </a:r>
            <a:r>
              <a:rPr lang="zh-CN" altLang="en-US" sz="1400" kern="0" dirty="0">
                <a:ln>
                  <a:noFill/>
                  <a:prstDash val="sysDot"/>
                </a:ln>
                <a:solidFill>
                  <a:schemeClr val="tx1">
                    <a:lumMod val="85000"/>
                    <a:lumOff val="15000"/>
                  </a:schemeClr>
                </a:solidFill>
                <a:latin typeface="+mn-ea"/>
                <a:sym typeface="+mn-ea"/>
              </a:rPr>
              <a:t>）选择父元素为</a:t>
            </a:r>
            <a:r>
              <a:rPr lang="en-US" altLang="zh-CN" sz="1400" kern="0" dirty="0">
                <a:ln>
                  <a:noFill/>
                  <a:prstDash val="sysDot"/>
                </a:ln>
                <a:solidFill>
                  <a:schemeClr val="tx1">
                    <a:lumMod val="85000"/>
                    <a:lumOff val="15000"/>
                  </a:schemeClr>
                </a:solidFill>
                <a:latin typeface="+mn-ea"/>
                <a:sym typeface="+mn-ea"/>
              </a:rPr>
              <a:t> &lt;a&gt; </a:t>
            </a:r>
            <a:r>
              <a:rPr lang="zh-CN" altLang="en-US" sz="1400" kern="0" dirty="0">
                <a:ln>
                  <a:noFill/>
                  <a:prstDash val="sysDot"/>
                </a:ln>
                <a:solidFill>
                  <a:schemeClr val="tx1">
                    <a:lumMod val="85000"/>
                    <a:lumOff val="15000"/>
                  </a:schemeClr>
                </a:solidFill>
                <a:latin typeface="+mn-ea"/>
                <a:sym typeface="+mn-ea"/>
              </a:rPr>
              <a:t>标签的所有</a:t>
            </a:r>
            <a:r>
              <a:rPr lang="en-US" altLang="zh-CN" sz="1400" kern="0" dirty="0">
                <a:ln>
                  <a:noFill/>
                  <a:prstDash val="sysDot"/>
                </a:ln>
                <a:solidFill>
                  <a:schemeClr val="tx1">
                    <a:lumMod val="85000"/>
                    <a:lumOff val="15000"/>
                  </a:schemeClr>
                </a:solidFill>
                <a:latin typeface="+mn-ea"/>
                <a:sym typeface="+mn-ea"/>
              </a:rPr>
              <a:t> &lt;span&gt; </a:t>
            </a:r>
            <a:r>
              <a:rPr lang="zh-CN" altLang="en-US" sz="1400" kern="0" dirty="0">
                <a:ln>
                  <a:noFill/>
                  <a:prstDash val="sysDot"/>
                </a:ln>
                <a:solidFill>
                  <a:schemeClr val="tx1">
                    <a:lumMod val="85000"/>
                    <a:lumOff val="15000"/>
                  </a:schemeClr>
                </a:solidFill>
                <a:latin typeface="+mn-ea"/>
                <a:sym typeface="+mn-ea"/>
              </a:rPr>
              <a:t>子标签：</a:t>
            </a:r>
            <a:r>
              <a:rPr lang="en-US" altLang="zh-CN" sz="1400" kern="0" dirty="0">
                <a:ln>
                  <a:noFill/>
                  <a:prstDash val="sysDot"/>
                </a:ln>
                <a:solidFill>
                  <a:schemeClr val="tx1">
                    <a:lumMod val="85000"/>
                    <a:lumOff val="15000"/>
                  </a:schemeClr>
                </a:solidFill>
                <a:latin typeface="+mn-ea"/>
                <a:sym typeface="+mn-ea"/>
              </a:rPr>
              <a:t>a.span</a:t>
            </a:r>
            <a:r>
              <a:rPr lang="zh-CN" altLang="en-US" sz="1400" kern="0" dirty="0">
                <a:ln>
                  <a:noFill/>
                  <a:prstDash val="sysDot"/>
                </a:ln>
                <a:solidFill>
                  <a:schemeClr val="tx1">
                    <a:lumMod val="85000"/>
                    <a:lumOff val="15000"/>
                  </a:schemeClr>
                </a:solidFill>
                <a:latin typeface="+mn-ea"/>
                <a:sym typeface="+mn-ea"/>
              </a:rPr>
              <a:t>。</a:t>
            </a:r>
            <a:endParaRPr lang="zh-CN" altLang="en-US" sz="14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400" kern="0" dirty="0">
                <a:ln>
                  <a:noFill/>
                  <a:prstDash val="sysDot"/>
                </a:ln>
                <a:solidFill>
                  <a:schemeClr val="tx1">
                    <a:lumMod val="85000"/>
                    <a:lumOff val="15000"/>
                  </a:schemeClr>
                </a:solidFill>
                <a:latin typeface="+mn-ea"/>
                <a:sym typeface="+mn-ea"/>
              </a:rPr>
              <a:t>（</a:t>
            </a:r>
            <a:r>
              <a:rPr lang="en-US" altLang="zh-CN" sz="1400" kern="0" dirty="0">
                <a:ln>
                  <a:noFill/>
                  <a:prstDash val="sysDot"/>
                </a:ln>
                <a:solidFill>
                  <a:schemeClr val="tx1">
                    <a:lumMod val="85000"/>
                    <a:lumOff val="15000"/>
                  </a:schemeClr>
                </a:solidFill>
                <a:latin typeface="+mn-ea"/>
                <a:sym typeface="+mn-ea"/>
              </a:rPr>
              <a:t>7</a:t>
            </a:r>
            <a:r>
              <a:rPr lang="zh-CN" altLang="en-US" sz="1400" kern="0" dirty="0">
                <a:ln>
                  <a:noFill/>
                  <a:prstDash val="sysDot"/>
                </a:ln>
                <a:solidFill>
                  <a:schemeClr val="tx1">
                    <a:lumMod val="85000"/>
                    <a:lumOff val="15000"/>
                  </a:schemeClr>
                </a:solidFill>
                <a:latin typeface="+mn-ea"/>
                <a:sym typeface="+mn-ea"/>
              </a:rPr>
              <a:t>）选择</a:t>
            </a:r>
            <a:r>
              <a:rPr lang="en-US" altLang="zh-CN" sz="1400" kern="0" dirty="0">
                <a:ln>
                  <a:noFill/>
                  <a:prstDash val="sysDot"/>
                </a:ln>
                <a:solidFill>
                  <a:schemeClr val="tx1">
                    <a:lumMod val="85000"/>
                    <a:lumOff val="15000"/>
                  </a:schemeClr>
                </a:solidFill>
                <a:latin typeface="+mn-ea"/>
                <a:sym typeface="+mn-ea"/>
              </a:rPr>
              <a:t> &lt;a&gt; </a:t>
            </a:r>
            <a:r>
              <a:rPr lang="zh-CN" altLang="en-US" sz="1400" kern="0" dirty="0">
                <a:ln>
                  <a:noFill/>
                  <a:prstDash val="sysDot"/>
                </a:ln>
                <a:solidFill>
                  <a:schemeClr val="tx1">
                    <a:lumMod val="85000"/>
                    <a:lumOff val="15000"/>
                  </a:schemeClr>
                </a:solidFill>
                <a:latin typeface="+mn-ea"/>
                <a:sym typeface="+mn-ea"/>
              </a:rPr>
              <a:t>标签内部的所有</a:t>
            </a:r>
            <a:r>
              <a:rPr lang="en-US" altLang="zh-CN" sz="1400" kern="0" dirty="0">
                <a:ln>
                  <a:noFill/>
                  <a:prstDash val="sysDot"/>
                </a:ln>
                <a:solidFill>
                  <a:schemeClr val="tx1">
                    <a:lumMod val="85000"/>
                    <a:lumOff val="15000"/>
                  </a:schemeClr>
                </a:solidFill>
                <a:latin typeface="+mn-ea"/>
                <a:sym typeface="+mn-ea"/>
              </a:rPr>
              <a:t> &lt;span&gt; </a:t>
            </a:r>
            <a:r>
              <a:rPr lang="zh-CN" altLang="en-US" sz="1400" kern="0" dirty="0">
                <a:ln>
                  <a:noFill/>
                  <a:prstDash val="sysDot"/>
                </a:ln>
                <a:solidFill>
                  <a:schemeClr val="tx1">
                    <a:lumMod val="85000"/>
                    <a:lumOff val="15000"/>
                  </a:schemeClr>
                </a:solidFill>
                <a:latin typeface="+mn-ea"/>
                <a:sym typeface="+mn-ea"/>
              </a:rPr>
              <a:t>标签：</a:t>
            </a:r>
            <a:r>
              <a:rPr lang="en-US" altLang="zh-CN" sz="1400" kern="0" dirty="0">
                <a:ln>
                  <a:noFill/>
                  <a:prstDash val="sysDot"/>
                </a:ln>
                <a:solidFill>
                  <a:schemeClr val="tx1">
                    <a:lumMod val="85000"/>
                    <a:lumOff val="15000"/>
                  </a:schemeClr>
                </a:solidFill>
                <a:latin typeface="+mn-ea"/>
                <a:sym typeface="+mn-ea"/>
              </a:rPr>
              <a:t>a.span</a:t>
            </a:r>
            <a:r>
              <a:rPr lang="zh-CN" altLang="en-US" sz="1400" kern="0" dirty="0">
                <a:ln>
                  <a:noFill/>
                  <a:prstDash val="sysDot"/>
                </a:ln>
                <a:solidFill>
                  <a:schemeClr val="tx1">
                    <a:lumMod val="85000"/>
                    <a:lumOff val="15000"/>
                  </a:schemeClr>
                </a:solidFill>
                <a:latin typeface="+mn-ea"/>
                <a:sym typeface="+mn-ea"/>
              </a:rPr>
              <a:t>。</a:t>
            </a:r>
            <a:endParaRPr lang="zh-CN" altLang="en-US" sz="14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400" kern="0" dirty="0">
                <a:ln>
                  <a:noFill/>
                  <a:prstDash val="sysDot"/>
                </a:ln>
                <a:solidFill>
                  <a:schemeClr val="tx1">
                    <a:lumMod val="85000"/>
                    <a:lumOff val="15000"/>
                  </a:schemeClr>
                </a:solidFill>
                <a:latin typeface="+mn-ea"/>
                <a:sym typeface="+mn-ea"/>
              </a:rPr>
              <a:t>（</a:t>
            </a:r>
            <a:r>
              <a:rPr lang="en-US" altLang="zh-CN" sz="1400" kern="0" dirty="0">
                <a:ln>
                  <a:noFill/>
                  <a:prstDash val="sysDot"/>
                </a:ln>
                <a:solidFill>
                  <a:schemeClr val="tx1">
                    <a:lumMod val="85000"/>
                    <a:lumOff val="15000"/>
                  </a:schemeClr>
                </a:solidFill>
                <a:latin typeface="+mn-ea"/>
                <a:sym typeface="+mn-ea"/>
              </a:rPr>
              <a:t>8</a:t>
            </a:r>
            <a:r>
              <a:rPr lang="zh-CN" altLang="en-US" sz="1400" kern="0" dirty="0">
                <a:ln>
                  <a:noFill/>
                  <a:prstDash val="sysDot"/>
                </a:ln>
                <a:solidFill>
                  <a:schemeClr val="tx1">
                    <a:lumMod val="85000"/>
                    <a:lumOff val="15000"/>
                  </a:schemeClr>
                </a:solidFill>
                <a:latin typeface="+mn-ea"/>
                <a:sym typeface="+mn-ea"/>
              </a:rPr>
              <a:t>）选择</a:t>
            </a:r>
            <a:r>
              <a:rPr lang="en-US" altLang="zh-CN" sz="1400" kern="0" dirty="0">
                <a:ln>
                  <a:noFill/>
                  <a:prstDash val="sysDot"/>
                </a:ln>
                <a:solidFill>
                  <a:schemeClr val="tx1">
                    <a:lumMod val="85000"/>
                    <a:lumOff val="15000"/>
                  </a:schemeClr>
                </a:solidFill>
                <a:latin typeface="+mn-ea"/>
                <a:sym typeface="+mn-ea"/>
              </a:rPr>
              <a:t> title </a:t>
            </a:r>
            <a:r>
              <a:rPr lang="zh-CN" altLang="en-US" sz="1400" kern="0" dirty="0">
                <a:ln>
                  <a:noFill/>
                  <a:prstDash val="sysDot"/>
                </a:ln>
                <a:solidFill>
                  <a:schemeClr val="tx1">
                    <a:lumMod val="85000"/>
                    <a:lumOff val="15000"/>
                  </a:schemeClr>
                </a:solidFill>
                <a:latin typeface="+mn-ea"/>
                <a:sym typeface="+mn-ea"/>
              </a:rPr>
              <a:t>属性为</a:t>
            </a:r>
            <a:r>
              <a:rPr lang="en-US" altLang="zh-CN" sz="1400" kern="0" dirty="0">
                <a:ln>
                  <a:noFill/>
                  <a:prstDash val="sysDot"/>
                </a:ln>
                <a:solidFill>
                  <a:schemeClr val="tx1">
                    <a:lumMod val="85000"/>
                    <a:lumOff val="15000"/>
                  </a:schemeClr>
                </a:solidFill>
                <a:latin typeface="+mn-ea"/>
                <a:sym typeface="+mn-ea"/>
              </a:rPr>
              <a:t> "Home" </a:t>
            </a:r>
            <a:r>
              <a:rPr lang="zh-CN" altLang="en-US" sz="1400" kern="0" dirty="0">
                <a:ln>
                  <a:noFill/>
                  <a:prstDash val="sysDot"/>
                </a:ln>
                <a:solidFill>
                  <a:schemeClr val="tx1">
                    <a:lumMod val="85000"/>
                    <a:lumOff val="15000"/>
                  </a:schemeClr>
                </a:solidFill>
                <a:latin typeface="+mn-ea"/>
                <a:sym typeface="+mn-ea"/>
              </a:rPr>
              <a:t>的所有</a:t>
            </a:r>
            <a:r>
              <a:rPr lang="en-US" altLang="zh-CN" sz="1400" kern="0" dirty="0">
                <a:ln>
                  <a:noFill/>
                  <a:prstDash val="sysDot"/>
                </a:ln>
                <a:solidFill>
                  <a:schemeClr val="tx1">
                    <a:lumMod val="85000"/>
                    <a:lumOff val="15000"/>
                  </a:schemeClr>
                </a:solidFill>
                <a:latin typeface="+mn-ea"/>
                <a:sym typeface="+mn-ea"/>
              </a:rPr>
              <a:t> &lt;a&gt; </a:t>
            </a:r>
            <a:r>
              <a:rPr lang="zh-CN" altLang="en-US" sz="1400" kern="0" dirty="0">
                <a:ln>
                  <a:noFill/>
                  <a:prstDash val="sysDot"/>
                </a:ln>
                <a:solidFill>
                  <a:schemeClr val="tx1">
                    <a:lumMod val="85000"/>
                    <a:lumOff val="15000"/>
                  </a:schemeClr>
                </a:solidFill>
                <a:latin typeface="+mn-ea"/>
                <a:sym typeface="+mn-ea"/>
              </a:rPr>
              <a:t>标签：</a:t>
            </a:r>
            <a:r>
              <a:rPr lang="en-US" altLang="zh-CN" sz="1400" kern="0" dirty="0">
                <a:ln>
                  <a:noFill/>
                  <a:prstDash val="sysDot"/>
                </a:ln>
                <a:solidFill>
                  <a:schemeClr val="tx1">
                    <a:lumMod val="85000"/>
                    <a:lumOff val="15000"/>
                  </a:schemeClr>
                </a:solidFill>
                <a:latin typeface="+mn-ea"/>
                <a:sym typeface="+mn-ea"/>
              </a:rPr>
              <a:t>a[title = Home]X</a:t>
            </a:r>
            <a:r>
              <a:rPr lang="zh-CN" altLang="en-US" sz="1400" kern="0" dirty="0">
                <a:ln>
                  <a:noFill/>
                  <a:prstDash val="sysDot"/>
                </a:ln>
                <a:solidFill>
                  <a:schemeClr val="tx1">
                    <a:lumMod val="85000"/>
                    <a:lumOff val="15000"/>
                  </a:schemeClr>
                </a:solidFill>
                <a:latin typeface="+mn-ea"/>
                <a:sym typeface="+mn-ea"/>
              </a:rPr>
              <a:t>。</a:t>
            </a:r>
            <a:endParaRPr lang="zh-CN" altLang="en-US" sz="1400" kern="0" dirty="0">
              <a:ln>
                <a:noFill/>
                <a:prstDash val="sysDot"/>
              </a:ln>
              <a:solidFill>
                <a:schemeClr val="tx1">
                  <a:lumMod val="85000"/>
                  <a:lumOff val="15000"/>
                </a:schemeClr>
              </a:solidFill>
              <a:latin typeface="+mn-ea"/>
              <a:sym typeface="+mn-ea"/>
            </a:endParaRPr>
          </a:p>
          <a:p>
            <a:pPr indent="0" fontAlgn="auto">
              <a:lnSpc>
                <a:spcPct val="150000"/>
              </a:lnSpc>
            </a:pPr>
            <a:r>
              <a:rPr lang="zh-CN" altLang="en-US" sz="1400" kern="0" dirty="0">
                <a:ln>
                  <a:noFill/>
                  <a:prstDash val="sysDot"/>
                </a:ln>
                <a:solidFill>
                  <a:schemeClr val="tx1">
                    <a:lumMod val="85000"/>
                    <a:lumOff val="15000"/>
                  </a:schemeClr>
                </a:solidFill>
                <a:latin typeface="+mn-ea"/>
                <a:sym typeface="+mn-ea"/>
              </a:rPr>
              <a:t>需要注意的是，在</a:t>
            </a:r>
            <a:r>
              <a:rPr lang="en-US" altLang="zh-CN" sz="1400" kern="0" dirty="0">
                <a:ln>
                  <a:noFill/>
                  <a:prstDash val="sysDot"/>
                </a:ln>
                <a:solidFill>
                  <a:schemeClr val="tx1">
                    <a:lumMod val="85000"/>
                    <a:lumOff val="15000"/>
                  </a:schemeClr>
                </a:solidFill>
                <a:latin typeface="+mn-ea"/>
                <a:sym typeface="+mn-ea"/>
              </a:rPr>
              <a:t> lxml </a:t>
            </a:r>
            <a:r>
              <a:rPr lang="zh-CN" altLang="en-US" sz="1400" kern="0" dirty="0">
                <a:ln>
                  <a:noFill/>
                  <a:prstDash val="sysDot"/>
                </a:ln>
                <a:solidFill>
                  <a:schemeClr val="tx1">
                    <a:lumMod val="85000"/>
                    <a:lumOff val="15000"/>
                  </a:schemeClr>
                </a:solidFill>
                <a:latin typeface="+mn-ea"/>
                <a:sym typeface="+mn-ea"/>
              </a:rPr>
              <a:t>的内部实现中，实际上是将</a:t>
            </a:r>
            <a:r>
              <a:rPr lang="en-US" altLang="zh-CN" sz="1400" kern="0" dirty="0">
                <a:ln>
                  <a:noFill/>
                  <a:prstDash val="sysDot"/>
                </a:ln>
                <a:solidFill>
                  <a:schemeClr val="tx1">
                    <a:lumMod val="85000"/>
                    <a:lumOff val="15000"/>
                  </a:schemeClr>
                </a:solidFill>
                <a:latin typeface="+mn-ea"/>
                <a:sym typeface="+mn-ea"/>
              </a:rPr>
              <a:t> CSS </a:t>
            </a:r>
            <a:r>
              <a:rPr lang="zh-CN" altLang="en-US" sz="1400" kern="0" dirty="0">
                <a:ln>
                  <a:noFill/>
                  <a:prstDash val="sysDot"/>
                </a:ln>
                <a:solidFill>
                  <a:schemeClr val="tx1">
                    <a:lumMod val="85000"/>
                    <a:lumOff val="15000"/>
                  </a:schemeClr>
                </a:solidFill>
                <a:latin typeface="+mn-ea"/>
                <a:sym typeface="+mn-ea"/>
              </a:rPr>
              <a:t>选择器转换为等价的</a:t>
            </a:r>
            <a:r>
              <a:rPr lang="en-US" altLang="zh-CN" sz="1400" kern="0" dirty="0">
                <a:ln>
                  <a:noFill/>
                  <a:prstDash val="sysDot"/>
                </a:ln>
                <a:solidFill>
                  <a:schemeClr val="tx1">
                    <a:lumMod val="85000"/>
                    <a:lumOff val="15000"/>
                  </a:schemeClr>
                </a:solidFill>
                <a:latin typeface="+mn-ea"/>
                <a:sym typeface="+mn-ea"/>
              </a:rPr>
              <a:t> XPath </a:t>
            </a:r>
            <a:r>
              <a:rPr lang="zh-CN" altLang="en-US" sz="1400" kern="0" dirty="0">
                <a:ln>
                  <a:noFill/>
                  <a:prstDash val="sysDot"/>
                </a:ln>
                <a:solidFill>
                  <a:schemeClr val="tx1">
                    <a:lumMod val="85000"/>
                    <a:lumOff val="15000"/>
                  </a:schemeClr>
                </a:solidFill>
                <a:latin typeface="+mn-ea"/>
                <a:sym typeface="+mn-ea"/>
              </a:rPr>
              <a:t>选择器。</a:t>
            </a:r>
            <a:endParaRPr lang="zh-CN" altLang="en-US" sz="1400" kern="0" dirty="0">
              <a:ln>
                <a:noFill/>
                <a:prstDash val="sysDot"/>
              </a:ln>
              <a:solidFill>
                <a:schemeClr val="tx1">
                  <a:lumMod val="85000"/>
                  <a:lumOff val="15000"/>
                </a:schemeClr>
              </a:solidFill>
              <a:latin typeface="+mn-ea"/>
              <a:sym typeface="+mn-ea"/>
            </a:endParaRPr>
          </a:p>
        </p:txBody>
      </p:sp>
    </p:spTree>
    <p:custDataLst>
      <p:tags r:id="rId15"/>
    </p:custDataLst>
  </p:cSld>
  <p:clrMapOvr>
    <a:masterClrMapping/>
  </p:clrMapOvr>
  <p:transition>
    <p:cut/>
  </p:transition>
</p:sld>
</file>

<file path=ppt/slides/slide94.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cxnSp>
        <p:nvCxnSpPr>
          <p:cNvPr id="76" name="直接连接符 75"/>
          <p:cNvCxnSpPr/>
          <p:nvPr>
            <p:custDataLst>
              <p:tags r:id="rId2"/>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3"/>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4"/>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5"/>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5" name="任意多边形: 形状 1397"/>
          <p:cNvSpPr/>
          <p:nvPr>
            <p:custDataLst>
              <p:tags r:id="rId6"/>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7"/>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8"/>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9"/>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2062" name="Rectangle 14"/>
          <p:cNvSpPr>
            <a:spLocks noGrp="1" noChangeArrowheads="1"/>
          </p:cNvSpPr>
          <p:nvPr>
            <p:custDataLst>
              <p:tags r:id="rId10"/>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知识</a:t>
            </a:r>
            <a:r>
              <a:rPr lang="zh-CN" altLang="en-US" sz="3200" dirty="0">
                <a:solidFill>
                  <a:srgbClr val="FF0000"/>
                </a:solidFill>
                <a:latin typeface="楷体_GB2312" charset="-122"/>
              </a:rPr>
              <a:t>拓展：解析方法的优缺点对比</a:t>
            </a:r>
            <a:endParaRPr lang="zh-CN" altLang="en-US" sz="3200" dirty="0">
              <a:solidFill>
                <a:srgbClr val="FF0000"/>
              </a:solidFill>
              <a:latin typeface="楷体_GB2312" charset="-122"/>
            </a:endParaRPr>
          </a:p>
        </p:txBody>
      </p:sp>
      <p:graphicFrame>
        <p:nvGraphicFramePr>
          <p:cNvPr id="8" name="表格 7"/>
          <p:cNvGraphicFramePr/>
          <p:nvPr>
            <p:custDataLst>
              <p:tags r:id="rId11"/>
            </p:custDataLst>
          </p:nvPr>
        </p:nvGraphicFramePr>
        <p:xfrm>
          <a:off x="767080" y="1236980"/>
          <a:ext cx="10820400" cy="5212715"/>
        </p:xfrm>
        <a:graphic>
          <a:graphicData uri="http://schemas.openxmlformats.org/drawingml/2006/table">
            <a:tbl>
              <a:tblPr/>
              <a:tblGrid>
                <a:gridCol w="1503680"/>
                <a:gridCol w="2567305"/>
                <a:gridCol w="3256915"/>
                <a:gridCol w="3492500"/>
              </a:tblGrid>
              <a:tr h="384175">
                <a:tc>
                  <a:txBody>
                    <a:bodyPr/>
                    <a:p>
                      <a:pPr marL="189230" indent="0" algn="l" eaLnBrk="0" fontAlgn="base">
                        <a:spcBef>
                          <a:spcPts val="300"/>
                        </a:spcBef>
                        <a:spcAft>
                          <a:spcPct val="0"/>
                        </a:spcAft>
                      </a:pPr>
                      <a:r>
                        <a:rPr lang="zh-CN" sz="1800">
                          <a:solidFill>
                            <a:srgbClr val="231F20"/>
                          </a:solidFill>
                          <a:latin typeface="微软雅黑" panose="020B0503020204020204" charset="-122"/>
                          <a:ea typeface="微软雅黑" panose="020B0503020204020204" charset="-122"/>
                        </a:rPr>
                        <a:t>解析器</a:t>
                      </a:r>
                      <a:endParaRPr lang="zh-CN" sz="1800">
                        <a:solidFill>
                          <a:srgbClr val="231F20"/>
                        </a:solidFill>
                        <a:latin typeface="微软雅黑" panose="020B0503020204020204" charset="-122"/>
                        <a:ea typeface="微软雅黑" panose="020B0503020204020204" charset="-122"/>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6350" cap="flat" cmpd="sng">
                      <a:solidFill>
                        <a:srgbClr val="FFFFFF"/>
                      </a:solidFill>
                      <a:prstDash val="solid"/>
                      <a:headEnd type="none" w="med" len="med"/>
                      <a:tailEnd type="none" w="med" len="med"/>
                    </a:lnB>
                    <a:solidFill>
                      <a:srgbClr val="D1D2D4"/>
                    </a:solidFill>
                  </a:tcPr>
                </a:tc>
                <a:tc>
                  <a:txBody>
                    <a:bodyPr/>
                    <a:p>
                      <a:pPr marL="391160" indent="0" algn="l" eaLnBrk="0" fontAlgn="base">
                        <a:spcBef>
                          <a:spcPts val="300"/>
                        </a:spcBef>
                        <a:spcAft>
                          <a:spcPct val="0"/>
                        </a:spcAft>
                      </a:pPr>
                      <a:r>
                        <a:rPr lang="zh-CN" sz="1800">
                          <a:solidFill>
                            <a:srgbClr val="231F20"/>
                          </a:solidFill>
                          <a:latin typeface="微软雅黑" panose="020B0503020204020204" charset="-122"/>
                          <a:ea typeface="微软雅黑" panose="020B0503020204020204" charset="-122"/>
                        </a:rPr>
                        <a:t>使用方法</a:t>
                      </a:r>
                      <a:endParaRPr lang="zh-CN" sz="1800">
                        <a:solidFill>
                          <a:srgbClr val="231F20"/>
                        </a:solidFill>
                        <a:latin typeface="微软雅黑" panose="020B0503020204020204" charset="-122"/>
                        <a:ea typeface="微软雅黑" panose="020B0503020204020204" charset="-122"/>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6350" cap="flat" cmpd="sng">
                      <a:solidFill>
                        <a:srgbClr val="FFFFFF"/>
                      </a:solidFill>
                      <a:prstDash val="solid"/>
                      <a:headEnd type="none" w="med" len="med"/>
                      <a:tailEnd type="none" w="med" len="med"/>
                    </a:lnB>
                    <a:solidFill>
                      <a:srgbClr val="D1D2D4"/>
                    </a:solidFill>
                  </a:tcPr>
                </a:tc>
                <a:tc>
                  <a:txBody>
                    <a:bodyPr/>
                    <a:p>
                      <a:pPr marL="675005" indent="0" algn="l" eaLnBrk="0" fontAlgn="base">
                        <a:spcBef>
                          <a:spcPts val="300"/>
                        </a:spcBef>
                        <a:spcAft>
                          <a:spcPct val="0"/>
                        </a:spcAft>
                      </a:pPr>
                      <a:r>
                        <a:rPr lang="zh-CN" sz="1800">
                          <a:solidFill>
                            <a:srgbClr val="231F20"/>
                          </a:solidFill>
                          <a:latin typeface="微软雅黑" panose="020B0503020204020204" charset="-122"/>
                          <a:ea typeface="微软雅黑" panose="020B0503020204020204" charset="-122"/>
                        </a:rPr>
                        <a:t>优势</a:t>
                      </a:r>
                      <a:endParaRPr lang="zh-CN" sz="1800">
                        <a:solidFill>
                          <a:srgbClr val="231F20"/>
                        </a:solidFill>
                        <a:latin typeface="微软雅黑" panose="020B0503020204020204" charset="-122"/>
                        <a:ea typeface="微软雅黑" panose="020B0503020204020204" charset="-122"/>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6350" cap="flat" cmpd="sng">
                      <a:solidFill>
                        <a:srgbClr val="FFFFFF"/>
                      </a:solidFill>
                      <a:prstDash val="solid"/>
                      <a:headEnd type="none" w="med" len="med"/>
                      <a:tailEnd type="none" w="med" len="med"/>
                    </a:lnB>
                    <a:solidFill>
                      <a:srgbClr val="D1D2D4"/>
                    </a:solidFill>
                  </a:tcPr>
                </a:tc>
                <a:tc>
                  <a:txBody>
                    <a:bodyPr/>
                    <a:p>
                      <a:pPr marL="659130" indent="0" algn="l" eaLnBrk="0" fontAlgn="base">
                        <a:spcBef>
                          <a:spcPts val="300"/>
                        </a:spcBef>
                        <a:spcAft>
                          <a:spcPct val="0"/>
                        </a:spcAft>
                      </a:pPr>
                      <a:r>
                        <a:rPr lang="zh-CN" sz="1800">
                          <a:solidFill>
                            <a:srgbClr val="231F20"/>
                          </a:solidFill>
                          <a:latin typeface="微软雅黑" panose="020B0503020204020204" charset="-122"/>
                          <a:ea typeface="微软雅黑" panose="020B0503020204020204" charset="-122"/>
                        </a:rPr>
                        <a:t>劣势</a:t>
                      </a:r>
                      <a:endParaRPr lang="zh-CN" sz="1800">
                        <a:solidFill>
                          <a:srgbClr val="231F20"/>
                        </a:solidFill>
                        <a:latin typeface="微软雅黑" panose="020B0503020204020204" charset="-122"/>
                        <a:ea typeface="微软雅黑" panose="020B0503020204020204" charset="-122"/>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6350" cap="flat" cmpd="sng">
                      <a:solidFill>
                        <a:srgbClr val="FFFFFF"/>
                      </a:solidFill>
                      <a:prstDash val="solid"/>
                      <a:headEnd type="none" w="med" len="med"/>
                      <a:tailEnd type="none" w="med" len="med"/>
                    </a:lnB>
                    <a:solidFill>
                      <a:srgbClr val="D1D2D4"/>
                    </a:solidFill>
                  </a:tcPr>
                </a:tc>
              </a:tr>
              <a:tr h="1011555">
                <a:tc>
                  <a:txBody>
                    <a:bodyPr/>
                    <a:p>
                      <a:pPr marL="192405" indent="5715" algn="l" eaLnBrk="0" fontAlgn="base">
                        <a:lnSpc>
                          <a:spcPct val="123000"/>
                        </a:lnSpc>
                        <a:spcBef>
                          <a:spcPts val="1100"/>
                        </a:spcBef>
                        <a:spcAft>
                          <a:spcPct val="0"/>
                        </a:spcAft>
                      </a:pPr>
                      <a:r>
                        <a:rPr lang="en-US" altLang="zh-CN" sz="1800">
                          <a:solidFill>
                            <a:srgbClr val="231F20"/>
                          </a:solidFill>
                          <a:latin typeface="Times New Roman" panose="02020603050405020304"/>
                          <a:ea typeface="Times New Roman" panose="02020603050405020304"/>
                        </a:rPr>
                        <a:t>Python </a:t>
                      </a:r>
                      <a:r>
                        <a:rPr lang="zh-CN" sz="1800">
                          <a:solidFill>
                            <a:srgbClr val="231F20"/>
                          </a:solidFill>
                          <a:latin typeface="宋体" panose="02010600030101010101" pitchFamily="2" charset="-122"/>
                          <a:ea typeface="宋体" panose="02010600030101010101" pitchFamily="2" charset="-122"/>
                        </a:rPr>
                        <a:t>标准库</a:t>
                      </a:r>
                      <a:endParaRPr lang="zh-CN" sz="1800">
                        <a:solidFill>
                          <a:srgbClr val="231F20"/>
                        </a:solidFill>
                        <a:latin typeface="宋体" panose="02010600030101010101" pitchFamily="2" charset="-122"/>
                        <a:ea typeface="宋体" panose="02010600030101010101" pitchFamily="2" charset="-122"/>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6350"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47625" indent="0" algn="l" eaLnBrk="0" fontAlgn="base">
                        <a:spcBef>
                          <a:spcPts val="1100"/>
                        </a:spcBef>
                        <a:spcAft>
                          <a:spcPct val="0"/>
                        </a:spcAft>
                      </a:pPr>
                      <a:r>
                        <a:rPr lang="en-US" altLang="zh-CN" sz="1800">
                          <a:solidFill>
                            <a:srgbClr val="231F20"/>
                          </a:solidFill>
                          <a:latin typeface="Times New Roman" panose="02020603050405020304"/>
                          <a:ea typeface="Times New Roman" panose="02020603050405020304"/>
                        </a:rPr>
                        <a:t>Beautiful Soup (markup,</a:t>
                      </a:r>
                      <a:endParaRPr lang="en-US" altLang="zh-CN" sz="1800">
                        <a:solidFill>
                          <a:srgbClr val="231F20"/>
                        </a:solidFill>
                        <a:latin typeface="Times New Roman" panose="02020603050405020304"/>
                        <a:ea typeface="Times New Roman" panose="02020603050405020304"/>
                      </a:endParaRPr>
                    </a:p>
                    <a:p>
                      <a:pPr marL="299085" indent="0" algn="l" eaLnBrk="0" fontAlgn="base">
                        <a:spcBef>
                          <a:spcPts val="500"/>
                        </a:spcBef>
                        <a:spcAft>
                          <a:spcPct val="0"/>
                        </a:spcAft>
                      </a:pPr>
                      <a:r>
                        <a:rPr lang="en-US" altLang="zh-CN" sz="1800">
                          <a:solidFill>
                            <a:srgbClr val="231F20"/>
                          </a:solidFill>
                          <a:latin typeface="Times New Roman" panose="02020603050405020304"/>
                          <a:ea typeface="Times New Roman" panose="02020603050405020304"/>
                        </a:rPr>
                        <a:t>"html.parser")</a:t>
                      </a:r>
                      <a:endParaRPr lang="en-US" altLang="zh-CN" sz="1800">
                        <a:solidFill>
                          <a:srgbClr val="231F20"/>
                        </a:solidFill>
                        <a:latin typeface="Times New Roman" panose="02020603050405020304"/>
                        <a:ea typeface="Times New Roman" panose="020206030504050203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6350"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104775" indent="-54610" algn="l" eaLnBrk="0" fontAlgn="base">
                        <a:lnSpc>
                          <a:spcPct val="120000"/>
                        </a:lnSpc>
                        <a:spcBef>
                          <a:spcPts val="1000"/>
                        </a:spcBef>
                        <a:spcAft>
                          <a:spcPct val="0"/>
                        </a:spcAft>
                      </a:pPr>
                      <a:r>
                        <a:rPr lang="en-US" altLang="zh-CN" sz="1800">
                          <a:solidFill>
                            <a:srgbClr val="231F20"/>
                          </a:solidFill>
                          <a:latin typeface="Times New Roman" panose="02020603050405020304"/>
                          <a:ea typeface="Times New Roman" panose="02020603050405020304"/>
                        </a:rPr>
                        <a:t>Python </a:t>
                      </a:r>
                      <a:r>
                        <a:rPr lang="zh-CN" sz="1800">
                          <a:solidFill>
                            <a:srgbClr val="231F20"/>
                          </a:solidFill>
                          <a:latin typeface="宋体" panose="02010600030101010101" pitchFamily="2" charset="-122"/>
                          <a:ea typeface="宋体" panose="02010600030101010101" pitchFamily="2" charset="-122"/>
                        </a:rPr>
                        <a:t>的内置标准库，执行</a:t>
                      </a:r>
                      <a:r>
                        <a:rPr lang="zh-CN" altLang="en-US" sz="1800">
                          <a:solidFill>
                            <a:srgbClr val="231F20"/>
                          </a:solidFill>
                          <a:latin typeface="宋体" panose="02010600030101010101" pitchFamily="2" charset="-122"/>
                          <a:ea typeface="宋体" panose="02010600030101010101" pitchFamily="2" charset="-122"/>
                        </a:rPr>
                        <a:t> </a:t>
                      </a:r>
                      <a:r>
                        <a:rPr lang="zh-CN" sz="1800">
                          <a:solidFill>
                            <a:srgbClr val="231F20"/>
                          </a:solidFill>
                          <a:latin typeface="宋体" panose="02010600030101010101" pitchFamily="2" charset="-122"/>
                          <a:ea typeface="宋体" panose="02010600030101010101" pitchFamily="2" charset="-122"/>
                        </a:rPr>
                        <a:t>速度适中，文档容错能力强</a:t>
                      </a:r>
                      <a:endParaRPr lang="zh-CN" sz="1800">
                        <a:solidFill>
                          <a:srgbClr val="231F20"/>
                        </a:solidFill>
                        <a:latin typeface="宋体" panose="02010600030101010101" pitchFamily="2" charset="-122"/>
                        <a:ea typeface="宋体" panose="02010600030101010101" pitchFamily="2" charset="-122"/>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6350"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90805" indent="-38100" algn="l" eaLnBrk="0" fontAlgn="base">
                        <a:lnSpc>
                          <a:spcPct val="119000"/>
                        </a:lnSpc>
                        <a:spcBef>
                          <a:spcPts val="1000"/>
                        </a:spcBef>
                        <a:spcAft>
                          <a:spcPct val="0"/>
                        </a:spcAft>
                      </a:pPr>
                      <a:r>
                        <a:rPr lang="en-US" altLang="zh-CN" sz="1800">
                          <a:solidFill>
                            <a:srgbClr val="231F20"/>
                          </a:solidFill>
                          <a:latin typeface="Times New Roman" panose="02020603050405020304"/>
                          <a:ea typeface="Times New Roman" panose="02020603050405020304"/>
                        </a:rPr>
                        <a:t>Python 2.7.3  </a:t>
                      </a:r>
                      <a:r>
                        <a:rPr lang="zh-CN" sz="1800">
                          <a:solidFill>
                            <a:srgbClr val="231F20"/>
                          </a:solidFill>
                          <a:latin typeface="宋体" panose="02010600030101010101" pitchFamily="2" charset="-122"/>
                          <a:ea typeface="宋体" panose="02010600030101010101" pitchFamily="2" charset="-122"/>
                        </a:rPr>
                        <a:t>或</a:t>
                      </a:r>
                      <a:r>
                        <a:rPr lang="zh-CN" altLang="en-US" sz="1800">
                          <a:solidFill>
                            <a:srgbClr val="231F20"/>
                          </a:solidFill>
                          <a:latin typeface="宋体" panose="02010600030101010101" pitchFamily="2" charset="-122"/>
                          <a:ea typeface="宋体" panose="02010600030101010101" pitchFamily="2" charset="-122"/>
                        </a:rPr>
                        <a:t> </a:t>
                      </a:r>
                      <a:r>
                        <a:rPr lang="en-US" altLang="zh-CN" sz="1800">
                          <a:solidFill>
                            <a:srgbClr val="231F20"/>
                          </a:solidFill>
                          <a:latin typeface="Times New Roman" panose="02020603050405020304"/>
                          <a:ea typeface="Times New Roman" panose="02020603050405020304"/>
                        </a:rPr>
                        <a:t>Python 3.2.2 </a:t>
                      </a:r>
                      <a:r>
                        <a:rPr lang="zh-CN" sz="1800">
                          <a:solidFill>
                            <a:srgbClr val="231F20"/>
                          </a:solidFill>
                          <a:latin typeface="宋体" panose="02010600030101010101" pitchFamily="2" charset="-122"/>
                          <a:ea typeface="宋体" panose="02010600030101010101" pitchFamily="2" charset="-122"/>
                        </a:rPr>
                        <a:t>之前的版本文档容错能力差</a:t>
                      </a:r>
                      <a:endParaRPr lang="zh-CN" sz="1800">
                        <a:solidFill>
                          <a:srgbClr val="231F20"/>
                        </a:solidFill>
                        <a:latin typeface="宋体" panose="02010600030101010101" pitchFamily="2" charset="-122"/>
                        <a:ea typeface="宋体" panose="02010600030101010101" pitchFamily="2" charset="-122"/>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6350"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r>
              <a:tr h="811530">
                <a:tc>
                  <a:txBody>
                    <a:bodyPr/>
                    <a:p>
                      <a:pPr marL="62865" indent="0" algn="l" eaLnBrk="0" fontAlgn="base">
                        <a:spcBef>
                          <a:spcPts val="400"/>
                        </a:spcBef>
                        <a:spcAft>
                          <a:spcPct val="0"/>
                        </a:spcAft>
                      </a:pPr>
                      <a:r>
                        <a:rPr lang="en-US" altLang="zh-CN" sz="1800">
                          <a:solidFill>
                            <a:srgbClr val="231F20"/>
                          </a:solidFill>
                          <a:latin typeface="Times New Roman" panose="02020603050405020304"/>
                          <a:ea typeface="Times New Roman" panose="02020603050405020304"/>
                        </a:rPr>
                        <a:t>Lxml HTML</a:t>
                      </a:r>
                      <a:endParaRPr lang="en-US" altLang="zh-CN" sz="1800">
                        <a:solidFill>
                          <a:srgbClr val="231F20"/>
                        </a:solidFill>
                        <a:latin typeface="Times New Roman" panose="02020603050405020304"/>
                        <a:ea typeface="Times New Roman" panose="02020603050405020304"/>
                      </a:endParaRPr>
                    </a:p>
                    <a:p>
                      <a:pPr marL="194310" indent="0" algn="l" eaLnBrk="0" fontAlgn="base">
                        <a:spcBef>
                          <a:spcPts val="400"/>
                        </a:spcBef>
                        <a:spcAft>
                          <a:spcPct val="0"/>
                        </a:spcAft>
                      </a:pPr>
                      <a:r>
                        <a:rPr lang="zh-CN" sz="1800">
                          <a:solidFill>
                            <a:srgbClr val="231F20"/>
                          </a:solidFill>
                          <a:latin typeface="宋体" panose="02010600030101010101" pitchFamily="2" charset="-122"/>
                          <a:ea typeface="宋体" panose="02010600030101010101" pitchFamily="2" charset="-122"/>
                        </a:rPr>
                        <a:t>解析器</a:t>
                      </a:r>
                      <a:endParaRPr lang="zh-CN" sz="1800">
                        <a:solidFill>
                          <a:srgbClr val="231F20"/>
                        </a:solidFill>
                        <a:latin typeface="宋体" panose="02010600030101010101" pitchFamily="2" charset="-122"/>
                        <a:ea typeface="宋体" panose="02010600030101010101" pitchFamily="2" charset="-122"/>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48260" indent="0" algn="l" eaLnBrk="0" fontAlgn="base">
                        <a:spcBef>
                          <a:spcPts val="400"/>
                        </a:spcBef>
                        <a:spcAft>
                          <a:spcPct val="0"/>
                        </a:spcAft>
                      </a:pPr>
                      <a:r>
                        <a:rPr lang="en-US" altLang="zh-CN" sz="1800">
                          <a:solidFill>
                            <a:srgbClr val="231F20"/>
                          </a:solidFill>
                          <a:latin typeface="Times New Roman" panose="02020603050405020304"/>
                          <a:ea typeface="Times New Roman" panose="02020603050405020304"/>
                        </a:rPr>
                        <a:t>Beautiful Soup (markup,</a:t>
                      </a:r>
                      <a:endParaRPr lang="en-US" altLang="zh-CN" sz="1800">
                        <a:solidFill>
                          <a:srgbClr val="231F20"/>
                        </a:solidFill>
                        <a:latin typeface="Times New Roman" panose="02020603050405020304"/>
                        <a:ea typeface="Times New Roman" panose="02020603050405020304"/>
                      </a:endParaRPr>
                    </a:p>
                    <a:p>
                      <a:pPr marL="452755" indent="0" algn="l" eaLnBrk="0" fontAlgn="base">
                        <a:spcBef>
                          <a:spcPts val="500"/>
                        </a:spcBef>
                        <a:spcAft>
                          <a:spcPct val="0"/>
                        </a:spcAft>
                      </a:pPr>
                      <a:r>
                        <a:rPr lang="en-US" altLang="zh-CN" sz="1800">
                          <a:solidFill>
                            <a:srgbClr val="231F20"/>
                          </a:solidFill>
                          <a:latin typeface="Times New Roman" panose="02020603050405020304"/>
                          <a:ea typeface="Times New Roman" panose="02020603050405020304"/>
                        </a:rPr>
                        <a:t>"lxml")</a:t>
                      </a:r>
                      <a:endParaRPr lang="en-US" altLang="zh-CN" sz="1800">
                        <a:solidFill>
                          <a:srgbClr val="231F20"/>
                        </a:solidFill>
                        <a:latin typeface="Times New Roman" panose="02020603050405020304"/>
                        <a:ea typeface="Times New Roman" panose="020206030504050203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162560" indent="0" algn="l" eaLnBrk="0" fontAlgn="base">
                        <a:spcBef>
                          <a:spcPts val="1000"/>
                        </a:spcBef>
                        <a:spcAft>
                          <a:spcPct val="0"/>
                        </a:spcAft>
                      </a:pPr>
                      <a:r>
                        <a:rPr lang="zh-CN" sz="1800">
                          <a:solidFill>
                            <a:srgbClr val="231F20"/>
                          </a:solidFill>
                          <a:latin typeface="宋体" panose="02010600030101010101" pitchFamily="2" charset="-122"/>
                          <a:ea typeface="宋体" panose="02010600030101010101" pitchFamily="2" charset="-122"/>
                        </a:rPr>
                        <a:t>速度快，文档容错能力强</a:t>
                      </a:r>
                      <a:endParaRPr lang="zh-CN" sz="1800">
                        <a:solidFill>
                          <a:srgbClr val="231F20"/>
                        </a:solidFill>
                        <a:latin typeface="宋体" panose="02010600030101010101" pitchFamily="2" charset="-122"/>
                        <a:ea typeface="宋体" panose="02010600030101010101" pitchFamily="2" charset="-122"/>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316230" indent="0" algn="l" eaLnBrk="0" fontAlgn="base">
                        <a:spcBef>
                          <a:spcPts val="1000"/>
                        </a:spcBef>
                        <a:spcAft>
                          <a:spcPct val="0"/>
                        </a:spcAft>
                      </a:pPr>
                      <a:r>
                        <a:rPr lang="zh-CN" sz="1800">
                          <a:solidFill>
                            <a:srgbClr val="231F20"/>
                          </a:solidFill>
                          <a:latin typeface="宋体" panose="02010600030101010101" pitchFamily="2" charset="-122"/>
                          <a:ea typeface="宋体" panose="02010600030101010101" pitchFamily="2" charset="-122"/>
                        </a:rPr>
                        <a:t>需要安装</a:t>
                      </a:r>
                      <a:r>
                        <a:rPr lang="zh-CN" altLang="en-US" sz="1800">
                          <a:solidFill>
                            <a:srgbClr val="231F20"/>
                          </a:solidFill>
                          <a:latin typeface="宋体" panose="02010600030101010101" pitchFamily="2" charset="-122"/>
                          <a:ea typeface="宋体" panose="02010600030101010101" pitchFamily="2" charset="-122"/>
                        </a:rPr>
                        <a:t> </a:t>
                      </a:r>
                      <a:r>
                        <a:rPr lang="en-US" altLang="zh-CN" sz="1800">
                          <a:solidFill>
                            <a:srgbClr val="231F20"/>
                          </a:solidFill>
                          <a:latin typeface="Times New Roman" panose="02020603050405020304"/>
                          <a:ea typeface="Times New Roman" panose="02020603050405020304"/>
                        </a:rPr>
                        <a:t>C </a:t>
                      </a:r>
                      <a:r>
                        <a:rPr lang="zh-CN" sz="1800">
                          <a:solidFill>
                            <a:srgbClr val="231F20"/>
                          </a:solidFill>
                          <a:latin typeface="宋体" panose="02010600030101010101" pitchFamily="2" charset="-122"/>
                          <a:ea typeface="宋体" panose="02010600030101010101" pitchFamily="2" charset="-122"/>
                        </a:rPr>
                        <a:t>语言库</a:t>
                      </a:r>
                      <a:endParaRPr lang="zh-CN" sz="1800">
                        <a:solidFill>
                          <a:srgbClr val="231F20"/>
                        </a:solidFill>
                        <a:latin typeface="宋体" panose="02010600030101010101" pitchFamily="2" charset="-122"/>
                        <a:ea typeface="宋体" panose="02010600030101010101" pitchFamily="2" charset="-122"/>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r>
              <a:tr h="1680210">
                <a:tc>
                  <a:txBody>
                    <a:bodyPr/>
                    <a:p>
                      <a:pPr marL="1009015" indent="0" algn="l" eaLnBrk="0" fontAlgn="base">
                        <a:lnSpc>
                          <a:spcPct val="134000"/>
                        </a:lnSpc>
                        <a:spcBef>
                          <a:spcPct val="0"/>
                        </a:spcBef>
                        <a:spcAft>
                          <a:spcPct val="0"/>
                        </a:spcAft>
                      </a:pPr>
                      <a:r>
                        <a:rPr lang="en-US" altLang="zh-CN" sz="2000">
                          <a:solidFill>
                            <a:srgbClr val="000000"/>
                          </a:solidFill>
                          <a:latin typeface="Arial" panose="020B0604020202020204"/>
                          <a:ea typeface="Arial" panose="020B0604020202020204"/>
                        </a:rPr>
                        <a:t> </a:t>
                      </a:r>
                      <a:endParaRPr lang="en-US" altLang="zh-CN" sz="2000">
                        <a:solidFill>
                          <a:srgbClr val="000000"/>
                        </a:solidFill>
                        <a:latin typeface="Arial" panose="020B0604020202020204"/>
                        <a:ea typeface="Arial" panose="020B0604020202020204"/>
                      </a:endParaRPr>
                    </a:p>
                    <a:p>
                      <a:pPr marL="97790" indent="0" algn="l" eaLnBrk="0" fontAlgn="base">
                        <a:spcBef>
                          <a:spcPts val="200"/>
                        </a:spcBef>
                        <a:spcAft>
                          <a:spcPct val="0"/>
                        </a:spcAft>
                      </a:pPr>
                      <a:r>
                        <a:rPr lang="en-US" altLang="zh-CN" sz="1800">
                          <a:solidFill>
                            <a:srgbClr val="231F20"/>
                          </a:solidFill>
                          <a:latin typeface="Times New Roman" panose="02020603050405020304"/>
                          <a:ea typeface="Times New Roman" panose="02020603050405020304"/>
                        </a:rPr>
                        <a:t>Lxml XML</a:t>
                      </a:r>
                      <a:endParaRPr lang="en-US" altLang="zh-CN" sz="1800">
                        <a:solidFill>
                          <a:srgbClr val="231F20"/>
                        </a:solidFill>
                        <a:latin typeface="Times New Roman" panose="02020603050405020304"/>
                        <a:ea typeface="Times New Roman" panose="02020603050405020304"/>
                      </a:endParaRPr>
                    </a:p>
                    <a:p>
                      <a:pPr marL="194310" indent="0" algn="l" eaLnBrk="0" fontAlgn="base">
                        <a:spcBef>
                          <a:spcPts val="400"/>
                        </a:spcBef>
                        <a:spcAft>
                          <a:spcPct val="0"/>
                        </a:spcAft>
                      </a:pPr>
                      <a:r>
                        <a:rPr lang="zh-CN" sz="1800">
                          <a:solidFill>
                            <a:srgbClr val="231F20"/>
                          </a:solidFill>
                          <a:latin typeface="宋体" panose="02010600030101010101" pitchFamily="2" charset="-122"/>
                          <a:ea typeface="宋体" panose="02010600030101010101" pitchFamily="2" charset="-122"/>
                        </a:rPr>
                        <a:t>解析器</a:t>
                      </a:r>
                      <a:endParaRPr lang="zh-CN" sz="1800">
                        <a:solidFill>
                          <a:srgbClr val="231F20"/>
                        </a:solidFill>
                        <a:latin typeface="宋体" panose="02010600030101010101" pitchFamily="2" charset="-122"/>
                        <a:ea typeface="宋体" panose="02010600030101010101" pitchFamily="2" charset="-122"/>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48260" indent="0" algn="l" eaLnBrk="0" fontAlgn="base">
                        <a:spcBef>
                          <a:spcPts val="400"/>
                        </a:spcBef>
                        <a:spcAft>
                          <a:spcPct val="0"/>
                        </a:spcAft>
                      </a:pPr>
                      <a:r>
                        <a:rPr lang="en-US" altLang="zh-CN" sz="1800">
                          <a:solidFill>
                            <a:srgbClr val="231F20"/>
                          </a:solidFill>
                          <a:latin typeface="Times New Roman" panose="02020603050405020304"/>
                          <a:ea typeface="Times New Roman" panose="02020603050405020304"/>
                        </a:rPr>
                        <a:t>Beautiful Soup (markup,</a:t>
                      </a:r>
                      <a:endParaRPr lang="en-US" altLang="zh-CN" sz="1800">
                        <a:solidFill>
                          <a:srgbClr val="231F20"/>
                        </a:solidFill>
                        <a:latin typeface="Times New Roman" panose="02020603050405020304"/>
                        <a:ea typeface="Times New Roman" panose="02020603050405020304"/>
                      </a:endParaRPr>
                    </a:p>
                    <a:p>
                      <a:pPr marL="278765" indent="0" algn="l" eaLnBrk="0" fontAlgn="base">
                        <a:spcBef>
                          <a:spcPts val="500"/>
                        </a:spcBef>
                        <a:spcAft>
                          <a:spcPct val="0"/>
                        </a:spcAft>
                      </a:pPr>
                      <a:r>
                        <a:rPr lang="en-US" altLang="zh-CN" sz="1800">
                          <a:solidFill>
                            <a:srgbClr val="231F20"/>
                          </a:solidFill>
                          <a:latin typeface="Times New Roman" panose="02020603050405020304"/>
                          <a:ea typeface="Times New Roman" panose="02020603050405020304"/>
                        </a:rPr>
                        <a:t>["lxml", 'xml'])</a:t>
                      </a:r>
                      <a:endParaRPr lang="en-US" altLang="zh-CN" sz="1800">
                        <a:solidFill>
                          <a:srgbClr val="231F20"/>
                        </a:solidFill>
                        <a:latin typeface="Times New Roman" panose="02020603050405020304"/>
                        <a:ea typeface="Times New Roman" panose="02020603050405020304"/>
                      </a:endParaRPr>
                    </a:p>
                    <a:p>
                      <a:pPr marL="48260" indent="0" algn="l" eaLnBrk="0" fontAlgn="base">
                        <a:spcBef>
                          <a:spcPts val="500"/>
                        </a:spcBef>
                        <a:spcAft>
                          <a:spcPct val="0"/>
                        </a:spcAft>
                      </a:pPr>
                      <a:r>
                        <a:rPr lang="en-US" altLang="zh-CN" sz="1800">
                          <a:solidFill>
                            <a:srgbClr val="231F20"/>
                          </a:solidFill>
                          <a:latin typeface="Times New Roman" panose="02020603050405020304"/>
                          <a:ea typeface="Times New Roman" panose="02020603050405020304"/>
                        </a:rPr>
                        <a:t>Beautiful Soup (markup,</a:t>
                      </a:r>
                      <a:endParaRPr lang="en-US" altLang="zh-CN" sz="1800">
                        <a:solidFill>
                          <a:srgbClr val="231F20"/>
                        </a:solidFill>
                        <a:latin typeface="Times New Roman" panose="02020603050405020304"/>
                        <a:ea typeface="Times New Roman" panose="02020603050405020304"/>
                      </a:endParaRPr>
                    </a:p>
                    <a:p>
                      <a:pPr marL="468630" indent="0" algn="l" eaLnBrk="0" fontAlgn="base">
                        <a:spcBef>
                          <a:spcPts val="500"/>
                        </a:spcBef>
                        <a:spcAft>
                          <a:spcPct val="0"/>
                        </a:spcAft>
                      </a:pPr>
                      <a:r>
                        <a:rPr lang="en-US" altLang="zh-CN" sz="1800">
                          <a:solidFill>
                            <a:srgbClr val="231F20"/>
                          </a:solidFill>
                          <a:latin typeface="Times New Roman" panose="02020603050405020304"/>
                          <a:ea typeface="Times New Roman" panose="02020603050405020304"/>
                        </a:rPr>
                        <a:t>"xml")</a:t>
                      </a:r>
                      <a:endParaRPr lang="en-US" altLang="zh-CN" sz="1800">
                        <a:solidFill>
                          <a:srgbClr val="231F20"/>
                        </a:solidFill>
                        <a:latin typeface="Times New Roman" panose="02020603050405020304"/>
                        <a:ea typeface="Times New Roman" panose="020206030504050203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1009015" indent="0" algn="l" eaLnBrk="0" fontAlgn="base">
                        <a:lnSpc>
                          <a:spcPct val="123000"/>
                        </a:lnSpc>
                        <a:spcBef>
                          <a:spcPct val="0"/>
                        </a:spcBef>
                        <a:spcAft>
                          <a:spcPct val="0"/>
                        </a:spcAft>
                      </a:pPr>
                      <a:r>
                        <a:rPr lang="en-US" altLang="zh-CN" sz="2000">
                          <a:solidFill>
                            <a:srgbClr val="000000"/>
                          </a:solidFill>
                          <a:latin typeface="Arial" panose="020B0604020202020204"/>
                          <a:ea typeface="Arial" panose="020B0604020202020204"/>
                        </a:rPr>
                        <a:t> </a:t>
                      </a:r>
                      <a:endParaRPr lang="en-US" altLang="zh-CN" sz="2000">
                        <a:solidFill>
                          <a:srgbClr val="000000"/>
                        </a:solidFill>
                        <a:latin typeface="Arial" panose="020B0604020202020204"/>
                        <a:ea typeface="Arial" panose="020B0604020202020204"/>
                      </a:endParaRPr>
                    </a:p>
                    <a:p>
                      <a:pPr marL="53340" indent="0" algn="l" eaLnBrk="0" fontAlgn="base">
                        <a:spcBef>
                          <a:spcPts val="200"/>
                        </a:spcBef>
                        <a:spcAft>
                          <a:spcPct val="0"/>
                        </a:spcAft>
                      </a:pPr>
                      <a:r>
                        <a:rPr lang="zh-CN" sz="1800">
                          <a:solidFill>
                            <a:srgbClr val="231F20"/>
                          </a:solidFill>
                          <a:latin typeface="宋体" panose="02010600030101010101" pitchFamily="2" charset="-122"/>
                          <a:ea typeface="宋体" panose="02010600030101010101" pitchFamily="2" charset="-122"/>
                        </a:rPr>
                        <a:t>速度快，是唯一支持</a:t>
                      </a:r>
                      <a:r>
                        <a:rPr lang="zh-CN" altLang="en-US" sz="1800">
                          <a:solidFill>
                            <a:srgbClr val="231F20"/>
                          </a:solidFill>
                          <a:latin typeface="宋体" panose="02010600030101010101" pitchFamily="2" charset="-122"/>
                          <a:ea typeface="宋体" panose="02010600030101010101" pitchFamily="2" charset="-122"/>
                        </a:rPr>
                        <a:t> </a:t>
                      </a:r>
                      <a:r>
                        <a:rPr lang="en-US" altLang="zh-CN" sz="1800">
                          <a:solidFill>
                            <a:srgbClr val="231F20"/>
                          </a:solidFill>
                          <a:latin typeface="Times New Roman" panose="02020603050405020304"/>
                          <a:ea typeface="Times New Roman" panose="02020603050405020304"/>
                        </a:rPr>
                        <a:t>XML </a:t>
                      </a:r>
                      <a:r>
                        <a:rPr lang="zh-CN" sz="1800">
                          <a:solidFill>
                            <a:srgbClr val="231F20"/>
                          </a:solidFill>
                          <a:latin typeface="宋体" panose="02010600030101010101" pitchFamily="2" charset="-122"/>
                          <a:ea typeface="宋体" panose="02010600030101010101" pitchFamily="2" charset="-122"/>
                        </a:rPr>
                        <a:t>的</a:t>
                      </a:r>
                      <a:endParaRPr lang="zh-CN" sz="1800">
                        <a:solidFill>
                          <a:srgbClr val="231F20"/>
                        </a:solidFill>
                        <a:latin typeface="宋体" panose="02010600030101010101" pitchFamily="2" charset="-122"/>
                        <a:ea typeface="宋体" panose="02010600030101010101" pitchFamily="2" charset="-122"/>
                      </a:endParaRPr>
                    </a:p>
                    <a:p>
                      <a:pPr marL="621665" indent="0" algn="l" eaLnBrk="0" fontAlgn="base">
                        <a:spcBef>
                          <a:spcPts val="300"/>
                        </a:spcBef>
                        <a:spcAft>
                          <a:spcPct val="0"/>
                        </a:spcAft>
                      </a:pPr>
                      <a:r>
                        <a:rPr lang="zh-CN" sz="1800">
                          <a:solidFill>
                            <a:srgbClr val="231F20"/>
                          </a:solidFill>
                          <a:latin typeface="宋体" panose="02010600030101010101" pitchFamily="2" charset="-122"/>
                          <a:ea typeface="宋体" panose="02010600030101010101" pitchFamily="2" charset="-122"/>
                        </a:rPr>
                        <a:t>解析器</a:t>
                      </a:r>
                      <a:endParaRPr lang="zh-CN" sz="1800">
                        <a:solidFill>
                          <a:srgbClr val="231F20"/>
                        </a:solidFill>
                        <a:latin typeface="宋体" panose="02010600030101010101" pitchFamily="2" charset="-122"/>
                        <a:ea typeface="宋体" panose="02010600030101010101" pitchFamily="2" charset="-122"/>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1009015" indent="0" algn="l" eaLnBrk="0" fontAlgn="base">
                        <a:lnSpc>
                          <a:spcPct val="182000"/>
                        </a:lnSpc>
                        <a:spcBef>
                          <a:spcPct val="0"/>
                        </a:spcBef>
                        <a:spcAft>
                          <a:spcPct val="0"/>
                        </a:spcAft>
                      </a:pPr>
                      <a:r>
                        <a:rPr lang="en-US" altLang="zh-CN" sz="2000">
                          <a:solidFill>
                            <a:srgbClr val="000000"/>
                          </a:solidFill>
                          <a:latin typeface="Arial" panose="020B0604020202020204"/>
                          <a:ea typeface="Arial" panose="020B0604020202020204"/>
                        </a:rPr>
                        <a:t> </a:t>
                      </a:r>
                      <a:endParaRPr lang="en-US" altLang="zh-CN" sz="2000">
                        <a:solidFill>
                          <a:srgbClr val="000000"/>
                        </a:solidFill>
                        <a:latin typeface="Arial" panose="020B0604020202020204"/>
                        <a:ea typeface="Arial" panose="020B0604020202020204"/>
                      </a:endParaRPr>
                    </a:p>
                    <a:p>
                      <a:pPr marL="316230" indent="0" algn="l" eaLnBrk="0" fontAlgn="base">
                        <a:spcBef>
                          <a:spcPts val="200"/>
                        </a:spcBef>
                        <a:spcAft>
                          <a:spcPct val="0"/>
                        </a:spcAft>
                      </a:pPr>
                      <a:r>
                        <a:rPr lang="zh-CN" sz="1800">
                          <a:solidFill>
                            <a:srgbClr val="231F20"/>
                          </a:solidFill>
                          <a:latin typeface="宋体" panose="02010600030101010101" pitchFamily="2" charset="-122"/>
                          <a:ea typeface="宋体" panose="02010600030101010101" pitchFamily="2" charset="-122"/>
                        </a:rPr>
                        <a:t>需要安装</a:t>
                      </a:r>
                      <a:r>
                        <a:rPr lang="zh-CN" altLang="en-US" sz="1800">
                          <a:solidFill>
                            <a:srgbClr val="231F20"/>
                          </a:solidFill>
                          <a:latin typeface="宋体" panose="02010600030101010101" pitchFamily="2" charset="-122"/>
                          <a:ea typeface="宋体" panose="02010600030101010101" pitchFamily="2" charset="-122"/>
                        </a:rPr>
                        <a:t> </a:t>
                      </a:r>
                      <a:r>
                        <a:rPr lang="en-US" altLang="zh-CN" sz="1800">
                          <a:solidFill>
                            <a:srgbClr val="231F20"/>
                          </a:solidFill>
                          <a:latin typeface="Times New Roman" panose="02020603050405020304"/>
                          <a:ea typeface="Times New Roman" panose="02020603050405020304"/>
                        </a:rPr>
                        <a:t>C </a:t>
                      </a:r>
                      <a:r>
                        <a:rPr lang="zh-CN" sz="1800">
                          <a:solidFill>
                            <a:srgbClr val="231F20"/>
                          </a:solidFill>
                          <a:latin typeface="宋体" panose="02010600030101010101" pitchFamily="2" charset="-122"/>
                          <a:ea typeface="宋体" panose="02010600030101010101" pitchFamily="2" charset="-122"/>
                        </a:rPr>
                        <a:t>语言库</a:t>
                      </a:r>
                      <a:endParaRPr lang="zh-CN" sz="1800">
                        <a:solidFill>
                          <a:srgbClr val="231F20"/>
                        </a:solidFill>
                        <a:latin typeface="宋体" panose="02010600030101010101" pitchFamily="2" charset="-122"/>
                        <a:ea typeface="宋体" panose="02010600030101010101" pitchFamily="2" charset="-122"/>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r>
              <a:tr h="1325245">
                <a:tc>
                  <a:txBody>
                    <a:bodyPr/>
                    <a:p>
                      <a:pPr marL="1009015" indent="0" algn="l" eaLnBrk="0" fontAlgn="base">
                        <a:lnSpc>
                          <a:spcPct val="137000"/>
                        </a:lnSpc>
                        <a:spcBef>
                          <a:spcPct val="0"/>
                        </a:spcBef>
                        <a:spcAft>
                          <a:spcPct val="0"/>
                        </a:spcAft>
                      </a:pPr>
                      <a:r>
                        <a:rPr lang="en-US" altLang="zh-CN" sz="2000">
                          <a:solidFill>
                            <a:srgbClr val="000000"/>
                          </a:solidFill>
                          <a:latin typeface="Arial" panose="020B0604020202020204"/>
                          <a:ea typeface="Arial" panose="020B0604020202020204"/>
                        </a:rPr>
                        <a:t> </a:t>
                      </a:r>
                      <a:endParaRPr lang="en-US" altLang="zh-CN" sz="2000">
                        <a:solidFill>
                          <a:srgbClr val="000000"/>
                        </a:solidFill>
                        <a:latin typeface="Arial" panose="020B0604020202020204"/>
                        <a:ea typeface="Arial" panose="020B0604020202020204"/>
                      </a:endParaRPr>
                    </a:p>
                    <a:p>
                      <a:pPr marL="165735" indent="0" algn="l" eaLnBrk="0" fontAlgn="base">
                        <a:spcBef>
                          <a:spcPts val="200"/>
                        </a:spcBef>
                        <a:spcAft>
                          <a:spcPct val="0"/>
                        </a:spcAft>
                      </a:pPr>
                      <a:r>
                        <a:rPr lang="en-US" altLang="zh-CN" sz="1800">
                          <a:solidFill>
                            <a:srgbClr val="231F20"/>
                          </a:solidFill>
                          <a:latin typeface="Times New Roman" panose="02020603050405020304"/>
                          <a:ea typeface="Times New Roman" panose="02020603050405020304"/>
                        </a:rPr>
                        <a:t>html5lib</a:t>
                      </a:r>
                      <a:endParaRPr lang="en-US" altLang="zh-CN" sz="1800">
                        <a:solidFill>
                          <a:srgbClr val="231F20"/>
                        </a:solidFill>
                        <a:latin typeface="Times New Roman" panose="02020603050405020304"/>
                        <a:ea typeface="Times New Roman" panose="020206030504050203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47625" indent="0" algn="l" eaLnBrk="0" fontAlgn="base">
                        <a:spcBef>
                          <a:spcPts val="1200"/>
                        </a:spcBef>
                        <a:spcAft>
                          <a:spcPct val="0"/>
                        </a:spcAft>
                      </a:pPr>
                      <a:r>
                        <a:rPr lang="en-US" altLang="zh-CN" sz="1800">
                          <a:solidFill>
                            <a:srgbClr val="231F20"/>
                          </a:solidFill>
                          <a:latin typeface="Times New Roman" panose="02020603050405020304"/>
                          <a:ea typeface="Times New Roman" panose="02020603050405020304"/>
                        </a:rPr>
                        <a:t>Beautiful Soup (markup,</a:t>
                      </a:r>
                      <a:endParaRPr lang="en-US" altLang="zh-CN" sz="1800">
                        <a:solidFill>
                          <a:srgbClr val="231F20"/>
                        </a:solidFill>
                        <a:latin typeface="Times New Roman" panose="02020603050405020304"/>
                        <a:ea typeface="Times New Roman" panose="02020603050405020304"/>
                      </a:endParaRPr>
                    </a:p>
                    <a:p>
                      <a:pPr marL="363855" indent="0" algn="l" eaLnBrk="0" fontAlgn="base">
                        <a:spcBef>
                          <a:spcPts val="500"/>
                        </a:spcBef>
                        <a:spcAft>
                          <a:spcPct val="0"/>
                        </a:spcAft>
                      </a:pPr>
                      <a:r>
                        <a:rPr lang="en-US" altLang="zh-CN" sz="1800">
                          <a:solidFill>
                            <a:srgbClr val="231F20"/>
                          </a:solidFill>
                          <a:latin typeface="Times New Roman" panose="02020603050405020304"/>
                          <a:ea typeface="Times New Roman" panose="02020603050405020304"/>
                        </a:rPr>
                        <a:t>"html5lib")</a:t>
                      </a:r>
                      <a:endParaRPr lang="en-US" altLang="zh-CN" sz="1800">
                        <a:solidFill>
                          <a:srgbClr val="231F20"/>
                        </a:solidFill>
                        <a:latin typeface="Times New Roman" panose="02020603050405020304"/>
                        <a:ea typeface="Times New Roman" panose="020206030504050203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53975" indent="0" algn="l" eaLnBrk="0" fontAlgn="base">
                        <a:spcBef>
                          <a:spcPts val="400"/>
                        </a:spcBef>
                        <a:spcAft>
                          <a:spcPct val="0"/>
                        </a:spcAft>
                      </a:pPr>
                      <a:r>
                        <a:rPr lang="zh-CN" sz="1800">
                          <a:solidFill>
                            <a:srgbClr val="231F20"/>
                          </a:solidFill>
                          <a:latin typeface="宋体" panose="02010600030101010101" pitchFamily="2" charset="-122"/>
                          <a:ea typeface="宋体" panose="02010600030101010101" pitchFamily="2" charset="-122"/>
                        </a:rPr>
                        <a:t>具备目前最好的容错性，</a:t>
                      </a:r>
                      <a:r>
                        <a:rPr lang="zh-CN" altLang="en-US" sz="1800">
                          <a:solidFill>
                            <a:srgbClr val="231F20"/>
                          </a:solidFill>
                          <a:latin typeface="宋体" panose="02010600030101010101" pitchFamily="2" charset="-122"/>
                          <a:ea typeface="宋体" panose="02010600030101010101" pitchFamily="2" charset="-122"/>
                        </a:rPr>
                        <a:t> </a:t>
                      </a:r>
                      <a:r>
                        <a:rPr lang="zh-CN" sz="1800">
                          <a:solidFill>
                            <a:srgbClr val="231F20"/>
                          </a:solidFill>
                          <a:latin typeface="宋体" panose="02010600030101010101" pitchFamily="2" charset="-122"/>
                          <a:ea typeface="宋体" panose="02010600030101010101" pitchFamily="2" charset="-122"/>
                        </a:rPr>
                        <a:t>以</a:t>
                      </a:r>
                      <a:endParaRPr lang="zh-CN" sz="1800">
                        <a:solidFill>
                          <a:srgbClr val="231F20"/>
                        </a:solidFill>
                        <a:latin typeface="宋体" panose="02010600030101010101" pitchFamily="2" charset="-122"/>
                        <a:ea typeface="宋体" panose="02010600030101010101" pitchFamily="2" charset="-122"/>
                      </a:endParaRPr>
                    </a:p>
                    <a:p>
                      <a:pPr marL="60325" indent="0" algn="l" eaLnBrk="0" fontAlgn="base">
                        <a:spcBef>
                          <a:spcPts val="300"/>
                        </a:spcBef>
                        <a:spcAft>
                          <a:spcPct val="0"/>
                        </a:spcAft>
                      </a:pPr>
                      <a:r>
                        <a:rPr lang="zh-CN" sz="1800">
                          <a:solidFill>
                            <a:srgbClr val="231F20"/>
                          </a:solidFill>
                          <a:latin typeface="宋体" panose="02010600030101010101" pitchFamily="2" charset="-122"/>
                          <a:ea typeface="宋体" panose="02010600030101010101" pitchFamily="2" charset="-122"/>
                        </a:rPr>
                        <a:t>浏览器的方式解析文档，生</a:t>
                      </a:r>
                      <a:endParaRPr lang="zh-CN" sz="1800">
                        <a:solidFill>
                          <a:srgbClr val="231F20"/>
                        </a:solidFill>
                        <a:latin typeface="宋体" panose="02010600030101010101" pitchFamily="2" charset="-122"/>
                        <a:ea typeface="宋体" panose="02010600030101010101" pitchFamily="2" charset="-122"/>
                      </a:endParaRPr>
                    </a:p>
                    <a:p>
                      <a:pPr marL="218440" indent="0" algn="l" eaLnBrk="0" fontAlgn="base">
                        <a:spcBef>
                          <a:spcPts val="300"/>
                        </a:spcBef>
                        <a:spcAft>
                          <a:spcPct val="0"/>
                        </a:spcAft>
                      </a:pPr>
                      <a:r>
                        <a:rPr lang="zh-CN" sz="1800">
                          <a:solidFill>
                            <a:srgbClr val="231F20"/>
                          </a:solidFill>
                          <a:latin typeface="宋体" panose="02010600030101010101" pitchFamily="2" charset="-122"/>
                          <a:ea typeface="宋体" panose="02010600030101010101" pitchFamily="2" charset="-122"/>
                        </a:rPr>
                        <a:t>成</a:t>
                      </a:r>
                      <a:r>
                        <a:rPr lang="zh-CN" altLang="en-US" sz="1800">
                          <a:solidFill>
                            <a:srgbClr val="231F20"/>
                          </a:solidFill>
                          <a:latin typeface="宋体" panose="02010600030101010101" pitchFamily="2" charset="-122"/>
                          <a:ea typeface="宋体" panose="02010600030101010101" pitchFamily="2" charset="-122"/>
                        </a:rPr>
                        <a:t> </a:t>
                      </a:r>
                      <a:r>
                        <a:rPr lang="en-US" altLang="zh-CN" sz="1800">
                          <a:solidFill>
                            <a:srgbClr val="231F20"/>
                          </a:solidFill>
                          <a:latin typeface="Times New Roman" panose="02020603050405020304"/>
                          <a:ea typeface="Times New Roman" panose="02020603050405020304"/>
                        </a:rPr>
                        <a:t>HTML 5 </a:t>
                      </a:r>
                      <a:r>
                        <a:rPr lang="zh-CN" sz="1800">
                          <a:solidFill>
                            <a:srgbClr val="231F20"/>
                          </a:solidFill>
                          <a:latin typeface="宋体" panose="02010600030101010101" pitchFamily="2" charset="-122"/>
                          <a:ea typeface="宋体" panose="02010600030101010101" pitchFamily="2" charset="-122"/>
                        </a:rPr>
                        <a:t>格式的文档</a:t>
                      </a:r>
                      <a:endParaRPr lang="zh-CN" sz="1800">
                        <a:solidFill>
                          <a:srgbClr val="231F20"/>
                        </a:solidFill>
                        <a:latin typeface="宋体" panose="02010600030101010101" pitchFamily="2" charset="-122"/>
                        <a:ea typeface="宋体" panose="02010600030101010101" pitchFamily="2" charset="-122"/>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1009015" indent="0" algn="l" eaLnBrk="0" fontAlgn="base">
                        <a:lnSpc>
                          <a:spcPct val="125000"/>
                        </a:lnSpc>
                        <a:spcBef>
                          <a:spcPct val="0"/>
                        </a:spcBef>
                        <a:spcAft>
                          <a:spcPct val="0"/>
                        </a:spcAft>
                      </a:pPr>
                      <a:r>
                        <a:rPr lang="en-US" altLang="zh-CN" sz="2000">
                          <a:solidFill>
                            <a:srgbClr val="000000"/>
                          </a:solidFill>
                          <a:latin typeface="Arial" panose="020B0604020202020204"/>
                          <a:ea typeface="Arial" panose="020B0604020202020204"/>
                        </a:rPr>
                        <a:t> </a:t>
                      </a:r>
                      <a:endParaRPr lang="en-US" altLang="zh-CN" sz="2000">
                        <a:solidFill>
                          <a:srgbClr val="000000"/>
                        </a:solidFill>
                        <a:latin typeface="Arial" panose="020B0604020202020204"/>
                        <a:ea typeface="Arial" panose="020B0604020202020204"/>
                      </a:endParaRPr>
                    </a:p>
                    <a:p>
                      <a:pPr marL="144780" indent="0" algn="l" eaLnBrk="0" fontAlgn="base">
                        <a:spcBef>
                          <a:spcPts val="200"/>
                        </a:spcBef>
                        <a:spcAft>
                          <a:spcPct val="0"/>
                        </a:spcAft>
                      </a:pPr>
                      <a:r>
                        <a:rPr lang="zh-CN" sz="1800">
                          <a:solidFill>
                            <a:srgbClr val="231F20"/>
                          </a:solidFill>
                          <a:latin typeface="宋体" panose="02010600030101010101" pitchFamily="2" charset="-122"/>
                          <a:ea typeface="宋体" panose="02010600030101010101" pitchFamily="2" charset="-122"/>
                        </a:rPr>
                        <a:t>速度慢，不依赖外部扩展</a:t>
                      </a:r>
                      <a:endParaRPr lang="zh-CN" sz="1800">
                        <a:solidFill>
                          <a:srgbClr val="231F20"/>
                        </a:solidFill>
                        <a:latin typeface="宋体" panose="02010600030101010101" pitchFamily="2" charset="-122"/>
                        <a:ea typeface="宋体" panose="02010600030101010101" pitchFamily="2" charset="-122"/>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r>
            </a:tbl>
          </a:graphicData>
        </a:graphic>
      </p:graphicFrame>
    </p:spTree>
    <p:custDataLst>
      <p:tags r:id="rId12"/>
    </p:custDataLst>
  </p:cSld>
  <p:clrMapOvr>
    <a:masterClrMapping/>
  </p:clrMapOvr>
  <p:transition>
    <p:cut/>
  </p:transition>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vert="horz" lIns="90170" tIns="46990" rIns="90170" bIns="46990" rtlCol="0" anchor="ctr" anchorCtr="0">
            <a:noAutofit/>
          </a:bodyPr>
          <a:lstStyle/>
          <a:p>
            <a:pPr lvl="0" algn="ctr">
              <a:buClrTx/>
              <a:buSzTx/>
              <a:buFontTx/>
            </a:pPr>
            <a:r>
              <a:rPr lang="zh-CN" altLang="en-US" sz="4400" spc="1000">
                <a:solidFill>
                  <a:schemeClr val="tx1"/>
                </a:solidFill>
                <a:latin typeface="+中文标题" charset="0"/>
                <a:sym typeface="+mn-ea"/>
              </a:rPr>
              <a:t>目录</a:t>
            </a:r>
            <a:endParaRPr lang="zh-CN" altLang="en-US" sz="4400" spc="1000">
              <a:solidFill>
                <a:schemeClr val="tx1"/>
              </a:solidFill>
              <a:latin typeface="+中文标题" charset="0"/>
              <a:sym typeface="+mn-ea"/>
            </a:endParaRPr>
          </a:p>
        </p:txBody>
      </p:sp>
      <p:sp>
        <p:nvSpPr>
          <p:cNvPr id="10" name="文本框 9"/>
          <p:cNvSpPr txBox="1"/>
          <p:nvPr>
            <p:custDataLst>
              <p:tags r:id="rId2"/>
            </p:custDataLst>
          </p:nvPr>
        </p:nvSpPr>
        <p:spPr>
          <a:xfrm>
            <a:off x="1489075" y="2759075"/>
            <a:ext cx="4297045" cy="571500"/>
          </a:xfrm>
          <a:prstGeom prst="rect">
            <a:avLst/>
          </a:prstGeom>
          <a:noFill/>
        </p:spPr>
        <p:txBody>
          <a:bodyPr wrap="square" lIns="0" tIns="0" rIns="0" bIns="0" rtlCol="0" anchor="t" anchorCtr="0">
            <a:noAutofit/>
          </a:bodyPr>
          <a:p>
            <a:pPr lvl="0" algn="ctr">
              <a:lnSpc>
                <a:spcPct val="130000"/>
              </a:lnSpc>
              <a:spcBef>
                <a:spcPts val="0"/>
              </a:spcBef>
              <a:spcAft>
                <a:spcPts val="0"/>
              </a:spcAft>
              <a:buClrTx/>
              <a:buSzTx/>
              <a:buFontTx/>
            </a:pPr>
            <a:r>
              <a:rPr lang="zh-CN" altLang="en-US" sz="2000" dirty="0">
                <a:solidFill>
                  <a:schemeClr val="tx1">
                    <a:lumMod val="85000"/>
                    <a:lumOff val="15000"/>
                  </a:schemeClr>
                </a:solidFill>
                <a:sym typeface="+mn-ea"/>
              </a:rPr>
              <a:t>任务一</a:t>
            </a:r>
            <a:r>
              <a:rPr lang="en-US" altLang="zh-CN" sz="2000" dirty="0">
                <a:solidFill>
                  <a:schemeClr val="tx1">
                    <a:lumMod val="85000"/>
                    <a:lumOff val="15000"/>
                  </a:schemeClr>
                </a:solidFill>
                <a:sym typeface="+mn-ea"/>
              </a:rPr>
              <a:t> </a:t>
            </a:r>
            <a:r>
              <a:rPr lang="zh-CN" altLang="en-US" sz="2000" dirty="0">
                <a:solidFill>
                  <a:schemeClr val="tx1">
                    <a:lumMod val="85000"/>
                    <a:lumOff val="15000"/>
                  </a:schemeClr>
                </a:solidFill>
                <a:sym typeface="+mn-ea"/>
              </a:rPr>
              <a:t>采集网页分析</a:t>
            </a:r>
            <a:endParaRPr lang="zh-CN" altLang="en-US" sz="2000" dirty="0">
              <a:solidFill>
                <a:schemeClr val="tx1">
                  <a:lumMod val="85000"/>
                  <a:lumOff val="15000"/>
                </a:schemeClr>
              </a:solidFill>
              <a:sym typeface="+mn-ea"/>
            </a:endParaRPr>
          </a:p>
        </p:txBody>
      </p:sp>
      <p:sp>
        <p:nvSpPr>
          <p:cNvPr id="11" name="文本框 10"/>
          <p:cNvSpPr txBox="1"/>
          <p:nvPr>
            <p:custDataLst>
              <p:tags r:id="rId3"/>
            </p:custDataLst>
          </p:nvPr>
        </p:nvSpPr>
        <p:spPr>
          <a:xfrm>
            <a:off x="3187488" y="1955638"/>
            <a:ext cx="899932" cy="745345"/>
          </a:xfrm>
          <a:prstGeom prst="rect">
            <a:avLst/>
          </a:prstGeom>
        </p:spPr>
        <p:txBody>
          <a:bodyPr wrap="none" lIns="0" rIns="0" anchor="b" anchorCtr="0">
            <a:noAutofit/>
          </a:bodyPr>
          <a:p>
            <a:pPr algn="ctr"/>
            <a:r>
              <a:rPr lang="en-US" altLang="zh-CN" sz="4000" b="1" dirty="0">
                <a:solidFill>
                  <a:schemeClr val="accent1"/>
                </a:solidFill>
                <a:latin typeface="Arial" panose="020B0604020202020204" pitchFamily="34" charset="0"/>
                <a:ea typeface="微软雅黑" panose="020B0503020204020204" charset="-122"/>
              </a:rPr>
              <a:t>01</a:t>
            </a:r>
            <a:endParaRPr lang="en-US" altLang="zh-CN" sz="4000" b="1" dirty="0">
              <a:solidFill>
                <a:schemeClr val="accent1"/>
              </a:solidFill>
              <a:latin typeface="Arial" panose="020B0604020202020204" pitchFamily="34" charset="0"/>
              <a:ea typeface="微软雅黑" panose="020B0503020204020204" charset="-122"/>
            </a:endParaRPr>
          </a:p>
        </p:txBody>
      </p:sp>
      <p:sp>
        <p:nvSpPr>
          <p:cNvPr id="12" name="文本框 11"/>
          <p:cNvSpPr txBox="1"/>
          <p:nvPr>
            <p:custDataLst>
              <p:tags r:id="rId4"/>
            </p:custDataLst>
          </p:nvPr>
        </p:nvSpPr>
        <p:spPr>
          <a:xfrm>
            <a:off x="6358255" y="2759075"/>
            <a:ext cx="4297045" cy="669925"/>
          </a:xfrm>
          <a:prstGeom prst="rect">
            <a:avLst/>
          </a:prstGeom>
          <a:noFill/>
        </p:spPr>
        <p:txBody>
          <a:bodyPr wrap="square" lIns="0" tIns="0" rIns="0" bIns="0" rtlCol="0" anchor="t" anchorCtr="0">
            <a:noAutofit/>
          </a:bodyPr>
          <a:p>
            <a:pPr lvl="0" algn="ctr">
              <a:lnSpc>
                <a:spcPct val="130000"/>
              </a:lnSpc>
              <a:spcBef>
                <a:spcPts val="0"/>
              </a:spcBef>
              <a:spcAft>
                <a:spcPts val="0"/>
              </a:spcAft>
              <a:buClrTx/>
              <a:buSzTx/>
              <a:buFontTx/>
            </a:pPr>
            <a:r>
              <a:rPr lang="zh-CN" altLang="en-US" sz="2000" dirty="0">
                <a:solidFill>
                  <a:schemeClr val="tx1">
                    <a:lumMod val="85000"/>
                    <a:lumOff val="15000"/>
                  </a:schemeClr>
                </a:solidFill>
                <a:sym typeface="+mn-ea"/>
              </a:rPr>
              <a:t>任务二</a:t>
            </a:r>
            <a:r>
              <a:rPr lang="en-US" altLang="zh-CN" sz="2000" dirty="0">
                <a:solidFill>
                  <a:schemeClr val="tx1">
                    <a:lumMod val="85000"/>
                    <a:lumOff val="15000"/>
                  </a:schemeClr>
                </a:solidFill>
                <a:sym typeface="+mn-ea"/>
              </a:rPr>
              <a:t> </a:t>
            </a:r>
            <a:r>
              <a:rPr lang="zh-CN" altLang="en-US" sz="2000" dirty="0">
                <a:solidFill>
                  <a:schemeClr val="tx1">
                    <a:lumMod val="85000"/>
                    <a:lumOff val="15000"/>
                  </a:schemeClr>
                </a:solidFill>
                <a:sym typeface="+mn-ea"/>
              </a:rPr>
              <a:t>用</a:t>
            </a:r>
            <a:r>
              <a:rPr lang="en-US" altLang="zh-CN" sz="2000" dirty="0">
                <a:solidFill>
                  <a:schemeClr val="tx1">
                    <a:lumMod val="85000"/>
                    <a:lumOff val="15000"/>
                  </a:schemeClr>
                </a:solidFill>
                <a:sym typeface="+mn-ea"/>
              </a:rPr>
              <a:t> Python </a:t>
            </a:r>
            <a:r>
              <a:rPr lang="zh-CN" altLang="en-US" sz="2000" dirty="0">
                <a:solidFill>
                  <a:schemeClr val="tx1">
                    <a:lumMod val="85000"/>
                    <a:lumOff val="15000"/>
                  </a:schemeClr>
                </a:solidFill>
                <a:sym typeface="+mn-ea"/>
              </a:rPr>
              <a:t>实现</a:t>
            </a:r>
            <a:r>
              <a:rPr lang="en-US" altLang="zh-CN" sz="2000" dirty="0">
                <a:solidFill>
                  <a:schemeClr val="tx1">
                    <a:lumMod val="85000"/>
                    <a:lumOff val="15000"/>
                  </a:schemeClr>
                </a:solidFill>
                <a:sym typeface="+mn-ea"/>
              </a:rPr>
              <a:t> HTTP </a:t>
            </a:r>
            <a:r>
              <a:rPr lang="zh-CN" altLang="en-US" sz="2000" dirty="0">
                <a:solidFill>
                  <a:schemeClr val="tx1">
                    <a:lumMod val="85000"/>
                    <a:lumOff val="15000"/>
                  </a:schemeClr>
                </a:solidFill>
                <a:sym typeface="+mn-ea"/>
              </a:rPr>
              <a:t>请求</a:t>
            </a:r>
            <a:endParaRPr lang="zh-CN" altLang="en-US" sz="2000" dirty="0">
              <a:solidFill>
                <a:schemeClr val="tx1">
                  <a:lumMod val="85000"/>
                  <a:lumOff val="15000"/>
                </a:schemeClr>
              </a:solidFill>
              <a:sym typeface="+mn-ea"/>
            </a:endParaRPr>
          </a:p>
        </p:txBody>
      </p:sp>
      <p:sp>
        <p:nvSpPr>
          <p:cNvPr id="14" name="文本框 13"/>
          <p:cNvSpPr txBox="1"/>
          <p:nvPr>
            <p:custDataLst>
              <p:tags r:id="rId5"/>
            </p:custDataLst>
          </p:nvPr>
        </p:nvSpPr>
        <p:spPr>
          <a:xfrm>
            <a:off x="8056666" y="1955638"/>
            <a:ext cx="899932" cy="745345"/>
          </a:xfrm>
          <a:prstGeom prst="rect">
            <a:avLst/>
          </a:prstGeom>
        </p:spPr>
        <p:txBody>
          <a:bodyPr wrap="none" lIns="0" rIns="0" anchor="b" anchorCtr="0">
            <a:noAutofit/>
          </a:bodyPr>
          <a:p>
            <a:pPr algn="ctr"/>
            <a:r>
              <a:rPr lang="en-US" altLang="zh-CN" sz="4000" b="1" dirty="0">
                <a:solidFill>
                  <a:schemeClr val="accent1"/>
                </a:solidFill>
                <a:latin typeface="Arial" panose="020B0604020202020204" pitchFamily="34" charset="0"/>
                <a:ea typeface="微软雅黑" panose="020B0503020204020204" charset="-122"/>
              </a:rPr>
              <a:t>02</a:t>
            </a:r>
            <a:endParaRPr lang="en-US" altLang="zh-CN" sz="4000" b="1" dirty="0">
              <a:solidFill>
                <a:schemeClr val="accent1"/>
              </a:solidFill>
              <a:latin typeface="Arial" panose="020B0604020202020204" pitchFamily="34" charset="0"/>
              <a:ea typeface="微软雅黑" panose="020B0503020204020204" charset="-122"/>
            </a:endParaRPr>
          </a:p>
        </p:txBody>
      </p:sp>
      <p:sp>
        <p:nvSpPr>
          <p:cNvPr id="3" name="文本框 2"/>
          <p:cNvSpPr txBox="1"/>
          <p:nvPr>
            <p:custDataLst>
              <p:tags r:id="rId6"/>
            </p:custDataLst>
          </p:nvPr>
        </p:nvSpPr>
        <p:spPr>
          <a:xfrm>
            <a:off x="1550035" y="5682615"/>
            <a:ext cx="4297045" cy="581660"/>
          </a:xfrm>
          <a:prstGeom prst="rect">
            <a:avLst/>
          </a:prstGeom>
          <a:noFill/>
        </p:spPr>
        <p:txBody>
          <a:bodyPr wrap="square" lIns="0" tIns="0" rIns="0" bIns="0" rtlCol="0" anchor="t" anchorCtr="0">
            <a:noAutofit/>
          </a:bodyPr>
          <a:p>
            <a:pPr lvl="0" algn="ctr">
              <a:lnSpc>
                <a:spcPct val="130000"/>
              </a:lnSpc>
              <a:spcBef>
                <a:spcPts val="0"/>
              </a:spcBef>
              <a:spcAft>
                <a:spcPts val="0"/>
              </a:spcAft>
              <a:buClrTx/>
              <a:buSzTx/>
              <a:buFontTx/>
            </a:pPr>
            <a:r>
              <a:rPr lang="zh-CN" altLang="en-US" sz="2000" dirty="0">
                <a:solidFill>
                  <a:schemeClr val="tx1">
                    <a:lumMod val="85000"/>
                    <a:lumOff val="15000"/>
                  </a:schemeClr>
                </a:solidFill>
                <a:sym typeface="+mn-ea"/>
              </a:rPr>
              <a:t>实训</a:t>
            </a:r>
            <a:r>
              <a:rPr lang="en-US" altLang="zh-CN" sz="2000" dirty="0">
                <a:solidFill>
                  <a:schemeClr val="tx1">
                    <a:lumMod val="85000"/>
                    <a:lumOff val="15000"/>
                  </a:schemeClr>
                </a:solidFill>
                <a:sym typeface="+mn-ea"/>
              </a:rPr>
              <a:t> </a:t>
            </a:r>
            <a:r>
              <a:rPr lang="zh-CN" altLang="en-US" sz="2000" dirty="0">
                <a:solidFill>
                  <a:schemeClr val="tx1">
                    <a:lumMod val="85000"/>
                    <a:lumOff val="15000"/>
                  </a:schemeClr>
                </a:solidFill>
                <a:sym typeface="+mn-ea"/>
              </a:rPr>
              <a:t>爬取天气预报数据</a:t>
            </a:r>
            <a:endParaRPr lang="zh-CN" altLang="en-US" sz="2000" dirty="0">
              <a:solidFill>
                <a:schemeClr val="tx1">
                  <a:lumMod val="85000"/>
                  <a:lumOff val="15000"/>
                </a:schemeClr>
              </a:solidFill>
              <a:sym typeface="+mn-ea"/>
            </a:endParaRPr>
          </a:p>
          <a:p>
            <a:pPr lvl="0" algn="ctr">
              <a:lnSpc>
                <a:spcPct val="130000"/>
              </a:lnSpc>
              <a:spcBef>
                <a:spcPts val="0"/>
              </a:spcBef>
              <a:spcAft>
                <a:spcPts val="0"/>
              </a:spcAft>
              <a:buClrTx/>
              <a:buSzTx/>
              <a:buFontTx/>
            </a:pPr>
            <a:endParaRPr lang="zh-CN" altLang="en-US" sz="2000" dirty="0">
              <a:solidFill>
                <a:schemeClr val="tx1">
                  <a:lumMod val="85000"/>
                  <a:lumOff val="15000"/>
                </a:schemeClr>
              </a:solidFill>
              <a:sym typeface="+mn-ea"/>
            </a:endParaRPr>
          </a:p>
        </p:txBody>
      </p:sp>
      <p:sp>
        <p:nvSpPr>
          <p:cNvPr id="4" name="文本框 3"/>
          <p:cNvSpPr txBox="1"/>
          <p:nvPr>
            <p:custDataLst>
              <p:tags r:id="rId7"/>
            </p:custDataLst>
          </p:nvPr>
        </p:nvSpPr>
        <p:spPr>
          <a:xfrm>
            <a:off x="3188226" y="3489533"/>
            <a:ext cx="899932" cy="745345"/>
          </a:xfrm>
          <a:prstGeom prst="rect">
            <a:avLst/>
          </a:prstGeom>
        </p:spPr>
        <p:txBody>
          <a:bodyPr wrap="none" lIns="0" rIns="0" anchor="b" anchorCtr="0">
            <a:noAutofit/>
          </a:bodyPr>
          <a:p>
            <a:pPr algn="ctr"/>
            <a:r>
              <a:rPr lang="en-US" altLang="zh-CN" sz="4000" b="1" dirty="0">
                <a:solidFill>
                  <a:schemeClr val="accent1"/>
                </a:solidFill>
                <a:latin typeface="Arial" panose="020B0604020202020204" pitchFamily="34" charset="0"/>
                <a:ea typeface="微软雅黑" panose="020B0503020204020204" charset="-122"/>
              </a:rPr>
              <a:t>03</a:t>
            </a:r>
            <a:endParaRPr lang="en-US" altLang="zh-CN" sz="4000" b="1" dirty="0">
              <a:solidFill>
                <a:schemeClr val="accent1"/>
              </a:solidFill>
              <a:latin typeface="Arial" panose="020B0604020202020204" pitchFamily="34" charset="0"/>
              <a:ea typeface="微软雅黑" panose="020B0503020204020204" charset="-122"/>
            </a:endParaRPr>
          </a:p>
        </p:txBody>
      </p:sp>
      <p:sp>
        <p:nvSpPr>
          <p:cNvPr id="5" name="文本框 4"/>
          <p:cNvSpPr txBox="1"/>
          <p:nvPr>
            <p:custDataLst>
              <p:tags r:id="rId8"/>
            </p:custDataLst>
          </p:nvPr>
        </p:nvSpPr>
        <p:spPr>
          <a:xfrm>
            <a:off x="6358936" y="4251796"/>
            <a:ext cx="4296868" cy="1126495"/>
          </a:xfrm>
          <a:prstGeom prst="rect">
            <a:avLst/>
          </a:prstGeom>
          <a:noFill/>
        </p:spPr>
        <p:txBody>
          <a:bodyPr wrap="square" lIns="0" tIns="0" rIns="0" bIns="0" rtlCol="0" anchor="t" anchorCtr="0">
            <a:noAutofit/>
          </a:bodyPr>
          <a:p>
            <a:pPr lvl="0" algn="ctr">
              <a:lnSpc>
                <a:spcPct val="130000"/>
              </a:lnSpc>
              <a:spcBef>
                <a:spcPts val="0"/>
              </a:spcBef>
              <a:spcAft>
                <a:spcPts val="0"/>
              </a:spcAft>
              <a:buClrTx/>
              <a:buSzTx/>
              <a:buFontTx/>
            </a:pPr>
            <a:r>
              <a:rPr lang="zh-CN" altLang="en-US" sz="2000" dirty="0">
                <a:solidFill>
                  <a:schemeClr val="tx1">
                    <a:lumMod val="85000"/>
                    <a:lumOff val="15000"/>
                  </a:schemeClr>
                </a:solidFill>
                <a:sym typeface="+mn-ea"/>
              </a:rPr>
              <a:t>任务四</a:t>
            </a:r>
            <a:r>
              <a:rPr lang="en-US" altLang="zh-CN" sz="2000" dirty="0">
                <a:solidFill>
                  <a:schemeClr val="tx1">
                    <a:lumMod val="85000"/>
                    <a:lumOff val="15000"/>
                  </a:schemeClr>
                </a:solidFill>
                <a:sym typeface="+mn-ea"/>
              </a:rPr>
              <a:t> </a:t>
            </a:r>
            <a:r>
              <a:rPr lang="zh-CN" altLang="en-US" sz="2000" dirty="0">
                <a:solidFill>
                  <a:schemeClr val="tx1">
                    <a:lumMod val="85000"/>
                    <a:lumOff val="15000"/>
                  </a:schemeClr>
                </a:solidFill>
                <a:sym typeface="+mn-ea"/>
              </a:rPr>
              <a:t>解析采集到的网页</a:t>
            </a:r>
            <a:endParaRPr lang="zh-CN" altLang="en-US" sz="2000" dirty="0">
              <a:solidFill>
                <a:schemeClr val="tx1">
                  <a:lumMod val="85000"/>
                  <a:lumOff val="15000"/>
                </a:schemeClr>
              </a:solidFill>
              <a:sym typeface="+mn-ea"/>
            </a:endParaRPr>
          </a:p>
        </p:txBody>
      </p:sp>
      <p:sp>
        <p:nvSpPr>
          <p:cNvPr id="6" name="文本框 5"/>
          <p:cNvSpPr txBox="1"/>
          <p:nvPr>
            <p:custDataLst>
              <p:tags r:id="rId9"/>
            </p:custDataLst>
          </p:nvPr>
        </p:nvSpPr>
        <p:spPr>
          <a:xfrm>
            <a:off x="8057404" y="3448259"/>
            <a:ext cx="899932" cy="745345"/>
          </a:xfrm>
          <a:prstGeom prst="rect">
            <a:avLst/>
          </a:prstGeom>
        </p:spPr>
        <p:txBody>
          <a:bodyPr wrap="none" lIns="0" rIns="0" anchor="b" anchorCtr="0">
            <a:noAutofit/>
          </a:bodyPr>
          <a:p>
            <a:pPr algn="ctr"/>
            <a:r>
              <a:rPr lang="en-US" altLang="zh-CN" sz="3600" b="1" dirty="0">
                <a:solidFill>
                  <a:schemeClr val="accent1"/>
                </a:solidFill>
                <a:latin typeface="Arial" panose="020B0604020202020204" pitchFamily="34" charset="0"/>
                <a:ea typeface="微软雅黑" panose="020B0503020204020204" charset="-122"/>
              </a:rPr>
              <a:t>04</a:t>
            </a:r>
            <a:endParaRPr lang="en-US" altLang="zh-CN" sz="3600" b="1" dirty="0">
              <a:solidFill>
                <a:schemeClr val="accent1"/>
              </a:solidFill>
              <a:latin typeface="Arial" panose="020B0604020202020204" pitchFamily="34" charset="0"/>
              <a:ea typeface="微软雅黑" panose="020B0503020204020204" charset="-122"/>
            </a:endParaRPr>
          </a:p>
        </p:txBody>
      </p:sp>
      <p:sp>
        <p:nvSpPr>
          <p:cNvPr id="7" name="文本框 6"/>
          <p:cNvSpPr txBox="1"/>
          <p:nvPr>
            <p:custDataLst>
              <p:tags r:id="rId10"/>
            </p:custDataLst>
          </p:nvPr>
        </p:nvSpPr>
        <p:spPr>
          <a:xfrm>
            <a:off x="3188226" y="4937333"/>
            <a:ext cx="899932" cy="745345"/>
          </a:xfrm>
          <a:prstGeom prst="rect">
            <a:avLst/>
          </a:prstGeom>
        </p:spPr>
        <p:txBody>
          <a:bodyPr wrap="none" lIns="0" rIns="0" anchor="b" anchorCtr="0">
            <a:noAutofit/>
          </a:bodyPr>
          <a:p>
            <a:pPr algn="ctr"/>
            <a:r>
              <a:rPr lang="en-US" altLang="zh-CN" sz="4000" b="1" dirty="0">
                <a:solidFill>
                  <a:schemeClr val="accent1"/>
                </a:solidFill>
                <a:latin typeface="Arial" panose="020B0604020202020204" pitchFamily="34" charset="0"/>
                <a:ea typeface="微软雅黑" panose="020B0503020204020204" charset="-122"/>
              </a:rPr>
              <a:t>05</a:t>
            </a:r>
            <a:endParaRPr lang="en-US" altLang="zh-CN" sz="4000" b="1" dirty="0">
              <a:solidFill>
                <a:schemeClr val="accent1"/>
              </a:solidFill>
              <a:latin typeface="Arial" panose="020B0604020202020204" pitchFamily="34" charset="0"/>
              <a:ea typeface="微软雅黑" panose="020B0503020204020204" charset="-122"/>
            </a:endParaRPr>
          </a:p>
        </p:txBody>
      </p:sp>
      <p:sp>
        <p:nvSpPr>
          <p:cNvPr id="8" name="文本框 7"/>
          <p:cNvSpPr txBox="1"/>
          <p:nvPr>
            <p:custDataLst>
              <p:tags r:id="rId11"/>
            </p:custDataLst>
          </p:nvPr>
        </p:nvSpPr>
        <p:spPr>
          <a:xfrm>
            <a:off x="1616710" y="4295140"/>
            <a:ext cx="4297045" cy="581660"/>
          </a:xfrm>
          <a:prstGeom prst="rect">
            <a:avLst/>
          </a:prstGeom>
          <a:noFill/>
        </p:spPr>
        <p:txBody>
          <a:bodyPr wrap="square" lIns="0" tIns="0" rIns="0" bIns="0" rtlCol="0" anchor="t" anchorCtr="0">
            <a:noAutofit/>
          </a:bodyPr>
          <a:p>
            <a:pPr lvl="0" algn="ctr">
              <a:lnSpc>
                <a:spcPct val="130000"/>
              </a:lnSpc>
              <a:spcBef>
                <a:spcPts val="0"/>
              </a:spcBef>
              <a:spcAft>
                <a:spcPts val="0"/>
              </a:spcAft>
              <a:buClrTx/>
              <a:buSzTx/>
              <a:buFontTx/>
            </a:pPr>
            <a:r>
              <a:rPr lang="zh-CN" altLang="en-US" sz="2000" dirty="0">
                <a:solidFill>
                  <a:schemeClr val="tx1">
                    <a:lumMod val="85000"/>
                    <a:lumOff val="15000"/>
                  </a:schemeClr>
                </a:solidFill>
                <a:sym typeface="+mn-ea"/>
              </a:rPr>
              <a:t>任务三</a:t>
            </a:r>
            <a:r>
              <a:rPr lang="en-US" altLang="zh-CN" sz="2000" dirty="0">
                <a:solidFill>
                  <a:schemeClr val="tx1">
                    <a:lumMod val="85000"/>
                    <a:lumOff val="15000"/>
                  </a:schemeClr>
                </a:solidFill>
                <a:sym typeface="+mn-ea"/>
              </a:rPr>
              <a:t> </a:t>
            </a:r>
            <a:r>
              <a:rPr lang="zh-CN" altLang="en-US" sz="2000" dirty="0">
                <a:solidFill>
                  <a:schemeClr val="tx1">
                    <a:lumMod val="85000"/>
                    <a:lumOff val="15000"/>
                  </a:schemeClr>
                </a:solidFill>
                <a:sym typeface="+mn-ea"/>
              </a:rPr>
              <a:t>静态网页和动态网页采集</a:t>
            </a:r>
            <a:endParaRPr lang="zh-CN" altLang="en-US" sz="2000" dirty="0">
              <a:solidFill>
                <a:schemeClr val="tx1">
                  <a:lumMod val="85000"/>
                  <a:lumOff val="15000"/>
                </a:schemeClr>
              </a:solidFill>
              <a:sym typeface="+mn-ea"/>
            </a:endParaRPr>
          </a:p>
        </p:txBody>
      </p:sp>
      <p:sp>
        <p:nvSpPr>
          <p:cNvPr id="30" name="文本框 29"/>
          <p:cNvSpPr txBox="1"/>
          <p:nvPr/>
        </p:nvSpPr>
        <p:spPr>
          <a:xfrm>
            <a:off x="1815892" y="5153011"/>
            <a:ext cx="393700" cy="646112"/>
          </a:xfrm>
          <a:prstGeom prst="rect">
            <a:avLst/>
          </a:prstGeom>
          <a:noFill/>
        </p:spPr>
        <p:txBody>
          <a:bodyPr>
            <a:spAutoFit/>
          </a:bodyPr>
          <a:p>
            <a:pPr>
              <a:defRPr/>
            </a:pPr>
            <a:r>
              <a:rPr lang="zh-CN" altLang="en-US" sz="3600" dirty="0">
                <a:solidFill>
                  <a:srgbClr val="FF0000"/>
                </a:solidFill>
                <a:effectLst>
                  <a:outerShdw blurRad="38100" dist="38100" dir="2700000" algn="tl">
                    <a:srgbClr val="FFFFFF"/>
                  </a:outerShdw>
                </a:effectLst>
                <a:sym typeface="Wingdings" panose="05000000000000000000" pitchFamily="2" charset="2"/>
              </a:rPr>
              <a:t></a:t>
            </a:r>
            <a:endParaRPr lang="zh-CN" altLang="en-US" sz="3600" dirty="0">
              <a:solidFill>
                <a:srgbClr val="FF0000"/>
              </a:solidFill>
            </a:endParaRPr>
          </a:p>
        </p:txBody>
      </p:sp>
    </p:spTree>
    <p:custDataLst>
      <p:tags r:id="rId12"/>
    </p:custData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图形 13"/>
          <p:cNvSpPr/>
          <p:nvPr>
            <p:custDataLst>
              <p:tags r:id="rId1"/>
            </p:custDataLst>
          </p:nvPr>
        </p:nvSpPr>
        <p:spPr>
          <a:xfrm>
            <a:off x="-369" y="1624965"/>
            <a:ext cx="12190730" cy="5233035"/>
          </a:xfrm>
          <a:custGeom>
            <a:avLst/>
            <a:gdLst>
              <a:gd name="connsiteX0" fmla="*/ 0 w 19198"/>
              <a:gd name="connsiteY0" fmla="*/ 8241 h 8241"/>
              <a:gd name="connsiteX1" fmla="*/ 0 w 19198"/>
              <a:gd name="connsiteY1" fmla="*/ 2951 h 8241"/>
              <a:gd name="connsiteX2" fmla="*/ 780 w 19198"/>
              <a:gd name="connsiteY2" fmla="*/ 3014 h 8241"/>
              <a:gd name="connsiteX3" fmla="*/ 1608 w 19198"/>
              <a:gd name="connsiteY3" fmla="*/ 2199 h 8241"/>
              <a:gd name="connsiteX4" fmla="*/ 1860 w 19198"/>
              <a:gd name="connsiteY4" fmla="*/ 1592 h 8241"/>
              <a:gd name="connsiteX5" fmla="*/ 3376 w 19198"/>
              <a:gd name="connsiteY5" fmla="*/ 0 h 8241"/>
              <a:gd name="connsiteX6" fmla="*/ 19198 w 19198"/>
              <a:gd name="connsiteY6" fmla="*/ 569 h 8241"/>
              <a:gd name="connsiteX7" fmla="*/ 19193 w 19198"/>
              <a:gd name="connsiteY7" fmla="*/ 8230 h 8241"/>
              <a:gd name="connsiteX8" fmla="*/ 0 w 19198"/>
              <a:gd name="connsiteY8" fmla="*/ 8241 h 8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198" h="8241">
                <a:moveTo>
                  <a:pt x="0" y="8241"/>
                </a:moveTo>
                <a:lnTo>
                  <a:pt x="0" y="2951"/>
                </a:lnTo>
                <a:cubicBezTo>
                  <a:pt x="0" y="2951"/>
                  <a:pt x="374" y="3158"/>
                  <a:pt x="780" y="3014"/>
                </a:cubicBezTo>
                <a:cubicBezTo>
                  <a:pt x="1103" y="2899"/>
                  <a:pt x="1352" y="2647"/>
                  <a:pt x="1608" y="2199"/>
                </a:cubicBezTo>
                <a:cubicBezTo>
                  <a:pt x="1717" y="2008"/>
                  <a:pt x="1802" y="1804"/>
                  <a:pt x="1860" y="1592"/>
                </a:cubicBezTo>
                <a:cubicBezTo>
                  <a:pt x="1969" y="1194"/>
                  <a:pt x="2282" y="82"/>
                  <a:pt x="3376" y="0"/>
                </a:cubicBezTo>
                <a:lnTo>
                  <a:pt x="19198" y="569"/>
                </a:lnTo>
                <a:lnTo>
                  <a:pt x="19193" y="8230"/>
                </a:lnTo>
                <a:cubicBezTo>
                  <a:pt x="12468" y="8242"/>
                  <a:pt x="6398" y="8237"/>
                  <a:pt x="0" y="8241"/>
                </a:cubicBezTo>
                <a:close/>
              </a:path>
            </a:pathLst>
          </a:custGeom>
          <a:solidFill>
            <a:schemeClr val="accent1"/>
          </a:solidFill>
          <a:ln w="1828" cap="flat">
            <a:noFill/>
            <a:prstDash val="solid"/>
            <a:miter/>
          </a:ln>
        </p:spPr>
        <p:txBody>
          <a:bodyPr rtlCol="0" anchor="ctr"/>
          <a:lstStyle/>
          <a:p>
            <a:endParaRPr lang="zh-CN" altLang="en-US" sz="1800" dirty="0">
              <a:highlight>
                <a:srgbClr val="FFFF00"/>
              </a:highlight>
            </a:endParaRPr>
          </a:p>
        </p:txBody>
      </p:sp>
      <p:cxnSp>
        <p:nvCxnSpPr>
          <p:cNvPr id="2" name="直接连接符 1"/>
          <p:cNvCxnSpPr/>
          <p:nvPr>
            <p:custDataLst>
              <p:tags r:id="rId2"/>
            </p:custDataLst>
          </p:nvPr>
        </p:nvCxnSpPr>
        <p:spPr>
          <a:xfrm>
            <a:off x="735306" y="5096785"/>
            <a:ext cx="1678488"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pic>
        <p:nvPicPr>
          <p:cNvPr id="23" name="图片 22"/>
          <p:cNvPicPr>
            <a:picLocks noChangeAspect="1"/>
          </p:cNvPicPr>
          <p:nvPr>
            <p:custDataLst>
              <p:tags r:id="rId3"/>
            </p:custDataLst>
          </p:nvPr>
        </p:nvPicPr>
        <p:blipFill>
          <a:blip r:embed="rId4"/>
          <a:srcRect/>
          <a:stretch>
            <a:fillRect/>
          </a:stretch>
        </p:blipFill>
        <p:spPr>
          <a:xfrm>
            <a:off x="2057400" y="3781"/>
            <a:ext cx="10134600" cy="6854210"/>
          </a:xfrm>
          <a:custGeom>
            <a:avLst/>
            <a:gdLst>
              <a:gd name="connsiteX0" fmla="*/ 888236 w 10100298"/>
              <a:gd name="connsiteY0" fmla="*/ 0 h 6857075"/>
              <a:gd name="connsiteX1" fmla="*/ 10100298 w 10100298"/>
              <a:gd name="connsiteY1" fmla="*/ 0 h 6857075"/>
              <a:gd name="connsiteX2" fmla="*/ 10100298 w 10100298"/>
              <a:gd name="connsiteY2" fmla="*/ 4983606 h 6857075"/>
              <a:gd name="connsiteX3" fmla="*/ 9993951 w 10100298"/>
              <a:gd name="connsiteY3" fmla="*/ 4928449 h 6857075"/>
              <a:gd name="connsiteX4" fmla="*/ 8509161 w 10100298"/>
              <a:gd name="connsiteY4" fmla="*/ 5581280 h 6857075"/>
              <a:gd name="connsiteX5" fmla="*/ 8429447 w 10100298"/>
              <a:gd name="connsiteY5" fmla="*/ 5826156 h 6857075"/>
              <a:gd name="connsiteX6" fmla="*/ 8142957 w 10100298"/>
              <a:gd name="connsiteY6" fmla="*/ 6338656 h 6857075"/>
              <a:gd name="connsiteX7" fmla="*/ 6872895 w 10100298"/>
              <a:gd name="connsiteY7" fmla="*/ 6327004 h 6857075"/>
              <a:gd name="connsiteX8" fmla="*/ 6576973 w 10100298"/>
              <a:gd name="connsiteY8" fmla="*/ 6155000 h 6857075"/>
              <a:gd name="connsiteX9" fmla="*/ 5963674 w 10100298"/>
              <a:gd name="connsiteY9" fmla="*/ 5977816 h 6857075"/>
              <a:gd name="connsiteX10" fmla="*/ 5528853 w 10100298"/>
              <a:gd name="connsiteY10" fmla="*/ 6243037 h 6857075"/>
              <a:gd name="connsiteX11" fmla="*/ 4834360 w 10100298"/>
              <a:gd name="connsiteY11" fmla="*/ 6856890 h 6857075"/>
              <a:gd name="connsiteX12" fmla="*/ 3872243 w 10100298"/>
              <a:gd name="connsiteY12" fmla="*/ 6857075 h 6857075"/>
              <a:gd name="connsiteX13" fmla="*/ 3604433 w 10100298"/>
              <a:gd name="connsiteY13" fmla="*/ 6295563 h 6857075"/>
              <a:gd name="connsiteX14" fmla="*/ 3548578 w 10100298"/>
              <a:gd name="connsiteY14" fmla="*/ 5800078 h 6857075"/>
              <a:gd name="connsiteX15" fmla="*/ 3566888 w 10100298"/>
              <a:gd name="connsiteY15" fmla="*/ 4915640 h 6857075"/>
              <a:gd name="connsiteX16" fmla="*/ 3578355 w 10100298"/>
              <a:gd name="connsiteY16" fmla="*/ 4643762 h 6857075"/>
              <a:gd name="connsiteX17" fmla="*/ 3409679 w 10100298"/>
              <a:gd name="connsiteY17" fmla="*/ 3594162 h 6857075"/>
              <a:gd name="connsiteX18" fmla="*/ 1442350 w 10100298"/>
              <a:gd name="connsiteY18" fmla="*/ 2927967 h 6857075"/>
              <a:gd name="connsiteX19" fmla="*/ 105151 w 10100298"/>
              <a:gd name="connsiteY19" fmla="*/ 2295803 h 6857075"/>
              <a:gd name="connsiteX20" fmla="*/ 888236 w 10100298"/>
              <a:gd name="connsiteY20" fmla="*/ 0 h 6857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0100298" h="6857075">
                <a:moveTo>
                  <a:pt x="888236" y="0"/>
                </a:moveTo>
                <a:lnTo>
                  <a:pt x="10100298" y="0"/>
                </a:lnTo>
                <a:lnTo>
                  <a:pt x="10100298" y="4983606"/>
                </a:lnTo>
                <a:lnTo>
                  <a:pt x="9993951" y="4928449"/>
                </a:lnTo>
                <a:cubicBezTo>
                  <a:pt x="8917140" y="4404862"/>
                  <a:pt x="8579934" y="5326678"/>
                  <a:pt x="8509161" y="5581280"/>
                </a:cubicBezTo>
                <a:cubicBezTo>
                  <a:pt x="8486226" y="5664139"/>
                  <a:pt x="8459778" y="5745887"/>
                  <a:pt x="8429447" y="5826156"/>
                </a:cubicBezTo>
                <a:cubicBezTo>
                  <a:pt x="8261881" y="6269855"/>
                  <a:pt x="8142957" y="6338656"/>
                  <a:pt x="8142957" y="6338656"/>
                </a:cubicBezTo>
                <a:cubicBezTo>
                  <a:pt x="7793214" y="6679152"/>
                  <a:pt x="7194341" y="6475706"/>
                  <a:pt x="6872895" y="6327004"/>
                </a:cubicBezTo>
                <a:cubicBezTo>
                  <a:pt x="6769137" y="6278917"/>
                  <a:pt x="6670373" y="6220842"/>
                  <a:pt x="6576973" y="6155000"/>
                </a:cubicBezTo>
                <a:cubicBezTo>
                  <a:pt x="6334132" y="5983550"/>
                  <a:pt x="6127541" y="5950813"/>
                  <a:pt x="5963674" y="5977816"/>
                </a:cubicBezTo>
                <a:cubicBezTo>
                  <a:pt x="5716024" y="6018506"/>
                  <a:pt x="5571947" y="6189771"/>
                  <a:pt x="5528853" y="6243037"/>
                </a:cubicBezTo>
                <a:cubicBezTo>
                  <a:pt x="5369425" y="6444634"/>
                  <a:pt x="5139160" y="6681557"/>
                  <a:pt x="4834360" y="6856890"/>
                </a:cubicBezTo>
                <a:lnTo>
                  <a:pt x="3872243" y="6857075"/>
                </a:lnTo>
                <a:cubicBezTo>
                  <a:pt x="3703012" y="6700422"/>
                  <a:pt x="3650486" y="6503448"/>
                  <a:pt x="3604433" y="6295563"/>
                </a:cubicBezTo>
                <a:cubicBezTo>
                  <a:pt x="3546358" y="6033487"/>
                  <a:pt x="3548578" y="5800078"/>
                  <a:pt x="3548578" y="5800078"/>
                </a:cubicBezTo>
                <a:lnTo>
                  <a:pt x="3566888" y="4915640"/>
                </a:lnTo>
                <a:cubicBezTo>
                  <a:pt x="3568737" y="4824829"/>
                  <a:pt x="3572806" y="4734203"/>
                  <a:pt x="3578355" y="4643762"/>
                </a:cubicBezTo>
                <a:cubicBezTo>
                  <a:pt x="3624038" y="3896003"/>
                  <a:pt x="3409679" y="3594162"/>
                  <a:pt x="3409679" y="3594162"/>
                </a:cubicBezTo>
                <a:cubicBezTo>
                  <a:pt x="2901618" y="2821250"/>
                  <a:pt x="1442350" y="2927967"/>
                  <a:pt x="1442350" y="2927967"/>
                </a:cubicBezTo>
                <a:cubicBezTo>
                  <a:pt x="400149" y="2975684"/>
                  <a:pt x="105151" y="2295803"/>
                  <a:pt x="105151" y="2295803"/>
                </a:cubicBezTo>
                <a:cubicBezTo>
                  <a:pt x="-363886" y="1179805"/>
                  <a:pt x="888236" y="0"/>
                  <a:pt x="888236" y="0"/>
                </a:cubicBezTo>
                <a:close/>
              </a:path>
            </a:pathLst>
          </a:custGeom>
          <a:solidFill>
            <a:schemeClr val="accent1">
              <a:lumMod val="60000"/>
              <a:lumOff val="40000"/>
            </a:schemeClr>
          </a:solidFill>
          <a:ln w="6350">
            <a:solidFill>
              <a:schemeClr val="tx1">
                <a:lumMod val="20000"/>
                <a:lumOff val="80000"/>
                <a:alpha val="40000"/>
              </a:schemeClr>
            </a:solidFill>
          </a:ln>
        </p:spPr>
      </p:pic>
      <p:sp>
        <p:nvSpPr>
          <p:cNvPr id="3" name="任意多边形: 形状 24"/>
          <p:cNvSpPr/>
          <p:nvPr>
            <p:custDataLst>
              <p:tags r:id="rId5"/>
            </p:custDataLst>
          </p:nvPr>
        </p:nvSpPr>
        <p:spPr>
          <a:xfrm>
            <a:off x="1924050" y="0"/>
            <a:ext cx="10267951" cy="6858000"/>
          </a:xfrm>
          <a:custGeom>
            <a:avLst/>
            <a:gdLst>
              <a:gd name="connsiteX0" fmla="*/ 9553460 w 10267951"/>
              <a:gd name="connsiteY0" fmla="*/ 4764340 h 6842188"/>
              <a:gd name="connsiteX1" fmla="*/ 9559103 w 10267951"/>
              <a:gd name="connsiteY1" fmla="*/ 4764340 h 6842188"/>
              <a:gd name="connsiteX2" fmla="*/ 9628174 w 10267951"/>
              <a:gd name="connsiteY2" fmla="*/ 4766180 h 6842188"/>
              <a:gd name="connsiteX3" fmla="*/ 9634184 w 10267951"/>
              <a:gd name="connsiteY3" fmla="*/ 4766180 h 6842188"/>
              <a:gd name="connsiteX4" fmla="*/ 9706690 w 10267951"/>
              <a:gd name="connsiteY4" fmla="*/ 4773909 h 6842188"/>
              <a:gd name="connsiteX5" fmla="*/ 9712210 w 10267951"/>
              <a:gd name="connsiteY5" fmla="*/ 4774646 h 6842188"/>
              <a:gd name="connsiteX6" fmla="*/ 9789623 w 10267951"/>
              <a:gd name="connsiteY6" fmla="*/ 4788755 h 6842188"/>
              <a:gd name="connsiteX7" fmla="*/ 9794652 w 10267951"/>
              <a:gd name="connsiteY7" fmla="*/ 4789858 h 6842188"/>
              <a:gd name="connsiteX8" fmla="*/ 9876115 w 10267951"/>
              <a:gd name="connsiteY8" fmla="*/ 4810469 h 6842188"/>
              <a:gd name="connsiteX9" fmla="*/ 9880653 w 10267951"/>
              <a:gd name="connsiteY9" fmla="*/ 4811695 h 6842188"/>
              <a:gd name="connsiteX10" fmla="*/ 9966531 w 10267951"/>
              <a:gd name="connsiteY10" fmla="*/ 4839176 h 6842188"/>
              <a:gd name="connsiteX11" fmla="*/ 9971070 w 10267951"/>
              <a:gd name="connsiteY11" fmla="*/ 4840771 h 6842188"/>
              <a:gd name="connsiteX12" fmla="*/ 10061610 w 10267951"/>
              <a:gd name="connsiteY12" fmla="*/ 4875981 h 6842188"/>
              <a:gd name="connsiteX13" fmla="*/ 10065290 w 10267951"/>
              <a:gd name="connsiteY13" fmla="*/ 4877452 h 6842188"/>
              <a:gd name="connsiteX14" fmla="*/ 10160613 w 10267951"/>
              <a:gd name="connsiteY14" fmla="*/ 4920514 h 6842188"/>
              <a:gd name="connsiteX15" fmla="*/ 10164294 w 10267951"/>
              <a:gd name="connsiteY15" fmla="*/ 4922355 h 6842188"/>
              <a:gd name="connsiteX16" fmla="*/ 10267951 w 10267951"/>
              <a:gd name="connsiteY16" fmla="*/ 4975998 h 6842188"/>
              <a:gd name="connsiteX17" fmla="*/ 10267951 w 10267951"/>
              <a:gd name="connsiteY17" fmla="*/ 5146603 h 6842188"/>
              <a:gd name="connsiteX18" fmla="*/ 10097186 w 10267951"/>
              <a:gd name="connsiteY18" fmla="*/ 5058040 h 6842188"/>
              <a:gd name="connsiteX19" fmla="*/ 10005543 w 10267951"/>
              <a:gd name="connsiteY19" fmla="*/ 5016697 h 6842188"/>
              <a:gd name="connsiteX20" fmla="*/ 9919666 w 10267951"/>
              <a:gd name="connsiteY20" fmla="*/ 4983082 h 6842188"/>
              <a:gd name="connsiteX21" fmla="*/ 9837958 w 10267951"/>
              <a:gd name="connsiteY21" fmla="*/ 4957073 h 6842188"/>
              <a:gd name="connsiteX22" fmla="*/ 9761160 w 10267951"/>
              <a:gd name="connsiteY22" fmla="*/ 4937689 h 6842188"/>
              <a:gd name="connsiteX23" fmla="*/ 9689024 w 10267951"/>
              <a:gd name="connsiteY23" fmla="*/ 4924562 h 6842188"/>
              <a:gd name="connsiteX24" fmla="*/ 9622406 w 10267951"/>
              <a:gd name="connsiteY24" fmla="*/ 4917569 h 6842188"/>
              <a:gd name="connsiteX25" fmla="*/ 9559103 w 10267951"/>
              <a:gd name="connsiteY25" fmla="*/ 4915852 h 6842188"/>
              <a:gd name="connsiteX26" fmla="*/ 9500216 w 10267951"/>
              <a:gd name="connsiteY26" fmla="*/ 4918429 h 6842188"/>
              <a:gd name="connsiteX27" fmla="*/ 9445744 w 10267951"/>
              <a:gd name="connsiteY27" fmla="*/ 4925911 h 6842188"/>
              <a:gd name="connsiteX28" fmla="*/ 9394096 w 10267951"/>
              <a:gd name="connsiteY28" fmla="*/ 4937077 h 6842188"/>
              <a:gd name="connsiteX29" fmla="*/ 9345883 w 10267951"/>
              <a:gd name="connsiteY29" fmla="*/ 4951921 h 6842188"/>
              <a:gd name="connsiteX30" fmla="*/ 9299754 w 10267951"/>
              <a:gd name="connsiteY30" fmla="*/ 4970077 h 6842188"/>
              <a:gd name="connsiteX31" fmla="*/ 9257061 w 10267951"/>
              <a:gd name="connsiteY31" fmla="*/ 4991178 h 6842188"/>
              <a:gd name="connsiteX32" fmla="*/ 9215594 w 10267951"/>
              <a:gd name="connsiteY32" fmla="*/ 5014978 h 6842188"/>
              <a:gd name="connsiteX33" fmla="*/ 9177072 w 10267951"/>
              <a:gd name="connsiteY33" fmla="*/ 5042093 h 6842188"/>
              <a:gd name="connsiteX34" fmla="*/ 9140267 w 10267951"/>
              <a:gd name="connsiteY34" fmla="*/ 5071658 h 6842188"/>
              <a:gd name="connsiteX35" fmla="*/ 9106530 w 10267951"/>
              <a:gd name="connsiteY35" fmla="*/ 5102452 h 6842188"/>
              <a:gd name="connsiteX36" fmla="*/ 9074510 w 10267951"/>
              <a:gd name="connsiteY36" fmla="*/ 5135943 h 6842188"/>
              <a:gd name="connsiteX37" fmla="*/ 9043838 w 10267951"/>
              <a:gd name="connsiteY37" fmla="*/ 5171398 h 6842188"/>
              <a:gd name="connsiteX38" fmla="*/ 9015622 w 10267951"/>
              <a:gd name="connsiteY38" fmla="*/ 5207467 h 6842188"/>
              <a:gd name="connsiteX39" fmla="*/ 8989491 w 10267951"/>
              <a:gd name="connsiteY39" fmla="*/ 5244272 h 6842188"/>
              <a:gd name="connsiteX40" fmla="*/ 8964956 w 10267951"/>
              <a:gd name="connsiteY40" fmla="*/ 5282918 h 6842188"/>
              <a:gd name="connsiteX41" fmla="*/ 8942504 w 10267951"/>
              <a:gd name="connsiteY41" fmla="*/ 5320948 h 6842188"/>
              <a:gd name="connsiteX42" fmla="*/ 8922753 w 10267951"/>
              <a:gd name="connsiteY42" fmla="*/ 5357753 h 6842188"/>
              <a:gd name="connsiteX43" fmla="*/ 8886684 w 10267951"/>
              <a:gd name="connsiteY43" fmla="*/ 5433816 h 6842188"/>
              <a:gd name="connsiteX44" fmla="*/ 8857976 w 10267951"/>
              <a:gd name="connsiteY44" fmla="*/ 5503867 h 6842188"/>
              <a:gd name="connsiteX45" fmla="*/ 8846934 w 10267951"/>
              <a:gd name="connsiteY45" fmla="*/ 5534414 h 6842188"/>
              <a:gd name="connsiteX46" fmla="*/ 8829391 w 10267951"/>
              <a:gd name="connsiteY46" fmla="*/ 5588886 h 6842188"/>
              <a:gd name="connsiteX47" fmla="*/ 8822521 w 10267951"/>
              <a:gd name="connsiteY47" fmla="*/ 5613421 h 6842188"/>
              <a:gd name="connsiteX48" fmla="*/ 8822521 w 10267951"/>
              <a:gd name="connsiteY48" fmla="*/ 5615140 h 6842188"/>
              <a:gd name="connsiteX49" fmla="*/ 8784490 w 10267951"/>
              <a:gd name="connsiteY49" fmla="*/ 5740521 h 6842188"/>
              <a:gd name="connsiteX50" fmla="*/ 8783508 w 10267951"/>
              <a:gd name="connsiteY50" fmla="*/ 5743588 h 6842188"/>
              <a:gd name="connsiteX51" fmla="*/ 8739955 w 10267951"/>
              <a:gd name="connsiteY51" fmla="*/ 5867987 h 6842188"/>
              <a:gd name="connsiteX52" fmla="*/ 8738853 w 10267951"/>
              <a:gd name="connsiteY52" fmla="*/ 5870686 h 6842188"/>
              <a:gd name="connsiteX53" fmla="*/ 8707076 w 10267951"/>
              <a:gd name="connsiteY53" fmla="*/ 5951656 h 6842188"/>
              <a:gd name="connsiteX54" fmla="*/ 8706340 w 10267951"/>
              <a:gd name="connsiteY54" fmla="*/ 5953252 h 6842188"/>
              <a:gd name="connsiteX55" fmla="*/ 8675792 w 10267951"/>
              <a:gd name="connsiteY55" fmla="*/ 6026124 h 6842188"/>
              <a:gd name="connsiteX56" fmla="*/ 8674933 w 10267951"/>
              <a:gd name="connsiteY56" fmla="*/ 6027964 h 6842188"/>
              <a:gd name="connsiteX57" fmla="*/ 8645735 w 10267951"/>
              <a:gd name="connsiteY57" fmla="*/ 6092495 h 6842188"/>
              <a:gd name="connsiteX58" fmla="*/ 8644754 w 10267951"/>
              <a:gd name="connsiteY58" fmla="*/ 6094704 h 6842188"/>
              <a:gd name="connsiteX59" fmla="*/ 8616783 w 10267951"/>
              <a:gd name="connsiteY59" fmla="*/ 6151629 h 6842188"/>
              <a:gd name="connsiteX60" fmla="*/ 8616048 w 10267951"/>
              <a:gd name="connsiteY60" fmla="*/ 6153100 h 6842188"/>
              <a:gd name="connsiteX61" fmla="*/ 8589915 w 10267951"/>
              <a:gd name="connsiteY61" fmla="*/ 6202909 h 6842188"/>
              <a:gd name="connsiteX62" fmla="*/ 8588443 w 10267951"/>
              <a:gd name="connsiteY62" fmla="*/ 6205731 h 6842188"/>
              <a:gd name="connsiteX63" fmla="*/ 8563050 w 10267951"/>
              <a:gd name="connsiteY63" fmla="*/ 6249896 h 6842188"/>
              <a:gd name="connsiteX64" fmla="*/ 8561699 w 10267951"/>
              <a:gd name="connsiteY64" fmla="*/ 6252104 h 6842188"/>
              <a:gd name="connsiteX65" fmla="*/ 8538635 w 10267951"/>
              <a:gd name="connsiteY65" fmla="*/ 6288909 h 6842188"/>
              <a:gd name="connsiteX66" fmla="*/ 8537408 w 10267951"/>
              <a:gd name="connsiteY66" fmla="*/ 6290749 h 6842188"/>
              <a:gd name="connsiteX67" fmla="*/ 8515817 w 10267951"/>
              <a:gd name="connsiteY67" fmla="*/ 6323505 h 6842188"/>
              <a:gd name="connsiteX68" fmla="*/ 8513239 w 10267951"/>
              <a:gd name="connsiteY68" fmla="*/ 6327064 h 6842188"/>
              <a:gd name="connsiteX69" fmla="*/ 8492874 w 10267951"/>
              <a:gd name="connsiteY69" fmla="*/ 6354422 h 6842188"/>
              <a:gd name="connsiteX70" fmla="*/ 8491157 w 10267951"/>
              <a:gd name="connsiteY70" fmla="*/ 6356507 h 6842188"/>
              <a:gd name="connsiteX71" fmla="*/ 8473368 w 10267951"/>
              <a:gd name="connsiteY71" fmla="*/ 6378712 h 6842188"/>
              <a:gd name="connsiteX72" fmla="*/ 8471284 w 10267951"/>
              <a:gd name="connsiteY72" fmla="*/ 6381289 h 6842188"/>
              <a:gd name="connsiteX73" fmla="*/ 8454965 w 10267951"/>
              <a:gd name="connsiteY73" fmla="*/ 6400305 h 6842188"/>
              <a:gd name="connsiteX74" fmla="*/ 8452390 w 10267951"/>
              <a:gd name="connsiteY74" fmla="*/ 6403127 h 6842188"/>
              <a:gd name="connsiteX75" fmla="*/ 8437913 w 10267951"/>
              <a:gd name="connsiteY75" fmla="*/ 6417971 h 6842188"/>
              <a:gd name="connsiteX76" fmla="*/ 8434478 w 10267951"/>
              <a:gd name="connsiteY76" fmla="*/ 6421285 h 6842188"/>
              <a:gd name="connsiteX77" fmla="*/ 8422211 w 10267951"/>
              <a:gd name="connsiteY77" fmla="*/ 6432693 h 6842188"/>
              <a:gd name="connsiteX78" fmla="*/ 8418898 w 10267951"/>
              <a:gd name="connsiteY78" fmla="*/ 6435515 h 6842188"/>
              <a:gd name="connsiteX79" fmla="*/ 8409206 w 10267951"/>
              <a:gd name="connsiteY79" fmla="*/ 6443366 h 6842188"/>
              <a:gd name="connsiteX80" fmla="*/ 8405892 w 10267951"/>
              <a:gd name="connsiteY80" fmla="*/ 6445942 h 6842188"/>
              <a:gd name="connsiteX81" fmla="*/ 8404911 w 10267951"/>
              <a:gd name="connsiteY81" fmla="*/ 6445942 h 6842188"/>
              <a:gd name="connsiteX82" fmla="*/ 8375957 w 10267951"/>
              <a:gd name="connsiteY82" fmla="*/ 6472073 h 6842188"/>
              <a:gd name="connsiteX83" fmla="*/ 8371910 w 10267951"/>
              <a:gd name="connsiteY83" fmla="*/ 6475508 h 6842188"/>
              <a:gd name="connsiteX84" fmla="*/ 8332529 w 10267951"/>
              <a:gd name="connsiteY84" fmla="*/ 6506178 h 6842188"/>
              <a:gd name="connsiteX85" fmla="*/ 8327866 w 10267951"/>
              <a:gd name="connsiteY85" fmla="*/ 6509491 h 6842188"/>
              <a:gd name="connsiteX86" fmla="*/ 8287136 w 10267951"/>
              <a:gd name="connsiteY86" fmla="*/ 6536604 h 6842188"/>
              <a:gd name="connsiteX87" fmla="*/ 8282722 w 10267951"/>
              <a:gd name="connsiteY87" fmla="*/ 6539426 h 6842188"/>
              <a:gd name="connsiteX88" fmla="*/ 8241008 w 10267951"/>
              <a:gd name="connsiteY88" fmla="*/ 6563227 h 6842188"/>
              <a:gd name="connsiteX89" fmla="*/ 8236838 w 10267951"/>
              <a:gd name="connsiteY89" fmla="*/ 6565434 h 6842188"/>
              <a:gd name="connsiteX90" fmla="*/ 8193531 w 10267951"/>
              <a:gd name="connsiteY90" fmla="*/ 6586782 h 6842188"/>
              <a:gd name="connsiteX91" fmla="*/ 8188377 w 10267951"/>
              <a:gd name="connsiteY91" fmla="*/ 6589113 h 6842188"/>
              <a:gd name="connsiteX92" fmla="*/ 8144212 w 10267951"/>
              <a:gd name="connsiteY92" fmla="*/ 6606902 h 6842188"/>
              <a:gd name="connsiteX93" fmla="*/ 8140041 w 10267951"/>
              <a:gd name="connsiteY93" fmla="*/ 6608495 h 6842188"/>
              <a:gd name="connsiteX94" fmla="*/ 8095508 w 10267951"/>
              <a:gd name="connsiteY94" fmla="*/ 6623341 h 6842188"/>
              <a:gd name="connsiteX95" fmla="*/ 8091214 w 10267951"/>
              <a:gd name="connsiteY95" fmla="*/ 6624568 h 6842188"/>
              <a:gd name="connsiteX96" fmla="*/ 8044964 w 10267951"/>
              <a:gd name="connsiteY96" fmla="*/ 6636836 h 6842188"/>
              <a:gd name="connsiteX97" fmla="*/ 8038828 w 10267951"/>
              <a:gd name="connsiteY97" fmla="*/ 6638308 h 6842188"/>
              <a:gd name="connsiteX98" fmla="*/ 7947553 w 10267951"/>
              <a:gd name="connsiteY98" fmla="*/ 6654993 h 6842188"/>
              <a:gd name="connsiteX99" fmla="*/ 7939701 w 10267951"/>
              <a:gd name="connsiteY99" fmla="*/ 6655975 h 6842188"/>
              <a:gd name="connsiteX100" fmla="*/ 7846708 w 10267951"/>
              <a:gd name="connsiteY100" fmla="*/ 6663335 h 6842188"/>
              <a:gd name="connsiteX101" fmla="*/ 7840452 w 10267951"/>
              <a:gd name="connsiteY101" fmla="*/ 6663335 h 6842188"/>
              <a:gd name="connsiteX102" fmla="*/ 7746846 w 10267951"/>
              <a:gd name="connsiteY102" fmla="*/ 6663335 h 6842188"/>
              <a:gd name="connsiteX103" fmla="*/ 7741080 w 10267951"/>
              <a:gd name="connsiteY103" fmla="*/ 6663335 h 6842188"/>
              <a:gd name="connsiteX104" fmla="*/ 7647842 w 10267951"/>
              <a:gd name="connsiteY104" fmla="*/ 6655852 h 6842188"/>
              <a:gd name="connsiteX105" fmla="*/ 7643056 w 10267951"/>
              <a:gd name="connsiteY105" fmla="*/ 6655238 h 6842188"/>
              <a:gd name="connsiteX106" fmla="*/ 7551044 w 10267951"/>
              <a:gd name="connsiteY106" fmla="*/ 6641989 h 6842188"/>
              <a:gd name="connsiteX107" fmla="*/ 7546997 w 10267951"/>
              <a:gd name="connsiteY107" fmla="*/ 6641253 h 6842188"/>
              <a:gd name="connsiteX108" fmla="*/ 7456580 w 10267951"/>
              <a:gd name="connsiteY108" fmla="*/ 6622973 h 6842188"/>
              <a:gd name="connsiteX109" fmla="*/ 7452531 w 10267951"/>
              <a:gd name="connsiteY109" fmla="*/ 6622114 h 6842188"/>
              <a:gd name="connsiteX110" fmla="*/ 7364814 w 10267951"/>
              <a:gd name="connsiteY110" fmla="*/ 6599416 h 6842188"/>
              <a:gd name="connsiteX111" fmla="*/ 7362114 w 10267951"/>
              <a:gd name="connsiteY111" fmla="*/ 6598681 h 6842188"/>
              <a:gd name="connsiteX112" fmla="*/ 7277218 w 10267951"/>
              <a:gd name="connsiteY112" fmla="*/ 6573286 h 6842188"/>
              <a:gd name="connsiteX113" fmla="*/ 7274398 w 10267951"/>
              <a:gd name="connsiteY113" fmla="*/ 6572305 h 6842188"/>
              <a:gd name="connsiteX114" fmla="*/ 7193426 w 10267951"/>
              <a:gd name="connsiteY114" fmla="*/ 6544580 h 6842188"/>
              <a:gd name="connsiteX115" fmla="*/ 7191340 w 10267951"/>
              <a:gd name="connsiteY115" fmla="*/ 6543719 h 6842188"/>
              <a:gd name="connsiteX116" fmla="*/ 7114664 w 10267951"/>
              <a:gd name="connsiteY116" fmla="*/ 6514767 h 6842188"/>
              <a:gd name="connsiteX117" fmla="*/ 7112210 w 10267951"/>
              <a:gd name="connsiteY117" fmla="*/ 6513785 h 6842188"/>
              <a:gd name="connsiteX118" fmla="*/ 7041056 w 10267951"/>
              <a:gd name="connsiteY118" fmla="*/ 6484097 h 6842188"/>
              <a:gd name="connsiteX119" fmla="*/ 7039706 w 10267951"/>
              <a:gd name="connsiteY119" fmla="*/ 6483483 h 6842188"/>
              <a:gd name="connsiteX120" fmla="*/ 6973826 w 10267951"/>
              <a:gd name="connsiteY120" fmla="*/ 6454408 h 6842188"/>
              <a:gd name="connsiteX121" fmla="*/ 6970760 w 10267951"/>
              <a:gd name="connsiteY121" fmla="*/ 6453057 h 6842188"/>
              <a:gd name="connsiteX122" fmla="*/ 6891016 w 10267951"/>
              <a:gd name="connsiteY122" fmla="*/ 6413555 h 6842188"/>
              <a:gd name="connsiteX123" fmla="*/ 6888316 w 10267951"/>
              <a:gd name="connsiteY123" fmla="*/ 6412082 h 6842188"/>
              <a:gd name="connsiteX124" fmla="*/ 6809432 w 10267951"/>
              <a:gd name="connsiteY124" fmla="*/ 6369633 h 6842188"/>
              <a:gd name="connsiteX125" fmla="*/ 6806241 w 10267951"/>
              <a:gd name="connsiteY125" fmla="*/ 6367916 h 6842188"/>
              <a:gd name="connsiteX126" fmla="*/ 6730058 w 10267951"/>
              <a:gd name="connsiteY126" fmla="*/ 6321298 h 6842188"/>
              <a:gd name="connsiteX127" fmla="*/ 6727358 w 10267951"/>
              <a:gd name="connsiteY127" fmla="*/ 6319579 h 6842188"/>
              <a:gd name="connsiteX128" fmla="*/ 6611916 w 10267951"/>
              <a:gd name="connsiteY128" fmla="*/ 6241922 h 6842188"/>
              <a:gd name="connsiteX129" fmla="*/ 6573146 w 10267951"/>
              <a:gd name="connsiteY129" fmla="*/ 6217386 h 6842188"/>
              <a:gd name="connsiteX130" fmla="*/ 6536342 w 10267951"/>
              <a:gd name="connsiteY130" fmla="*/ 6196653 h 6842188"/>
              <a:gd name="connsiteX131" fmla="*/ 6498802 w 10267951"/>
              <a:gd name="connsiteY131" fmla="*/ 6178005 h 6842188"/>
              <a:gd name="connsiteX132" fmla="*/ 6463836 w 10267951"/>
              <a:gd name="connsiteY132" fmla="*/ 6161934 h 6842188"/>
              <a:gd name="connsiteX133" fmla="*/ 6430224 w 10267951"/>
              <a:gd name="connsiteY133" fmla="*/ 6148928 h 6842188"/>
              <a:gd name="connsiteX134" fmla="*/ 6397834 w 10267951"/>
              <a:gd name="connsiteY134" fmla="*/ 6138010 h 6842188"/>
              <a:gd name="connsiteX135" fmla="*/ 6368024 w 10267951"/>
              <a:gd name="connsiteY135" fmla="*/ 6129790 h 6842188"/>
              <a:gd name="connsiteX136" fmla="*/ 6305701 w 10267951"/>
              <a:gd name="connsiteY136" fmla="*/ 6117522 h 6842188"/>
              <a:gd name="connsiteX137" fmla="*/ 6250372 w 10267951"/>
              <a:gd name="connsiteY137" fmla="*/ 6112002 h 6842188"/>
              <a:gd name="connsiteX138" fmla="*/ 6198476 w 10267951"/>
              <a:gd name="connsiteY138" fmla="*/ 6112615 h 6842188"/>
              <a:gd name="connsiteX139" fmla="*/ 6149403 w 10267951"/>
              <a:gd name="connsiteY139" fmla="*/ 6118137 h 6842188"/>
              <a:gd name="connsiteX140" fmla="*/ 6115421 w 10267951"/>
              <a:gd name="connsiteY140" fmla="*/ 6124883 h 6842188"/>
              <a:gd name="connsiteX141" fmla="*/ 6083156 w 10267951"/>
              <a:gd name="connsiteY141" fmla="*/ 6133593 h 6842188"/>
              <a:gd name="connsiteX142" fmla="*/ 6052608 w 10267951"/>
              <a:gd name="connsiteY142" fmla="*/ 6144389 h 6842188"/>
              <a:gd name="connsiteX143" fmla="*/ 6022796 w 10267951"/>
              <a:gd name="connsiteY143" fmla="*/ 6156657 h 6842188"/>
              <a:gd name="connsiteX144" fmla="*/ 5995315 w 10267951"/>
              <a:gd name="connsiteY144" fmla="*/ 6170153 h 6842188"/>
              <a:gd name="connsiteX145" fmla="*/ 5969552 w 10267951"/>
              <a:gd name="connsiteY145" fmla="*/ 6184752 h 6842188"/>
              <a:gd name="connsiteX146" fmla="*/ 5945015 w 10267951"/>
              <a:gd name="connsiteY146" fmla="*/ 6200333 h 6842188"/>
              <a:gd name="connsiteX147" fmla="*/ 5922319 w 10267951"/>
              <a:gd name="connsiteY147" fmla="*/ 6216526 h 6842188"/>
              <a:gd name="connsiteX148" fmla="*/ 5901464 w 10267951"/>
              <a:gd name="connsiteY148" fmla="*/ 6232843 h 6842188"/>
              <a:gd name="connsiteX149" fmla="*/ 5882570 w 10267951"/>
              <a:gd name="connsiteY149" fmla="*/ 6249038 h 6842188"/>
              <a:gd name="connsiteX150" fmla="*/ 5850795 w 10267951"/>
              <a:gd name="connsiteY150" fmla="*/ 6279217 h 6842188"/>
              <a:gd name="connsiteX151" fmla="*/ 5807367 w 10267951"/>
              <a:gd name="connsiteY151" fmla="*/ 6328291 h 6842188"/>
              <a:gd name="connsiteX152" fmla="*/ 5743695 w 10267951"/>
              <a:gd name="connsiteY152" fmla="*/ 6406438 h 6842188"/>
              <a:gd name="connsiteX153" fmla="*/ 5742100 w 10267951"/>
              <a:gd name="connsiteY153" fmla="*/ 6408279 h 6842188"/>
              <a:gd name="connsiteX154" fmla="*/ 5670086 w 10267951"/>
              <a:gd name="connsiteY154" fmla="*/ 6489984 h 6842188"/>
              <a:gd name="connsiteX155" fmla="*/ 5667755 w 10267951"/>
              <a:gd name="connsiteY155" fmla="*/ 6492437 h 6842188"/>
              <a:gd name="connsiteX156" fmla="*/ 5588748 w 10267951"/>
              <a:gd name="connsiteY156" fmla="*/ 6574758 h 6842188"/>
              <a:gd name="connsiteX157" fmla="*/ 5586538 w 10267951"/>
              <a:gd name="connsiteY157" fmla="*/ 6576968 h 6842188"/>
              <a:gd name="connsiteX158" fmla="*/ 5500661 w 10267951"/>
              <a:gd name="connsiteY158" fmla="*/ 6659285 h 6842188"/>
              <a:gd name="connsiteX159" fmla="*/ 5498086 w 10267951"/>
              <a:gd name="connsiteY159" fmla="*/ 6661617 h 6842188"/>
              <a:gd name="connsiteX160" fmla="*/ 5404971 w 10267951"/>
              <a:gd name="connsiteY160" fmla="*/ 6742832 h 6842188"/>
              <a:gd name="connsiteX161" fmla="*/ 5402026 w 10267951"/>
              <a:gd name="connsiteY161" fmla="*/ 6745287 h 6842188"/>
              <a:gd name="connsiteX162" fmla="*/ 5302039 w 10267951"/>
              <a:gd name="connsiteY162" fmla="*/ 6824171 h 6842188"/>
              <a:gd name="connsiteX163" fmla="*/ 5298604 w 10267951"/>
              <a:gd name="connsiteY163" fmla="*/ 6826747 h 6842188"/>
              <a:gd name="connsiteX164" fmla="*/ 5276499 w 10267951"/>
              <a:gd name="connsiteY164" fmla="*/ 6842188 h 6842188"/>
              <a:gd name="connsiteX165" fmla="*/ 4998877 w 10267951"/>
              <a:gd name="connsiteY165" fmla="*/ 6842188 h 6842188"/>
              <a:gd name="connsiteX166" fmla="*/ 5105625 w 10267951"/>
              <a:gd name="connsiteY166" fmla="*/ 6776325 h 6842188"/>
              <a:gd name="connsiteX167" fmla="*/ 5209905 w 10267951"/>
              <a:gd name="connsiteY167" fmla="*/ 6703453 h 6842188"/>
              <a:gd name="connsiteX168" fmla="*/ 5306946 w 10267951"/>
              <a:gd name="connsiteY168" fmla="*/ 6627267 h 6842188"/>
              <a:gd name="connsiteX169" fmla="*/ 5397241 w 10267951"/>
              <a:gd name="connsiteY169" fmla="*/ 6548505 h 6842188"/>
              <a:gd name="connsiteX170" fmla="*/ 5480787 w 10267951"/>
              <a:gd name="connsiteY170" fmla="*/ 6468516 h 6842188"/>
              <a:gd name="connsiteX171" fmla="*/ 5557464 w 10267951"/>
              <a:gd name="connsiteY171" fmla="*/ 6388651 h 6842188"/>
              <a:gd name="connsiteX172" fmla="*/ 5627147 w 10267951"/>
              <a:gd name="connsiteY172" fmla="*/ 6309398 h 6842188"/>
              <a:gd name="connsiteX173" fmla="*/ 5699039 w 10267951"/>
              <a:gd name="connsiteY173" fmla="*/ 6222169 h 6842188"/>
              <a:gd name="connsiteX174" fmla="*/ 5700019 w 10267951"/>
              <a:gd name="connsiteY174" fmla="*/ 6220943 h 6842188"/>
              <a:gd name="connsiteX175" fmla="*/ 5710816 w 10267951"/>
              <a:gd name="connsiteY175" fmla="*/ 6208675 h 6842188"/>
              <a:gd name="connsiteX176" fmla="*/ 5712165 w 10267951"/>
              <a:gd name="connsiteY176" fmla="*/ 6207081 h 6842188"/>
              <a:gd name="connsiteX177" fmla="*/ 5740136 w 10267951"/>
              <a:gd name="connsiteY177" fmla="*/ 6176287 h 6842188"/>
              <a:gd name="connsiteX178" fmla="*/ 5743326 w 10267951"/>
              <a:gd name="connsiteY178" fmla="*/ 6172974 h 6842188"/>
              <a:gd name="connsiteX179" fmla="*/ 5759889 w 10267951"/>
              <a:gd name="connsiteY179" fmla="*/ 6156782 h 6842188"/>
              <a:gd name="connsiteX180" fmla="*/ 5761607 w 10267951"/>
              <a:gd name="connsiteY180" fmla="*/ 6155309 h 6842188"/>
              <a:gd name="connsiteX181" fmla="*/ 5780868 w 10267951"/>
              <a:gd name="connsiteY181" fmla="*/ 6137519 h 6842188"/>
              <a:gd name="connsiteX182" fmla="*/ 5782830 w 10267951"/>
              <a:gd name="connsiteY182" fmla="*/ 6135803 h 6842188"/>
              <a:gd name="connsiteX183" fmla="*/ 5803932 w 10267951"/>
              <a:gd name="connsiteY183" fmla="*/ 6117647 h 6842188"/>
              <a:gd name="connsiteX184" fmla="*/ 5806630 w 10267951"/>
              <a:gd name="connsiteY184" fmla="*/ 6115437 h 6842188"/>
              <a:gd name="connsiteX185" fmla="*/ 5830185 w 10267951"/>
              <a:gd name="connsiteY185" fmla="*/ 6096913 h 6842188"/>
              <a:gd name="connsiteX186" fmla="*/ 5832884 w 10267951"/>
              <a:gd name="connsiteY186" fmla="*/ 6094949 h 6842188"/>
              <a:gd name="connsiteX187" fmla="*/ 5858279 w 10267951"/>
              <a:gd name="connsiteY187" fmla="*/ 6076792 h 6842188"/>
              <a:gd name="connsiteX188" fmla="*/ 5861224 w 10267951"/>
              <a:gd name="connsiteY188" fmla="*/ 6074707 h 6842188"/>
              <a:gd name="connsiteX189" fmla="*/ 5888583 w 10267951"/>
              <a:gd name="connsiteY189" fmla="*/ 6057041 h 6842188"/>
              <a:gd name="connsiteX190" fmla="*/ 5892263 w 10267951"/>
              <a:gd name="connsiteY190" fmla="*/ 6054833 h 6842188"/>
              <a:gd name="connsiteX191" fmla="*/ 5921706 w 10267951"/>
              <a:gd name="connsiteY191" fmla="*/ 6038024 h 6842188"/>
              <a:gd name="connsiteX192" fmla="*/ 5925756 w 10267951"/>
              <a:gd name="connsiteY192" fmla="*/ 6035939 h 6842188"/>
              <a:gd name="connsiteX193" fmla="*/ 5957162 w 10267951"/>
              <a:gd name="connsiteY193" fmla="*/ 6020481 h 6842188"/>
              <a:gd name="connsiteX194" fmla="*/ 5961086 w 10267951"/>
              <a:gd name="connsiteY194" fmla="*/ 6018764 h 6842188"/>
              <a:gd name="connsiteX195" fmla="*/ 5994947 w 10267951"/>
              <a:gd name="connsiteY195" fmla="*/ 6004287 h 6842188"/>
              <a:gd name="connsiteX196" fmla="*/ 5999486 w 10267951"/>
              <a:gd name="connsiteY196" fmla="*/ 6002569 h 6842188"/>
              <a:gd name="connsiteX197" fmla="*/ 6035065 w 10267951"/>
              <a:gd name="connsiteY197" fmla="*/ 5990301 h 6842188"/>
              <a:gd name="connsiteX198" fmla="*/ 6040463 w 10267951"/>
              <a:gd name="connsiteY198" fmla="*/ 5988584 h 6842188"/>
              <a:gd name="connsiteX199" fmla="*/ 6077268 w 10267951"/>
              <a:gd name="connsiteY199" fmla="*/ 5978524 h 6842188"/>
              <a:gd name="connsiteX200" fmla="*/ 6082052 w 10267951"/>
              <a:gd name="connsiteY200" fmla="*/ 5977419 h 6842188"/>
              <a:gd name="connsiteX201" fmla="*/ 6121678 w 10267951"/>
              <a:gd name="connsiteY201" fmla="*/ 5969447 h 6842188"/>
              <a:gd name="connsiteX202" fmla="*/ 6128180 w 10267951"/>
              <a:gd name="connsiteY202" fmla="*/ 5968465 h 6842188"/>
              <a:gd name="connsiteX203" fmla="*/ 6184736 w 10267951"/>
              <a:gd name="connsiteY203" fmla="*/ 5962085 h 6842188"/>
              <a:gd name="connsiteX204" fmla="*/ 6192343 w 10267951"/>
              <a:gd name="connsiteY204" fmla="*/ 5962085 h 6842188"/>
              <a:gd name="connsiteX205" fmla="*/ 6252088 w 10267951"/>
              <a:gd name="connsiteY205" fmla="*/ 5961471 h 6842188"/>
              <a:gd name="connsiteX206" fmla="*/ 6260063 w 10267951"/>
              <a:gd name="connsiteY206" fmla="*/ 5961471 h 6842188"/>
              <a:gd name="connsiteX207" fmla="*/ 6323122 w 10267951"/>
              <a:gd name="connsiteY207" fmla="*/ 5967482 h 6842188"/>
              <a:gd name="connsiteX208" fmla="*/ 6331218 w 10267951"/>
              <a:gd name="connsiteY208" fmla="*/ 5968710 h 6842188"/>
              <a:gd name="connsiteX209" fmla="*/ 6399920 w 10267951"/>
              <a:gd name="connsiteY209" fmla="*/ 5982817 h 6842188"/>
              <a:gd name="connsiteX210" fmla="*/ 6404706 w 10267951"/>
              <a:gd name="connsiteY210" fmla="*/ 5983922 h 6842188"/>
              <a:gd name="connsiteX211" fmla="*/ 6439055 w 10267951"/>
              <a:gd name="connsiteY211" fmla="*/ 5993369 h 6842188"/>
              <a:gd name="connsiteX212" fmla="*/ 6443349 w 10267951"/>
              <a:gd name="connsiteY212" fmla="*/ 5994718 h 6842188"/>
              <a:gd name="connsiteX213" fmla="*/ 6479418 w 10267951"/>
              <a:gd name="connsiteY213" fmla="*/ 6006986 h 6842188"/>
              <a:gd name="connsiteX214" fmla="*/ 6482484 w 10267951"/>
              <a:gd name="connsiteY214" fmla="*/ 6008091 h 6842188"/>
              <a:gd name="connsiteX215" fmla="*/ 6519290 w 10267951"/>
              <a:gd name="connsiteY215" fmla="*/ 6022445 h 6842188"/>
              <a:gd name="connsiteX216" fmla="*/ 6523706 w 10267951"/>
              <a:gd name="connsiteY216" fmla="*/ 6024283 h 6842188"/>
              <a:gd name="connsiteX217" fmla="*/ 6561860 w 10267951"/>
              <a:gd name="connsiteY217" fmla="*/ 6041828 h 6842188"/>
              <a:gd name="connsiteX218" fmla="*/ 6563946 w 10267951"/>
              <a:gd name="connsiteY218" fmla="*/ 6042810 h 6842188"/>
              <a:gd name="connsiteX219" fmla="*/ 6604186 w 10267951"/>
              <a:gd name="connsiteY219" fmla="*/ 6062929 h 6842188"/>
              <a:gd name="connsiteX220" fmla="*/ 6607375 w 10267951"/>
              <a:gd name="connsiteY220" fmla="*/ 6064524 h 6842188"/>
              <a:gd name="connsiteX221" fmla="*/ 6647615 w 10267951"/>
              <a:gd name="connsiteY221" fmla="*/ 6086975 h 6842188"/>
              <a:gd name="connsiteX222" fmla="*/ 6650682 w 10267951"/>
              <a:gd name="connsiteY222" fmla="*/ 6088692 h 6842188"/>
              <a:gd name="connsiteX223" fmla="*/ 6692026 w 10267951"/>
              <a:gd name="connsiteY223" fmla="*/ 6114333 h 6842188"/>
              <a:gd name="connsiteX224" fmla="*/ 6694480 w 10267951"/>
              <a:gd name="connsiteY224" fmla="*/ 6115928 h 6842188"/>
              <a:gd name="connsiteX225" fmla="*/ 6809800 w 10267951"/>
              <a:gd name="connsiteY225" fmla="*/ 6193462 h 6842188"/>
              <a:gd name="connsiteX226" fmla="*/ 6883410 w 10267951"/>
              <a:gd name="connsiteY226" fmla="*/ 6238241 h 6842188"/>
              <a:gd name="connsiteX227" fmla="*/ 6958492 w 10267951"/>
              <a:gd name="connsiteY227" fmla="*/ 6279340 h 6842188"/>
              <a:gd name="connsiteX228" fmla="*/ 7035290 w 10267951"/>
              <a:gd name="connsiteY228" fmla="*/ 6317372 h 6842188"/>
              <a:gd name="connsiteX229" fmla="*/ 7098962 w 10267951"/>
              <a:gd name="connsiteY229" fmla="*/ 6345466 h 6842188"/>
              <a:gd name="connsiteX230" fmla="*/ 7168276 w 10267951"/>
              <a:gd name="connsiteY230" fmla="*/ 6374419 h 6842188"/>
              <a:gd name="connsiteX231" fmla="*/ 7242623 w 10267951"/>
              <a:gd name="connsiteY231" fmla="*/ 6402512 h 6842188"/>
              <a:gd name="connsiteX232" fmla="*/ 7321016 w 10267951"/>
              <a:gd name="connsiteY232" fmla="*/ 6429381 h 6842188"/>
              <a:gd name="connsiteX233" fmla="*/ 7402968 w 10267951"/>
              <a:gd name="connsiteY233" fmla="*/ 6453918 h 6842188"/>
              <a:gd name="connsiteX234" fmla="*/ 7487250 w 10267951"/>
              <a:gd name="connsiteY234" fmla="*/ 6475754 h 6842188"/>
              <a:gd name="connsiteX235" fmla="*/ 7573128 w 10267951"/>
              <a:gd name="connsiteY235" fmla="*/ 6493174 h 6842188"/>
              <a:gd name="connsiteX236" fmla="*/ 7660600 w 10267951"/>
              <a:gd name="connsiteY236" fmla="*/ 6505443 h 6842188"/>
              <a:gd name="connsiteX237" fmla="*/ 7748564 w 10267951"/>
              <a:gd name="connsiteY237" fmla="*/ 6512559 h 6842188"/>
              <a:gd name="connsiteX238" fmla="*/ 7836157 w 10267951"/>
              <a:gd name="connsiteY238" fmla="*/ 6512559 h 6842188"/>
              <a:gd name="connsiteX239" fmla="*/ 7922035 w 10267951"/>
              <a:gd name="connsiteY239" fmla="*/ 6505810 h 6842188"/>
              <a:gd name="connsiteX240" fmla="*/ 8006440 w 10267951"/>
              <a:gd name="connsiteY240" fmla="*/ 6490353 h 6842188"/>
              <a:gd name="connsiteX241" fmla="*/ 8047416 w 10267951"/>
              <a:gd name="connsiteY241" fmla="*/ 6479188 h 6842188"/>
              <a:gd name="connsiteX242" fmla="*/ 8087656 w 10267951"/>
              <a:gd name="connsiteY242" fmla="*/ 6465817 h 6842188"/>
              <a:gd name="connsiteX243" fmla="*/ 8127036 w 10267951"/>
              <a:gd name="connsiteY243" fmla="*/ 6449867 h 6842188"/>
              <a:gd name="connsiteX244" fmla="*/ 8165682 w 10267951"/>
              <a:gd name="connsiteY244" fmla="*/ 6430853 h 6842188"/>
              <a:gd name="connsiteX245" fmla="*/ 8203100 w 10267951"/>
              <a:gd name="connsiteY245" fmla="*/ 6409505 h 6842188"/>
              <a:gd name="connsiteX246" fmla="*/ 8239292 w 10267951"/>
              <a:gd name="connsiteY246" fmla="*/ 6384970 h 6842188"/>
              <a:gd name="connsiteX247" fmla="*/ 8274254 w 10267951"/>
              <a:gd name="connsiteY247" fmla="*/ 6357612 h 6842188"/>
              <a:gd name="connsiteX248" fmla="*/ 8304312 w 10267951"/>
              <a:gd name="connsiteY248" fmla="*/ 6330622 h 6842188"/>
              <a:gd name="connsiteX249" fmla="*/ 8310692 w 10267951"/>
              <a:gd name="connsiteY249" fmla="*/ 6325468 h 6842188"/>
              <a:gd name="connsiteX250" fmla="*/ 8319646 w 10267951"/>
              <a:gd name="connsiteY250" fmla="*/ 6318476 h 6842188"/>
              <a:gd name="connsiteX251" fmla="*/ 8328726 w 10267951"/>
              <a:gd name="connsiteY251" fmla="*/ 6310134 h 6842188"/>
              <a:gd name="connsiteX252" fmla="*/ 8340258 w 10267951"/>
              <a:gd name="connsiteY252" fmla="*/ 6297865 h 6842188"/>
              <a:gd name="connsiteX253" fmla="*/ 8354244 w 10267951"/>
              <a:gd name="connsiteY253" fmla="*/ 6282038 h 6842188"/>
              <a:gd name="connsiteX254" fmla="*/ 8370194 w 10267951"/>
              <a:gd name="connsiteY254" fmla="*/ 6262287 h 6842188"/>
              <a:gd name="connsiteX255" fmla="*/ 8388473 w 10267951"/>
              <a:gd name="connsiteY255" fmla="*/ 6237750 h 6842188"/>
              <a:gd name="connsiteX256" fmla="*/ 8408346 w 10267951"/>
              <a:gd name="connsiteY256" fmla="*/ 6207693 h 6842188"/>
              <a:gd name="connsiteX257" fmla="*/ 8430183 w 10267951"/>
              <a:gd name="connsiteY257" fmla="*/ 6172483 h 6842188"/>
              <a:gd name="connsiteX258" fmla="*/ 8454107 w 10267951"/>
              <a:gd name="connsiteY258" fmla="*/ 6130894 h 6842188"/>
              <a:gd name="connsiteX259" fmla="*/ 8478642 w 10267951"/>
              <a:gd name="connsiteY259" fmla="*/ 6082558 h 6842188"/>
              <a:gd name="connsiteX260" fmla="*/ 8505634 w 10267951"/>
              <a:gd name="connsiteY260" fmla="*/ 6027597 h 6842188"/>
              <a:gd name="connsiteX261" fmla="*/ 8533973 w 10267951"/>
              <a:gd name="connsiteY261" fmla="*/ 5965030 h 6842188"/>
              <a:gd name="connsiteX262" fmla="*/ 8563417 w 10267951"/>
              <a:gd name="connsiteY262" fmla="*/ 5894977 h 6842188"/>
              <a:gd name="connsiteX263" fmla="*/ 8596050 w 10267951"/>
              <a:gd name="connsiteY263" fmla="*/ 5817565 h 6842188"/>
              <a:gd name="connsiteX264" fmla="*/ 8638988 w 10267951"/>
              <a:gd name="connsiteY264" fmla="*/ 5694883 h 6842188"/>
              <a:gd name="connsiteX265" fmla="*/ 8683275 w 10267951"/>
              <a:gd name="connsiteY265" fmla="*/ 5547664 h 6842188"/>
              <a:gd name="connsiteX266" fmla="*/ 8683275 w 10267951"/>
              <a:gd name="connsiteY266" fmla="*/ 5545456 h 6842188"/>
              <a:gd name="connsiteX267" fmla="*/ 8691864 w 10267951"/>
              <a:gd name="connsiteY267" fmla="*/ 5517976 h 6842188"/>
              <a:gd name="connsiteX268" fmla="*/ 8691864 w 10267951"/>
              <a:gd name="connsiteY268" fmla="*/ 5516503 h 6842188"/>
              <a:gd name="connsiteX269" fmla="*/ 8702048 w 10267951"/>
              <a:gd name="connsiteY269" fmla="*/ 5486077 h 6842188"/>
              <a:gd name="connsiteX270" fmla="*/ 8702048 w 10267951"/>
              <a:gd name="connsiteY270" fmla="*/ 5484360 h 6842188"/>
              <a:gd name="connsiteX271" fmla="*/ 8714316 w 10267951"/>
              <a:gd name="connsiteY271" fmla="*/ 5451482 h 6842188"/>
              <a:gd name="connsiteX272" fmla="*/ 8715419 w 10267951"/>
              <a:gd name="connsiteY272" fmla="*/ 5448538 h 6842188"/>
              <a:gd name="connsiteX273" fmla="*/ 8745476 w 10267951"/>
              <a:gd name="connsiteY273" fmla="*/ 5374929 h 6842188"/>
              <a:gd name="connsiteX274" fmla="*/ 8747072 w 10267951"/>
              <a:gd name="connsiteY274" fmla="*/ 5371248 h 6842188"/>
              <a:gd name="connsiteX275" fmla="*/ 8784859 w 10267951"/>
              <a:gd name="connsiteY275" fmla="*/ 5291626 h 6842188"/>
              <a:gd name="connsiteX276" fmla="*/ 8786453 w 10267951"/>
              <a:gd name="connsiteY276" fmla="*/ 5288314 h 6842188"/>
              <a:gd name="connsiteX277" fmla="*/ 8807923 w 10267951"/>
              <a:gd name="connsiteY277" fmla="*/ 5248197 h 6842188"/>
              <a:gd name="connsiteX278" fmla="*/ 8809518 w 10267951"/>
              <a:gd name="connsiteY278" fmla="*/ 5245377 h 6842188"/>
              <a:gd name="connsiteX279" fmla="*/ 8833439 w 10267951"/>
              <a:gd name="connsiteY279" fmla="*/ 5204768 h 6842188"/>
              <a:gd name="connsiteX280" fmla="*/ 8834911 w 10267951"/>
              <a:gd name="connsiteY280" fmla="*/ 5202437 h 6842188"/>
              <a:gd name="connsiteX281" fmla="*/ 8861166 w 10267951"/>
              <a:gd name="connsiteY281" fmla="*/ 5161462 h 6842188"/>
              <a:gd name="connsiteX282" fmla="*/ 8862884 w 10267951"/>
              <a:gd name="connsiteY282" fmla="*/ 5158762 h 6842188"/>
              <a:gd name="connsiteX283" fmla="*/ 8891101 w 10267951"/>
              <a:gd name="connsiteY283" fmla="*/ 5118522 h 6842188"/>
              <a:gd name="connsiteX284" fmla="*/ 8893431 w 10267951"/>
              <a:gd name="connsiteY284" fmla="*/ 5115456 h 6842188"/>
              <a:gd name="connsiteX285" fmla="*/ 8923978 w 10267951"/>
              <a:gd name="connsiteY285" fmla="*/ 5076198 h 6842188"/>
              <a:gd name="connsiteX286" fmla="*/ 8926554 w 10267951"/>
              <a:gd name="connsiteY286" fmla="*/ 5073131 h 6842188"/>
              <a:gd name="connsiteX287" fmla="*/ 8959802 w 10267951"/>
              <a:gd name="connsiteY287" fmla="*/ 5034731 h 6842188"/>
              <a:gd name="connsiteX288" fmla="*/ 8962256 w 10267951"/>
              <a:gd name="connsiteY288" fmla="*/ 5032156 h 6842188"/>
              <a:gd name="connsiteX289" fmla="*/ 8997344 w 10267951"/>
              <a:gd name="connsiteY289" fmla="*/ 4995350 h 6842188"/>
              <a:gd name="connsiteX290" fmla="*/ 9001146 w 10267951"/>
              <a:gd name="connsiteY290" fmla="*/ 4991548 h 6842188"/>
              <a:gd name="connsiteX291" fmla="*/ 9038810 w 10267951"/>
              <a:gd name="connsiteY291" fmla="*/ 4957441 h 6842188"/>
              <a:gd name="connsiteX292" fmla="*/ 9042366 w 10267951"/>
              <a:gd name="connsiteY292" fmla="*/ 4954252 h 6842188"/>
              <a:gd name="connsiteX293" fmla="*/ 9083221 w 10267951"/>
              <a:gd name="connsiteY293" fmla="*/ 4921618 h 6842188"/>
              <a:gd name="connsiteX294" fmla="*/ 9087024 w 10267951"/>
              <a:gd name="connsiteY294" fmla="*/ 4918796 h 6842188"/>
              <a:gd name="connsiteX295" fmla="*/ 9129963 w 10267951"/>
              <a:gd name="connsiteY295" fmla="*/ 4888616 h 6842188"/>
              <a:gd name="connsiteX296" fmla="*/ 9134870 w 10267951"/>
              <a:gd name="connsiteY296" fmla="*/ 4885426 h 6842188"/>
              <a:gd name="connsiteX297" fmla="*/ 9180017 w 10267951"/>
              <a:gd name="connsiteY297" fmla="*/ 4858804 h 6842188"/>
              <a:gd name="connsiteX298" fmla="*/ 9185045 w 10267951"/>
              <a:gd name="connsiteY298" fmla="*/ 4855982 h 6842188"/>
              <a:gd name="connsiteX299" fmla="*/ 9233260 w 10267951"/>
              <a:gd name="connsiteY299" fmla="*/ 4832184 h 6842188"/>
              <a:gd name="connsiteX300" fmla="*/ 9239026 w 10267951"/>
              <a:gd name="connsiteY300" fmla="*/ 4829607 h 6842188"/>
              <a:gd name="connsiteX301" fmla="*/ 9290675 w 10267951"/>
              <a:gd name="connsiteY301" fmla="*/ 4809241 h 6842188"/>
              <a:gd name="connsiteX302" fmla="*/ 9296073 w 10267951"/>
              <a:gd name="connsiteY302" fmla="*/ 4807402 h 6842188"/>
              <a:gd name="connsiteX303" fmla="*/ 9350176 w 10267951"/>
              <a:gd name="connsiteY303" fmla="*/ 4790593 h 6842188"/>
              <a:gd name="connsiteX304" fmla="*/ 9356554 w 10267951"/>
              <a:gd name="connsiteY304" fmla="*/ 4788876 h 6842188"/>
              <a:gd name="connsiteX305" fmla="*/ 9414462 w 10267951"/>
              <a:gd name="connsiteY305" fmla="*/ 4776608 h 6842188"/>
              <a:gd name="connsiteX306" fmla="*/ 9420228 w 10267951"/>
              <a:gd name="connsiteY306" fmla="*/ 4775504 h 6842188"/>
              <a:gd name="connsiteX307" fmla="*/ 9481568 w 10267951"/>
              <a:gd name="connsiteY307" fmla="*/ 4767284 h 6842188"/>
              <a:gd name="connsiteX308" fmla="*/ 9488438 w 10267951"/>
              <a:gd name="connsiteY308" fmla="*/ 4767284 h 6842188"/>
              <a:gd name="connsiteX309" fmla="*/ 10267950 w 10267951"/>
              <a:gd name="connsiteY309" fmla="*/ 0 h 6842188"/>
              <a:gd name="connsiteX310" fmla="*/ 10267951 w 10267951"/>
              <a:gd name="connsiteY310" fmla="*/ 0 h 6842188"/>
              <a:gd name="connsiteX311" fmla="*/ 10267951 w 10267951"/>
              <a:gd name="connsiteY311" fmla="*/ 5627 h 6842188"/>
              <a:gd name="connsiteX312" fmla="*/ 10267950 w 10267951"/>
              <a:gd name="connsiteY312" fmla="*/ 5627 h 6842188"/>
              <a:gd name="connsiteX313" fmla="*/ 830077 w 10267951"/>
              <a:gd name="connsiteY313" fmla="*/ 0 h 6842188"/>
              <a:gd name="connsiteX314" fmla="*/ 1037467 w 10267951"/>
              <a:gd name="connsiteY314" fmla="*/ 0 h 6842188"/>
              <a:gd name="connsiteX315" fmla="*/ 1037467 w 10267951"/>
              <a:gd name="connsiteY315" fmla="*/ 7656 h 6842188"/>
              <a:gd name="connsiteX316" fmla="*/ 1036387 w 10267951"/>
              <a:gd name="connsiteY316" fmla="*/ 8694 h 6842188"/>
              <a:gd name="connsiteX317" fmla="*/ 1035283 w 10267951"/>
              <a:gd name="connsiteY317" fmla="*/ 9799 h 6842188"/>
              <a:gd name="connsiteX318" fmla="*/ 1025469 w 10267951"/>
              <a:gd name="connsiteY318" fmla="*/ 19123 h 6842188"/>
              <a:gd name="connsiteX319" fmla="*/ 986947 w 10267951"/>
              <a:gd name="connsiteY319" fmla="*/ 58381 h 6842188"/>
              <a:gd name="connsiteX320" fmla="*/ 927200 w 10267951"/>
              <a:gd name="connsiteY320" fmla="*/ 121684 h 6842188"/>
              <a:gd name="connsiteX321" fmla="*/ 891131 w 10267951"/>
              <a:gd name="connsiteY321" fmla="*/ 161925 h 6842188"/>
              <a:gd name="connsiteX322" fmla="*/ 851260 w 10267951"/>
              <a:gd name="connsiteY322" fmla="*/ 207440 h 6842188"/>
              <a:gd name="connsiteX323" fmla="*/ 809180 w 10267951"/>
              <a:gd name="connsiteY323" fmla="*/ 257248 h 6842188"/>
              <a:gd name="connsiteX324" fmla="*/ 763788 w 10267951"/>
              <a:gd name="connsiteY324" fmla="*/ 312700 h 6842188"/>
              <a:gd name="connsiteX325" fmla="*/ 716800 w 10267951"/>
              <a:gd name="connsiteY325" fmla="*/ 372447 h 6842188"/>
              <a:gd name="connsiteX326" fmla="*/ 668343 w 10267951"/>
              <a:gd name="connsiteY326" fmla="*/ 436610 h 6842188"/>
              <a:gd name="connsiteX327" fmla="*/ 619269 w 10267951"/>
              <a:gd name="connsiteY327" fmla="*/ 505066 h 6842188"/>
              <a:gd name="connsiteX328" fmla="*/ 569581 w 10267951"/>
              <a:gd name="connsiteY328" fmla="*/ 577448 h 6842188"/>
              <a:gd name="connsiteX329" fmla="*/ 520509 w 10267951"/>
              <a:gd name="connsiteY329" fmla="*/ 653511 h 6842188"/>
              <a:gd name="connsiteX330" fmla="*/ 471436 w 10267951"/>
              <a:gd name="connsiteY330" fmla="*/ 733500 h 6842188"/>
              <a:gd name="connsiteX331" fmla="*/ 424450 w 10267951"/>
              <a:gd name="connsiteY331" fmla="*/ 816187 h 6842188"/>
              <a:gd name="connsiteX332" fmla="*/ 379548 w 10267951"/>
              <a:gd name="connsiteY332" fmla="*/ 902065 h 6842188"/>
              <a:gd name="connsiteX333" fmla="*/ 336978 w 10267951"/>
              <a:gd name="connsiteY333" fmla="*/ 990763 h 6842188"/>
              <a:gd name="connsiteX334" fmla="*/ 298086 w 10267951"/>
              <a:gd name="connsiteY334" fmla="*/ 1082040 h 6842188"/>
              <a:gd name="connsiteX335" fmla="*/ 261282 w 10267951"/>
              <a:gd name="connsiteY335" fmla="*/ 1175401 h 6842188"/>
              <a:gd name="connsiteX336" fmla="*/ 229508 w 10267951"/>
              <a:gd name="connsiteY336" fmla="*/ 1271215 h 6842188"/>
              <a:gd name="connsiteX337" fmla="*/ 202395 w 10267951"/>
              <a:gd name="connsiteY337" fmla="*/ 1369361 h 6842188"/>
              <a:gd name="connsiteX338" fmla="*/ 180189 w 10267951"/>
              <a:gd name="connsiteY338" fmla="*/ 1468733 h 6842188"/>
              <a:gd name="connsiteX339" fmla="*/ 163873 w 10267951"/>
              <a:gd name="connsiteY339" fmla="*/ 1569210 h 6842188"/>
              <a:gd name="connsiteX340" fmla="*/ 153935 w 10267951"/>
              <a:gd name="connsiteY340" fmla="*/ 1671281 h 6842188"/>
              <a:gd name="connsiteX341" fmla="*/ 150256 w 10267951"/>
              <a:gd name="connsiteY341" fmla="*/ 1774211 h 6842188"/>
              <a:gd name="connsiteX342" fmla="*/ 154672 w 10267951"/>
              <a:gd name="connsiteY342" fmla="*/ 1877878 h 6842188"/>
              <a:gd name="connsiteX343" fmla="*/ 166940 w 10267951"/>
              <a:gd name="connsiteY343" fmla="*/ 1981912 h 6842188"/>
              <a:gd name="connsiteX344" fmla="*/ 187673 w 10267951"/>
              <a:gd name="connsiteY344" fmla="*/ 2086805 h 6842188"/>
              <a:gd name="connsiteX345" fmla="*/ 201168 w 10267951"/>
              <a:gd name="connsiteY345" fmla="*/ 2139068 h 6842188"/>
              <a:gd name="connsiteX346" fmla="*/ 217117 w 10267951"/>
              <a:gd name="connsiteY346" fmla="*/ 2191207 h 6842188"/>
              <a:gd name="connsiteX347" fmla="*/ 235396 w 10267951"/>
              <a:gd name="connsiteY347" fmla="*/ 2243592 h 6842188"/>
              <a:gd name="connsiteX348" fmla="*/ 259319 w 10267951"/>
              <a:gd name="connsiteY348" fmla="*/ 2302603 h 6842188"/>
              <a:gd name="connsiteX349" fmla="*/ 259932 w 10267951"/>
              <a:gd name="connsiteY349" fmla="*/ 2303830 h 6842188"/>
              <a:gd name="connsiteX350" fmla="*/ 263982 w 10267951"/>
              <a:gd name="connsiteY350" fmla="*/ 2312417 h 6842188"/>
              <a:gd name="connsiteX351" fmla="*/ 279562 w 10267951"/>
              <a:gd name="connsiteY351" fmla="*/ 2340021 h 6842188"/>
              <a:gd name="connsiteX352" fmla="*/ 302994 w 10267951"/>
              <a:gd name="connsiteY352" fmla="*/ 2378421 h 6842188"/>
              <a:gd name="connsiteX353" fmla="*/ 318453 w 10267951"/>
              <a:gd name="connsiteY353" fmla="*/ 2400994 h 6842188"/>
              <a:gd name="connsiteX354" fmla="*/ 336363 w 10267951"/>
              <a:gd name="connsiteY354" fmla="*/ 2425531 h 6842188"/>
              <a:gd name="connsiteX355" fmla="*/ 356239 w 10267951"/>
              <a:gd name="connsiteY355" fmla="*/ 2451662 h 6842188"/>
              <a:gd name="connsiteX356" fmla="*/ 404330 w 10267951"/>
              <a:gd name="connsiteY356" fmla="*/ 2507850 h 6842188"/>
              <a:gd name="connsiteX357" fmla="*/ 432669 w 10267951"/>
              <a:gd name="connsiteY357" fmla="*/ 2537171 h 6842188"/>
              <a:gd name="connsiteX358" fmla="*/ 463709 w 10267951"/>
              <a:gd name="connsiteY358" fmla="*/ 2567719 h 6842188"/>
              <a:gd name="connsiteX359" fmla="*/ 497445 w 10267951"/>
              <a:gd name="connsiteY359" fmla="*/ 2598143 h 6842188"/>
              <a:gd name="connsiteX360" fmla="*/ 534249 w 10267951"/>
              <a:gd name="connsiteY360" fmla="*/ 2629060 h 6842188"/>
              <a:gd name="connsiteX361" fmla="*/ 573998 w 10267951"/>
              <a:gd name="connsiteY361" fmla="*/ 2659484 h 6842188"/>
              <a:gd name="connsiteX362" fmla="*/ 616937 w 10267951"/>
              <a:gd name="connsiteY362" fmla="*/ 2689542 h 6842188"/>
              <a:gd name="connsiteX363" fmla="*/ 663189 w 10267951"/>
              <a:gd name="connsiteY363" fmla="*/ 2718864 h 6842188"/>
              <a:gd name="connsiteX364" fmla="*/ 712874 w 10267951"/>
              <a:gd name="connsiteY364" fmla="*/ 2747816 h 6842188"/>
              <a:gd name="connsiteX365" fmla="*/ 765751 w 10267951"/>
              <a:gd name="connsiteY365" fmla="*/ 2775174 h 6842188"/>
              <a:gd name="connsiteX366" fmla="*/ 822307 w 10267951"/>
              <a:gd name="connsiteY366" fmla="*/ 2801306 h 6842188"/>
              <a:gd name="connsiteX367" fmla="*/ 881931 w 10267951"/>
              <a:gd name="connsiteY367" fmla="*/ 2825842 h 6842188"/>
              <a:gd name="connsiteX368" fmla="*/ 945603 w 10267951"/>
              <a:gd name="connsiteY368" fmla="*/ 2848415 h 6842188"/>
              <a:gd name="connsiteX369" fmla="*/ 1013323 w 10267951"/>
              <a:gd name="connsiteY369" fmla="*/ 2868658 h 6842188"/>
              <a:gd name="connsiteX370" fmla="*/ 1084110 w 10267951"/>
              <a:gd name="connsiteY370" fmla="*/ 2886446 h 6842188"/>
              <a:gd name="connsiteX371" fmla="*/ 1159315 w 10267951"/>
              <a:gd name="connsiteY371" fmla="*/ 2901537 h 6842188"/>
              <a:gd name="connsiteX372" fmla="*/ 1238444 w 10267951"/>
              <a:gd name="connsiteY372" fmla="*/ 2913805 h 6842188"/>
              <a:gd name="connsiteX373" fmla="*/ 1321254 w 10267951"/>
              <a:gd name="connsiteY373" fmla="*/ 2922515 h 6842188"/>
              <a:gd name="connsiteX374" fmla="*/ 1408726 w 10267951"/>
              <a:gd name="connsiteY374" fmla="*/ 2928037 h 6842188"/>
              <a:gd name="connsiteX375" fmla="*/ 1499879 w 10267951"/>
              <a:gd name="connsiteY375" fmla="*/ 2929630 h 6842188"/>
              <a:gd name="connsiteX376" fmla="*/ 1599253 w 10267951"/>
              <a:gd name="connsiteY376" fmla="*/ 2926932 h 6842188"/>
              <a:gd name="connsiteX377" fmla="*/ 1601092 w 10267951"/>
              <a:gd name="connsiteY377" fmla="*/ 2926932 h 6842188"/>
              <a:gd name="connsiteX378" fmla="*/ 1611520 w 10267951"/>
              <a:gd name="connsiteY378" fmla="*/ 2926196 h 6842188"/>
              <a:gd name="connsiteX379" fmla="*/ 1613360 w 10267951"/>
              <a:gd name="connsiteY379" fmla="*/ 2926196 h 6842188"/>
              <a:gd name="connsiteX380" fmla="*/ 1658631 w 10267951"/>
              <a:gd name="connsiteY380" fmla="*/ 2924355 h 6842188"/>
              <a:gd name="connsiteX381" fmla="*/ 1660225 w 10267951"/>
              <a:gd name="connsiteY381" fmla="*/ 2924355 h 6842188"/>
              <a:gd name="connsiteX382" fmla="*/ 1733834 w 10267951"/>
              <a:gd name="connsiteY382" fmla="*/ 2922882 h 6842188"/>
              <a:gd name="connsiteX383" fmla="*/ 1779717 w 10267951"/>
              <a:gd name="connsiteY383" fmla="*/ 2922882 h 6842188"/>
              <a:gd name="connsiteX384" fmla="*/ 1781067 w 10267951"/>
              <a:gd name="connsiteY384" fmla="*/ 2922882 h 6842188"/>
              <a:gd name="connsiteX385" fmla="*/ 1831612 w 10267951"/>
              <a:gd name="connsiteY385" fmla="*/ 2922882 h 6842188"/>
              <a:gd name="connsiteX386" fmla="*/ 1888292 w 10267951"/>
              <a:gd name="connsiteY386" fmla="*/ 2923988 h 6842188"/>
              <a:gd name="connsiteX387" fmla="*/ 1889640 w 10267951"/>
              <a:gd name="connsiteY387" fmla="*/ 2923988 h 6842188"/>
              <a:gd name="connsiteX388" fmla="*/ 1950000 w 10267951"/>
              <a:gd name="connsiteY388" fmla="*/ 2926318 h 6842188"/>
              <a:gd name="connsiteX389" fmla="*/ 2015267 w 10267951"/>
              <a:gd name="connsiteY389" fmla="*/ 2929875 h 6842188"/>
              <a:gd name="connsiteX390" fmla="*/ 2084827 w 10267951"/>
              <a:gd name="connsiteY390" fmla="*/ 2934537 h 6842188"/>
              <a:gd name="connsiteX391" fmla="*/ 2156719 w 10267951"/>
              <a:gd name="connsiteY391" fmla="*/ 2940427 h 6842188"/>
              <a:gd name="connsiteX392" fmla="*/ 2158804 w 10267951"/>
              <a:gd name="connsiteY392" fmla="*/ 2940427 h 6842188"/>
              <a:gd name="connsiteX393" fmla="*/ 2232413 w 10267951"/>
              <a:gd name="connsiteY393" fmla="*/ 2948524 h 6842188"/>
              <a:gd name="connsiteX394" fmla="*/ 2234376 w 10267951"/>
              <a:gd name="connsiteY394" fmla="*/ 2948524 h 6842188"/>
              <a:gd name="connsiteX395" fmla="*/ 2389446 w 10267951"/>
              <a:gd name="connsiteY395" fmla="*/ 2969870 h 6842188"/>
              <a:gd name="connsiteX396" fmla="*/ 2392269 w 10267951"/>
              <a:gd name="connsiteY396" fmla="*/ 2969870 h 6842188"/>
              <a:gd name="connsiteX397" fmla="*/ 2471030 w 10267951"/>
              <a:gd name="connsiteY397" fmla="*/ 2983733 h 6842188"/>
              <a:gd name="connsiteX398" fmla="*/ 2472993 w 10267951"/>
              <a:gd name="connsiteY398" fmla="*/ 2983733 h 6842188"/>
              <a:gd name="connsiteX399" fmla="*/ 2553103 w 10267951"/>
              <a:gd name="connsiteY399" fmla="*/ 2999927 h 6842188"/>
              <a:gd name="connsiteX400" fmla="*/ 2555434 w 10267951"/>
              <a:gd name="connsiteY400" fmla="*/ 2999927 h 6842188"/>
              <a:gd name="connsiteX401" fmla="*/ 2635792 w 10267951"/>
              <a:gd name="connsiteY401" fmla="*/ 3018696 h 6842188"/>
              <a:gd name="connsiteX402" fmla="*/ 2638122 w 10267951"/>
              <a:gd name="connsiteY402" fmla="*/ 3019312 h 6842188"/>
              <a:gd name="connsiteX403" fmla="*/ 2718602 w 10267951"/>
              <a:gd name="connsiteY403" fmla="*/ 3040903 h 6842188"/>
              <a:gd name="connsiteX404" fmla="*/ 2720810 w 10267951"/>
              <a:gd name="connsiteY404" fmla="*/ 3041517 h 6842188"/>
              <a:gd name="connsiteX405" fmla="*/ 2801044 w 10267951"/>
              <a:gd name="connsiteY405" fmla="*/ 3066052 h 6842188"/>
              <a:gd name="connsiteX406" fmla="*/ 2803743 w 10267951"/>
              <a:gd name="connsiteY406" fmla="*/ 3066913 h 6842188"/>
              <a:gd name="connsiteX407" fmla="*/ 2882750 w 10267951"/>
              <a:gd name="connsiteY407" fmla="*/ 3094024 h 6842188"/>
              <a:gd name="connsiteX408" fmla="*/ 2885694 w 10267951"/>
              <a:gd name="connsiteY408" fmla="*/ 3095128 h 6842188"/>
              <a:gd name="connsiteX409" fmla="*/ 2963720 w 10267951"/>
              <a:gd name="connsiteY409" fmla="*/ 3125553 h 6842188"/>
              <a:gd name="connsiteX410" fmla="*/ 2966911 w 10267951"/>
              <a:gd name="connsiteY410" fmla="*/ 3126903 h 6842188"/>
              <a:gd name="connsiteX411" fmla="*/ 3042728 w 10267951"/>
              <a:gd name="connsiteY411" fmla="*/ 3160764 h 6842188"/>
              <a:gd name="connsiteX412" fmla="*/ 3046040 w 10267951"/>
              <a:gd name="connsiteY412" fmla="*/ 3162235 h 6842188"/>
              <a:gd name="connsiteX413" fmla="*/ 3119649 w 10267951"/>
              <a:gd name="connsiteY413" fmla="*/ 3199040 h 6842188"/>
              <a:gd name="connsiteX414" fmla="*/ 3123453 w 10267951"/>
              <a:gd name="connsiteY414" fmla="*/ 3201003 h 6842188"/>
              <a:gd name="connsiteX415" fmla="*/ 3194118 w 10267951"/>
              <a:gd name="connsiteY415" fmla="*/ 3241733 h 6842188"/>
              <a:gd name="connsiteX416" fmla="*/ 3197675 w 10267951"/>
              <a:gd name="connsiteY416" fmla="*/ 3243819 h 6842188"/>
              <a:gd name="connsiteX417" fmla="*/ 3265763 w 10267951"/>
              <a:gd name="connsiteY417" fmla="*/ 3287984 h 6842188"/>
              <a:gd name="connsiteX418" fmla="*/ 3269934 w 10267951"/>
              <a:gd name="connsiteY418" fmla="*/ 3290928 h 6842188"/>
              <a:gd name="connsiteX419" fmla="*/ 3334219 w 10267951"/>
              <a:gd name="connsiteY419" fmla="*/ 3339388 h 6842188"/>
              <a:gd name="connsiteX420" fmla="*/ 3338268 w 10267951"/>
              <a:gd name="connsiteY420" fmla="*/ 3342578 h 6842188"/>
              <a:gd name="connsiteX421" fmla="*/ 3398628 w 10267951"/>
              <a:gd name="connsiteY421" fmla="*/ 3394472 h 6842188"/>
              <a:gd name="connsiteX422" fmla="*/ 3402677 w 10267951"/>
              <a:gd name="connsiteY422" fmla="*/ 3398275 h 6842188"/>
              <a:gd name="connsiteX423" fmla="*/ 3458620 w 10267951"/>
              <a:gd name="connsiteY423" fmla="*/ 3453971 h 6842188"/>
              <a:gd name="connsiteX424" fmla="*/ 3462668 w 10267951"/>
              <a:gd name="connsiteY424" fmla="*/ 3458389 h 6842188"/>
              <a:gd name="connsiteX425" fmla="*/ 3514440 w 10267951"/>
              <a:gd name="connsiteY425" fmla="*/ 3518626 h 6842188"/>
              <a:gd name="connsiteX426" fmla="*/ 3518243 w 10267951"/>
              <a:gd name="connsiteY426" fmla="*/ 3523534 h 6842188"/>
              <a:gd name="connsiteX427" fmla="*/ 3566090 w 10267951"/>
              <a:gd name="connsiteY427" fmla="*/ 3589537 h 6842188"/>
              <a:gd name="connsiteX428" fmla="*/ 3567806 w 10267951"/>
              <a:gd name="connsiteY428" fmla="*/ 3591867 h 6842188"/>
              <a:gd name="connsiteX429" fmla="*/ 3568788 w 10267951"/>
              <a:gd name="connsiteY429" fmla="*/ 3593463 h 6842188"/>
              <a:gd name="connsiteX430" fmla="*/ 3569770 w 10267951"/>
              <a:gd name="connsiteY430" fmla="*/ 3595057 h 6842188"/>
              <a:gd name="connsiteX431" fmla="*/ 3575045 w 10267951"/>
              <a:gd name="connsiteY431" fmla="*/ 3603399 h 6842188"/>
              <a:gd name="connsiteX432" fmla="*/ 3577008 w 10267951"/>
              <a:gd name="connsiteY432" fmla="*/ 3606467 h 6842188"/>
              <a:gd name="connsiteX433" fmla="*/ 3585472 w 10267951"/>
              <a:gd name="connsiteY433" fmla="*/ 3621435 h 6842188"/>
              <a:gd name="connsiteX434" fmla="*/ 3587312 w 10267951"/>
              <a:gd name="connsiteY434" fmla="*/ 3624870 h 6842188"/>
              <a:gd name="connsiteX435" fmla="*/ 3598846 w 10267951"/>
              <a:gd name="connsiteY435" fmla="*/ 3647934 h 6842188"/>
              <a:gd name="connsiteX436" fmla="*/ 3600195 w 10267951"/>
              <a:gd name="connsiteY436" fmla="*/ 3650509 h 6842188"/>
              <a:gd name="connsiteX437" fmla="*/ 3614426 w 10267951"/>
              <a:gd name="connsiteY437" fmla="*/ 3681916 h 6842188"/>
              <a:gd name="connsiteX438" fmla="*/ 3615653 w 10267951"/>
              <a:gd name="connsiteY438" fmla="*/ 3684738 h 6842188"/>
              <a:gd name="connsiteX439" fmla="*/ 3631601 w 10267951"/>
              <a:gd name="connsiteY439" fmla="*/ 3723872 h 6842188"/>
              <a:gd name="connsiteX440" fmla="*/ 3632705 w 10267951"/>
              <a:gd name="connsiteY440" fmla="*/ 3726573 h 6842188"/>
              <a:gd name="connsiteX441" fmla="*/ 3649758 w 10267951"/>
              <a:gd name="connsiteY441" fmla="*/ 3773559 h 6842188"/>
              <a:gd name="connsiteX442" fmla="*/ 3651108 w 10267951"/>
              <a:gd name="connsiteY442" fmla="*/ 3777485 h 6842188"/>
              <a:gd name="connsiteX443" fmla="*/ 3667916 w 10267951"/>
              <a:gd name="connsiteY443" fmla="*/ 3833061 h 6842188"/>
              <a:gd name="connsiteX444" fmla="*/ 3668774 w 10267951"/>
              <a:gd name="connsiteY444" fmla="*/ 3836005 h 6842188"/>
              <a:gd name="connsiteX445" fmla="*/ 3685458 w 10267951"/>
              <a:gd name="connsiteY445" fmla="*/ 3900168 h 6842188"/>
              <a:gd name="connsiteX446" fmla="*/ 3686195 w 10267951"/>
              <a:gd name="connsiteY446" fmla="*/ 3903481 h 6842188"/>
              <a:gd name="connsiteX447" fmla="*/ 3701899 w 10267951"/>
              <a:gd name="connsiteY447" fmla="*/ 3977090 h 6842188"/>
              <a:gd name="connsiteX448" fmla="*/ 3701899 w 10267951"/>
              <a:gd name="connsiteY448" fmla="*/ 3980034 h 6842188"/>
              <a:gd name="connsiteX449" fmla="*/ 3716130 w 10267951"/>
              <a:gd name="connsiteY449" fmla="*/ 4062477 h 6842188"/>
              <a:gd name="connsiteX450" fmla="*/ 3716130 w 10267951"/>
              <a:gd name="connsiteY450" fmla="*/ 4065666 h 6842188"/>
              <a:gd name="connsiteX451" fmla="*/ 3721772 w 10267951"/>
              <a:gd name="connsiteY451" fmla="*/ 4109830 h 6842188"/>
              <a:gd name="connsiteX452" fmla="*/ 3727294 w 10267951"/>
              <a:gd name="connsiteY452" fmla="*/ 4158291 h 6842188"/>
              <a:gd name="connsiteX453" fmla="*/ 3727294 w 10267951"/>
              <a:gd name="connsiteY453" fmla="*/ 4159885 h 6842188"/>
              <a:gd name="connsiteX454" fmla="*/ 3731956 w 10267951"/>
              <a:gd name="connsiteY454" fmla="*/ 4209940 h 6842188"/>
              <a:gd name="connsiteX455" fmla="*/ 3731956 w 10267951"/>
              <a:gd name="connsiteY455" fmla="*/ 4211290 h 6842188"/>
              <a:gd name="connsiteX456" fmla="*/ 3735757 w 10267951"/>
              <a:gd name="connsiteY456" fmla="*/ 4263061 h 6842188"/>
              <a:gd name="connsiteX457" fmla="*/ 3735757 w 10267951"/>
              <a:gd name="connsiteY457" fmla="*/ 4264901 h 6842188"/>
              <a:gd name="connsiteX458" fmla="*/ 3738457 w 10267951"/>
              <a:gd name="connsiteY458" fmla="*/ 4319004 h 6842188"/>
              <a:gd name="connsiteX459" fmla="*/ 3738457 w 10267951"/>
              <a:gd name="connsiteY459" fmla="*/ 4320844 h 6842188"/>
              <a:gd name="connsiteX460" fmla="*/ 3740052 w 10267951"/>
              <a:gd name="connsiteY460" fmla="*/ 4377769 h 6842188"/>
              <a:gd name="connsiteX461" fmla="*/ 3740052 w 10267951"/>
              <a:gd name="connsiteY461" fmla="*/ 4379241 h 6842188"/>
              <a:gd name="connsiteX462" fmla="*/ 3740052 w 10267951"/>
              <a:gd name="connsiteY462" fmla="*/ 4438742 h 6842188"/>
              <a:gd name="connsiteX463" fmla="*/ 3740052 w 10267951"/>
              <a:gd name="connsiteY463" fmla="*/ 4440215 h 6842188"/>
              <a:gd name="connsiteX464" fmla="*/ 3739317 w 10267951"/>
              <a:gd name="connsiteY464" fmla="*/ 4502537 h 6842188"/>
              <a:gd name="connsiteX465" fmla="*/ 3739317 w 10267951"/>
              <a:gd name="connsiteY465" fmla="*/ 4503886 h 6842188"/>
              <a:gd name="connsiteX466" fmla="*/ 3737354 w 10267951"/>
              <a:gd name="connsiteY466" fmla="*/ 4568416 h 6842188"/>
              <a:gd name="connsiteX467" fmla="*/ 3737354 w 10267951"/>
              <a:gd name="connsiteY467" fmla="*/ 4570134 h 6842188"/>
              <a:gd name="connsiteX468" fmla="*/ 3726679 w 10267951"/>
              <a:gd name="connsiteY468" fmla="*/ 4773173 h 6842188"/>
              <a:gd name="connsiteX469" fmla="*/ 3722754 w 10267951"/>
              <a:gd name="connsiteY469" fmla="*/ 4909227 h 6842188"/>
              <a:gd name="connsiteX470" fmla="*/ 3703985 w 10267951"/>
              <a:gd name="connsiteY470" fmla="*/ 5801740 h 6842188"/>
              <a:gd name="connsiteX471" fmla="*/ 3706438 w 10267951"/>
              <a:gd name="connsiteY471" fmla="*/ 5878906 h 6842188"/>
              <a:gd name="connsiteX472" fmla="*/ 3710363 w 10267951"/>
              <a:gd name="connsiteY472" fmla="*/ 5940247 h 6842188"/>
              <a:gd name="connsiteX473" fmla="*/ 3716743 w 10267951"/>
              <a:gd name="connsiteY473" fmla="*/ 6013856 h 6842188"/>
              <a:gd name="connsiteX474" fmla="*/ 3726679 w 10267951"/>
              <a:gd name="connsiteY474" fmla="*/ 6097648 h 6842188"/>
              <a:gd name="connsiteX475" fmla="*/ 3741034 w 10267951"/>
              <a:gd name="connsiteY475" fmla="*/ 6188678 h 6842188"/>
              <a:gd name="connsiteX476" fmla="*/ 3760173 w 10267951"/>
              <a:gd name="connsiteY476" fmla="*/ 6284862 h 6842188"/>
              <a:gd name="connsiteX477" fmla="*/ 3777960 w 10267951"/>
              <a:gd name="connsiteY477" fmla="*/ 6362028 h 6842188"/>
              <a:gd name="connsiteX478" fmla="*/ 3797468 w 10267951"/>
              <a:gd name="connsiteY478" fmla="*/ 6437968 h 6842188"/>
              <a:gd name="connsiteX479" fmla="*/ 3820531 w 10267951"/>
              <a:gd name="connsiteY479" fmla="*/ 6511576 h 6842188"/>
              <a:gd name="connsiteX480" fmla="*/ 3848012 w 10267951"/>
              <a:gd name="connsiteY480" fmla="*/ 6583469 h 6842188"/>
              <a:gd name="connsiteX481" fmla="*/ 3881014 w 10267951"/>
              <a:gd name="connsiteY481" fmla="*/ 6653152 h 6842188"/>
              <a:gd name="connsiteX482" fmla="*/ 3921499 w 10267951"/>
              <a:gd name="connsiteY482" fmla="*/ 6720014 h 6842188"/>
              <a:gd name="connsiteX483" fmla="*/ 3944685 w 10267951"/>
              <a:gd name="connsiteY483" fmla="*/ 6752525 h 6842188"/>
              <a:gd name="connsiteX484" fmla="*/ 3970081 w 10267951"/>
              <a:gd name="connsiteY484" fmla="*/ 6784176 h 6842188"/>
              <a:gd name="connsiteX485" fmla="*/ 3997929 w 10267951"/>
              <a:gd name="connsiteY485" fmla="*/ 6814602 h 6842188"/>
              <a:gd name="connsiteX486" fmla="*/ 4027527 w 10267951"/>
              <a:gd name="connsiteY486" fmla="*/ 6842188 h 6842188"/>
              <a:gd name="connsiteX487" fmla="*/ 3823538 w 10267951"/>
              <a:gd name="connsiteY487" fmla="*/ 6842188 h 6842188"/>
              <a:gd name="connsiteX488" fmla="*/ 3797835 w 10267951"/>
              <a:gd name="connsiteY488" fmla="*/ 6805644 h 6842188"/>
              <a:gd name="connsiteX489" fmla="*/ 3794769 w 10267951"/>
              <a:gd name="connsiteY489" fmla="*/ 6800983 h 6842188"/>
              <a:gd name="connsiteX490" fmla="*/ 3750725 w 10267951"/>
              <a:gd name="connsiteY490" fmla="*/ 6728356 h 6842188"/>
              <a:gd name="connsiteX491" fmla="*/ 3747044 w 10267951"/>
              <a:gd name="connsiteY491" fmla="*/ 6721608 h 6842188"/>
              <a:gd name="connsiteX492" fmla="*/ 3711099 w 10267951"/>
              <a:gd name="connsiteY492" fmla="*/ 6645669 h 6842188"/>
              <a:gd name="connsiteX493" fmla="*/ 3708767 w 10267951"/>
              <a:gd name="connsiteY493" fmla="*/ 6640148 h 6842188"/>
              <a:gd name="connsiteX494" fmla="*/ 3679448 w 10267951"/>
              <a:gd name="connsiteY494" fmla="*/ 6563227 h 6842188"/>
              <a:gd name="connsiteX495" fmla="*/ 3677852 w 10267951"/>
              <a:gd name="connsiteY495" fmla="*/ 6558686 h 6842188"/>
              <a:gd name="connsiteX496" fmla="*/ 3653315 w 10267951"/>
              <a:gd name="connsiteY496" fmla="*/ 6480660 h 6842188"/>
              <a:gd name="connsiteX497" fmla="*/ 3652212 w 10267951"/>
              <a:gd name="connsiteY497" fmla="*/ 6476858 h 6842188"/>
              <a:gd name="connsiteX498" fmla="*/ 3632092 w 10267951"/>
              <a:gd name="connsiteY498" fmla="*/ 6398220 h 6842188"/>
              <a:gd name="connsiteX499" fmla="*/ 3632092 w 10267951"/>
              <a:gd name="connsiteY499" fmla="*/ 6396502 h 6842188"/>
              <a:gd name="connsiteX500" fmla="*/ 3613690 w 10267951"/>
              <a:gd name="connsiteY500" fmla="*/ 6317249 h 6842188"/>
              <a:gd name="connsiteX501" fmla="*/ 3613690 w 10267951"/>
              <a:gd name="connsiteY501" fmla="*/ 6314917 h 6842188"/>
              <a:gd name="connsiteX502" fmla="*/ 3594061 w 10267951"/>
              <a:gd name="connsiteY502" fmla="*/ 6216035 h 6842188"/>
              <a:gd name="connsiteX503" fmla="*/ 3594061 w 10267951"/>
              <a:gd name="connsiteY503" fmla="*/ 6213091 h 6842188"/>
              <a:gd name="connsiteX504" fmla="*/ 3579340 w 10267951"/>
              <a:gd name="connsiteY504" fmla="*/ 6119118 h 6842188"/>
              <a:gd name="connsiteX505" fmla="*/ 3579340 w 10267951"/>
              <a:gd name="connsiteY505" fmla="*/ 6116420 h 6842188"/>
              <a:gd name="connsiteX506" fmla="*/ 3569034 w 10267951"/>
              <a:gd name="connsiteY506" fmla="*/ 6029806 h 6842188"/>
              <a:gd name="connsiteX507" fmla="*/ 3569034 w 10267951"/>
              <a:gd name="connsiteY507" fmla="*/ 6028088 h 6842188"/>
              <a:gd name="connsiteX508" fmla="*/ 3562408 w 10267951"/>
              <a:gd name="connsiteY508" fmla="*/ 5951166 h 6842188"/>
              <a:gd name="connsiteX509" fmla="*/ 3559955 w 10267951"/>
              <a:gd name="connsiteY509" fmla="*/ 5916937 h 6842188"/>
              <a:gd name="connsiteX510" fmla="*/ 3559955 w 10267951"/>
              <a:gd name="connsiteY510" fmla="*/ 5915588 h 6842188"/>
              <a:gd name="connsiteX511" fmla="*/ 3557010 w 10267951"/>
              <a:gd name="connsiteY511" fmla="*/ 5858419 h 6842188"/>
              <a:gd name="connsiteX512" fmla="*/ 3557010 w 10267951"/>
              <a:gd name="connsiteY512" fmla="*/ 5856209 h 6842188"/>
              <a:gd name="connsiteX513" fmla="*/ 3555785 w 10267951"/>
              <a:gd name="connsiteY513" fmla="*/ 5804561 h 6842188"/>
              <a:gd name="connsiteX514" fmla="*/ 3555785 w 10267951"/>
              <a:gd name="connsiteY514" fmla="*/ 5787877 h 6842188"/>
              <a:gd name="connsiteX515" fmla="*/ 3574432 w 10267951"/>
              <a:gd name="connsiteY515" fmla="*/ 4904564 h 6842188"/>
              <a:gd name="connsiteX516" fmla="*/ 3578479 w 10267951"/>
              <a:gd name="connsiteY516" fmla="*/ 4766917 h 6842188"/>
              <a:gd name="connsiteX517" fmla="*/ 3578479 w 10267951"/>
              <a:gd name="connsiteY517" fmla="*/ 4765198 h 6842188"/>
              <a:gd name="connsiteX518" fmla="*/ 3589154 w 10267951"/>
              <a:gd name="connsiteY518" fmla="*/ 4562160 h 6842188"/>
              <a:gd name="connsiteX519" fmla="*/ 3590993 w 10267951"/>
              <a:gd name="connsiteY519" fmla="*/ 4499102 h 6842188"/>
              <a:gd name="connsiteX520" fmla="*/ 3591852 w 10267951"/>
              <a:gd name="connsiteY520" fmla="*/ 4437760 h 6842188"/>
              <a:gd name="connsiteX521" fmla="*/ 3591852 w 10267951"/>
              <a:gd name="connsiteY521" fmla="*/ 4379855 h 6842188"/>
              <a:gd name="connsiteX522" fmla="*/ 3590380 w 10267951"/>
              <a:gd name="connsiteY522" fmla="*/ 4324524 h 6842188"/>
              <a:gd name="connsiteX523" fmla="*/ 3587803 w 10267951"/>
              <a:gd name="connsiteY523" fmla="*/ 4272262 h 6842188"/>
              <a:gd name="connsiteX524" fmla="*/ 3584122 w 10267951"/>
              <a:gd name="connsiteY524" fmla="*/ 4222085 h 6842188"/>
              <a:gd name="connsiteX525" fmla="*/ 3579584 w 10267951"/>
              <a:gd name="connsiteY525" fmla="*/ 4173625 h 6842188"/>
              <a:gd name="connsiteX526" fmla="*/ 3568911 w 10267951"/>
              <a:gd name="connsiteY526" fmla="*/ 4085663 h 6842188"/>
              <a:gd name="connsiteX527" fmla="*/ 3555169 w 10267951"/>
              <a:gd name="connsiteY527" fmla="*/ 4006165 h 6842188"/>
              <a:gd name="connsiteX528" fmla="*/ 3540203 w 10267951"/>
              <a:gd name="connsiteY528" fmla="*/ 3935623 h 6842188"/>
              <a:gd name="connsiteX529" fmla="*/ 3524378 w 10267951"/>
              <a:gd name="connsiteY529" fmla="*/ 3874282 h 6842188"/>
              <a:gd name="connsiteX530" fmla="*/ 3508550 w 10267951"/>
              <a:gd name="connsiteY530" fmla="*/ 3822142 h 6842188"/>
              <a:gd name="connsiteX531" fmla="*/ 3492602 w 10267951"/>
              <a:gd name="connsiteY531" fmla="*/ 3778467 h 6842188"/>
              <a:gd name="connsiteX532" fmla="*/ 3477759 w 10267951"/>
              <a:gd name="connsiteY532" fmla="*/ 3741663 h 6842188"/>
              <a:gd name="connsiteX533" fmla="*/ 3464753 w 10267951"/>
              <a:gd name="connsiteY533" fmla="*/ 3713077 h 6842188"/>
              <a:gd name="connsiteX534" fmla="*/ 3454695 w 10267951"/>
              <a:gd name="connsiteY534" fmla="*/ 3692958 h 6842188"/>
              <a:gd name="connsiteX535" fmla="*/ 3444389 w 10267951"/>
              <a:gd name="connsiteY535" fmla="*/ 3675537 h 6842188"/>
              <a:gd name="connsiteX536" fmla="*/ 3399365 w 10267951"/>
              <a:gd name="connsiteY536" fmla="*/ 3613337 h 6842188"/>
              <a:gd name="connsiteX537" fmla="*/ 3351641 w 10267951"/>
              <a:gd name="connsiteY537" fmla="*/ 3557762 h 6842188"/>
              <a:gd name="connsiteX538" fmla="*/ 3299746 w 10267951"/>
              <a:gd name="connsiteY538" fmla="*/ 3506114 h 6842188"/>
              <a:gd name="connsiteX539" fmla="*/ 3240982 w 10267951"/>
              <a:gd name="connsiteY539" fmla="*/ 3459494 h 6842188"/>
              <a:gd name="connsiteX540" fmla="*/ 3180868 w 10267951"/>
              <a:gd name="connsiteY540" fmla="*/ 3414591 h 6842188"/>
              <a:gd name="connsiteX541" fmla="*/ 3116459 w 10267951"/>
              <a:gd name="connsiteY541" fmla="*/ 3372758 h 6842188"/>
              <a:gd name="connsiteX542" fmla="*/ 3049353 w 10267951"/>
              <a:gd name="connsiteY542" fmla="*/ 3334235 h 6842188"/>
              <a:gd name="connsiteX543" fmla="*/ 2979179 w 10267951"/>
              <a:gd name="connsiteY543" fmla="*/ 3298904 h 6842188"/>
              <a:gd name="connsiteX544" fmla="*/ 2906673 w 10267951"/>
              <a:gd name="connsiteY544" fmla="*/ 3266639 h 6842188"/>
              <a:gd name="connsiteX545" fmla="*/ 2831715 w 10267951"/>
              <a:gd name="connsiteY545" fmla="*/ 3237440 h 6842188"/>
              <a:gd name="connsiteX546" fmla="*/ 2755530 w 10267951"/>
              <a:gd name="connsiteY546" fmla="*/ 3211308 h 6842188"/>
              <a:gd name="connsiteX547" fmla="*/ 2677872 w 10267951"/>
              <a:gd name="connsiteY547" fmla="*/ 3187877 h 6842188"/>
              <a:gd name="connsiteX548" fmla="*/ 2599722 w 10267951"/>
              <a:gd name="connsiteY548" fmla="*/ 3166898 h 6842188"/>
              <a:gd name="connsiteX549" fmla="*/ 2521697 w 10267951"/>
              <a:gd name="connsiteY549" fmla="*/ 3148617 h 6842188"/>
              <a:gd name="connsiteX550" fmla="*/ 2443550 w 10267951"/>
              <a:gd name="connsiteY550" fmla="*/ 3132915 h 6842188"/>
              <a:gd name="connsiteX551" fmla="*/ 2367118 w 10267951"/>
              <a:gd name="connsiteY551" fmla="*/ 3119420 h 6842188"/>
              <a:gd name="connsiteX552" fmla="*/ 2214379 w 10267951"/>
              <a:gd name="connsiteY552" fmla="*/ 3098319 h 6842188"/>
              <a:gd name="connsiteX553" fmla="*/ 2143469 w 10267951"/>
              <a:gd name="connsiteY553" fmla="*/ 3090467 h 6842188"/>
              <a:gd name="connsiteX554" fmla="*/ 2073663 w 10267951"/>
              <a:gd name="connsiteY554" fmla="*/ 3084700 h 6842188"/>
              <a:gd name="connsiteX555" fmla="*/ 2006188 w 10267951"/>
              <a:gd name="connsiteY555" fmla="*/ 3080162 h 6842188"/>
              <a:gd name="connsiteX556" fmla="*/ 1943129 w 10267951"/>
              <a:gd name="connsiteY556" fmla="*/ 3076727 h 6842188"/>
              <a:gd name="connsiteX557" fmla="*/ 1884610 w 10267951"/>
              <a:gd name="connsiteY557" fmla="*/ 3074518 h 6842188"/>
              <a:gd name="connsiteX558" fmla="*/ 1829649 w 10267951"/>
              <a:gd name="connsiteY558" fmla="*/ 3073292 h 6842188"/>
              <a:gd name="connsiteX559" fmla="*/ 1780576 w 10267951"/>
              <a:gd name="connsiteY559" fmla="*/ 3073292 h 6842188"/>
              <a:gd name="connsiteX560" fmla="*/ 1664764 w 10267951"/>
              <a:gd name="connsiteY560" fmla="*/ 3075255 h 6842188"/>
              <a:gd name="connsiteX561" fmla="*/ 1607227 w 10267951"/>
              <a:gd name="connsiteY561" fmla="*/ 3078075 h 6842188"/>
              <a:gd name="connsiteX562" fmla="*/ 1602320 w 10267951"/>
              <a:gd name="connsiteY562" fmla="*/ 3078075 h 6842188"/>
              <a:gd name="connsiteX563" fmla="*/ 1502333 w 10267951"/>
              <a:gd name="connsiteY563" fmla="*/ 3080652 h 6842188"/>
              <a:gd name="connsiteX564" fmla="*/ 1498897 w 10267951"/>
              <a:gd name="connsiteY564" fmla="*/ 3080652 h 6842188"/>
              <a:gd name="connsiteX565" fmla="*/ 1404433 w 10267951"/>
              <a:gd name="connsiteY565" fmla="*/ 3078935 h 6842188"/>
              <a:gd name="connsiteX566" fmla="*/ 1400875 w 10267951"/>
              <a:gd name="connsiteY566" fmla="*/ 3078935 h 6842188"/>
              <a:gd name="connsiteX567" fmla="*/ 1310090 w 10267951"/>
              <a:gd name="connsiteY567" fmla="*/ 3073168 h 6842188"/>
              <a:gd name="connsiteX568" fmla="*/ 1306901 w 10267951"/>
              <a:gd name="connsiteY568" fmla="*/ 3073168 h 6842188"/>
              <a:gd name="connsiteX569" fmla="*/ 1221024 w 10267951"/>
              <a:gd name="connsiteY569" fmla="*/ 3064090 h 6842188"/>
              <a:gd name="connsiteX570" fmla="*/ 1217711 w 10267951"/>
              <a:gd name="connsiteY570" fmla="*/ 3064090 h 6842188"/>
              <a:gd name="connsiteX571" fmla="*/ 1135024 w 10267951"/>
              <a:gd name="connsiteY571" fmla="*/ 3051821 h 6842188"/>
              <a:gd name="connsiteX572" fmla="*/ 1131465 w 10267951"/>
              <a:gd name="connsiteY572" fmla="*/ 3051209 h 6842188"/>
              <a:gd name="connsiteX573" fmla="*/ 1052582 w 10267951"/>
              <a:gd name="connsiteY573" fmla="*/ 3035383 h 6842188"/>
              <a:gd name="connsiteX574" fmla="*/ 1048901 w 10267951"/>
              <a:gd name="connsiteY574" fmla="*/ 3034525 h 6842188"/>
              <a:gd name="connsiteX575" fmla="*/ 975291 w 10267951"/>
              <a:gd name="connsiteY575" fmla="*/ 3015876 h 6842188"/>
              <a:gd name="connsiteX576" fmla="*/ 972102 w 10267951"/>
              <a:gd name="connsiteY576" fmla="*/ 3015017 h 6842188"/>
              <a:gd name="connsiteX577" fmla="*/ 901070 w 10267951"/>
              <a:gd name="connsiteY577" fmla="*/ 2993793 h 6842188"/>
              <a:gd name="connsiteX578" fmla="*/ 897389 w 10267951"/>
              <a:gd name="connsiteY578" fmla="*/ 2992566 h 6842188"/>
              <a:gd name="connsiteX579" fmla="*/ 830404 w 10267951"/>
              <a:gd name="connsiteY579" fmla="*/ 2968767 h 6842188"/>
              <a:gd name="connsiteX580" fmla="*/ 827214 w 10267951"/>
              <a:gd name="connsiteY580" fmla="*/ 2967662 h 6842188"/>
              <a:gd name="connsiteX581" fmla="*/ 764279 w 10267951"/>
              <a:gd name="connsiteY581" fmla="*/ 2942143 h 6842188"/>
              <a:gd name="connsiteX582" fmla="*/ 760844 w 10267951"/>
              <a:gd name="connsiteY582" fmla="*/ 2940671 h 6842188"/>
              <a:gd name="connsiteX583" fmla="*/ 701465 w 10267951"/>
              <a:gd name="connsiteY583" fmla="*/ 2912087 h 6842188"/>
              <a:gd name="connsiteX584" fmla="*/ 698521 w 10267951"/>
              <a:gd name="connsiteY584" fmla="*/ 2910614 h 6842188"/>
              <a:gd name="connsiteX585" fmla="*/ 642456 w 10267951"/>
              <a:gd name="connsiteY585" fmla="*/ 2881786 h 6842188"/>
              <a:gd name="connsiteX586" fmla="*/ 639143 w 10267951"/>
              <a:gd name="connsiteY586" fmla="*/ 2879945 h 6842188"/>
              <a:gd name="connsiteX587" fmla="*/ 586513 w 10267951"/>
              <a:gd name="connsiteY587" fmla="*/ 2849274 h 6842188"/>
              <a:gd name="connsiteX588" fmla="*/ 583937 w 10267951"/>
              <a:gd name="connsiteY588" fmla="*/ 2847802 h 6842188"/>
              <a:gd name="connsiteX589" fmla="*/ 534863 w 10267951"/>
              <a:gd name="connsiteY589" fmla="*/ 2816764 h 6842188"/>
              <a:gd name="connsiteX590" fmla="*/ 531920 w 10267951"/>
              <a:gd name="connsiteY590" fmla="*/ 2814800 h 6842188"/>
              <a:gd name="connsiteX591" fmla="*/ 486282 w 10267951"/>
              <a:gd name="connsiteY591" fmla="*/ 2782781 h 6842188"/>
              <a:gd name="connsiteX592" fmla="*/ 483582 w 10267951"/>
              <a:gd name="connsiteY592" fmla="*/ 2780941 h 6842188"/>
              <a:gd name="connsiteX593" fmla="*/ 441258 w 10267951"/>
              <a:gd name="connsiteY593" fmla="*/ 2748429 h 6842188"/>
              <a:gd name="connsiteX594" fmla="*/ 438804 w 10267951"/>
              <a:gd name="connsiteY594" fmla="*/ 2746466 h 6842188"/>
              <a:gd name="connsiteX595" fmla="*/ 399177 w 10267951"/>
              <a:gd name="connsiteY595" fmla="*/ 2713711 h 6842188"/>
              <a:gd name="connsiteX596" fmla="*/ 397093 w 10267951"/>
              <a:gd name="connsiteY596" fmla="*/ 2711869 h 6842188"/>
              <a:gd name="connsiteX597" fmla="*/ 360900 w 10267951"/>
              <a:gd name="connsiteY597" fmla="*/ 2679359 h 6842188"/>
              <a:gd name="connsiteX598" fmla="*/ 358569 w 10267951"/>
              <a:gd name="connsiteY598" fmla="*/ 2677150 h 6842188"/>
              <a:gd name="connsiteX599" fmla="*/ 325691 w 10267951"/>
              <a:gd name="connsiteY599" fmla="*/ 2644764 h 6842188"/>
              <a:gd name="connsiteX600" fmla="*/ 324217 w 10267951"/>
              <a:gd name="connsiteY600" fmla="*/ 2643291 h 6842188"/>
              <a:gd name="connsiteX601" fmla="*/ 293793 w 10267951"/>
              <a:gd name="connsiteY601" fmla="*/ 2611761 h 6842188"/>
              <a:gd name="connsiteX602" fmla="*/ 291094 w 10267951"/>
              <a:gd name="connsiteY602" fmla="*/ 2608816 h 6842188"/>
              <a:gd name="connsiteX603" fmla="*/ 239199 w 10267951"/>
              <a:gd name="connsiteY603" fmla="*/ 2548089 h 6842188"/>
              <a:gd name="connsiteX604" fmla="*/ 236746 w 10267951"/>
              <a:gd name="connsiteY604" fmla="*/ 2545145 h 6842188"/>
              <a:gd name="connsiteX605" fmla="*/ 215277 w 10267951"/>
              <a:gd name="connsiteY605" fmla="*/ 2516928 h 6842188"/>
              <a:gd name="connsiteX606" fmla="*/ 214295 w 10267951"/>
              <a:gd name="connsiteY606" fmla="*/ 2515578 h 6842188"/>
              <a:gd name="connsiteX607" fmla="*/ 195280 w 10267951"/>
              <a:gd name="connsiteY607" fmla="*/ 2489569 h 6842188"/>
              <a:gd name="connsiteX608" fmla="*/ 194052 w 10267951"/>
              <a:gd name="connsiteY608" fmla="*/ 2487852 h 6842188"/>
              <a:gd name="connsiteX609" fmla="*/ 176877 w 10267951"/>
              <a:gd name="connsiteY609" fmla="*/ 2463318 h 6842188"/>
              <a:gd name="connsiteX610" fmla="*/ 174914 w 10267951"/>
              <a:gd name="connsiteY610" fmla="*/ 2460249 h 6842188"/>
              <a:gd name="connsiteX611" fmla="*/ 149397 w 10267951"/>
              <a:gd name="connsiteY611" fmla="*/ 2417434 h 6842188"/>
              <a:gd name="connsiteX612" fmla="*/ 148415 w 10267951"/>
              <a:gd name="connsiteY612" fmla="*/ 2415593 h 6842188"/>
              <a:gd name="connsiteX613" fmla="*/ 130505 w 10267951"/>
              <a:gd name="connsiteY613" fmla="*/ 2383695 h 6842188"/>
              <a:gd name="connsiteX614" fmla="*/ 128541 w 10267951"/>
              <a:gd name="connsiteY614" fmla="*/ 2379893 h 6842188"/>
              <a:gd name="connsiteX615" fmla="*/ 120200 w 10267951"/>
              <a:gd name="connsiteY615" fmla="*/ 2362962 h 6842188"/>
              <a:gd name="connsiteX616" fmla="*/ 117621 w 10267951"/>
              <a:gd name="connsiteY616" fmla="*/ 2357073 h 6842188"/>
              <a:gd name="connsiteX617" fmla="*/ 94067 w 10267951"/>
              <a:gd name="connsiteY617" fmla="*/ 2297818 h 6842188"/>
              <a:gd name="connsiteX618" fmla="*/ 93085 w 10267951"/>
              <a:gd name="connsiteY618" fmla="*/ 2294997 h 6842188"/>
              <a:gd name="connsiteX619" fmla="*/ 73701 w 10267951"/>
              <a:gd name="connsiteY619" fmla="*/ 2239790 h 6842188"/>
              <a:gd name="connsiteX620" fmla="*/ 72720 w 10267951"/>
              <a:gd name="connsiteY620" fmla="*/ 2236845 h 6842188"/>
              <a:gd name="connsiteX621" fmla="*/ 55913 w 10267951"/>
              <a:gd name="connsiteY621" fmla="*/ 2181515 h 6842188"/>
              <a:gd name="connsiteX622" fmla="*/ 55054 w 10267951"/>
              <a:gd name="connsiteY622" fmla="*/ 2178448 h 6842188"/>
              <a:gd name="connsiteX623" fmla="*/ 40577 w 10267951"/>
              <a:gd name="connsiteY623" fmla="*/ 2122505 h 6842188"/>
              <a:gd name="connsiteX624" fmla="*/ 39596 w 10267951"/>
              <a:gd name="connsiteY624" fmla="*/ 2118211 h 6842188"/>
              <a:gd name="connsiteX625" fmla="*/ 17882 w 10267951"/>
              <a:gd name="connsiteY625" fmla="*/ 2007797 h 6842188"/>
              <a:gd name="connsiteX626" fmla="*/ 16900 w 10267951"/>
              <a:gd name="connsiteY626" fmla="*/ 2001664 h 6842188"/>
              <a:gd name="connsiteX627" fmla="*/ 4631 w 10267951"/>
              <a:gd name="connsiteY627" fmla="*/ 1891250 h 6842188"/>
              <a:gd name="connsiteX628" fmla="*/ 4631 w 10267951"/>
              <a:gd name="connsiteY628" fmla="*/ 1885852 h 6842188"/>
              <a:gd name="connsiteX629" fmla="*/ 92 w 10267951"/>
              <a:gd name="connsiteY629" fmla="*/ 1776419 h 6842188"/>
              <a:gd name="connsiteX630" fmla="*/ 92 w 10267951"/>
              <a:gd name="connsiteY630" fmla="*/ 1770654 h 6842188"/>
              <a:gd name="connsiteX631" fmla="*/ 3772 w 10267951"/>
              <a:gd name="connsiteY631" fmla="*/ 1662448 h 6842188"/>
              <a:gd name="connsiteX632" fmla="*/ 3772 w 10267951"/>
              <a:gd name="connsiteY632" fmla="*/ 1657786 h 6842188"/>
              <a:gd name="connsiteX633" fmla="*/ 14202 w 10267951"/>
              <a:gd name="connsiteY633" fmla="*/ 1550929 h 6842188"/>
              <a:gd name="connsiteX634" fmla="*/ 14202 w 10267951"/>
              <a:gd name="connsiteY634" fmla="*/ 1546022 h 6842188"/>
              <a:gd name="connsiteX635" fmla="*/ 31253 w 10267951"/>
              <a:gd name="connsiteY635" fmla="*/ 1440884 h 6842188"/>
              <a:gd name="connsiteX636" fmla="*/ 32113 w 10267951"/>
              <a:gd name="connsiteY636" fmla="*/ 1436468 h 6842188"/>
              <a:gd name="connsiteX637" fmla="*/ 55299 w 10267951"/>
              <a:gd name="connsiteY637" fmla="*/ 1333047 h 6842188"/>
              <a:gd name="connsiteX638" fmla="*/ 56158 w 10267951"/>
              <a:gd name="connsiteY638" fmla="*/ 1329489 h 6842188"/>
              <a:gd name="connsiteX639" fmla="*/ 84252 w 10267951"/>
              <a:gd name="connsiteY639" fmla="*/ 1228030 h 6842188"/>
              <a:gd name="connsiteX640" fmla="*/ 85356 w 10267951"/>
              <a:gd name="connsiteY640" fmla="*/ 1224351 h 6842188"/>
              <a:gd name="connsiteX641" fmla="*/ 118359 w 10267951"/>
              <a:gd name="connsiteY641" fmla="*/ 1124977 h 6842188"/>
              <a:gd name="connsiteX642" fmla="*/ 119584 w 10267951"/>
              <a:gd name="connsiteY642" fmla="*/ 1121421 h 6842188"/>
              <a:gd name="connsiteX643" fmla="*/ 156390 w 10267951"/>
              <a:gd name="connsiteY643" fmla="*/ 1024869 h 6842188"/>
              <a:gd name="connsiteX644" fmla="*/ 157616 w 10267951"/>
              <a:gd name="connsiteY644" fmla="*/ 1022048 h 6842188"/>
              <a:gd name="connsiteX645" fmla="*/ 198591 w 10267951"/>
              <a:gd name="connsiteY645" fmla="*/ 927951 h 6842188"/>
              <a:gd name="connsiteX646" fmla="*/ 199695 w 10267951"/>
              <a:gd name="connsiteY646" fmla="*/ 925375 h 6842188"/>
              <a:gd name="connsiteX647" fmla="*/ 243494 w 10267951"/>
              <a:gd name="connsiteY647" fmla="*/ 834222 h 6842188"/>
              <a:gd name="connsiteX648" fmla="*/ 244597 w 10267951"/>
              <a:gd name="connsiteY648" fmla="*/ 831890 h 6842188"/>
              <a:gd name="connsiteX649" fmla="*/ 290726 w 10267951"/>
              <a:gd name="connsiteY649" fmla="*/ 743683 h 6842188"/>
              <a:gd name="connsiteX650" fmla="*/ 291954 w 10267951"/>
              <a:gd name="connsiteY650" fmla="*/ 741474 h 6842188"/>
              <a:gd name="connsiteX651" fmla="*/ 340168 w 10267951"/>
              <a:gd name="connsiteY651" fmla="*/ 656578 h 6842188"/>
              <a:gd name="connsiteX652" fmla="*/ 341271 w 10267951"/>
              <a:gd name="connsiteY652" fmla="*/ 654737 h 6842188"/>
              <a:gd name="connsiteX653" fmla="*/ 390344 w 10267951"/>
              <a:gd name="connsiteY653" fmla="*/ 572908 h 6842188"/>
              <a:gd name="connsiteX654" fmla="*/ 391447 w 10267951"/>
              <a:gd name="connsiteY654" fmla="*/ 571192 h 6842188"/>
              <a:gd name="connsiteX655" fmla="*/ 441501 w 10267951"/>
              <a:gd name="connsiteY655" fmla="*/ 493410 h 6842188"/>
              <a:gd name="connsiteX656" fmla="*/ 442730 w 10267951"/>
              <a:gd name="connsiteY656" fmla="*/ 491570 h 6842188"/>
              <a:gd name="connsiteX657" fmla="*/ 493519 w 10267951"/>
              <a:gd name="connsiteY657" fmla="*/ 417962 h 6842188"/>
              <a:gd name="connsiteX658" fmla="*/ 494378 w 10267951"/>
              <a:gd name="connsiteY658" fmla="*/ 416857 h 6842188"/>
              <a:gd name="connsiteX659" fmla="*/ 544310 w 10267951"/>
              <a:gd name="connsiteY659" fmla="*/ 346928 h 6842188"/>
              <a:gd name="connsiteX660" fmla="*/ 545536 w 10267951"/>
              <a:gd name="connsiteY660" fmla="*/ 345210 h 6842188"/>
              <a:gd name="connsiteX661" fmla="*/ 594609 w 10267951"/>
              <a:gd name="connsiteY661" fmla="*/ 279698 h 6842188"/>
              <a:gd name="connsiteX662" fmla="*/ 595468 w 10267951"/>
              <a:gd name="connsiteY662" fmla="*/ 278718 h 6842188"/>
              <a:gd name="connsiteX663" fmla="*/ 643191 w 10267951"/>
              <a:gd name="connsiteY663" fmla="*/ 217376 h 6842188"/>
              <a:gd name="connsiteX664" fmla="*/ 644172 w 10267951"/>
              <a:gd name="connsiteY664" fmla="*/ 216148 h 6842188"/>
              <a:gd name="connsiteX665" fmla="*/ 690425 w 10267951"/>
              <a:gd name="connsiteY665" fmla="*/ 159714 h 6842188"/>
              <a:gd name="connsiteX666" fmla="*/ 691282 w 10267951"/>
              <a:gd name="connsiteY666" fmla="*/ 158735 h 6842188"/>
              <a:gd name="connsiteX667" fmla="*/ 734590 w 10267951"/>
              <a:gd name="connsiteY667" fmla="*/ 107576 h 6842188"/>
              <a:gd name="connsiteX668" fmla="*/ 775810 w 10267951"/>
              <a:gd name="connsiteY668" fmla="*/ 60344 h 6842188"/>
              <a:gd name="connsiteX669" fmla="*/ 812615 w 10267951"/>
              <a:gd name="connsiteY669" fmla="*/ 18754 h 6842188"/>
              <a:gd name="connsiteX670" fmla="*/ 813720 w 10267951"/>
              <a:gd name="connsiteY670" fmla="*/ 17405 h 684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Lst>
            <a:rect l="l" t="t" r="r" b="b"/>
            <a:pathLst>
              <a:path w="10267951" h="6842188">
                <a:moveTo>
                  <a:pt x="9553460" y="4764340"/>
                </a:moveTo>
                <a:lnTo>
                  <a:pt x="9559103" y="4764340"/>
                </a:lnTo>
                <a:lnTo>
                  <a:pt x="9628174" y="4766180"/>
                </a:lnTo>
                <a:cubicBezTo>
                  <a:pt x="9630177" y="4766057"/>
                  <a:pt x="9632182" y="4766057"/>
                  <a:pt x="9634184" y="4766180"/>
                </a:cubicBezTo>
                <a:lnTo>
                  <a:pt x="9706690" y="4773909"/>
                </a:lnTo>
                <a:cubicBezTo>
                  <a:pt x="9708530" y="4773909"/>
                  <a:pt x="9710371" y="4773909"/>
                  <a:pt x="9712210" y="4774646"/>
                </a:cubicBezTo>
                <a:lnTo>
                  <a:pt x="9789623" y="4788755"/>
                </a:lnTo>
                <a:lnTo>
                  <a:pt x="9794652" y="4789858"/>
                </a:lnTo>
                <a:lnTo>
                  <a:pt x="9876115" y="4810469"/>
                </a:lnTo>
                <a:lnTo>
                  <a:pt x="9880653" y="4811695"/>
                </a:lnTo>
                <a:lnTo>
                  <a:pt x="9966531" y="4839176"/>
                </a:lnTo>
                <a:lnTo>
                  <a:pt x="9971070" y="4840771"/>
                </a:lnTo>
                <a:lnTo>
                  <a:pt x="10061610" y="4875981"/>
                </a:lnTo>
                <a:lnTo>
                  <a:pt x="10065290" y="4877452"/>
                </a:lnTo>
                <a:lnTo>
                  <a:pt x="10160613" y="4920514"/>
                </a:lnTo>
                <a:lnTo>
                  <a:pt x="10164294" y="4922355"/>
                </a:lnTo>
                <a:lnTo>
                  <a:pt x="10267951" y="4975998"/>
                </a:lnTo>
                <a:lnTo>
                  <a:pt x="10267951" y="5146603"/>
                </a:lnTo>
                <a:lnTo>
                  <a:pt x="10097186" y="5058040"/>
                </a:lnTo>
                <a:lnTo>
                  <a:pt x="10005543" y="5016697"/>
                </a:lnTo>
                <a:lnTo>
                  <a:pt x="9919666" y="4983082"/>
                </a:lnTo>
                <a:lnTo>
                  <a:pt x="9837958" y="4957073"/>
                </a:lnTo>
                <a:lnTo>
                  <a:pt x="9761160" y="4937689"/>
                </a:lnTo>
                <a:lnTo>
                  <a:pt x="9689024" y="4924562"/>
                </a:lnTo>
                <a:lnTo>
                  <a:pt x="9622406" y="4917569"/>
                </a:lnTo>
                <a:lnTo>
                  <a:pt x="9559103" y="4915852"/>
                </a:lnTo>
                <a:lnTo>
                  <a:pt x="9500216" y="4918429"/>
                </a:lnTo>
                <a:lnTo>
                  <a:pt x="9445744" y="4925911"/>
                </a:lnTo>
                <a:lnTo>
                  <a:pt x="9394096" y="4937077"/>
                </a:lnTo>
                <a:lnTo>
                  <a:pt x="9345883" y="4951921"/>
                </a:lnTo>
                <a:lnTo>
                  <a:pt x="9299754" y="4970077"/>
                </a:lnTo>
                <a:lnTo>
                  <a:pt x="9257061" y="4991178"/>
                </a:lnTo>
                <a:lnTo>
                  <a:pt x="9215594" y="5014978"/>
                </a:lnTo>
                <a:lnTo>
                  <a:pt x="9177072" y="5042093"/>
                </a:lnTo>
                <a:lnTo>
                  <a:pt x="9140267" y="5071658"/>
                </a:lnTo>
                <a:lnTo>
                  <a:pt x="9106530" y="5102452"/>
                </a:lnTo>
                <a:lnTo>
                  <a:pt x="9074510" y="5135943"/>
                </a:lnTo>
                <a:lnTo>
                  <a:pt x="9043838" y="5171398"/>
                </a:lnTo>
                <a:lnTo>
                  <a:pt x="9015622" y="5207467"/>
                </a:lnTo>
                <a:lnTo>
                  <a:pt x="8989491" y="5244272"/>
                </a:lnTo>
                <a:lnTo>
                  <a:pt x="8964956" y="5282918"/>
                </a:lnTo>
                <a:lnTo>
                  <a:pt x="8942504" y="5320948"/>
                </a:lnTo>
                <a:lnTo>
                  <a:pt x="8922753" y="5357753"/>
                </a:lnTo>
                <a:lnTo>
                  <a:pt x="8886684" y="5433816"/>
                </a:lnTo>
                <a:lnTo>
                  <a:pt x="8857976" y="5503867"/>
                </a:lnTo>
                <a:lnTo>
                  <a:pt x="8846934" y="5534414"/>
                </a:lnTo>
                <a:lnTo>
                  <a:pt x="8829391" y="5588886"/>
                </a:lnTo>
                <a:lnTo>
                  <a:pt x="8822521" y="5613421"/>
                </a:lnTo>
                <a:cubicBezTo>
                  <a:pt x="8822575" y="5613994"/>
                  <a:pt x="8822575" y="5614568"/>
                  <a:pt x="8822521" y="5615140"/>
                </a:cubicBezTo>
                <a:lnTo>
                  <a:pt x="8784490" y="5740521"/>
                </a:lnTo>
                <a:cubicBezTo>
                  <a:pt x="8784490" y="5741625"/>
                  <a:pt x="8784490" y="5742608"/>
                  <a:pt x="8783508" y="5743588"/>
                </a:cubicBezTo>
                <a:lnTo>
                  <a:pt x="8739955" y="5867987"/>
                </a:lnTo>
                <a:lnTo>
                  <a:pt x="8738853" y="5870686"/>
                </a:lnTo>
                <a:lnTo>
                  <a:pt x="8707076" y="5951656"/>
                </a:lnTo>
                <a:lnTo>
                  <a:pt x="8706340" y="5953252"/>
                </a:lnTo>
                <a:lnTo>
                  <a:pt x="8675792" y="6026124"/>
                </a:lnTo>
                <a:cubicBezTo>
                  <a:pt x="8675457" y="6026713"/>
                  <a:pt x="8675169" y="6027329"/>
                  <a:pt x="8674933" y="6027964"/>
                </a:cubicBezTo>
                <a:lnTo>
                  <a:pt x="8645735" y="6092495"/>
                </a:lnTo>
                <a:cubicBezTo>
                  <a:pt x="8645461" y="6093252"/>
                  <a:pt x="8645131" y="6093992"/>
                  <a:pt x="8644754" y="6094704"/>
                </a:cubicBezTo>
                <a:lnTo>
                  <a:pt x="8616783" y="6151629"/>
                </a:lnTo>
                <a:lnTo>
                  <a:pt x="8616048" y="6153100"/>
                </a:lnTo>
                <a:lnTo>
                  <a:pt x="8589915" y="6202909"/>
                </a:lnTo>
                <a:lnTo>
                  <a:pt x="8588443" y="6205731"/>
                </a:lnTo>
                <a:lnTo>
                  <a:pt x="8563050" y="6249896"/>
                </a:lnTo>
                <a:cubicBezTo>
                  <a:pt x="8562643" y="6250658"/>
                  <a:pt x="8562193" y="6251395"/>
                  <a:pt x="8561699" y="6252104"/>
                </a:cubicBezTo>
                <a:lnTo>
                  <a:pt x="8538635" y="6288909"/>
                </a:lnTo>
                <a:lnTo>
                  <a:pt x="8537408" y="6290749"/>
                </a:lnTo>
                <a:lnTo>
                  <a:pt x="8515817" y="6323505"/>
                </a:lnTo>
                <a:lnTo>
                  <a:pt x="8513239" y="6327064"/>
                </a:lnTo>
                <a:lnTo>
                  <a:pt x="8492874" y="6354422"/>
                </a:lnTo>
                <a:cubicBezTo>
                  <a:pt x="8492340" y="6355146"/>
                  <a:pt x="8491766" y="6355843"/>
                  <a:pt x="8491157" y="6356507"/>
                </a:cubicBezTo>
                <a:lnTo>
                  <a:pt x="8473368" y="6378712"/>
                </a:lnTo>
                <a:lnTo>
                  <a:pt x="8471284" y="6381289"/>
                </a:lnTo>
                <a:lnTo>
                  <a:pt x="8454965" y="6400305"/>
                </a:lnTo>
                <a:lnTo>
                  <a:pt x="8452390" y="6403127"/>
                </a:lnTo>
                <a:lnTo>
                  <a:pt x="8437913" y="6417971"/>
                </a:lnTo>
                <a:lnTo>
                  <a:pt x="8434478" y="6421285"/>
                </a:lnTo>
                <a:lnTo>
                  <a:pt x="8422211" y="6432693"/>
                </a:lnTo>
                <a:lnTo>
                  <a:pt x="8418898" y="6435515"/>
                </a:lnTo>
                <a:lnTo>
                  <a:pt x="8409206" y="6443366"/>
                </a:lnTo>
                <a:lnTo>
                  <a:pt x="8405892" y="6445942"/>
                </a:lnTo>
                <a:lnTo>
                  <a:pt x="8404911" y="6445942"/>
                </a:lnTo>
                <a:lnTo>
                  <a:pt x="8375957" y="6472073"/>
                </a:lnTo>
                <a:lnTo>
                  <a:pt x="8371910" y="6475508"/>
                </a:lnTo>
                <a:lnTo>
                  <a:pt x="8332529" y="6506178"/>
                </a:lnTo>
                <a:lnTo>
                  <a:pt x="8327866" y="6509491"/>
                </a:lnTo>
                <a:lnTo>
                  <a:pt x="8287136" y="6536604"/>
                </a:lnTo>
                <a:lnTo>
                  <a:pt x="8282722" y="6539426"/>
                </a:lnTo>
                <a:lnTo>
                  <a:pt x="8241008" y="6563227"/>
                </a:lnTo>
                <a:cubicBezTo>
                  <a:pt x="8239684" y="6564082"/>
                  <a:pt x="8238289" y="6564821"/>
                  <a:pt x="8236838" y="6565434"/>
                </a:cubicBezTo>
                <a:lnTo>
                  <a:pt x="8193531" y="6586782"/>
                </a:lnTo>
                <a:lnTo>
                  <a:pt x="8188377" y="6589113"/>
                </a:lnTo>
                <a:lnTo>
                  <a:pt x="8144212" y="6606902"/>
                </a:lnTo>
                <a:lnTo>
                  <a:pt x="8140041" y="6608495"/>
                </a:lnTo>
                <a:lnTo>
                  <a:pt x="8095508" y="6623341"/>
                </a:lnTo>
                <a:lnTo>
                  <a:pt x="8091214" y="6624568"/>
                </a:lnTo>
                <a:lnTo>
                  <a:pt x="8044964" y="6636836"/>
                </a:lnTo>
                <a:cubicBezTo>
                  <a:pt x="8042950" y="6637455"/>
                  <a:pt x="8040903" y="6637947"/>
                  <a:pt x="8038828" y="6638308"/>
                </a:cubicBezTo>
                <a:lnTo>
                  <a:pt x="7947553" y="6654993"/>
                </a:lnTo>
                <a:cubicBezTo>
                  <a:pt x="7944964" y="6655508"/>
                  <a:pt x="7942338" y="6655836"/>
                  <a:pt x="7939701" y="6655975"/>
                </a:cubicBezTo>
                <a:lnTo>
                  <a:pt x="7846708" y="6663335"/>
                </a:lnTo>
                <a:lnTo>
                  <a:pt x="7840452" y="6663335"/>
                </a:lnTo>
                <a:lnTo>
                  <a:pt x="7746846" y="6663335"/>
                </a:lnTo>
                <a:lnTo>
                  <a:pt x="7741080" y="6663335"/>
                </a:lnTo>
                <a:lnTo>
                  <a:pt x="7647842" y="6655852"/>
                </a:lnTo>
                <a:lnTo>
                  <a:pt x="7643056" y="6655238"/>
                </a:lnTo>
                <a:lnTo>
                  <a:pt x="7551044" y="6641989"/>
                </a:lnTo>
                <a:lnTo>
                  <a:pt x="7546997" y="6641253"/>
                </a:lnTo>
                <a:lnTo>
                  <a:pt x="7456580" y="6622973"/>
                </a:lnTo>
                <a:lnTo>
                  <a:pt x="7452531" y="6622114"/>
                </a:lnTo>
                <a:lnTo>
                  <a:pt x="7364814" y="6599416"/>
                </a:lnTo>
                <a:lnTo>
                  <a:pt x="7362114" y="6598681"/>
                </a:lnTo>
                <a:lnTo>
                  <a:pt x="7277218" y="6573286"/>
                </a:lnTo>
                <a:lnTo>
                  <a:pt x="7274398" y="6572305"/>
                </a:lnTo>
                <a:lnTo>
                  <a:pt x="7193426" y="6544580"/>
                </a:lnTo>
                <a:lnTo>
                  <a:pt x="7191340" y="6543719"/>
                </a:lnTo>
                <a:lnTo>
                  <a:pt x="7114664" y="6514767"/>
                </a:lnTo>
                <a:lnTo>
                  <a:pt x="7112210" y="6513785"/>
                </a:lnTo>
                <a:lnTo>
                  <a:pt x="7041056" y="6484097"/>
                </a:lnTo>
                <a:lnTo>
                  <a:pt x="7039706" y="6483483"/>
                </a:lnTo>
                <a:lnTo>
                  <a:pt x="6973826" y="6454408"/>
                </a:lnTo>
                <a:lnTo>
                  <a:pt x="6970760" y="6453057"/>
                </a:lnTo>
                <a:lnTo>
                  <a:pt x="6891016" y="6413555"/>
                </a:lnTo>
                <a:lnTo>
                  <a:pt x="6888316" y="6412082"/>
                </a:lnTo>
                <a:lnTo>
                  <a:pt x="6809432" y="6369633"/>
                </a:lnTo>
                <a:lnTo>
                  <a:pt x="6806241" y="6367916"/>
                </a:lnTo>
                <a:lnTo>
                  <a:pt x="6730058" y="6321298"/>
                </a:lnTo>
                <a:lnTo>
                  <a:pt x="6727358" y="6319579"/>
                </a:lnTo>
                <a:lnTo>
                  <a:pt x="6611916" y="6241922"/>
                </a:lnTo>
                <a:lnTo>
                  <a:pt x="6573146" y="6217386"/>
                </a:lnTo>
                <a:lnTo>
                  <a:pt x="6536342" y="6196653"/>
                </a:lnTo>
                <a:lnTo>
                  <a:pt x="6498802" y="6178005"/>
                </a:lnTo>
                <a:lnTo>
                  <a:pt x="6463836" y="6161934"/>
                </a:lnTo>
                <a:lnTo>
                  <a:pt x="6430224" y="6148928"/>
                </a:lnTo>
                <a:lnTo>
                  <a:pt x="6397834" y="6138010"/>
                </a:lnTo>
                <a:lnTo>
                  <a:pt x="6368024" y="6129790"/>
                </a:lnTo>
                <a:lnTo>
                  <a:pt x="6305701" y="6117522"/>
                </a:lnTo>
                <a:lnTo>
                  <a:pt x="6250372" y="6112002"/>
                </a:lnTo>
                <a:lnTo>
                  <a:pt x="6198476" y="6112615"/>
                </a:lnTo>
                <a:lnTo>
                  <a:pt x="6149403" y="6118137"/>
                </a:lnTo>
                <a:lnTo>
                  <a:pt x="6115421" y="6124883"/>
                </a:lnTo>
                <a:lnTo>
                  <a:pt x="6083156" y="6133593"/>
                </a:lnTo>
                <a:lnTo>
                  <a:pt x="6052608" y="6144389"/>
                </a:lnTo>
                <a:lnTo>
                  <a:pt x="6022796" y="6156657"/>
                </a:lnTo>
                <a:lnTo>
                  <a:pt x="5995315" y="6170153"/>
                </a:lnTo>
                <a:lnTo>
                  <a:pt x="5969552" y="6184752"/>
                </a:lnTo>
                <a:lnTo>
                  <a:pt x="5945015" y="6200333"/>
                </a:lnTo>
                <a:lnTo>
                  <a:pt x="5922319" y="6216526"/>
                </a:lnTo>
                <a:lnTo>
                  <a:pt x="5901464" y="6232843"/>
                </a:lnTo>
                <a:lnTo>
                  <a:pt x="5882570" y="6249038"/>
                </a:lnTo>
                <a:lnTo>
                  <a:pt x="5850795" y="6279217"/>
                </a:lnTo>
                <a:lnTo>
                  <a:pt x="5807367" y="6328291"/>
                </a:lnTo>
                <a:lnTo>
                  <a:pt x="5743695" y="6406438"/>
                </a:lnTo>
                <a:lnTo>
                  <a:pt x="5742100" y="6408279"/>
                </a:lnTo>
                <a:lnTo>
                  <a:pt x="5670086" y="6489984"/>
                </a:lnTo>
                <a:lnTo>
                  <a:pt x="5667755" y="6492437"/>
                </a:lnTo>
                <a:lnTo>
                  <a:pt x="5588748" y="6574758"/>
                </a:lnTo>
                <a:lnTo>
                  <a:pt x="5586538" y="6576968"/>
                </a:lnTo>
                <a:lnTo>
                  <a:pt x="5500661" y="6659285"/>
                </a:lnTo>
                <a:lnTo>
                  <a:pt x="5498086" y="6661617"/>
                </a:lnTo>
                <a:lnTo>
                  <a:pt x="5404971" y="6742832"/>
                </a:lnTo>
                <a:cubicBezTo>
                  <a:pt x="5404071" y="6743745"/>
                  <a:pt x="5403086" y="6744567"/>
                  <a:pt x="5402026" y="6745287"/>
                </a:cubicBezTo>
                <a:lnTo>
                  <a:pt x="5302039" y="6824171"/>
                </a:lnTo>
                <a:cubicBezTo>
                  <a:pt x="5300954" y="6825108"/>
                  <a:pt x="5299807" y="6825969"/>
                  <a:pt x="5298604" y="6826747"/>
                </a:cubicBezTo>
                <a:lnTo>
                  <a:pt x="5276499" y="6842188"/>
                </a:lnTo>
                <a:lnTo>
                  <a:pt x="4998877" y="6842188"/>
                </a:lnTo>
                <a:lnTo>
                  <a:pt x="5105625" y="6776325"/>
                </a:lnTo>
                <a:lnTo>
                  <a:pt x="5209905" y="6703453"/>
                </a:lnTo>
                <a:lnTo>
                  <a:pt x="5306946" y="6627267"/>
                </a:lnTo>
                <a:lnTo>
                  <a:pt x="5397241" y="6548505"/>
                </a:lnTo>
                <a:lnTo>
                  <a:pt x="5480787" y="6468516"/>
                </a:lnTo>
                <a:lnTo>
                  <a:pt x="5557464" y="6388651"/>
                </a:lnTo>
                <a:lnTo>
                  <a:pt x="5627147" y="6309398"/>
                </a:lnTo>
                <a:lnTo>
                  <a:pt x="5699039" y="6222169"/>
                </a:lnTo>
                <a:lnTo>
                  <a:pt x="5700019" y="6220943"/>
                </a:lnTo>
                <a:lnTo>
                  <a:pt x="5710816" y="6208675"/>
                </a:lnTo>
                <a:lnTo>
                  <a:pt x="5712165" y="6207081"/>
                </a:lnTo>
                <a:lnTo>
                  <a:pt x="5740136" y="6176287"/>
                </a:lnTo>
                <a:lnTo>
                  <a:pt x="5743326" y="6172974"/>
                </a:lnTo>
                <a:lnTo>
                  <a:pt x="5759889" y="6156782"/>
                </a:lnTo>
                <a:lnTo>
                  <a:pt x="5761607" y="6155309"/>
                </a:lnTo>
                <a:lnTo>
                  <a:pt x="5780868" y="6137519"/>
                </a:lnTo>
                <a:cubicBezTo>
                  <a:pt x="5781464" y="6136883"/>
                  <a:pt x="5782122" y="6136309"/>
                  <a:pt x="5782830" y="6135803"/>
                </a:cubicBezTo>
                <a:lnTo>
                  <a:pt x="5803932" y="6117647"/>
                </a:lnTo>
                <a:cubicBezTo>
                  <a:pt x="5804768" y="6116836"/>
                  <a:pt x="5805672" y="6116098"/>
                  <a:pt x="5806630" y="6115437"/>
                </a:cubicBezTo>
                <a:lnTo>
                  <a:pt x="5830185" y="6096913"/>
                </a:lnTo>
                <a:lnTo>
                  <a:pt x="5832884" y="6094949"/>
                </a:lnTo>
                <a:lnTo>
                  <a:pt x="5858279" y="6076792"/>
                </a:lnTo>
                <a:lnTo>
                  <a:pt x="5861224" y="6074707"/>
                </a:lnTo>
                <a:lnTo>
                  <a:pt x="5888583" y="6057041"/>
                </a:lnTo>
                <a:lnTo>
                  <a:pt x="5892263" y="6054833"/>
                </a:lnTo>
                <a:lnTo>
                  <a:pt x="5921706" y="6038024"/>
                </a:lnTo>
                <a:lnTo>
                  <a:pt x="5925756" y="6035939"/>
                </a:lnTo>
                <a:lnTo>
                  <a:pt x="5957162" y="6020481"/>
                </a:lnTo>
                <a:lnTo>
                  <a:pt x="5961086" y="6018764"/>
                </a:lnTo>
                <a:lnTo>
                  <a:pt x="5994947" y="6004287"/>
                </a:lnTo>
                <a:lnTo>
                  <a:pt x="5999486" y="6002569"/>
                </a:lnTo>
                <a:lnTo>
                  <a:pt x="6035065" y="5990301"/>
                </a:lnTo>
                <a:lnTo>
                  <a:pt x="6040463" y="5988584"/>
                </a:lnTo>
                <a:lnTo>
                  <a:pt x="6077268" y="5978524"/>
                </a:lnTo>
                <a:cubicBezTo>
                  <a:pt x="6078833" y="5978040"/>
                  <a:pt x="6080431" y="5977670"/>
                  <a:pt x="6082052" y="5977419"/>
                </a:cubicBezTo>
                <a:lnTo>
                  <a:pt x="6121678" y="5969447"/>
                </a:lnTo>
                <a:cubicBezTo>
                  <a:pt x="6123826" y="5969008"/>
                  <a:pt x="6125997" y="5968680"/>
                  <a:pt x="6128180" y="5968465"/>
                </a:cubicBezTo>
                <a:lnTo>
                  <a:pt x="6184736" y="5962085"/>
                </a:lnTo>
                <a:cubicBezTo>
                  <a:pt x="6187312" y="5962085"/>
                  <a:pt x="6189766" y="5962085"/>
                  <a:pt x="6192343" y="5962085"/>
                </a:cubicBezTo>
                <a:lnTo>
                  <a:pt x="6252088" y="5961471"/>
                </a:lnTo>
                <a:cubicBezTo>
                  <a:pt x="6254744" y="5961289"/>
                  <a:pt x="6257408" y="5961289"/>
                  <a:pt x="6260063" y="5961471"/>
                </a:cubicBezTo>
                <a:lnTo>
                  <a:pt x="6323122" y="5967482"/>
                </a:lnTo>
                <a:cubicBezTo>
                  <a:pt x="6325844" y="5967711"/>
                  <a:pt x="6328549" y="5968121"/>
                  <a:pt x="6331218" y="5968710"/>
                </a:cubicBezTo>
                <a:lnTo>
                  <a:pt x="6399920" y="5982817"/>
                </a:lnTo>
                <a:lnTo>
                  <a:pt x="6404706" y="5983922"/>
                </a:lnTo>
                <a:lnTo>
                  <a:pt x="6439055" y="5993369"/>
                </a:lnTo>
                <a:lnTo>
                  <a:pt x="6443349" y="5994718"/>
                </a:lnTo>
                <a:lnTo>
                  <a:pt x="6479418" y="6006986"/>
                </a:lnTo>
                <a:lnTo>
                  <a:pt x="6482484" y="6008091"/>
                </a:lnTo>
                <a:lnTo>
                  <a:pt x="6519290" y="6022445"/>
                </a:lnTo>
                <a:lnTo>
                  <a:pt x="6523706" y="6024283"/>
                </a:lnTo>
                <a:lnTo>
                  <a:pt x="6561860" y="6041828"/>
                </a:lnTo>
                <a:lnTo>
                  <a:pt x="6563946" y="6042810"/>
                </a:lnTo>
                <a:lnTo>
                  <a:pt x="6604186" y="6062929"/>
                </a:lnTo>
                <a:lnTo>
                  <a:pt x="6607375" y="6064524"/>
                </a:lnTo>
                <a:lnTo>
                  <a:pt x="6647615" y="6086975"/>
                </a:lnTo>
                <a:lnTo>
                  <a:pt x="6650682" y="6088692"/>
                </a:lnTo>
                <a:lnTo>
                  <a:pt x="6692026" y="6114333"/>
                </a:lnTo>
                <a:lnTo>
                  <a:pt x="6694480" y="6115928"/>
                </a:lnTo>
                <a:lnTo>
                  <a:pt x="6809800" y="6193462"/>
                </a:lnTo>
                <a:lnTo>
                  <a:pt x="6883410" y="6238241"/>
                </a:lnTo>
                <a:lnTo>
                  <a:pt x="6958492" y="6279340"/>
                </a:lnTo>
                <a:lnTo>
                  <a:pt x="7035290" y="6317372"/>
                </a:lnTo>
                <a:lnTo>
                  <a:pt x="7098962" y="6345466"/>
                </a:lnTo>
                <a:lnTo>
                  <a:pt x="7168276" y="6374419"/>
                </a:lnTo>
                <a:lnTo>
                  <a:pt x="7242623" y="6402512"/>
                </a:lnTo>
                <a:lnTo>
                  <a:pt x="7321016" y="6429381"/>
                </a:lnTo>
                <a:lnTo>
                  <a:pt x="7402968" y="6453918"/>
                </a:lnTo>
                <a:lnTo>
                  <a:pt x="7487250" y="6475754"/>
                </a:lnTo>
                <a:lnTo>
                  <a:pt x="7573128" y="6493174"/>
                </a:lnTo>
                <a:lnTo>
                  <a:pt x="7660600" y="6505443"/>
                </a:lnTo>
                <a:lnTo>
                  <a:pt x="7748564" y="6512559"/>
                </a:lnTo>
                <a:lnTo>
                  <a:pt x="7836157" y="6512559"/>
                </a:lnTo>
                <a:lnTo>
                  <a:pt x="7922035" y="6505810"/>
                </a:lnTo>
                <a:lnTo>
                  <a:pt x="8006440" y="6490353"/>
                </a:lnTo>
                <a:lnTo>
                  <a:pt x="8047416" y="6479188"/>
                </a:lnTo>
                <a:lnTo>
                  <a:pt x="8087656" y="6465817"/>
                </a:lnTo>
                <a:lnTo>
                  <a:pt x="8127036" y="6449867"/>
                </a:lnTo>
                <a:lnTo>
                  <a:pt x="8165682" y="6430853"/>
                </a:lnTo>
                <a:lnTo>
                  <a:pt x="8203100" y="6409505"/>
                </a:lnTo>
                <a:lnTo>
                  <a:pt x="8239292" y="6384970"/>
                </a:lnTo>
                <a:lnTo>
                  <a:pt x="8274254" y="6357612"/>
                </a:lnTo>
                <a:lnTo>
                  <a:pt x="8304312" y="6330622"/>
                </a:lnTo>
                <a:cubicBezTo>
                  <a:pt x="8306328" y="6328770"/>
                  <a:pt x="8308459" y="6327050"/>
                  <a:pt x="8310692" y="6325468"/>
                </a:cubicBezTo>
                <a:lnTo>
                  <a:pt x="8319646" y="6318476"/>
                </a:lnTo>
                <a:lnTo>
                  <a:pt x="8328726" y="6310134"/>
                </a:lnTo>
                <a:lnTo>
                  <a:pt x="8340258" y="6297865"/>
                </a:lnTo>
                <a:lnTo>
                  <a:pt x="8354244" y="6282038"/>
                </a:lnTo>
                <a:lnTo>
                  <a:pt x="8370194" y="6262287"/>
                </a:lnTo>
                <a:lnTo>
                  <a:pt x="8388473" y="6237750"/>
                </a:lnTo>
                <a:lnTo>
                  <a:pt x="8408346" y="6207693"/>
                </a:lnTo>
                <a:lnTo>
                  <a:pt x="8430183" y="6172483"/>
                </a:lnTo>
                <a:lnTo>
                  <a:pt x="8454107" y="6130894"/>
                </a:lnTo>
                <a:lnTo>
                  <a:pt x="8478642" y="6082558"/>
                </a:lnTo>
                <a:lnTo>
                  <a:pt x="8505634" y="6027597"/>
                </a:lnTo>
                <a:lnTo>
                  <a:pt x="8533973" y="5965030"/>
                </a:lnTo>
                <a:lnTo>
                  <a:pt x="8563417" y="5894977"/>
                </a:lnTo>
                <a:lnTo>
                  <a:pt x="8596050" y="5817565"/>
                </a:lnTo>
                <a:lnTo>
                  <a:pt x="8638988" y="5694883"/>
                </a:lnTo>
                <a:lnTo>
                  <a:pt x="8683275" y="5547664"/>
                </a:lnTo>
                <a:cubicBezTo>
                  <a:pt x="8683221" y="5546929"/>
                  <a:pt x="8683221" y="5546192"/>
                  <a:pt x="8683275" y="5545456"/>
                </a:cubicBezTo>
                <a:lnTo>
                  <a:pt x="8691864" y="5517976"/>
                </a:lnTo>
                <a:cubicBezTo>
                  <a:pt x="8691811" y="5517486"/>
                  <a:pt x="8691811" y="5516992"/>
                  <a:pt x="8691864" y="5516503"/>
                </a:cubicBezTo>
                <a:lnTo>
                  <a:pt x="8702048" y="5486077"/>
                </a:lnTo>
                <a:cubicBezTo>
                  <a:pt x="8701997" y="5485507"/>
                  <a:pt x="8701997" y="5484931"/>
                  <a:pt x="8702048" y="5484360"/>
                </a:cubicBezTo>
                <a:lnTo>
                  <a:pt x="8714316" y="5451482"/>
                </a:lnTo>
                <a:lnTo>
                  <a:pt x="8715419" y="5448538"/>
                </a:lnTo>
                <a:lnTo>
                  <a:pt x="8745476" y="5374929"/>
                </a:lnTo>
                <a:lnTo>
                  <a:pt x="8747072" y="5371248"/>
                </a:lnTo>
                <a:lnTo>
                  <a:pt x="8784859" y="5291626"/>
                </a:lnTo>
                <a:lnTo>
                  <a:pt x="8786453" y="5288314"/>
                </a:lnTo>
                <a:lnTo>
                  <a:pt x="8807923" y="5248197"/>
                </a:lnTo>
                <a:lnTo>
                  <a:pt x="8809518" y="5245377"/>
                </a:lnTo>
                <a:lnTo>
                  <a:pt x="8833439" y="5204768"/>
                </a:lnTo>
                <a:lnTo>
                  <a:pt x="8834911" y="5202437"/>
                </a:lnTo>
                <a:lnTo>
                  <a:pt x="8861166" y="5161462"/>
                </a:lnTo>
                <a:lnTo>
                  <a:pt x="8862884" y="5158762"/>
                </a:lnTo>
                <a:lnTo>
                  <a:pt x="8891101" y="5118522"/>
                </a:lnTo>
                <a:cubicBezTo>
                  <a:pt x="8891835" y="5117542"/>
                  <a:pt x="8892572" y="5116438"/>
                  <a:pt x="8893431" y="5115456"/>
                </a:cubicBezTo>
                <a:lnTo>
                  <a:pt x="8923978" y="5076198"/>
                </a:lnTo>
                <a:lnTo>
                  <a:pt x="8926554" y="5073131"/>
                </a:lnTo>
                <a:lnTo>
                  <a:pt x="8959802" y="5034731"/>
                </a:lnTo>
                <a:lnTo>
                  <a:pt x="8962256" y="5032156"/>
                </a:lnTo>
                <a:lnTo>
                  <a:pt x="8997344" y="4995350"/>
                </a:lnTo>
                <a:lnTo>
                  <a:pt x="9001146" y="4991548"/>
                </a:lnTo>
                <a:lnTo>
                  <a:pt x="9038810" y="4957441"/>
                </a:lnTo>
                <a:lnTo>
                  <a:pt x="9042366" y="4954252"/>
                </a:lnTo>
                <a:lnTo>
                  <a:pt x="9083221" y="4921618"/>
                </a:lnTo>
                <a:cubicBezTo>
                  <a:pt x="9084435" y="4920610"/>
                  <a:pt x="9085705" y="4919668"/>
                  <a:pt x="9087024" y="4918796"/>
                </a:cubicBezTo>
                <a:lnTo>
                  <a:pt x="9129963" y="4888616"/>
                </a:lnTo>
                <a:lnTo>
                  <a:pt x="9134870" y="4885426"/>
                </a:lnTo>
                <a:lnTo>
                  <a:pt x="9180017" y="4858804"/>
                </a:lnTo>
                <a:cubicBezTo>
                  <a:pt x="9181624" y="4857746"/>
                  <a:pt x="9183305" y="4856803"/>
                  <a:pt x="9185045" y="4855982"/>
                </a:cubicBezTo>
                <a:lnTo>
                  <a:pt x="9233260" y="4832184"/>
                </a:lnTo>
                <a:cubicBezTo>
                  <a:pt x="9235135" y="4831222"/>
                  <a:pt x="9237059" y="4830363"/>
                  <a:pt x="9239026" y="4829607"/>
                </a:cubicBezTo>
                <a:lnTo>
                  <a:pt x="9290675" y="4809241"/>
                </a:lnTo>
                <a:cubicBezTo>
                  <a:pt x="9292515" y="4808629"/>
                  <a:pt x="9294232" y="4807893"/>
                  <a:pt x="9296073" y="4807402"/>
                </a:cubicBezTo>
                <a:lnTo>
                  <a:pt x="9350176" y="4790593"/>
                </a:lnTo>
                <a:lnTo>
                  <a:pt x="9356554" y="4788876"/>
                </a:lnTo>
                <a:lnTo>
                  <a:pt x="9414462" y="4776608"/>
                </a:lnTo>
                <a:cubicBezTo>
                  <a:pt x="9416357" y="4776111"/>
                  <a:pt x="9418283" y="4775742"/>
                  <a:pt x="9420228" y="4775504"/>
                </a:cubicBezTo>
                <a:lnTo>
                  <a:pt x="9481568" y="4767284"/>
                </a:lnTo>
                <a:cubicBezTo>
                  <a:pt x="9483857" y="4767159"/>
                  <a:pt x="9486151" y="4767159"/>
                  <a:pt x="9488438" y="4767284"/>
                </a:cubicBezTo>
                <a:close/>
                <a:moveTo>
                  <a:pt x="10267950" y="0"/>
                </a:moveTo>
                <a:lnTo>
                  <a:pt x="10267951" y="0"/>
                </a:lnTo>
                <a:lnTo>
                  <a:pt x="10267951" y="5627"/>
                </a:lnTo>
                <a:lnTo>
                  <a:pt x="10267950" y="5627"/>
                </a:lnTo>
                <a:close/>
                <a:moveTo>
                  <a:pt x="830077" y="0"/>
                </a:moveTo>
                <a:lnTo>
                  <a:pt x="1037467" y="0"/>
                </a:lnTo>
                <a:lnTo>
                  <a:pt x="1037467" y="7656"/>
                </a:lnTo>
                <a:lnTo>
                  <a:pt x="1036387" y="8694"/>
                </a:lnTo>
                <a:lnTo>
                  <a:pt x="1035283" y="9799"/>
                </a:lnTo>
                <a:lnTo>
                  <a:pt x="1025469" y="19123"/>
                </a:lnTo>
                <a:lnTo>
                  <a:pt x="986947" y="58381"/>
                </a:lnTo>
                <a:lnTo>
                  <a:pt x="927200" y="121684"/>
                </a:lnTo>
                <a:lnTo>
                  <a:pt x="891131" y="161925"/>
                </a:lnTo>
                <a:lnTo>
                  <a:pt x="851260" y="207440"/>
                </a:lnTo>
                <a:lnTo>
                  <a:pt x="809180" y="257248"/>
                </a:lnTo>
                <a:lnTo>
                  <a:pt x="763788" y="312700"/>
                </a:lnTo>
                <a:lnTo>
                  <a:pt x="716800" y="372447"/>
                </a:lnTo>
                <a:lnTo>
                  <a:pt x="668343" y="436610"/>
                </a:lnTo>
                <a:lnTo>
                  <a:pt x="619269" y="505066"/>
                </a:lnTo>
                <a:lnTo>
                  <a:pt x="569581" y="577448"/>
                </a:lnTo>
                <a:lnTo>
                  <a:pt x="520509" y="653511"/>
                </a:lnTo>
                <a:lnTo>
                  <a:pt x="471436" y="733500"/>
                </a:lnTo>
                <a:lnTo>
                  <a:pt x="424450" y="816187"/>
                </a:lnTo>
                <a:lnTo>
                  <a:pt x="379548" y="902065"/>
                </a:lnTo>
                <a:lnTo>
                  <a:pt x="336978" y="990763"/>
                </a:lnTo>
                <a:lnTo>
                  <a:pt x="298086" y="1082040"/>
                </a:lnTo>
                <a:lnTo>
                  <a:pt x="261282" y="1175401"/>
                </a:lnTo>
                <a:lnTo>
                  <a:pt x="229508" y="1271215"/>
                </a:lnTo>
                <a:lnTo>
                  <a:pt x="202395" y="1369361"/>
                </a:lnTo>
                <a:lnTo>
                  <a:pt x="180189" y="1468733"/>
                </a:lnTo>
                <a:lnTo>
                  <a:pt x="163873" y="1569210"/>
                </a:lnTo>
                <a:lnTo>
                  <a:pt x="153935" y="1671281"/>
                </a:lnTo>
                <a:lnTo>
                  <a:pt x="150256" y="1774211"/>
                </a:lnTo>
                <a:lnTo>
                  <a:pt x="154672" y="1877878"/>
                </a:lnTo>
                <a:lnTo>
                  <a:pt x="166940" y="1981912"/>
                </a:lnTo>
                <a:lnTo>
                  <a:pt x="187673" y="2086805"/>
                </a:lnTo>
                <a:lnTo>
                  <a:pt x="201168" y="2139068"/>
                </a:lnTo>
                <a:lnTo>
                  <a:pt x="217117" y="2191207"/>
                </a:lnTo>
                <a:lnTo>
                  <a:pt x="235396" y="2243592"/>
                </a:lnTo>
                <a:lnTo>
                  <a:pt x="259319" y="2302603"/>
                </a:lnTo>
                <a:cubicBezTo>
                  <a:pt x="259499" y="2303023"/>
                  <a:pt x="259704" y="2303433"/>
                  <a:pt x="259932" y="2303830"/>
                </a:cubicBezTo>
                <a:lnTo>
                  <a:pt x="263982" y="2312417"/>
                </a:lnTo>
                <a:lnTo>
                  <a:pt x="279562" y="2340021"/>
                </a:lnTo>
                <a:lnTo>
                  <a:pt x="302994" y="2378421"/>
                </a:lnTo>
                <a:lnTo>
                  <a:pt x="318453" y="2400994"/>
                </a:lnTo>
                <a:lnTo>
                  <a:pt x="336363" y="2425531"/>
                </a:lnTo>
                <a:lnTo>
                  <a:pt x="356239" y="2451662"/>
                </a:lnTo>
                <a:lnTo>
                  <a:pt x="404330" y="2507850"/>
                </a:lnTo>
                <a:lnTo>
                  <a:pt x="432669" y="2537171"/>
                </a:lnTo>
                <a:lnTo>
                  <a:pt x="463709" y="2567719"/>
                </a:lnTo>
                <a:lnTo>
                  <a:pt x="497445" y="2598143"/>
                </a:lnTo>
                <a:lnTo>
                  <a:pt x="534249" y="2629060"/>
                </a:lnTo>
                <a:lnTo>
                  <a:pt x="573998" y="2659484"/>
                </a:lnTo>
                <a:lnTo>
                  <a:pt x="616937" y="2689542"/>
                </a:lnTo>
                <a:lnTo>
                  <a:pt x="663189" y="2718864"/>
                </a:lnTo>
                <a:lnTo>
                  <a:pt x="712874" y="2747816"/>
                </a:lnTo>
                <a:lnTo>
                  <a:pt x="765751" y="2775174"/>
                </a:lnTo>
                <a:lnTo>
                  <a:pt x="822307" y="2801306"/>
                </a:lnTo>
                <a:lnTo>
                  <a:pt x="881931" y="2825842"/>
                </a:lnTo>
                <a:lnTo>
                  <a:pt x="945603" y="2848415"/>
                </a:lnTo>
                <a:lnTo>
                  <a:pt x="1013323" y="2868658"/>
                </a:lnTo>
                <a:lnTo>
                  <a:pt x="1084110" y="2886446"/>
                </a:lnTo>
                <a:lnTo>
                  <a:pt x="1159315" y="2901537"/>
                </a:lnTo>
                <a:lnTo>
                  <a:pt x="1238444" y="2913805"/>
                </a:lnTo>
                <a:lnTo>
                  <a:pt x="1321254" y="2922515"/>
                </a:lnTo>
                <a:lnTo>
                  <a:pt x="1408726" y="2928037"/>
                </a:lnTo>
                <a:lnTo>
                  <a:pt x="1499879" y="2929630"/>
                </a:lnTo>
                <a:lnTo>
                  <a:pt x="1599253" y="2926932"/>
                </a:lnTo>
                <a:lnTo>
                  <a:pt x="1601092" y="2926932"/>
                </a:lnTo>
                <a:lnTo>
                  <a:pt x="1611520" y="2926196"/>
                </a:lnTo>
                <a:lnTo>
                  <a:pt x="1613360" y="2926196"/>
                </a:lnTo>
                <a:lnTo>
                  <a:pt x="1658631" y="2924355"/>
                </a:lnTo>
                <a:lnTo>
                  <a:pt x="1660225" y="2924355"/>
                </a:lnTo>
                <a:lnTo>
                  <a:pt x="1733834" y="2922882"/>
                </a:lnTo>
                <a:lnTo>
                  <a:pt x="1779717" y="2922882"/>
                </a:lnTo>
                <a:lnTo>
                  <a:pt x="1781067" y="2922882"/>
                </a:lnTo>
                <a:lnTo>
                  <a:pt x="1831612" y="2922882"/>
                </a:lnTo>
                <a:lnTo>
                  <a:pt x="1888292" y="2923988"/>
                </a:lnTo>
                <a:lnTo>
                  <a:pt x="1889640" y="2923988"/>
                </a:lnTo>
                <a:lnTo>
                  <a:pt x="1950000" y="2926318"/>
                </a:lnTo>
                <a:lnTo>
                  <a:pt x="2015267" y="2929875"/>
                </a:lnTo>
                <a:lnTo>
                  <a:pt x="2084827" y="2934537"/>
                </a:lnTo>
                <a:lnTo>
                  <a:pt x="2156719" y="2940427"/>
                </a:lnTo>
                <a:lnTo>
                  <a:pt x="2158804" y="2940427"/>
                </a:lnTo>
                <a:lnTo>
                  <a:pt x="2232413" y="2948524"/>
                </a:lnTo>
                <a:lnTo>
                  <a:pt x="2234376" y="2948524"/>
                </a:lnTo>
                <a:lnTo>
                  <a:pt x="2389446" y="2969870"/>
                </a:lnTo>
                <a:lnTo>
                  <a:pt x="2392269" y="2969870"/>
                </a:lnTo>
                <a:lnTo>
                  <a:pt x="2471030" y="2983733"/>
                </a:lnTo>
                <a:lnTo>
                  <a:pt x="2472993" y="2983733"/>
                </a:lnTo>
                <a:lnTo>
                  <a:pt x="2553103" y="2999927"/>
                </a:lnTo>
                <a:lnTo>
                  <a:pt x="2555434" y="2999927"/>
                </a:lnTo>
                <a:lnTo>
                  <a:pt x="2635792" y="3018696"/>
                </a:lnTo>
                <a:lnTo>
                  <a:pt x="2638122" y="3019312"/>
                </a:lnTo>
                <a:lnTo>
                  <a:pt x="2718602" y="3040903"/>
                </a:lnTo>
                <a:lnTo>
                  <a:pt x="2720810" y="3041517"/>
                </a:lnTo>
                <a:lnTo>
                  <a:pt x="2801044" y="3066052"/>
                </a:lnTo>
                <a:lnTo>
                  <a:pt x="2803743" y="3066913"/>
                </a:lnTo>
                <a:lnTo>
                  <a:pt x="2882750" y="3094024"/>
                </a:lnTo>
                <a:lnTo>
                  <a:pt x="2885694" y="3095128"/>
                </a:lnTo>
                <a:lnTo>
                  <a:pt x="2963720" y="3125553"/>
                </a:lnTo>
                <a:lnTo>
                  <a:pt x="2966911" y="3126903"/>
                </a:lnTo>
                <a:lnTo>
                  <a:pt x="3042728" y="3160764"/>
                </a:lnTo>
                <a:lnTo>
                  <a:pt x="3046040" y="3162235"/>
                </a:lnTo>
                <a:lnTo>
                  <a:pt x="3119649" y="3199040"/>
                </a:lnTo>
                <a:lnTo>
                  <a:pt x="3123453" y="3201003"/>
                </a:lnTo>
                <a:lnTo>
                  <a:pt x="3194118" y="3241733"/>
                </a:lnTo>
                <a:lnTo>
                  <a:pt x="3197675" y="3243819"/>
                </a:lnTo>
                <a:lnTo>
                  <a:pt x="3265763" y="3287984"/>
                </a:lnTo>
                <a:cubicBezTo>
                  <a:pt x="3267203" y="3288895"/>
                  <a:pt x="3268593" y="3289878"/>
                  <a:pt x="3269934" y="3290928"/>
                </a:cubicBezTo>
                <a:lnTo>
                  <a:pt x="3334219" y="3339388"/>
                </a:lnTo>
                <a:lnTo>
                  <a:pt x="3338268" y="3342578"/>
                </a:lnTo>
                <a:lnTo>
                  <a:pt x="3398628" y="3394472"/>
                </a:lnTo>
                <a:lnTo>
                  <a:pt x="3402677" y="3398275"/>
                </a:lnTo>
                <a:lnTo>
                  <a:pt x="3458620" y="3453971"/>
                </a:lnTo>
                <a:cubicBezTo>
                  <a:pt x="3460062" y="3455357"/>
                  <a:pt x="3461415" y="3456832"/>
                  <a:pt x="3462668" y="3458389"/>
                </a:cubicBezTo>
                <a:lnTo>
                  <a:pt x="3514440" y="3518626"/>
                </a:lnTo>
                <a:cubicBezTo>
                  <a:pt x="3515789" y="3520220"/>
                  <a:pt x="3517017" y="3521816"/>
                  <a:pt x="3518243" y="3523534"/>
                </a:cubicBezTo>
                <a:lnTo>
                  <a:pt x="3566090" y="3589537"/>
                </a:lnTo>
                <a:lnTo>
                  <a:pt x="3567806" y="3591867"/>
                </a:lnTo>
                <a:lnTo>
                  <a:pt x="3568788" y="3593463"/>
                </a:lnTo>
                <a:cubicBezTo>
                  <a:pt x="3569186" y="3593948"/>
                  <a:pt x="3569516" y="3594485"/>
                  <a:pt x="3569770" y="3595057"/>
                </a:cubicBezTo>
                <a:lnTo>
                  <a:pt x="3575045" y="3603399"/>
                </a:lnTo>
                <a:cubicBezTo>
                  <a:pt x="3575770" y="3604375"/>
                  <a:pt x="3576425" y="3605400"/>
                  <a:pt x="3577008" y="3606467"/>
                </a:cubicBezTo>
                <a:lnTo>
                  <a:pt x="3585472" y="3621435"/>
                </a:lnTo>
                <a:lnTo>
                  <a:pt x="3587312" y="3624870"/>
                </a:lnTo>
                <a:lnTo>
                  <a:pt x="3598846" y="3647934"/>
                </a:lnTo>
                <a:lnTo>
                  <a:pt x="3600195" y="3650509"/>
                </a:lnTo>
                <a:lnTo>
                  <a:pt x="3614426" y="3681916"/>
                </a:lnTo>
                <a:cubicBezTo>
                  <a:pt x="3614426" y="3682776"/>
                  <a:pt x="3615284" y="3683757"/>
                  <a:pt x="3615653" y="3684738"/>
                </a:cubicBezTo>
                <a:lnTo>
                  <a:pt x="3631601" y="3723872"/>
                </a:lnTo>
                <a:lnTo>
                  <a:pt x="3632705" y="3726573"/>
                </a:lnTo>
                <a:lnTo>
                  <a:pt x="3649758" y="3773559"/>
                </a:lnTo>
                <a:lnTo>
                  <a:pt x="3651108" y="3777485"/>
                </a:lnTo>
                <a:lnTo>
                  <a:pt x="3667916" y="3833061"/>
                </a:lnTo>
                <a:cubicBezTo>
                  <a:pt x="3667916" y="3834042"/>
                  <a:pt x="3668528" y="3835023"/>
                  <a:pt x="3668774" y="3836005"/>
                </a:cubicBezTo>
                <a:lnTo>
                  <a:pt x="3685458" y="3900168"/>
                </a:lnTo>
                <a:lnTo>
                  <a:pt x="3686195" y="3903481"/>
                </a:lnTo>
                <a:lnTo>
                  <a:pt x="3701899" y="3977090"/>
                </a:lnTo>
                <a:cubicBezTo>
                  <a:pt x="3701899" y="3978071"/>
                  <a:pt x="3701899" y="3979053"/>
                  <a:pt x="3701899" y="3980034"/>
                </a:cubicBezTo>
                <a:lnTo>
                  <a:pt x="3716130" y="4062477"/>
                </a:lnTo>
                <a:cubicBezTo>
                  <a:pt x="3716130" y="4063581"/>
                  <a:pt x="3716130" y="4064685"/>
                  <a:pt x="3716130" y="4065666"/>
                </a:cubicBezTo>
                <a:lnTo>
                  <a:pt x="3721772" y="4109830"/>
                </a:lnTo>
                <a:lnTo>
                  <a:pt x="3727294" y="4158291"/>
                </a:lnTo>
                <a:cubicBezTo>
                  <a:pt x="3727294" y="4158291"/>
                  <a:pt x="3727294" y="4159394"/>
                  <a:pt x="3727294" y="4159885"/>
                </a:cubicBezTo>
                <a:lnTo>
                  <a:pt x="3731956" y="4209940"/>
                </a:lnTo>
                <a:cubicBezTo>
                  <a:pt x="3731901" y="4210389"/>
                  <a:pt x="3731901" y="4210842"/>
                  <a:pt x="3731956" y="4211290"/>
                </a:cubicBezTo>
                <a:lnTo>
                  <a:pt x="3735757" y="4263061"/>
                </a:lnTo>
                <a:cubicBezTo>
                  <a:pt x="3735757" y="4263674"/>
                  <a:pt x="3735757" y="4264288"/>
                  <a:pt x="3735757" y="4264901"/>
                </a:cubicBezTo>
                <a:lnTo>
                  <a:pt x="3738457" y="4319004"/>
                </a:lnTo>
                <a:lnTo>
                  <a:pt x="3738457" y="4320844"/>
                </a:lnTo>
                <a:lnTo>
                  <a:pt x="3740052" y="4377769"/>
                </a:lnTo>
                <a:lnTo>
                  <a:pt x="3740052" y="4379241"/>
                </a:lnTo>
                <a:lnTo>
                  <a:pt x="3740052" y="4438742"/>
                </a:lnTo>
                <a:lnTo>
                  <a:pt x="3740052" y="4440215"/>
                </a:lnTo>
                <a:lnTo>
                  <a:pt x="3739317" y="4502537"/>
                </a:lnTo>
                <a:lnTo>
                  <a:pt x="3739317" y="4503886"/>
                </a:lnTo>
                <a:lnTo>
                  <a:pt x="3737354" y="4568416"/>
                </a:lnTo>
                <a:cubicBezTo>
                  <a:pt x="3737419" y="4568987"/>
                  <a:pt x="3737419" y="4569564"/>
                  <a:pt x="3737354" y="4570134"/>
                </a:cubicBezTo>
                <a:lnTo>
                  <a:pt x="3726679" y="4773173"/>
                </a:lnTo>
                <a:lnTo>
                  <a:pt x="3722754" y="4909227"/>
                </a:lnTo>
                <a:lnTo>
                  <a:pt x="3703985" y="5801740"/>
                </a:lnTo>
                <a:lnTo>
                  <a:pt x="3706438" y="5878906"/>
                </a:lnTo>
                <a:lnTo>
                  <a:pt x="3710363" y="5940247"/>
                </a:lnTo>
                <a:lnTo>
                  <a:pt x="3716743" y="6013856"/>
                </a:lnTo>
                <a:lnTo>
                  <a:pt x="3726679" y="6097648"/>
                </a:lnTo>
                <a:lnTo>
                  <a:pt x="3741034" y="6188678"/>
                </a:lnTo>
                <a:lnTo>
                  <a:pt x="3760173" y="6284862"/>
                </a:lnTo>
                <a:lnTo>
                  <a:pt x="3777960" y="6362028"/>
                </a:lnTo>
                <a:lnTo>
                  <a:pt x="3797468" y="6437968"/>
                </a:lnTo>
                <a:lnTo>
                  <a:pt x="3820531" y="6511576"/>
                </a:lnTo>
                <a:lnTo>
                  <a:pt x="3848012" y="6583469"/>
                </a:lnTo>
                <a:lnTo>
                  <a:pt x="3881014" y="6653152"/>
                </a:lnTo>
                <a:lnTo>
                  <a:pt x="3921499" y="6720014"/>
                </a:lnTo>
                <a:lnTo>
                  <a:pt x="3944685" y="6752525"/>
                </a:lnTo>
                <a:lnTo>
                  <a:pt x="3970081" y="6784176"/>
                </a:lnTo>
                <a:lnTo>
                  <a:pt x="3997929" y="6814602"/>
                </a:lnTo>
                <a:lnTo>
                  <a:pt x="4027527" y="6842188"/>
                </a:lnTo>
                <a:lnTo>
                  <a:pt x="3823538" y="6842188"/>
                </a:lnTo>
                <a:lnTo>
                  <a:pt x="3797835" y="6805644"/>
                </a:lnTo>
                <a:lnTo>
                  <a:pt x="3794769" y="6800983"/>
                </a:lnTo>
                <a:lnTo>
                  <a:pt x="3750725" y="6728356"/>
                </a:lnTo>
                <a:cubicBezTo>
                  <a:pt x="3749380" y="6726174"/>
                  <a:pt x="3748151" y="6723922"/>
                  <a:pt x="3747044" y="6721608"/>
                </a:cubicBezTo>
                <a:lnTo>
                  <a:pt x="3711099" y="6645669"/>
                </a:lnTo>
                <a:cubicBezTo>
                  <a:pt x="3710240" y="6643829"/>
                  <a:pt x="3709504" y="6641989"/>
                  <a:pt x="3708767" y="6640148"/>
                </a:cubicBezTo>
                <a:lnTo>
                  <a:pt x="3679448" y="6563227"/>
                </a:lnTo>
                <a:cubicBezTo>
                  <a:pt x="3678833" y="6561754"/>
                  <a:pt x="3678343" y="6560281"/>
                  <a:pt x="3677852" y="6558686"/>
                </a:cubicBezTo>
                <a:lnTo>
                  <a:pt x="3653315" y="6480660"/>
                </a:lnTo>
                <a:lnTo>
                  <a:pt x="3652212" y="6476858"/>
                </a:lnTo>
                <a:lnTo>
                  <a:pt x="3632092" y="6398220"/>
                </a:lnTo>
                <a:cubicBezTo>
                  <a:pt x="3632038" y="6397648"/>
                  <a:pt x="3632038" y="6397072"/>
                  <a:pt x="3632092" y="6396502"/>
                </a:cubicBezTo>
                <a:lnTo>
                  <a:pt x="3613690" y="6317249"/>
                </a:lnTo>
                <a:cubicBezTo>
                  <a:pt x="3613746" y="6316473"/>
                  <a:pt x="3613746" y="6315694"/>
                  <a:pt x="3613690" y="6314917"/>
                </a:cubicBezTo>
                <a:lnTo>
                  <a:pt x="3594061" y="6216035"/>
                </a:lnTo>
                <a:cubicBezTo>
                  <a:pt x="3594061" y="6215055"/>
                  <a:pt x="3594061" y="6214073"/>
                  <a:pt x="3594061" y="6213091"/>
                </a:cubicBezTo>
                <a:lnTo>
                  <a:pt x="3579340" y="6119118"/>
                </a:lnTo>
                <a:cubicBezTo>
                  <a:pt x="3579219" y="6118221"/>
                  <a:pt x="3579219" y="6117315"/>
                  <a:pt x="3579340" y="6116420"/>
                </a:cubicBezTo>
                <a:lnTo>
                  <a:pt x="3569034" y="6029806"/>
                </a:lnTo>
                <a:cubicBezTo>
                  <a:pt x="3569034" y="6029191"/>
                  <a:pt x="3569034" y="6028701"/>
                  <a:pt x="3569034" y="6028088"/>
                </a:cubicBezTo>
                <a:lnTo>
                  <a:pt x="3562408" y="5951166"/>
                </a:lnTo>
                <a:lnTo>
                  <a:pt x="3559955" y="5916937"/>
                </a:lnTo>
                <a:cubicBezTo>
                  <a:pt x="3559955" y="5916937"/>
                  <a:pt x="3559955" y="5916079"/>
                  <a:pt x="3559955" y="5915588"/>
                </a:cubicBezTo>
                <a:lnTo>
                  <a:pt x="3557010" y="5858419"/>
                </a:lnTo>
                <a:lnTo>
                  <a:pt x="3557010" y="5856209"/>
                </a:lnTo>
                <a:lnTo>
                  <a:pt x="3555785" y="5804561"/>
                </a:lnTo>
                <a:lnTo>
                  <a:pt x="3555785" y="5787877"/>
                </a:lnTo>
                <a:lnTo>
                  <a:pt x="3574432" y="4904564"/>
                </a:lnTo>
                <a:lnTo>
                  <a:pt x="3578479" y="4766917"/>
                </a:lnTo>
                <a:cubicBezTo>
                  <a:pt x="3578419" y="4766345"/>
                  <a:pt x="3578419" y="4765769"/>
                  <a:pt x="3578479" y="4765198"/>
                </a:cubicBezTo>
                <a:lnTo>
                  <a:pt x="3589154" y="4562160"/>
                </a:lnTo>
                <a:lnTo>
                  <a:pt x="3590993" y="4499102"/>
                </a:lnTo>
                <a:lnTo>
                  <a:pt x="3591852" y="4437760"/>
                </a:lnTo>
                <a:lnTo>
                  <a:pt x="3591852" y="4379855"/>
                </a:lnTo>
                <a:lnTo>
                  <a:pt x="3590380" y="4324524"/>
                </a:lnTo>
                <a:lnTo>
                  <a:pt x="3587803" y="4272262"/>
                </a:lnTo>
                <a:lnTo>
                  <a:pt x="3584122" y="4222085"/>
                </a:lnTo>
                <a:lnTo>
                  <a:pt x="3579584" y="4173625"/>
                </a:lnTo>
                <a:lnTo>
                  <a:pt x="3568911" y="4085663"/>
                </a:lnTo>
                <a:lnTo>
                  <a:pt x="3555169" y="4006165"/>
                </a:lnTo>
                <a:lnTo>
                  <a:pt x="3540203" y="3935623"/>
                </a:lnTo>
                <a:lnTo>
                  <a:pt x="3524378" y="3874282"/>
                </a:lnTo>
                <a:lnTo>
                  <a:pt x="3508550" y="3822142"/>
                </a:lnTo>
                <a:lnTo>
                  <a:pt x="3492602" y="3778467"/>
                </a:lnTo>
                <a:lnTo>
                  <a:pt x="3477759" y="3741663"/>
                </a:lnTo>
                <a:lnTo>
                  <a:pt x="3464753" y="3713077"/>
                </a:lnTo>
                <a:lnTo>
                  <a:pt x="3454695" y="3692958"/>
                </a:lnTo>
                <a:lnTo>
                  <a:pt x="3444389" y="3675537"/>
                </a:lnTo>
                <a:lnTo>
                  <a:pt x="3399365" y="3613337"/>
                </a:lnTo>
                <a:lnTo>
                  <a:pt x="3351641" y="3557762"/>
                </a:lnTo>
                <a:lnTo>
                  <a:pt x="3299746" y="3506114"/>
                </a:lnTo>
                <a:lnTo>
                  <a:pt x="3240982" y="3459494"/>
                </a:lnTo>
                <a:lnTo>
                  <a:pt x="3180868" y="3414591"/>
                </a:lnTo>
                <a:lnTo>
                  <a:pt x="3116459" y="3372758"/>
                </a:lnTo>
                <a:lnTo>
                  <a:pt x="3049353" y="3334235"/>
                </a:lnTo>
                <a:lnTo>
                  <a:pt x="2979179" y="3298904"/>
                </a:lnTo>
                <a:lnTo>
                  <a:pt x="2906673" y="3266639"/>
                </a:lnTo>
                <a:lnTo>
                  <a:pt x="2831715" y="3237440"/>
                </a:lnTo>
                <a:lnTo>
                  <a:pt x="2755530" y="3211308"/>
                </a:lnTo>
                <a:lnTo>
                  <a:pt x="2677872" y="3187877"/>
                </a:lnTo>
                <a:lnTo>
                  <a:pt x="2599722" y="3166898"/>
                </a:lnTo>
                <a:lnTo>
                  <a:pt x="2521697" y="3148617"/>
                </a:lnTo>
                <a:lnTo>
                  <a:pt x="2443550" y="3132915"/>
                </a:lnTo>
                <a:lnTo>
                  <a:pt x="2367118" y="3119420"/>
                </a:lnTo>
                <a:lnTo>
                  <a:pt x="2214379" y="3098319"/>
                </a:lnTo>
                <a:lnTo>
                  <a:pt x="2143469" y="3090467"/>
                </a:lnTo>
                <a:lnTo>
                  <a:pt x="2073663" y="3084700"/>
                </a:lnTo>
                <a:lnTo>
                  <a:pt x="2006188" y="3080162"/>
                </a:lnTo>
                <a:lnTo>
                  <a:pt x="1943129" y="3076727"/>
                </a:lnTo>
                <a:lnTo>
                  <a:pt x="1884610" y="3074518"/>
                </a:lnTo>
                <a:lnTo>
                  <a:pt x="1829649" y="3073292"/>
                </a:lnTo>
                <a:lnTo>
                  <a:pt x="1780576" y="3073292"/>
                </a:lnTo>
                <a:lnTo>
                  <a:pt x="1664764" y="3075255"/>
                </a:lnTo>
                <a:lnTo>
                  <a:pt x="1607227" y="3078075"/>
                </a:lnTo>
                <a:lnTo>
                  <a:pt x="1602320" y="3078075"/>
                </a:lnTo>
                <a:lnTo>
                  <a:pt x="1502333" y="3080652"/>
                </a:lnTo>
                <a:lnTo>
                  <a:pt x="1498897" y="3080652"/>
                </a:lnTo>
                <a:lnTo>
                  <a:pt x="1404433" y="3078935"/>
                </a:lnTo>
                <a:lnTo>
                  <a:pt x="1400875" y="3078935"/>
                </a:lnTo>
                <a:lnTo>
                  <a:pt x="1310090" y="3073168"/>
                </a:lnTo>
                <a:lnTo>
                  <a:pt x="1306901" y="3073168"/>
                </a:lnTo>
                <a:lnTo>
                  <a:pt x="1221024" y="3064090"/>
                </a:lnTo>
                <a:lnTo>
                  <a:pt x="1217711" y="3064090"/>
                </a:lnTo>
                <a:lnTo>
                  <a:pt x="1135024" y="3051821"/>
                </a:lnTo>
                <a:lnTo>
                  <a:pt x="1131465" y="3051209"/>
                </a:lnTo>
                <a:lnTo>
                  <a:pt x="1052582" y="3035383"/>
                </a:lnTo>
                <a:lnTo>
                  <a:pt x="1048901" y="3034525"/>
                </a:lnTo>
                <a:lnTo>
                  <a:pt x="975291" y="3015876"/>
                </a:lnTo>
                <a:lnTo>
                  <a:pt x="972102" y="3015017"/>
                </a:lnTo>
                <a:lnTo>
                  <a:pt x="901070" y="2993793"/>
                </a:lnTo>
                <a:lnTo>
                  <a:pt x="897389" y="2992566"/>
                </a:lnTo>
                <a:lnTo>
                  <a:pt x="830404" y="2968767"/>
                </a:lnTo>
                <a:lnTo>
                  <a:pt x="827214" y="2967662"/>
                </a:lnTo>
                <a:lnTo>
                  <a:pt x="764279" y="2942143"/>
                </a:lnTo>
                <a:lnTo>
                  <a:pt x="760844" y="2940671"/>
                </a:lnTo>
                <a:lnTo>
                  <a:pt x="701465" y="2912087"/>
                </a:lnTo>
                <a:lnTo>
                  <a:pt x="698521" y="2910614"/>
                </a:lnTo>
                <a:lnTo>
                  <a:pt x="642456" y="2881786"/>
                </a:lnTo>
                <a:lnTo>
                  <a:pt x="639143" y="2879945"/>
                </a:lnTo>
                <a:lnTo>
                  <a:pt x="586513" y="2849274"/>
                </a:lnTo>
                <a:lnTo>
                  <a:pt x="583937" y="2847802"/>
                </a:lnTo>
                <a:lnTo>
                  <a:pt x="534863" y="2816764"/>
                </a:lnTo>
                <a:lnTo>
                  <a:pt x="531920" y="2814800"/>
                </a:lnTo>
                <a:lnTo>
                  <a:pt x="486282" y="2782781"/>
                </a:lnTo>
                <a:lnTo>
                  <a:pt x="483582" y="2780941"/>
                </a:lnTo>
                <a:lnTo>
                  <a:pt x="441258" y="2748429"/>
                </a:lnTo>
                <a:lnTo>
                  <a:pt x="438804" y="2746466"/>
                </a:lnTo>
                <a:lnTo>
                  <a:pt x="399177" y="2713711"/>
                </a:lnTo>
                <a:lnTo>
                  <a:pt x="397093" y="2711869"/>
                </a:lnTo>
                <a:lnTo>
                  <a:pt x="360900" y="2679359"/>
                </a:lnTo>
                <a:lnTo>
                  <a:pt x="358569" y="2677150"/>
                </a:lnTo>
                <a:lnTo>
                  <a:pt x="325691" y="2644764"/>
                </a:lnTo>
                <a:lnTo>
                  <a:pt x="324217" y="2643291"/>
                </a:lnTo>
                <a:lnTo>
                  <a:pt x="293793" y="2611761"/>
                </a:lnTo>
                <a:cubicBezTo>
                  <a:pt x="292834" y="2610837"/>
                  <a:pt x="291932" y="2609853"/>
                  <a:pt x="291094" y="2608816"/>
                </a:cubicBezTo>
                <a:lnTo>
                  <a:pt x="239199" y="2548089"/>
                </a:lnTo>
                <a:lnTo>
                  <a:pt x="236746" y="2545145"/>
                </a:lnTo>
                <a:lnTo>
                  <a:pt x="215277" y="2516928"/>
                </a:lnTo>
                <a:lnTo>
                  <a:pt x="214295" y="2515578"/>
                </a:lnTo>
                <a:lnTo>
                  <a:pt x="195280" y="2489569"/>
                </a:lnTo>
                <a:lnTo>
                  <a:pt x="194052" y="2487852"/>
                </a:lnTo>
                <a:lnTo>
                  <a:pt x="176877" y="2463318"/>
                </a:lnTo>
                <a:cubicBezTo>
                  <a:pt x="176264" y="2462211"/>
                  <a:pt x="175527" y="2461231"/>
                  <a:pt x="174914" y="2460249"/>
                </a:cubicBezTo>
                <a:lnTo>
                  <a:pt x="149397" y="2417434"/>
                </a:lnTo>
                <a:cubicBezTo>
                  <a:pt x="149119" y="2416795"/>
                  <a:pt x="148789" y="2416179"/>
                  <a:pt x="148415" y="2415593"/>
                </a:cubicBezTo>
                <a:lnTo>
                  <a:pt x="130505" y="2383695"/>
                </a:lnTo>
                <a:lnTo>
                  <a:pt x="128541" y="2379893"/>
                </a:lnTo>
                <a:lnTo>
                  <a:pt x="120200" y="2362962"/>
                </a:lnTo>
                <a:cubicBezTo>
                  <a:pt x="119339" y="2361000"/>
                  <a:pt x="118359" y="2359036"/>
                  <a:pt x="117621" y="2357073"/>
                </a:cubicBezTo>
                <a:lnTo>
                  <a:pt x="94067" y="2297818"/>
                </a:lnTo>
                <a:cubicBezTo>
                  <a:pt x="94067" y="2296836"/>
                  <a:pt x="93331" y="2295855"/>
                  <a:pt x="93085" y="2294997"/>
                </a:cubicBezTo>
                <a:lnTo>
                  <a:pt x="73701" y="2239790"/>
                </a:lnTo>
                <a:cubicBezTo>
                  <a:pt x="73431" y="2238789"/>
                  <a:pt x="73103" y="2237807"/>
                  <a:pt x="72720" y="2236845"/>
                </a:cubicBezTo>
                <a:lnTo>
                  <a:pt x="55913" y="2181515"/>
                </a:lnTo>
                <a:lnTo>
                  <a:pt x="55054" y="2178448"/>
                </a:lnTo>
                <a:lnTo>
                  <a:pt x="40577" y="2122505"/>
                </a:lnTo>
                <a:cubicBezTo>
                  <a:pt x="40577" y="2121033"/>
                  <a:pt x="39841" y="2119684"/>
                  <a:pt x="39596" y="2118211"/>
                </a:cubicBezTo>
                <a:lnTo>
                  <a:pt x="17882" y="2007797"/>
                </a:lnTo>
                <a:cubicBezTo>
                  <a:pt x="17882" y="2005712"/>
                  <a:pt x="17146" y="2003749"/>
                  <a:pt x="16900" y="2001664"/>
                </a:cubicBezTo>
                <a:lnTo>
                  <a:pt x="4631" y="1891250"/>
                </a:lnTo>
                <a:cubicBezTo>
                  <a:pt x="4631" y="1889409"/>
                  <a:pt x="4631" y="1887569"/>
                  <a:pt x="4631" y="1885852"/>
                </a:cubicBezTo>
                <a:lnTo>
                  <a:pt x="92" y="1776419"/>
                </a:lnTo>
                <a:cubicBezTo>
                  <a:pt x="-31" y="1774499"/>
                  <a:pt x="-31" y="1772574"/>
                  <a:pt x="92" y="1770654"/>
                </a:cubicBezTo>
                <a:lnTo>
                  <a:pt x="3772" y="1662448"/>
                </a:lnTo>
                <a:lnTo>
                  <a:pt x="3772" y="1657786"/>
                </a:lnTo>
                <a:lnTo>
                  <a:pt x="14202" y="1550929"/>
                </a:lnTo>
                <a:cubicBezTo>
                  <a:pt x="14202" y="1549212"/>
                  <a:pt x="14202" y="1547618"/>
                  <a:pt x="14202" y="1546022"/>
                </a:cubicBezTo>
                <a:lnTo>
                  <a:pt x="31253" y="1440884"/>
                </a:lnTo>
                <a:cubicBezTo>
                  <a:pt x="31253" y="1439412"/>
                  <a:pt x="31253" y="1437939"/>
                  <a:pt x="32113" y="1436468"/>
                </a:cubicBezTo>
                <a:lnTo>
                  <a:pt x="55299" y="1333047"/>
                </a:lnTo>
                <a:cubicBezTo>
                  <a:pt x="55299" y="1331942"/>
                  <a:pt x="55299" y="1330716"/>
                  <a:pt x="56158" y="1329489"/>
                </a:cubicBezTo>
                <a:lnTo>
                  <a:pt x="84252" y="1228030"/>
                </a:lnTo>
                <a:lnTo>
                  <a:pt x="85356" y="1224351"/>
                </a:lnTo>
                <a:lnTo>
                  <a:pt x="118359" y="1124977"/>
                </a:lnTo>
                <a:cubicBezTo>
                  <a:pt x="118359" y="1123752"/>
                  <a:pt x="119218" y="1122647"/>
                  <a:pt x="119584" y="1121421"/>
                </a:cubicBezTo>
                <a:lnTo>
                  <a:pt x="156390" y="1024869"/>
                </a:lnTo>
                <a:cubicBezTo>
                  <a:pt x="156390" y="1024012"/>
                  <a:pt x="157125" y="1023030"/>
                  <a:pt x="157616" y="1022048"/>
                </a:cubicBezTo>
                <a:lnTo>
                  <a:pt x="198591" y="927951"/>
                </a:lnTo>
                <a:lnTo>
                  <a:pt x="199695" y="925375"/>
                </a:lnTo>
                <a:lnTo>
                  <a:pt x="243494" y="834222"/>
                </a:lnTo>
                <a:lnTo>
                  <a:pt x="244597" y="831890"/>
                </a:lnTo>
                <a:lnTo>
                  <a:pt x="290726" y="743683"/>
                </a:lnTo>
                <a:cubicBezTo>
                  <a:pt x="291182" y="742973"/>
                  <a:pt x="291591" y="742235"/>
                  <a:pt x="291954" y="741474"/>
                </a:cubicBezTo>
                <a:lnTo>
                  <a:pt x="340168" y="656578"/>
                </a:lnTo>
                <a:lnTo>
                  <a:pt x="341271" y="654737"/>
                </a:lnTo>
                <a:lnTo>
                  <a:pt x="390344" y="572908"/>
                </a:lnTo>
                <a:lnTo>
                  <a:pt x="391447" y="571192"/>
                </a:lnTo>
                <a:lnTo>
                  <a:pt x="441501" y="493410"/>
                </a:lnTo>
                <a:cubicBezTo>
                  <a:pt x="441953" y="492827"/>
                  <a:pt x="442363" y="492211"/>
                  <a:pt x="442730" y="491570"/>
                </a:cubicBezTo>
                <a:lnTo>
                  <a:pt x="493519" y="417962"/>
                </a:lnTo>
                <a:lnTo>
                  <a:pt x="494378" y="416857"/>
                </a:lnTo>
                <a:lnTo>
                  <a:pt x="544310" y="346928"/>
                </a:lnTo>
                <a:lnTo>
                  <a:pt x="545536" y="345210"/>
                </a:lnTo>
                <a:lnTo>
                  <a:pt x="594609" y="279698"/>
                </a:lnTo>
                <a:cubicBezTo>
                  <a:pt x="594828" y="279318"/>
                  <a:pt x="595119" y="278984"/>
                  <a:pt x="595468" y="278718"/>
                </a:cubicBezTo>
                <a:lnTo>
                  <a:pt x="643191" y="217376"/>
                </a:lnTo>
                <a:cubicBezTo>
                  <a:pt x="643583" y="217025"/>
                  <a:pt x="643916" y="216610"/>
                  <a:pt x="644172" y="216148"/>
                </a:cubicBezTo>
                <a:lnTo>
                  <a:pt x="690425" y="159714"/>
                </a:lnTo>
                <a:lnTo>
                  <a:pt x="691282" y="158735"/>
                </a:lnTo>
                <a:lnTo>
                  <a:pt x="734590" y="107576"/>
                </a:lnTo>
                <a:lnTo>
                  <a:pt x="775810" y="60344"/>
                </a:lnTo>
                <a:lnTo>
                  <a:pt x="812615" y="18754"/>
                </a:lnTo>
                <a:lnTo>
                  <a:pt x="813720" y="17405"/>
                </a:lnTo>
                <a:close/>
              </a:path>
            </a:pathLst>
          </a:custGeom>
          <a:solidFill>
            <a:srgbClr val="FFFFFF"/>
          </a:solidFill>
          <a:ln w="9525" cap="flat">
            <a:noFill/>
            <a:prstDash val="solid"/>
            <a:miter/>
          </a:ln>
        </p:spPr>
        <p:txBody>
          <a:bodyPr rtlCol="0" anchor="ctr"/>
          <a:lstStyle/>
          <a:p>
            <a:endParaRPr lang="zh-CN" altLang="en-US" sz="1800" dirty="0"/>
          </a:p>
        </p:txBody>
      </p:sp>
      <p:sp>
        <p:nvSpPr>
          <p:cNvPr id="4" name="文本框 10"/>
          <p:cNvSpPr txBox="1"/>
          <p:nvPr>
            <p:custDataLst>
              <p:tags r:id="rId6"/>
            </p:custDataLst>
          </p:nvPr>
        </p:nvSpPr>
        <p:spPr>
          <a:xfrm>
            <a:off x="735409" y="5356170"/>
            <a:ext cx="4119723" cy="831961"/>
          </a:xfrm>
          <a:prstGeom prst="rect">
            <a:avLst/>
          </a:prstGeom>
          <a:noFill/>
        </p:spPr>
        <p:txBody>
          <a:bodyPr wrap="square" lIns="0" tIns="0" rIns="0" bIns="0">
            <a:norm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kern="0" spc="0" dirty="0">
                <a:ln>
                  <a:noFill/>
                  <a:prstDash val="sysDot"/>
                </a:ln>
                <a:solidFill>
                  <a:schemeClr val="lt1">
                    <a:lumMod val="85000"/>
                    <a:lumOff val="15000"/>
                  </a:schemeClr>
                </a:solidFill>
                <a:latin typeface="+mn-ea"/>
                <a:ea typeface="+mn-ea"/>
                <a:sym typeface="+mn-ea"/>
              </a:rPr>
              <a:t>爬取中国天气网站上指定城市的</a:t>
            </a:r>
            <a:r>
              <a:rPr lang="en-US" altLang="zh-CN" kern="0" spc="0" dirty="0">
                <a:ln>
                  <a:noFill/>
                  <a:prstDash val="sysDot"/>
                </a:ln>
                <a:solidFill>
                  <a:schemeClr val="lt1">
                    <a:lumMod val="85000"/>
                    <a:lumOff val="15000"/>
                  </a:schemeClr>
                </a:solidFill>
                <a:latin typeface="+mn-ea"/>
                <a:ea typeface="+mn-ea"/>
                <a:sym typeface="+mn-ea"/>
              </a:rPr>
              <a:t> 7 </a:t>
            </a:r>
            <a:r>
              <a:rPr lang="zh-CN" altLang="en-US" kern="0" spc="0" dirty="0">
                <a:ln>
                  <a:noFill/>
                  <a:prstDash val="sysDot"/>
                </a:ln>
                <a:solidFill>
                  <a:schemeClr val="lt1">
                    <a:lumMod val="85000"/>
                    <a:lumOff val="15000"/>
                  </a:schemeClr>
                </a:solidFill>
                <a:latin typeface="+mn-ea"/>
                <a:ea typeface="+mn-ea"/>
                <a:sym typeface="+mn-ea"/>
              </a:rPr>
              <a:t>天天气预报数据</a:t>
            </a:r>
            <a:endParaRPr lang="zh-CN" altLang="en-US" kern="0" spc="0" dirty="0">
              <a:ln>
                <a:noFill/>
                <a:prstDash val="sysDot"/>
              </a:ln>
              <a:solidFill>
                <a:schemeClr val="lt1">
                  <a:lumMod val="85000"/>
                  <a:lumOff val="15000"/>
                </a:schemeClr>
              </a:solidFill>
              <a:latin typeface="+mn-ea"/>
              <a:ea typeface="+mn-ea"/>
              <a:sym typeface="+mn-ea"/>
            </a:endParaRPr>
          </a:p>
        </p:txBody>
      </p:sp>
      <p:sp>
        <p:nvSpPr>
          <p:cNvPr id="7" name="标题 6"/>
          <p:cNvSpPr>
            <a:spLocks noGrp="1"/>
          </p:cNvSpPr>
          <p:nvPr>
            <p:ph type="title"/>
            <p:custDataLst>
              <p:tags r:id="rId7"/>
            </p:custDataLst>
          </p:nvPr>
        </p:nvSpPr>
        <p:spPr>
          <a:xfrm>
            <a:off x="735330" y="3469005"/>
            <a:ext cx="4120515" cy="1348740"/>
          </a:xfrm>
        </p:spPr>
        <p:txBody>
          <a:bodyPr anchor="b" anchorCtr="0">
            <a:normAutofit/>
          </a:bodyPr>
          <a:lstStyle/>
          <a:p>
            <a:r>
              <a:rPr lang="zh-CN" altLang="en-US" sz="3200" dirty="0">
                <a:solidFill>
                  <a:schemeClr val="tx1"/>
                </a:solidFill>
                <a:latin typeface="楷体_GB2312" charset="-122"/>
              </a:rPr>
              <a:t>实训目标</a:t>
            </a:r>
            <a:endParaRPr lang="zh-CN" altLang="en-US" sz="3200" dirty="0">
              <a:solidFill>
                <a:schemeClr val="tx1"/>
              </a:solidFill>
              <a:latin typeface="楷体_GB2312" charset="-122"/>
            </a:endParaRPr>
          </a:p>
        </p:txBody>
      </p:sp>
    </p:spTree>
    <p:custDataLst>
      <p:tags r:id="rId8"/>
    </p:custDataLst>
  </p:cSld>
  <p:clrMapOvr>
    <a:masterClrMapping/>
  </p:clrMapOvr>
  <p:transition>
    <p:cut/>
  </p:transition>
</p:sld>
</file>

<file path=ppt/slides/slide97.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pic>
        <p:nvPicPr>
          <p:cNvPr id="10" name="图片 9" descr="C:/Users/Admin/AppData/Roaming/Kingsoft/office6/wppai/generateppt/2cfce06335b6dc5bd033757bd84de1c9.jpg2cfce06335b6dc5bd033757bd84de1c9"/>
          <p:cNvPicPr>
            <a:picLocks noChangeAspect="1"/>
          </p:cNvPicPr>
          <p:nvPr>
            <p:custDataLst>
              <p:tags r:id="rId2"/>
            </p:custDataLst>
          </p:nvPr>
        </p:nvPicPr>
        <p:blipFill rotWithShape="1">
          <a:blip r:embed="rId3"/>
          <a:srcRect l="3129" r="3129"/>
          <a:stretch>
            <a:fillRect/>
          </a:stretch>
        </p:blipFill>
        <p:spPr>
          <a:xfrm>
            <a:off x="1223056" y="1799464"/>
            <a:ext cx="2593474" cy="2766634"/>
          </a:xfrm>
          <a:custGeom>
            <a:avLst/>
            <a:gdLst>
              <a:gd name="connsiteX0" fmla="*/ 1241901 w 2483800"/>
              <a:gd name="connsiteY0" fmla="*/ 0 h 2649637"/>
              <a:gd name="connsiteX1" fmla="*/ 1241903 w 2483800"/>
              <a:gd name="connsiteY1" fmla="*/ 0 h 2649637"/>
              <a:gd name="connsiteX2" fmla="*/ 1282228 w 2483800"/>
              <a:gd name="connsiteY2" fmla="*/ 4783 h 2649637"/>
              <a:gd name="connsiteX3" fmla="*/ 1321426 w 2483800"/>
              <a:gd name="connsiteY3" fmla="*/ 19130 h 2649637"/>
              <a:gd name="connsiteX4" fmla="*/ 2385520 w 2483800"/>
              <a:gd name="connsiteY4" fmla="*/ 551178 h 2649637"/>
              <a:gd name="connsiteX5" fmla="*/ 2483800 w 2483800"/>
              <a:gd name="connsiteY5" fmla="*/ 710202 h 2649637"/>
              <a:gd name="connsiteX6" fmla="*/ 2483800 w 2483800"/>
              <a:gd name="connsiteY6" fmla="*/ 1939377 h 2649637"/>
              <a:gd name="connsiteX7" fmla="*/ 2385517 w 2483800"/>
              <a:gd name="connsiteY7" fmla="*/ 2098463 h 2649637"/>
              <a:gd name="connsiteX8" fmla="*/ 1321421 w 2483800"/>
              <a:gd name="connsiteY8" fmla="*/ 2630510 h 2649637"/>
              <a:gd name="connsiteX9" fmla="*/ 1162374 w 2483800"/>
              <a:gd name="connsiteY9" fmla="*/ 2630508 h 2649637"/>
              <a:gd name="connsiteX10" fmla="*/ 98279 w 2483800"/>
              <a:gd name="connsiteY10" fmla="*/ 2098461 h 2649637"/>
              <a:gd name="connsiteX11" fmla="*/ 0 w 2483800"/>
              <a:gd name="connsiteY11" fmla="*/ 1939437 h 2649637"/>
              <a:gd name="connsiteX12" fmla="*/ 0 w 2483800"/>
              <a:gd name="connsiteY12" fmla="*/ 710262 h 2649637"/>
              <a:gd name="connsiteX13" fmla="*/ 98283 w 2483800"/>
              <a:gd name="connsiteY13" fmla="*/ 551176 h 2649637"/>
              <a:gd name="connsiteX14" fmla="*/ 1162378 w 2483800"/>
              <a:gd name="connsiteY14" fmla="*/ 19128 h 2649637"/>
              <a:gd name="connsiteX15" fmla="*/ 1201576 w 2483800"/>
              <a:gd name="connsiteY15" fmla="*/ 4781 h 2649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83800" h="2649637">
                <a:moveTo>
                  <a:pt x="1241901" y="0"/>
                </a:moveTo>
                <a:lnTo>
                  <a:pt x="1241903" y="0"/>
                </a:lnTo>
                <a:lnTo>
                  <a:pt x="1282228" y="4783"/>
                </a:lnTo>
                <a:cubicBezTo>
                  <a:pt x="1295545" y="7971"/>
                  <a:pt x="1308674" y="12754"/>
                  <a:pt x="1321426" y="19130"/>
                </a:cubicBezTo>
                <a:cubicBezTo>
                  <a:pt x="1372435" y="44635"/>
                  <a:pt x="2323621" y="520228"/>
                  <a:pt x="2385520" y="551178"/>
                </a:cubicBezTo>
                <a:cubicBezTo>
                  <a:pt x="2447420" y="582128"/>
                  <a:pt x="2483800" y="640996"/>
                  <a:pt x="2483800" y="710202"/>
                </a:cubicBezTo>
                <a:cubicBezTo>
                  <a:pt x="2483800" y="779408"/>
                  <a:pt x="2483800" y="1870171"/>
                  <a:pt x="2483800" y="1939377"/>
                </a:cubicBezTo>
                <a:cubicBezTo>
                  <a:pt x="2483800" y="2008583"/>
                  <a:pt x="2447417" y="2067513"/>
                  <a:pt x="2385517" y="2098463"/>
                </a:cubicBezTo>
                <a:cubicBezTo>
                  <a:pt x="2323617" y="2129413"/>
                  <a:pt x="1372431" y="2605005"/>
                  <a:pt x="1321421" y="2630510"/>
                </a:cubicBezTo>
                <a:cubicBezTo>
                  <a:pt x="1270412" y="2656015"/>
                  <a:pt x="1213384" y="2656012"/>
                  <a:pt x="1162374" y="2630508"/>
                </a:cubicBezTo>
                <a:cubicBezTo>
                  <a:pt x="1111365" y="2605002"/>
                  <a:pt x="160179" y="2129409"/>
                  <a:pt x="98279" y="2098461"/>
                </a:cubicBezTo>
                <a:cubicBezTo>
                  <a:pt x="36379" y="2067510"/>
                  <a:pt x="0" y="2008642"/>
                  <a:pt x="0" y="1939437"/>
                </a:cubicBezTo>
                <a:cubicBezTo>
                  <a:pt x="0" y="1870230"/>
                  <a:pt x="0" y="779467"/>
                  <a:pt x="0" y="710262"/>
                </a:cubicBezTo>
                <a:cubicBezTo>
                  <a:pt x="0" y="641055"/>
                  <a:pt x="36384" y="582125"/>
                  <a:pt x="98283" y="551176"/>
                </a:cubicBezTo>
                <a:cubicBezTo>
                  <a:pt x="160183" y="520225"/>
                  <a:pt x="1111368" y="44632"/>
                  <a:pt x="1162378" y="19128"/>
                </a:cubicBezTo>
                <a:cubicBezTo>
                  <a:pt x="1175131" y="12752"/>
                  <a:pt x="1188259" y="7969"/>
                  <a:pt x="1201576" y="4781"/>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
        <p:nvSpPr>
          <p:cNvPr id="11" name="矩形 10"/>
          <p:cNvSpPr/>
          <p:nvPr>
            <p:custDataLst>
              <p:tags r:id="rId4"/>
            </p:custDataLst>
          </p:nvPr>
        </p:nvSpPr>
        <p:spPr>
          <a:xfrm>
            <a:off x="1243610" y="5333462"/>
            <a:ext cx="2561982" cy="1103297"/>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dirty="0">
                <a:solidFill>
                  <a:schemeClr val="tx1">
                    <a:lumMod val="85000"/>
                    <a:lumOff val="15000"/>
                  </a:schemeClr>
                </a:solidFill>
                <a:latin typeface="+mn-ea"/>
                <a:cs typeface="+mn-ea"/>
              </a:rPr>
              <a:t>分析</a:t>
            </a:r>
            <a:r>
              <a:rPr lang="en-US" altLang="zh-CN" sz="1600" kern="0" dirty="0">
                <a:solidFill>
                  <a:schemeClr val="tx1">
                    <a:lumMod val="85000"/>
                    <a:lumOff val="15000"/>
                  </a:schemeClr>
                </a:solidFill>
                <a:latin typeface="+mn-ea"/>
                <a:cs typeface="+mn-ea"/>
              </a:rPr>
              <a:t>HTML</a:t>
            </a:r>
            <a:r>
              <a:rPr lang="zh-CN" altLang="en-US" sz="1600" kern="0" dirty="0">
                <a:solidFill>
                  <a:schemeClr val="tx1">
                    <a:lumMod val="85000"/>
                    <a:lumOff val="15000"/>
                  </a:schemeClr>
                </a:solidFill>
                <a:latin typeface="+mn-ea"/>
                <a:cs typeface="+mn-ea"/>
              </a:rPr>
              <a:t>结构，定位天气预报在</a:t>
            </a:r>
            <a:r>
              <a:rPr lang="en-US" altLang="zh-CN" sz="1600" kern="0" dirty="0">
                <a:solidFill>
                  <a:schemeClr val="tx1">
                    <a:lumMod val="85000"/>
                    <a:lumOff val="15000"/>
                  </a:schemeClr>
                </a:solidFill>
                <a:latin typeface="+mn-ea"/>
                <a:cs typeface="+mn-ea"/>
              </a:rPr>
              <a:t>"ul class=t clearfix"</a:t>
            </a:r>
            <a:r>
              <a:rPr lang="zh-CN" altLang="en-US" sz="1600" kern="0" dirty="0">
                <a:solidFill>
                  <a:schemeClr val="tx1">
                    <a:lumMod val="85000"/>
                    <a:lumOff val="15000"/>
                  </a:schemeClr>
                </a:solidFill>
                <a:latin typeface="+mn-ea"/>
                <a:cs typeface="+mn-ea"/>
              </a:rPr>
              <a:t>下，每日预报对应一个</a:t>
            </a:r>
            <a:r>
              <a:rPr lang="en-US" altLang="zh-CN" sz="1600" kern="0" dirty="0">
                <a:solidFill>
                  <a:schemeClr val="tx1">
                    <a:lumMod val="85000"/>
                    <a:lumOff val="15000"/>
                  </a:schemeClr>
                </a:solidFill>
                <a:latin typeface="+mn-ea"/>
                <a:cs typeface="+mn-ea"/>
              </a:rPr>
              <a:t>li</a:t>
            </a:r>
            <a:r>
              <a:rPr lang="zh-CN" altLang="en-US" sz="1600" kern="0" dirty="0">
                <a:solidFill>
                  <a:schemeClr val="tx1">
                    <a:lumMod val="85000"/>
                    <a:lumOff val="15000"/>
                  </a:schemeClr>
                </a:solidFill>
                <a:latin typeface="+mn-ea"/>
                <a:cs typeface="+mn-ea"/>
              </a:rPr>
              <a:t>元素。</a:t>
            </a:r>
            <a:endParaRPr lang="zh-CN" altLang="en-US" sz="1600" kern="0" dirty="0">
              <a:solidFill>
                <a:schemeClr val="tx1">
                  <a:lumMod val="85000"/>
                  <a:lumOff val="15000"/>
                </a:schemeClr>
              </a:solidFill>
              <a:latin typeface="+mn-ea"/>
              <a:cs typeface="+mn-ea"/>
            </a:endParaRPr>
          </a:p>
        </p:txBody>
      </p:sp>
      <p:sp>
        <p:nvSpPr>
          <p:cNvPr id="13" name="矩形 12"/>
          <p:cNvSpPr/>
          <p:nvPr>
            <p:custDataLst>
              <p:tags r:id="rId5"/>
            </p:custDataLst>
          </p:nvPr>
        </p:nvSpPr>
        <p:spPr>
          <a:xfrm>
            <a:off x="1243610" y="4833530"/>
            <a:ext cx="2561982" cy="461475"/>
          </a:xfrm>
          <a:prstGeom prst="rect">
            <a:avLst/>
          </a:prstGeom>
          <a:noFill/>
        </p:spPr>
        <p:txBody>
          <a:bodyPr wrap="square" lIns="0" tIns="0" rIns="0" bIns="0" rtlCol="0" anchor="b">
            <a:noAutofit/>
          </a:bodyPr>
          <a:p>
            <a:pPr algn="l">
              <a:spcBef>
                <a:spcPct val="0"/>
              </a:spcBef>
              <a:spcAft>
                <a:spcPct val="0"/>
              </a:spcAft>
            </a:pPr>
            <a:r>
              <a:rPr lang="zh-CN" altLang="en-US" sz="2000" b="1" kern="0">
                <a:latin typeface="+mn-ea"/>
                <a:cs typeface="+mn-ea"/>
                <a:sym typeface="+mn-ea"/>
              </a:rPr>
              <a:t>（一）</a:t>
            </a:r>
            <a:r>
              <a:rPr lang="en-US" altLang="zh-CN" sz="2000" b="1" kern="0">
                <a:latin typeface="+mn-ea"/>
                <a:cs typeface="+mn-ea"/>
                <a:sym typeface="+mn-ea"/>
              </a:rPr>
              <a:t>HTML </a:t>
            </a:r>
            <a:r>
              <a:rPr lang="zh-CN" altLang="en-US" sz="2000" b="1" kern="0">
                <a:latin typeface="+mn-ea"/>
                <a:cs typeface="+mn-ea"/>
                <a:sym typeface="+mn-ea"/>
              </a:rPr>
              <a:t>代码分析</a:t>
            </a:r>
            <a:endParaRPr lang="zh-CN" altLang="en-US" sz="2000" b="1" kern="0">
              <a:solidFill>
                <a:schemeClr val="accent1"/>
              </a:solidFill>
              <a:latin typeface="+mn-ea"/>
              <a:cs typeface="+mn-ea"/>
            </a:endParaRPr>
          </a:p>
        </p:txBody>
      </p:sp>
      <p:pic>
        <p:nvPicPr>
          <p:cNvPr id="16" name="图片 15" descr="C:/Users/Admin/AppData/Roaming/Kingsoft/office6/wppai/generateppt/7893c1d084dc70a680e59908e7a6b8f5.jpg7893c1d084dc70a680e59908e7a6b8f5"/>
          <p:cNvPicPr>
            <a:picLocks noChangeAspect="1"/>
          </p:cNvPicPr>
          <p:nvPr>
            <p:custDataLst>
              <p:tags r:id="rId6"/>
            </p:custDataLst>
          </p:nvPr>
        </p:nvPicPr>
        <p:blipFill rotWithShape="1">
          <a:blip r:embed="rId7"/>
          <a:srcRect l="3137" r="3137"/>
          <a:stretch>
            <a:fillRect/>
          </a:stretch>
        </p:blipFill>
        <p:spPr>
          <a:xfrm>
            <a:off x="4793521" y="1799464"/>
            <a:ext cx="2593055" cy="2766634"/>
          </a:xfrm>
          <a:custGeom>
            <a:avLst/>
            <a:gdLst>
              <a:gd name="connsiteX0" fmla="*/ 1241500 w 2483399"/>
              <a:gd name="connsiteY0" fmla="*/ 0 h 2649637"/>
              <a:gd name="connsiteX1" fmla="*/ 1241502 w 2483399"/>
              <a:gd name="connsiteY1" fmla="*/ 0 h 2649637"/>
              <a:gd name="connsiteX2" fmla="*/ 1281827 w 2483399"/>
              <a:gd name="connsiteY2" fmla="*/ 4783 h 2649637"/>
              <a:gd name="connsiteX3" fmla="*/ 1321025 w 2483399"/>
              <a:gd name="connsiteY3" fmla="*/ 19130 h 2649637"/>
              <a:gd name="connsiteX4" fmla="*/ 2385119 w 2483399"/>
              <a:gd name="connsiteY4" fmla="*/ 551178 h 2649637"/>
              <a:gd name="connsiteX5" fmla="*/ 2483399 w 2483399"/>
              <a:gd name="connsiteY5" fmla="*/ 710202 h 2649637"/>
              <a:gd name="connsiteX6" fmla="*/ 2483399 w 2483399"/>
              <a:gd name="connsiteY6" fmla="*/ 1939377 h 2649637"/>
              <a:gd name="connsiteX7" fmla="*/ 2385116 w 2483399"/>
              <a:gd name="connsiteY7" fmla="*/ 2098463 h 2649637"/>
              <a:gd name="connsiteX8" fmla="*/ 1321020 w 2483399"/>
              <a:gd name="connsiteY8" fmla="*/ 2630510 h 2649637"/>
              <a:gd name="connsiteX9" fmla="*/ 1161973 w 2483399"/>
              <a:gd name="connsiteY9" fmla="*/ 2630508 h 2649637"/>
              <a:gd name="connsiteX10" fmla="*/ 97878 w 2483399"/>
              <a:gd name="connsiteY10" fmla="*/ 2098461 h 2649637"/>
              <a:gd name="connsiteX11" fmla="*/ 6251 w 2483399"/>
              <a:gd name="connsiteY11" fmla="*/ 1989128 h 2649637"/>
              <a:gd name="connsiteX12" fmla="*/ 0 w 2483399"/>
              <a:gd name="connsiteY12" fmla="*/ 1942433 h 2649637"/>
              <a:gd name="connsiteX13" fmla="*/ 0 w 2483399"/>
              <a:gd name="connsiteY13" fmla="*/ 707266 h 2649637"/>
              <a:gd name="connsiteX14" fmla="*/ 6251 w 2483399"/>
              <a:gd name="connsiteY14" fmla="*/ 660560 h 2649637"/>
              <a:gd name="connsiteX15" fmla="*/ 97882 w 2483399"/>
              <a:gd name="connsiteY15" fmla="*/ 551176 h 2649637"/>
              <a:gd name="connsiteX16" fmla="*/ 1161977 w 2483399"/>
              <a:gd name="connsiteY16" fmla="*/ 19128 h 2649637"/>
              <a:gd name="connsiteX17" fmla="*/ 1201175 w 2483399"/>
              <a:gd name="connsiteY17" fmla="*/ 4781 h 2649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83399" h="2649637">
                <a:moveTo>
                  <a:pt x="1241500" y="0"/>
                </a:moveTo>
                <a:lnTo>
                  <a:pt x="1241502" y="0"/>
                </a:lnTo>
                <a:lnTo>
                  <a:pt x="1281827" y="4783"/>
                </a:lnTo>
                <a:cubicBezTo>
                  <a:pt x="1295144" y="7971"/>
                  <a:pt x="1308273" y="12754"/>
                  <a:pt x="1321025" y="19130"/>
                </a:cubicBezTo>
                <a:cubicBezTo>
                  <a:pt x="1372034" y="44635"/>
                  <a:pt x="2323220" y="520228"/>
                  <a:pt x="2385119" y="551178"/>
                </a:cubicBezTo>
                <a:cubicBezTo>
                  <a:pt x="2447019" y="582128"/>
                  <a:pt x="2483399" y="640996"/>
                  <a:pt x="2483399" y="710202"/>
                </a:cubicBezTo>
                <a:cubicBezTo>
                  <a:pt x="2483399" y="779408"/>
                  <a:pt x="2483399" y="1870171"/>
                  <a:pt x="2483399" y="1939377"/>
                </a:cubicBezTo>
                <a:cubicBezTo>
                  <a:pt x="2483399" y="2008583"/>
                  <a:pt x="2447016" y="2067513"/>
                  <a:pt x="2385116" y="2098463"/>
                </a:cubicBezTo>
                <a:cubicBezTo>
                  <a:pt x="2323216" y="2129413"/>
                  <a:pt x="1372030" y="2605005"/>
                  <a:pt x="1321020" y="2630510"/>
                </a:cubicBezTo>
                <a:cubicBezTo>
                  <a:pt x="1270011" y="2656015"/>
                  <a:pt x="1212983" y="2656012"/>
                  <a:pt x="1161973" y="2630508"/>
                </a:cubicBezTo>
                <a:cubicBezTo>
                  <a:pt x="1110964" y="2605002"/>
                  <a:pt x="159778" y="2129409"/>
                  <a:pt x="97878" y="2098461"/>
                </a:cubicBezTo>
                <a:cubicBezTo>
                  <a:pt x="51453" y="2075248"/>
                  <a:pt x="19384" y="2036331"/>
                  <a:pt x="6251" y="1989128"/>
                </a:cubicBezTo>
                <a:lnTo>
                  <a:pt x="0" y="1942433"/>
                </a:lnTo>
                <a:lnTo>
                  <a:pt x="0" y="707266"/>
                </a:lnTo>
                <a:lnTo>
                  <a:pt x="6251" y="660560"/>
                </a:lnTo>
                <a:cubicBezTo>
                  <a:pt x="19386" y="613339"/>
                  <a:pt x="51458" y="574388"/>
                  <a:pt x="97882" y="551176"/>
                </a:cubicBezTo>
                <a:cubicBezTo>
                  <a:pt x="159782" y="520225"/>
                  <a:pt x="1110967" y="44632"/>
                  <a:pt x="1161977" y="19128"/>
                </a:cubicBezTo>
                <a:cubicBezTo>
                  <a:pt x="1174730" y="12752"/>
                  <a:pt x="1187858" y="7969"/>
                  <a:pt x="1201175" y="4781"/>
                </a:cubicBezTo>
                <a:close/>
              </a:path>
            </a:pathLst>
          </a:custGeom>
          <a:solidFill>
            <a:schemeClr val="accent1">
              <a:alpha val="50000"/>
            </a:schemeClr>
          </a:solidFill>
          <a:ln w="3175" cap="flat" cmpd="sng" algn="ctr">
            <a:solidFill>
              <a:schemeClr val="tx1">
                <a:lumMod val="40000"/>
                <a:lumOff val="60000"/>
                <a:alpha val="20000"/>
              </a:schemeClr>
            </a:solidFill>
            <a:prstDash val="solid"/>
            <a:round/>
            <a:headEnd type="none" w="med" len="med"/>
            <a:tailEnd type="none" w="med" len="med"/>
          </a:ln>
        </p:spPr>
      </p:pic>
      <p:sp>
        <p:nvSpPr>
          <p:cNvPr id="14" name="矩形 13"/>
          <p:cNvSpPr/>
          <p:nvPr>
            <p:custDataLst>
              <p:tags r:id="rId8"/>
            </p:custDataLst>
          </p:nvPr>
        </p:nvSpPr>
        <p:spPr>
          <a:xfrm>
            <a:off x="4820705" y="5333462"/>
            <a:ext cx="2561982" cy="1103297"/>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dirty="0">
                <a:solidFill>
                  <a:schemeClr val="tx1">
                    <a:lumMod val="85000"/>
                    <a:lumOff val="15000"/>
                  </a:schemeClr>
                </a:solidFill>
                <a:latin typeface="+mn-ea"/>
                <a:cs typeface="+mn-ea"/>
              </a:rPr>
              <a:t>使用</a:t>
            </a:r>
            <a:r>
              <a:rPr lang="en-US" altLang="zh-CN" sz="1600" kern="0" dirty="0">
                <a:solidFill>
                  <a:schemeClr val="tx1">
                    <a:lumMod val="85000"/>
                    <a:lumOff val="15000"/>
                  </a:schemeClr>
                </a:solidFill>
                <a:latin typeface="+mn-ea"/>
                <a:cs typeface="+mn-ea"/>
              </a:rPr>
              <a:t>Requests</a:t>
            </a:r>
            <a:r>
              <a:rPr lang="zh-CN" altLang="en-US" sz="1600" kern="0" dirty="0">
                <a:solidFill>
                  <a:schemeClr val="tx1">
                    <a:lumMod val="85000"/>
                    <a:lumOff val="15000"/>
                  </a:schemeClr>
                </a:solidFill>
                <a:latin typeface="+mn-ea"/>
                <a:cs typeface="+mn-ea"/>
              </a:rPr>
              <a:t>与</a:t>
            </a:r>
            <a:r>
              <a:rPr lang="en-US" altLang="zh-CN" sz="1600" kern="0" dirty="0">
                <a:solidFill>
                  <a:schemeClr val="tx1">
                    <a:lumMod val="85000"/>
                    <a:lumOff val="15000"/>
                  </a:schemeClr>
                </a:solidFill>
                <a:latin typeface="+mn-ea"/>
                <a:cs typeface="+mn-ea"/>
              </a:rPr>
              <a:t>Beautiful Soup</a:t>
            </a:r>
            <a:r>
              <a:rPr lang="zh-CN" altLang="en-US" sz="1600" kern="0" dirty="0">
                <a:solidFill>
                  <a:schemeClr val="tx1">
                    <a:lumMod val="85000"/>
                    <a:lumOff val="15000"/>
                  </a:schemeClr>
                </a:solidFill>
                <a:latin typeface="+mn-ea"/>
                <a:cs typeface="+mn-ea"/>
              </a:rPr>
              <a:t>抓取天气数据，包括日期、天气状况及温度信息。</a:t>
            </a:r>
            <a:endParaRPr lang="zh-CN" altLang="en-US" sz="1600" kern="0" dirty="0">
              <a:solidFill>
                <a:schemeClr val="tx1">
                  <a:lumMod val="85000"/>
                  <a:lumOff val="15000"/>
                </a:schemeClr>
              </a:solidFill>
              <a:latin typeface="+mn-ea"/>
              <a:cs typeface="+mn-ea"/>
            </a:endParaRPr>
          </a:p>
        </p:txBody>
      </p:sp>
      <p:sp>
        <p:nvSpPr>
          <p:cNvPr id="15" name="矩形 14"/>
          <p:cNvSpPr/>
          <p:nvPr>
            <p:custDataLst>
              <p:tags r:id="rId9"/>
            </p:custDataLst>
          </p:nvPr>
        </p:nvSpPr>
        <p:spPr>
          <a:xfrm>
            <a:off x="4820920" y="4833620"/>
            <a:ext cx="2058035" cy="461645"/>
          </a:xfrm>
          <a:prstGeom prst="rect">
            <a:avLst/>
          </a:prstGeom>
          <a:noFill/>
        </p:spPr>
        <p:txBody>
          <a:bodyPr wrap="square" lIns="0" tIns="0" rIns="0" bIns="0" rtlCol="0" anchor="b">
            <a:noAutofit/>
          </a:bodyPr>
          <a:p>
            <a:pPr algn="l">
              <a:spcBef>
                <a:spcPct val="0"/>
              </a:spcBef>
              <a:spcAft>
                <a:spcPct val="0"/>
              </a:spcAft>
            </a:pPr>
            <a:r>
              <a:rPr lang="zh-CN" altLang="en-US" sz="2000" b="1" kern="0">
                <a:latin typeface="+mn-ea"/>
                <a:cs typeface="+mn-ea"/>
                <a:sym typeface="+mn-ea"/>
              </a:rPr>
              <a:t>（二）爬取天气预报数据</a:t>
            </a:r>
            <a:endParaRPr lang="zh-CN" altLang="en-US" sz="2000" b="1" kern="0">
              <a:solidFill>
                <a:schemeClr val="accent1"/>
              </a:solidFill>
              <a:latin typeface="+mn-ea"/>
              <a:cs typeface="+mn-ea"/>
            </a:endParaRPr>
          </a:p>
        </p:txBody>
      </p:sp>
      <p:pic>
        <p:nvPicPr>
          <p:cNvPr id="17" name="图片 16" descr="C:/Users/Admin/AppData/Roaming/Kingsoft/office6/wppai/generateppt/c37a83780f3d7dd5f66f478d7484f8f9.jpgc37a83780f3d7dd5f66f478d7484f8f9"/>
          <p:cNvPicPr>
            <a:picLocks noChangeAspect="1"/>
          </p:cNvPicPr>
          <p:nvPr>
            <p:custDataLst>
              <p:tags r:id="rId10"/>
            </p:custDataLst>
          </p:nvPr>
        </p:nvPicPr>
        <p:blipFill rotWithShape="1">
          <a:blip r:embed="rId11"/>
          <a:srcRect l="3129" r="3129"/>
          <a:stretch>
            <a:fillRect/>
          </a:stretch>
        </p:blipFill>
        <p:spPr>
          <a:xfrm>
            <a:off x="8371279" y="1799464"/>
            <a:ext cx="2593474" cy="2766634"/>
          </a:xfrm>
          <a:custGeom>
            <a:avLst/>
            <a:gdLst>
              <a:gd name="connsiteX0" fmla="*/ 1241901 w 2483800"/>
              <a:gd name="connsiteY0" fmla="*/ 0 h 2649637"/>
              <a:gd name="connsiteX1" fmla="*/ 1241903 w 2483800"/>
              <a:gd name="connsiteY1" fmla="*/ 0 h 2649637"/>
              <a:gd name="connsiteX2" fmla="*/ 1282228 w 2483800"/>
              <a:gd name="connsiteY2" fmla="*/ 4783 h 2649637"/>
              <a:gd name="connsiteX3" fmla="*/ 1321426 w 2483800"/>
              <a:gd name="connsiteY3" fmla="*/ 19130 h 2649637"/>
              <a:gd name="connsiteX4" fmla="*/ 2385520 w 2483800"/>
              <a:gd name="connsiteY4" fmla="*/ 551178 h 2649637"/>
              <a:gd name="connsiteX5" fmla="*/ 2483800 w 2483800"/>
              <a:gd name="connsiteY5" fmla="*/ 710202 h 2649637"/>
              <a:gd name="connsiteX6" fmla="*/ 2483800 w 2483800"/>
              <a:gd name="connsiteY6" fmla="*/ 1939377 h 2649637"/>
              <a:gd name="connsiteX7" fmla="*/ 2385517 w 2483800"/>
              <a:gd name="connsiteY7" fmla="*/ 2098463 h 2649637"/>
              <a:gd name="connsiteX8" fmla="*/ 1321421 w 2483800"/>
              <a:gd name="connsiteY8" fmla="*/ 2630510 h 2649637"/>
              <a:gd name="connsiteX9" fmla="*/ 1162374 w 2483800"/>
              <a:gd name="connsiteY9" fmla="*/ 2630508 h 2649637"/>
              <a:gd name="connsiteX10" fmla="*/ 98279 w 2483800"/>
              <a:gd name="connsiteY10" fmla="*/ 2098461 h 2649637"/>
              <a:gd name="connsiteX11" fmla="*/ 0 w 2483800"/>
              <a:gd name="connsiteY11" fmla="*/ 1939437 h 2649637"/>
              <a:gd name="connsiteX12" fmla="*/ 0 w 2483800"/>
              <a:gd name="connsiteY12" fmla="*/ 710262 h 2649637"/>
              <a:gd name="connsiteX13" fmla="*/ 98283 w 2483800"/>
              <a:gd name="connsiteY13" fmla="*/ 551176 h 2649637"/>
              <a:gd name="connsiteX14" fmla="*/ 1162378 w 2483800"/>
              <a:gd name="connsiteY14" fmla="*/ 19128 h 2649637"/>
              <a:gd name="connsiteX15" fmla="*/ 1201576 w 2483800"/>
              <a:gd name="connsiteY15" fmla="*/ 4781 h 2649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83800" h="2649637">
                <a:moveTo>
                  <a:pt x="1241901" y="0"/>
                </a:moveTo>
                <a:lnTo>
                  <a:pt x="1241903" y="0"/>
                </a:lnTo>
                <a:lnTo>
                  <a:pt x="1282228" y="4783"/>
                </a:lnTo>
                <a:cubicBezTo>
                  <a:pt x="1295545" y="7971"/>
                  <a:pt x="1308674" y="12754"/>
                  <a:pt x="1321426" y="19130"/>
                </a:cubicBezTo>
                <a:cubicBezTo>
                  <a:pt x="1372435" y="44635"/>
                  <a:pt x="2323621" y="520228"/>
                  <a:pt x="2385520" y="551178"/>
                </a:cubicBezTo>
                <a:cubicBezTo>
                  <a:pt x="2447420" y="582128"/>
                  <a:pt x="2483800" y="640996"/>
                  <a:pt x="2483800" y="710202"/>
                </a:cubicBezTo>
                <a:cubicBezTo>
                  <a:pt x="2483800" y="779408"/>
                  <a:pt x="2483800" y="1870171"/>
                  <a:pt x="2483800" y="1939377"/>
                </a:cubicBezTo>
                <a:cubicBezTo>
                  <a:pt x="2483800" y="2008583"/>
                  <a:pt x="2447417" y="2067513"/>
                  <a:pt x="2385517" y="2098463"/>
                </a:cubicBezTo>
                <a:cubicBezTo>
                  <a:pt x="2323617" y="2129413"/>
                  <a:pt x="1372431" y="2605005"/>
                  <a:pt x="1321421" y="2630510"/>
                </a:cubicBezTo>
                <a:cubicBezTo>
                  <a:pt x="1270412" y="2656015"/>
                  <a:pt x="1213384" y="2656012"/>
                  <a:pt x="1162374" y="2630508"/>
                </a:cubicBezTo>
                <a:cubicBezTo>
                  <a:pt x="1111365" y="2605002"/>
                  <a:pt x="160179" y="2129409"/>
                  <a:pt x="98279" y="2098461"/>
                </a:cubicBezTo>
                <a:cubicBezTo>
                  <a:pt x="36379" y="2067510"/>
                  <a:pt x="0" y="2008642"/>
                  <a:pt x="0" y="1939437"/>
                </a:cubicBezTo>
                <a:cubicBezTo>
                  <a:pt x="0" y="1870230"/>
                  <a:pt x="0" y="779467"/>
                  <a:pt x="0" y="710262"/>
                </a:cubicBezTo>
                <a:cubicBezTo>
                  <a:pt x="0" y="641055"/>
                  <a:pt x="36384" y="582125"/>
                  <a:pt x="98283" y="551176"/>
                </a:cubicBezTo>
                <a:cubicBezTo>
                  <a:pt x="160183" y="520225"/>
                  <a:pt x="1111368" y="44632"/>
                  <a:pt x="1162378" y="19128"/>
                </a:cubicBezTo>
                <a:cubicBezTo>
                  <a:pt x="1175131" y="12752"/>
                  <a:pt x="1188259" y="7969"/>
                  <a:pt x="1201576" y="4781"/>
                </a:cubicBezTo>
                <a:close/>
              </a:path>
            </a:pathLst>
          </a:custGeom>
          <a:solidFill>
            <a:schemeClr val="accent1">
              <a:alpha val="50000"/>
            </a:schemeClr>
          </a:solidFill>
          <a:ln w="3175" cap="flat" cmpd="sng" algn="ctr">
            <a:solidFill>
              <a:schemeClr val="tx1">
                <a:lumMod val="40000"/>
                <a:lumOff val="60000"/>
                <a:alpha val="20000"/>
              </a:schemeClr>
            </a:solidFill>
            <a:prstDash val="solid"/>
            <a:round/>
            <a:headEnd type="none" w="med" len="med"/>
            <a:tailEnd type="none" w="med" len="med"/>
          </a:ln>
        </p:spPr>
      </p:pic>
      <p:sp>
        <p:nvSpPr>
          <p:cNvPr id="21" name="矩形 20"/>
          <p:cNvSpPr/>
          <p:nvPr>
            <p:custDataLst>
              <p:tags r:id="rId12"/>
            </p:custDataLst>
          </p:nvPr>
        </p:nvSpPr>
        <p:spPr>
          <a:xfrm>
            <a:off x="8397800" y="5333462"/>
            <a:ext cx="2561982" cy="1103297"/>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sz="1600" kern="0">
                <a:solidFill>
                  <a:schemeClr val="tx1">
                    <a:lumMod val="85000"/>
                    <a:lumOff val="15000"/>
                  </a:schemeClr>
                </a:solidFill>
                <a:latin typeface="+mn-ea"/>
                <a:cs typeface="+mn-ea"/>
              </a:rPr>
              <a:t>存储四大城市天气数据至</a:t>
            </a:r>
            <a:r>
              <a:rPr lang="en-US" altLang="zh-CN" sz="1600" kern="0">
                <a:solidFill>
                  <a:schemeClr val="tx1">
                    <a:lumMod val="85000"/>
                    <a:lumOff val="15000"/>
                  </a:schemeClr>
                </a:solidFill>
                <a:latin typeface="+mn-ea"/>
                <a:cs typeface="+mn-ea"/>
              </a:rPr>
              <a:t>SQLite</a:t>
            </a:r>
            <a:r>
              <a:rPr lang="zh-CN" altLang="en-US" sz="1600" kern="0">
                <a:solidFill>
                  <a:schemeClr val="tx1">
                    <a:lumMod val="85000"/>
                    <a:lumOff val="15000"/>
                  </a:schemeClr>
                </a:solidFill>
                <a:latin typeface="+mn-ea"/>
                <a:cs typeface="+mn-ea"/>
              </a:rPr>
              <a:t>数据库，创建</a:t>
            </a:r>
            <a:r>
              <a:rPr lang="en-US" altLang="zh-CN" sz="1600" kern="0">
                <a:solidFill>
                  <a:schemeClr val="tx1">
                    <a:lumMod val="85000"/>
                    <a:lumOff val="15000"/>
                  </a:schemeClr>
                </a:solidFill>
                <a:latin typeface="+mn-ea"/>
                <a:cs typeface="+mn-ea"/>
              </a:rPr>
              <a:t>weathers</a:t>
            </a:r>
            <a:r>
              <a:rPr lang="zh-CN" altLang="en-US" sz="1600" kern="0">
                <a:solidFill>
                  <a:schemeClr val="tx1">
                    <a:lumMod val="85000"/>
                    <a:lumOff val="15000"/>
                  </a:schemeClr>
                </a:solidFill>
                <a:latin typeface="+mn-ea"/>
                <a:cs typeface="+mn-ea"/>
              </a:rPr>
              <a:t>表记录城市、日期、天气及温度。</a:t>
            </a:r>
            <a:endParaRPr lang="zh-CN" altLang="en-US" sz="1600" kern="0">
              <a:solidFill>
                <a:schemeClr val="tx1">
                  <a:lumMod val="85000"/>
                  <a:lumOff val="15000"/>
                </a:schemeClr>
              </a:solidFill>
              <a:latin typeface="+mn-ea"/>
              <a:cs typeface="+mn-ea"/>
            </a:endParaRPr>
          </a:p>
        </p:txBody>
      </p:sp>
      <p:sp>
        <p:nvSpPr>
          <p:cNvPr id="22" name="矩形 21"/>
          <p:cNvSpPr/>
          <p:nvPr>
            <p:custDataLst>
              <p:tags r:id="rId13"/>
            </p:custDataLst>
          </p:nvPr>
        </p:nvSpPr>
        <p:spPr>
          <a:xfrm>
            <a:off x="8397800" y="4833530"/>
            <a:ext cx="2561982" cy="461475"/>
          </a:xfrm>
          <a:prstGeom prst="rect">
            <a:avLst/>
          </a:prstGeom>
          <a:noFill/>
        </p:spPr>
        <p:txBody>
          <a:bodyPr wrap="square" lIns="0" tIns="0" rIns="0" bIns="0" rtlCol="0" anchor="b">
            <a:noAutofit/>
          </a:bodyPr>
          <a:p>
            <a:pPr algn="ctr">
              <a:spcBef>
                <a:spcPct val="0"/>
              </a:spcBef>
              <a:spcAft>
                <a:spcPct val="0"/>
              </a:spcAft>
            </a:pPr>
            <a:r>
              <a:rPr lang="zh-CN" altLang="en-US" sz="2000" b="1" kern="0">
                <a:latin typeface="+mn-ea"/>
                <a:cs typeface="+mn-ea"/>
                <a:sym typeface="+mn-ea"/>
              </a:rPr>
              <a:t>（三）爬取与存储天气预报数据</a:t>
            </a:r>
            <a:endParaRPr lang="zh-CN" altLang="en-US" sz="2000" b="1" kern="0">
              <a:solidFill>
                <a:schemeClr val="accent1"/>
              </a:solidFill>
              <a:latin typeface="+mn-ea"/>
              <a:cs typeface="+mn-ea"/>
            </a:endParaRPr>
          </a:p>
        </p:txBody>
      </p:sp>
      <p:sp>
        <p:nvSpPr>
          <p:cNvPr id="2062" name="Rectangle 14"/>
          <p:cNvSpPr>
            <a:spLocks noGrp="1" noChangeArrowheads="1"/>
          </p:cNvSpPr>
          <p:nvPr>
            <p:custDataLst>
              <p:tags r:id="rId14"/>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实训操作</a:t>
            </a:r>
            <a:endParaRPr lang="zh-CN" altLang="en-US" sz="3200" dirty="0">
              <a:solidFill>
                <a:srgbClr val="FF0000"/>
              </a:solidFill>
              <a:latin typeface="楷体_GB2312" charset="-122"/>
            </a:endParaRPr>
          </a:p>
        </p:txBody>
      </p:sp>
    </p:spTree>
    <p:custDataLst>
      <p:tags r:id="rId15"/>
    </p:custDataLst>
  </p:cSld>
  <p:clrMapOvr>
    <a:masterClrMapping/>
  </p:clrMapOvr>
  <p:transition>
    <p:cut/>
  </p:transition>
</p:sld>
</file>

<file path=ppt/slides/slide98.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sp>
        <p:nvSpPr>
          <p:cNvPr id="13" name="矩形 12"/>
          <p:cNvSpPr/>
          <p:nvPr>
            <p:custDataLst>
              <p:tags r:id="rId2"/>
            </p:custDataLst>
          </p:nvPr>
        </p:nvSpPr>
        <p:spPr>
          <a:xfrm>
            <a:off x="931545" y="1184275"/>
            <a:ext cx="10314305" cy="4728210"/>
          </a:xfrm>
          <a:prstGeom prst="rect">
            <a:avLst/>
          </a:prstGeom>
          <a:noFill/>
        </p:spPr>
        <p:txBody>
          <a:bodyPr wrap="square" lIns="0" tIns="0" rIns="0" bIns="0" rtlCol="0" anchor="b">
            <a:noAutofit/>
          </a:bodyPr>
          <a:p>
            <a:pPr algn="l">
              <a:spcBef>
                <a:spcPct val="0"/>
              </a:spcBef>
              <a:spcAft>
                <a:spcPct val="0"/>
              </a:spcAft>
            </a:pPr>
            <a:r>
              <a:rPr lang="zh-CN" altLang="en-US" sz="1200" b="1" kern="0">
                <a:solidFill>
                  <a:schemeClr val="tx1"/>
                </a:solidFill>
                <a:latin typeface="+mn-ea"/>
                <a:cs typeface="+mn-ea"/>
              </a:rPr>
              <a:t>（一）</a:t>
            </a:r>
            <a:r>
              <a:rPr lang="en-US" altLang="zh-CN" sz="1200" b="1" kern="0">
                <a:solidFill>
                  <a:schemeClr val="tx1"/>
                </a:solidFill>
                <a:latin typeface="+mn-ea"/>
                <a:cs typeface="+mn-ea"/>
              </a:rPr>
              <a:t>HTML </a:t>
            </a:r>
            <a:r>
              <a:rPr lang="zh-CN" altLang="en-US" sz="1200" b="1" kern="0">
                <a:solidFill>
                  <a:schemeClr val="tx1"/>
                </a:solidFill>
                <a:latin typeface="+mn-ea"/>
                <a:cs typeface="+mn-ea"/>
              </a:rPr>
              <a:t>代码分析</a:t>
            </a:r>
            <a:endParaRPr lang="zh-CN" altLang="en-US" sz="1200" kern="0">
              <a:solidFill>
                <a:schemeClr val="tx1"/>
              </a:solidFill>
              <a:latin typeface="+mn-ea"/>
              <a:cs typeface="+mn-ea"/>
            </a:endParaRPr>
          </a:p>
          <a:p>
            <a:pPr algn="l">
              <a:spcBef>
                <a:spcPct val="0"/>
              </a:spcBef>
              <a:spcAft>
                <a:spcPct val="0"/>
              </a:spcAft>
            </a:pPr>
            <a:r>
              <a:rPr lang="zh-CN" altLang="en-US" sz="1000" kern="0">
                <a:solidFill>
                  <a:schemeClr val="tx1"/>
                </a:solidFill>
                <a:latin typeface="+mn-ea"/>
                <a:cs typeface="+mn-ea"/>
              </a:rPr>
              <a:t>用浏览器浏览网站，在</a:t>
            </a:r>
            <a:r>
              <a:rPr lang="en-US" altLang="zh-CN" sz="1000" kern="0">
                <a:solidFill>
                  <a:schemeClr val="tx1"/>
                </a:solidFill>
                <a:latin typeface="+mn-ea"/>
                <a:cs typeface="+mn-ea"/>
              </a:rPr>
              <a:t>“7 </a:t>
            </a:r>
            <a:r>
              <a:rPr lang="zh-CN" altLang="en-US" sz="1000" kern="0">
                <a:solidFill>
                  <a:schemeClr val="tx1"/>
                </a:solidFill>
                <a:latin typeface="+mn-ea"/>
                <a:cs typeface="+mn-ea"/>
              </a:rPr>
              <a:t>天</a:t>
            </a:r>
            <a:r>
              <a:rPr lang="en-US" altLang="zh-CN" sz="1000" kern="0">
                <a:solidFill>
                  <a:schemeClr val="tx1"/>
                </a:solidFill>
                <a:latin typeface="+mn-ea"/>
                <a:cs typeface="+mn-ea"/>
              </a:rPr>
              <a:t>”</a:t>
            </a:r>
            <a:r>
              <a:rPr lang="zh-CN" altLang="en-US" sz="1000" kern="0">
                <a:solidFill>
                  <a:schemeClr val="tx1"/>
                </a:solidFill>
                <a:latin typeface="+mn-ea"/>
                <a:cs typeface="+mn-ea"/>
              </a:rPr>
              <a:t>选项卡当天天气预报处右击，在弹出的快捷菜单中</a:t>
            </a:r>
            <a:r>
              <a:rPr lang="en-US" altLang="zh-CN" sz="1000" kern="0">
                <a:solidFill>
                  <a:schemeClr val="tx1"/>
                </a:solidFill>
                <a:latin typeface="+mn-ea"/>
                <a:cs typeface="+mn-ea"/>
              </a:rPr>
              <a:t> </a:t>
            </a:r>
            <a:r>
              <a:rPr lang="zh-CN" altLang="en-US" sz="1000" kern="0">
                <a:solidFill>
                  <a:schemeClr val="tx1"/>
                </a:solidFill>
                <a:latin typeface="+mn-ea"/>
                <a:cs typeface="+mn-ea"/>
              </a:rPr>
              <a:t>选择</a:t>
            </a:r>
            <a:r>
              <a:rPr lang="en-US" altLang="zh-CN" sz="1000" kern="0">
                <a:solidFill>
                  <a:schemeClr val="tx1"/>
                </a:solidFill>
                <a:latin typeface="+mn-ea"/>
                <a:cs typeface="+mn-ea"/>
              </a:rPr>
              <a:t>“</a:t>
            </a:r>
            <a:r>
              <a:rPr lang="zh-CN" altLang="en-US" sz="1000" kern="0">
                <a:solidFill>
                  <a:schemeClr val="tx1"/>
                </a:solidFill>
                <a:latin typeface="+mn-ea"/>
                <a:cs typeface="+mn-ea"/>
              </a:rPr>
              <a:t>检查</a:t>
            </a:r>
            <a:r>
              <a:rPr lang="en-US" altLang="zh-CN" sz="1000" kern="0">
                <a:solidFill>
                  <a:schemeClr val="tx1"/>
                </a:solidFill>
                <a:latin typeface="+mn-ea"/>
                <a:cs typeface="+mn-ea"/>
              </a:rPr>
              <a:t>”</a:t>
            </a:r>
            <a:r>
              <a:rPr lang="zh-CN" altLang="en-US" sz="1000" kern="0">
                <a:solidFill>
                  <a:schemeClr val="tx1"/>
                </a:solidFill>
                <a:latin typeface="+mn-ea"/>
                <a:cs typeface="+mn-ea"/>
              </a:rPr>
              <a:t>命令，可以打开该位置对应的</a:t>
            </a:r>
            <a:r>
              <a:rPr lang="en-US" altLang="zh-CN" sz="1000" kern="0">
                <a:solidFill>
                  <a:schemeClr val="tx1"/>
                </a:solidFill>
                <a:latin typeface="+mn-ea"/>
                <a:cs typeface="+mn-ea"/>
              </a:rPr>
              <a:t> HTML </a:t>
            </a:r>
            <a:r>
              <a:rPr lang="zh-CN" altLang="en-US" sz="1000" kern="0">
                <a:solidFill>
                  <a:schemeClr val="tx1"/>
                </a:solidFill>
                <a:latin typeface="+mn-ea"/>
                <a:cs typeface="+mn-ea"/>
              </a:rPr>
              <a:t>代码。</a:t>
            </a:r>
            <a:endParaRPr lang="zh-CN" altLang="en-US" sz="1000" kern="0">
              <a:solidFill>
                <a:schemeClr val="tx1"/>
              </a:solidFill>
              <a:latin typeface="+mn-ea"/>
              <a:cs typeface="+mn-ea"/>
            </a:endParaRPr>
          </a:p>
          <a:p>
            <a:pPr algn="l">
              <a:spcBef>
                <a:spcPct val="0"/>
              </a:spcBef>
              <a:spcAft>
                <a:spcPct val="0"/>
              </a:spcAft>
            </a:pPr>
            <a:r>
              <a:rPr lang="zh-CN" altLang="en-US" sz="1000" kern="0">
                <a:solidFill>
                  <a:schemeClr val="tx1"/>
                </a:solidFill>
                <a:latin typeface="+mn-ea"/>
                <a:cs typeface="+mn-ea"/>
              </a:rPr>
              <a:t>选择</a:t>
            </a:r>
            <a:r>
              <a:rPr lang="en-US" altLang="zh-CN" sz="1000" kern="0">
                <a:solidFill>
                  <a:schemeClr val="tx1"/>
                </a:solidFill>
                <a:latin typeface="+mn-ea"/>
                <a:cs typeface="+mn-ea"/>
              </a:rPr>
              <a:t> </a:t>
            </a:r>
            <a:r>
              <a:rPr lang="en-US" altLang="zh-CN" sz="1000" b="1" i="1" u="sng" kern="0">
                <a:solidFill>
                  <a:schemeClr val="tx1"/>
                </a:solidFill>
                <a:latin typeface="+mn-ea"/>
                <a:cs typeface="+mn-ea"/>
              </a:rPr>
              <a:t>&lt;ul class = "t clearfix"&gt; </a:t>
            </a:r>
            <a:r>
              <a:rPr lang="zh-CN" altLang="en-US" sz="1000" b="1" i="1" u="sng" kern="0">
                <a:solidFill>
                  <a:schemeClr val="tx1"/>
                </a:solidFill>
                <a:latin typeface="+mn-ea"/>
                <a:cs typeface="+mn-ea"/>
              </a:rPr>
              <a:t>元素</a:t>
            </a:r>
            <a:r>
              <a:rPr lang="zh-CN" altLang="en-US" sz="1000" kern="0">
                <a:solidFill>
                  <a:schemeClr val="tx1"/>
                </a:solidFill>
                <a:latin typeface="+mn-ea"/>
                <a:cs typeface="+mn-ea"/>
              </a:rPr>
              <a:t>，右击，在弹出的快捷菜单中选择</a:t>
            </a:r>
            <a:r>
              <a:rPr lang="en-US" altLang="zh-CN" sz="1000" kern="0">
                <a:solidFill>
                  <a:schemeClr val="tx1"/>
                </a:solidFill>
                <a:latin typeface="+mn-ea"/>
                <a:cs typeface="+mn-ea"/>
              </a:rPr>
              <a:t>“Edit as HTML” </a:t>
            </a:r>
            <a:r>
              <a:rPr lang="zh-CN" altLang="en-US" sz="1000" kern="0">
                <a:solidFill>
                  <a:schemeClr val="tx1"/>
                </a:solidFill>
                <a:latin typeface="+mn-ea"/>
                <a:cs typeface="+mn-ea"/>
              </a:rPr>
              <a:t>命令，进入编辑状态，复制整个</a:t>
            </a:r>
            <a:r>
              <a:rPr lang="en-US" altLang="zh-CN" sz="1000" kern="0">
                <a:solidFill>
                  <a:schemeClr val="tx1"/>
                </a:solidFill>
                <a:latin typeface="+mn-ea"/>
                <a:cs typeface="+mn-ea"/>
              </a:rPr>
              <a:t> HTML</a:t>
            </a:r>
            <a:r>
              <a:rPr lang="zh-CN" altLang="en-US" sz="1000" kern="0">
                <a:solidFill>
                  <a:schemeClr val="tx1"/>
                </a:solidFill>
                <a:latin typeface="+mn-ea"/>
                <a:cs typeface="+mn-ea"/>
              </a:rPr>
              <a:t>，结果如下：</a:t>
            </a:r>
            <a:endParaRPr lang="zh-CN" altLang="en-US" sz="1000" kern="0">
              <a:solidFill>
                <a:schemeClr val="tx1"/>
              </a:solidFill>
              <a:latin typeface="+mn-ea"/>
              <a:cs typeface="+mn-ea"/>
            </a:endParaRPr>
          </a:p>
          <a:p>
            <a:pPr algn="l">
              <a:spcBef>
                <a:spcPct val="0"/>
              </a:spcBef>
              <a:spcAft>
                <a:spcPct val="0"/>
              </a:spcAft>
            </a:pPr>
            <a:endParaRPr lang="zh-CN" altLang="en-US" sz="1000" kern="0">
              <a:solidFill>
                <a:schemeClr val="tx1"/>
              </a:solidFill>
              <a:latin typeface="+mn-ea"/>
              <a:cs typeface="+mn-ea"/>
            </a:endParaRPr>
          </a:p>
          <a:p>
            <a:pPr algn="l">
              <a:spcBef>
                <a:spcPct val="0"/>
              </a:spcBef>
              <a:spcAft>
                <a:spcPct val="0"/>
              </a:spcAft>
            </a:pPr>
            <a:r>
              <a:rPr lang="en-US" altLang="zh-CN" sz="1000" b="1" i="1" kern="0">
                <a:solidFill>
                  <a:srgbClr val="00B0F0"/>
                </a:solidFill>
                <a:latin typeface="+mn-ea"/>
                <a:cs typeface="+mn-ea"/>
              </a:rPr>
              <a:t>&lt;ul class="t clear</a:t>
            </a:r>
            <a:r>
              <a:rPr lang="en-US" altLang="en-US" sz="1000" b="1" i="1" kern="0">
                <a:solidFill>
                  <a:srgbClr val="00B0F0"/>
                </a:solidFill>
                <a:latin typeface="+mn-ea"/>
                <a:cs typeface="+mn-ea"/>
              </a:rPr>
              <a:t>ﬁ</a:t>
            </a:r>
            <a:r>
              <a:rPr lang="en-US" altLang="zh-CN" sz="1000" b="1" i="1" kern="0">
                <a:solidFill>
                  <a:srgbClr val="00B0F0"/>
                </a:solidFill>
                <a:latin typeface="+mn-ea"/>
                <a:cs typeface="+mn-ea"/>
              </a:rPr>
              <a:t>x"&gt;</a:t>
            </a:r>
            <a:endParaRPr lang="en-US" altLang="zh-CN" sz="1000" b="1" i="1" kern="0">
              <a:solidFill>
                <a:srgbClr val="00B0F0"/>
              </a:solidFill>
              <a:latin typeface="+mn-ea"/>
              <a:cs typeface="+mn-ea"/>
            </a:endParaRPr>
          </a:p>
          <a:p>
            <a:pPr algn="l">
              <a:spcBef>
                <a:spcPct val="0"/>
              </a:spcBef>
              <a:spcAft>
                <a:spcPct val="0"/>
              </a:spcAft>
            </a:pPr>
            <a:r>
              <a:rPr lang="en-US" altLang="zh-CN" sz="1000" kern="0">
                <a:solidFill>
                  <a:schemeClr val="tx1"/>
                </a:solidFill>
                <a:latin typeface="+mn-ea"/>
                <a:cs typeface="+mn-ea"/>
              </a:rPr>
              <a:t>&lt;li class="on"&gt;</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&lt;h1&gt;5 </a:t>
            </a:r>
            <a:r>
              <a:rPr lang="zh-CN" altLang="en-US" sz="1000" kern="0">
                <a:solidFill>
                  <a:schemeClr val="tx1"/>
                </a:solidFill>
                <a:latin typeface="+mn-ea"/>
                <a:cs typeface="+mn-ea"/>
              </a:rPr>
              <a:t>日</a:t>
            </a:r>
            <a:r>
              <a:rPr lang="en-US" altLang="zh-CN" sz="1000" kern="0">
                <a:solidFill>
                  <a:schemeClr val="tx1"/>
                </a:solidFill>
                <a:latin typeface="+mn-ea"/>
                <a:cs typeface="+mn-ea"/>
              </a:rPr>
              <a:t> ( </a:t>
            </a:r>
            <a:r>
              <a:rPr lang="zh-CN" altLang="en-US" sz="1000" kern="0">
                <a:solidFill>
                  <a:schemeClr val="tx1"/>
                </a:solidFill>
                <a:latin typeface="+mn-ea"/>
                <a:cs typeface="+mn-ea"/>
              </a:rPr>
              <a:t>今天</a:t>
            </a:r>
            <a:r>
              <a:rPr lang="en-US" altLang="zh-CN" sz="1000" kern="0">
                <a:solidFill>
                  <a:schemeClr val="tx1"/>
                </a:solidFill>
                <a:latin typeface="+mn-ea"/>
                <a:cs typeface="+mn-ea"/>
              </a:rPr>
              <a:t> )&lt;/hl&gt;</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&lt;big class="png40 d01"&gt;&lt;/big&gt;</a:t>
            </a:r>
            <a:endParaRPr lang="en-US" altLang="zh-CN" sz="1000" kern="0">
              <a:solidFill>
                <a:schemeClr val="tx1"/>
              </a:solidFill>
              <a:latin typeface="+mn-ea"/>
              <a:cs typeface="+mn-ea"/>
            </a:endParaRPr>
          </a:p>
          <a:p>
            <a:pPr algn="l">
              <a:spcBef>
                <a:spcPct val="0"/>
              </a:spcBef>
              <a:spcAft>
                <a:spcPct val="0"/>
              </a:spcAft>
            </a:pP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&lt;big class="png40 n01"&gt;&lt;/big&gt;</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&lt;p title=" </a:t>
            </a:r>
            <a:r>
              <a:rPr lang="zh-CN" altLang="en-US" sz="1000" kern="0">
                <a:solidFill>
                  <a:schemeClr val="tx1"/>
                </a:solidFill>
                <a:latin typeface="+mn-ea"/>
                <a:cs typeface="+mn-ea"/>
              </a:rPr>
              <a:t>多云</a:t>
            </a:r>
            <a:r>
              <a:rPr lang="en-US" altLang="zh-CN" sz="1000" kern="0">
                <a:solidFill>
                  <a:schemeClr val="tx1"/>
                </a:solidFill>
                <a:latin typeface="+mn-ea"/>
                <a:cs typeface="+mn-ea"/>
              </a:rPr>
              <a:t> "class="wea"&gt; </a:t>
            </a:r>
            <a:r>
              <a:rPr lang="zh-CN" altLang="en-US" sz="1000" kern="0">
                <a:solidFill>
                  <a:schemeClr val="tx1"/>
                </a:solidFill>
                <a:latin typeface="+mn-ea"/>
                <a:cs typeface="+mn-ea"/>
              </a:rPr>
              <a:t>多云</a:t>
            </a:r>
            <a:r>
              <a:rPr lang="en-US" altLang="zh-CN" sz="1000" kern="0">
                <a:solidFill>
                  <a:schemeClr val="tx1"/>
                </a:solidFill>
                <a:latin typeface="+mn-ea"/>
                <a:cs typeface="+mn-ea"/>
              </a:rPr>
              <a:t> &lt;/p&gt; &lt;p class="tem"&gt;</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&lt;span&gt;32&lt;/span&gt;&lt;i&gt;28</a:t>
            </a:r>
            <a:r>
              <a:rPr lang="en-US" altLang="en-US" sz="1000" kern="0">
                <a:solidFill>
                  <a:schemeClr val="tx1"/>
                </a:solidFill>
                <a:latin typeface="+mn-ea"/>
                <a:cs typeface="+mn-ea"/>
              </a:rPr>
              <a:t>℃</a:t>
            </a:r>
            <a:r>
              <a:rPr lang="en-US" altLang="zh-CN" sz="1000" kern="0">
                <a:solidFill>
                  <a:schemeClr val="tx1"/>
                </a:solidFill>
                <a:latin typeface="+mn-ea"/>
                <a:cs typeface="+mn-ea"/>
              </a:rPr>
              <a:t> &lt;/i&gt;</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&lt;/p&gt;</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&lt;p class="win"&gt; &lt;em&gt;</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&lt;span title=" </a:t>
            </a:r>
            <a:r>
              <a:rPr lang="zh-CN" altLang="en-US" sz="1000" kern="0">
                <a:solidFill>
                  <a:schemeClr val="tx1"/>
                </a:solidFill>
                <a:latin typeface="+mn-ea"/>
                <a:cs typeface="+mn-ea"/>
              </a:rPr>
              <a:t>无持续风向</a:t>
            </a:r>
            <a:r>
              <a:rPr lang="en-US" altLang="zh-CN" sz="1000" kern="0">
                <a:solidFill>
                  <a:schemeClr val="tx1"/>
                </a:solidFill>
                <a:latin typeface="+mn-ea"/>
                <a:cs typeface="+mn-ea"/>
              </a:rPr>
              <a:t> "class=""&gt;&lt;/span&gt;</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&lt;span title=" </a:t>
            </a:r>
            <a:r>
              <a:rPr lang="zh-CN" altLang="en-US" sz="1000" kern="0">
                <a:solidFill>
                  <a:schemeClr val="tx1"/>
                </a:solidFill>
                <a:latin typeface="+mn-ea"/>
                <a:cs typeface="+mn-ea"/>
              </a:rPr>
              <a:t>无持续风向</a:t>
            </a:r>
            <a:r>
              <a:rPr lang="en-US" altLang="zh-CN" sz="1000" kern="0">
                <a:solidFill>
                  <a:schemeClr val="tx1"/>
                </a:solidFill>
                <a:latin typeface="+mn-ea"/>
                <a:cs typeface="+mn-ea"/>
              </a:rPr>
              <a:t> "class=""&gt;&lt;/span&gt; &lt;/em&gt;</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&lt;i&gt; </a:t>
            </a:r>
            <a:r>
              <a:rPr lang="zh-CN" altLang="en-US" sz="1000" kern="0">
                <a:solidFill>
                  <a:schemeClr val="tx1"/>
                </a:solidFill>
                <a:latin typeface="+mn-ea"/>
                <a:cs typeface="+mn-ea"/>
              </a:rPr>
              <a:t>微风</a:t>
            </a:r>
            <a:r>
              <a:rPr lang="en-US" altLang="zh-CN" sz="1000" kern="0">
                <a:solidFill>
                  <a:schemeClr val="tx1"/>
                </a:solidFill>
                <a:latin typeface="+mn-ea"/>
                <a:cs typeface="+mn-ea"/>
              </a:rPr>
              <a:t> &lt;/i&gt; &lt;/p&gt;</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&lt;div class="slid"&gt;&lt;/div&gt; &lt;/li&gt;</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&lt;li&gt;</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&lt;h1&gt;6 </a:t>
            </a:r>
            <a:r>
              <a:rPr lang="zh-CN" altLang="en-US" sz="1000" kern="0">
                <a:solidFill>
                  <a:schemeClr val="tx1"/>
                </a:solidFill>
                <a:latin typeface="+mn-ea"/>
                <a:cs typeface="+mn-ea"/>
              </a:rPr>
              <a:t>日</a:t>
            </a:r>
            <a:r>
              <a:rPr lang="en-US" altLang="zh-CN" sz="1000" kern="0">
                <a:solidFill>
                  <a:schemeClr val="tx1"/>
                </a:solidFill>
                <a:latin typeface="+mn-ea"/>
                <a:cs typeface="+mn-ea"/>
              </a:rPr>
              <a:t> ( </a:t>
            </a:r>
            <a:r>
              <a:rPr lang="zh-CN" altLang="en-US" sz="1000" kern="0">
                <a:solidFill>
                  <a:schemeClr val="tx1"/>
                </a:solidFill>
                <a:latin typeface="+mn-ea"/>
                <a:cs typeface="+mn-ea"/>
              </a:rPr>
              <a:t>明天</a:t>
            </a:r>
            <a:r>
              <a:rPr lang="en-US" altLang="zh-CN" sz="1000" kern="0">
                <a:solidFill>
                  <a:schemeClr val="tx1"/>
                </a:solidFill>
                <a:latin typeface="+mn-ea"/>
                <a:cs typeface="+mn-ea"/>
              </a:rPr>
              <a:t> )&lt;/h1&gt;</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&lt;big class="png40 d01"&gt;&lt;/big&gt;</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&lt;big class="png40 n01"&gt;&lt;/big&gt;</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&lt;p title=" </a:t>
            </a:r>
            <a:r>
              <a:rPr lang="zh-CN" altLang="en-US" sz="1000" kern="0">
                <a:solidFill>
                  <a:schemeClr val="tx1"/>
                </a:solidFill>
                <a:latin typeface="+mn-ea"/>
                <a:cs typeface="+mn-ea"/>
              </a:rPr>
              <a:t>多云</a:t>
            </a:r>
            <a:r>
              <a:rPr lang="en-US" altLang="zh-CN" sz="1000" kern="0">
                <a:solidFill>
                  <a:schemeClr val="tx1"/>
                </a:solidFill>
                <a:latin typeface="+mn-ea"/>
                <a:cs typeface="+mn-ea"/>
              </a:rPr>
              <a:t> "class="wea"&gt; </a:t>
            </a:r>
            <a:r>
              <a:rPr lang="zh-CN" altLang="en-US" sz="1000" kern="0">
                <a:solidFill>
                  <a:schemeClr val="tx1"/>
                </a:solidFill>
                <a:latin typeface="+mn-ea"/>
                <a:cs typeface="+mn-ea"/>
              </a:rPr>
              <a:t>多云</a:t>
            </a:r>
            <a:r>
              <a:rPr lang="en-US" altLang="zh-CN" sz="1000" kern="0">
                <a:solidFill>
                  <a:schemeClr val="tx1"/>
                </a:solidFill>
                <a:latin typeface="+mn-ea"/>
                <a:cs typeface="+mn-ea"/>
              </a:rPr>
              <a:t> &lt;/p&gt; &lt;p class="tem"&gt;</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&lt;span&gt;32&lt;/span&gt;&lt;i&gt;27</a:t>
            </a:r>
            <a:r>
              <a:rPr lang="en-US" altLang="en-US" sz="1000" kern="0">
                <a:solidFill>
                  <a:schemeClr val="tx1"/>
                </a:solidFill>
                <a:latin typeface="+mn-ea"/>
                <a:cs typeface="+mn-ea"/>
              </a:rPr>
              <a:t>℃</a:t>
            </a:r>
            <a:r>
              <a:rPr lang="en-US" altLang="zh-CN" sz="1000" kern="0">
                <a:solidFill>
                  <a:schemeClr val="tx1"/>
                </a:solidFill>
                <a:latin typeface="+mn-ea"/>
                <a:cs typeface="+mn-ea"/>
              </a:rPr>
              <a:t> &lt;/i&gt;</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&lt;/p&gt;</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&lt;p class="win"&gt; &lt;em&gt;</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&lt;span title=" </a:t>
            </a:r>
            <a:r>
              <a:rPr lang="zh-CN" altLang="en-US" sz="1000" kern="0">
                <a:solidFill>
                  <a:schemeClr val="tx1"/>
                </a:solidFill>
                <a:latin typeface="+mn-ea"/>
                <a:cs typeface="+mn-ea"/>
              </a:rPr>
              <a:t>无持续风向</a:t>
            </a:r>
            <a:r>
              <a:rPr lang="en-US" altLang="zh-CN" sz="1000" kern="0">
                <a:solidFill>
                  <a:schemeClr val="tx1"/>
                </a:solidFill>
                <a:latin typeface="+mn-ea"/>
                <a:cs typeface="+mn-ea"/>
              </a:rPr>
              <a:t> "class=""&gt;&lt;/span&gt;</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&lt;span title=" </a:t>
            </a:r>
            <a:r>
              <a:rPr lang="zh-CN" altLang="en-US" sz="1000" kern="0">
                <a:solidFill>
                  <a:schemeClr val="tx1"/>
                </a:solidFill>
                <a:latin typeface="+mn-ea"/>
                <a:cs typeface="+mn-ea"/>
              </a:rPr>
              <a:t>无持续风向</a:t>
            </a:r>
            <a:r>
              <a:rPr lang="en-US" altLang="zh-CN" sz="1000" kern="0">
                <a:solidFill>
                  <a:schemeClr val="tx1"/>
                </a:solidFill>
                <a:latin typeface="+mn-ea"/>
                <a:cs typeface="+mn-ea"/>
              </a:rPr>
              <a:t> "class=""&gt;&lt;/span&gt; &lt;/em&gt;</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&lt;i&gt; </a:t>
            </a:r>
            <a:r>
              <a:rPr lang="zh-CN" altLang="en-US" sz="1000" kern="0">
                <a:solidFill>
                  <a:schemeClr val="tx1"/>
                </a:solidFill>
                <a:latin typeface="+mn-ea"/>
                <a:cs typeface="+mn-ea"/>
              </a:rPr>
              <a:t>微风</a:t>
            </a:r>
            <a:r>
              <a:rPr lang="en-US" altLang="zh-CN" sz="1000" kern="0">
                <a:solidFill>
                  <a:schemeClr val="tx1"/>
                </a:solidFill>
                <a:latin typeface="+mn-ea"/>
                <a:cs typeface="+mn-ea"/>
              </a:rPr>
              <a:t> &lt;/i&gt; &lt;/p&gt;</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&lt;div class="slid"&gt;&lt;/div&gt; &lt;/li&gt;</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&lt;li&gt;</a:t>
            </a:r>
            <a:endParaRPr lang="en-US" altLang="zh-CN" sz="1000" kern="0">
              <a:solidFill>
                <a:schemeClr val="tx1"/>
              </a:solidFill>
              <a:latin typeface="+mn-ea"/>
              <a:cs typeface="+mn-ea"/>
            </a:endParaRPr>
          </a:p>
        </p:txBody>
      </p:sp>
      <p:sp>
        <p:nvSpPr>
          <p:cNvPr id="2062" name="Rectangle 14"/>
          <p:cNvSpPr>
            <a:spLocks noGrp="1" noChangeArrowheads="1"/>
          </p:cNvSpPr>
          <p:nvPr>
            <p:custDataLst>
              <p:tags r:id="rId3"/>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实训操作</a:t>
            </a:r>
            <a:r>
              <a:rPr lang="en-US" altLang="zh-CN" sz="3200" dirty="0">
                <a:solidFill>
                  <a:srgbClr val="FF0000"/>
                </a:solidFill>
                <a:latin typeface="楷体_GB2312" charset="-122"/>
              </a:rPr>
              <a:t>-</a:t>
            </a:r>
            <a:r>
              <a:rPr lang="zh-CN" altLang="en-US" sz="3200" dirty="0">
                <a:solidFill>
                  <a:srgbClr val="FF0000"/>
                </a:solidFill>
                <a:latin typeface="楷体_GB2312" charset="-122"/>
              </a:rPr>
              <a:t>具体操作</a:t>
            </a:r>
            <a:r>
              <a:rPr lang="en-US" altLang="zh-CN" sz="3200" dirty="0">
                <a:solidFill>
                  <a:srgbClr val="FF0000"/>
                </a:solidFill>
                <a:latin typeface="楷体_GB2312" charset="-122"/>
              </a:rPr>
              <a:t>(1)</a:t>
            </a:r>
            <a:endParaRPr lang="en-US" altLang="zh-CN" sz="3200" dirty="0">
              <a:solidFill>
                <a:srgbClr val="FF0000"/>
              </a:solidFill>
              <a:latin typeface="楷体_GB2312" charset="-122"/>
            </a:endParaRPr>
          </a:p>
        </p:txBody>
      </p:sp>
      <p:sp>
        <p:nvSpPr>
          <p:cNvPr id="3" name="文本框 2"/>
          <p:cNvSpPr txBox="1"/>
          <p:nvPr/>
        </p:nvSpPr>
        <p:spPr>
          <a:xfrm>
            <a:off x="6275705" y="3133090"/>
            <a:ext cx="4712335" cy="1476375"/>
          </a:xfrm>
          <a:prstGeom prst="rect">
            <a:avLst/>
          </a:prstGeom>
          <a:noFill/>
          <a:ln w="28575" cmpd="dbl">
            <a:solidFill>
              <a:srgbClr val="00B0F0"/>
            </a:solidFill>
            <a:prstDash val="sysDash"/>
          </a:ln>
        </p:spPr>
        <p:txBody>
          <a:bodyPr wrap="square" rtlCol="0">
            <a:spAutoFit/>
          </a:bodyPr>
          <a:p>
            <a:r>
              <a:rPr lang="en-US" altLang="zh-CN"/>
              <a:t>**</a:t>
            </a:r>
            <a:r>
              <a:rPr lang="zh-CN" altLang="en-US"/>
              <a:t>分析这段代码不难发现</a:t>
            </a:r>
            <a:r>
              <a:rPr lang="en-US" altLang="zh-CN"/>
              <a:t> 7 </a:t>
            </a:r>
            <a:r>
              <a:rPr lang="zh-CN" altLang="en-US"/>
              <a:t>天的天气预报实际上在一个</a:t>
            </a:r>
            <a:r>
              <a:rPr lang="en-US" altLang="zh-CN"/>
              <a:t> &lt;ul class = "t clearfix"&gt; </a:t>
            </a:r>
            <a:r>
              <a:rPr lang="zh-CN" altLang="en-US"/>
              <a:t>元素中，</a:t>
            </a:r>
            <a:r>
              <a:rPr lang="en-US" altLang="zh-CN"/>
              <a:t> </a:t>
            </a:r>
            <a:r>
              <a:rPr lang="zh-CN" altLang="en-US"/>
              <a:t>每天的天气预报都是一个</a:t>
            </a:r>
            <a:r>
              <a:rPr lang="en-US" altLang="zh-CN"/>
              <a:t> &lt;li&gt; </a:t>
            </a:r>
            <a:r>
              <a:rPr lang="zh-CN" altLang="en-US"/>
              <a:t>元素，而且结构一样。因此可以通过</a:t>
            </a:r>
            <a:r>
              <a:rPr lang="en-US" altLang="zh-CN"/>
              <a:t> Beautiful Soup </a:t>
            </a:r>
            <a:r>
              <a:rPr lang="zh-CN" altLang="en-US"/>
              <a:t>的元</a:t>
            </a:r>
            <a:r>
              <a:rPr lang="en-US" altLang="zh-CN"/>
              <a:t> </a:t>
            </a:r>
            <a:r>
              <a:rPr lang="zh-CN" altLang="en-US"/>
              <a:t>素查找方法得到各元素的值。</a:t>
            </a:r>
            <a:endParaRPr lang="zh-CN" altLang="en-US"/>
          </a:p>
        </p:txBody>
      </p:sp>
    </p:spTree>
    <p:custDataLst>
      <p:tags r:id="rId4"/>
    </p:custDataLst>
  </p:cSld>
  <p:clrMapOvr>
    <a:masterClrMapping/>
  </p:clrMapOvr>
  <p:transition>
    <p:cut/>
  </p:transition>
</p:sld>
</file>

<file path=ppt/slides/slide99.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sp>
        <p:nvSpPr>
          <p:cNvPr id="2062" name="Rectangle 14"/>
          <p:cNvSpPr>
            <a:spLocks noGrp="1" noChangeArrowheads="1"/>
          </p:cNvSpPr>
          <p:nvPr>
            <p:custDataLst>
              <p:tags r:id="rId2"/>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实训操作</a:t>
            </a:r>
            <a:r>
              <a:rPr lang="en-US" altLang="zh-CN" sz="3200" dirty="0">
                <a:solidFill>
                  <a:srgbClr val="FF0000"/>
                </a:solidFill>
                <a:latin typeface="楷体_GB2312" charset="-122"/>
                <a:sym typeface="+mn-ea"/>
              </a:rPr>
              <a:t>-</a:t>
            </a:r>
            <a:r>
              <a:rPr lang="zh-CN" altLang="en-US" sz="3200" dirty="0">
                <a:solidFill>
                  <a:srgbClr val="FF0000"/>
                </a:solidFill>
                <a:latin typeface="楷体_GB2312" charset="-122"/>
                <a:sym typeface="+mn-ea"/>
              </a:rPr>
              <a:t>具体操作</a:t>
            </a:r>
            <a:r>
              <a:rPr lang="en-US" altLang="zh-CN" sz="3200" dirty="0">
                <a:solidFill>
                  <a:srgbClr val="FF0000"/>
                </a:solidFill>
                <a:latin typeface="楷体_GB2312" charset="-122"/>
                <a:sym typeface="+mn-ea"/>
              </a:rPr>
              <a:t>(2)</a:t>
            </a:r>
            <a:endParaRPr lang="zh-CN" altLang="en-US" sz="3200" dirty="0">
              <a:solidFill>
                <a:srgbClr val="FF0000"/>
              </a:solidFill>
              <a:latin typeface="楷体_GB2312" charset="-122"/>
            </a:endParaRPr>
          </a:p>
        </p:txBody>
      </p:sp>
      <p:sp>
        <p:nvSpPr>
          <p:cNvPr id="2" name="矩形 1"/>
          <p:cNvSpPr/>
          <p:nvPr>
            <p:custDataLst>
              <p:tags r:id="rId3"/>
            </p:custDataLst>
          </p:nvPr>
        </p:nvSpPr>
        <p:spPr>
          <a:xfrm>
            <a:off x="931545" y="1184275"/>
            <a:ext cx="10314305" cy="4996180"/>
          </a:xfrm>
          <a:prstGeom prst="rect">
            <a:avLst/>
          </a:prstGeom>
          <a:noFill/>
        </p:spPr>
        <p:txBody>
          <a:bodyPr wrap="square" lIns="0" tIns="0" rIns="0" bIns="0" rtlCol="0" anchor="b">
            <a:noAutofit/>
          </a:bodyPr>
          <a:p>
            <a:pPr algn="l">
              <a:spcBef>
                <a:spcPct val="0"/>
              </a:spcBef>
              <a:spcAft>
                <a:spcPct val="0"/>
              </a:spcAft>
            </a:pPr>
            <a:r>
              <a:rPr lang="zh-CN" altLang="en-US" sz="1400" b="1" kern="0">
                <a:solidFill>
                  <a:schemeClr val="tx1"/>
                </a:solidFill>
                <a:latin typeface="+mn-ea"/>
                <a:cs typeface="+mn-ea"/>
              </a:rPr>
              <a:t>（二）爬取天气预报数据</a:t>
            </a:r>
            <a:endParaRPr lang="zh-CN" altLang="en-US" sz="1400" b="1" kern="0">
              <a:solidFill>
                <a:schemeClr val="tx1"/>
              </a:solidFill>
              <a:latin typeface="+mn-ea"/>
              <a:cs typeface="+mn-ea"/>
            </a:endParaRPr>
          </a:p>
          <a:p>
            <a:pPr algn="l">
              <a:spcBef>
                <a:spcPct val="0"/>
              </a:spcBef>
              <a:spcAft>
                <a:spcPct val="0"/>
              </a:spcAft>
            </a:pPr>
            <a:r>
              <a:rPr lang="zh-CN" altLang="en-US" sz="1000" kern="0">
                <a:solidFill>
                  <a:schemeClr val="tx1"/>
                </a:solidFill>
                <a:latin typeface="+mn-ea"/>
                <a:cs typeface="+mn-ea"/>
              </a:rPr>
              <a:t>通过分析</a:t>
            </a:r>
            <a:r>
              <a:rPr lang="en-US" altLang="zh-CN" sz="1000" kern="0">
                <a:solidFill>
                  <a:schemeClr val="tx1"/>
                </a:solidFill>
                <a:latin typeface="+mn-ea"/>
                <a:cs typeface="+mn-ea"/>
              </a:rPr>
              <a:t> HTML </a:t>
            </a:r>
            <a:r>
              <a:rPr lang="zh-CN" altLang="en-US" sz="1000" kern="0">
                <a:solidFill>
                  <a:schemeClr val="tx1"/>
                </a:solidFill>
                <a:latin typeface="+mn-ea"/>
                <a:cs typeface="+mn-ea"/>
              </a:rPr>
              <a:t>代码，可以编写程序爬取深圳</a:t>
            </a:r>
            <a:r>
              <a:rPr lang="en-US" altLang="zh-CN" sz="1000" kern="0">
                <a:solidFill>
                  <a:schemeClr val="tx1"/>
                </a:solidFill>
                <a:latin typeface="+mn-ea"/>
                <a:cs typeface="+mn-ea"/>
              </a:rPr>
              <a:t>7 </a:t>
            </a:r>
            <a:r>
              <a:rPr lang="zh-CN" altLang="en-US" sz="1000" kern="0">
                <a:solidFill>
                  <a:schemeClr val="tx1"/>
                </a:solidFill>
                <a:latin typeface="+mn-ea"/>
                <a:cs typeface="+mn-ea"/>
              </a:rPr>
              <a:t>天的天气预报数据。程序如下：</a:t>
            </a:r>
            <a:endParaRPr lang="zh-CN" altLang="en-US" sz="1000" kern="0">
              <a:solidFill>
                <a:schemeClr val="tx1"/>
              </a:solidFill>
              <a:latin typeface="+mn-ea"/>
              <a:cs typeface="+mn-ea"/>
            </a:endParaRPr>
          </a:p>
          <a:p>
            <a:pPr algn="l">
              <a:spcBef>
                <a:spcPct val="0"/>
              </a:spcBef>
              <a:spcAft>
                <a:spcPct val="0"/>
              </a:spcAft>
            </a:pPr>
            <a:endParaRPr lang="zh-CN" altLang="en-US"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from bs4 import BeautifulSoup</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from bs4 import UnicodeDammit</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import urllib.request</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url="http://www.weather.com.cn/weather/101280601.shtml"</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try:</a:t>
            </a:r>
            <a:endParaRPr lang="en-US" altLang="zh-CN" sz="1000" kern="0">
              <a:solidFill>
                <a:schemeClr val="tx1"/>
              </a:solidFill>
              <a:latin typeface="+mn-ea"/>
              <a:cs typeface="+mn-ea"/>
            </a:endParaRPr>
          </a:p>
          <a:p>
            <a:pPr algn="l">
              <a:spcBef>
                <a:spcPct val="0"/>
              </a:spcBef>
              <a:spcAft>
                <a:spcPct val="0"/>
              </a:spcAft>
            </a:pP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headers={"User-Agent":"Mozilla/5.0 (Windows;U;Windows NT 6.0 x64; en-US;rv:1.9 pre)Gecko/2023072421 Mine</a:t>
            </a:r>
            <a:r>
              <a:rPr lang="en-US" altLang="en-US" sz="1000" kern="0">
                <a:solidFill>
                  <a:schemeClr val="tx1"/>
                </a:solidFill>
                <a:latin typeface="+mn-ea"/>
                <a:cs typeface="+mn-ea"/>
              </a:rPr>
              <a:t>ﬁ</a:t>
            </a:r>
            <a:r>
              <a:rPr lang="en-US" altLang="zh-CN" sz="1000" kern="0">
                <a:solidFill>
                  <a:schemeClr val="tx1"/>
                </a:solidFill>
                <a:latin typeface="+mn-ea"/>
                <a:cs typeface="+mn-ea"/>
              </a:rPr>
              <a:t>eld/3.0.2pre"}</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req=urllib.request.Request(url,headers=headers)</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data=urllib.request.urlopen(req)</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data=data.read()</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dammit=UnicodeDammit(data,["utf-8","gbk"])</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data=dammit.unicode_markup</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soup=BeautifulSoup(data,"lxml")</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lis=soup.select("ul[class='t_clear</a:t>
            </a:r>
            <a:r>
              <a:rPr lang="en-US" altLang="en-US" sz="1000" kern="0">
                <a:solidFill>
                  <a:schemeClr val="tx1"/>
                </a:solidFill>
                <a:latin typeface="+mn-ea"/>
                <a:cs typeface="+mn-ea"/>
              </a:rPr>
              <a:t>ﬁ</a:t>
            </a:r>
            <a:r>
              <a:rPr lang="en-US" altLang="zh-CN" sz="1000" kern="0">
                <a:solidFill>
                  <a:schemeClr val="tx1"/>
                </a:solidFill>
                <a:latin typeface="+mn-ea"/>
                <a:cs typeface="+mn-ea"/>
              </a:rPr>
              <a:t>x'] li")</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for li in lis:</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try:</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date=li.select('h1')[0].text</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weather=li.select('p[class="wea"]')[0].text</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temp=li.select('p[class="tem"]span')[0].text+"/"+li.select ('p[class="tem"]i')[0].text</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print(date,weather,temp)</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except Exception as err:</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print(err)</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except Exception as err:</a:t>
            </a:r>
            <a:endParaRPr lang="en-US" altLang="zh-CN"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print(err)</a:t>
            </a:r>
            <a:endParaRPr lang="en-US" altLang="zh-CN" sz="1000" kern="0">
              <a:solidFill>
                <a:schemeClr val="tx1"/>
              </a:solidFill>
              <a:latin typeface="+mn-ea"/>
              <a:cs typeface="+mn-ea"/>
            </a:endParaRPr>
          </a:p>
          <a:p>
            <a:pPr algn="l">
              <a:spcBef>
                <a:spcPct val="0"/>
              </a:spcBef>
              <a:spcAft>
                <a:spcPct val="0"/>
              </a:spcAft>
            </a:pPr>
            <a:endParaRPr lang="en-US" altLang="zh-CN" sz="1000" kern="0">
              <a:solidFill>
                <a:schemeClr val="tx1"/>
              </a:solidFill>
              <a:latin typeface="+mn-ea"/>
              <a:cs typeface="+mn-ea"/>
            </a:endParaRPr>
          </a:p>
          <a:p>
            <a:pPr algn="l">
              <a:spcBef>
                <a:spcPct val="0"/>
              </a:spcBef>
              <a:spcAft>
                <a:spcPct val="0"/>
              </a:spcAft>
            </a:pPr>
            <a:r>
              <a:rPr lang="zh-CN" altLang="en-US" sz="1000" kern="0">
                <a:solidFill>
                  <a:schemeClr val="tx1"/>
                </a:solidFill>
                <a:latin typeface="+mn-ea"/>
                <a:cs typeface="+mn-ea"/>
              </a:rPr>
              <a:t>程序爬取结果：</a:t>
            </a:r>
            <a:endParaRPr lang="zh-CN" altLang="en-US"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5 </a:t>
            </a:r>
            <a:r>
              <a:rPr lang="zh-CN" altLang="en-US" sz="1000" kern="0">
                <a:solidFill>
                  <a:schemeClr val="tx1"/>
                </a:solidFill>
                <a:latin typeface="+mn-ea"/>
                <a:cs typeface="+mn-ea"/>
              </a:rPr>
              <a:t>日</a:t>
            </a:r>
            <a:r>
              <a:rPr lang="en-US" altLang="zh-CN" sz="1000" kern="0">
                <a:solidFill>
                  <a:schemeClr val="tx1"/>
                </a:solidFill>
                <a:latin typeface="+mn-ea"/>
                <a:cs typeface="+mn-ea"/>
              </a:rPr>
              <a:t> ( </a:t>
            </a:r>
            <a:r>
              <a:rPr lang="zh-CN" altLang="en-US" sz="1000" kern="0">
                <a:solidFill>
                  <a:schemeClr val="tx1"/>
                </a:solidFill>
                <a:latin typeface="+mn-ea"/>
                <a:cs typeface="+mn-ea"/>
              </a:rPr>
              <a:t>今天</a:t>
            </a:r>
            <a:r>
              <a:rPr lang="en-US" altLang="zh-CN" sz="1000" kern="0">
                <a:solidFill>
                  <a:schemeClr val="tx1"/>
                </a:solidFill>
                <a:latin typeface="+mn-ea"/>
                <a:cs typeface="+mn-ea"/>
              </a:rPr>
              <a:t> ) </a:t>
            </a:r>
            <a:r>
              <a:rPr lang="zh-CN" altLang="en-US" sz="1000" kern="0">
                <a:solidFill>
                  <a:schemeClr val="tx1"/>
                </a:solidFill>
                <a:latin typeface="+mn-ea"/>
                <a:cs typeface="+mn-ea"/>
              </a:rPr>
              <a:t>多云</a:t>
            </a:r>
            <a:r>
              <a:rPr lang="en-US" altLang="zh-CN" sz="1000" kern="0">
                <a:solidFill>
                  <a:schemeClr val="tx1"/>
                </a:solidFill>
                <a:latin typeface="+mn-ea"/>
                <a:cs typeface="+mn-ea"/>
              </a:rPr>
              <a:t> 32</a:t>
            </a:r>
            <a:r>
              <a:rPr lang="en-US" altLang="en-US" sz="1000" kern="0">
                <a:solidFill>
                  <a:schemeClr val="tx1"/>
                </a:solidFill>
                <a:latin typeface="+mn-ea"/>
                <a:cs typeface="+mn-ea"/>
              </a:rPr>
              <a:t>℃</a:t>
            </a:r>
            <a:r>
              <a:rPr lang="en-US" altLang="zh-CN" sz="1000" kern="0">
                <a:solidFill>
                  <a:schemeClr val="tx1"/>
                </a:solidFill>
                <a:latin typeface="+mn-ea"/>
                <a:cs typeface="+mn-ea"/>
              </a:rPr>
              <a:t> /28</a:t>
            </a:r>
            <a:r>
              <a:rPr lang="en-US" altLang="en-US" sz="1000" kern="0">
                <a:solidFill>
                  <a:schemeClr val="tx1"/>
                </a:solidFill>
                <a:latin typeface="+mn-ea"/>
                <a:cs typeface="+mn-ea"/>
              </a:rPr>
              <a:t>℃</a:t>
            </a:r>
            <a:endParaRPr lang="en-US" altLang="en-US"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6 </a:t>
            </a:r>
            <a:r>
              <a:rPr lang="zh-CN" altLang="en-US" sz="1000" kern="0">
                <a:solidFill>
                  <a:schemeClr val="tx1"/>
                </a:solidFill>
                <a:latin typeface="+mn-ea"/>
                <a:cs typeface="+mn-ea"/>
              </a:rPr>
              <a:t>日</a:t>
            </a:r>
            <a:r>
              <a:rPr lang="en-US" altLang="zh-CN" sz="1000" kern="0">
                <a:solidFill>
                  <a:schemeClr val="tx1"/>
                </a:solidFill>
                <a:latin typeface="+mn-ea"/>
                <a:cs typeface="+mn-ea"/>
              </a:rPr>
              <a:t> ( </a:t>
            </a:r>
            <a:r>
              <a:rPr lang="zh-CN" altLang="en-US" sz="1000" kern="0">
                <a:solidFill>
                  <a:schemeClr val="tx1"/>
                </a:solidFill>
                <a:latin typeface="+mn-ea"/>
                <a:cs typeface="+mn-ea"/>
              </a:rPr>
              <a:t>明天</a:t>
            </a:r>
            <a:r>
              <a:rPr lang="en-US" altLang="zh-CN" sz="1000" kern="0">
                <a:solidFill>
                  <a:schemeClr val="tx1"/>
                </a:solidFill>
                <a:latin typeface="+mn-ea"/>
                <a:cs typeface="+mn-ea"/>
              </a:rPr>
              <a:t> ) </a:t>
            </a:r>
            <a:r>
              <a:rPr lang="zh-CN" altLang="en-US" sz="1000" kern="0">
                <a:solidFill>
                  <a:schemeClr val="tx1"/>
                </a:solidFill>
                <a:latin typeface="+mn-ea"/>
                <a:cs typeface="+mn-ea"/>
              </a:rPr>
              <a:t>多云</a:t>
            </a:r>
            <a:r>
              <a:rPr lang="en-US" altLang="zh-CN" sz="1000" kern="0">
                <a:solidFill>
                  <a:schemeClr val="tx1"/>
                </a:solidFill>
                <a:latin typeface="+mn-ea"/>
                <a:cs typeface="+mn-ea"/>
              </a:rPr>
              <a:t> 32</a:t>
            </a:r>
            <a:r>
              <a:rPr lang="en-US" altLang="en-US" sz="1000" kern="0">
                <a:solidFill>
                  <a:schemeClr val="tx1"/>
                </a:solidFill>
                <a:latin typeface="+mn-ea"/>
                <a:cs typeface="+mn-ea"/>
              </a:rPr>
              <a:t>℃</a:t>
            </a:r>
            <a:r>
              <a:rPr lang="en-US" altLang="zh-CN" sz="1000" kern="0">
                <a:solidFill>
                  <a:schemeClr val="tx1"/>
                </a:solidFill>
                <a:latin typeface="+mn-ea"/>
                <a:cs typeface="+mn-ea"/>
              </a:rPr>
              <a:t> /27</a:t>
            </a:r>
            <a:r>
              <a:rPr lang="en-US" altLang="en-US" sz="1000" kern="0">
                <a:solidFill>
                  <a:schemeClr val="tx1"/>
                </a:solidFill>
                <a:latin typeface="+mn-ea"/>
                <a:cs typeface="+mn-ea"/>
              </a:rPr>
              <a:t>℃</a:t>
            </a:r>
            <a:endParaRPr lang="en-US" altLang="en-US" sz="1000" kern="0">
              <a:solidFill>
                <a:schemeClr val="tx1"/>
              </a:solidFill>
              <a:latin typeface="+mn-ea"/>
              <a:cs typeface="+mn-ea"/>
            </a:endParaRPr>
          </a:p>
          <a:p>
            <a:pPr algn="l">
              <a:spcBef>
                <a:spcPct val="0"/>
              </a:spcBef>
              <a:spcAft>
                <a:spcPct val="0"/>
              </a:spcAft>
            </a:pPr>
            <a:r>
              <a:rPr lang="en-US" altLang="zh-CN" sz="1000" kern="0">
                <a:solidFill>
                  <a:schemeClr val="tx1"/>
                </a:solidFill>
                <a:latin typeface="+mn-ea"/>
                <a:cs typeface="+mn-ea"/>
              </a:rPr>
              <a:t>7 </a:t>
            </a:r>
            <a:r>
              <a:rPr lang="zh-CN" altLang="en-US" sz="1000" kern="0">
                <a:solidFill>
                  <a:schemeClr val="tx1"/>
                </a:solidFill>
                <a:latin typeface="+mn-ea"/>
                <a:cs typeface="+mn-ea"/>
              </a:rPr>
              <a:t>日</a:t>
            </a:r>
            <a:r>
              <a:rPr lang="en-US" altLang="zh-CN" sz="1000" kern="0">
                <a:solidFill>
                  <a:schemeClr val="tx1"/>
                </a:solidFill>
                <a:latin typeface="+mn-ea"/>
                <a:cs typeface="+mn-ea"/>
              </a:rPr>
              <a:t> ( </a:t>
            </a:r>
            <a:r>
              <a:rPr lang="zh-CN" altLang="en-US" sz="1000" kern="0">
                <a:solidFill>
                  <a:schemeClr val="tx1"/>
                </a:solidFill>
                <a:latin typeface="+mn-ea"/>
                <a:cs typeface="+mn-ea"/>
              </a:rPr>
              <a:t>后天</a:t>
            </a:r>
            <a:r>
              <a:rPr lang="en-US" altLang="zh-CN" sz="1000" kern="0">
                <a:solidFill>
                  <a:schemeClr val="tx1"/>
                </a:solidFill>
                <a:latin typeface="+mn-ea"/>
                <a:cs typeface="+mn-ea"/>
              </a:rPr>
              <a:t> ) </a:t>
            </a:r>
            <a:r>
              <a:rPr lang="zh-CN" altLang="en-US" sz="1000" kern="0">
                <a:solidFill>
                  <a:schemeClr val="tx1"/>
                </a:solidFill>
                <a:latin typeface="+mn-ea"/>
                <a:cs typeface="+mn-ea"/>
              </a:rPr>
              <a:t>多云</a:t>
            </a:r>
            <a:r>
              <a:rPr lang="en-US" altLang="zh-CN" sz="1000" kern="0">
                <a:solidFill>
                  <a:schemeClr val="tx1"/>
                </a:solidFill>
                <a:latin typeface="+mn-ea"/>
                <a:cs typeface="+mn-ea"/>
              </a:rPr>
              <a:t> 32</a:t>
            </a:r>
            <a:r>
              <a:rPr lang="en-US" altLang="en-US" sz="1000" kern="0">
                <a:solidFill>
                  <a:schemeClr val="tx1"/>
                </a:solidFill>
                <a:latin typeface="+mn-ea"/>
                <a:cs typeface="+mn-ea"/>
              </a:rPr>
              <a:t>℃</a:t>
            </a:r>
            <a:r>
              <a:rPr lang="en-US" altLang="zh-CN" sz="1000" kern="0">
                <a:solidFill>
                  <a:schemeClr val="tx1"/>
                </a:solidFill>
                <a:latin typeface="+mn-ea"/>
                <a:cs typeface="+mn-ea"/>
              </a:rPr>
              <a:t> /27</a:t>
            </a:r>
            <a:r>
              <a:rPr lang="en-US" altLang="en-US" sz="1000" kern="0">
                <a:solidFill>
                  <a:schemeClr val="tx1"/>
                </a:solidFill>
                <a:latin typeface="+mn-ea"/>
                <a:cs typeface="+mn-ea"/>
              </a:rPr>
              <a:t>℃</a:t>
            </a:r>
            <a:endParaRPr lang="en-US" altLang="en-US" sz="1000" kern="0">
              <a:solidFill>
                <a:schemeClr val="tx1"/>
              </a:solidFill>
              <a:latin typeface="+mn-ea"/>
              <a:cs typeface="+mn-ea"/>
            </a:endParaRPr>
          </a:p>
          <a:p>
            <a:pPr algn="l">
              <a:spcBef>
                <a:spcPct val="0"/>
              </a:spcBef>
              <a:spcAft>
                <a:spcPct val="0"/>
              </a:spcAft>
            </a:pPr>
            <a:r>
              <a:rPr lang="zh-CN" altLang="en-US" sz="1000" kern="0">
                <a:solidFill>
                  <a:schemeClr val="tx1"/>
                </a:solidFill>
                <a:latin typeface="+mn-ea"/>
                <a:cs typeface="+mn-ea"/>
              </a:rPr>
              <a:t>可见爬取数据与在网站上显示的数据一样。</a:t>
            </a:r>
            <a:endParaRPr lang="zh-CN" altLang="en-US" sz="1000" kern="0">
              <a:solidFill>
                <a:schemeClr val="tx1"/>
              </a:solidFill>
              <a:latin typeface="+mn-ea"/>
              <a:cs typeface="+mn-ea"/>
            </a:endParaRPr>
          </a:p>
        </p:txBody>
      </p:sp>
      <p:sp>
        <p:nvSpPr>
          <p:cNvPr id="3" name="文本框 2"/>
          <p:cNvSpPr txBox="1"/>
          <p:nvPr/>
        </p:nvSpPr>
        <p:spPr>
          <a:xfrm>
            <a:off x="6275705" y="3133090"/>
            <a:ext cx="4712335" cy="368300"/>
          </a:xfrm>
          <a:prstGeom prst="rect">
            <a:avLst/>
          </a:prstGeom>
          <a:noFill/>
          <a:ln w="28575" cmpd="dbl">
            <a:solidFill>
              <a:srgbClr val="00B0F0"/>
            </a:solidFill>
            <a:prstDash val="sysDash"/>
          </a:ln>
        </p:spPr>
        <p:txBody>
          <a:bodyPr wrap="square" rtlCol="0">
            <a:spAutoFit/>
          </a:bodyPr>
          <a:p>
            <a:r>
              <a:rPr lang="en-US" altLang="zh-CN"/>
              <a:t>**</a:t>
            </a:r>
            <a:r>
              <a:rPr lang="zh-CN" altLang="en-US"/>
              <a:t>关注这段代码里面各个类和函数的</a:t>
            </a:r>
            <a:r>
              <a:rPr lang="zh-CN" altLang="en-US"/>
              <a:t>定义</a:t>
            </a:r>
            <a:endParaRPr lang="zh-CN" altLang="en-US"/>
          </a:p>
        </p:txBody>
      </p:sp>
    </p:spTree>
    <p:custDataLst>
      <p:tags r:id="rId4"/>
    </p:custDataLst>
  </p:cSld>
  <p:clrMapOvr>
    <a:masterClrMapping/>
  </p:clrMapOvr>
  <p:transition>
    <p:cut/>
  </p:transition>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ID" val="_8**"/>
  <p:tag name="KSO_WM_BEAUTIFY_FLAG" val="#wm#"/>
  <p:tag name="KSO_WM_TAG_VERSION" val="3.0"/>
  <p:tag name="KSO_WM_UNIT_LAYERLEVEL" val="1"/>
  <p:tag name="KSO_WM_TEMPLATE_INDEX" val="6"/>
  <p:tag name="KSO_WM_TEMPLATE_CATEGORY" val="custom"/>
</p:tagLst>
</file>

<file path=ppt/tags/tag1000.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1001.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1002.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1003.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1004.xml><?xml version="1.0" encoding="utf-8"?>
<p:tagLst xmlns:p="http://schemas.openxmlformats.org/presentationml/2006/main">
  <p:tag name="KSO_WM_BEAUTIFY_FLAG" val="#wm#"/>
  <p:tag name="KSO_WM_TEMPLATE_CATEGORY" val="custom"/>
  <p:tag name="KSO_WM_TEMPLATE_INDEX" val="20234969"/>
</p:tagLst>
</file>

<file path=ppt/tags/tag1005.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1006.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1007.xml><?xml version="1.0" encoding="utf-8"?>
<p:tagLst xmlns:p="http://schemas.openxmlformats.org/presentationml/2006/main">
  <p:tag name="KSO_WM_BEAUTIFY_FLAG" val="#wm#"/>
  <p:tag name="KSO_WM_TEMPLATE_CATEGORY" val="custom"/>
  <p:tag name="KSO_WM_TEMPLATE_INDEX" val="20234969"/>
</p:tagLst>
</file>

<file path=ppt/tags/tag1008.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1009.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101.xml><?xml version="1.0" encoding="utf-8"?>
<p:tagLst xmlns:p="http://schemas.openxmlformats.org/presentationml/2006/main">
  <p:tag name="KSO_WM_UNIT_ID" val="_8**"/>
  <p:tag name="KSO_WM_BEAUTIFY_FLAG" val="#wm#"/>
  <p:tag name="KSO_WM_TAG_VERSION" val="3.0"/>
  <p:tag name="KSO_WM_UNIT_LAYERLEVEL" val="1"/>
  <p:tag name="KSO_WM_TEMPLATE_INDEX" val="6"/>
  <p:tag name="KSO_WM_TEMPLATE_CATEGORY" val="custom"/>
</p:tagLst>
</file>

<file path=ppt/tags/tag1010.xml><?xml version="1.0" encoding="utf-8"?>
<p:tagLst xmlns:p="http://schemas.openxmlformats.org/presentationml/2006/main">
  <p:tag name="KSO_WM_BEAUTIFY_FLAG" val="#wm#"/>
  <p:tag name="KSO_WM_TEMPLATE_CATEGORY" val="custom"/>
  <p:tag name="KSO_WM_TEMPLATE_INDEX" val="20234969"/>
</p:tagLst>
</file>

<file path=ppt/tags/tag10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10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10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10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10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10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10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10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10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102.xml><?xml version="1.0" encoding="utf-8"?>
<p:tagLst xmlns:p="http://schemas.openxmlformats.org/presentationml/2006/main">
  <p:tag name="KSO_WM_UNIT_ID" val="_8**"/>
  <p:tag name="KSO_WM_BEAUTIFY_FLAG" val="#wm#"/>
  <p:tag name="KSO_WM_TAG_VERSION" val="3.0"/>
  <p:tag name="KSO_WM_UNIT_LAYERLEVEL" val="1"/>
  <p:tag name="KSO_WM_TEMPLATE_INDEX" val="6"/>
  <p:tag name="KSO_WM_TEMPLATE_CATEGORY" val="custom"/>
</p:tagLst>
</file>

<file path=ppt/tags/tag10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1021.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1022.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1023.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1024.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10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10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10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10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10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103.xml><?xml version="1.0" encoding="utf-8"?>
<p:tagLst xmlns:p="http://schemas.openxmlformats.org/presentationml/2006/main">
  <p:tag name="KSO_WM_UNIT_ID" val="_8**"/>
  <p:tag name="KSO_WM_BEAUTIFY_FLAG" val="#wm#"/>
  <p:tag name="KSO_WM_TAG_VERSION" val="3.0"/>
  <p:tag name="KSO_WM_UNIT_LAYERLEVEL" val="1"/>
  <p:tag name="KSO_WM_TEMPLATE_INDEX" val="6"/>
  <p:tag name="KSO_WM_TEMPLATE_CATEGORY" val="custom"/>
</p:tagLst>
</file>

<file path=ppt/tags/tag10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10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10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10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10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1035.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1036.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1037.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1038.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10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104.xml><?xml version="1.0" encoding="utf-8"?>
<p:tagLst xmlns:p="http://schemas.openxmlformats.org/presentationml/2006/main">
  <p:tag name="KSO_WM_UNIT_ID" val="_8**"/>
  <p:tag name="KSO_WM_BEAUTIFY_FLAG" val="#wm#"/>
  <p:tag name="KSO_WM_TAG_VERSION" val="3.0"/>
  <p:tag name="KSO_WM_UNIT_LAYERLEVEL" val="1"/>
  <p:tag name="KSO_WM_TEMPLATE_INDEX" val="6"/>
  <p:tag name="KSO_WM_TEMPLATE_CATEGORY" val="custom"/>
</p:tagLst>
</file>

<file path=ppt/tags/tag10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10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10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10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10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10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10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10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10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1049.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105.xml><?xml version="1.0" encoding="utf-8"?>
<p:tagLst xmlns:p="http://schemas.openxmlformats.org/presentationml/2006/main">
  <p:tag name="KSO_WM_UNIT_ID" val="_8**"/>
  <p:tag name="KSO_WM_BEAUTIFY_FLAG" val="#wm#"/>
  <p:tag name="KSO_WM_TAG_VERSION" val="3.0"/>
  <p:tag name="KSO_WM_UNIT_LAYERLEVEL" val="1"/>
  <p:tag name="KSO_WM_TEMPLATE_INDEX" val="6"/>
  <p:tag name="KSO_WM_TEMPLATE_CATEGORY" val="custom"/>
</p:tagLst>
</file>

<file path=ppt/tags/tag1050.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1051.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1052.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10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10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10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10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10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10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10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106.xml><?xml version="1.0" encoding="utf-8"?>
<p:tagLst xmlns:p="http://schemas.openxmlformats.org/presentationml/2006/main">
  <p:tag name="KSO_WM_UNIT_ID" val="_9**"/>
  <p:tag name="KSO_WM_BEAUTIFY_FLAG" val="#wm#"/>
  <p:tag name="KSO_WM_TAG_VERSION" val="3.0"/>
  <p:tag name="KSO_WM_UNIT_LAYERLEVEL" val="1"/>
  <p:tag name="KSO_WM_TEMPLATE_INDEX" val="6"/>
  <p:tag name="KSO_WM_TEMPLATE_CATEGORY" val="custom"/>
</p:tagLst>
</file>

<file path=ppt/tags/tag10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10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10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1063.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1064.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1065.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1066.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10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10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10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107.xml><?xml version="1.0" encoding="utf-8"?>
<p:tagLst xmlns:p="http://schemas.openxmlformats.org/presentationml/2006/main">
  <p:tag name="KSO_WM_UNIT_ID" val="_9**"/>
  <p:tag name="KSO_WM_BEAUTIFY_FLAG" val="#wm#"/>
  <p:tag name="KSO_WM_TAG_VERSION" val="3.0"/>
  <p:tag name="KSO_WM_UNIT_LAYERLEVEL" val="1"/>
  <p:tag name="KSO_WM_TEMPLATE_INDEX" val="6"/>
  <p:tag name="KSO_WM_TEMPLATE_CATEGORY" val="custom"/>
</p:tagLst>
</file>

<file path=ppt/tags/tag10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10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10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10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10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10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10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1077.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1078.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1079.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108.xml><?xml version="1.0" encoding="utf-8"?>
<p:tagLst xmlns:p="http://schemas.openxmlformats.org/presentationml/2006/main">
  <p:tag name="KSO_WM_UNIT_ID" val="_9**"/>
  <p:tag name="KSO_WM_BEAUTIFY_FLAG" val="#wm#"/>
  <p:tag name="KSO_WM_TAG_VERSION" val="3.0"/>
  <p:tag name="KSO_WM_UNIT_LAYERLEVEL" val="1"/>
  <p:tag name="KSO_WM_TEMPLATE_INDEX" val="6"/>
  <p:tag name="KSO_WM_TEMPLATE_CATEGORY" val="custom"/>
</p:tagLst>
</file>

<file path=ppt/tags/tag1080.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10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10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10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10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10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10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10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10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10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109.xml><?xml version="1.0" encoding="utf-8"?>
<p:tagLst xmlns:p="http://schemas.openxmlformats.org/presentationml/2006/main">
  <p:tag name="KSO_WM_UNIT_ID" val="_9**"/>
  <p:tag name="KSO_WM_BEAUTIFY_FLAG" val="#wm#"/>
  <p:tag name="KSO_WM_TAG_VERSION" val="3.0"/>
  <p:tag name="KSO_WM_UNIT_LAYERLEVEL" val="1"/>
  <p:tag name="KSO_WM_TEMPLATE_INDEX" val="6"/>
  <p:tag name="KSO_WM_TEMPLATE_CATEGORY" val="custom"/>
</p:tagLst>
</file>

<file path=ppt/tags/tag10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1091.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1092.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1093.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1094.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10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10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10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10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10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UNIT_ID" val="_9**"/>
  <p:tag name="KSO_WM_BEAUTIFY_FLAG" val="#wm#"/>
  <p:tag name="KSO_WM_TAG_VERSION" val="3.0"/>
  <p:tag name="KSO_WM_UNIT_LAYERLEVEL" val="1"/>
  <p:tag name="KSO_WM_TEMPLATE_INDEX" val="6"/>
  <p:tag name="KSO_WM_TEMPLATE_CATEGORY" val="custom"/>
</p:tagLst>
</file>

<file path=ppt/tags/tag11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11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1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1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1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1105.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1106.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1107.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1108.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1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111.xml><?xml version="1.0" encoding="utf-8"?>
<p:tagLst xmlns:p="http://schemas.openxmlformats.org/presentationml/2006/main">
  <p:tag name="KSO_WM_UNIT_ID" val="_9**"/>
  <p:tag name="KSO_WM_BEAUTIFY_FLAG" val="#wm#"/>
  <p:tag name="KSO_WM_TAG_VERSION" val="3.0"/>
  <p:tag name="KSO_WM_UNIT_LAYERLEVEL" val="1"/>
  <p:tag name="KSO_WM_TEMPLATE_INDEX" val="6"/>
  <p:tag name="KSO_WM_TEMPLATE_CATEGORY" val="custom"/>
</p:tagLst>
</file>

<file path=ppt/tags/tag1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1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1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1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1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1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1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1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11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1119.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112.xml><?xml version="1.0" encoding="utf-8"?>
<p:tagLst xmlns:p="http://schemas.openxmlformats.org/presentationml/2006/main">
  <p:tag name="KSO_WM_UNIT_ID" val="_10**"/>
  <p:tag name="KSO_WM_BEAUTIFY_FLAG" val="#wm#"/>
  <p:tag name="KSO_WM_TAG_VERSION" val="3.0"/>
  <p:tag name="KSO_WM_UNIT_LAYERLEVEL" val="1"/>
  <p:tag name="KSO_WM_TEMPLATE_INDEX" val="6"/>
  <p:tag name="KSO_WM_TEMPLATE_CATEGORY" val="custom"/>
</p:tagLst>
</file>

<file path=ppt/tags/tag1120.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1121.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1122.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1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1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1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1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1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1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1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113.xml><?xml version="1.0" encoding="utf-8"?>
<p:tagLst xmlns:p="http://schemas.openxmlformats.org/presentationml/2006/main">
  <p:tag name="KSO_WM_UNIT_ID" val="_10**"/>
  <p:tag name="KSO_WM_BEAUTIFY_FLAG" val="#wm#"/>
  <p:tag name="KSO_WM_TAG_VERSION" val="3.0"/>
  <p:tag name="KSO_WM_UNIT_LAYERLEVEL" val="1"/>
  <p:tag name="KSO_WM_TEMPLATE_INDEX" val="6"/>
  <p:tag name="KSO_WM_TEMPLATE_CATEGORY" val="custom"/>
</p:tagLst>
</file>

<file path=ppt/tags/tag11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1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1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1133.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1134.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1135.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1136.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1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1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1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114.xml><?xml version="1.0" encoding="utf-8"?>
<p:tagLst xmlns:p="http://schemas.openxmlformats.org/presentationml/2006/main">
  <p:tag name="KSO_WM_UNIT_ID" val="_10**"/>
  <p:tag name="KSO_WM_BEAUTIFY_FLAG" val="#wm#"/>
  <p:tag name="KSO_WM_TAG_VERSION" val="3.0"/>
  <p:tag name="KSO_WM_UNIT_LAYERLEVEL" val="1"/>
  <p:tag name="KSO_WM_TEMPLATE_INDEX" val="6"/>
  <p:tag name="KSO_WM_TEMPLATE_CATEGORY" val="custom"/>
</p:tagLst>
</file>

<file path=ppt/tags/tag1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1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1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1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1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1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1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1147.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1148.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1149.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115.xml><?xml version="1.0" encoding="utf-8"?>
<p:tagLst xmlns:p="http://schemas.openxmlformats.org/presentationml/2006/main">
  <p:tag name="KSO_WM_UNIT_ID" val="_10**"/>
  <p:tag name="KSO_WM_BEAUTIFY_FLAG" val="#wm#"/>
  <p:tag name="KSO_WM_TAG_VERSION" val="3.0"/>
  <p:tag name="KSO_WM_UNIT_LAYERLEVEL" val="1"/>
  <p:tag name="KSO_WM_TEMPLATE_INDEX" val="6"/>
  <p:tag name="KSO_WM_TEMPLATE_CATEGORY" val="custom"/>
</p:tagLst>
</file>

<file path=ppt/tags/tag1150.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1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1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1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1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1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1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1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1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1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116.xml><?xml version="1.0" encoding="utf-8"?>
<p:tagLst xmlns:p="http://schemas.openxmlformats.org/presentationml/2006/main">
  <p:tag name="KSO_WM_UNIT_ID" val="_10**"/>
  <p:tag name="KSO_WM_BEAUTIFY_FLAG" val="#wm#"/>
  <p:tag name="KSO_WM_TAG_VERSION" val="3.0"/>
  <p:tag name="KSO_WM_UNIT_LAYERLEVEL" val="1"/>
  <p:tag name="KSO_WM_TEMPLATE_INDEX" val="6"/>
  <p:tag name="KSO_WM_TEMPLATE_CATEGORY" val="custom"/>
</p:tagLst>
</file>

<file path=ppt/tags/tag1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1161.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1162.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1163.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1164.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1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1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1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1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1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117.xml><?xml version="1.0" encoding="utf-8"?>
<p:tagLst xmlns:p="http://schemas.openxmlformats.org/presentationml/2006/main">
  <p:tag name="KSO_WM_UNIT_ID" val="_11**"/>
  <p:tag name="KSO_WM_BEAUTIFY_FLAG" val="#wm#"/>
  <p:tag name="KSO_WM_TAG_VERSION" val="3.0"/>
  <p:tag name="KSO_WM_UNIT_LAYERLEVEL" val="1"/>
  <p:tag name="KSO_WM_TEMPLATE_INDEX" val="6"/>
  <p:tag name="KSO_WM_TEMPLATE_CATEGORY" val="custom"/>
</p:tagLst>
</file>

<file path=ppt/tags/tag1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1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1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1173.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1174.xml><?xml version="1.0" encoding="utf-8"?>
<p:tagLst xmlns:p="http://schemas.openxmlformats.org/presentationml/2006/main">
  <p:tag name="TABLE_ENDDRAG_ORIGIN_RECT" val="815*410"/>
  <p:tag name="TABLE_ENDDRAG_RECT" val="73*97*815*410"/>
</p:tagLst>
</file>

<file path=ppt/tags/tag1175.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1176.xml><?xml version="1.0" encoding="utf-8"?>
<p:tagLst xmlns:p="http://schemas.openxmlformats.org/presentationml/2006/main">
  <p:tag name="KSO_WM_UNIT_ISCONTENTSTITLE" val="1"/>
  <p:tag name="KSO_WM_UNIT_ISNUMDGM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6_4*a*1"/>
  <p:tag name="KSO_WM_TEMPLATE_CATEGORY" val="custom"/>
  <p:tag name="KSO_WM_TEMPLATE_INDEX" val="6"/>
  <p:tag name="KSO_WM_UNIT_LAYERLEVEL" val="1"/>
  <p:tag name="KSO_WM_TAG_VERSION" val="3.0"/>
  <p:tag name="KSO_WM_BEAUTIFY_FLAG" val="#wm#"/>
  <p:tag name="KSO_WM_UNIT_PRESET_TEXT" val="目录"/>
  <p:tag name="KSO_WM_DIAGRAM_COLOR_TRICK" val="1"/>
  <p:tag name="KSO_WM_DIAGRAM_COLOR_TEXT_CAN_REMOVE" val="n"/>
</p:tagLst>
</file>

<file path=ppt/tags/tag1177.xml><?xml version="1.0" encoding="utf-8"?>
<p:tagLst xmlns:p="http://schemas.openxmlformats.org/presentationml/2006/main">
  <p:tag name="KSO_WM_DIAGRAM_VIRTUALLY_FRAME" val="{&quot;height&quot;:345.73779527559054,&quot;left&quot;:92.85889763779527,&quot;top&quot;:147.51220472440946,&quot;width&quot;:770.6996850393701}"/>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6_4*l_h_f*1_1_1"/>
  <p:tag name="KSO_WM_TEMPLATE_CATEGORY" val="custom"/>
  <p:tag name="KSO_WM_TEMPLATE_INDEX" val="6"/>
  <p:tag name="KSO_WM_UNIT_LAYERLEVEL" val="1_1_1"/>
  <p:tag name="KSO_WM_TAG_VERSION" val="3.0"/>
  <p:tag name="KSO_WM_BEAUTIFY_FLAG" val="#wm#"/>
  <p:tag name="KSO_WM_UNIT_PRESET_TEXT" val="单击此处添加目录&#10;项标题内容"/>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178.xml><?xml version="1.0" encoding="utf-8"?>
<p:tagLst xmlns:p="http://schemas.openxmlformats.org/presentationml/2006/main">
  <p:tag name="KSO_WM_DIAGRAM_VIRTUALLY_FRAME" val="{&quot;height&quot;:345.73779527559054,&quot;left&quot;:92.85889763779527,&quot;top&quot;:147.51220472440946,&quot;width&quot;:770.6996850393701}"/>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custom6_4*l_h_i*1_1_1"/>
  <p:tag name="KSO_WM_TEMPLATE_CATEGORY" val="custom"/>
  <p:tag name="KSO_WM_TEMPLATE_INDEX" val="6"/>
  <p:tag name="KSO_WM_UNIT_LAYERLEVEL" val="1_1_1"/>
  <p:tag name="KSO_WM_TAG_VERSION" val="3.0"/>
  <p:tag name="KSO_WM_BEAUTIFY_FLAG" val="#wm#"/>
  <p:tag name="KSO_WM_UNIT_PRESET_TEXT" val="01"/>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179.xml><?xml version="1.0" encoding="utf-8"?>
<p:tagLst xmlns:p="http://schemas.openxmlformats.org/presentationml/2006/main">
  <p:tag name="KSO_WM_DIAGRAM_VIRTUALLY_FRAME" val="{&quot;height&quot;:345.73779527559054,&quot;left&quot;:92.85889763779527,&quot;top&quot;:147.51220472440946,&quot;width&quot;:770.6996850393701}"/>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custom6_4*l_h_f*1_2_1"/>
  <p:tag name="KSO_WM_TEMPLATE_CATEGORY" val="custom"/>
  <p:tag name="KSO_WM_TEMPLATE_INDEX" val="6"/>
  <p:tag name="KSO_WM_UNIT_LAYERLEVEL" val="1_1_1"/>
  <p:tag name="KSO_WM_TAG_VERSION" val="3.0"/>
  <p:tag name="KSO_WM_BEAUTIFY_FLAG" val="#wm#"/>
  <p:tag name="KSO_WM_UNIT_PRESET_TEXT" val="单击此处添加目录&#10;项标题内容"/>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18.xml><?xml version="1.0" encoding="utf-8"?>
<p:tagLst xmlns:p="http://schemas.openxmlformats.org/presentationml/2006/main">
  <p:tag name="KSO_WM_UNIT_ID" val="_11**"/>
  <p:tag name="KSO_WM_BEAUTIFY_FLAG" val="#wm#"/>
  <p:tag name="KSO_WM_TAG_VERSION" val="3.0"/>
  <p:tag name="KSO_WM_UNIT_LAYERLEVEL" val="1"/>
  <p:tag name="KSO_WM_TEMPLATE_INDEX" val="6"/>
  <p:tag name="KSO_WM_TEMPLATE_CATEGORY" val="custom"/>
</p:tagLst>
</file>

<file path=ppt/tags/tag1180.xml><?xml version="1.0" encoding="utf-8"?>
<p:tagLst xmlns:p="http://schemas.openxmlformats.org/presentationml/2006/main">
  <p:tag name="KSO_WM_DIAGRAM_VIRTUALLY_FRAME" val="{&quot;height&quot;:345.73779527559054,&quot;left&quot;:92.85889763779527,&quot;top&quot;:147.51220472440946,&quot;width&quot;:770.6996850393701}"/>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custom6_4*l_h_i*1_2_1"/>
  <p:tag name="KSO_WM_TEMPLATE_CATEGORY" val="custom"/>
  <p:tag name="KSO_WM_TEMPLATE_INDEX" val="6"/>
  <p:tag name="KSO_WM_UNIT_LAYERLEVEL" val="1_1_1"/>
  <p:tag name="KSO_WM_TAG_VERSION" val="3.0"/>
  <p:tag name="KSO_WM_BEAUTIFY_FLAG" val="#wm#"/>
  <p:tag name="KSO_WM_UNIT_PRESET_TEXT" val="02"/>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181.xml><?xml version="1.0" encoding="utf-8"?>
<p:tagLst xmlns:p="http://schemas.openxmlformats.org/presentationml/2006/main">
  <p:tag name="KSO_WM_DIAGRAM_VIRTUALLY_FRAME" val="{&quot;height&quot;:345.73779527559054,&quot;left&quot;:92.85889763779527,&quot;top&quot;:147.51220472440946,&quot;width&quot;:770.6996850393701}"/>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custom6_4*l_h_f*1_3_1"/>
  <p:tag name="KSO_WM_TEMPLATE_CATEGORY" val="custom"/>
  <p:tag name="KSO_WM_TEMPLATE_INDEX" val="6"/>
  <p:tag name="KSO_WM_UNIT_LAYERLEVEL" val="1_1_1"/>
  <p:tag name="KSO_WM_TAG_VERSION" val="3.0"/>
  <p:tag name="KSO_WM_BEAUTIFY_FLAG" val="#wm#"/>
  <p:tag name="KSO_WM_UNIT_PRESET_TEXT" val="单击此处添加目录&#10;项标题内容"/>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182.xml><?xml version="1.0" encoding="utf-8"?>
<p:tagLst xmlns:p="http://schemas.openxmlformats.org/presentationml/2006/main">
  <p:tag name="KSO_WM_DIAGRAM_VIRTUALLY_FRAME" val="{&quot;height&quot;:345.73779527559054,&quot;left&quot;:92.85889763779527,&quot;top&quot;:147.51220472440946,&quot;width&quot;:770.6996850393701}"/>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custom6_4*l_h_i*1_3_1"/>
  <p:tag name="KSO_WM_TEMPLATE_CATEGORY" val="custom"/>
  <p:tag name="KSO_WM_TEMPLATE_INDEX" val="6"/>
  <p:tag name="KSO_WM_UNIT_LAYERLEVEL" val="1_1_1"/>
  <p:tag name="KSO_WM_TAG_VERSION" val="3.0"/>
  <p:tag name="KSO_WM_BEAUTIFY_FLAG" val="#wm#"/>
  <p:tag name="KSO_WM_UNIT_PRESET_TEXT" val="03"/>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183.xml><?xml version="1.0" encoding="utf-8"?>
<p:tagLst xmlns:p="http://schemas.openxmlformats.org/presentationml/2006/main">
  <p:tag name="KSO_WM_DIAGRAM_VIRTUALLY_FRAME" val="{&quot;height&quot;:345.73779527559054,&quot;left&quot;:92.85889763779527,&quot;top&quot;:147.51220472440946,&quot;width&quot;:770.6996850393701}"/>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custom6_4*l_h_f*1_4_1"/>
  <p:tag name="KSO_WM_TEMPLATE_CATEGORY" val="custom"/>
  <p:tag name="KSO_WM_TEMPLATE_INDEX" val="6"/>
  <p:tag name="KSO_WM_UNIT_LAYERLEVEL" val="1_1_1"/>
  <p:tag name="KSO_WM_TAG_VERSION" val="3.0"/>
  <p:tag name="KSO_WM_BEAUTIFY_FLAG" val="#wm#"/>
  <p:tag name="KSO_WM_UNIT_PRESET_TEXT" val="单击此处添加目录&#10;项标题内容"/>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184.xml><?xml version="1.0" encoding="utf-8"?>
<p:tagLst xmlns:p="http://schemas.openxmlformats.org/presentationml/2006/main">
  <p:tag name="KSO_WM_DIAGRAM_VIRTUALLY_FRAME" val="{&quot;height&quot;:345.73779527559054,&quot;left&quot;:92.85889763779527,&quot;top&quot;:147.51220472440946,&quot;width&quot;:770.6996850393701}"/>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custom6_4*l_h_i*1_4_1"/>
  <p:tag name="KSO_WM_TEMPLATE_CATEGORY" val="custom"/>
  <p:tag name="KSO_WM_TEMPLATE_INDEX" val="6"/>
  <p:tag name="KSO_WM_UNIT_LAYERLEVEL" val="1_1_1"/>
  <p:tag name="KSO_WM_TAG_VERSION" val="3.0"/>
  <p:tag name="KSO_WM_BEAUTIFY_FLAG" val="#wm#"/>
  <p:tag name="KSO_WM_UNIT_PRESET_TEXT" val="04"/>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185.xml><?xml version="1.0" encoding="utf-8"?>
<p:tagLst xmlns:p="http://schemas.openxmlformats.org/presentationml/2006/main">
  <p:tag name="KSO_WM_DIAGRAM_VIRTUALLY_FRAME" val="{&quot;height&quot;:336.1002362204725,&quot;left&quot;:92.85889763779527,&quot;top&quot;:147.51220472440946,&quot;width&quot;:770.6996850393701}"/>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custom6_4*l_h_i*1_3_1"/>
  <p:tag name="KSO_WM_TEMPLATE_CATEGORY" val="custom"/>
  <p:tag name="KSO_WM_TEMPLATE_INDEX" val="6"/>
  <p:tag name="KSO_WM_UNIT_LAYERLEVEL" val="1_1_1"/>
  <p:tag name="KSO_WM_TAG_VERSION" val="3.0"/>
  <p:tag name="KSO_WM_UNIT_PRESET_TEXT" val="03"/>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186.xml><?xml version="1.0" encoding="utf-8"?>
<p:tagLst xmlns:p="http://schemas.openxmlformats.org/presentationml/2006/main">
  <p:tag name="KSO_WM_DIAGRAM_VIRTUALLY_FRAME" val="{&quot;height&quot;:336.1002362204725,&quot;left&quot;:92.85889763779527,&quot;top&quot;:147.51220472440946,&quot;width&quot;:770.6996850393701}"/>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custom6_4*l_h_f*1_3_1"/>
  <p:tag name="KSO_WM_TEMPLATE_CATEGORY" val="custom"/>
  <p:tag name="KSO_WM_TEMPLATE_INDEX" val="6"/>
  <p:tag name="KSO_WM_UNIT_LAYERLEVEL" val="1_1_1"/>
  <p:tag name="KSO_WM_TAG_VERSION" val="3.0"/>
  <p:tag name="KSO_WM_UNIT_PRESET_TEXT" val="单击此处添加目录&#10;项标题内容"/>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187.xml><?xml version="1.0" encoding="utf-8"?>
<p:tagLst xmlns:p="http://schemas.openxmlformats.org/presentationml/2006/main">
  <p:tag name="KSO_WM_SLIDE_ITEM_CNT" val="4"/>
  <p:tag name="KSO_WM_SLIDE_TYPE" val="contents"/>
  <p:tag name="KSO_WM_TEMPLATE_INDEX" val="6"/>
  <p:tag name="KSO_WM_SLIDE_THEME_ID" val="20239581"/>
  <p:tag name="KSO_WM_SLIDE_INDEX" val="4"/>
  <p:tag name="KSO_WM_BEAUTIFY_FLAG" val="#wm#"/>
  <p:tag name="KSO_WM_TEMPLATE_CATEGORY" val="custom"/>
  <p:tag name="KSO_WM_TEMPLATE_SUBCATEGORY" val="29"/>
  <p:tag name="KSO_WM_TAG_VERSION" val="3.0"/>
  <p:tag name="KSO_WM_TEMPLATE_COLOR_TYPE" val="0"/>
  <p:tag name="KSO_WM_ASSEMBLE_CHIP_INDEX" val="diag"/>
  <p:tag name="KSO_WM_DIAGRAM_GROUP_CODE" val="l1-1"/>
  <p:tag name="KSO_WM_SLIDE_ID" val="custom6_4"/>
  <p:tag name="KSO_WM_SLIDE_LAYOUT" val="a_l"/>
  <p:tag name="KSO_WM_SLIDE_LAYOUT_CNT" val="1_1"/>
</p:tagLst>
</file>

<file path=ppt/tags/tag1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436_1*i*1"/>
  <p:tag name="KSO_WM_TEMPLATE_CATEGORY" val="custom"/>
  <p:tag name="KSO_WM_TEMPLATE_INDEX" val="20234436"/>
  <p:tag name="KSO_WM_UNIT_LAYERLEVEL" val="1"/>
  <p:tag name="KSO_WM_TAG_VERSION" val="3.0"/>
  <p:tag name="KSO_WM_BEAUTIFY_FLAG" val="#wm#"/>
</p:tagLst>
</file>

<file path=ppt/tags/tag1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436_1*i*2"/>
  <p:tag name="KSO_WM_TEMPLATE_CATEGORY" val="custom"/>
  <p:tag name="KSO_WM_TEMPLATE_INDEX" val="20234436"/>
  <p:tag name="KSO_WM_UNIT_LAYERLEVEL" val="1"/>
  <p:tag name="KSO_WM_TAG_VERSION" val="3.0"/>
  <p:tag name="KSO_WM_BEAUTIFY_FLAG" val="#wm#"/>
</p:tagLst>
</file>

<file path=ppt/tags/tag119.xml><?xml version="1.0" encoding="utf-8"?>
<p:tagLst xmlns:p="http://schemas.openxmlformats.org/presentationml/2006/main">
  <p:tag name="KSO_WM_UNIT_ID" val="_11**"/>
  <p:tag name="KSO_WM_BEAUTIFY_FLAG" val="#wm#"/>
  <p:tag name="KSO_WM_TAG_VERSION" val="3.0"/>
  <p:tag name="KSO_WM_UNIT_LAYERLEVEL" val="1"/>
  <p:tag name="KSO_WM_TEMPLATE_INDEX" val="6"/>
  <p:tag name="KSO_WM_TEMPLATE_CATEGORY" val="custom"/>
</p:tagLst>
</file>

<file path=ppt/tags/tag1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d"/>
  <p:tag name="KSO_WM_UNIT_INDEX" val="1"/>
  <p:tag name="KSO_WM_UNIT_ID" val="custom20234436_1*d*1"/>
  <p:tag name="KSO_WM_TEMPLATE_CATEGORY" val="custom"/>
  <p:tag name="KSO_WM_TEMPLATE_INDEX" val="20234436"/>
  <p:tag name="KSO_WM_UNIT_LAYERLEVEL" val="1"/>
  <p:tag name="KSO_WM_TAG_VERSION" val="3.0"/>
  <p:tag name="KSO_WM_BEAUTIFY_FLAG" val="#wm#"/>
  <p:tag name="KSO_WM_UNIT_VALUE" val="1902*2813"/>
  <p:tag name="KSO_WM_UNIT_PICTURE_SUBTYPE" val="b"/>
</p:tagLst>
</file>

<file path=ppt/tags/tag1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436_1*i*3"/>
  <p:tag name="KSO_WM_TEMPLATE_CATEGORY" val="custom"/>
  <p:tag name="KSO_WM_TEMPLATE_INDEX" val="20234436"/>
  <p:tag name="KSO_WM_UNIT_LAYERLEVEL" val="1"/>
  <p:tag name="KSO_WM_TAG_VERSION" val="3.0"/>
  <p:tag name="KSO_WM_BEAUTIFY_FLAG" val="#wm#"/>
</p:tagLst>
</file>

<file path=ppt/tags/tag1192.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436_1*f*1"/>
  <p:tag name="KSO_WM_TEMPLATE_CATEGORY" val="custom"/>
  <p:tag name="KSO_WM_TEMPLATE_INDEX" val="20234436"/>
  <p:tag name="KSO_WM_UNIT_LAYERLEVEL" val="1"/>
  <p:tag name="KSO_WM_TAG_VERSION" val="3.0"/>
  <p:tag name="KSO_WM_BEAUTIFY_FLAG" val="#wm#"/>
  <p:tag name="KSO_WM_UNIT_PRESET_TEXT" val="单击此处添加正文，文字是您思想的提炼。"/>
  <p:tag name="KSO_WM_UNIT_TEXT_TYPE" val="1"/>
</p:tagLst>
</file>

<file path=ppt/tags/tag1193.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UNIT_TYPE" val="a"/>
  <p:tag name="KSO_WM_UNIT_INDEX" val="1"/>
  <p:tag name="KSO_WM_TEMPLATE_CATEGORY" val="custom"/>
  <p:tag name="KSO_WM_UNIT_LAYERLEVEL" val="1"/>
  <p:tag name="KSO_WM_TAG_VERSION" val="3.0"/>
  <p:tag name="KSO_WM_BEAUTIFY_FLAG" val="#wm#"/>
  <p:tag name="KSO_WM_TEMPLATE_INDEX" val="20234436"/>
  <p:tag name="KSO_WM_UNIT_ID" val="custom20234436_1*a*1"/>
  <p:tag name="KSO_WM_UNIT_TEXT_TYPE" val="1"/>
  <p:tag name="KSO_WM_UNIT_PRESET_TEXT" val="单击此处&#13;添加页面标题"/>
</p:tagLst>
</file>

<file path=ppt/tags/tag1194.xml><?xml version="1.0" encoding="utf-8"?>
<p:tagLst xmlns:p="http://schemas.openxmlformats.org/presentationml/2006/main">
  <p:tag name="KSO_WM_TEMPLATE_MASTER_TYPE" val="0"/>
  <p:tag name="KSO_WM_TEMPLATE_COLOR_TYPE" val="0"/>
  <p:tag name="KSO_WM_BEAUTIFY_FLAG" val="#wm#"/>
  <p:tag name="KSO_WM_TEMPLATE_CATEGORY" val="custom"/>
  <p:tag name="KSO_WM_SLIDE_TYPE" val="text"/>
  <p:tag name="KSO_WM_SLIDE_SUBTYPE" val="picTxt"/>
  <p:tag name="KSO_WM_SLIDE_SIZE" val="960*540"/>
  <p:tag name="KSO_WM_SLIDE_POSITION" val="0*0"/>
  <p:tag name="KSO_WM_SLIDE_LAYOUT" val="a_d_f"/>
  <p:tag name="KSO_WM_SLIDE_LAYOUT_CNT" val="1_1_1"/>
  <p:tag name="KSO_WM_SPECIAL_SOURCE" val="bdnull"/>
  <p:tag name="KSO_WM_TEMPLATE_INDEX" val="20234436"/>
  <p:tag name="KSO_WM_TEMPLATE_SUBCATEGORY" val="0"/>
  <p:tag name="KSO_WM_SLIDE_INDEX" val="1"/>
  <p:tag name="KSO_WM_TAG_VERSION" val="3.0"/>
  <p:tag name="KSO_WM_SLIDE_ID" val="custom20234436_1"/>
  <p:tag name="KSO_WM_SLIDE_ITEM_CNT" val="0"/>
</p:tagLst>
</file>

<file path=ppt/tags/tag1195.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3147_2*l_h_d*1_1_1"/>
  <p:tag name="KSO_WM_TEMPLATE_CATEGORY" val="diagram"/>
  <p:tag name="KSO_WM_TEMPLATE_INDEX" val="20233147"/>
  <p:tag name="KSO_WM_UNIT_LAYERLEVEL" val="1_1_1"/>
  <p:tag name="KSO_WM_TAG_VERSION" val="3.0"/>
  <p:tag name="KSO_WM_UNIT_VALUE" val="735*689"/>
  <p:tag name="KSO_WM_DIAGRAM_GROUP_CODE" val="l1-1"/>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365.1413385826772,&quot;left&quot;:73.36463256835941,&quot;top&quot;:141.69007874015747,&quot;width&quot;:812.9407348632812}"/>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LINE_FORE_SCHEMECOLOR_INDEX" val="13"/>
  <p:tag name="MH_PIC_SOURCE_TYPE" val="ai_match*VCG41N486738332**1752498977165_188.1_98ac38a80b36-slide-20"/>
</p:tagLst>
</file>

<file path=ppt/tags/tag119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147_2*l_h_f*1_1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5.1413385826772,&quot;left&quot;:73.36463256835941,&quot;top&quot;:141.69007874015747,&quot;width&quot;:812.94073486328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项正文，文字是您思想的提炼"/>
  <p:tag name="KSO_WM_UNIT_TEXT_FILL_FORE_SCHEMECOLOR_INDEX" val="1"/>
  <p:tag name="KSO_WM_UNIT_TEXT_FILL_TYPE" val="1"/>
</p:tagLst>
</file>

<file path=ppt/tags/tag119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147_2*l_h_a*1_1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5.1413385826772,&quot;left&quot;:73.36463256835941,&quot;top&quot;:141.69007874015747,&quot;width&quot;:812.94073486328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Lst>
</file>

<file path=ppt/tags/tag119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3147_2*l_h_d*1_2_1"/>
  <p:tag name="KSO_WM_TEMPLATE_CATEGORY" val="diagram"/>
  <p:tag name="KSO_WM_TEMPLATE_INDEX" val="20233147"/>
  <p:tag name="KSO_WM_UNIT_LAYERLEVEL" val="1_1_1"/>
  <p:tag name="KSO_WM_TAG_VERSION" val="3.0"/>
  <p:tag name="KSO_WM_UNIT_VALUE" val="735*689"/>
  <p:tag name="KSO_WM_DIAGRAM_GROUP_CODE" val="l1-1"/>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365.1413385826772,&quot;left&quot;:73.36463256835941,&quot;top&quot;:141.69007874015747,&quot;width&quot;:812.9407348632812}"/>
  <p:tag name="KSO_WM_DIAGRAM_COLOR_MATCH_VALUE" val="{&quot;shape&quot;:{&quot;fill&quot;:{&quot;solid&quot;:{&quot;brightness&quot;:0,&quot;colorType&quot;:1,&quot;foreColorIndex&quot;:5,&quot;transparency&quot;:0.5},&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FILL_TYPE" val="1"/>
  <p:tag name="KSO_WM_UNIT_FILL_FORE_SCHEMECOLOR_INDEX" val="5"/>
  <p:tag name="KSO_WM_UNIT_FILL_FORE_SCHEMECOLOR_INDEX_BRIGHTNESS" val="0"/>
  <p:tag name="KSO_WM_UNIT_LINE_FORE_SCHEMECOLOR_INDEX" val="13"/>
  <p:tag name="MH_PIC_SOURCE_TYPE" val="ai_match***1752498977165_188.1_98ac38a80b36-slide-20"/>
</p:tagLst>
</file>

<file path=ppt/tags/tag119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147_2*l_h_f*1_2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5.1413385826772,&quot;left&quot;:73.36463256835941,&quot;top&quot;:141.69007874015747,&quot;width&quot;:812.94073486328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项正文，文字是您思想的提炼"/>
  <p:tag name="KSO_WM_UNIT_TEXT_FILL_FORE_SCHEMECOLOR_INDEX" val="1"/>
  <p:tag name="KSO_WM_UNIT_TEXT_FILL_TYPE" val="1"/>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UNIT_ID" val="_11**"/>
  <p:tag name="KSO_WM_BEAUTIFY_FLAG" val="#wm#"/>
  <p:tag name="KSO_WM_TAG_VERSION" val="3.0"/>
  <p:tag name="KSO_WM_UNIT_LAYERLEVEL" val="1"/>
  <p:tag name="KSO_WM_TEMPLATE_INDEX" val="6"/>
  <p:tag name="KSO_WM_TEMPLATE_CATEGORY" val="custom"/>
</p:tagLst>
</file>

<file path=ppt/tags/tag120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147_2*l_h_a*1_2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5.1413385826772,&quot;left&quot;:73.36463256835941,&quot;top&quot;:141.69007874015747,&quot;width&quot;:812.94073486328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Lst>
</file>

<file path=ppt/tags/tag120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3147_2*l_h_d*1_3_1"/>
  <p:tag name="KSO_WM_TEMPLATE_CATEGORY" val="diagram"/>
  <p:tag name="KSO_WM_TEMPLATE_INDEX" val="20233147"/>
  <p:tag name="KSO_WM_UNIT_LAYERLEVEL" val="1_1_1"/>
  <p:tag name="KSO_WM_TAG_VERSION" val="3.0"/>
  <p:tag name="KSO_WM_UNIT_VALUE" val="735*689"/>
  <p:tag name="KSO_WM_DIAGRAM_GROUP_CODE" val="l1-1"/>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365.1413385826772,&quot;left&quot;:73.36463256835941,&quot;top&quot;:141.69007874015747,&quot;width&quot;:812.9407348632812}"/>
  <p:tag name="KSO_WM_DIAGRAM_COLOR_MATCH_VALUE" val="{&quot;shape&quot;:{&quot;fill&quot;:{&quot;solid&quot;:{&quot;brightness&quot;:0,&quot;colorType&quot;:1,&quot;foreColorIndex&quot;:5,&quot;transparency&quot;:0.5},&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FILL_TYPE" val="1"/>
  <p:tag name="KSO_WM_UNIT_FILL_FORE_SCHEMECOLOR_INDEX" val="5"/>
  <p:tag name="KSO_WM_UNIT_FILL_FORE_SCHEMECOLOR_INDEX_BRIGHTNESS" val="0"/>
  <p:tag name="KSO_WM_UNIT_LINE_FORE_SCHEMECOLOR_INDEX" val="13"/>
  <p:tag name="MH_PIC_SOURCE_TYPE" val="ai_match***1752498977165_188.1_98ac38a80b36-slide-20"/>
</p:tagLst>
</file>

<file path=ppt/tags/tag120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147_2*l_h_f*1_3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5.1413385826772,&quot;left&quot;:73.36463256835941,&quot;top&quot;:141.69007874015747,&quot;width&quot;:812.94073486328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项正文，文字是您思想的提炼"/>
  <p:tag name="KSO_WM_UNIT_TEXT_FILL_FORE_SCHEMECOLOR_INDEX" val="1"/>
  <p:tag name="KSO_WM_UNIT_TEXT_FILL_TYPE" val="1"/>
</p:tagLst>
</file>

<file path=ppt/tags/tag120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147_2*l_h_a*1_3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365.1413385826772,&quot;left&quot;:73.36463256835941,&quot;top&quot;:141.69007874015747,&quot;width&quot;:812.94073486328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Lst>
</file>

<file path=ppt/tags/tag1204.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1205.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Lst>
</file>

<file path=ppt/tags/tag120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147_2*l_h_a*1_1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16.85,&quot;left&quot;:73.35,&quot;top&quot;:93.25,&quot;width&quot;:812.95536743164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Lst>
</file>

<file path=ppt/tags/tag1207.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1208.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Lst>
</file>

<file path=ppt/tags/tag1209.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121.xml><?xml version="1.0" encoding="utf-8"?>
<p:tagLst xmlns:p="http://schemas.openxmlformats.org/presentationml/2006/main">
  <p:tag name="KSO_WM_UNIT_ID" val="_11**"/>
  <p:tag name="KSO_WM_BEAUTIFY_FLAG" val="#wm#"/>
  <p:tag name="KSO_WM_TAG_VERSION" val="3.0"/>
  <p:tag name="KSO_WM_UNIT_LAYERLEVEL" val="1"/>
  <p:tag name="KSO_WM_TEMPLATE_INDEX" val="6"/>
  <p:tag name="KSO_WM_TEMPLATE_CATEGORY" val="custom"/>
</p:tagLst>
</file>

<file path=ppt/tags/tag121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147_2*l_h_a*1_1_1"/>
  <p:tag name="KSO_WM_TEMPLATE_CATEGORY" val="diagram"/>
  <p:tag name="KSO_WM_TEMPLATE_INDEX" val="2023314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16.85,&quot;left&quot;:73.35,&quot;top&quot;:93.25,&quot;width&quot;:812.95536743164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Lst>
</file>

<file path=ppt/tags/tag1211.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Lst>
</file>

<file path=ppt/tags/tag1212.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121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147_2*l_h_a*1_1_1"/>
  <p:tag name="KSO_WM_TEMPLATE_CATEGORY" val="diagram"/>
  <p:tag name="KSO_WM_TEMPLATE_INDEX" val="2023314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16.85,&quot;left&quot;:73.35,&quot;top&quot;:93.25,&quot;width&quot;:812.95536743164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Lst>
</file>

<file path=ppt/tags/tag1214.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Lst>
</file>

<file path=ppt/tags/tag1215.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121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147_2*l_h_a*1_1_1"/>
  <p:tag name="KSO_WM_TEMPLATE_CATEGORY" val="diagram"/>
  <p:tag name="KSO_WM_TEMPLATE_INDEX" val="2023314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16.85,&quot;left&quot;:73.35,&quot;top&quot;:93.25,&quot;width&quot;:812.95536743164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Lst>
</file>

<file path=ppt/tags/tag1217.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Lst>
</file>

<file path=ppt/tags/tag1218.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121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147_2*l_h_a*1_1_1"/>
  <p:tag name="KSO_WM_TEMPLATE_CATEGORY" val="diagram"/>
  <p:tag name="KSO_WM_TEMPLATE_INDEX" val="20233147"/>
  <p:tag name="KSO_WM_UNIT_LAYERLEVEL" val="1_1_1"/>
  <p:tag name="KSO_WM_TAG_VERSION" val="3.0"/>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16.85,&quot;left&quot;:73.35,&quot;top&quot;:93.25,&quot;width&quot;:812.95536743164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90"/>
  <p:tag name="KSO_WM_TEMPLATE_CATEGORY" val="custom"/>
</p:tagLst>
</file>

<file path=ppt/tags/tag1220.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Lst>
</file>

<file path=ppt/tags/tag1221.xml><?xml version="1.0" encoding="utf-8"?>
<p:tagLst xmlns:p="http://schemas.openxmlformats.org/presentationml/2006/main">
  <p:tag name="TABLE_ENDDRAG_ORIGIN_RECT" val="818*240"/>
  <p:tag name="TABLE_ENDDRAG_RECT" val="77*157*818*240"/>
</p:tagLst>
</file>

<file path=ppt/tags/tag1222.xml><?xml version="1.0" encoding="utf-8"?>
<p:tagLst xmlns:p="http://schemas.openxmlformats.org/presentationml/2006/main">
  <p:tag name="TABLE_ENDDRAG_ORIGIN_RECT" val="818*106"/>
  <p:tag name="TABLE_ENDDRAG_RECT" val="77*433*818*106"/>
</p:tagLst>
</file>

<file path=ppt/tags/tag1223.xml><?xml version="1.0" encoding="utf-8"?>
<p:tagLst xmlns:p="http://schemas.openxmlformats.org/presentationml/2006/main">
  <p:tag name="KSO_WM_BEAUTIFY_FLAG" val="#wm#"/>
  <p:tag name="KSO_WM_TEMPLATE_CATEGORY" val="diagram"/>
  <p:tag name="KSO_WM_TEMPLATE_INDEX" val="20233147"/>
</p:tagLst>
</file>

<file path=ppt/tags/tag1224.xml><?xml version="1.0" encoding="utf-8"?>
<p:tagLst xmlns:p="http://schemas.openxmlformats.org/presentationml/2006/main">
  <p:tag name="KSO_WM_BEAUTIFY_FLAG" val="#fgm#"/>
  <p:tag name="KSO_WM_FIGMA_FLAG" val="#fgm#"/>
  <p:tag name="KSO_WM_UNIT_INDEX" val="1"/>
  <p:tag name="KSO_WM_UNIT_TYPE" val="a"/>
  <p:tag name="KSO_WM_LAYOUT_CHECK_HASH" val="f5cd06bfbb4dbcfb9d551ff029765c14fc3cb992"/>
  <p:tag name="KSO_WM_NEWLAYOUT_GROUP_ID" val="layout_65"/>
  <p:tag name="KSO_WM_NEWLAYOUT_ID" val="slide_d4c348b411a1f6b6"/>
</p:tagLst>
</file>

<file path=ppt/tags/tag12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 name="KSO_WM_UNIT_ISNUMDGMTITLE" val="0"/>
  <p:tag name="KSO_WM_TEMPLATE_INDEX" val="40490190"/>
  <p:tag name="KSO_WM_TEMPLATE_CATEGORY" val="custom"/>
</p:tagLst>
</file>

<file path=ppt/tags/tag12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 name="KSO_WM_UNIT_ISNUMDGMTITLE" val="0"/>
  <p:tag name="KSO_WM_TEMPLATE_INDEX" val="40490190"/>
  <p:tag name="KSO_WM_TEMPLATE_CATEGORY" val="custom"/>
</p:tagLst>
</file>

<file path=ppt/tags/tag1227.xml><?xml version="1.0" encoding="utf-8"?>
<p:tagLst xmlns:p="http://schemas.openxmlformats.org/presentationml/2006/main">
  <p:tag name="KSO_WM_BEAUTIFY_FLAG" val="#wm#"/>
  <p:tag name="KSO_WM_TEMPLATE_CATEGORY" val="custom"/>
  <p:tag name="KSO_WM_TEMPLATE_INDEX" val="40490190"/>
</p:tagLst>
</file>

<file path=ppt/tags/tag1228.xml><?xml version="1.0" encoding="utf-8"?>
<p:tagLst xmlns:p="http://schemas.openxmlformats.org/presentationml/2006/main">
  <p:tag name="KSO_WM_BEAUTIFY_FLAG" val="#fgm#"/>
  <p:tag name="KSO_WM_FIGMA_FLAG" val="#fgm#"/>
  <p:tag name="KSO_WM_UNIT_INDEX" val="1"/>
  <p:tag name="KSO_WM_UNIT_TYPE" val="a"/>
  <p:tag name="KSO_WM_LAYOUT_CHECK_HASH" val="f5cd06bfbb4dbcfb9d551ff029765c14fc3cb992"/>
  <p:tag name="KSO_WM_NEWLAYOUT_GROUP_ID" val="layout_65"/>
  <p:tag name="KSO_WM_NEWLAYOUT_ID" val="slide_d4c348b411a1f6b6"/>
</p:tagLst>
</file>

<file path=ppt/tags/tag12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 name="KSO_WM_UNIT_ISNUMDGMTITLE" val="0"/>
  <p:tag name="KSO_WM_TEMPLATE_INDEX" val="40490190"/>
  <p:tag name="KSO_WM_TEMPLATE_CATEGORY" val="custom"/>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90"/>
  <p:tag name="KSO_WM_TEMPLATE_CATEGORY" val="custom"/>
</p:tagLst>
</file>

<file path=ppt/tags/tag12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 name="KSO_WM_UNIT_ISNUMDGMTITLE" val="0"/>
  <p:tag name="KSO_WM_TEMPLATE_INDEX" val="40490190"/>
  <p:tag name="KSO_WM_TEMPLATE_CATEGORY" val="custom"/>
</p:tagLst>
</file>

<file path=ppt/tags/tag1231.xml><?xml version="1.0" encoding="utf-8"?>
<p:tagLst xmlns:p="http://schemas.openxmlformats.org/presentationml/2006/main">
  <p:tag name="KSO_WM_BEAUTIFY_FLAG" val="#wm#"/>
  <p:tag name="KSO_WM_TEMPLATE_CATEGORY" val="custom"/>
  <p:tag name="KSO_WM_TEMPLATE_INDEX" val="40490190"/>
</p:tagLst>
</file>

<file path=ppt/tags/tag1232.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6_9*a*1"/>
  <p:tag name="KSO_WM_TEMPLATE_CATEGORY" val="custom"/>
  <p:tag name="KSO_WM_TEMPLATE_INDEX" val="6"/>
  <p:tag name="KSO_WM_UNIT_LAYERLEVEL" val="1"/>
  <p:tag name="KSO_WM_TAG_VERSION" val="3.0"/>
  <p:tag name="KSO_WM_BEAUTIFY_FLAG" val="#wm#"/>
  <p:tag name="KSO_WM_UNIT_PRESET_TEXT" val="感谢观看"/>
  <p:tag name="KSO_WM_UNIT_SUBTYPE" val=""/>
</p:tagLst>
</file>

<file path=ppt/tags/tag1233.xml><?xml version="1.0" encoding="utf-8"?>
<p:tagLst xmlns:p="http://schemas.openxmlformats.org/presentationml/2006/main">
  <p:tag name="KSO_WM_SLIDE_TYPE" val="endPage"/>
  <p:tag name="KSO_WM_TEMPLATE_INDEX" val="6"/>
  <p:tag name="KSO_WM_SLIDE_THEME_ID" val="20232289"/>
  <p:tag name="KSO_WM_SLIDE_INDEX" val="9"/>
  <p:tag name="KSO_WM_BEAUTIFY_FLAG" val="#wm#"/>
  <p:tag name="KSO_WM_TEMPLATE_CATEGORY" val="custom"/>
  <p:tag name="KSO_WM_TEMPLATE_SUBCATEGORY" val="29"/>
  <p:tag name="KSO_WM_TAG_VERSION" val="3.0"/>
  <p:tag name="KSO_WM_TEMPLATE_COLOR_TYPE" val="0"/>
  <p:tag name="KSO_WM_SLIDE_SUBTYPE" val="pureTxt"/>
  <p:tag name="KSO_WM_SLIDE_ID" val="custom6_9"/>
  <p:tag name="KSO_WM_SLIDE_LAYOUT" val="a_f"/>
  <p:tag name="KSO_WM_SLIDE_LAYOUT_CNT" val="1_1"/>
</p:tagLst>
</file>

<file path=ppt/tags/tag1234.xml><?xml version="1.0" encoding="utf-8"?>
<p:tagLst xmlns:p="http://schemas.openxmlformats.org/presentationml/2006/main">
  <p:tag name="KSO_WM_PRESENTATION_SOURCE" val="WPPAIGeneratePPT"/>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3.0"/>
  <p:tag name="KSO_WM_BEAUTIFY_FLAG" val="#wm#"/>
  <p:tag name="KSO_WM_UNIT_ISNUMDGMTITLE" val="0"/>
  <p:tag name="KSO_WM_UNIT_NOCLEAR" val="0"/>
  <p:tag name="KSO_WM_TEMPLATE_INDEX" val="40490190"/>
  <p:tag name="KSO_WM_TEMPLATE_CATEGORY" val="custom"/>
</p:tagLst>
</file>

<file path=ppt/tags/tag125.xml><?xml version="1.0" encoding="utf-8"?>
<p:tagLst xmlns:p="http://schemas.openxmlformats.org/presentationml/2006/main">
  <p:tag name="KSO_WM_BEAUTIFY_FLAG" val="#fgm#"/>
  <p:tag name="KSO_WM_FIGMA_FLAG" val="#fgm#"/>
  <p:tag name="KSO_WM_UNIT_INDEX" val="1"/>
  <p:tag name="KSO_WM_UNIT_TYPE" val="a"/>
  <p:tag name="KSO_WM_LAYOUT_CHECK_HASH" val="f5cd06bfbb4dbcfb9d551ff029765c14fc3cb992"/>
  <p:tag name="KSO_WM_NEWLAYOUT_GROUP_ID" val="layout_65"/>
  <p:tag name="KSO_WM_NEWLAYOUT_ID" val="slide_d4c348b411a1f6b6"/>
</p:tagLst>
</file>

<file path=ppt/tags/tag126.xml><?xml version="1.0" encoding="utf-8"?>
<p:tagLst xmlns:p="http://schemas.openxmlformats.org/presentationml/2006/main">
  <p:tag name="KSO_WM_BEAUTIFY_FLAG" val="#fgm#"/>
  <p:tag name="KSO_WM_FIGMA_FLAG" val="#fgm#"/>
  <p:tag name="KSO_WM_UNIT_INDEX" val="1"/>
  <p:tag name="KSO_WM_UNIT_TYPE" val="d"/>
</p:tagLst>
</file>

<file path=ppt/tags/tag127.xml><?xml version="1.0" encoding="utf-8"?>
<p:tagLst xmlns:p="http://schemas.openxmlformats.org/presentationml/2006/main">
  <p:tag name="KSO_WM_BEAUTIFY_FLAG" val="#fgm#"/>
  <p:tag name="KSO_WM_DIAGRAM_GROUP_CODE" val="1"/>
  <p:tag name="KSO_WM_FIGMA_FLAG" val="#fgm#"/>
  <p:tag name="KSO_WM_UNIT_INDEX" val="1_1_1"/>
  <p:tag name="KSO_WM_UNIT_TYPE" val="l_h_a"/>
</p:tagLst>
</file>

<file path=ppt/tags/tag128.xml><?xml version="1.0" encoding="utf-8"?>
<p:tagLst xmlns:p="http://schemas.openxmlformats.org/presentationml/2006/main">
  <p:tag name="KSO_WM_BEAUTIFY_FLAG" val="#fgm#"/>
  <p:tag name="KSO_WM_DIAGRAM_GROUP_CODE" val="1"/>
  <p:tag name="KSO_WM_FIGMA_FLAG" val="#fgm#"/>
  <p:tag name="KSO_WM_UNIT_INDEX" val="1_1_1"/>
  <p:tag name="KSO_WM_UNIT_TYPE" val="l_h_f"/>
</p:tagLst>
</file>

<file path=ppt/tags/tag129.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UNIT_ID" val="_15*b*1"/>
  <p:tag name="KSO_WM_TAG_VERSION" val="3.0"/>
  <p:tag name="KSO_WM_UNIT_LAYERLEVEL" val="1"/>
  <p:tag name="KSO_WM_TEMPLATE_INDEX" val="8"/>
  <p:tag name="KSO_WM_TEMPLATE_CATEGORY" val="custo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BEAUTIFY_FLAG" val="#wm#"/>
  <p:tag name="KSO_WM_FIGMA_FLAG" val="#fgm#"/>
  <p:tag name="KSO_WM_UNIT_INDEX" val="2"/>
  <p:tag name="KSO_WM_UNIT_TEXT_TYPE" val="1"/>
  <p:tag name="KSO_WM_UNIT_TYPE" val="a"/>
  <p:tag name="KSO_WM_LAYOUT_CHECK_HASH" val="3c0576c76ac09d8b00ffadf5a3dae502d7eee646"/>
  <p:tag name="KSO_WM_NEWLAYOUT_ID" val="slide_41030c1ef11493f6"/>
  <p:tag name="KSO_WM_UNIT_ID" val="_15*a*2"/>
  <p:tag name="KSO_WM_TAG_VERSION" val="3.0"/>
  <p:tag name="KSO_WM_UNIT_LAYERLEVEL" val="1"/>
  <p:tag name="KSO_WM_TEMPLATE_INDEX" val="8"/>
  <p:tag name="KSO_WM_TEMPLATE_CATEGORY" val="custom"/>
</p:tagLst>
</file>

<file path=ppt/tags/tag131.xml><?xml version="1.0" encoding="utf-8"?>
<p:tagLst xmlns:p="http://schemas.openxmlformats.org/presentationml/2006/main">
  <p:tag name="KSO_WM_BEAUTIFY_FLAG" val="#wm#"/>
  <p:tag name="KSO_WM_DIAGRAM_GROUP_CODE" val="1"/>
  <p:tag name="KSO_WM_FIGMA_FLAG" val="#fgm#"/>
  <p:tag name="KSO_WM_UNIT_INDEX" val="1_1_1"/>
  <p:tag name="KSO_WM_UNIT_SUBTYPE" val="d"/>
  <p:tag name="KSO_WM_UNIT_TYPE" val="l_h_i"/>
  <p:tag name="KSO_WM_UNIT_ID" val="_15*l_h_i*1_1_1"/>
  <p:tag name="KSO_WM_TAG_VERSION" val="3.0"/>
  <p:tag name="KSO_WM_UNIT_LAYERLEVEL" val="1_1_1"/>
  <p:tag name="KSO_WM_TEMPLATE_INDEX" val="8"/>
  <p:tag name="KSO_WM_TEMPLATE_CATEGORY" val="custom"/>
</p:tagLst>
</file>

<file path=ppt/tags/tag132.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1_2"/>
  <p:tag name="KSO_WM_UNIT_TYPE" val="l_h_i"/>
  <p:tag name="KSO_WM_UNIT_ID" val="_15*l_h_i*1_1_2"/>
  <p:tag name="KSO_WM_TAG_VERSION" val="3.0"/>
  <p:tag name="KSO_WM_UNIT_LAYERLEVEL" val="1_1_1"/>
  <p:tag name="KSO_WM_TEMPLATE_INDEX" val="8"/>
  <p:tag name="KSO_WM_TEMPLATE_CATEGORY" val="custom"/>
</p:tagLst>
</file>

<file path=ppt/tags/tag133.xml><?xml version="1.0" encoding="utf-8"?>
<p:tagLst xmlns:p="http://schemas.openxmlformats.org/presentationml/2006/main">
  <p:tag name="KSO_WM_BEAUTIFY_FLAG" val="#wm#"/>
  <p:tag name="KSO_WM_DIAGRAM_GROUP_CODE" val="1"/>
  <p:tag name="KSO_WM_FIGMA_FLAG" val="#fgm#"/>
  <p:tag name="KSO_WM_UNIT_INDEX" val="1_1_1"/>
  <p:tag name="KSO_WM_UNIT_TYPE" val="l_h_a"/>
  <p:tag name="KSO_WM_UNIT_ID" val="_15*l_h_a*1_1_1"/>
  <p:tag name="KSO_WM_TAG_VERSION" val="3.0"/>
  <p:tag name="KSO_WM_UNIT_LAYERLEVEL" val="1_1_1"/>
  <p:tag name="KSO_WM_TEMPLATE_INDEX" val="8"/>
  <p:tag name="KSO_WM_TEMPLATE_CATEGORY" val="custom"/>
</p:tagLst>
</file>

<file path=ppt/tags/tag134.xml><?xml version="1.0" encoding="utf-8"?>
<p:tagLst xmlns:p="http://schemas.openxmlformats.org/presentationml/2006/main">
  <p:tag name="KSO_WM_BEAUTIFY_FLAG" val="#wm#"/>
  <p:tag name="KSO_WM_DIAGRAM_GROUP_CODE" val="1"/>
  <p:tag name="KSO_WM_FIGMA_FLAG" val="#fgm#"/>
  <p:tag name="KSO_WM_UNIT_INDEX" val="1_2_1"/>
  <p:tag name="KSO_WM_UNIT_SUBTYPE" val="d"/>
  <p:tag name="KSO_WM_UNIT_TYPE" val="l_h_i"/>
  <p:tag name="KSO_WM_UNIT_ID" val="_15*l_h_i*1_2_1"/>
  <p:tag name="KSO_WM_TAG_VERSION" val="3.0"/>
  <p:tag name="KSO_WM_UNIT_LAYERLEVEL" val="1_1_1"/>
  <p:tag name="KSO_WM_TEMPLATE_INDEX" val="8"/>
  <p:tag name="KSO_WM_TEMPLATE_CATEGORY" val="custom"/>
</p:tagLst>
</file>

<file path=ppt/tags/tag135.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2_2"/>
  <p:tag name="KSO_WM_UNIT_TYPE" val="l_h_i"/>
  <p:tag name="KSO_WM_UNIT_ID" val="_15*l_h_i*1_2_2"/>
  <p:tag name="KSO_WM_TAG_VERSION" val="3.0"/>
  <p:tag name="KSO_WM_UNIT_LAYERLEVEL" val="1_1_1"/>
  <p:tag name="KSO_WM_TEMPLATE_INDEX" val="8"/>
  <p:tag name="KSO_WM_TEMPLATE_CATEGORY" val="custom"/>
</p:tagLst>
</file>

<file path=ppt/tags/tag136.xml><?xml version="1.0" encoding="utf-8"?>
<p:tagLst xmlns:p="http://schemas.openxmlformats.org/presentationml/2006/main">
  <p:tag name="KSO_WM_BEAUTIFY_FLAG" val="#wm#"/>
  <p:tag name="KSO_WM_DIAGRAM_GROUP_CODE" val="1"/>
  <p:tag name="KSO_WM_FIGMA_FLAG" val="#fgm#"/>
  <p:tag name="KSO_WM_UNIT_INDEX" val="1_2_1"/>
  <p:tag name="KSO_WM_UNIT_TYPE" val="l_h_a"/>
  <p:tag name="KSO_WM_UNIT_ID" val="_15*l_h_a*1_2_1"/>
  <p:tag name="KSO_WM_TAG_VERSION" val="3.0"/>
  <p:tag name="KSO_WM_UNIT_LAYERLEVEL" val="1_1_1"/>
  <p:tag name="KSO_WM_TEMPLATE_INDEX" val="8"/>
  <p:tag name="KSO_WM_TEMPLATE_CATEGORY" val="custom"/>
</p:tagLst>
</file>

<file path=ppt/tags/tag137.xml><?xml version="1.0" encoding="utf-8"?>
<p:tagLst xmlns:p="http://schemas.openxmlformats.org/presentationml/2006/main">
  <p:tag name="KSO_WM_BEAUTIFY_FLAG" val="#wm#"/>
  <p:tag name="KSO_WM_DIAGRAM_GROUP_CODE" val="1"/>
  <p:tag name="KSO_WM_FIGMA_FLAG" val="#fgm#"/>
  <p:tag name="KSO_WM_UNIT_INDEX" val="1_3_1"/>
  <p:tag name="KSO_WM_UNIT_SUBTYPE" val="d"/>
  <p:tag name="KSO_WM_UNIT_TYPE" val="l_h_i"/>
  <p:tag name="KSO_WM_UNIT_ID" val="_15*l_h_i*1_3_1"/>
  <p:tag name="KSO_WM_TAG_VERSION" val="3.0"/>
  <p:tag name="KSO_WM_UNIT_LAYERLEVEL" val="1_1_1"/>
  <p:tag name="KSO_WM_TEMPLATE_INDEX" val="8"/>
  <p:tag name="KSO_WM_TEMPLATE_CATEGORY" val="custom"/>
</p:tagLst>
</file>

<file path=ppt/tags/tag138.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3_2"/>
  <p:tag name="KSO_WM_UNIT_TYPE" val="l_h_i"/>
  <p:tag name="KSO_WM_UNIT_ID" val="_15*l_h_i*1_3_2"/>
  <p:tag name="KSO_WM_TAG_VERSION" val="3.0"/>
  <p:tag name="KSO_WM_UNIT_LAYERLEVEL" val="1_1_1"/>
  <p:tag name="KSO_WM_TEMPLATE_INDEX" val="8"/>
  <p:tag name="KSO_WM_TEMPLATE_CATEGORY" val="custom"/>
</p:tagLst>
</file>

<file path=ppt/tags/tag139.xml><?xml version="1.0" encoding="utf-8"?>
<p:tagLst xmlns:p="http://schemas.openxmlformats.org/presentationml/2006/main">
  <p:tag name="KSO_WM_BEAUTIFY_FLAG" val="#wm#"/>
  <p:tag name="KSO_WM_DIAGRAM_GROUP_CODE" val="1"/>
  <p:tag name="KSO_WM_FIGMA_FLAG" val="#fgm#"/>
  <p:tag name="KSO_WM_UNIT_INDEX" val="1_3_1"/>
  <p:tag name="KSO_WM_UNIT_TYPE" val="l_h_a"/>
  <p:tag name="KSO_WM_UNIT_ID" val="_15*l_h_a*1_3_1"/>
  <p:tag name="KSO_WM_TAG_VERSION" val="3.0"/>
  <p:tag name="KSO_WM_UNIT_LAYERLEVEL" val="1_1_1"/>
  <p:tag name="KSO_WM_TEMPLATE_INDEX" val="8"/>
  <p:tag name="KSO_WM_TEMPLATE_CATEGORY" val="custo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BEAUTIFY_FLAG" val="#wm#"/>
  <p:tag name="KSO_WM_DIAGRAM_GROUP_CODE" val="1"/>
  <p:tag name="KSO_WM_FIGMA_FLAG" val="#fgm#"/>
  <p:tag name="KSO_WM_UNIT_INDEX" val="1_4_1"/>
  <p:tag name="KSO_WM_UNIT_SUBTYPE" val="d"/>
  <p:tag name="KSO_WM_UNIT_TYPE" val="l_h_i"/>
  <p:tag name="KSO_WM_UNIT_ID" val="_15*l_h_i*1_4_1"/>
  <p:tag name="KSO_WM_TAG_VERSION" val="3.0"/>
  <p:tag name="KSO_WM_UNIT_LAYERLEVEL" val="1_1_1"/>
  <p:tag name="KSO_WM_TEMPLATE_INDEX" val="8"/>
  <p:tag name="KSO_WM_TEMPLATE_CATEGORY" val="custom"/>
</p:tagLst>
</file>

<file path=ppt/tags/tag141.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4_2"/>
  <p:tag name="KSO_WM_UNIT_TYPE" val="l_h_i"/>
  <p:tag name="KSO_WM_UNIT_ID" val="_15*l_h_i*1_4_2"/>
  <p:tag name="KSO_WM_TAG_VERSION" val="3.0"/>
  <p:tag name="KSO_WM_UNIT_LAYERLEVEL" val="1_1_1"/>
  <p:tag name="KSO_WM_TEMPLATE_INDEX" val="8"/>
  <p:tag name="KSO_WM_TEMPLATE_CATEGORY" val="custom"/>
</p:tagLst>
</file>

<file path=ppt/tags/tag142.xml><?xml version="1.0" encoding="utf-8"?>
<p:tagLst xmlns:p="http://schemas.openxmlformats.org/presentationml/2006/main">
  <p:tag name="KSO_WM_BEAUTIFY_FLAG" val="#wm#"/>
  <p:tag name="KSO_WM_DIAGRAM_GROUP_CODE" val="1"/>
  <p:tag name="KSO_WM_FIGMA_FLAG" val="#fgm#"/>
  <p:tag name="KSO_WM_UNIT_INDEX" val="1_4_1"/>
  <p:tag name="KSO_WM_UNIT_TYPE" val="l_h_a"/>
  <p:tag name="KSO_WM_UNIT_ID" val="_15*l_h_a*1_4_1"/>
  <p:tag name="KSO_WM_TAG_VERSION" val="3.0"/>
  <p:tag name="KSO_WM_UNIT_LAYERLEVEL" val="1_1_1"/>
  <p:tag name="KSO_WM_TEMPLATE_INDEX" val="8"/>
  <p:tag name="KSO_WM_TEMPLATE_CATEGORY" val="custom"/>
</p:tagLst>
</file>

<file path=ppt/tags/tag143.xml><?xml version="1.0" encoding="utf-8"?>
<p:tagLst xmlns:p="http://schemas.openxmlformats.org/presentationml/2006/main">
  <p:tag name="KSO_WM_UNIT_ID" val="_0**"/>
  <p:tag name="KSO_WM_BEAUTIFY_FLAG" val="#wm#"/>
  <p:tag name="KSO_WM_TAG_VERSION" val="3.0"/>
  <p:tag name="KSO_WM_UNIT_LAYERLEVEL" val="1"/>
  <p:tag name="KSO_WM_TEMPLATE_INDEX" val="6"/>
  <p:tag name="KSO_WM_TEMPLATE_CATEGORY" val="custom"/>
</p:tagLst>
</file>

<file path=ppt/tags/tag144.xml><?xml version="1.0" encoding="utf-8"?>
<p:tagLst xmlns:p="http://schemas.openxmlformats.org/presentationml/2006/main">
  <p:tag name="KSO_WM_UNIT_ID" val="_0**"/>
  <p:tag name="KSO_WM_BEAUTIFY_FLAG" val="#wm#"/>
  <p:tag name="KSO_WM_TAG_VERSION" val="3.0"/>
  <p:tag name="KSO_WM_UNIT_LAYERLEVEL" val="1"/>
  <p:tag name="KSO_WM_TEMPLATE_INDEX" val="6"/>
  <p:tag name="KSO_WM_TEMPLATE_CATEGORY" val="custom"/>
</p:tagLst>
</file>

<file path=ppt/tags/tag145.xml><?xml version="1.0" encoding="utf-8"?>
<p:tagLst xmlns:p="http://schemas.openxmlformats.org/presentationml/2006/main">
  <p:tag name="KSO_WM_UNIT_ID" val="_0**"/>
  <p:tag name="KSO_WM_BEAUTIFY_FLAG" val="#wm#"/>
  <p:tag name="KSO_WM_TAG_VERSION" val="3.0"/>
  <p:tag name="KSO_WM_UNIT_LAYERLEVEL" val="1"/>
  <p:tag name="KSO_WM_TEMPLATE_INDEX" val="6"/>
  <p:tag name="KSO_WM_TEMPLATE_CATEGORY" val="custom"/>
</p:tagLst>
</file>

<file path=ppt/tags/tag146.xml><?xml version="1.0" encoding="utf-8"?>
<p:tagLst xmlns:p="http://schemas.openxmlformats.org/presentationml/2006/main">
  <p:tag name="KSO_WM_UNIT_ID" val="_0**"/>
  <p:tag name="KSO_WM_BEAUTIFY_FLAG" val="#wm#"/>
  <p:tag name="KSO_WM_TAG_VERSION" val="3.0"/>
  <p:tag name="KSO_WM_UNIT_LAYERLEVEL" val="1"/>
  <p:tag name="KSO_WM_TEMPLATE_INDEX" val="6"/>
  <p:tag name="KSO_WM_TEMPLATE_CATEGORY" val="custom"/>
</p:tagLst>
</file>

<file path=ppt/tags/tag147.xml><?xml version="1.0" encoding="utf-8"?>
<p:tagLst xmlns:p="http://schemas.openxmlformats.org/presentationml/2006/main">
  <p:tag name="KSO_WM_UNIT_ID" val="_0**"/>
  <p:tag name="KSO_WM_BEAUTIFY_FLAG" val="#wm#"/>
  <p:tag name="KSO_WM_TAG_VERSION" val="3.0"/>
  <p:tag name="KSO_WM_UNIT_LAYERLEVEL" val="1"/>
  <p:tag name="KSO_WM_TEMPLATE_INDEX" val="6"/>
  <p:tag name="KSO_WM_TEMPLATE_CATEGORY" val="custom"/>
</p:tagLst>
</file>

<file path=ppt/tags/tag148.xml><?xml version="1.0" encoding="utf-8"?>
<p:tagLst xmlns:p="http://schemas.openxmlformats.org/presentationml/2006/main">
  <p:tag name="KSO_WM_UNIT_ID" val="_0**"/>
  <p:tag name="KSO_WM_BEAUTIFY_FLAG" val="#wm#"/>
  <p:tag name="KSO_WM_TAG_VERSION" val="3.0"/>
  <p:tag name="KSO_WM_UNIT_LAYERLEVEL" val="1"/>
  <p:tag name="KSO_WM_TEMPLATE_INDEX" val="6"/>
  <p:tag name="KSO_WM_TEMPLATE_CATEGORY" val="custom"/>
</p:tagLst>
</file>

<file path=ppt/tags/tag149.xml><?xml version="1.0" encoding="utf-8"?>
<p:tagLst xmlns:p="http://schemas.openxmlformats.org/presentationml/2006/main">
  <p:tag name="KSO_WM_UNIT_ID" val="_0**"/>
  <p:tag name="KSO_WM_BEAUTIFY_FLAG" val="#wm#"/>
  <p:tag name="KSO_WM_TAG_VERSION" val="3.0"/>
  <p:tag name="KSO_WM_UNIT_LAYERLEVEL" val="1"/>
  <p:tag name="KSO_WM_TEMPLATE_INDEX" val="6"/>
  <p:tag name="KSO_WM_TEMPLATE_CATEGORY" val="custo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UNIT_ISCONTENTSTITLE" val="0"/>
  <p:tag name="KSO_WM_UNIT_ISNUMDGM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_1*a*1"/>
  <p:tag name="KSO_WM_TEMPLATE_CATEGORY" val="custom"/>
  <p:tag name="KSO_WM_TEMPLATE_INDEX" val="6"/>
  <p:tag name="KSO_WM_UNIT_LAYERLEVEL" val="1"/>
  <p:tag name="KSO_WM_TAG_VERSION" val="3.0"/>
  <p:tag name="KSO_WM_BEAUTIFY_FLAG" val="#wm#"/>
  <p:tag name="KSO_WM_UNIT_PRESET_TEXT" val="单击此处添加标题"/>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 name="KSO_WM_TEMPLATE_INDEX" val="6"/>
  <p:tag name="KSO_WM_TEMPLATE_CATEGORY" val="custom"/>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 name="KSO_WM_TEMPLATE_INDEX" val="6"/>
  <p:tag name="KSO_WM_TEMPLATE_CATEGORY" val="custom"/>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 name="KSO_WM_TEMPLATE_INDEX" val="6"/>
  <p:tag name="KSO_WM_TEMPLATE_CATEGORY" val="custom"/>
</p:tagLst>
</file>

<file path=ppt/tags/tag154.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_2*e*1"/>
  <p:tag name="KSO_WM_UNIT_LAYERLEVEL" val="1"/>
  <p:tag name="KSO_WM_TAG_VERSION" val="3.0"/>
  <p:tag name="KSO_WM_BEAUTIFY_FLAG" val="#wm#"/>
  <p:tag name="KSO_WM_UNIT_PRESET_TEXT" val="节编号"/>
  <p:tag name="KSO_WM_UNIT_NOCLEAR" val="0"/>
  <p:tag name="KSO_WM_UNIT_VALUE" val="13"/>
  <p:tag name="KSO_WM_UNIT_TYPE" val="e"/>
  <p:tag name="KSO_WM_UNIT_INDEX" val="1"/>
  <p:tag name="KSO_WM_TEMPLATE_INDEX" val="6"/>
  <p:tag name="KSO_WM_TEMPLATE_CATEGORY" val="custom"/>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14"/>
  <p:tag name="KSO_WM_UNIT_TYPE" val="a"/>
  <p:tag name="KSO_WM_UNIT_INDEX" val="1"/>
  <p:tag name="KSO_WM_TEMPLATE_INDEX" val="6"/>
  <p:tag name="KSO_WM_TEMPLATE_CATEGORY" val="custom"/>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f*4"/>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4"/>
  <p:tag name="KSO_WM_TEMPLATE_INDEX" val="6"/>
  <p:tag name="KSO_WM_TEMPLATE_CATEGORY" val="custom"/>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30"/>
  <p:tag name="KSO_WM_UNIT_TYPE" val="a"/>
  <p:tag name="KSO_WM_UNIT_INDEX" val="1"/>
  <p:tag name="KSO_WM_TEMPLATE_INDEX" val="6"/>
  <p:tag name="KSO_WM_TEMPLATE_CATEGORY" val="custom"/>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 name="KSO_WM_TEMPLATE_CATEGORY" val="custom"/>
  <p:tag name="KSO_WM_TEMPLATE_INDEX" val="6"/>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 name="KSO_WM_TEMPLATE_CATEGORY" val="custom"/>
  <p:tag name="KSO_WM_TEMPLATE_INDEX" val="6"/>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 name="KSO_WM_TEMPLATE_INDEX" val="6"/>
  <p:tag name="KSO_WM_TEMPLATE_CATEGORY" val="custom"/>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 name="KSO_WM_TEMPLATE_INDEX" val="6"/>
  <p:tag name="KSO_WM_TEMPLATE_CATEGORY" val="custom"/>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 name="KSO_WM_TEMPLATE_INDEX" val="6"/>
  <p:tag name="KSO_WM_TEMPLATE_CATEGORY" val="custom"/>
</p:tagLst>
</file>

<file path=ppt/tags/tag163.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64.xml><?xml version="1.0" encoding="utf-8"?>
<p:tagLst xmlns:p="http://schemas.openxmlformats.org/presentationml/2006/main">
  <p:tag name="KSO_WM_UNIT_ID" val="custom6_1**"/>
  <p:tag name="KSO_WM_BEAUTIFY_FLAG" val="#wm#"/>
  <p:tag name="KSO_WM_TAG_VERSION" val="3.0"/>
  <p:tag name="KSO_WM_UNIT_LAYERLEVEL" val="1"/>
  <p:tag name="KSO_WM_TEMPLATE_INDEX" val="6"/>
  <p:tag name="KSO_WM_TEMPLATE_CATEGORY" val="custom"/>
</p:tagLst>
</file>

<file path=ppt/tags/tag165.xml><?xml version="1.0" encoding="utf-8"?>
<p:tagLst xmlns:p="http://schemas.openxmlformats.org/presentationml/2006/main">
  <p:tag name="KSO_WM_UNIT_TYPE" val="a"/>
  <p:tag name="KSO_WM_UNIT_INDEX" val="1"/>
  <p:tag name="KSO_WM_BEAUTIFY_FLAG" val="#wm#"/>
  <p:tag name="KSO_WM_TAG_VERSION" val="3.0"/>
  <p:tag name="KSO_WM_UNIT_ID" val="custom6_1*a*1"/>
  <p:tag name="KSO_WM_UNIT_LAYERLEVEL" val="1"/>
  <p:tag name="KSO_WM_TEMPLATE_INDEX" val="6"/>
  <p:tag name="KSO_WM_TEMPLATE_CATEGORY" val="custom"/>
</p:tagLst>
</file>

<file path=ppt/tags/tag166.xml><?xml version="1.0" encoding="utf-8"?>
<p:tagLst xmlns:p="http://schemas.openxmlformats.org/presentationml/2006/main">
  <p:tag name="KSO_WM_SLIDE_TYPE" val="title"/>
  <p:tag name="KSO_WM_TEMPLATE_SUBCATEGORY" val="29"/>
  <p:tag name="KSO_WM_TEMPLATE_COLOR_TYPE" val="0"/>
  <p:tag name="KSO_WM_TAG_VERSION" val="3.0"/>
  <p:tag name="KSO_WM_TEMPLATE_PLACEHOLDER_POS" val="0,80.625,960,427.5"/>
  <p:tag name="KSO_WM_SLIDE_SUBTYPE" val="pureTxt"/>
  <p:tag name="KSO_WM_SLIDE_ITEM_CNT" val="0"/>
  <p:tag name="KSO_WM_TEMPLATE_INDEX" val="6"/>
  <p:tag name="KSO_WM_SLIDE_THEME_ID" val="20232626"/>
  <p:tag name="KSO_WM_SLIDE_INDEX" val="1"/>
  <p:tag name="KSO_WM_BEAUTIFY_FLAG" val="#wm#"/>
  <p:tag name="KSO_WM_TEMPLATE_CATEGORY" val="custom"/>
  <p:tag name="KSO_WM_TEMPLATE_THUMBS_INDEX" val="1、9"/>
  <p:tag name="KSO_WM_SLIDE_ID" val="custom6_1"/>
  <p:tag name="KSO_WM_SLIDE_LAYOUT" val="_a_f"/>
  <p:tag name="KSO_WM_SLIDE_LAYOUT_CNT" val="1_1_2"/>
</p:tagLst>
</file>

<file path=ppt/tags/tag167.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DIAGRAM_GROUP_CODE" val="l1-1"/>
  <p:tag name="KSO_WM_DIAGRAM_COLOR_TRICK" val="1"/>
  <p:tag name="KSO_WM_DIAGRAM_COLOR_TEXT_CAN_REMOVE" val="n"/>
  <p:tag name="KSO_WM_UNIT_ID" val="custom8_5*b*1"/>
  <p:tag name="KSO_WM_TAG_VERSION" val="3.0"/>
  <p:tag name="KSO_WM_UNIT_LAYERLEVEL" val="1"/>
  <p:tag name="KSO_WM_TEMPLATE_INDEX" val="8"/>
  <p:tag name="KSO_WM_TEMPLATE_CATEGORY" val="custom"/>
  <p:tag name="KSO_WM_SLIDE_FIGMA_DIAGRAM" val="1"/>
</p:tagLst>
</file>

<file path=ppt/tags/tag168.xml><?xml version="1.0" encoding="utf-8"?>
<p:tagLst xmlns:p="http://schemas.openxmlformats.org/presentationml/2006/main">
  <p:tag name="KSO_WM_BEAUTIFY_FLAG" val="#wm#"/>
  <p:tag name="KSO_WM_FIGMA_FLAG" val="#fgm#"/>
  <p:tag name="KSO_WM_UNIT_INDEX" val="2"/>
  <p:tag name="KSO_WM_UNIT_TEXT_TYPE" val="1"/>
  <p:tag name="KSO_WM_UNIT_TYPE" val="a"/>
  <p:tag name="KSO_WM_LAYOUT_CHECK_HASH" val="3c0576c76ac09d8b00ffadf5a3dae502d7eee646"/>
  <p:tag name="KSO_WM_NEWLAYOUT_ID" val="slide_41030c1ef11493f6"/>
  <p:tag name="KSO_WM_DIAGRAM_GROUP_CODE" val="l1-1"/>
  <p:tag name="KSO_WM_DIAGRAM_COLOR_TRICK" val="1"/>
  <p:tag name="KSO_WM_DIAGRAM_COLOR_TEXT_CAN_REMOVE" val="n"/>
  <p:tag name="KSO_WM_UNIT_ISCONTENTSTITLE" val="1"/>
  <p:tag name="KSO_WM_UNIT_ID" val="custom8_5*a*2"/>
  <p:tag name="KSO_WM_TAG_VERSION" val="3.0"/>
  <p:tag name="KSO_WM_UNIT_LAYERLEVEL" val="1"/>
  <p:tag name="KSO_WM_TEMPLATE_INDEX" val="8"/>
  <p:tag name="KSO_WM_TEMPLATE_CATEGORY" val="custom"/>
  <p:tag name="KSO_WM_SLIDE_FIGMA_DIAGRAM" val="1"/>
</p:tagLst>
</file>

<file path=ppt/tags/tag169.xml><?xml version="1.0" encoding="utf-8"?>
<p:tagLst xmlns:p="http://schemas.openxmlformats.org/presentationml/2006/main">
  <p:tag name="KSO_WM_BEAUTIFY_FLAG" val="#wm#"/>
  <p:tag name="KSO_WM_DIAGRAM_GROUP_CODE" val="l1-1"/>
  <p:tag name="KSO_WM_FIGMA_FLAG" val="#fgm#"/>
  <p:tag name="KSO_WM_UNIT_INDEX" val="1_1_1"/>
  <p:tag name="KSO_WM_UNIT_SUBTYPE" val="d"/>
  <p:tag name="KSO_WM_UNIT_TYPE" val="l_h_i"/>
  <p:tag name="KSO_WM_UNIT_PRESET_TEXT" val="01"/>
  <p:tag name="KSO_WM_DIAGRAM_COLOR_TRICK" val="1"/>
  <p:tag name="KSO_WM_DIAGRAM_COLOR_TEXT_CAN_REMOVE" val="n"/>
  <p:tag name="KSO_WM_UNIT_ID" val="custom8_5*l_h_i*1_1_1"/>
  <p:tag name="KSO_WM_TAG_VERSION" val="3.0"/>
  <p:tag name="KSO_WM_UNIT_LAYERLEVEL" val="1_1_1"/>
  <p:tag name="KSO_WM_TEMPLATE_INDEX" val="8"/>
  <p:tag name="KSO_WM_TEMPLATE_CATEGORY" val="custom"/>
  <p:tag name="KSO_WM_SLIDE_FIGMA_DIAGRAM" val="1"/>
  <p:tag name="KSO_WM_DIAGRAM_VIRTUALLY_FRAME" val="{&quot;height&quot;:376,&quot;left&quot;:321.5,&quot;top&quot;:82,&quot;width&quot;:570.5}"/>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0.xml><?xml version="1.0" encoding="utf-8"?>
<p:tagLst xmlns:p="http://schemas.openxmlformats.org/presentationml/2006/main">
  <p:tag name="$PH_EXT" val="2"/>
  <p:tag name="KSO_WM_FIGMA_DECORATION_INDEX" val="25"/>
  <p:tag name="KSO_WM_BEAUTIFY_FLAG" val="#wm#"/>
  <p:tag name="KSO_WM_DIAGRAM_GROUP_CODE" val="l1-1"/>
  <p:tag name="KSO_WM_FIGMA_FLAG" val="#fgm#"/>
  <p:tag name="KSO_WM_UNIT_INDEX" val="1_1_2"/>
  <p:tag name="KSO_WM_UNIT_TYPE" val="l_h_i"/>
  <p:tag name="KSO_WM_UNIT_PRESET_TEXT" val=" "/>
  <p:tag name="KSO_WM_DIAGRAM_COLOR_TRICK" val="1"/>
  <p:tag name="KSO_WM_DIAGRAM_COLOR_TEXT_CAN_REMOVE" val="n"/>
  <p:tag name="KSO_WM_UNIT_ID" val="custom8_5*l_h_i*1_1_2"/>
  <p:tag name="KSO_WM_TAG_VERSION" val="3.0"/>
  <p:tag name="KSO_WM_UNIT_LAYERLEVEL" val="1_1_1"/>
  <p:tag name="KSO_WM_TEMPLATE_INDEX" val="8"/>
  <p:tag name="KSO_WM_TEMPLATE_CATEGORY" val="custom"/>
  <p:tag name="KSO_WM_SLIDE_FIGMA_DIAGRAM" val="1"/>
  <p:tag name="KSO_WM_DIAGRAM_VIRTUALLY_FRAME" val="{&quot;height&quot;:376,&quot;left&quot;:321.5,&quot;top&quot;:82,&quot;width&quot;:570.5}"/>
</p:tagLst>
</file>

<file path=ppt/tags/tag171.xml><?xml version="1.0" encoding="utf-8"?>
<p:tagLst xmlns:p="http://schemas.openxmlformats.org/presentationml/2006/main">
  <p:tag name="KSO_WM_BEAUTIFY_FLAG" val="#wm#"/>
  <p:tag name="KSO_WM_DIAGRAM_GROUP_CODE" val="l1-1"/>
  <p:tag name="KSO_WM_FIGMA_FLAG" val="#fgm#"/>
  <p:tag name="KSO_WM_UNIT_INDEX" val="1_1_1"/>
  <p:tag name="KSO_WM_UNIT_TYPE" val="l_h_a"/>
  <p:tag name="KSO_WM_UNIT_PRESET_TEXT" val="单击此处添加项标题"/>
  <p:tag name="KSO_WM_DIAGRAM_COLOR_TRICK" val="1"/>
  <p:tag name="KSO_WM_DIAGRAM_COLOR_TEXT_CAN_REMOVE" val="n"/>
  <p:tag name="KSO_WM_UNIT_ISCONTENTSTITLE" val="1"/>
  <p:tag name="KSO_WM_UNIT_ID" val="custom8_5*l_h_a*1_1_1"/>
  <p:tag name="KSO_WM_TAG_VERSION" val="3.0"/>
  <p:tag name="KSO_WM_UNIT_LAYERLEVEL" val="1_1_1"/>
  <p:tag name="KSO_WM_TEMPLATE_INDEX" val="8"/>
  <p:tag name="KSO_WM_TEMPLATE_CATEGORY" val="custom"/>
  <p:tag name="KSO_WM_SLIDE_FIGMA_DIAGRAM" val="1"/>
  <p:tag name="KSO_WM_DIAGRAM_VIRTUALLY_FRAME" val="{&quot;height&quot;:376,&quot;left&quot;:321.5,&quot;top&quot;:82,&quot;width&quot;:570.5}"/>
</p:tagLst>
</file>

<file path=ppt/tags/tag172.xml><?xml version="1.0" encoding="utf-8"?>
<p:tagLst xmlns:p="http://schemas.openxmlformats.org/presentationml/2006/main">
  <p:tag name="KSO_WM_BEAUTIFY_FLAG" val="#wm#"/>
  <p:tag name="KSO_WM_DIAGRAM_GROUP_CODE" val="l1-1"/>
  <p:tag name="KSO_WM_FIGMA_FLAG" val="#fgm#"/>
  <p:tag name="KSO_WM_UNIT_INDEX" val="1_2_1"/>
  <p:tag name="KSO_WM_UNIT_SUBTYPE" val="d"/>
  <p:tag name="KSO_WM_UNIT_TYPE" val="l_h_i"/>
  <p:tag name="KSO_WM_UNIT_PRESET_TEXT" val="02"/>
  <p:tag name="KSO_WM_DIAGRAM_COLOR_TRICK" val="1"/>
  <p:tag name="KSO_WM_DIAGRAM_COLOR_TEXT_CAN_REMOVE" val="n"/>
  <p:tag name="KSO_WM_UNIT_ID" val="custom8_5*l_h_i*1_2_1"/>
  <p:tag name="KSO_WM_TAG_VERSION" val="3.0"/>
  <p:tag name="KSO_WM_UNIT_LAYERLEVEL" val="1_1_1"/>
  <p:tag name="KSO_WM_TEMPLATE_INDEX" val="8"/>
  <p:tag name="KSO_WM_TEMPLATE_CATEGORY" val="custom"/>
  <p:tag name="KSO_WM_SLIDE_FIGMA_DIAGRAM" val="1"/>
  <p:tag name="KSO_WM_DIAGRAM_VIRTUALLY_FRAME" val="{&quot;height&quot;:376,&quot;left&quot;:321.5,&quot;top&quot;:82,&quot;width&quot;:570.5}"/>
</p:tagLst>
</file>

<file path=ppt/tags/tag173.xml><?xml version="1.0" encoding="utf-8"?>
<p:tagLst xmlns:p="http://schemas.openxmlformats.org/presentationml/2006/main">
  <p:tag name="$PH_EXT" val="2"/>
  <p:tag name="KSO_WM_FIGMA_DECORATION_INDEX" val="25"/>
  <p:tag name="KSO_WM_BEAUTIFY_FLAG" val="#wm#"/>
  <p:tag name="KSO_WM_DIAGRAM_GROUP_CODE" val="l1-1"/>
  <p:tag name="KSO_WM_FIGMA_FLAG" val="#fgm#"/>
  <p:tag name="KSO_WM_UNIT_INDEX" val="1_2_2"/>
  <p:tag name="KSO_WM_UNIT_TYPE" val="l_h_i"/>
  <p:tag name="KSO_WM_UNIT_PRESET_TEXT" val=" "/>
  <p:tag name="KSO_WM_DIAGRAM_COLOR_TRICK" val="1"/>
  <p:tag name="KSO_WM_DIAGRAM_COLOR_TEXT_CAN_REMOVE" val="n"/>
  <p:tag name="KSO_WM_UNIT_ID" val="custom8_5*l_h_i*1_2_2"/>
  <p:tag name="KSO_WM_TAG_VERSION" val="3.0"/>
  <p:tag name="KSO_WM_UNIT_LAYERLEVEL" val="1_1_1"/>
  <p:tag name="KSO_WM_TEMPLATE_INDEX" val="8"/>
  <p:tag name="KSO_WM_TEMPLATE_CATEGORY" val="custom"/>
  <p:tag name="KSO_WM_SLIDE_FIGMA_DIAGRAM" val="1"/>
  <p:tag name="KSO_WM_DIAGRAM_VIRTUALLY_FRAME" val="{&quot;height&quot;:376,&quot;left&quot;:321.5,&quot;top&quot;:82,&quot;width&quot;:570.5}"/>
</p:tagLst>
</file>

<file path=ppt/tags/tag174.xml><?xml version="1.0" encoding="utf-8"?>
<p:tagLst xmlns:p="http://schemas.openxmlformats.org/presentationml/2006/main">
  <p:tag name="KSO_WM_BEAUTIFY_FLAG" val="#wm#"/>
  <p:tag name="KSO_WM_DIAGRAM_GROUP_CODE" val="l1-1"/>
  <p:tag name="KSO_WM_FIGMA_FLAG" val="#fgm#"/>
  <p:tag name="KSO_WM_UNIT_INDEX" val="1_2_1"/>
  <p:tag name="KSO_WM_UNIT_TYPE" val="l_h_a"/>
  <p:tag name="KSO_WM_UNIT_PRESET_TEXT" val="单击此处添加项标题"/>
  <p:tag name="KSO_WM_DIAGRAM_COLOR_TRICK" val="1"/>
  <p:tag name="KSO_WM_DIAGRAM_COLOR_TEXT_CAN_REMOVE" val="n"/>
  <p:tag name="KSO_WM_UNIT_ISCONTENTSTITLE" val="1"/>
  <p:tag name="KSO_WM_UNIT_ID" val="custom8_5*l_h_a*1_2_1"/>
  <p:tag name="KSO_WM_TAG_VERSION" val="3.0"/>
  <p:tag name="KSO_WM_UNIT_LAYERLEVEL" val="1_1_1"/>
  <p:tag name="KSO_WM_TEMPLATE_INDEX" val="8"/>
  <p:tag name="KSO_WM_TEMPLATE_CATEGORY" val="custom"/>
  <p:tag name="KSO_WM_SLIDE_FIGMA_DIAGRAM" val="1"/>
  <p:tag name="KSO_WM_DIAGRAM_VIRTUALLY_FRAME" val="{&quot;height&quot;:376,&quot;left&quot;:321.5,&quot;top&quot;:82,&quot;width&quot;:570.5}"/>
</p:tagLst>
</file>

<file path=ppt/tags/tag175.xml><?xml version="1.0" encoding="utf-8"?>
<p:tagLst xmlns:p="http://schemas.openxmlformats.org/presentationml/2006/main">
  <p:tag name="KSO_WM_BEAUTIFY_FLAG" val="#wm#"/>
  <p:tag name="KSO_WM_DIAGRAM_GROUP_CODE" val="l1-1"/>
  <p:tag name="KSO_WM_FIGMA_FLAG" val="#fgm#"/>
  <p:tag name="KSO_WM_UNIT_INDEX" val="1_3_1"/>
  <p:tag name="KSO_WM_UNIT_SUBTYPE" val="d"/>
  <p:tag name="KSO_WM_UNIT_TYPE" val="l_h_i"/>
  <p:tag name="KSO_WM_UNIT_PRESET_TEXT" val="03"/>
  <p:tag name="KSO_WM_DIAGRAM_COLOR_TRICK" val="1"/>
  <p:tag name="KSO_WM_DIAGRAM_COLOR_TEXT_CAN_REMOVE" val="n"/>
  <p:tag name="KSO_WM_UNIT_ID" val="custom8_5*l_h_i*1_3_1"/>
  <p:tag name="KSO_WM_TAG_VERSION" val="3.0"/>
  <p:tag name="KSO_WM_UNIT_LAYERLEVEL" val="1_1_1"/>
  <p:tag name="KSO_WM_TEMPLATE_INDEX" val="8"/>
  <p:tag name="KSO_WM_TEMPLATE_CATEGORY" val="custom"/>
  <p:tag name="KSO_WM_SLIDE_FIGMA_DIAGRAM" val="1"/>
  <p:tag name="KSO_WM_DIAGRAM_VIRTUALLY_FRAME" val="{&quot;height&quot;:376,&quot;left&quot;:321.5,&quot;top&quot;:82,&quot;width&quot;:570.5}"/>
</p:tagLst>
</file>

<file path=ppt/tags/tag176.xml><?xml version="1.0" encoding="utf-8"?>
<p:tagLst xmlns:p="http://schemas.openxmlformats.org/presentationml/2006/main">
  <p:tag name="$PH_EXT" val="2"/>
  <p:tag name="KSO_WM_FIGMA_DECORATION_INDEX" val="25"/>
  <p:tag name="KSO_WM_BEAUTIFY_FLAG" val="#wm#"/>
  <p:tag name="KSO_WM_DIAGRAM_GROUP_CODE" val="l1-1"/>
  <p:tag name="KSO_WM_FIGMA_FLAG" val="#fgm#"/>
  <p:tag name="KSO_WM_UNIT_INDEX" val="1_3_2"/>
  <p:tag name="KSO_WM_UNIT_TYPE" val="l_h_i"/>
  <p:tag name="KSO_WM_UNIT_PRESET_TEXT" val=" "/>
  <p:tag name="KSO_WM_DIAGRAM_COLOR_TRICK" val="1"/>
  <p:tag name="KSO_WM_DIAGRAM_COLOR_TEXT_CAN_REMOVE" val="n"/>
  <p:tag name="KSO_WM_UNIT_ID" val="custom8_5*l_h_i*1_3_2"/>
  <p:tag name="KSO_WM_TAG_VERSION" val="3.0"/>
  <p:tag name="KSO_WM_UNIT_LAYERLEVEL" val="1_1_1"/>
  <p:tag name="KSO_WM_TEMPLATE_INDEX" val="8"/>
  <p:tag name="KSO_WM_TEMPLATE_CATEGORY" val="custom"/>
  <p:tag name="KSO_WM_SLIDE_FIGMA_DIAGRAM" val="1"/>
  <p:tag name="KSO_WM_DIAGRAM_VIRTUALLY_FRAME" val="{&quot;height&quot;:376,&quot;left&quot;:321.5,&quot;top&quot;:82,&quot;width&quot;:570.5}"/>
</p:tagLst>
</file>

<file path=ppt/tags/tag177.xml><?xml version="1.0" encoding="utf-8"?>
<p:tagLst xmlns:p="http://schemas.openxmlformats.org/presentationml/2006/main">
  <p:tag name="KSO_WM_BEAUTIFY_FLAG" val="#wm#"/>
  <p:tag name="KSO_WM_DIAGRAM_GROUP_CODE" val="l1-1"/>
  <p:tag name="KSO_WM_FIGMA_FLAG" val="#fgm#"/>
  <p:tag name="KSO_WM_UNIT_INDEX" val="1_3_1"/>
  <p:tag name="KSO_WM_UNIT_TYPE" val="l_h_a"/>
  <p:tag name="KSO_WM_UNIT_PRESET_TEXT" val="单击此处添加项标题"/>
  <p:tag name="KSO_WM_DIAGRAM_COLOR_TRICK" val="1"/>
  <p:tag name="KSO_WM_DIAGRAM_COLOR_TEXT_CAN_REMOVE" val="n"/>
  <p:tag name="KSO_WM_UNIT_ISCONTENTSTITLE" val="1"/>
  <p:tag name="KSO_WM_UNIT_ID" val="custom8_5*l_h_a*1_3_1"/>
  <p:tag name="KSO_WM_TAG_VERSION" val="3.0"/>
  <p:tag name="KSO_WM_UNIT_LAYERLEVEL" val="1_1_1"/>
  <p:tag name="KSO_WM_TEMPLATE_INDEX" val="8"/>
  <p:tag name="KSO_WM_TEMPLATE_CATEGORY" val="custom"/>
  <p:tag name="KSO_WM_SLIDE_FIGMA_DIAGRAM" val="1"/>
  <p:tag name="KSO_WM_DIAGRAM_VIRTUALLY_FRAME" val="{&quot;height&quot;:376,&quot;left&quot;:321.5,&quot;top&quot;:82,&quot;width&quot;:570.5}"/>
</p:tagLst>
</file>

<file path=ppt/tags/tag178.xml><?xml version="1.0" encoding="utf-8"?>
<p:tagLst xmlns:p="http://schemas.openxmlformats.org/presentationml/2006/main">
  <p:tag name="KSO_WM_BEAUTIFY_FLAG" val="#wm#"/>
  <p:tag name="KSO_WM_DIAGRAM_GROUP_CODE" val="l1-1"/>
  <p:tag name="KSO_WM_FIGMA_FLAG" val="#fgm#"/>
  <p:tag name="KSO_WM_UNIT_INDEX" val="1_4_1"/>
  <p:tag name="KSO_WM_UNIT_SUBTYPE" val="d"/>
  <p:tag name="KSO_WM_UNIT_TYPE" val="l_h_i"/>
  <p:tag name="KSO_WM_UNIT_PRESET_TEXT" val="04"/>
  <p:tag name="KSO_WM_DIAGRAM_COLOR_TRICK" val="1"/>
  <p:tag name="KSO_WM_DIAGRAM_COLOR_TEXT_CAN_REMOVE" val="n"/>
  <p:tag name="KSO_WM_UNIT_ID" val="custom8_5*l_h_i*1_4_1"/>
  <p:tag name="KSO_WM_TAG_VERSION" val="3.0"/>
  <p:tag name="KSO_WM_UNIT_LAYERLEVEL" val="1_1_1"/>
  <p:tag name="KSO_WM_TEMPLATE_INDEX" val="8"/>
  <p:tag name="KSO_WM_TEMPLATE_CATEGORY" val="custom"/>
  <p:tag name="KSO_WM_SLIDE_FIGMA_DIAGRAM" val="1"/>
  <p:tag name="KSO_WM_DIAGRAM_VIRTUALLY_FRAME" val="{&quot;height&quot;:376,&quot;left&quot;:321.5,&quot;top&quot;:82,&quot;width&quot;:570.5}"/>
</p:tagLst>
</file>

<file path=ppt/tags/tag179.xml><?xml version="1.0" encoding="utf-8"?>
<p:tagLst xmlns:p="http://schemas.openxmlformats.org/presentationml/2006/main">
  <p:tag name="$PH_EXT" val="2"/>
  <p:tag name="KSO_WM_FIGMA_DECORATION_INDEX" val="25"/>
  <p:tag name="KSO_WM_BEAUTIFY_FLAG" val="#wm#"/>
  <p:tag name="KSO_WM_DIAGRAM_GROUP_CODE" val="l1-1"/>
  <p:tag name="KSO_WM_FIGMA_FLAG" val="#fgm#"/>
  <p:tag name="KSO_WM_UNIT_INDEX" val="1_4_2"/>
  <p:tag name="KSO_WM_UNIT_TYPE" val="l_h_i"/>
  <p:tag name="KSO_WM_UNIT_PRESET_TEXT" val=" "/>
  <p:tag name="KSO_WM_DIAGRAM_COLOR_TRICK" val="1"/>
  <p:tag name="KSO_WM_DIAGRAM_COLOR_TEXT_CAN_REMOVE" val="n"/>
  <p:tag name="KSO_WM_UNIT_ID" val="custom8_5*l_h_i*1_4_2"/>
  <p:tag name="KSO_WM_TAG_VERSION" val="3.0"/>
  <p:tag name="KSO_WM_UNIT_LAYERLEVEL" val="1_1_1"/>
  <p:tag name="KSO_WM_TEMPLATE_INDEX" val="8"/>
  <p:tag name="KSO_WM_TEMPLATE_CATEGORY" val="custom"/>
  <p:tag name="KSO_WM_SLIDE_FIGMA_DIAGRAM" val="1"/>
  <p:tag name="KSO_WM_DIAGRAM_VIRTUALLY_FRAME" val="{&quot;height&quot;:376,&quot;left&quot;:321.5,&quot;top&quot;:82,&quot;width&quot;:570.5}"/>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0.xml><?xml version="1.0" encoding="utf-8"?>
<p:tagLst xmlns:p="http://schemas.openxmlformats.org/presentationml/2006/main">
  <p:tag name="KSO_WM_BEAUTIFY_FLAG" val="#wm#"/>
  <p:tag name="KSO_WM_DIAGRAM_GROUP_CODE" val="l1-1"/>
  <p:tag name="KSO_WM_FIGMA_FLAG" val="#fgm#"/>
  <p:tag name="KSO_WM_UNIT_INDEX" val="1_4_1"/>
  <p:tag name="KSO_WM_UNIT_TYPE" val="l_h_a"/>
  <p:tag name="KSO_WM_UNIT_PRESET_TEXT" val="单击此处添加项标题"/>
  <p:tag name="KSO_WM_DIAGRAM_COLOR_TRICK" val="1"/>
  <p:tag name="KSO_WM_DIAGRAM_COLOR_TEXT_CAN_REMOVE" val="n"/>
  <p:tag name="KSO_WM_UNIT_ISCONTENTSTITLE" val="1"/>
  <p:tag name="KSO_WM_UNIT_ID" val="custom8_5*l_h_a*1_4_1"/>
  <p:tag name="KSO_WM_TAG_VERSION" val="3.0"/>
  <p:tag name="KSO_WM_UNIT_LAYERLEVEL" val="1_1_1"/>
  <p:tag name="KSO_WM_TEMPLATE_INDEX" val="8"/>
  <p:tag name="KSO_WM_TEMPLATE_CATEGORY" val="custom"/>
  <p:tag name="KSO_WM_SLIDE_FIGMA_DIAGRAM" val="1"/>
  <p:tag name="KSO_WM_DIAGRAM_VIRTUALLY_FRAME" val="{&quot;height&quot;:376,&quot;left&quot;:321.5,&quot;top&quot;:82,&quot;width&quot;:570.5}"/>
</p:tagLst>
</file>

<file path=ppt/tags/tag181.xml><?xml version="1.0" encoding="utf-8"?>
<p:tagLst xmlns:p="http://schemas.openxmlformats.org/presentationml/2006/main">
  <p:tag name="KSO_WM_SLIDE_CONTENT_ORIENTATION" val="horizontal"/>
  <p:tag name="KSO_WM_SLIDE_HAS_MASK" val="0"/>
  <p:tag name="KSO_WM_SLIDE_ITEM_CNT" val="4"/>
  <p:tag name="KSO_WM_SLIDE_TYPE" val="contents"/>
  <p:tag name="KSO_WM_TEMPLATE_SUBCATEGORY" val="29"/>
  <p:tag name="KSO_WM_BEAUTIFY_FLAG" val="#wm#"/>
  <p:tag name="KSO_WM_TEMPLATE_SLIDE_ID" val="slide_41030c1ef11493f6"/>
  <p:tag name="KSO_WM_TEMPLATE_INDEX" val="8"/>
  <p:tag name="KSO_WM_SLIDE_THEME_ID" val="20238250"/>
  <p:tag name="KSO_WM_SLIDE_INDEX" val="5"/>
  <p:tag name="KSO_WM_TEMPLATE_CATEGORY" val="custom"/>
  <p:tag name="KSO_WM_TAG_VERSION" val="3.0"/>
  <p:tag name="KSO_WM_TEMPLATE_COLOR_TYPE" val="0"/>
  <p:tag name="KSO_WM_ASSEMBLE_CHIP_INDEX" val="diag"/>
  <p:tag name="KSO_WM_DIAGRAM_GROUP_CODE" val="l1-1"/>
  <p:tag name="KSO_WM_SLIDE_ID" val="custom8_5"/>
  <p:tag name="KSO_WM_SLIDE_LAYOUT" val="a_b_l"/>
  <p:tag name="KSO_WM_SLIDE_LAYOUT_CNT" val="1_1_1"/>
</p:tagLst>
</file>

<file path=ppt/tags/tag182.xml><?xml version="1.0" encoding="utf-8"?>
<p:tagLst xmlns:p="http://schemas.openxmlformats.org/presentationml/2006/main">
  <p:tag name="KSO_WM_UNIT_ISCONTENTSTITLE" val="1"/>
  <p:tag name="KSO_WM_UNIT_ISNUMDGM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6_4*a*1"/>
  <p:tag name="KSO_WM_TEMPLATE_CATEGORY" val="custom"/>
  <p:tag name="KSO_WM_TEMPLATE_INDEX" val="6"/>
  <p:tag name="KSO_WM_UNIT_LAYERLEVEL" val="1"/>
  <p:tag name="KSO_WM_TAG_VERSION" val="3.0"/>
  <p:tag name="KSO_WM_BEAUTIFY_FLAG" val="#wm#"/>
  <p:tag name="KSO_WM_UNIT_PRESET_TEXT" val="目录"/>
  <p:tag name="KSO_WM_DIAGRAM_COLOR_TRICK" val="1"/>
  <p:tag name="KSO_WM_DIAGRAM_COLOR_TEXT_CAN_REMOVE" val="n"/>
</p:tagLst>
</file>

<file path=ppt/tags/tag183.xml><?xml version="1.0" encoding="utf-8"?>
<p:tagLst xmlns:p="http://schemas.openxmlformats.org/presentationml/2006/main">
  <p:tag name="KSO_WM_DIAGRAM_VIRTUALLY_FRAME" val="{&quot;height&quot;:345.73779527559054,&quot;left&quot;:92.85889763779527,&quot;top&quot;:147.51220472440946,&quot;width&quot;:770.6996850393701}"/>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6_4*l_h_f*1_1_1"/>
  <p:tag name="KSO_WM_TEMPLATE_CATEGORY" val="custom"/>
  <p:tag name="KSO_WM_TEMPLATE_INDEX" val="6"/>
  <p:tag name="KSO_WM_UNIT_LAYERLEVEL" val="1_1_1"/>
  <p:tag name="KSO_WM_TAG_VERSION" val="3.0"/>
  <p:tag name="KSO_WM_BEAUTIFY_FLAG" val="#wm#"/>
  <p:tag name="KSO_WM_UNIT_PRESET_TEXT" val="单击此处添加目录&#10;项标题内容"/>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84.xml><?xml version="1.0" encoding="utf-8"?>
<p:tagLst xmlns:p="http://schemas.openxmlformats.org/presentationml/2006/main">
  <p:tag name="KSO_WM_DIAGRAM_VIRTUALLY_FRAME" val="{&quot;height&quot;:345.73779527559054,&quot;left&quot;:92.85889763779527,&quot;top&quot;:147.51220472440946,&quot;width&quot;:770.6996850393701}"/>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custom6_4*l_h_i*1_1_1"/>
  <p:tag name="KSO_WM_TEMPLATE_CATEGORY" val="custom"/>
  <p:tag name="KSO_WM_TEMPLATE_INDEX" val="6"/>
  <p:tag name="KSO_WM_UNIT_LAYERLEVEL" val="1_1_1"/>
  <p:tag name="KSO_WM_TAG_VERSION" val="3.0"/>
  <p:tag name="KSO_WM_BEAUTIFY_FLAG" val="#wm#"/>
  <p:tag name="KSO_WM_UNIT_PRESET_TEXT" val="01"/>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85.xml><?xml version="1.0" encoding="utf-8"?>
<p:tagLst xmlns:p="http://schemas.openxmlformats.org/presentationml/2006/main">
  <p:tag name="KSO_WM_DIAGRAM_VIRTUALLY_FRAME" val="{&quot;height&quot;:345.73779527559054,&quot;left&quot;:92.85889763779527,&quot;top&quot;:147.51220472440946,&quot;width&quot;:770.6996850393701}"/>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custom6_4*l_h_f*1_2_1"/>
  <p:tag name="KSO_WM_TEMPLATE_CATEGORY" val="custom"/>
  <p:tag name="KSO_WM_TEMPLATE_INDEX" val="6"/>
  <p:tag name="KSO_WM_UNIT_LAYERLEVEL" val="1_1_1"/>
  <p:tag name="KSO_WM_TAG_VERSION" val="3.0"/>
  <p:tag name="KSO_WM_BEAUTIFY_FLAG" val="#wm#"/>
  <p:tag name="KSO_WM_UNIT_PRESET_TEXT" val="单击此处添加目录&#10;项标题内容"/>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86.xml><?xml version="1.0" encoding="utf-8"?>
<p:tagLst xmlns:p="http://schemas.openxmlformats.org/presentationml/2006/main">
  <p:tag name="KSO_WM_DIAGRAM_VIRTUALLY_FRAME" val="{&quot;height&quot;:345.73779527559054,&quot;left&quot;:92.85889763779527,&quot;top&quot;:147.51220472440946,&quot;width&quot;:770.6996850393701}"/>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custom6_4*l_h_i*1_2_1"/>
  <p:tag name="KSO_WM_TEMPLATE_CATEGORY" val="custom"/>
  <p:tag name="KSO_WM_TEMPLATE_INDEX" val="6"/>
  <p:tag name="KSO_WM_UNIT_LAYERLEVEL" val="1_1_1"/>
  <p:tag name="KSO_WM_TAG_VERSION" val="3.0"/>
  <p:tag name="KSO_WM_BEAUTIFY_FLAG" val="#wm#"/>
  <p:tag name="KSO_WM_UNIT_PRESET_TEXT" val="02"/>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87.xml><?xml version="1.0" encoding="utf-8"?>
<p:tagLst xmlns:p="http://schemas.openxmlformats.org/presentationml/2006/main">
  <p:tag name="KSO_WM_DIAGRAM_VIRTUALLY_FRAME" val="{&quot;height&quot;:345.73779527559054,&quot;left&quot;:92.85889763779527,&quot;top&quot;:147.51220472440946,&quot;width&quot;:770.6996850393701}"/>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custom6_4*l_h_f*1_3_1"/>
  <p:tag name="KSO_WM_TEMPLATE_CATEGORY" val="custom"/>
  <p:tag name="KSO_WM_TEMPLATE_INDEX" val="6"/>
  <p:tag name="KSO_WM_UNIT_LAYERLEVEL" val="1_1_1"/>
  <p:tag name="KSO_WM_TAG_VERSION" val="3.0"/>
  <p:tag name="KSO_WM_BEAUTIFY_FLAG" val="#wm#"/>
  <p:tag name="KSO_WM_UNIT_PRESET_TEXT" val="单击此处添加目录&#10;项标题内容"/>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88.xml><?xml version="1.0" encoding="utf-8"?>
<p:tagLst xmlns:p="http://schemas.openxmlformats.org/presentationml/2006/main">
  <p:tag name="KSO_WM_DIAGRAM_VIRTUALLY_FRAME" val="{&quot;height&quot;:345.73779527559054,&quot;left&quot;:92.85889763779527,&quot;top&quot;:147.51220472440946,&quot;width&quot;:770.6996850393701}"/>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custom6_4*l_h_i*1_3_1"/>
  <p:tag name="KSO_WM_TEMPLATE_CATEGORY" val="custom"/>
  <p:tag name="KSO_WM_TEMPLATE_INDEX" val="6"/>
  <p:tag name="KSO_WM_UNIT_LAYERLEVEL" val="1_1_1"/>
  <p:tag name="KSO_WM_TAG_VERSION" val="3.0"/>
  <p:tag name="KSO_WM_BEAUTIFY_FLAG" val="#wm#"/>
  <p:tag name="KSO_WM_UNIT_PRESET_TEXT" val="03"/>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89.xml><?xml version="1.0" encoding="utf-8"?>
<p:tagLst xmlns:p="http://schemas.openxmlformats.org/presentationml/2006/main">
  <p:tag name="KSO_WM_DIAGRAM_VIRTUALLY_FRAME" val="{&quot;height&quot;:345.73779527559054,&quot;left&quot;:92.85889763779527,&quot;top&quot;:147.51220472440946,&quot;width&quot;:770.6996850393701}"/>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custom6_4*l_h_f*1_4_1"/>
  <p:tag name="KSO_WM_TEMPLATE_CATEGORY" val="custom"/>
  <p:tag name="KSO_WM_TEMPLATE_INDEX" val="6"/>
  <p:tag name="KSO_WM_UNIT_LAYERLEVEL" val="1_1_1"/>
  <p:tag name="KSO_WM_TAG_VERSION" val="3.0"/>
  <p:tag name="KSO_WM_BEAUTIFY_FLAG" val="#wm#"/>
  <p:tag name="KSO_WM_UNIT_PRESET_TEXT" val="单击此处添加目录&#10;项标题内容"/>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0.xml><?xml version="1.0" encoding="utf-8"?>
<p:tagLst xmlns:p="http://schemas.openxmlformats.org/presentationml/2006/main">
  <p:tag name="KSO_WM_DIAGRAM_VIRTUALLY_FRAME" val="{&quot;height&quot;:345.73779527559054,&quot;left&quot;:92.85889763779527,&quot;top&quot;:147.51220472440946,&quot;width&quot;:770.6996850393701}"/>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custom6_4*l_h_i*1_4_1"/>
  <p:tag name="KSO_WM_TEMPLATE_CATEGORY" val="custom"/>
  <p:tag name="KSO_WM_TEMPLATE_INDEX" val="6"/>
  <p:tag name="KSO_WM_UNIT_LAYERLEVEL" val="1_1_1"/>
  <p:tag name="KSO_WM_TAG_VERSION" val="3.0"/>
  <p:tag name="KSO_WM_BEAUTIFY_FLAG" val="#wm#"/>
  <p:tag name="KSO_WM_UNIT_PRESET_TEXT" val="04"/>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91.xml><?xml version="1.0" encoding="utf-8"?>
<p:tagLst xmlns:p="http://schemas.openxmlformats.org/presentationml/2006/main">
  <p:tag name="KSO_WM_DIAGRAM_VIRTUALLY_FRAME" val="{&quot;height&quot;:336.1002362204725,&quot;left&quot;:92.85889763779527,&quot;top&quot;:147.51220472440946,&quot;width&quot;:770.6996850393701}"/>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custom6_4*l_h_i*1_3_1"/>
  <p:tag name="KSO_WM_TEMPLATE_CATEGORY" val="custom"/>
  <p:tag name="KSO_WM_TEMPLATE_INDEX" val="6"/>
  <p:tag name="KSO_WM_UNIT_LAYERLEVEL" val="1_1_1"/>
  <p:tag name="KSO_WM_TAG_VERSION" val="3.0"/>
  <p:tag name="KSO_WM_UNIT_PRESET_TEXT" val="03"/>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92.xml><?xml version="1.0" encoding="utf-8"?>
<p:tagLst xmlns:p="http://schemas.openxmlformats.org/presentationml/2006/main">
  <p:tag name="KSO_WM_DIAGRAM_VIRTUALLY_FRAME" val="{&quot;height&quot;:336.1002362204725,&quot;left&quot;:92.85889763779527,&quot;top&quot;:147.51220472440946,&quot;width&quot;:770.6996850393701}"/>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custom6_4*l_h_f*1_3_1"/>
  <p:tag name="KSO_WM_TEMPLATE_CATEGORY" val="custom"/>
  <p:tag name="KSO_WM_TEMPLATE_INDEX" val="6"/>
  <p:tag name="KSO_WM_UNIT_LAYERLEVEL" val="1_1_1"/>
  <p:tag name="KSO_WM_TAG_VERSION" val="3.0"/>
  <p:tag name="KSO_WM_UNIT_PRESET_TEXT" val="单击此处添加目录&#10;项标题内容"/>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93.xml><?xml version="1.0" encoding="utf-8"?>
<p:tagLst xmlns:p="http://schemas.openxmlformats.org/presentationml/2006/main">
  <p:tag name="KSO_WM_SLIDE_ITEM_CNT" val="4"/>
  <p:tag name="KSO_WM_SLIDE_TYPE" val="contents"/>
  <p:tag name="KSO_WM_TEMPLATE_INDEX" val="6"/>
  <p:tag name="KSO_WM_SLIDE_THEME_ID" val="20239581"/>
  <p:tag name="KSO_WM_SLIDE_INDEX" val="4"/>
  <p:tag name="KSO_WM_BEAUTIFY_FLAG" val="#wm#"/>
  <p:tag name="KSO_WM_TEMPLATE_CATEGORY" val="custom"/>
  <p:tag name="KSO_WM_TEMPLATE_SUBCATEGORY" val="29"/>
  <p:tag name="KSO_WM_TAG_VERSION" val="3.0"/>
  <p:tag name="KSO_WM_TEMPLATE_COLOR_TYPE" val="0"/>
  <p:tag name="KSO_WM_ASSEMBLE_CHIP_INDEX" val="diag"/>
  <p:tag name="KSO_WM_DIAGRAM_GROUP_CODE" val="l1-1"/>
  <p:tag name="KSO_WM_SLIDE_ID" val="custom6_4"/>
  <p:tag name="KSO_WM_SLIDE_LAYOUT" val="a_l"/>
  <p:tag name="KSO_WM_SLIDE_LAYOUT_CNT" val="1_1"/>
</p:tagLst>
</file>

<file path=ppt/tags/tag194.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597_1*a*1"/>
  <p:tag name="KSO_WM_TEMPLATE_CATEGORY" val="custom"/>
  <p:tag name="KSO_WM_TEMPLATE_INDEX" val="20233597"/>
  <p:tag name="KSO_WM_UNIT_LAYERLEVEL" val="1"/>
  <p:tag name="KSO_WM_TAG_VERSION" val="3.0"/>
  <p:tag name="KSO_WM_BEAUTIFY_FLAG" val="#wm#"/>
  <p:tag name="KSO_WM_UNIT_VALUE" val="30"/>
  <p:tag name="KSO_WM_DIAGRAM_GROUP_CODE" val="l1-1"/>
</p:tagLst>
</file>

<file path=ppt/tags/tag195.xml><?xml version="1.0" encoding="utf-8"?>
<p:tagLst xmlns:p="http://schemas.openxmlformats.org/presentationml/2006/main">
  <p:tag name="KSO_WM_UNIT_VALUE" val="1903*1537"/>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597_1*d*1"/>
  <p:tag name="KSO_WM_TEMPLATE_CATEGORY" val="custom"/>
  <p:tag name="KSO_WM_TEMPLATE_INDEX" val="20233597"/>
  <p:tag name="KSO_WM_UNIT_LAYERLEVEL" val="1"/>
  <p:tag name="KSO_WM_TAG_VERSION" val="3.0"/>
  <p:tag name="KSO_WM_BEAUTIFY_FLAG" val="#wm#"/>
  <p:tag name="KSO_WM_UNIT_PICTURE_SUBTYPE" val="b"/>
  <p:tag name="MH_PIC_SOURCE_TYPE" val="ai_match*TextGenerateImg**1752498977165_188.1_98ac38a80b36-slide-0"/>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1*l_i*1_1"/>
  <p:tag name="KSO_WM_TEMPLATE_CATEGORY" val="diagram"/>
  <p:tag name="KSO_WM_TEMPLATE_INDEX" val="20235410"/>
  <p:tag name="KSO_WM_UNIT_LAYERLEVEL" val="1_1"/>
  <p:tag name="KSO_WM_TAG_VERSION" val="3.0"/>
  <p:tag name="KSO_WM_BEAUTIFY_FLAG" val="#wm#"/>
  <p:tag name="KSO_WM_UNIT_TYPE" val="l_i"/>
  <p:tag name="KSO_WM_UNIT_INDEX" val="1_1"/>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60.9000787401575,&quot;left&quot;:49.612600102462196,&quot;top&quot;:132.3,&quot;width&quot;:409.9249572753906}"/>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9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10_1*l_h_f*1_1_1"/>
  <p:tag name="KSO_WM_TEMPLATE_CATEGORY" val="diagram"/>
  <p:tag name="KSO_WM_TEMPLATE_INDEX" val="20235410"/>
  <p:tag name="KSO_WM_UNIT_LAYERLEVEL" val="1_1_1"/>
  <p:tag name="KSO_WM_TAG_VERSION" val="3.0"/>
  <p:tag name="KSO_WM_DIAGRAM_VIRTUALLY_FRAME" val="{&quot;height&quot;:360.9000787401575,&quot;left&quot;:49.612600102462196,&quot;top&quot;:132.3,&quot;width&quot;:409.9249572753906}"/>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文字是您思想的提炼，为了最终演示发布的良好效果，请尽量言简意赅的阐述观点。根据需要可酌情增减文字。"/>
  <p:tag name="KSO_WM_UNIT_TEXT_FILL_FORE_SCHEMECOLOR_INDEX" val="1"/>
  <p:tag name="KSO_WM_UNIT_TEXT_FILL_TYPE" val="1"/>
  <p:tag name="KSO_WM_UNIT_TEXT_TYPE" val="1"/>
  <p:tag name="KSO_WM_DIAGRAM_MAX_ITEMCNT" val="5"/>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9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10_1*l_h_a*1_1_1"/>
  <p:tag name="KSO_WM_TEMPLATE_CATEGORY" val="diagram"/>
  <p:tag name="KSO_WM_TEMPLATE_INDEX" val="20235410"/>
  <p:tag name="KSO_WM_UNIT_LAYERLEVEL" val="1_1_1"/>
  <p:tag name="KSO_WM_TAG_VERSION" val="3.0"/>
  <p:tag name="KSO_WM_DIAGRAM_VIRTUALLY_FRAME" val="{&quot;height&quot;:360.9000787401575,&quot;left&quot;:49.612600102462196,&quot;top&quot;:132.3,&quot;width&quot;:409.9249572753906}"/>
  <p:tag name="KSO_WM_BEAUTIFY_FLAG" val="#wm#"/>
  <p:tag name="KSO_WM_DIAGRAM_GROUP_CODE" val="l1-1"/>
  <p:tag name="KSO_WM_DIAGRAM_VERSION" val="3"/>
  <p:tag name="KSO_WM_DIAGRAM_COLOR_TRICK" val="1"/>
  <p:tag name="KSO_WM_DIAGRAM_COLOR_TEXT_CAN_REMOVE" val="n"/>
  <p:tag name="KSO_WM_UNIT_PRESET_TEXT" val="单击此处添加项目的标题"/>
  <p:tag name="KSO_WM_UNIT_TEXT_FILL_FORE_SCHEMECOLOR_INDEX" val="1"/>
  <p:tag name="KSO_WM_UNIT_TEXT_FILL_TYPE" val="1"/>
  <p:tag name="KSO_WM_UNIT_TEXT_TYPE" val="1"/>
  <p:tag name="KSO_WM_DIAGRAM_MAX_ITEMCNT" val="5"/>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9000787401575,&quot;left&quot;:49.612600102462196,&quot;top&quot;:132.3,&quot;width&quot;:409.924957275390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1*l_h_i*1_1_1"/>
  <p:tag name="KSO_WM_UNIT_INDEX" val="1_1_1"/>
  <p:tag name="KSO_WM_UNIT_USESOURCEFORMAT_APPLY" val="0"/>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1*l_h_x*1_1_1"/>
  <p:tag name="KSO_WM_TEMPLATE_CATEGORY" val="diagram"/>
  <p:tag name="KSO_WM_TEMPLATE_INDEX" val="20235410"/>
  <p:tag name="KSO_WM_UNIT_LAYERLEVEL" val="1_1_1"/>
  <p:tag name="KSO_WM_TAG_VERSION" val="3.0"/>
  <p:tag name="KSO_WM_BEAUTIFY_FLAG" val="#wm#"/>
  <p:tag name="KSO_WM_UNIT_VALUE" val="70*70"/>
  <p:tag name="KSO_WM_UNIT_TYPE" val="l_h_x"/>
  <p:tag name="KSO_WM_UNIT_INDEX" val="1_1_1"/>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60.9000787401575,&quot;left&quot;:49.612600102462196,&quot;top&quot;:132.3,&quot;width&quot;:409.924957275390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20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10_1*l_h_f*1_2_1"/>
  <p:tag name="KSO_WM_TEMPLATE_CATEGORY" val="diagram"/>
  <p:tag name="KSO_WM_TEMPLATE_INDEX" val="20235410"/>
  <p:tag name="KSO_WM_UNIT_LAYERLEVEL" val="1_1_1"/>
  <p:tag name="KSO_WM_TAG_VERSION" val="3.0"/>
  <p:tag name="KSO_WM_DIAGRAM_VIRTUALLY_FRAME" val="{&quot;height&quot;:360.9000787401575,&quot;left&quot;:49.612600102462196,&quot;top&quot;:132.3,&quot;width&quot;:409.9249572753906}"/>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文字是您思想的提炼，为了最终演示发布的良好效果，请尽量言简意赅的阐述观点。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0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10_1*l_h_a*1_2_1"/>
  <p:tag name="KSO_WM_TEMPLATE_CATEGORY" val="diagram"/>
  <p:tag name="KSO_WM_TEMPLATE_INDEX" val="20235410"/>
  <p:tag name="KSO_WM_UNIT_LAYERLEVEL" val="1_1_1"/>
  <p:tag name="KSO_WM_TAG_VERSION" val="3.0"/>
  <p:tag name="KSO_WM_DIAGRAM_VIRTUALLY_FRAME" val="{&quot;height&quot;:360.9000787401575,&quot;left&quot;:49.612600102462196,&quot;top&quot;:132.3,&quot;width&quot;:409.9249572753906}"/>
  <p:tag name="KSO_WM_BEAUTIFY_FLAG" val="#wm#"/>
  <p:tag name="KSO_WM_DIAGRAM_GROUP_CODE" val="l1-1"/>
  <p:tag name="KSO_WM_DIAGRAM_VERSION" val="3"/>
  <p:tag name="KSO_WM_DIAGRAM_COLOR_TRICK" val="1"/>
  <p:tag name="KSO_WM_DIAGRAM_COLOR_TEXT_CAN_REMOVE" val="n"/>
  <p:tag name="KSO_WM_UNIT_PRESET_TEXT" val="单击此处添加项目的标题"/>
  <p:tag name="KSO_WM_UNIT_TEXT_FILL_FORE_SCHEMECOLOR_INDEX" val="1"/>
  <p:tag name="KSO_WM_UNIT_TEXT_FILL_TYPE" val="1"/>
  <p:tag name="KSO_WM_UNIT_TEXT_TYPE" val="1"/>
  <p:tag name="KSO_WM_DIAGRAM_MAX_ITEMCNT" val="5"/>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9000787401575,&quot;left&quot;:49.612600102462196,&quot;top&quot;:132.3,&quot;width&quot;:409.924957275390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1*l_h_i*1_2_1"/>
  <p:tag name="KSO_WM_UNIT_INDEX" val="1_2_1"/>
  <p:tag name="KSO_WM_UNIT_USESOURCEFORMAT_APPLY" val="0"/>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1*l_h_x*1_2_1"/>
  <p:tag name="KSO_WM_TEMPLATE_CATEGORY" val="diagram"/>
  <p:tag name="KSO_WM_TEMPLATE_INDEX" val="20235410"/>
  <p:tag name="KSO_WM_UNIT_LAYERLEVEL" val="1_1_1"/>
  <p:tag name="KSO_WM_TAG_VERSION" val="3.0"/>
  <p:tag name="KSO_WM_BEAUTIFY_FLAG" val="#wm#"/>
  <p:tag name="KSO_WM_UNIT_VALUE" val="70*70"/>
  <p:tag name="KSO_WM_UNIT_TYPE" val="l_h_x"/>
  <p:tag name="KSO_WM_UNIT_INDEX" val="1_2_1"/>
  <p:tag name="KSO_WM_DIAGRAM_GROUP_CODE" val="l1-1"/>
  <p:tag name="KSO_WM_DIAGRAM_VERSION" val="3"/>
  <p:tag name="KSO_WM_DIAGRAM_COLOR_TRICK" val="1"/>
  <p:tag name="KSO_WM_DIAGRAM_COLOR_TEXT_CAN_REMOVE" val="n"/>
  <p:tag name="KSO_WM_DIAGRAM_MAX_ITEMCNT" val="5"/>
  <p:tag name="KSO_WM_DIAGRAM_MIN_ITEMCNT" val="2"/>
  <p:tag name="KSO_WM_DIAGRAM_VIRTUALLY_FRAME" val="{&quot;height&quot;:360.9000787401575,&quot;left&quot;:49.612600102462196,&quot;top&quot;:132.3,&quot;width&quot;:409.924957275390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205.xml><?xml version="1.0" encoding="utf-8"?>
<p:tagLst xmlns:p="http://schemas.openxmlformats.org/presentationml/2006/main">
  <p:tag name="KSO_WM_SLIDE_ID" val="custom20233597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597"/>
  <p:tag name="KSO_WM_SLIDE_TYPE" val="text"/>
  <p:tag name="KSO_WM_SLIDE_SUBTYPE" val="picTxt"/>
  <p:tag name="KSO_WM_SLIDE_SIZE" val="408.15*360.15"/>
  <p:tag name="KSO_WM_SLIDE_POSITION" val="50.475*132.65"/>
  <p:tag name="KSO_WM_SLIDE_LAYOUT" val="a_d_l"/>
  <p:tag name="KSO_WM_SLIDE_LAYOUT_CNT" val="1_1_1"/>
  <p:tag name="KSO_WM_SPECIAL_SOURCE" val="bdnull"/>
  <p:tag name="KSO_WM_DIAGRAM_GROUP_CODE" val="l1-1"/>
  <p:tag name="KSO_WM_SLIDE_DIAGTYPE" val="l"/>
</p:tagLst>
</file>

<file path=ppt/tags/tag206.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30"/>
  <p:tag name="KSO_WM_UNIT_ID" val="custom20233230_1*a*1"/>
  <p:tag name="KSO_WM_UNIT_TEXT_TYPE" val="1"/>
  <p:tag name="KSO_WM_UNIT_PRESET_TEXT" val="单击此处&#13;添加页面的标题"/>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d*1_2_1"/>
  <p:tag name="KSO_WM_TEMPLATE_CATEGORY" val="diagram"/>
  <p:tag name="KSO_WM_TEMPLATE_INDEX" val="20235667"/>
  <p:tag name="KSO_WM_UNIT_LAYERLEVEL" val="1_1_1"/>
  <p:tag name="KSO_WM_TAG_VERSION" val="3.0"/>
  <p:tag name="KSO_WM_BEAUTIFY_FLAG" val="#wm#"/>
  <p:tag name="KSO_WM_UNIT_PICTURE_SUBTYPE" val="b"/>
  <p:tag name="KSO_WM_UNIT_VALUE" val="370*690"/>
  <p:tag name="KSO_WM_UNIT_TYPE" val="l_h_d"/>
  <p:tag name="KSO_WM_UNIT_INDEX" val="1_2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5"/>
  <p:tag name="KSO_WM_DIAGRAM_MAX_ITEMCNT" val="5"/>
  <p:tag name="KSO_WM_DIAGRAM_MIN_ITEMCNT" val="2"/>
  <p:tag name="KSO_WM_DIAGRAM_VIRTUALLY_FRAME" val="{&quot;height&quot;:361.6499938964844,&quot;left&quot;:359.3948818897638,&quot;top&quot;:111.07500305175782,&quot;width&quot;:553}"/>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ai_match***1752498977165_188.1_98ac38a80b36-slide-1"/>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d*1_3_1"/>
  <p:tag name="KSO_WM_TEMPLATE_CATEGORY" val="diagram"/>
  <p:tag name="KSO_WM_TEMPLATE_INDEX" val="20235667"/>
  <p:tag name="KSO_WM_UNIT_LAYERLEVEL" val="1_1_1"/>
  <p:tag name="KSO_WM_TAG_VERSION" val="3.0"/>
  <p:tag name="KSO_WM_BEAUTIFY_FLAG" val="#wm#"/>
  <p:tag name="KSO_WM_UNIT_PICTURE_SUBTYPE" val="b"/>
  <p:tag name="KSO_WM_UNIT_VALUE" val="370*690"/>
  <p:tag name="KSO_WM_UNIT_TYPE" val="l_h_d"/>
  <p:tag name="KSO_WM_UNIT_INDEX" val="1_3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5"/>
  <p:tag name="KSO_WM_DIAGRAM_MAX_ITEMCNT" val="5"/>
  <p:tag name="KSO_WM_DIAGRAM_MIN_ITEMCNT" val="2"/>
  <p:tag name="KSO_WM_DIAGRAM_VIRTUALLY_FRAME" val="{&quot;height&quot;:361.6499938964844,&quot;left&quot;:359.3948818897638,&quot;top&quot;:111.07500305175782,&quot;width&quot;:553}"/>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ai_match***1752498977165_188.1_98ac38a80b36-slide-1"/>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d*1_1_1"/>
  <p:tag name="KSO_WM_TEMPLATE_CATEGORY" val="diagram"/>
  <p:tag name="KSO_WM_TEMPLATE_INDEX" val="20235667"/>
  <p:tag name="KSO_WM_UNIT_LAYERLEVEL" val="1_1_1"/>
  <p:tag name="KSO_WM_TAG_VERSION" val="3.0"/>
  <p:tag name="KSO_WM_BEAUTIFY_FLAG" val="#wm#"/>
  <p:tag name="KSO_WM_UNIT_PICTURE_SUBTYPE" val="b"/>
  <p:tag name="KSO_WM_UNIT_VALUE" val="370*690"/>
  <p:tag name="KSO_WM_UNIT_TYPE" val="l_h_d"/>
  <p:tag name="KSO_WM_UNIT_INDEX" val="1_1_1"/>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5"/>
  <p:tag name="KSO_WM_DIAGRAM_MAX_ITEMCNT" val="5"/>
  <p:tag name="KSO_WM_DIAGRAM_MIN_ITEMCNT" val="2"/>
  <p:tag name="KSO_WM_DIAGRAM_VIRTUALLY_FRAME" val="{&quot;height&quot;:361.6499938964844,&quot;left&quot;:359.3948818897638,&quot;top&quot;:111.07500305175782,&quot;width&quot;:553}"/>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ai_match*VCG41N530011225**1752498977165_188.1_98ac38a80b36-slide-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f*1_1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1_1"/>
  <p:tag name="KSO_WM_DIAGRAM_GROUP_CODE" val="l1-1"/>
  <p:tag name="KSO_WM_DIAGRAM_VERSION" val="3"/>
  <p:tag name="KSO_WM_DIAGRAM_COLOR_TRICK" val="1"/>
  <p:tag name="KSO_WM_DIAGRAM_COLOR_TEXT_CAN_REMOVE" val="n"/>
  <p:tag name="KSO_WM_UNIT_PRESET_TEXT" val="单击添加正文，文字是您思想的提炼，为了演示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1.6499938964844,&quot;left&quot;:359.3948818897638,&quot;top&quot;:111.07500305175782,&quot;width&quot;:55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a*1_1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1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1.6499938964844,&quot;left&quot;:359.3948818897638,&quot;top&quot;:111.07500305175782,&quot;width&quot;:55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f*1_2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2_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1.6499938964844,&quot;left&quot;:359.3948818897638,&quot;top&quot;:111.07500305175782,&quot;width&quot;:55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a*1_2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2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1.6499938964844,&quot;left&quot;:359.3948818897638,&quot;top&quot;:111.07500305175782,&quot;width&quot;:55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f*1_3_1"/>
  <p:tag name="KSO_WM_TEMPLATE_CATEGORY" val="diagram"/>
  <p:tag name="KSO_WM_TEMPLATE_INDEX" val="20235667"/>
  <p:tag name="KSO_WM_UNIT_LAYERLEVEL" val="1_1_1"/>
  <p:tag name="KSO_WM_TAG_VERSION" val="3.0"/>
  <p:tag name="KSO_WM_BEAUTIFY_FLAG" val="#wm#"/>
  <p:tag name="KSO_WM_UNIT_SUBTYPE" val="a"/>
  <p:tag name="KSO_WM_UNIT_TEXT_LAYER_COUNT" val="1"/>
  <p:tag name="KSO_WM_UNIT_NOCLEAR" val="0"/>
  <p:tag name="KSO_WM_UNIT_TYPE" val="l_h_f"/>
  <p:tag name="KSO_WM_UNIT_INDEX" val="1_3_1"/>
  <p:tag name="KSO_WM_DIAGRAM_GROUP_CODE" val="l1-1"/>
  <p:tag name="KSO_WM_DIAGRAM_VERSION" val="3"/>
  <p:tag name="KSO_WM_DIAGRAM_COLOR_TRICK" val="1"/>
  <p:tag name="KSO_WM_DIAGRAM_COLOR_TEXT_CAN_REMOVE" val="n"/>
  <p:tag name="KSO_WM_UNIT_PRESET_TEXT" val="单击添加正文，文字是您思想的提炼，为了演示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1.6499938964844,&quot;left&quot;:359.3948818897638,&quot;top&quot;:111.07500305175782,&quot;width&quot;:55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7_2*l_h_a*1_3_1"/>
  <p:tag name="KSO_WM_TEMPLATE_CATEGORY" val="diagram"/>
  <p:tag name="KSO_WM_TEMPLATE_INDEX" val="20235667"/>
  <p:tag name="KSO_WM_UNIT_LAYERLEVEL" val="1_1_1"/>
  <p:tag name="KSO_WM_TAG_VERSION" val="3.0"/>
  <p:tag name="KSO_WM_BEAUTIFY_FLAG" val="#wm#"/>
  <p:tag name="KSO_WM_UNIT_ISCONTENTSTITLE" val="0"/>
  <p:tag name="KSO_WM_UNIT_ISNUMDGMTITLE" val="0"/>
  <p:tag name="KSO_WM_UNIT_NOCLEAR" val="0"/>
  <p:tag name="KSO_WM_UNIT_TYPE" val="l_h_a"/>
  <p:tag name="KSO_WM_UNIT_INDEX" val="1_3_1"/>
  <p:tag name="KSO_WM_DIAGRAM_GROUP_CODE" val="l1-1"/>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1.6499938964844,&quot;left&quot;:359.3948818897638,&quot;top&quot;:111.07500305175782,&quot;width&quot;:55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16.xml><?xml version="1.0" encoding="utf-8"?>
<p:tagLst xmlns:p="http://schemas.openxmlformats.org/presentationml/2006/main">
  <p:tag name="KSO_WM_SLIDE_ID" val="custom20233230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custom"/>
  <p:tag name="KSO_WM_TEMPLATE_INDEX" val="20233230"/>
  <p:tag name="KSO_WM_SLIDE_TYPE" val="text"/>
  <p:tag name="KSO_WM_SLIDE_SUBTYPE" val="picTxt"/>
  <p:tag name="KSO_WM_SLIDE_SIZE" val="552.26*360.95"/>
  <p:tag name="KSO_WM_SLIDE_POSITION" val="359.74*111.4"/>
  <p:tag name="KSO_WM_SLIDE_LAYOUT" val="a_l"/>
  <p:tag name="KSO_WM_SLIDE_LAYOUT_CNT" val="1_1"/>
  <p:tag name="KSO_WM_SPECIAL_SOURCE" val="bdnull"/>
  <p:tag name="KSO_WM_DIAGRAM_GROUP_CODE" val="l1-1"/>
  <p:tag name="KSO_WM_SLIDE_DIAGTYPE" val="l"/>
</p:tagLst>
</file>

<file path=ppt/tags/tag217.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UNIT_TYPE" val="a"/>
  <p:tag name="KSO_WM_UNIT_INDEX" val="1"/>
  <p:tag name="KSO_WM_TEMPLATE_CATEGORY" val="custom"/>
  <p:tag name="KSO_WM_UNIT_LAYERLEVEL" val="1"/>
  <p:tag name="KSO_WM_TAG_VERSION" val="3.0"/>
  <p:tag name="KSO_WM_BEAUTIFY_FLAG" val="#wm#"/>
  <p:tag name="KSO_WM_TEMPLATE_INDEX" val="20231934"/>
  <p:tag name="KSO_WM_UNIT_ID" val="custom20231934_1*a*1"/>
  <p:tag name="KSO_WM_UNIT_TEXT_TYPE" val="1"/>
  <p:tag name="KSO_WM_UNIT_PRESET_TEXT" val="单击此处添加标题"/>
</p:tagLst>
</file>

<file path=ppt/tags/tag218.xml><?xml version="1.0" encoding="utf-8"?>
<p:tagLst xmlns:p="http://schemas.openxmlformats.org/presentationml/2006/main">
  <p:tag name="KSO_WM_UNIT_VALUE" val="1305*3046"/>
  <p:tag name="KSO_WM_UNIT_HIGHLIGHT" val="0"/>
  <p:tag name="KSO_WM_UNIT_COMPATIBLE" val="0"/>
  <p:tag name="KSO_WM_UNIT_DIAGRAM_ISNUMVISUAL" val="0"/>
  <p:tag name="KSO_WM_UNIT_DIAGRAM_ISREFERUNIT" val="0"/>
  <p:tag name="KSO_WM_UNIT_TYPE" val="d"/>
  <p:tag name="KSO_WM_UNIT_INDEX" val="1"/>
  <p:tag name="KSO_WM_UNIT_ID" val="custom20231934_1*d*1"/>
  <p:tag name="KSO_WM_TEMPLATE_CATEGORY" val="custom"/>
  <p:tag name="KSO_WM_TEMPLATE_INDEX" val="20231934"/>
  <p:tag name="KSO_WM_UNIT_LAYERLEVEL" val="1"/>
  <p:tag name="KSO_WM_TAG_VERSION" val="3.0"/>
  <p:tag name="KSO_WM_BEAUTIFY_FLAG" val="#wm#"/>
  <p:tag name="KSO_WM_UNIT_LINE_FORE_SCHEMECOLOR_INDEX" val="13"/>
  <p:tag name="KSO_WM_UNIT_LINE_FILL_TYPE" val="2"/>
  <p:tag name="KSO_WM_UNIT_USESOURCEFORMAT_APPLY" val="1"/>
  <p:tag name="KSO_WM_UNIT_PICTURE_SUBTYPE" val="a"/>
</p:tagLst>
</file>

<file path=ppt/tags/tag2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1934_1*i*1"/>
  <p:tag name="KSO_WM_TEMPLATE_CATEGORY" val="custom"/>
  <p:tag name="KSO_WM_TEMPLATE_INDEX" val="20231934"/>
  <p:tag name="KSO_WM_UNIT_LAYERLEVEL" val="1"/>
  <p:tag name="KSO_WM_TAG_VERSION" val="3.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0.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c_f"/>
  <p:tag name="KSO_WM_UNIT_INDEX" val="1_1"/>
  <p:tag name="KSO_WM_UNIT_ID" val="custom20231934_1*c_f*1_1"/>
  <p:tag name="KSO_WM_TEMPLATE_CATEGORY" val="custom"/>
  <p:tag name="KSO_WM_TEMPLATE_INDEX" val="20231934"/>
  <p:tag name="KSO_WM_UNIT_LAYERLEVEL" val="1_1"/>
  <p:tag name="KSO_WM_TAG_VERSION" val="3.0"/>
  <p:tag name="KSO_WM_BEAUTIFY_FLAG" val="#wm#"/>
  <p:tag name="KSO_WM_UNIT_PRESET_TEXT" val="单击此处添加文本具体内容"/>
  <p:tag name="KSO_WM_UNIT_LINE_FORE_SCHEMECOLOR_INDEX" val="-2"/>
  <p:tag name="KSO_WM_UNIT_TEXT_TYPE" val="1"/>
</p:tagLst>
</file>

<file path=ppt/tags/tag22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c_a"/>
  <p:tag name="KSO_WM_UNIT_INDEX" val="1_1"/>
  <p:tag name="KSO_WM_UNIT_ID" val="custom20231934_1*c_a*1_1"/>
  <p:tag name="KSO_WM_TEMPLATE_CATEGORY" val="custom"/>
  <p:tag name="KSO_WM_TEMPLATE_INDEX" val="20231934"/>
  <p:tag name="KSO_WM_UNIT_LAYERLEVEL" val="1_1"/>
  <p:tag name="KSO_WM_TAG_VERSION" val="3.0"/>
  <p:tag name="KSO_WM_BEAUTIFY_FLAG" val="#wm#"/>
  <p:tag name="KSO_WM_UNIT_PRESET_TEXT" val="添加标题"/>
  <p:tag name="KSO_WM_UNIT_LINE_FORE_SCHEMECOLOR_INDEX" val="-2"/>
  <p:tag name="KSO_WM_UNIT_TEXT_TYPE" val="1"/>
</p:tagLst>
</file>

<file path=ppt/tags/tag222.xml><?xml version="1.0" encoding="utf-8"?>
<p:tagLst xmlns:p="http://schemas.openxmlformats.org/presentationml/2006/main">
  <p:tag name="KSO_WM_TEMPLATE_MASTER_TYPE" val="0"/>
  <p:tag name="KSO_WM_TEMPLATE_COLOR_TYPE" val="0"/>
  <p:tag name="KSO_WM_BEAUTIFY_FLAG" val="#wm#"/>
  <p:tag name="KSO_WM_TEMPLATE_CATEGORY" val="custom"/>
  <p:tag name="KSO_WM_SLIDE_TYPE" val="text"/>
  <p:tag name="KSO_WM_SLIDE_SUBTYPE" val="picTxt"/>
  <p:tag name="KSO_WM_SLIDE_SIZE" val="301.95*50.1"/>
  <p:tag name="KSO_WM_SLIDE_POSITION" val="178.15*219.45"/>
  <p:tag name="KSO_WM_SLIDE_LAYOUT" val="a_d_c"/>
  <p:tag name="KSO_WM_SLIDE_LAYOUT_CNT" val="1_1_1"/>
  <p:tag name="KSO_WM_SPECIAL_SOURCE" val="bdnull"/>
  <p:tag name="KSO_WM_TEMPLATE_INDEX" val="20231934"/>
  <p:tag name="KSO_WM_TEMPLATE_SUBCATEGORY" val="0"/>
  <p:tag name="KSO_WM_SLIDE_INDEX" val="1"/>
  <p:tag name="KSO_WM_TAG_VERSION" val="3.0"/>
  <p:tag name="KSO_WM_SLIDE_ID" val="custom20231934_1"/>
  <p:tag name="KSO_WM_SLIDE_ITEM_CNT" val="0"/>
</p:tagLst>
</file>

<file path=ppt/tags/tag223.xml><?xml version="1.0" encoding="utf-8"?>
<p:tagLst xmlns:p="http://schemas.openxmlformats.org/presentationml/2006/main">
  <p:tag name="KSO_WM_UNIT_TYPE" val="a"/>
  <p:tag name="KSO_WM_UNIT_INDEX" val="1"/>
  <p:tag name="KSO_WM_BEAUTIFY_FLAG" val="#wm#"/>
  <p:tag name="KSO_WM_TAG_VERSION" val="3.0"/>
  <p:tag name="KSO_WM_TEMPLATE_NEED_RESERVE" val="1"/>
  <p:tag name="KSO_WM_UNIT_ID" val="custom6_8*a*1"/>
  <p:tag name="KSO_WM_UNIT_LAYERLEVEL" val="1"/>
  <p:tag name="KSO_WM_TEMPLATE_INDEX" val="6"/>
  <p:tag name="KSO_WM_TEMPLATE_CATEGORY" val="custom"/>
</p:tagLst>
</file>

<file path=ppt/tags/tag224.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custom6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6"/>
  <p:tag name="KSO_WM_TEMPLATE_CATEGORY" val="custom"/>
</p:tagLst>
</file>

<file path=ppt/tags/tag225.xml><?xml version="1.0" encoding="utf-8"?>
<p:tagLst xmlns:p="http://schemas.openxmlformats.org/presentationml/2006/main">
  <p:tag name="KSO_WM_SLIDE_TYPE" val="text"/>
  <p:tag name="KSO_WM_TEMPLATE_SUBCATEGORY" val="29"/>
  <p:tag name="KSO_WM_TEMPLATE_COLOR_TYPE" val="0"/>
  <p:tag name="KSO_WM_TAG_VERSION" val="3.0"/>
  <p:tag name="KSO_WM_TEMPLATE_PLACEHOLDER_POS" val="0,0,960,480"/>
  <p:tag name="KSO_WM_SLIDE_SUBTYPE" val="pureTxt"/>
  <p:tag name="KSO_WM_SLIDE_ITEM_CNT" val="0"/>
  <p:tag name="KSO_WM_TEMPLATE_INDEX" val="6"/>
  <p:tag name="KSO_WM_SLIDE_THEME_ID" val="20234853"/>
  <p:tag name="KSO_WM_SLIDE_INDEX" val="8"/>
  <p:tag name="KSO_WM_BEAUTIFY_FLAG" val="#wm#"/>
  <p:tag name="KSO_WM_TEMPLATE_CATEGORY" val="custom"/>
  <p:tag name="KSO_WM_SLIDE_ID" val="custom6_8"/>
  <p:tag name="KSO_WM_SLIDE_LAYOUT" val="a_f"/>
  <p:tag name="KSO_WM_SLIDE_LAYOUT_CNT" val="1_1"/>
</p:tagLst>
</file>

<file path=ppt/tags/tag226.xml><?xml version="1.0" encoding="utf-8"?>
<p:tagLst xmlns:p="http://schemas.openxmlformats.org/presentationml/2006/main">
  <p:tag name="KSO_WM_UNIT_TYPE" val="a"/>
  <p:tag name="KSO_WM_UNIT_INDEX" val="1"/>
  <p:tag name="KSO_WM_BEAUTIFY_FLAG" val="#wm#"/>
  <p:tag name="KSO_WM_TAG_VERSION" val="3.0"/>
  <p:tag name="KSO_WM_TEMPLATE_NEED_RESERVE" val="1"/>
  <p:tag name="KSO_WM_UNIT_ID" val="custom6_8*a*1"/>
  <p:tag name="KSO_WM_UNIT_LAYERLEVEL" val="1"/>
  <p:tag name="KSO_WM_TEMPLATE_INDEX" val="6"/>
  <p:tag name="KSO_WM_TEMPLATE_CATEGORY" val="custom"/>
</p:tagLst>
</file>

<file path=ppt/tags/tag227.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custom6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6"/>
  <p:tag name="KSO_WM_TEMPLATE_CATEGORY" val="custom"/>
</p:tagLst>
</file>

<file path=ppt/tags/tag228.xml><?xml version="1.0" encoding="utf-8"?>
<p:tagLst xmlns:p="http://schemas.openxmlformats.org/presentationml/2006/main">
  <p:tag name="KSO_WM_SLIDE_TYPE" val="text"/>
  <p:tag name="KSO_WM_TEMPLATE_SUBCATEGORY" val="29"/>
  <p:tag name="KSO_WM_TEMPLATE_COLOR_TYPE" val="0"/>
  <p:tag name="KSO_WM_TAG_VERSION" val="3.0"/>
  <p:tag name="KSO_WM_TEMPLATE_PLACEHOLDER_POS" val="0,0,960,480"/>
  <p:tag name="KSO_WM_SLIDE_SUBTYPE" val="pureTxt"/>
  <p:tag name="KSO_WM_SLIDE_ITEM_CNT" val="0"/>
  <p:tag name="KSO_WM_TEMPLATE_INDEX" val="6"/>
  <p:tag name="KSO_WM_SLIDE_THEME_ID" val="20234853"/>
  <p:tag name="KSO_WM_SLIDE_INDEX" val="8"/>
  <p:tag name="KSO_WM_BEAUTIFY_FLAG" val="#wm#"/>
  <p:tag name="KSO_WM_TEMPLATE_CATEGORY" val="custom"/>
  <p:tag name="KSO_WM_SLIDE_ID" val="custom6_8"/>
  <p:tag name="KSO_WM_SLIDE_LAYOUT" val="a_f"/>
  <p:tag name="KSO_WM_SLIDE_LAYOUT_CNT" val="1_1"/>
</p:tagLst>
</file>

<file path=ppt/tags/tag229.xml><?xml version="1.0" encoding="utf-8"?>
<p:tagLst xmlns:p="http://schemas.openxmlformats.org/presentationml/2006/main">
  <p:tag name="KSO_WM_UNIT_TYPE" val="a"/>
  <p:tag name="KSO_WM_UNIT_INDEX" val="1"/>
  <p:tag name="KSO_WM_BEAUTIFY_FLAG" val="#wm#"/>
  <p:tag name="KSO_WM_TAG_VERSION" val="3.0"/>
  <p:tag name="KSO_WM_TEMPLATE_NEED_RESERVE" val="1"/>
  <p:tag name="KSO_WM_UNIT_ID" val="custom6_8*a*1"/>
  <p:tag name="KSO_WM_UNIT_LAYERLEVEL" val="1"/>
  <p:tag name="KSO_WM_TEMPLATE_INDEX" val="6"/>
  <p:tag name="KSO_WM_TEMPLATE_CATEGORY" val="custo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0.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custom6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6"/>
  <p:tag name="KSO_WM_TEMPLATE_CATEGORY" val="custom"/>
</p:tagLst>
</file>

<file path=ppt/tags/tag231.xml><?xml version="1.0" encoding="utf-8"?>
<p:tagLst xmlns:p="http://schemas.openxmlformats.org/presentationml/2006/main">
  <p:tag name="KSO_WM_SLIDE_TYPE" val="text"/>
  <p:tag name="KSO_WM_TEMPLATE_SUBCATEGORY" val="29"/>
  <p:tag name="KSO_WM_TEMPLATE_COLOR_TYPE" val="0"/>
  <p:tag name="KSO_WM_TAG_VERSION" val="3.0"/>
  <p:tag name="KSO_WM_TEMPLATE_PLACEHOLDER_POS" val="0,0,960,480"/>
  <p:tag name="KSO_WM_SLIDE_SUBTYPE" val="pureTxt"/>
  <p:tag name="KSO_WM_SLIDE_ITEM_CNT" val="0"/>
  <p:tag name="KSO_WM_TEMPLATE_INDEX" val="6"/>
  <p:tag name="KSO_WM_SLIDE_THEME_ID" val="20234853"/>
  <p:tag name="KSO_WM_SLIDE_INDEX" val="8"/>
  <p:tag name="KSO_WM_BEAUTIFY_FLAG" val="#wm#"/>
  <p:tag name="KSO_WM_TEMPLATE_CATEGORY" val="custom"/>
  <p:tag name="KSO_WM_SLIDE_ID" val="custom6_8"/>
  <p:tag name="KSO_WM_SLIDE_LAYOUT" val="a_f"/>
  <p:tag name="KSO_WM_SLIDE_LAYOUT_CNT" val="1_1"/>
</p:tagLst>
</file>

<file path=ppt/tags/tag232.xml><?xml version="1.0" encoding="utf-8"?>
<p:tagLst xmlns:p="http://schemas.openxmlformats.org/presentationml/2006/main">
  <p:tag name="KSO_WM_UNIT_TYPE" val="a"/>
  <p:tag name="KSO_WM_UNIT_INDEX" val="1"/>
  <p:tag name="KSO_WM_BEAUTIFY_FLAG" val="#wm#"/>
  <p:tag name="KSO_WM_TAG_VERSION" val="3.0"/>
  <p:tag name="KSO_WM_TEMPLATE_NEED_RESERVE" val="1"/>
  <p:tag name="KSO_WM_UNIT_ID" val="custom6_8*a*1"/>
  <p:tag name="KSO_WM_UNIT_LAYERLEVEL" val="1"/>
  <p:tag name="KSO_WM_TEMPLATE_INDEX" val="6"/>
  <p:tag name="KSO_WM_TEMPLATE_CATEGORY" val="custom"/>
</p:tagLst>
</file>

<file path=ppt/tags/tag233.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custom6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6"/>
  <p:tag name="KSO_WM_TEMPLATE_CATEGORY" val="custom"/>
</p:tagLst>
</file>

<file path=ppt/tags/tag234.xml><?xml version="1.0" encoding="utf-8"?>
<p:tagLst xmlns:p="http://schemas.openxmlformats.org/presentationml/2006/main">
  <p:tag name="KSO_WM_SLIDE_TYPE" val="text"/>
  <p:tag name="KSO_WM_TEMPLATE_SUBCATEGORY" val="29"/>
  <p:tag name="KSO_WM_TEMPLATE_COLOR_TYPE" val="0"/>
  <p:tag name="KSO_WM_TAG_VERSION" val="3.0"/>
  <p:tag name="KSO_WM_TEMPLATE_PLACEHOLDER_POS" val="0,0,960,480"/>
  <p:tag name="KSO_WM_SLIDE_SUBTYPE" val="pureTxt"/>
  <p:tag name="KSO_WM_SLIDE_ITEM_CNT" val="0"/>
  <p:tag name="KSO_WM_TEMPLATE_INDEX" val="6"/>
  <p:tag name="KSO_WM_SLIDE_THEME_ID" val="20234853"/>
  <p:tag name="KSO_WM_SLIDE_INDEX" val="8"/>
  <p:tag name="KSO_WM_BEAUTIFY_FLAG" val="#wm#"/>
  <p:tag name="KSO_WM_TEMPLATE_CATEGORY" val="custom"/>
  <p:tag name="KSO_WM_SLIDE_ID" val="custom6_8"/>
  <p:tag name="KSO_WM_SLIDE_LAYOUT" val="a_f"/>
  <p:tag name="KSO_WM_SLIDE_LAYOUT_CNT" val="1_1"/>
</p:tagLst>
</file>

<file path=ppt/tags/tag235.xml><?xml version="1.0" encoding="utf-8"?>
<p:tagLst xmlns:p="http://schemas.openxmlformats.org/presentationml/2006/main">
  <p:tag name="KSO_WM_UNIT_TYPE" val="a"/>
  <p:tag name="KSO_WM_UNIT_INDEX" val="1"/>
  <p:tag name="KSO_WM_BEAUTIFY_FLAG" val="#wm#"/>
  <p:tag name="KSO_WM_TAG_VERSION" val="3.0"/>
  <p:tag name="KSO_WM_TEMPLATE_NEED_RESERVE" val="1"/>
  <p:tag name="KSO_WM_UNIT_ID" val="custom6_8*a*1"/>
  <p:tag name="KSO_WM_UNIT_LAYERLEVEL" val="1"/>
  <p:tag name="KSO_WM_TEMPLATE_INDEX" val="6"/>
  <p:tag name="KSO_WM_TEMPLATE_CATEGORY" val="custom"/>
</p:tagLst>
</file>

<file path=ppt/tags/tag236.xml><?xml version="1.0" encoding="utf-8"?>
<p:tagLst xmlns:p="http://schemas.openxmlformats.org/presentationml/2006/main">
  <p:tag name="KSO_WM_UNIT_TYPE" val="f"/>
  <p:tag name="KSO_WM_UNIT_SUBTYPE" val="a"/>
  <p:tag name="KSO_WM_UNIT_INDEX" val="1"/>
  <p:tag name="KSO_WM_BEAUTIFY_FLAG" val="#wm#"/>
  <p:tag name="KSO_WM_TAG_VERSION" val="3.0"/>
  <p:tag name="KSO_WM_UNIT_PRESET_TEXT" val="单击此处编辑母版文本样式&#10;第二级&#10;第三级&#10;第四级&#10;第五级"/>
  <p:tag name="KSO_WM_UNIT_ID" val="custom6_8*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TEMPLATE_INDEX" val="6"/>
  <p:tag name="KSO_WM_TEMPLATE_CATEGORY" val="custom"/>
</p:tagLst>
</file>

<file path=ppt/tags/tag237.xml><?xml version="1.0" encoding="utf-8"?>
<p:tagLst xmlns:p="http://schemas.openxmlformats.org/presentationml/2006/main">
  <p:tag name="KSO_WM_SLIDE_TYPE" val="text"/>
  <p:tag name="KSO_WM_TEMPLATE_SUBCATEGORY" val="29"/>
  <p:tag name="KSO_WM_TEMPLATE_COLOR_TYPE" val="0"/>
  <p:tag name="KSO_WM_TAG_VERSION" val="3.0"/>
  <p:tag name="KSO_WM_TEMPLATE_PLACEHOLDER_POS" val="0,0,960,480"/>
  <p:tag name="KSO_WM_SLIDE_SUBTYPE" val="pureTxt"/>
  <p:tag name="KSO_WM_SLIDE_ITEM_CNT" val="0"/>
  <p:tag name="KSO_WM_TEMPLATE_INDEX" val="6"/>
  <p:tag name="KSO_WM_SLIDE_THEME_ID" val="20234853"/>
  <p:tag name="KSO_WM_SLIDE_INDEX" val="8"/>
  <p:tag name="KSO_WM_BEAUTIFY_FLAG" val="#wm#"/>
  <p:tag name="KSO_WM_TEMPLATE_CATEGORY" val="custom"/>
  <p:tag name="KSO_WM_SLIDE_ID" val="custom6_8"/>
  <p:tag name="KSO_WM_SLIDE_LAYOUT" val="a_f"/>
  <p:tag name="KSO_WM_SLIDE_LAYOUT_CNT" val="1_1"/>
</p:tagLst>
</file>

<file path=ppt/tags/tag23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f"/>
  <p:tag name="KSO_WM_UNIT_INDEX" val="1"/>
  <p:tag name="KSO_WM_UNIT_ID" val="custom20235028_1*f*1"/>
  <p:tag name="KSO_WM_TEMPLATE_CATEGORY" val="custom"/>
  <p:tag name="KSO_WM_TEMPLATE_INDEX" val="20235028"/>
  <p:tag name="KSO_WM_UNIT_LAYERLEVEL" val="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65.65000000000003,&quot;left&quot;:344.8470350370632,&quot;top&quot;:118.22503937007873,&quot;width&quot;:558.4000244140626}"/>
  <p:tag name="KSO_WM_DIAGRAM_COLOR_MATCH_VALUE" val="{&quot;shape&quot;:{&quot;fill&quot;:{&quot;solid&quot;:{&quot;brightness&quot;:0.6000000238418579,&quot;colorType&quot;:1,&quot;foreColorIndex&quot;: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 name="KSO_WM_DIAGRAM_USE_COLOR_VALUE" val="{&quot;color_scheme&quot;:1,&quot;theme_color_indexes&quot;:[5,5,5,5,5,5]}"/>
  <p:tag name="KSO_WM_UNIT_SUBTYPE" val="a"/>
  <p:tag name="KSO_WM_UNIT_NOCLEAR" val="0"/>
  <p:tag name="KSO_WM_UNIT_VALUE" val="102"/>
  <p:tag name="KSO_WM_BEAUTIFY_FLAG" val="#wm#"/>
  <p:tag name="KSO_WM_UNIT_TEXT_TYPE" val="1"/>
  <p:tag name="KSO_WM_UNIT_TEXT_LAYER_COUNT" val="1"/>
  <p:tag name="KSO_WM_UNIT_PRESET_TEXT" val="单击此处添加文本具体内容，简明扼要的阐述您的观点。根据需要可酌情增减文字，以便观者准确的理解您传达的思想。根据需要可酌情增减文字，以便观者准确的理解您传达的思想。"/>
</p:tagLst>
</file>

<file path=ppt/tags/tag23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2474_2*l_h_f*1_3_1"/>
  <p:tag name="KSO_WM_TEMPLATE_CATEGORY" val="diagram"/>
  <p:tag name="KSO_WM_TEMPLATE_INDEX" val="20232474"/>
  <p:tag name="KSO_WM_UNIT_LAYERLEVEL" val="1_1_1"/>
  <p:tag name="KSO_WM_TAG_VERSION" val="3.0"/>
  <p:tag name="KSO_WM_UNIT_VALUE" val="45"/>
  <p:tag name="KSO_WM_DIAGRAM_MAX_ITEMCNT" val="4"/>
  <p:tag name="KSO_WM_DIAGRAM_MIN_ITEMCNT" val="2"/>
  <p:tag name="KSO_WM_DIAGRAM_VIRTUALLY_FRAME" val="{&quot;height&quot;:286.45007874015755,&quot;left&quot;:51.9838135726809,&quot;top&quot;:213.4199212598425,&quot;width&quot;:851.0355224609375}"/>
  <p:tag name="KSO_WM_DIAGRAM_VERSION" val="3"/>
  <p:tag name="KSO_WM_DIAGRAM_COLOR_TRICK" val="1"/>
  <p:tag name="KSO_WM_DIAGRAM_COLOR_TEXT_CAN_REMOVE" val="n"/>
  <p:tag name="KSO_WM_DIAGRAM_COLOR_MATCH_VALUE" val="{&quot;shape&quot;:{&quot;fill&quot;:{&quot;gradient&quot;:[{&quot;brightness&quot;:-0.25,&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TEXT_LAYER_COUNT" val="1"/>
  <p:tag name="KSO_WM_BEAUTIFY_FLAG" val="#wm#"/>
  <p:tag name="KSO_WM_UNIT_PRESET_TEXT" val="单击此处添加文本具体内容，简明扼要地阐述您的观点，根据需要可酌情增减文字内容"/>
  <p:tag name="KSO_WM_UNIT_FILL_TYPE" val="3"/>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2474_2*l_h_f*1_2_1"/>
  <p:tag name="KSO_WM_TEMPLATE_CATEGORY" val="diagram"/>
  <p:tag name="KSO_WM_TEMPLATE_INDEX" val="20232474"/>
  <p:tag name="KSO_WM_UNIT_LAYERLEVEL" val="1_1_1"/>
  <p:tag name="KSO_WM_TAG_VERSION" val="3.0"/>
  <p:tag name="KSO_WM_UNIT_VALUE" val="45"/>
  <p:tag name="KSO_WM_DIAGRAM_MAX_ITEMCNT" val="4"/>
  <p:tag name="KSO_WM_DIAGRAM_MIN_ITEMCNT" val="2"/>
  <p:tag name="KSO_WM_DIAGRAM_VIRTUALLY_FRAME" val="{&quot;height&quot;:286.45007874015755,&quot;left&quot;:51.9838135726809,&quot;top&quot;:213.4199212598425,&quot;width&quot;:851.0355224609375}"/>
  <p:tag name="KSO_WM_DIAGRAM_VERSION" val="3"/>
  <p:tag name="KSO_WM_DIAGRAM_COLOR_TRICK" val="1"/>
  <p:tag name="KSO_WM_DIAGRAM_COLOR_TEXT_CAN_REMOVE" val="n"/>
  <p:tag name="KSO_WM_DIAGRAM_COLOR_MATCH_VALUE" val="{&quot;shape&quot;:{&quot;fill&quot;:{&quot;gradient&quot;:[{&quot;brightness&quot;:-0.25,&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TEXT_LAYER_COUNT" val="1"/>
  <p:tag name="KSO_WM_BEAUTIFY_FLAG" val="#wm#"/>
  <p:tag name="KSO_WM_UNIT_PRESET_TEXT" val="单击此处添加文本具体内容，简明扼要地阐述您的观点，根据需要可酌情增减文字"/>
  <p:tag name="KSO_WM_UNIT_FILL_TYPE" val="3"/>
</p:tagLst>
</file>

<file path=ppt/tags/tag24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2474_2*l_h_f*1_1_1"/>
  <p:tag name="KSO_WM_TEMPLATE_CATEGORY" val="diagram"/>
  <p:tag name="KSO_WM_TEMPLATE_INDEX" val="20232474"/>
  <p:tag name="KSO_WM_UNIT_LAYERLEVEL" val="1_1_1"/>
  <p:tag name="KSO_WM_TAG_VERSION" val="3.0"/>
  <p:tag name="KSO_WM_UNIT_VALUE" val="45"/>
  <p:tag name="KSO_WM_DIAGRAM_MAX_ITEMCNT" val="4"/>
  <p:tag name="KSO_WM_DIAGRAM_MIN_ITEMCNT" val="2"/>
  <p:tag name="KSO_WM_DIAGRAM_VIRTUALLY_FRAME" val="{&quot;height&quot;:286.45007874015755,&quot;left&quot;:51.9838135726809,&quot;top&quot;:213.4199212598425,&quot;width&quot;:851.0355224609375}"/>
  <p:tag name="KSO_WM_DIAGRAM_VERSION" val="3"/>
  <p:tag name="KSO_WM_DIAGRAM_COLOR_TRICK" val="1"/>
  <p:tag name="KSO_WM_DIAGRAM_COLOR_TEXT_CAN_REMOVE" val="n"/>
  <p:tag name="KSO_WM_DIAGRAM_COLOR_MATCH_VALUE" val="{&quot;shape&quot;:{&quot;fill&quot;:{&quot;gradient&quot;:[{&quot;brightness&quot;:-0.25,&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TEXT_LAYER_COUNT" val="1"/>
  <p:tag name="KSO_WM_BEAUTIFY_FLAG" val="#wm#"/>
  <p:tag name="KSO_WM_UNIT_PRESET_TEXT" val="单击此处添加文本内容，简明扼要地阐述您的观点，根据需要可酌情增减文字"/>
  <p:tag name="KSO_WM_UNIT_FILL_TYPE" val="3"/>
</p:tagLst>
</file>

<file path=ppt/tags/tag24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2474_2*l_h_i*1_1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7874015755,&quot;left&quot;:51.9838135726809,&quot;top&quot;:213.4199212598425,&quot;width&quot;:851.0355224609375}"/>
  <p:tag name="KSO_WM_DIAGRAM_COLOR_MATCH_VALUE" val="{&quot;shape&quot;:{&quot;fill&quot;:{&quot;solid&quot;:{&quot;brightness&quot;:0,&quot;colorType&quot;:1,&quot;foreColorIndex&quot;:4,&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BEAUTIFY_FLAG" val="#wm#"/>
  <p:tag name="KSO_WM_UNIT_FILL_TYPE" val="1"/>
  <p:tag name="KSO_WM_UNIT_FILL_FORE_SCHEMECOLOR_INDEX" val="4"/>
  <p:tag name="KSO_WM_UNIT_FILL_FORE_SCHEMECOLOR_INDEX_BRIGHTNESS" val="0"/>
</p:tagLst>
</file>

<file path=ppt/tags/tag243.xml><?xml version="1.0" encoding="utf-8"?>
<p:tagLst xmlns:p="http://schemas.openxmlformats.org/presentationml/2006/main">
  <p:tag name="KSO_WM_UNIT_VALUE" val="271*271"/>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2474_2*l_h_d*1_1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7874015755,&quot;left&quot;:51.9838135726809,&quot;top&quot;:213.4199212598425,&quot;width&quot;:851.0355224609375}"/>
  <p:tag name="KSO_WM_DIAGRAM_COLOR_MATCH_VALUE" val="{&quot;shape&quot;:{&quot;fill&quot;:{&quot;solid&quot;:{&quot;brightness&quot;:0,&quot;colorType&quot;:1,&quot;foreColorIndex&quot;:5,&quot;transparency&quot;:0},&quot;type&quot;:1},&quot;glow&quot;:{&quot;colorType&quot;:0},&quot;line&quot;:{&quot;solidLine&quot;:{&quot;brightness&quot;:0.6000000238418579,&quot;colorType&quot;:1,&quot;foreColorIndex&quot;:1,&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1"/>
  <p:tag name="MH_PIC_SOURCE_TYPE" val="ai_match*TextGenerateImg**1752498977165_188.1_98ac38a80b36-slide-4"/>
</p:tagLst>
</file>

<file path=ppt/tags/tag24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2474_2*l_h_a*1_1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7874015755,&quot;left&quot;:51.9838135726809,&quot;top&quot;:213.4199212598425,&quot;width&quot;:851.035522460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8"/>
  <p:tag name="KSO_WM_DIAGRAM_VERSION" val="3"/>
  <p:tag name="KSO_WM_DIAGRAM_COLOR_TRICK" val="1"/>
  <p:tag name="KSO_WM_DIAGRAM_COLOR_TEXT_CAN_REMOVE" val="n"/>
  <p:tag name="KSO_WM_UNIT_TEXT_TYPE" val="1"/>
  <p:tag name="KSO_WM_BEAUTIFY_FLAG" val="#wm#"/>
  <p:tag name="KSO_WM_UNIT_PRESET_TEXT" val="添加项标题"/>
  <p:tag name="KSO_WM_UNIT_TEXT_FILL_FORE_SCHEMECOLOR_INDEX" val="1"/>
  <p:tag name="KSO_WM_UNIT_TEXT_FILL_TYPE" val="1"/>
</p:tagLst>
</file>

<file path=ppt/tags/tag2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2474_2*l_h_i*1_2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7874015755,&quot;left&quot;:51.9838135726809,&quot;top&quot;:213.4199212598425,&quot;width&quot;:851.0355224609375}"/>
  <p:tag name="KSO_WM_DIAGRAM_COLOR_MATCH_VALUE" val="{&quot;shape&quot;:{&quot;fill&quot;:{&quot;solid&quot;:{&quot;brightness&quot;:0,&quot;colorType&quot;:1,&quot;foreColorIndex&quot;:4,&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BEAUTIFY_FLAG" val="#wm#"/>
  <p:tag name="KSO_WM_UNIT_FILL_TYPE" val="1"/>
  <p:tag name="KSO_WM_UNIT_FILL_FORE_SCHEMECOLOR_INDEX" val="4"/>
  <p:tag name="KSO_WM_UNIT_FILL_FORE_SCHEMECOLOR_INDEX_BRIGHTNESS" val="0"/>
</p:tagLst>
</file>

<file path=ppt/tags/tag24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2474_2*l_h_a*1_2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7874015755,&quot;left&quot;:51.9838135726809,&quot;top&quot;:213.4199212598425,&quot;width&quot;:851.035522460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
  <p:tag name="KSO_WM_DIAGRAM_VERSION" val="3"/>
  <p:tag name="KSO_WM_DIAGRAM_COLOR_TRICK" val="1"/>
  <p:tag name="KSO_WM_DIAGRAM_COLOR_TEXT_CAN_REMOVE" val="n"/>
  <p:tag name="KSO_WM_UNIT_TEXT_TYPE" val="1"/>
  <p:tag name="KSO_WM_BEAUTIFY_FLAG" val="#wm#"/>
  <p:tag name="KSO_WM_UNIT_PRESET_TEXT" val="添加项标题"/>
  <p:tag name="KSO_WM_UNIT_TEXT_FILL_FORE_SCHEMECOLOR_INDEX" val="1"/>
  <p:tag name="KSO_WM_UNIT_TEXT_FILL_TYPE" val="1"/>
</p:tagLst>
</file>

<file path=ppt/tags/tag247.xml><?xml version="1.0" encoding="utf-8"?>
<p:tagLst xmlns:p="http://schemas.openxmlformats.org/presentationml/2006/main">
  <p:tag name="KSO_WM_UNIT_VALUE" val="271*271"/>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2474_2*l_h_d*1_2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7874015755,&quot;left&quot;:51.9838135726809,&quot;top&quot;:213.4199212598425,&quot;width&quot;:851.0355224609375}"/>
  <p:tag name="KSO_WM_DIAGRAM_COLOR_MATCH_VALUE" val="{&quot;shape&quot;:{&quot;fill&quot;:{&quot;solid&quot;:{&quot;brightness&quot;:0,&quot;colorType&quot;:1,&quot;foreColorIndex&quot;:5,&quot;transparency&quot;:0},&quot;type&quot;:1},&quot;glow&quot;:{&quot;colorType&quot;:0},&quot;line&quot;:{&quot;solidLine&quot;:{&quot;brightness&quot;:0.6000000238418579,&quot;colorType&quot;:1,&quot;foreColorIndex&quot;:1,&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1"/>
</p:tagLst>
</file>

<file path=ppt/tags/tag24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2474_2*l_h_i*1_3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7874015755,&quot;left&quot;:51.9838135726809,&quot;top&quot;:213.4199212598425,&quot;width&quot;:851.0355224609375}"/>
  <p:tag name="KSO_WM_DIAGRAM_COLOR_MATCH_VALUE" val="{&quot;shape&quot;:{&quot;fill&quot;:{&quot;solid&quot;:{&quot;brightness&quot;:0,&quot;colorType&quot;:1,&quot;foreColorIndex&quot;:4,&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BEAUTIFY_FLAG" val="#wm#"/>
  <p:tag name="KSO_WM_UNIT_FILL_TYPE" val="1"/>
  <p:tag name="KSO_WM_UNIT_FILL_FORE_SCHEMECOLOR_INDEX" val="4"/>
  <p:tag name="KSO_WM_UNIT_FILL_FORE_SCHEMECOLOR_INDEX_BRIGHTNESS" val="0"/>
</p:tagLst>
</file>

<file path=ppt/tags/tag24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2474_2*l_h_a*1_3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7874015755,&quot;left&quot;:51.9838135726809,&quot;top&quot;:213.4199212598425,&quot;width&quot;:851.035522460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9"/>
  <p:tag name="KSO_WM_DIAGRAM_VERSION" val="3"/>
  <p:tag name="KSO_WM_DIAGRAM_COLOR_TRICK" val="1"/>
  <p:tag name="KSO_WM_DIAGRAM_COLOR_TEXT_CAN_REMOVE" val="n"/>
  <p:tag name="KSO_WM_UNIT_TEXT_TYPE" val="1"/>
  <p:tag name="KSO_WM_BEAUTIFY_FLAG" val="#wm#"/>
  <p:tag name="KSO_WM_UNIT_PRESET_TEXT" val="添加项标题"/>
  <p:tag name="KSO_WM_UNIT_TEXT_FILL_FORE_SCHEMECOLOR_INDEX" val="1"/>
  <p:tag name="KSO_WM_UNIT_TEXT_FILL_TYPE"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0.xml><?xml version="1.0" encoding="utf-8"?>
<p:tagLst xmlns:p="http://schemas.openxmlformats.org/presentationml/2006/main">
  <p:tag name="KSO_WM_UNIT_VALUE" val="271*271"/>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2474_2*l_h_d*1_3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7874015755,&quot;left&quot;:51.9838135726809,&quot;top&quot;:213.4199212598425,&quot;width&quot;:851.0355224609375}"/>
  <p:tag name="KSO_WM_DIAGRAM_COLOR_MATCH_VALUE" val="{&quot;shape&quot;:{&quot;fill&quot;:{&quot;solid&quot;:{&quot;brightness&quot;:0,&quot;colorType&quot;:1,&quot;foreColorIndex&quot;:5,&quot;transparency&quot;:0},&quot;type&quot;:1},&quot;glow&quot;:{&quot;colorType&quot;:0},&quot;line&quot;:{&quot;solidLine&quot;:{&quot;brightness&quot;:0.6000000238418579,&quot;colorType&quot;:1,&quot;foreColorIndex&quot;:1,&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DIAGRAM_VERSION" val="3"/>
  <p:tag name="KSO_WM_DIAGRAM_COLOR_TRICK" val="1"/>
  <p:tag name="KSO_WM_DIAGRAM_COLOR_TEXT_CAN_REMOVE" val="n"/>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1"/>
</p:tagLst>
</file>

<file path=ppt/tags/tag251.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252.xml><?xml version="1.0" encoding="utf-8"?>
<p:tagLst xmlns:p="http://schemas.openxmlformats.org/presentationml/2006/main">
  <p:tag name="KSO_WM_SLIDE_ID" val="custom20235028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850.197*286.41"/>
  <p:tag name="KSO_WM_SLIDE_POSITION" val="52.3032*213.44"/>
  <p:tag name="KSO_WM_DIAGRAM_GROUP_CODE" val="l1-1"/>
  <p:tag name="KSO_WM_SLIDE_DIAGTYPE" val="l"/>
  <p:tag name="KSO_WM_TAG_VERSION" val="3.0"/>
  <p:tag name="KSO_WM_BEAUTIFY_FLAG" val="#wm#"/>
  <p:tag name="KSO_WM_TEMPLATE_CATEGORY" val="custom"/>
  <p:tag name="KSO_WM_TEMPLATE_INDEX" val="20235028"/>
  <p:tag name="KSO_WM_SLIDE_LAYOUT" val="a_f_l"/>
  <p:tag name="KSO_WM_SLIDE_LAYOUT_CNT" val="1_1_1"/>
</p:tagLst>
</file>

<file path=ppt/tags/tag253.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1772"/>
  <p:tag name="KSO_WM_UNIT_ID" val="custom20231772_1*a*1"/>
  <p:tag name="KSO_WM_UNIT_TEXT_TYPE" val="1"/>
  <p:tag name="KSO_WM_UNIT_TEXT_FILL_FORE_SCHEMECOLOR_INDEX" val="13"/>
  <p:tag name="KSO_WM_UNIT_TEXT_FILL_TYPE" val="1"/>
  <p:tag name="KSO_WM_UNIT_USESOURCEFORMAT_APPLY" val="1"/>
  <p:tag name="KSO_WM_UNIT_PRESET_TEXT" val="单击此处添加标题"/>
</p:tagLst>
</file>

<file path=ppt/tags/tag25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1772_1*i*1"/>
  <p:tag name="KSO_WM_TEMPLATE_CATEGORY" val="custom"/>
  <p:tag name="KSO_WM_TEMPLATE_INDEX" val="20231772"/>
  <p:tag name="KSO_WM_UNIT_LAYERLEVEL" val="1"/>
  <p:tag name="KSO_WM_TAG_VERSION" val="3.0"/>
  <p:tag name="KSO_WM_BEAUTIFY_FLAG" val="#wm#"/>
  <p:tag name="KSO_WM_UNIT_FILL_FORE_SCHEMECOLOR_INDEX" val="5"/>
  <p:tag name="KSO_WM_UNIT_FILL_TYPE" val="1"/>
  <p:tag name="KSO_WM_UNIT_TEXT_FILL_FORE_SCHEMECOLOR_INDEX" val="2"/>
  <p:tag name="KSO_WM_UNIT_TEXT_FILL_TYPE" val="1"/>
  <p:tag name="KSO_WM_UNIT_USESOURCEFORMAT_APPLY" val="1"/>
</p:tagLst>
</file>

<file path=ppt/tags/tag255.xml><?xml version="1.0" encoding="utf-8"?>
<p:tagLst xmlns:p="http://schemas.openxmlformats.org/presentationml/2006/main">
  <p:tag name="KSO_WM_UNIT_VALUE" val="989*989"/>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1772_1*d*1"/>
  <p:tag name="KSO_WM_TEMPLATE_CATEGORY" val="custom"/>
  <p:tag name="KSO_WM_TEMPLATE_INDEX" val="20231772"/>
  <p:tag name="KSO_WM_UNIT_LAYERLEVEL" val="1"/>
  <p:tag name="KSO_WM_TAG_VERSION" val="3.0"/>
  <p:tag name="KSO_WM_BEAUTIFY_FLAG" val="#wm#"/>
  <p:tag name="KSO_WM_UNIT_LINE_FORE_SCHEMECOLOR_INDEX" val="1"/>
  <p:tag name="KSO_WM_UNIT_LINE_FILL_TYPE" val="2"/>
  <p:tag name="KSO_WM_UNIT_USESOURCEFORMAT_APPLY" val="1"/>
  <p:tag name="KSO_WM_UNIT_PICTURE_SUBTYPE" val="b"/>
  <p:tag name="KSO_WM_UNIT_FILL_FORE_SCHEMECOLOR_INDEX" val="5"/>
  <p:tag name="KSO_WM_UNIT_FILL_TYPE" val="1"/>
  <p:tag name="MH_PIC_SOURCE_TYPE" val="ai_match*TextGenerateImg**1752498977165_188.1_98ac38a80b36-slide-5"/>
</p:tagLst>
</file>

<file path=ppt/tags/tag25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644_3*l_h_f*1_1_1"/>
  <p:tag name="KSO_WM_TEMPLATE_CATEGORY" val="diagram"/>
  <p:tag name="KSO_WM_TEMPLATE_INDEX" val="20235644"/>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添加正文，文字是您思想的提炼，请言简意赅阐述内容。"/>
  <p:tag name="KSO_WM_UNIT_TEXT_FILL_FORE_SCHEMECOLOR_INDEX" val="1"/>
  <p:tag name="KSO_WM_UNIT_TEXT_FILL_TYPE" val="1"/>
  <p:tag name="KSO_WM_UNIT_TEXT_TYPE" val="1"/>
  <p:tag name="KSO_WM_DIAGRAM_MAX_ITEMCNT" val="8"/>
  <p:tag name="KSO_WM_DIAGRAM_MIN_ITEMCNT" val="2"/>
  <p:tag name="KSO_WM_DIAGRAM_VIRTUALLY_FRAME" val="{&quot;height&quot;:360.80000000000007,&quot;left&quot;:360.2250122070312,&quot;top&quot;:130.82645669291338,&quot;width&quot;:554.84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5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644_3*l_h_a*1_1_1"/>
  <p:tag name="KSO_WM_TEMPLATE_CATEGORY" val="diagram"/>
  <p:tag name="KSO_WM_TEMPLATE_INDEX" val="20235644"/>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添加项目标题"/>
  <p:tag name="KSO_WM_UNIT_TEXT_FILL_FORE_SCHEMECOLOR_INDEX" val="1"/>
  <p:tag name="KSO_WM_UNIT_TEXT_FILL_TYPE" val="1"/>
  <p:tag name="KSO_WM_UNIT_TEXT_TYPE" val="1"/>
  <p:tag name="KSO_WM_DIAGRAM_MAX_ITEMCNT" val="8"/>
  <p:tag name="KSO_WM_DIAGRAM_MIN_ITEMCNT" val="2"/>
  <p:tag name="KSO_WM_DIAGRAM_VIRTUALLY_FRAME" val="{&quot;height&quot;:360.80000000000007,&quot;left&quot;:360.2250122070312,&quot;top&quot;:130.82645669291338,&quot;width&quot;:554.84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44_3*l_h_i*1_1_1"/>
  <p:tag name="KSO_WM_TEMPLATE_CATEGORY" val="diagram"/>
  <p:tag name="KSO_WM_TEMPLATE_INDEX" val="20235644"/>
  <p:tag name="KSO_WM_UNIT_LAYERLEVEL" val="1_1_1"/>
  <p:tag name="KSO_WM_TAG_VERSION" val="3.0"/>
  <p:tag name="KSO_WM_UNIT_SUBTYPE" val="d"/>
  <p:tag name="KSO_WM_UNIT_TYPE" val="l_h_i"/>
  <p:tag name="KSO_WM_UNIT_INDEX" val="1_1_1"/>
  <p:tag name="KSO_WM_DIAGRAM_MAX_ITEMCNT" val="8"/>
  <p:tag name="KSO_WM_DIAGRAM_MIN_ITEMCNT" val="2"/>
  <p:tag name="KSO_WM_DIAGRAM_VIRTUALLY_FRAME" val="{&quot;height&quot;:360.80000000000007,&quot;left&quot;:360.2250122070312,&quot;top&quot;:130.82645669291338,&quot;width&quot;:554.84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Lst>
</file>

<file path=ppt/tags/tag25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644_3*l_h_f*1_2_1"/>
  <p:tag name="KSO_WM_TEMPLATE_CATEGORY" val="diagram"/>
  <p:tag name="KSO_WM_TEMPLATE_INDEX" val="20235644"/>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在此处编辑正文，文字是您思想的提炼，请言简意赅阐述内容。"/>
  <p:tag name="KSO_WM_UNIT_TEXT_FILL_FORE_SCHEMECOLOR_INDEX" val="1"/>
  <p:tag name="KSO_WM_UNIT_TEXT_FILL_TYPE" val="1"/>
  <p:tag name="KSO_WM_UNIT_TEXT_TYPE" val="1"/>
  <p:tag name="KSO_WM_DIAGRAM_MAX_ITEMCNT" val="8"/>
  <p:tag name="KSO_WM_DIAGRAM_MIN_ITEMCNT" val="2"/>
  <p:tag name="KSO_WM_DIAGRAM_VIRTUALLY_FRAME" val="{&quot;height&quot;:360.80000000000007,&quot;left&quot;:360.2250122070312,&quot;top&quot;:130.82645669291338,&quot;width&quot;:554.84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644_3*l_h_a*1_2_1"/>
  <p:tag name="KSO_WM_TEMPLATE_CATEGORY" val="diagram"/>
  <p:tag name="KSO_WM_TEMPLATE_INDEX" val="20235644"/>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添加项目标题"/>
  <p:tag name="KSO_WM_UNIT_TEXT_FILL_FORE_SCHEMECOLOR_INDEX" val="1"/>
  <p:tag name="KSO_WM_UNIT_TEXT_FILL_TYPE" val="1"/>
  <p:tag name="KSO_WM_UNIT_TEXT_TYPE" val="1"/>
  <p:tag name="KSO_WM_DIAGRAM_MAX_ITEMCNT" val="8"/>
  <p:tag name="KSO_WM_DIAGRAM_MIN_ITEMCNT" val="2"/>
  <p:tag name="KSO_WM_DIAGRAM_VIRTUALLY_FRAME" val="{&quot;height&quot;:360.80000000000007,&quot;left&quot;:360.2250122070312,&quot;top&quot;:130.82645669291338,&quot;width&quot;:554.84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44_3*l_h_i*1_2_1"/>
  <p:tag name="KSO_WM_TEMPLATE_CATEGORY" val="diagram"/>
  <p:tag name="KSO_WM_TEMPLATE_INDEX" val="20235644"/>
  <p:tag name="KSO_WM_UNIT_LAYERLEVEL" val="1_1_1"/>
  <p:tag name="KSO_WM_TAG_VERSION" val="3.0"/>
  <p:tag name="KSO_WM_UNIT_SUBTYPE" val="d"/>
  <p:tag name="KSO_WM_UNIT_TYPE" val="l_h_i"/>
  <p:tag name="KSO_WM_UNIT_INDEX" val="1_2_1"/>
  <p:tag name="KSO_WM_DIAGRAM_MAX_ITEMCNT" val="8"/>
  <p:tag name="KSO_WM_DIAGRAM_MIN_ITEMCNT" val="2"/>
  <p:tag name="KSO_WM_DIAGRAM_VIRTUALLY_FRAME" val="{&quot;height&quot;:360.80000000000007,&quot;left&quot;:360.2250122070312,&quot;top&quot;:130.82645669291338,&quot;width&quot;:554.84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Lst>
</file>

<file path=ppt/tags/tag26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644_3*l_h_f*1_3_1"/>
  <p:tag name="KSO_WM_TEMPLATE_CATEGORY" val="diagram"/>
  <p:tag name="KSO_WM_TEMPLATE_INDEX" val="20235644"/>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在此处编辑正文，文字是您思想的提炼，请言简意赅阐述内容。"/>
  <p:tag name="KSO_WM_UNIT_TEXT_FILL_FORE_SCHEMECOLOR_INDEX" val="1"/>
  <p:tag name="KSO_WM_UNIT_TEXT_FILL_TYPE" val="1"/>
  <p:tag name="KSO_WM_UNIT_TEXT_TYPE" val="1"/>
  <p:tag name="KSO_WM_DIAGRAM_MAX_ITEMCNT" val="8"/>
  <p:tag name="KSO_WM_DIAGRAM_MIN_ITEMCNT" val="2"/>
  <p:tag name="KSO_WM_DIAGRAM_VIRTUALLY_FRAME" val="{&quot;height&quot;:360.80000000000007,&quot;left&quot;:360.2250122070312,&quot;top&quot;:130.82645669291338,&quot;width&quot;:554.84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6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644_3*l_h_a*1_3_1"/>
  <p:tag name="KSO_WM_TEMPLATE_CATEGORY" val="diagram"/>
  <p:tag name="KSO_WM_TEMPLATE_INDEX" val="20235644"/>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添加项目标题"/>
  <p:tag name="KSO_WM_UNIT_TEXT_FILL_FORE_SCHEMECOLOR_INDEX" val="1"/>
  <p:tag name="KSO_WM_UNIT_TEXT_FILL_TYPE" val="1"/>
  <p:tag name="KSO_WM_UNIT_TEXT_TYPE" val="1"/>
  <p:tag name="KSO_WM_DIAGRAM_MAX_ITEMCNT" val="8"/>
  <p:tag name="KSO_WM_DIAGRAM_MIN_ITEMCNT" val="2"/>
  <p:tag name="KSO_WM_DIAGRAM_VIRTUALLY_FRAME" val="{&quot;height&quot;:360.80000000000007,&quot;left&quot;:360.2250122070312,&quot;top&quot;:130.82645669291338,&quot;width&quot;:554.84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44_3*l_h_i*1_3_1"/>
  <p:tag name="KSO_WM_TEMPLATE_CATEGORY" val="diagram"/>
  <p:tag name="KSO_WM_TEMPLATE_INDEX" val="20235644"/>
  <p:tag name="KSO_WM_UNIT_LAYERLEVEL" val="1_1_1"/>
  <p:tag name="KSO_WM_TAG_VERSION" val="3.0"/>
  <p:tag name="KSO_WM_UNIT_SUBTYPE" val="d"/>
  <p:tag name="KSO_WM_UNIT_TYPE" val="l_h_i"/>
  <p:tag name="KSO_WM_UNIT_INDEX" val="1_3_1"/>
  <p:tag name="KSO_WM_DIAGRAM_MAX_ITEMCNT" val="8"/>
  <p:tag name="KSO_WM_DIAGRAM_MIN_ITEMCNT" val="2"/>
  <p:tag name="KSO_WM_DIAGRAM_VIRTUALLY_FRAME" val="{&quot;height&quot;:360.80000000000007,&quot;left&quot;:360.2250122070312,&quot;top&quot;:130.82645669291338,&quot;width&quot;:554.84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Lst>
</file>

<file path=ppt/tags/tag26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5644_3*l_h_f*1_4_1"/>
  <p:tag name="KSO_WM_TEMPLATE_CATEGORY" val="diagram"/>
  <p:tag name="KSO_WM_TEMPLATE_INDEX" val="20235644"/>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添加正文，文字是您思想的提炼，请言简意赅阐述内容。"/>
  <p:tag name="KSO_WM_UNIT_TEXT_FILL_FORE_SCHEMECOLOR_INDEX" val="1"/>
  <p:tag name="KSO_WM_UNIT_TEXT_FILL_TYPE" val="1"/>
  <p:tag name="KSO_WM_UNIT_TEXT_TYPE" val="1"/>
  <p:tag name="KSO_WM_DIAGRAM_MAX_ITEMCNT" val="8"/>
  <p:tag name="KSO_WM_DIAGRAM_MIN_ITEMCNT" val="2"/>
  <p:tag name="KSO_WM_DIAGRAM_VIRTUALLY_FRAME" val="{&quot;height&quot;:360.80000000000007,&quot;left&quot;:360.2250122070312,&quot;top&quot;:130.82645669291338,&quot;width&quot;:554.84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6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5644_3*l_h_a*1_4_1"/>
  <p:tag name="KSO_WM_TEMPLATE_CATEGORY" val="diagram"/>
  <p:tag name="KSO_WM_TEMPLATE_INDEX" val="20235644"/>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添加项目标题"/>
  <p:tag name="KSO_WM_UNIT_TEXT_FILL_FORE_SCHEMECOLOR_INDEX" val="1"/>
  <p:tag name="KSO_WM_UNIT_TEXT_FILL_TYPE" val="1"/>
  <p:tag name="KSO_WM_UNIT_TEXT_TYPE" val="1"/>
  <p:tag name="KSO_WM_DIAGRAM_MAX_ITEMCNT" val="8"/>
  <p:tag name="KSO_WM_DIAGRAM_MIN_ITEMCNT" val="2"/>
  <p:tag name="KSO_WM_DIAGRAM_VIRTUALLY_FRAME" val="{&quot;height&quot;:360.80000000000007,&quot;left&quot;:360.2250122070312,&quot;top&quot;:130.82645669291338,&quot;width&quot;:554.84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44_3*l_h_i*1_4_1"/>
  <p:tag name="KSO_WM_TEMPLATE_CATEGORY" val="diagram"/>
  <p:tag name="KSO_WM_TEMPLATE_INDEX" val="20235644"/>
  <p:tag name="KSO_WM_UNIT_LAYERLEVEL" val="1_1_1"/>
  <p:tag name="KSO_WM_TAG_VERSION" val="3.0"/>
  <p:tag name="KSO_WM_UNIT_SUBTYPE" val="d"/>
  <p:tag name="KSO_WM_UNIT_TYPE" val="l_h_i"/>
  <p:tag name="KSO_WM_UNIT_INDEX" val="1_4_1"/>
  <p:tag name="KSO_WM_DIAGRAM_MAX_ITEMCNT" val="8"/>
  <p:tag name="KSO_WM_DIAGRAM_MIN_ITEMCNT" val="2"/>
  <p:tag name="KSO_WM_DIAGRAM_VIRTUALLY_FRAME" val="{&quot;height&quot;:360.80000000000007,&quot;left&quot;:360.2250122070312,&quot;top&quot;:130.82645669291338,&quot;width&quot;:554.849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Lst>
</file>

<file path=ppt/tags/tag268.xml><?xml version="1.0" encoding="utf-8"?>
<p:tagLst xmlns:p="http://schemas.openxmlformats.org/presentationml/2006/main">
  <p:tag name="KSO_WM_TEMPLATE_MASTER_TYPE" val="0"/>
  <p:tag name="KSO_WM_TEMPLATE_COLOR_TYPE" val="0"/>
  <p:tag name="KSO_WM_BEAUTIFY_FLAG" val="#wm#"/>
  <p:tag name="KSO_WM_TEMPLATE_CATEGORY" val="custom"/>
  <p:tag name="KSO_WM_SLIDE_TYPE" val="text"/>
  <p:tag name="KSO_WM_SLIDE_SUBTYPE" val="picTxt"/>
  <p:tag name="KSO_WM_SLIDE_SIZE" val="554.9*359.097"/>
  <p:tag name="KSO_WM_SLIDE_POSITION" val="360.7*131.976"/>
  <p:tag name="KSO_WM_SLIDE_LAYOUT" val="a_d_l"/>
  <p:tag name="KSO_WM_SLIDE_LAYOUT_CNT" val="1_1_1"/>
  <p:tag name="KSO_WM_SPECIAL_SOURCE" val="bdnull"/>
  <p:tag name="KSO_WM_DIAGRAM_GROUP_CODE" val="l1-1"/>
  <p:tag name="KSO_WM_SLIDE_DIAGTYPE" val="l"/>
  <p:tag name="KSO_WM_TEMPLATE_INDEX" val="20231772"/>
  <p:tag name="KSO_WM_TEMPLATE_SUBCATEGORY" val="0"/>
  <p:tag name="KSO_WM_SLIDE_INDEX" val="1"/>
  <p:tag name="KSO_WM_TAG_VERSION" val="3.0"/>
  <p:tag name="KSO_WM_SLIDE_ID" val="custom20231772_1"/>
  <p:tag name="KSO_WM_SLIDE_ITEM_CNT" val="3"/>
</p:tagLst>
</file>

<file path=ppt/tags/tag26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a"/>
  <p:tag name="KSO_WM_UNIT_INDEX" val="1"/>
  <p:tag name="KSO_WM_UNIT_ID" val="custom20235034_1*a*1"/>
  <p:tag name="KSO_WM_TEMPLATE_CATEGORY" val="custom"/>
  <p:tag name="KSO_WM_TEMPLATE_INDEX" val="20235034"/>
  <p:tag name="KSO_WM_UNIT_LAYERLEVEL" val="1"/>
  <p:tag name="KSO_WM_TAG_VERSION" val="3.0"/>
  <p:tag name="KSO_WM_BEAUTIFY_FLAG" val="#wm#"/>
  <p:tag name="KSO_WM_UNIT_VALUE" val="29"/>
  <p:tag name="KSO_WM_UNIT_TEXT_TYPE" val="1"/>
  <p:tag name="KSO_WM_UNIT_TEXT_FILL_FORE_SCHEMECOLOR_INDEX" val="13"/>
  <p:tag name="KSO_WM_UNIT_TEXT_FILL_TYPE" val="1"/>
  <p:tag name="KSO_WM_UNIT_USESOURCEFORMAT_APPLY" val="1"/>
  <p:tag name="KSO_WM_UNIT_PRESET_TEXT" val="单击此处添加标题"/>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f"/>
  <p:tag name="KSO_WM_UNIT_INDEX" val="1"/>
  <p:tag name="KSO_WM_UNIT_ID" val="custom20235034_1*f*1"/>
  <p:tag name="KSO_WM_TEMPLATE_CATEGORY" val="custom"/>
  <p:tag name="KSO_WM_TEMPLATE_INDEX" val="20235034"/>
  <p:tag name="KSO_WM_UNIT_LAYERLEVEL" val="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65.65000000000003,&quot;left&quot;:344.8470350370632,&quot;top&quot;:118.22503937007873,&quot;width&quot;:558.4000244140626}"/>
  <p:tag name="KSO_WM_DIAGRAM_COLOR_MATCH_VALUE" val="{&quot;shape&quot;:{&quot;fill&quot;:{&quot;solid&quot;:{&quot;brightness&quot;:0.6000000238418579,&quot;colorType&quot;:1,&quot;foreColorIndex&quot;: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 name="KSO_WM_DIAGRAM_USE_COLOR_VALUE" val="{&quot;color_scheme&quot;:1,&quot;theme_color_indexes&quot;:[5,5,5,5,5,5]}"/>
  <p:tag name="KSO_WM_BEAUTIFY_FLAG" val="#wm#"/>
  <p:tag name="KSO_WM_UNIT_SUBTYPE" val="a"/>
  <p:tag name="KSO_WM_UNIT_TEXT_LAYER_COUNT" val="1"/>
  <p:tag name="KSO_WM_UNIT_NOCLEAR" val="0"/>
  <p:tag name="KSO_WM_UNIT_VALUE" val="118"/>
  <p:tag name="KSO_WM_UNIT_TEXT_TYPE" val="1"/>
  <p:tag name="KSO_WM_UNIT_LINE_FORE_SCHEMECOLOR_INDEX" val="5"/>
  <p:tag name="KSO_WM_UNIT_TEXT_FILL_FORE_SCHEMECOLOR_INDEX" val="13"/>
  <p:tag name="KSO_WM_UNIT_TEXT_FILL_TYPE" val="1"/>
  <p:tag name="KSO_WM_UNIT_USESOURCEFORMAT_APPLY" val="1"/>
  <p:tag name="KSO_WM_UNIT_PRESET_TEXT" val="单击此处添加文本具体内容，简明扼要地阐述您的观点。根据需要可酌情增减文字，以便观者准确地理解您传达的思想。单击此处添加文本具体内容，简明扼要地阐述您的观点。"/>
</p:tagLst>
</file>

<file path=ppt/tags/tag271.xml><?xml version="1.0" encoding="utf-8"?>
<p:tagLst xmlns:p="http://schemas.openxmlformats.org/presentationml/2006/main">
  <p:tag name="KSO_WM_SLIDE_ITEM_CNT" val="3"/>
  <p:tag name="RESOURCE_RECORD_KEY" val="{&quot;65&quot;:[3],&quot;70&quot;:[3313603]}"/>
  <p:tag name="KSO_WM_SLIDE_ID" val="custom20235034_1"/>
  <p:tag name="KSO_WM_TEMPLATE_SUBCATEGORY" val="0"/>
  <p:tag name="KSO_WM_TEMPLATE_MASTER_TYPE" val="0"/>
  <p:tag name="KSO_WM_TEMPLATE_COLOR_TYPE" val="0"/>
  <p:tag name="KSO_WM_SLIDE_INDEX" val="1"/>
  <p:tag name="KSO_WM_DIAGRAM_GROUP_CODE" val="m1-1"/>
  <p:tag name="KSO_WM_SLIDE_DIAGTYPE" val="m"/>
  <p:tag name="KSO_WM_TAG_VERSION" val="3.0"/>
  <p:tag name="KSO_WM_BEAUTIFY_FLAG" val="#wm#"/>
  <p:tag name="KSO_WM_TEMPLATE_CATEGORY" val="custom"/>
  <p:tag name="KSO_WM_TEMPLATE_INDEX" val="20235034"/>
  <p:tag name="KSO_WM_SLIDE_LAYOUT" val="a_d_f_m"/>
  <p:tag name="KSO_WM_SLIDE_LAYOUT_CNT" val="1_1_1_1"/>
  <p:tag name="KSO_WM_SLIDE_TYPE" val="text"/>
  <p:tag name="KSO_WM_SLIDE_SUBTYPE" val="picTxt"/>
  <p:tag name="KSO_WM_SLIDE_SIZE" val="552.2*273.95"/>
  <p:tag name="KSO_WM_SLIDE_POSITION" val="360.2*217.9"/>
</p:tagLst>
</file>

<file path=ppt/tags/tag27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a"/>
  <p:tag name="KSO_WM_UNIT_INDEX" val="1"/>
  <p:tag name="KSO_WM_UNIT_ID" val="custom20235034_1*a*1"/>
  <p:tag name="KSO_WM_TEMPLATE_CATEGORY" val="custom"/>
  <p:tag name="KSO_WM_TEMPLATE_INDEX" val="20235034"/>
  <p:tag name="KSO_WM_UNIT_LAYERLEVEL" val="1"/>
  <p:tag name="KSO_WM_TAG_VERSION" val="3.0"/>
  <p:tag name="KSO_WM_BEAUTIFY_FLAG" val="#wm#"/>
  <p:tag name="KSO_WM_UNIT_VALUE" val="29"/>
  <p:tag name="KSO_WM_UNIT_TEXT_TYPE" val="1"/>
  <p:tag name="KSO_WM_UNIT_TEXT_FILL_FORE_SCHEMECOLOR_INDEX" val="13"/>
  <p:tag name="KSO_WM_UNIT_TEXT_FILL_TYPE" val="1"/>
  <p:tag name="KSO_WM_UNIT_USESOURCEFORMAT_APPLY" val="1"/>
  <p:tag name="KSO_WM_UNIT_PRESET_TEXT" val="单击此处添加标题"/>
</p:tagLst>
</file>

<file path=ppt/tags/tag27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f"/>
  <p:tag name="KSO_WM_UNIT_INDEX" val="1"/>
  <p:tag name="KSO_WM_UNIT_ID" val="custom20235034_1*f*1"/>
  <p:tag name="KSO_WM_TEMPLATE_CATEGORY" val="custom"/>
  <p:tag name="KSO_WM_TEMPLATE_INDEX" val="20235034"/>
  <p:tag name="KSO_WM_UNIT_LAYERLEVEL" val="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65.65000000000003,&quot;left&quot;:344.8470350370632,&quot;top&quot;:118.22503937007873,&quot;width&quot;:558.4000244140626}"/>
  <p:tag name="KSO_WM_DIAGRAM_COLOR_MATCH_VALUE" val="{&quot;shape&quot;:{&quot;fill&quot;:{&quot;solid&quot;:{&quot;brightness&quot;:0.6000000238418579,&quot;colorType&quot;:1,&quot;foreColorIndex&quot;: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 name="KSO_WM_DIAGRAM_USE_COLOR_VALUE" val="{&quot;color_scheme&quot;:1,&quot;theme_color_indexes&quot;:[5,5,5,5,5,5]}"/>
  <p:tag name="KSO_WM_BEAUTIFY_FLAG" val="#wm#"/>
  <p:tag name="KSO_WM_UNIT_SUBTYPE" val="a"/>
  <p:tag name="KSO_WM_UNIT_TEXT_LAYER_COUNT" val="1"/>
  <p:tag name="KSO_WM_UNIT_NOCLEAR" val="0"/>
  <p:tag name="KSO_WM_UNIT_VALUE" val="118"/>
  <p:tag name="KSO_WM_UNIT_TEXT_TYPE" val="1"/>
  <p:tag name="KSO_WM_UNIT_LINE_FORE_SCHEMECOLOR_INDEX" val="5"/>
  <p:tag name="KSO_WM_UNIT_TEXT_FILL_FORE_SCHEMECOLOR_INDEX" val="13"/>
  <p:tag name="KSO_WM_UNIT_TEXT_FILL_TYPE" val="1"/>
  <p:tag name="KSO_WM_UNIT_USESOURCEFORMAT_APPLY" val="1"/>
  <p:tag name="KSO_WM_UNIT_PRESET_TEXT" val="单击此处添加文本具体内容，简明扼要地阐述您的观点。根据需要可酌情增减文字，以便观者准确地理解您传达的思想。单击此处添加文本具体内容，简明扼要地阐述您的观点。"/>
</p:tagLst>
</file>

<file path=ppt/tags/tag274.xml><?xml version="1.0" encoding="utf-8"?>
<p:tagLst xmlns:p="http://schemas.openxmlformats.org/presentationml/2006/main">
  <p:tag name="KSO_WM_SLIDE_ITEM_CNT" val="3"/>
  <p:tag name="RESOURCE_RECORD_KEY" val="{&quot;65&quot;:[3],&quot;70&quot;:[3313603]}"/>
  <p:tag name="KSO_WM_SLIDE_ID" val="custom20235034_1"/>
  <p:tag name="KSO_WM_TEMPLATE_SUBCATEGORY" val="0"/>
  <p:tag name="KSO_WM_TEMPLATE_MASTER_TYPE" val="0"/>
  <p:tag name="KSO_WM_TEMPLATE_COLOR_TYPE" val="0"/>
  <p:tag name="KSO_WM_SLIDE_INDEX" val="1"/>
  <p:tag name="KSO_WM_DIAGRAM_GROUP_CODE" val="m1-1"/>
  <p:tag name="KSO_WM_SLIDE_DIAGTYPE" val="m"/>
  <p:tag name="KSO_WM_TAG_VERSION" val="3.0"/>
  <p:tag name="KSO_WM_BEAUTIFY_FLAG" val="#wm#"/>
  <p:tag name="KSO_WM_TEMPLATE_CATEGORY" val="custom"/>
  <p:tag name="KSO_WM_TEMPLATE_INDEX" val="20235034"/>
  <p:tag name="KSO_WM_SLIDE_LAYOUT" val="a_d_f_m"/>
  <p:tag name="KSO_WM_SLIDE_LAYOUT_CNT" val="1_1_1_1"/>
  <p:tag name="KSO_WM_SLIDE_TYPE" val="text"/>
  <p:tag name="KSO_WM_SLIDE_SUBTYPE" val="picTxt"/>
  <p:tag name="KSO_WM_SLIDE_SIZE" val="552.2*273.95"/>
  <p:tag name="KSO_WM_SLIDE_POSITION" val="360.2*217.9"/>
</p:tagLst>
</file>

<file path=ppt/tags/tag275.xml><?xml version="1.0" encoding="utf-8"?>
<p:tagLst xmlns:p="http://schemas.openxmlformats.org/presentationml/2006/main">
  <p:tag name="PICID" val="{9f531dc2-c6b6-4dae-bda7-fe161e94cbd6}"/>
  <p:tag name="KSO_WM_UNIT_VALUE" val="905*973"/>
  <p:tag name="KSO_WM_UNIT_HIGHLIGHT" val="0"/>
  <p:tag name="KSO_WM_UNIT_COMPATIBLE" val="0"/>
  <p:tag name="KSO_WM_UNIT_DIAGRAM_ISNUMVISUAL" val="0"/>
  <p:tag name="KSO_WM_UNIT_DIAGRAM_ISREFERUNIT" val="0"/>
  <p:tag name="KSO_WM_DIAGRAM_GROUP_CODE" val="m1-1"/>
  <p:tag name="KSO_WM_UNIT_TYPE" val="d"/>
  <p:tag name="KSO_WM_UNIT_INDEX" val="1"/>
  <p:tag name="KSO_WM_UNIT_ID" val="custom20235034_1*d*1"/>
  <p:tag name="KSO_WM_TEMPLATE_CATEGORY" val="custom"/>
  <p:tag name="KSO_WM_TEMPLATE_INDEX" val="20235034"/>
  <p:tag name="KSO_WM_UNIT_LAYERLEVEL" val="1"/>
  <p:tag name="KSO_WM_TAG_VERSION" val="3.0"/>
  <p:tag name="KSO_WM_BEAUTIFY_FLAG" val="#wm#"/>
  <p:tag name="KSO_WM_UNIT_PICTURE_SUBTYPE" val="b"/>
  <p:tag name="KSO_WM_UNIT_FILL_FORE_SCHEMECOLOR_INDEX" val="5"/>
  <p:tag name="KSO_WM_UNIT_FILL_TYPE" val="1"/>
  <p:tag name="KSO_WM_UNIT_LINE_FORE_SCHEMECOLOR_INDEX" val="5"/>
  <p:tag name="KSO_WM_UNIT_LINE_FILL_TYPE" val="2"/>
  <p:tag name="KSO_WM_UNIT_USESOURCEFORMAT_APPLY" val="1"/>
  <p:tag name="picid" val="{b243406f-69b9-4e98-942d-097b43bd1de1}"/>
  <p:tag name="MH_PIC_SOURCE_TYPE" val="ai_match*TextGenerateImg**1752498977165_188.1_98ac38a80b36-slide-6"/>
</p:tagLst>
</file>

<file path=ppt/tags/tag27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a"/>
  <p:tag name="KSO_WM_UNIT_INDEX" val="1"/>
  <p:tag name="KSO_WM_UNIT_ID" val="custom20235034_1*a*1"/>
  <p:tag name="KSO_WM_TEMPLATE_CATEGORY" val="custom"/>
  <p:tag name="KSO_WM_TEMPLATE_INDEX" val="20235034"/>
  <p:tag name="KSO_WM_UNIT_LAYERLEVEL" val="1"/>
  <p:tag name="KSO_WM_TAG_VERSION" val="3.0"/>
  <p:tag name="KSO_WM_BEAUTIFY_FLAG" val="#wm#"/>
  <p:tag name="KSO_WM_UNIT_VALUE" val="29"/>
  <p:tag name="KSO_WM_UNIT_TEXT_TYPE" val="1"/>
  <p:tag name="KSO_WM_UNIT_TEXT_FILL_FORE_SCHEMECOLOR_INDEX" val="13"/>
  <p:tag name="KSO_WM_UNIT_TEXT_FILL_TYPE" val="1"/>
  <p:tag name="KSO_WM_UNIT_USESOURCEFORMAT_APPLY" val="1"/>
  <p:tag name="KSO_WM_UNIT_PRESET_TEXT" val="单击此处添加标题"/>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f"/>
  <p:tag name="KSO_WM_UNIT_INDEX" val="1"/>
  <p:tag name="KSO_WM_UNIT_ID" val="custom20235034_1*f*1"/>
  <p:tag name="KSO_WM_TEMPLATE_CATEGORY" val="custom"/>
  <p:tag name="KSO_WM_TEMPLATE_INDEX" val="20235034"/>
  <p:tag name="KSO_WM_UNIT_LAYERLEVEL" val="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65.65000000000003,&quot;left&quot;:344.8470350370632,&quot;top&quot;:118.22503937007873,&quot;width&quot;:558.4000244140626}"/>
  <p:tag name="KSO_WM_DIAGRAM_COLOR_MATCH_VALUE" val="{&quot;shape&quot;:{&quot;fill&quot;:{&quot;solid&quot;:{&quot;brightness&quot;:0.6000000238418579,&quot;colorType&quot;:1,&quot;foreColorIndex&quot;: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 name="KSO_WM_DIAGRAM_USE_COLOR_VALUE" val="{&quot;color_scheme&quot;:1,&quot;theme_color_indexes&quot;:[5,5,5,5,5,5]}"/>
  <p:tag name="KSO_WM_BEAUTIFY_FLAG" val="#wm#"/>
  <p:tag name="KSO_WM_UNIT_SUBTYPE" val="a"/>
  <p:tag name="KSO_WM_UNIT_TEXT_LAYER_COUNT" val="1"/>
  <p:tag name="KSO_WM_UNIT_NOCLEAR" val="0"/>
  <p:tag name="KSO_WM_UNIT_VALUE" val="118"/>
  <p:tag name="KSO_WM_UNIT_TEXT_TYPE" val="1"/>
  <p:tag name="KSO_WM_UNIT_LINE_FORE_SCHEMECOLOR_INDEX" val="5"/>
  <p:tag name="KSO_WM_UNIT_TEXT_FILL_FORE_SCHEMECOLOR_INDEX" val="13"/>
  <p:tag name="KSO_WM_UNIT_TEXT_FILL_TYPE" val="1"/>
  <p:tag name="KSO_WM_UNIT_USESOURCEFORMAT_APPLY" val="1"/>
  <p:tag name="KSO_WM_UNIT_PRESET_TEXT" val="单击此处添加文本具体内容，简明扼要地阐述您的观点。根据需要可酌情增减文字，以便观者准确地理解您传达的思想。单击此处添加文本具体内容，简明扼要地阐述您的观点。"/>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i"/>
  <p:tag name="KSO_WM_UNIT_INDEX" val="1_1"/>
  <p:tag name="KSO_WM_UNIT_ID" val="diagram20235657_1*m_i*1_1"/>
  <p:tag name="KSO_WM_TEMPLATE_CATEGORY" val="diagram"/>
  <p:tag name="KSO_WM_TEMPLATE_INDEX" val="20235657"/>
  <p:tag name="KSO_WM_UNIT_LAYERLEVEL" val="1_1"/>
  <p:tag name="KSO_WM_TAG_VERSION" val="3.0"/>
  <p:tag name="KSO_WM_BEAUTIFY_FLAG" val="#wm#"/>
  <p:tag name="KSO_WM_DIAGRAM_VERSION" val="3"/>
  <p:tag name="KSO_WM_DIAGRAM_COLOR_TRICK" val="1"/>
  <p:tag name="KSO_WM_DIAGRAM_COLOR_TEXT_CAN_REMOVE" val="n"/>
  <p:tag name="KSO_WM_DIAGRAM_GROUP_CODE" val="m1-1"/>
  <p:tag name="KSO_WM_DIAGRAM_VIRTUALLY_FRAME" val="{&quot;height&quot;:360.7099151563269,&quot;left&quot;:358.95,&quot;top&quot;:88.36503937007873,&quot;width&quot;:572.9462204724408}"/>
  <p:tag name="KSO_WM_DIAGRAM_MAX_ITEMCNT" val="4"/>
  <p:tag name="KSO_WM_DIAGRAM_MIN_ITEMCNT" val="2"/>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1"/>
  <p:tag name="KSO_WM_UNIT_ID" val="diagram20235657_1*m_h_i*1_1_1"/>
  <p:tag name="KSO_WM_TEMPLATE_CATEGORY" val="diagram"/>
  <p:tag name="KSO_WM_TEMPLATE_INDEX" val="20235657"/>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60.7099151563269,&quot;left&quot;:358.95,&quot;top&quot;:88.36503937007873,&quot;width&quot;:572.94622047244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235657_1*m_h_a*1_1_1"/>
  <p:tag name="KSO_WM_TEMPLATE_CATEGORY" val="diagram"/>
  <p:tag name="KSO_WM_TEMPLATE_INDEX" val="20235657"/>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60.7099151563269,&quot;left&quot;:358.95,&quot;top&quot;:88.36503937007873,&quot;width&quot;:572.94622047244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5"/>
  <p:tag name="KSO_WM_UNIT_TEXT_TYPE" val="1"/>
  <p:tag name="KSO_WM_BEAUTIFY_FLAG" val="#wm#"/>
  <p:tag name="KSO_WM_UNIT_PRESET_TEXT" val="单击添加标题"/>
  <p:tag name="KSO_WM_UNIT_TEXT_FILL_FORE_SCHEMECOLOR_INDEX" val="1"/>
  <p:tag name="KSO_WM_UNIT_TEXT_FILL_TYPE" val="1"/>
</p:tagLst>
</file>

<file path=ppt/tags/tag28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35657_1*m_h_f*1_1_1"/>
  <p:tag name="KSO_WM_TEMPLATE_CATEGORY" val="diagram"/>
  <p:tag name="KSO_WM_TEMPLATE_INDEX" val="20235657"/>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60.7099151563269,&quot;left&quot;:358.95,&quot;top&quot;:88.36503937007873,&quot;width&quot;:572.94622047244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VALUE" val="62"/>
  <p:tag name="KSO_WM_UNIT_PRESET_TEXT" val="单击此处添加文本具体内容，请尽量简明扼要地阐述您的内容观点。根据需要可酌情增减文字，以便观者能够准确地理解您传达的思想。"/>
  <p:tag name="KSO_WM_UNIT_TEXT_FILL_FORE_SCHEMECOLOR_INDEX" val="1"/>
  <p:tag name="KSO_WM_UNIT_TEXT_FILL_TYPE" val="1"/>
</p:tagLst>
</file>

<file path=ppt/tags/tag28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2_1"/>
  <p:tag name="KSO_WM_UNIT_ID" val="diagram20235657_1*m_h_i*1_2_1"/>
  <p:tag name="KSO_WM_TEMPLATE_CATEGORY" val="diagram"/>
  <p:tag name="KSO_WM_TEMPLATE_INDEX" val="20235657"/>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60.7099151563269,&quot;left&quot;:358.95,&quot;top&quot;:88.36503937007873,&quot;width&quot;:572.94622047244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Lst>
</file>

<file path=ppt/tags/tag28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35657_1*m_h_a*1_2_1"/>
  <p:tag name="KSO_WM_TEMPLATE_CATEGORY" val="diagram"/>
  <p:tag name="KSO_WM_TEMPLATE_INDEX" val="20235657"/>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60.7099151563269,&quot;left&quot;:358.95,&quot;top&quot;:88.36503937007873,&quot;width&quot;:572.94622047244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5"/>
  <p:tag name="KSO_WM_UNIT_TEXT_TYPE" val="1"/>
  <p:tag name="KSO_WM_BEAUTIFY_FLAG" val="#wm#"/>
  <p:tag name="KSO_WM_UNIT_PRESET_TEXT" val="单击添加标题"/>
  <p:tag name="KSO_WM_UNIT_TEXT_FILL_FORE_SCHEMECOLOR_INDEX" val="1"/>
  <p:tag name="KSO_WM_UNIT_TEXT_FILL_TYPE" val="1"/>
</p:tagLst>
</file>

<file path=ppt/tags/tag28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35657_1*m_h_f*1_2_1"/>
  <p:tag name="KSO_WM_TEMPLATE_CATEGORY" val="diagram"/>
  <p:tag name="KSO_WM_TEMPLATE_INDEX" val="20235657"/>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60.7099151563269,&quot;left&quot;:358.95,&quot;top&quot;:88.36503937007873,&quot;width&quot;:572.946220472440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VALUE" val="62"/>
  <p:tag name="KSO_WM_UNIT_PRESET_TEXT" val="请单击此处输入你的正文具体内容，文字是您思想的提炼，为了最终演示发布的良好效果，可酌情增减你的文字。"/>
  <p:tag name="KSO_WM_UNIT_TEXT_FILL_FORE_SCHEMECOLOR_INDEX" val="1"/>
  <p:tag name="KSO_WM_UNIT_TEXT_FILL_TYPE" val="1"/>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1"/>
  <p:tag name="KSO_WM_UNIT_ID" val="diagram20235657_1*m_h_i*1_1_1"/>
  <p:tag name="KSO_WM_TEMPLATE_CATEGORY" val="diagram"/>
  <p:tag name="KSO_WM_TEMPLATE_INDEX" val="20235657"/>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274.04998779296875,&quot;left&quot;:360.1999938964844,&quot;top&quot;:216.97496673343684,&quot;width&quot;:552.20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1"/>
  <p:tag name="KSO_WM_UNIT_ID" val="diagram20235657_1*m_h_i*1_1_1"/>
  <p:tag name="KSO_WM_TEMPLATE_CATEGORY" val="diagram"/>
  <p:tag name="KSO_WM_TEMPLATE_INDEX" val="20235657"/>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274.04998779296875,&quot;left&quot;:360.1999938964844,&quot;top&quot;:216.97496673343684,&quot;width&quot;:552.20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Lst>
</file>

<file path=ppt/tags/tag28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35657_1*m_h_a*1_2_1"/>
  <p:tag name="KSO_WM_TEMPLATE_CATEGORY" val="diagram"/>
  <p:tag name="KSO_WM_TEMPLATE_INDEX" val="20235657"/>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274.04998779296875,&quot;left&quot;:349.1,&quot;top&quot;:216.97496673343684,&quot;width&quot;:569.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5"/>
  <p:tag name="KSO_WM_UNIT_TEXT_TYPE" val="1"/>
  <p:tag name="KSO_WM_UNIT_PRESET_TEXT" val="单击添加标题"/>
  <p:tag name="KSO_WM_UNIT_TEXT_FILL_FORE_SCHEMECOLOR_INDEX" val="1"/>
  <p:tag name="KSO_WM_UNIT_TEXT_FILL_TYPE" val="1"/>
</p:tagLst>
</file>

<file path=ppt/tags/tag28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35657_1*m_h_a*1_2_1"/>
  <p:tag name="KSO_WM_TEMPLATE_CATEGORY" val="diagram"/>
  <p:tag name="KSO_WM_TEMPLATE_INDEX" val="20235657"/>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274.04998779296875,&quot;left&quot;:349.1,&quot;top&quot;:216.97496673343684,&quot;width&quot;:569.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5"/>
  <p:tag name="KSO_WM_UNIT_TEXT_TYPE" val="1"/>
  <p:tag name="KSO_WM_UNIT_PRESET_TEXT" val="单击添加标题"/>
  <p:tag name="KSO_WM_UNIT_TEXT_FILL_FORE_SCHEMECOLOR_INDEX" val="1"/>
  <p:tag name="KSO_WM_UNIT_TEXT_FILL_TYPE" val="1"/>
</p:tagLst>
</file>

<file path=ppt/tags/tag28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35657_1*m_h_f*1_2_1"/>
  <p:tag name="KSO_WM_TEMPLATE_CATEGORY" val="diagram"/>
  <p:tag name="KSO_WM_TEMPLATE_INDEX" val="20235657"/>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38.1749545264056,&quot;left&quot;:349.1,&quot;top&quot;:169.95,&quot;width&quot;:572.946184510250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VALUE" val="62"/>
  <p:tag name="KSO_WM_UNIT_PRESET_TEXT" val="请单击此处输入你的正文具体内容，文字是您思想的提炼，为了最终演示发布的良好效果，可酌情增减你的文字。"/>
  <p:tag name="KSO_WM_UNIT_TEXT_FILL_FORE_SCHEMECOLOR_INDEX" val="1"/>
  <p:tag name="KSO_WM_UNIT_TEXT_FILL_TYPE"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35657_1*m_h_f*1_2_1"/>
  <p:tag name="KSO_WM_TEMPLATE_CATEGORY" val="diagram"/>
  <p:tag name="KSO_WM_TEMPLATE_INDEX" val="20235657"/>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38.1749545264056,&quot;left&quot;:349.1,&quot;top&quot;:169.95,&quot;width&quot;:572.946184510250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VALUE" val="62"/>
  <p:tag name="KSO_WM_UNIT_PRESET_TEXT" val="请单击此处输入你的正文具体内容，文字是您思想的提炼，为了最终演示发布的良好效果，可酌情增减你的文字。"/>
  <p:tag name="KSO_WM_UNIT_TEXT_FILL_FORE_SCHEMECOLOR_INDEX" val="1"/>
  <p:tag name="KSO_WM_UNIT_TEXT_FILL_TYPE" val="1"/>
</p:tagLst>
</file>

<file path=ppt/tags/tag291.xml><?xml version="1.0" encoding="utf-8"?>
<p:tagLst xmlns:p="http://schemas.openxmlformats.org/presentationml/2006/main">
  <p:tag name="KSO_WM_SLIDE_ITEM_CNT" val="3"/>
  <p:tag name="RESOURCE_RECORD_KEY" val="{&quot;65&quot;:[3],&quot;70&quot;:[3313603]}"/>
  <p:tag name="KSO_WM_SLIDE_ID" val="custom20235034_1"/>
  <p:tag name="KSO_WM_TEMPLATE_SUBCATEGORY" val="0"/>
  <p:tag name="KSO_WM_TEMPLATE_MASTER_TYPE" val="0"/>
  <p:tag name="KSO_WM_TEMPLATE_COLOR_TYPE" val="0"/>
  <p:tag name="KSO_WM_SLIDE_INDEX" val="1"/>
  <p:tag name="KSO_WM_DIAGRAM_GROUP_CODE" val="m1-1"/>
  <p:tag name="KSO_WM_SLIDE_DIAGTYPE" val="m"/>
  <p:tag name="KSO_WM_TAG_VERSION" val="3.0"/>
  <p:tag name="KSO_WM_BEAUTIFY_FLAG" val="#wm#"/>
  <p:tag name="KSO_WM_TEMPLATE_CATEGORY" val="custom"/>
  <p:tag name="KSO_WM_TEMPLATE_INDEX" val="20235034"/>
  <p:tag name="KSO_WM_SLIDE_LAYOUT" val="a_d_f_m"/>
  <p:tag name="KSO_WM_SLIDE_LAYOUT_CNT" val="1_1_1_1"/>
  <p:tag name="KSO_WM_SLIDE_TYPE" val="text"/>
  <p:tag name="KSO_WM_SLIDE_SUBTYPE" val="picTxt"/>
  <p:tag name="KSO_WM_SLIDE_SIZE" val="552.2*273.95"/>
  <p:tag name="KSO_WM_SLIDE_POSITION" val="360.2*217.9"/>
</p:tagLst>
</file>

<file path=ppt/tags/tag29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a"/>
  <p:tag name="KSO_WM_UNIT_INDEX" val="1"/>
  <p:tag name="KSO_WM_UNIT_ID" val="custom20235034_1*a*1"/>
  <p:tag name="KSO_WM_TEMPLATE_CATEGORY" val="custom"/>
  <p:tag name="KSO_WM_TEMPLATE_INDEX" val="20235034"/>
  <p:tag name="KSO_WM_UNIT_LAYERLEVEL" val="1"/>
  <p:tag name="KSO_WM_TAG_VERSION" val="3.0"/>
  <p:tag name="KSO_WM_BEAUTIFY_FLAG" val="#wm#"/>
  <p:tag name="KSO_WM_UNIT_VALUE" val="29"/>
  <p:tag name="KSO_WM_UNIT_TEXT_TYPE" val="1"/>
  <p:tag name="KSO_WM_UNIT_TEXT_FILL_FORE_SCHEMECOLOR_INDEX" val="13"/>
  <p:tag name="KSO_WM_UNIT_TEXT_FILL_TYPE" val="1"/>
  <p:tag name="KSO_WM_UNIT_USESOURCEFORMAT_APPLY" val="1"/>
  <p:tag name="KSO_WM_UNIT_PRESET_TEXT" val="单击此处添加标题"/>
</p:tagLst>
</file>

<file path=ppt/tags/tag293.xml><?xml version="1.0" encoding="utf-8"?>
<p:tagLst xmlns:p="http://schemas.openxmlformats.org/presentationml/2006/main">
  <p:tag name="KSO_WM_SLIDE_ITEM_CNT" val="3"/>
  <p:tag name="RESOURCE_RECORD_KEY" val="{&quot;65&quot;:[3],&quot;70&quot;:[3313603]}"/>
  <p:tag name="KSO_WM_SLIDE_ID" val="custom20235034_1"/>
  <p:tag name="KSO_WM_TEMPLATE_SUBCATEGORY" val="0"/>
  <p:tag name="KSO_WM_TEMPLATE_MASTER_TYPE" val="0"/>
  <p:tag name="KSO_WM_TEMPLATE_COLOR_TYPE" val="0"/>
  <p:tag name="KSO_WM_SLIDE_INDEX" val="1"/>
  <p:tag name="KSO_WM_DIAGRAM_GROUP_CODE" val="m1-1"/>
  <p:tag name="KSO_WM_SLIDE_DIAGTYPE" val="m"/>
  <p:tag name="KSO_WM_TAG_VERSION" val="3.0"/>
  <p:tag name="KSO_WM_BEAUTIFY_FLAG" val="#wm#"/>
  <p:tag name="KSO_WM_TEMPLATE_CATEGORY" val="custom"/>
  <p:tag name="KSO_WM_TEMPLATE_INDEX" val="20235034"/>
  <p:tag name="KSO_WM_SLIDE_LAYOUT" val="a_d_f_m"/>
  <p:tag name="KSO_WM_SLIDE_LAYOUT_CNT" val="1_1_1_1"/>
  <p:tag name="KSO_WM_SLIDE_TYPE" val="text"/>
  <p:tag name="KSO_WM_SLIDE_SUBTYPE" val="picTxt"/>
  <p:tag name="KSO_WM_SLIDE_SIZE" val="552.2*273.95"/>
  <p:tag name="KSO_WM_SLIDE_POSITION" val="360.2*217.9"/>
</p:tagLst>
</file>

<file path=ppt/tags/tag294.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295.xml><?xml version="1.0" encoding="utf-8"?>
<p:tagLst xmlns:p="http://schemas.openxmlformats.org/presentationml/2006/main">
  <p:tag name="KSO_WM_SLIDE_ID" val="custom20235028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850.197*286.41"/>
  <p:tag name="KSO_WM_SLIDE_POSITION" val="52.3032*213.44"/>
  <p:tag name="KSO_WM_DIAGRAM_GROUP_CODE" val="l1-1"/>
  <p:tag name="KSO_WM_SLIDE_DIAGTYPE" val="l"/>
  <p:tag name="KSO_WM_TAG_VERSION" val="3.0"/>
  <p:tag name="KSO_WM_BEAUTIFY_FLAG" val="#wm#"/>
  <p:tag name="KSO_WM_TEMPLATE_CATEGORY" val="custom"/>
  <p:tag name="KSO_WM_TEMPLATE_INDEX" val="20235028"/>
  <p:tag name="KSO_WM_SLIDE_LAYOUT" val="a_f_l"/>
  <p:tag name="KSO_WM_SLIDE_LAYOUT_CNT" val="1_1_1"/>
</p:tagLst>
</file>

<file path=ppt/tags/tag296.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f"/>
  <p:tag name="KSO_WM_UNIT_INDEX" val="1"/>
  <p:tag name="KSO_WM_UNIT_ID" val="custom20235034_1*f*1"/>
  <p:tag name="KSO_WM_TEMPLATE_CATEGORY" val="custom"/>
  <p:tag name="KSO_WM_TEMPLATE_INDEX" val="20235034"/>
  <p:tag name="KSO_WM_UNIT_LAYERLEVEL" val="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65.65000000000003,&quot;left&quot;:344.8470350370632,&quot;top&quot;:118.22503937007873,&quot;width&quot;:558.4000244140626}"/>
  <p:tag name="KSO_WM_DIAGRAM_COLOR_MATCH_VALUE" val="{&quot;shape&quot;:{&quot;fill&quot;:{&quot;solid&quot;:{&quot;brightness&quot;:0.6000000238418579,&quot;colorType&quot;:1,&quot;foreColorIndex&quot;: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 name="KSO_WM_DIAGRAM_USE_COLOR_VALUE" val="{&quot;color_scheme&quot;:1,&quot;theme_color_indexes&quot;:[5,5,5,5,5,5]}"/>
  <p:tag name="KSO_WM_BEAUTIFY_FLAG" val="#wm#"/>
  <p:tag name="KSO_WM_UNIT_SUBTYPE" val="a"/>
  <p:tag name="KSO_WM_UNIT_TEXT_LAYER_COUNT" val="1"/>
  <p:tag name="KSO_WM_UNIT_NOCLEAR" val="0"/>
  <p:tag name="KSO_WM_UNIT_VALUE" val="118"/>
  <p:tag name="KSO_WM_UNIT_TEXT_TYPE" val="1"/>
  <p:tag name="KSO_WM_UNIT_LINE_FORE_SCHEMECOLOR_INDEX" val="5"/>
  <p:tag name="KSO_WM_UNIT_TEXT_FILL_FORE_SCHEMECOLOR_INDEX" val="13"/>
  <p:tag name="KSO_WM_UNIT_TEXT_FILL_TYPE" val="1"/>
  <p:tag name="KSO_WM_UNIT_USESOURCEFORMAT_APPLY" val="1"/>
  <p:tag name="KSO_WM_UNIT_PRESET_TEXT" val="单击此处添加文本具体内容，简明扼要地阐述您的观点。根据需要可酌情增减文字，以便观者准确地理解您传达的思想。单击此处添加文本具体内容，简明扼要地阐述您的观点。"/>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f"/>
  <p:tag name="KSO_WM_UNIT_INDEX" val="1"/>
  <p:tag name="KSO_WM_UNIT_ID" val="custom20235034_1*f*1"/>
  <p:tag name="KSO_WM_TEMPLATE_CATEGORY" val="custom"/>
  <p:tag name="KSO_WM_TEMPLATE_INDEX" val="20235034"/>
  <p:tag name="KSO_WM_UNIT_LAYERLEVEL" val="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65.65000000000003,&quot;left&quot;:344.8470350370632,&quot;top&quot;:118.22503937007873,&quot;width&quot;:558.4000244140626}"/>
  <p:tag name="KSO_WM_DIAGRAM_COLOR_MATCH_VALUE" val="{&quot;shape&quot;:{&quot;fill&quot;:{&quot;solid&quot;:{&quot;brightness&quot;:0.6000000238418579,&quot;colorType&quot;:1,&quot;foreColorIndex&quot;: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 name="KSO_WM_DIAGRAM_USE_COLOR_VALUE" val="{&quot;color_scheme&quot;:1,&quot;theme_color_indexes&quot;:[5,5,5,5,5,5]}"/>
  <p:tag name="KSO_WM_BEAUTIFY_FLAG" val="#wm#"/>
  <p:tag name="KSO_WM_UNIT_SUBTYPE" val="a"/>
  <p:tag name="KSO_WM_UNIT_TEXT_LAYER_COUNT" val="1"/>
  <p:tag name="KSO_WM_UNIT_NOCLEAR" val="0"/>
  <p:tag name="KSO_WM_UNIT_VALUE" val="118"/>
  <p:tag name="KSO_WM_UNIT_TEXT_TYPE" val="1"/>
  <p:tag name="KSO_WM_UNIT_LINE_FORE_SCHEMECOLOR_INDEX" val="5"/>
  <p:tag name="KSO_WM_UNIT_TEXT_FILL_FORE_SCHEMECOLOR_INDEX" val="13"/>
  <p:tag name="KSO_WM_UNIT_TEXT_FILL_TYPE" val="1"/>
  <p:tag name="KSO_WM_UNIT_USESOURCEFORMAT_APPLY" val="1"/>
  <p:tag name="KSO_WM_UNIT_PRESET_TEXT" val="单击此处添加文本具体内容，简明扼要地阐述您的观点。根据需要可酌情增减文字，以便观者准确地理解您传达的思想。单击此处添加文本具体内容，简明扼要地阐述您的观点。"/>
</p:tagLst>
</file>

<file path=ppt/tags/tag299.xml><?xml version="1.0" encoding="utf-8"?>
<p:tagLst xmlns:p="http://schemas.openxmlformats.org/presentationml/2006/main">
  <p:tag name="KSO_WM_SLIDE_ID" val="custom20235028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850.197*286.41"/>
  <p:tag name="KSO_WM_SLIDE_POSITION" val="52.3032*213.44"/>
  <p:tag name="KSO_WM_DIAGRAM_GROUP_CODE" val="l1-1"/>
  <p:tag name="KSO_WM_SLIDE_DIAGTYPE" val="l"/>
  <p:tag name="KSO_WM_TAG_VERSION" val="3.0"/>
  <p:tag name="KSO_WM_BEAUTIFY_FLAG" val="#wm#"/>
  <p:tag name="KSO_WM_TEMPLATE_CATEGORY" val="custom"/>
  <p:tag name="KSO_WM_TEMPLATE_INDEX" val="20235028"/>
  <p:tag name="KSO_WM_SLIDE_LAYOUT" val="a_f_l"/>
  <p:tag name="KSO_WM_SLIDE_LAYOUT_CNT" val="1_1_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f"/>
  <p:tag name="KSO_WM_UNIT_INDEX" val="1"/>
  <p:tag name="KSO_WM_UNIT_ID" val="custom20235028_1*f*1"/>
  <p:tag name="KSO_WM_TEMPLATE_CATEGORY" val="custom"/>
  <p:tag name="KSO_WM_TEMPLATE_INDEX" val="20235028"/>
  <p:tag name="KSO_WM_UNIT_LAYERLEVEL" val="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65.65000000000003,&quot;left&quot;:344.8470350370632,&quot;top&quot;:118.22503937007873,&quot;width&quot;:558.4000244140626}"/>
  <p:tag name="KSO_WM_DIAGRAM_COLOR_MATCH_VALUE" val="{&quot;shape&quot;:{&quot;fill&quot;:{&quot;solid&quot;:{&quot;brightness&quot;:0.6000000238418579,&quot;colorType&quot;:1,&quot;foreColorIndex&quot;: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 name="KSO_WM_DIAGRAM_USE_COLOR_VALUE" val="{&quot;color_scheme&quot;:1,&quot;theme_color_indexes&quot;:[5,5,5,5,5,5]}"/>
  <p:tag name="KSO_WM_UNIT_SUBTYPE" val="a"/>
  <p:tag name="KSO_WM_UNIT_NOCLEAR" val="0"/>
  <p:tag name="KSO_WM_UNIT_VALUE" val="102"/>
  <p:tag name="KSO_WM_BEAUTIFY_FLAG" val="#wm#"/>
  <p:tag name="KSO_WM_UNIT_TEXT_TYPE" val="1"/>
  <p:tag name="KSO_WM_UNIT_TEXT_LAYER_COUNT" val="1"/>
  <p:tag name="KSO_WM_UNIT_PRESET_TEXT" val="单击此处添加文本具体内容，简明扼要的阐述您的观点。根据需要可酌情增减文字，以便观者准确的理解您传达的思想。根据需要可酌情增减文字，以便观者准确的理解您传达的思想。"/>
</p:tagLst>
</file>

<file path=ppt/tags/tag301.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2474_3*l_h_f*1_2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1220703125,&quot;left&quot;:51.9588188976378,&quot;top&quot;:213.41995452640566,&quot;width&quot;:851.0929921259843}"/>
  <p:tag name="KSO_WM_UNIT_VALUE" val="44"/>
  <p:tag name="KSO_WM_DIAGRAM_COLOR_MATCH_VALUE" val="{&quot;shape&quot;:{&quot;fill&quot;:{&quot;gradient&quot;:[{&quot;brightness&quot;:-0.25,&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TEXT_LAYER_COUNT" val="1"/>
  <p:tag name="KSO_WM_BEAUTIFY_FLAG" val="#wm#"/>
  <p:tag name="KSO_WM_UNIT_PRESET_TEXT" val="单击此处添加文本具体内容，简明扼要地阐述您的观点思想，根据需要可酌情增减文字单击此处添加文本具体内容"/>
  <p:tag name="KSO_WM_UNIT_FILL_TYPE" val="3"/>
</p:tagLst>
</file>

<file path=ppt/tags/tag30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2474_3*l_h_f*1_1_1"/>
  <p:tag name="KSO_WM_TEMPLATE_CATEGORY" val="diagram"/>
  <p:tag name="KSO_WM_TEMPLATE_INDEX" val="20232474"/>
  <p:tag name="KSO_WM_UNIT_LAYERLEVEL" val="1_1_1"/>
  <p:tag name="KSO_WM_TAG_VERSION" val="3.0"/>
  <p:tag name="KSO_WM_UNIT_VALUE" val="33"/>
  <p:tag name="KSO_WM_DIAGRAM_MAX_ITEMCNT" val="4"/>
  <p:tag name="KSO_WM_DIAGRAM_MIN_ITEMCNT" val="2"/>
  <p:tag name="KSO_WM_DIAGRAM_VIRTUALLY_FRAME" val="{&quot;height&quot;:286.45001220703125,&quot;left&quot;:51.9588188976378,&quot;top&quot;:213.41995452640566,&quot;width&quot;:851.0929921259843}"/>
  <p:tag name="KSO_WM_DIAGRAM_COLOR_MATCH_VALUE" val="{&quot;shape&quot;:{&quot;fill&quot;:{&quot;gradient&quot;:[{&quot;brightness&quot;:-0.25,&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TEXT_LAYER_COUNT" val="1"/>
  <p:tag name="KSO_WM_BEAUTIFY_FLAG" val="#wm#"/>
  <p:tag name="KSO_WM_UNIT_PRESET_TEXT" val="单击此处添加文本具体内容，简明扼要地阐述您的观点，根据需要可酌情增减文字单击此处添加文本具体内容"/>
  <p:tag name="KSO_WM_UNIT_FILL_TYPE" val="3"/>
</p:tagLst>
</file>

<file path=ppt/tags/tag303.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2474_3*l_h_f*1_3_1"/>
  <p:tag name="KSO_WM_TEMPLATE_CATEGORY" val="diagram"/>
  <p:tag name="KSO_WM_TEMPLATE_INDEX" val="20232474"/>
  <p:tag name="KSO_WM_UNIT_LAYERLEVEL" val="1_1_1"/>
  <p:tag name="KSO_WM_TAG_VERSION" val="3.0"/>
  <p:tag name="KSO_WM_UNIT_VALUE" val="44"/>
  <p:tag name="KSO_WM_DIAGRAM_MAX_ITEMCNT" val="4"/>
  <p:tag name="KSO_WM_DIAGRAM_MIN_ITEMCNT" val="2"/>
  <p:tag name="KSO_WM_DIAGRAM_VIRTUALLY_FRAME" val="{&quot;height&quot;:286.45001220703125,&quot;left&quot;:51.9588188976378,&quot;top&quot;:213.41995452640566,&quot;width&quot;:851.0929921259843}"/>
  <p:tag name="KSO_WM_DIAGRAM_COLOR_MATCH_VALUE" val="{&quot;shape&quot;:{&quot;fill&quot;:{&quot;gradient&quot;:[{&quot;brightness&quot;:-0.25,&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TEXT_LAYER_COUNT" val="1"/>
  <p:tag name="KSO_WM_BEAUTIFY_FLAG" val="#wm#"/>
  <p:tag name="KSO_WM_UNIT_PRESET_TEXT" val="单击此处添加文本具体内容，简明扼要地阐述您的观点，根据需要可酌情增减文字单击此处添加文本具体内容"/>
  <p:tag name="KSO_WM_UNIT_FILL_TYPE" val="3"/>
</p:tagLst>
</file>

<file path=ppt/tags/tag304.xml><?xml version="1.0" encoding="utf-8"?>
<p:tagLst xmlns:p="http://schemas.openxmlformats.org/presentationml/2006/main">
  <p:tag name="KSO_WM_DIAGRAM_VERSION" val="3"/>
  <p:tag name="KSO_WM_DIAGRAM_COLOR_TRICK" val="1"/>
  <p:tag name="KSO_WM_DIAGRAM_COLOR_TEXT_CAN_REMOVE" val="n"/>
  <p:tag name="KSO_WM_UNIT_VALUE" val="180*180"/>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2474_3*l_h_d*1_1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1220703125,&quot;left&quot;:51.9588188976378,&quot;top&quot;:213.41995452640566,&quot;width&quot;:851.0929921259843}"/>
  <p:tag name="KSO_WM_DIAGRAM_COLOR_MATCH_VALUE" val="{&quot;shape&quot;:{&quot;fill&quot;:{&quot;solid&quot;:{&quot;brightness&quot;:0,&quot;colorType&quot;:1,&quot;foreColorIndex&quot;:5,&quot;transparency&quot;:0},&quot;type&quot;:1},&quot;glow&quot;:{&quot;colorType&quot;:0},&quot;line&quot;:{&quot;solidLine&quot;:{&quot;brightness&quot;:0.6000000238418579,&quot;colorType&quot;:1,&quot;foreColorIndex&quot;:1,&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1"/>
  <p:tag name="MH_PIC_SOURCE_TYPE" val="ai_match*VCG41N1092154750**1752498977165_188.1_98ac38a80b36-slide-7"/>
</p:tagLst>
</file>

<file path=ppt/tags/tag30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2474_3*l_h_a*1_1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1220703125,&quot;left&quot;:51.9588188976378,&quot;top&quot;:213.41995452640566,&quot;width&quot;:851.09299212598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6"/>
  <p:tag name="KSO_WM_UNIT_TEXT_TYPE" val="1"/>
  <p:tag name="KSO_WM_BEAUTIFY_FLAG" val="#wm#"/>
  <p:tag name="KSO_WM_UNIT_PRESET_TEXT" val="添加项标题"/>
  <p:tag name="KSO_WM_UNIT_TEXT_FILL_FORE_SCHEMECOLOR_INDEX" val="1"/>
  <p:tag name="KSO_WM_UNIT_TEXT_FILL_TYPE" val="1"/>
</p:tagLst>
</file>

<file path=ppt/tags/tag30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2474_3*l_h_i*1_1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1220703125,&quot;left&quot;:51.9588188976378,&quot;top&quot;:213.41995452640566,&quot;width&quot;:851.0929921259843}"/>
  <p:tag name="KSO_WM_DIAGRAM_COLOR_MATCH_VALUE" val="{&quot;shape&quot;:{&quot;fill&quot;:{&quot;solid&quot;:{&quot;brightness&quot;:0,&quot;colorType&quot;:1,&quot;foreColorIndex&quot;:4,&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4"/>
  <p:tag name="KSO_WM_UNIT_FILL_FORE_SCHEMECOLOR_INDEX_BRIGHTNESS" val="0"/>
</p:tagLst>
</file>

<file path=ppt/tags/tag30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2474_3*l_h_a*1_2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1220703125,&quot;left&quot;:51.9588188976378,&quot;top&quot;:213.41995452640566,&quot;width&quot;:851.09299212598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6"/>
  <p:tag name="KSO_WM_UNIT_TEXT_TYPE" val="1"/>
  <p:tag name="KSO_WM_BEAUTIFY_FLAG" val="#wm#"/>
  <p:tag name="KSO_WM_UNIT_PRESET_TEXT" val="添加项标题"/>
  <p:tag name="KSO_WM_UNIT_TEXT_FILL_FORE_SCHEMECOLOR_INDEX" val="1"/>
  <p:tag name="KSO_WM_UNIT_TEXT_FILL_TYPE" val="1"/>
</p:tagLst>
</file>

<file path=ppt/tags/tag308.xml><?xml version="1.0" encoding="utf-8"?>
<p:tagLst xmlns:p="http://schemas.openxmlformats.org/presentationml/2006/main">
  <p:tag name="KSO_WM_DIAGRAM_VERSION" val="3"/>
  <p:tag name="KSO_WM_DIAGRAM_COLOR_TRICK" val="1"/>
  <p:tag name="KSO_WM_DIAGRAM_COLOR_TEXT_CAN_REMOVE" val="n"/>
  <p:tag name="KSO_WM_UNIT_VALUE" val="180*180"/>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2474_3*l_h_d*1_2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1220703125,&quot;left&quot;:51.9588188976378,&quot;top&quot;:213.41995452640566,&quot;width&quot;:851.0929921259843}"/>
  <p:tag name="KSO_WM_DIAGRAM_COLOR_MATCH_VALUE" val="{&quot;shape&quot;:{&quot;fill&quot;:{&quot;solid&quot;:{&quot;brightness&quot;:0,&quot;colorType&quot;:1,&quot;foreColorIndex&quot;:5,&quot;transparency&quot;:0},&quot;type&quot;:1},&quot;glow&quot;:{&quot;colorType&quot;:0},&quot;line&quot;:{&quot;solidLine&quot;:{&quot;brightness&quot;:0.6000000238418579,&quot;colorType&quot;:1,&quot;foreColorIndex&quot;:1,&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1"/>
  <p:tag name="MH_PIC_SOURCE_TYPE" val="ai_match***1752498977165_188.1_98ac38a80b36-slide-7"/>
</p:tagLst>
</file>

<file path=ppt/tags/tag30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2474_3*l_h_i*1_2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1220703125,&quot;left&quot;:51.9588188976378,&quot;top&quot;:213.41995452640566,&quot;width&quot;:851.0929921259843}"/>
  <p:tag name="KSO_WM_DIAGRAM_COLOR_MATCH_VALUE" val="{&quot;shape&quot;:{&quot;fill&quot;:{&quot;solid&quot;:{&quot;brightness&quot;:0,&quot;colorType&quot;:1,&quot;foreColorIndex&quot;:4,&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4"/>
  <p:tag name="KSO_WM_UNIT_FILL_FORE_SCHEMECOLOR_INDEX_BRIGHTNESS" val="0"/>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0.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2474_3*l_h_f*1_4_1"/>
  <p:tag name="KSO_WM_TEMPLATE_CATEGORY" val="diagram"/>
  <p:tag name="KSO_WM_TEMPLATE_INDEX" val="20232474"/>
  <p:tag name="KSO_WM_UNIT_LAYERLEVEL" val="1_1_1"/>
  <p:tag name="KSO_WM_TAG_VERSION" val="3.0"/>
  <p:tag name="KSO_WM_UNIT_VALUE" val="44"/>
  <p:tag name="KSO_WM_DIAGRAM_MAX_ITEMCNT" val="4"/>
  <p:tag name="KSO_WM_DIAGRAM_MIN_ITEMCNT" val="2"/>
  <p:tag name="KSO_WM_DIAGRAM_VIRTUALLY_FRAME" val="{&quot;height&quot;:286.45001220703125,&quot;left&quot;:51.9588188976378,&quot;top&quot;:213.41995452640566,&quot;width&quot;:851.0929921259843}"/>
  <p:tag name="KSO_WM_DIAGRAM_COLOR_MATCH_VALUE" val="{&quot;shape&quot;:{&quot;fill&quot;:{&quot;gradient&quot;:[{&quot;brightness&quot;:-0.25,&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TEXT_LAYER_COUNT" val="1"/>
  <p:tag name="KSO_WM_BEAUTIFY_FLAG" val="#wm#"/>
  <p:tag name="KSO_WM_UNIT_PRESET_TEXT" val="单击此处添加文本具体内容，简明扼要地阐述您的观点思想，根据需要可酌情增减文字单击此处添加文本具体内容"/>
  <p:tag name="KSO_WM_UNIT_FILL_TYPE" val="3"/>
</p:tagLst>
</file>

<file path=ppt/tags/tag31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2474_3*l_h_a*1_3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1220703125,&quot;left&quot;:51.9588188976378,&quot;top&quot;:213.41995452640566,&quot;width&quot;:851.09299212598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6"/>
  <p:tag name="KSO_WM_UNIT_TEXT_TYPE" val="1"/>
  <p:tag name="KSO_WM_BEAUTIFY_FLAG" val="#wm#"/>
  <p:tag name="KSO_WM_UNIT_PRESET_TEXT" val="添加项标题"/>
  <p:tag name="KSO_WM_UNIT_TEXT_FILL_FORE_SCHEMECOLOR_INDEX" val="1"/>
  <p:tag name="KSO_WM_UNIT_TEXT_FILL_TYPE" val="1"/>
</p:tagLst>
</file>

<file path=ppt/tags/tag312.xml><?xml version="1.0" encoding="utf-8"?>
<p:tagLst xmlns:p="http://schemas.openxmlformats.org/presentationml/2006/main">
  <p:tag name="KSO_WM_DIAGRAM_VERSION" val="3"/>
  <p:tag name="KSO_WM_DIAGRAM_COLOR_TRICK" val="1"/>
  <p:tag name="KSO_WM_DIAGRAM_COLOR_TEXT_CAN_REMOVE" val="n"/>
  <p:tag name="KSO_WM_UNIT_VALUE" val="180*180"/>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2474_3*l_h_d*1_3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1220703125,&quot;left&quot;:51.9588188976378,&quot;top&quot;:213.41995452640566,&quot;width&quot;:851.0929921259843}"/>
  <p:tag name="KSO_WM_DIAGRAM_COLOR_MATCH_VALUE" val="{&quot;shape&quot;:{&quot;fill&quot;:{&quot;solid&quot;:{&quot;brightness&quot;:0,&quot;colorType&quot;:1,&quot;foreColorIndex&quot;:5,&quot;transparency&quot;:0},&quot;type&quot;:1},&quot;glow&quot;:{&quot;colorType&quot;:0},&quot;line&quot;:{&quot;solidLine&quot;:{&quot;brightness&quot;:0.6000000238418579,&quot;colorType&quot;:1,&quot;foreColorIndex&quot;:1,&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1"/>
  <p:tag name="MH_PIC_SOURCE_TYPE" val="ai_match***1752498977165_188.1_98ac38a80b36-slide-7"/>
</p:tagLst>
</file>

<file path=ppt/tags/tag31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2474_3*l_h_i*1_3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1220703125,&quot;left&quot;:51.9588188976378,&quot;top&quot;:213.41995452640566,&quot;width&quot;:851.0929921259843}"/>
  <p:tag name="KSO_WM_DIAGRAM_COLOR_MATCH_VALUE" val="{&quot;shape&quot;:{&quot;fill&quot;:{&quot;solid&quot;:{&quot;brightness&quot;:0,&quot;colorType&quot;:1,&quot;foreColorIndex&quot;:4,&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4"/>
  <p:tag name="KSO_WM_UNIT_FILL_FORE_SCHEMECOLOR_INDEX_BRIGHTNESS" val="0"/>
</p:tagLst>
</file>

<file path=ppt/tags/tag314.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2474_3*l_h_a*1_4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1220703125,&quot;left&quot;:51.9588188976378,&quot;top&quot;:213.41995452640566,&quot;width&quot;:851.092992125984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6"/>
  <p:tag name="KSO_WM_UNIT_TEXT_TYPE" val="1"/>
  <p:tag name="KSO_WM_BEAUTIFY_FLAG" val="#wm#"/>
  <p:tag name="KSO_WM_UNIT_PRESET_TEXT" val="添加项标题"/>
  <p:tag name="KSO_WM_UNIT_TEXT_FILL_FORE_SCHEMECOLOR_INDEX" val="1"/>
  <p:tag name="KSO_WM_UNIT_TEXT_FILL_TYPE" val="1"/>
</p:tagLst>
</file>

<file path=ppt/tags/tag315.xml><?xml version="1.0" encoding="utf-8"?>
<p:tagLst xmlns:p="http://schemas.openxmlformats.org/presentationml/2006/main">
  <p:tag name="KSO_WM_DIAGRAM_VERSION" val="3"/>
  <p:tag name="KSO_WM_DIAGRAM_COLOR_TRICK" val="1"/>
  <p:tag name="KSO_WM_DIAGRAM_COLOR_TEXT_CAN_REMOVE" val="n"/>
  <p:tag name="KSO_WM_UNIT_VALUE" val="180*180"/>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2474_3*l_h_d*1_4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1220703125,&quot;left&quot;:51.9588188976378,&quot;top&quot;:213.41995452640566,&quot;width&quot;:851.0929921259843}"/>
  <p:tag name="KSO_WM_DIAGRAM_COLOR_MATCH_VALUE" val="{&quot;shape&quot;:{&quot;fill&quot;:{&quot;solid&quot;:{&quot;brightness&quot;:0,&quot;colorType&quot;:1,&quot;foreColorIndex&quot;:5,&quot;transparency&quot;:0},&quot;type&quot;:1},&quot;glow&quot;:{&quot;colorType&quot;:0},&quot;line&quot;:{&quot;solidLine&quot;:{&quot;brightness&quot;:0.6000000238418579,&quot;colorType&quot;:1,&quot;foreColorIndex&quot;:1,&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1"/>
</p:tagLst>
</file>

<file path=ppt/tags/tag31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2474_3*l_h_i*1_4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1220703125,&quot;left&quot;:51.9588188976378,&quot;top&quot;:213.41995452640566,&quot;width&quot;:851.0929921259843}"/>
  <p:tag name="KSO_WM_DIAGRAM_COLOR_MATCH_VALUE" val="{&quot;shape&quot;:{&quot;fill&quot;:{&quot;solid&quot;:{&quot;brightness&quot;:0,&quot;colorType&quot;:1,&quot;foreColorIndex&quot;:4,&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4"/>
  <p:tag name="KSO_WM_UNIT_FILL_FORE_SCHEMECOLOR_INDEX_BRIGHTNESS" val="0"/>
</p:tagLst>
</file>

<file path=ppt/tags/tag317.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318.xml><?xml version="1.0" encoding="utf-8"?>
<p:tagLst xmlns:p="http://schemas.openxmlformats.org/presentationml/2006/main">
  <p:tag name="KSO_WM_SLIDE_ID" val="custom20235028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850.197*286.41"/>
  <p:tag name="KSO_WM_SLIDE_POSITION" val="52.3032*213.44"/>
  <p:tag name="KSO_WM_DIAGRAM_GROUP_CODE" val="l1-1"/>
  <p:tag name="KSO_WM_SLIDE_DIAGTYPE" val="l"/>
  <p:tag name="KSO_WM_TAG_VERSION" val="3.0"/>
  <p:tag name="KSO_WM_BEAUTIFY_FLAG" val="#wm#"/>
  <p:tag name="KSO_WM_TEMPLATE_CATEGORY" val="custom"/>
  <p:tag name="KSO_WM_TEMPLATE_INDEX" val="20235028"/>
  <p:tag name="KSO_WM_SLIDE_LAYOUT" val="a_f_l"/>
  <p:tag name="KSO_WM_SLIDE_LAYOUT_CNT" val="1_1_1"/>
</p:tagLst>
</file>

<file path=ppt/tags/tag319.xml><?xml version="1.0" encoding="utf-8"?>
<p:tagLst xmlns:p="http://schemas.openxmlformats.org/presentationml/2006/main">
  <p:tag name="KSO_WM_UNIT_ISCONTENTSTITLE" val="1"/>
  <p:tag name="KSO_WM_UNIT_ISNUMDGM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6_4*a*1"/>
  <p:tag name="KSO_WM_TEMPLATE_CATEGORY" val="custom"/>
  <p:tag name="KSO_WM_TEMPLATE_INDEX" val="6"/>
  <p:tag name="KSO_WM_UNIT_LAYERLEVEL" val="1"/>
  <p:tag name="KSO_WM_TAG_VERSION" val="3.0"/>
  <p:tag name="KSO_WM_BEAUTIFY_FLAG" val="#wm#"/>
  <p:tag name="KSO_WM_UNIT_PRESET_TEXT" val="目录"/>
  <p:tag name="KSO_WM_DIAGRAM_COLOR_TRICK" val="1"/>
  <p:tag name="KSO_WM_DIAGRAM_COLOR_TEXT_CAN_REMOVE" val="n"/>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0.xml><?xml version="1.0" encoding="utf-8"?>
<p:tagLst xmlns:p="http://schemas.openxmlformats.org/presentationml/2006/main">
  <p:tag name="KSO_WM_DIAGRAM_VIRTUALLY_FRAME" val="{&quot;height&quot;:345.73779527559054,&quot;left&quot;:92.85889763779527,&quot;top&quot;:147.51220472440946,&quot;width&quot;:770.6996850393701}"/>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6_4*l_h_f*1_1_1"/>
  <p:tag name="KSO_WM_TEMPLATE_CATEGORY" val="custom"/>
  <p:tag name="KSO_WM_TEMPLATE_INDEX" val="6"/>
  <p:tag name="KSO_WM_UNIT_LAYERLEVEL" val="1_1_1"/>
  <p:tag name="KSO_WM_TAG_VERSION" val="3.0"/>
  <p:tag name="KSO_WM_BEAUTIFY_FLAG" val="#wm#"/>
  <p:tag name="KSO_WM_UNIT_PRESET_TEXT" val="单击此处添加目录&#10;项标题内容"/>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21.xml><?xml version="1.0" encoding="utf-8"?>
<p:tagLst xmlns:p="http://schemas.openxmlformats.org/presentationml/2006/main">
  <p:tag name="KSO_WM_DIAGRAM_VIRTUALLY_FRAME" val="{&quot;height&quot;:345.73779527559054,&quot;left&quot;:92.85889763779527,&quot;top&quot;:147.51220472440946,&quot;width&quot;:770.6996850393701}"/>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custom6_4*l_h_i*1_1_1"/>
  <p:tag name="KSO_WM_TEMPLATE_CATEGORY" val="custom"/>
  <p:tag name="KSO_WM_TEMPLATE_INDEX" val="6"/>
  <p:tag name="KSO_WM_UNIT_LAYERLEVEL" val="1_1_1"/>
  <p:tag name="KSO_WM_TAG_VERSION" val="3.0"/>
  <p:tag name="KSO_WM_BEAUTIFY_FLAG" val="#wm#"/>
  <p:tag name="KSO_WM_UNIT_PRESET_TEXT" val="01"/>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22.xml><?xml version="1.0" encoding="utf-8"?>
<p:tagLst xmlns:p="http://schemas.openxmlformats.org/presentationml/2006/main">
  <p:tag name="KSO_WM_DIAGRAM_VIRTUALLY_FRAME" val="{&quot;height&quot;:345.73779527559054,&quot;left&quot;:92.85889763779527,&quot;top&quot;:147.51220472440946,&quot;width&quot;:770.6996850393701}"/>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custom6_4*l_h_f*1_2_1"/>
  <p:tag name="KSO_WM_TEMPLATE_CATEGORY" val="custom"/>
  <p:tag name="KSO_WM_TEMPLATE_INDEX" val="6"/>
  <p:tag name="KSO_WM_UNIT_LAYERLEVEL" val="1_1_1"/>
  <p:tag name="KSO_WM_TAG_VERSION" val="3.0"/>
  <p:tag name="KSO_WM_BEAUTIFY_FLAG" val="#wm#"/>
  <p:tag name="KSO_WM_UNIT_PRESET_TEXT" val="单击此处添加目录&#10;项标题内容"/>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23.xml><?xml version="1.0" encoding="utf-8"?>
<p:tagLst xmlns:p="http://schemas.openxmlformats.org/presentationml/2006/main">
  <p:tag name="KSO_WM_DIAGRAM_VIRTUALLY_FRAME" val="{&quot;height&quot;:345.73779527559054,&quot;left&quot;:92.85889763779527,&quot;top&quot;:147.51220472440946,&quot;width&quot;:770.6996850393701}"/>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custom6_4*l_h_i*1_2_1"/>
  <p:tag name="KSO_WM_TEMPLATE_CATEGORY" val="custom"/>
  <p:tag name="KSO_WM_TEMPLATE_INDEX" val="6"/>
  <p:tag name="KSO_WM_UNIT_LAYERLEVEL" val="1_1_1"/>
  <p:tag name="KSO_WM_TAG_VERSION" val="3.0"/>
  <p:tag name="KSO_WM_BEAUTIFY_FLAG" val="#wm#"/>
  <p:tag name="KSO_WM_UNIT_PRESET_TEXT" val="02"/>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24.xml><?xml version="1.0" encoding="utf-8"?>
<p:tagLst xmlns:p="http://schemas.openxmlformats.org/presentationml/2006/main">
  <p:tag name="KSO_WM_DIAGRAM_VIRTUALLY_FRAME" val="{&quot;height&quot;:345.73779527559054,&quot;left&quot;:92.85889763779527,&quot;top&quot;:147.51220472440946,&quot;width&quot;:770.6996850393701}"/>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custom6_4*l_h_f*1_3_1"/>
  <p:tag name="KSO_WM_TEMPLATE_CATEGORY" val="custom"/>
  <p:tag name="KSO_WM_TEMPLATE_INDEX" val="6"/>
  <p:tag name="KSO_WM_UNIT_LAYERLEVEL" val="1_1_1"/>
  <p:tag name="KSO_WM_TAG_VERSION" val="3.0"/>
  <p:tag name="KSO_WM_BEAUTIFY_FLAG" val="#wm#"/>
  <p:tag name="KSO_WM_UNIT_PRESET_TEXT" val="单击此处添加目录&#10;项标题内容"/>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25.xml><?xml version="1.0" encoding="utf-8"?>
<p:tagLst xmlns:p="http://schemas.openxmlformats.org/presentationml/2006/main">
  <p:tag name="KSO_WM_DIAGRAM_VIRTUALLY_FRAME" val="{&quot;height&quot;:345.73779527559054,&quot;left&quot;:92.85889763779527,&quot;top&quot;:147.51220472440946,&quot;width&quot;:770.6996850393701}"/>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custom6_4*l_h_i*1_3_1"/>
  <p:tag name="KSO_WM_TEMPLATE_CATEGORY" val="custom"/>
  <p:tag name="KSO_WM_TEMPLATE_INDEX" val="6"/>
  <p:tag name="KSO_WM_UNIT_LAYERLEVEL" val="1_1_1"/>
  <p:tag name="KSO_WM_TAG_VERSION" val="3.0"/>
  <p:tag name="KSO_WM_BEAUTIFY_FLAG" val="#wm#"/>
  <p:tag name="KSO_WM_UNIT_PRESET_TEXT" val="03"/>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26.xml><?xml version="1.0" encoding="utf-8"?>
<p:tagLst xmlns:p="http://schemas.openxmlformats.org/presentationml/2006/main">
  <p:tag name="KSO_WM_DIAGRAM_VIRTUALLY_FRAME" val="{&quot;height&quot;:345.73779527559054,&quot;left&quot;:92.85889763779527,&quot;top&quot;:147.51220472440946,&quot;width&quot;:770.6996850393701}"/>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custom6_4*l_h_f*1_4_1"/>
  <p:tag name="KSO_WM_TEMPLATE_CATEGORY" val="custom"/>
  <p:tag name="KSO_WM_TEMPLATE_INDEX" val="6"/>
  <p:tag name="KSO_WM_UNIT_LAYERLEVEL" val="1_1_1"/>
  <p:tag name="KSO_WM_TAG_VERSION" val="3.0"/>
  <p:tag name="KSO_WM_BEAUTIFY_FLAG" val="#wm#"/>
  <p:tag name="KSO_WM_UNIT_PRESET_TEXT" val="单击此处添加目录&#10;项标题内容"/>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27.xml><?xml version="1.0" encoding="utf-8"?>
<p:tagLst xmlns:p="http://schemas.openxmlformats.org/presentationml/2006/main">
  <p:tag name="KSO_WM_DIAGRAM_VIRTUALLY_FRAME" val="{&quot;height&quot;:345.73779527559054,&quot;left&quot;:92.85889763779527,&quot;top&quot;:147.51220472440946,&quot;width&quot;:770.6996850393701}"/>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custom6_4*l_h_i*1_4_1"/>
  <p:tag name="KSO_WM_TEMPLATE_CATEGORY" val="custom"/>
  <p:tag name="KSO_WM_TEMPLATE_INDEX" val="6"/>
  <p:tag name="KSO_WM_UNIT_LAYERLEVEL" val="1_1_1"/>
  <p:tag name="KSO_WM_TAG_VERSION" val="3.0"/>
  <p:tag name="KSO_WM_BEAUTIFY_FLAG" val="#wm#"/>
  <p:tag name="KSO_WM_UNIT_PRESET_TEXT" val="04"/>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28.xml><?xml version="1.0" encoding="utf-8"?>
<p:tagLst xmlns:p="http://schemas.openxmlformats.org/presentationml/2006/main">
  <p:tag name="KSO_WM_DIAGRAM_VIRTUALLY_FRAME" val="{&quot;height&quot;:336.1002362204725,&quot;left&quot;:92.85889763779527,&quot;top&quot;:147.51220472440946,&quot;width&quot;:770.6996850393701}"/>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custom6_4*l_h_i*1_3_1"/>
  <p:tag name="KSO_WM_TEMPLATE_CATEGORY" val="custom"/>
  <p:tag name="KSO_WM_TEMPLATE_INDEX" val="6"/>
  <p:tag name="KSO_WM_UNIT_LAYERLEVEL" val="1_1_1"/>
  <p:tag name="KSO_WM_TAG_VERSION" val="3.0"/>
  <p:tag name="KSO_WM_UNIT_PRESET_TEXT" val="03"/>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29.xml><?xml version="1.0" encoding="utf-8"?>
<p:tagLst xmlns:p="http://schemas.openxmlformats.org/presentationml/2006/main">
  <p:tag name="KSO_WM_DIAGRAM_VIRTUALLY_FRAME" val="{&quot;height&quot;:336.1002362204725,&quot;left&quot;:92.85889763779527,&quot;top&quot;:147.51220472440946,&quot;width&quot;:770.6996850393701}"/>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custom6_4*l_h_f*1_3_1"/>
  <p:tag name="KSO_WM_TEMPLATE_CATEGORY" val="custom"/>
  <p:tag name="KSO_WM_TEMPLATE_INDEX" val="6"/>
  <p:tag name="KSO_WM_UNIT_LAYERLEVEL" val="1_1_1"/>
  <p:tag name="KSO_WM_TAG_VERSION" val="3.0"/>
  <p:tag name="KSO_WM_UNIT_PRESET_TEXT" val="单击此处添加目录&#10;项标题内容"/>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0.xml><?xml version="1.0" encoding="utf-8"?>
<p:tagLst xmlns:p="http://schemas.openxmlformats.org/presentationml/2006/main">
  <p:tag name="KSO_WM_SLIDE_ITEM_CNT" val="4"/>
  <p:tag name="KSO_WM_SLIDE_TYPE" val="contents"/>
  <p:tag name="KSO_WM_TEMPLATE_INDEX" val="6"/>
  <p:tag name="KSO_WM_SLIDE_THEME_ID" val="20239581"/>
  <p:tag name="KSO_WM_SLIDE_INDEX" val="4"/>
  <p:tag name="KSO_WM_BEAUTIFY_FLAG" val="#wm#"/>
  <p:tag name="KSO_WM_TEMPLATE_CATEGORY" val="custom"/>
  <p:tag name="KSO_WM_TEMPLATE_SUBCATEGORY" val="29"/>
  <p:tag name="KSO_WM_TAG_VERSION" val="3.0"/>
  <p:tag name="KSO_WM_TEMPLATE_COLOR_TYPE" val="0"/>
  <p:tag name="KSO_WM_ASSEMBLE_CHIP_INDEX" val="diag"/>
  <p:tag name="KSO_WM_DIAGRAM_GROUP_CODE" val="l1-1"/>
  <p:tag name="KSO_WM_SLIDE_ID" val="custom6_4"/>
  <p:tag name="KSO_WM_SLIDE_LAYOUT" val="a_l"/>
  <p:tag name="KSO_WM_SLIDE_LAYOUT_CNT" val="1_1"/>
</p:tagLst>
</file>

<file path=ppt/tags/tag331.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30"/>
  <p:tag name="KSO_WM_UNIT_ID" val="custom20233230_1*a*1"/>
  <p:tag name="KSO_WM_UNIT_TEXT_TYPE" val="1"/>
  <p:tag name="KSO_WM_UNIT_PRESET_TEXT" val="单击此处&#13;添加页面的标题"/>
</p:tagLst>
</file>

<file path=ppt/tags/tag332.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7_1*l_h_f*1_1_1"/>
  <p:tag name="KSO_WM_TEMPLATE_CATEGORY" val="diagram"/>
  <p:tag name="KSO_WM_TEMPLATE_INDEX" val="20235667"/>
  <p:tag name="KSO_WM_UNIT_LAYERLEVEL" val="1_1_1"/>
  <p:tag name="KSO_WM_TAG_VERSION" val="3.0"/>
  <p:tag name="KSO_WM_BEAUTIFY_FLAG" val="#wm#"/>
  <p:tag name="KSO_WM_DIAGRAM_GROUP_CODE" val="l1-1"/>
  <p:tag name="KSO_WM_UNIT_VALUE" val="65"/>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1.6499938964844,&quot;width&quot;:552.95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3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35667_1*l_h_a*1_1_1"/>
  <p:tag name="KSO_WM_TEMPLATE_CATEGORY" val="diagram"/>
  <p:tag name="KSO_WM_TEMPLATE_INDEX" val="20235667"/>
  <p:tag name="KSO_WM_UNIT_LAYERLEVEL" val="1_1_1"/>
  <p:tag name="KSO_WM_TAG_VERSION" val="3.0"/>
  <p:tag name="KSO_WM_BEAUTIFY_FLAG" val="#wm#"/>
  <p:tag name="KSO_WM_DIAGRAM_GROUP_CODE" val="l1-1"/>
  <p:tag name="KSO_WM_UNIT_VALUE" val="12"/>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1.6499938964844,&quot;width&quot;:552.95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34.xml><?xml version="1.0" encoding="utf-8"?>
<p:tagLst xmlns:p="http://schemas.openxmlformats.org/presentationml/2006/main">
  <p:tag name="KSO_WM_UNIT_PICTURE_SUBTYPE" val="b"/>
  <p:tag name="KSO_WM_UNIT_VALUE" val="486*905"/>
  <p:tag name="KSO_WM_UNIT_HIGHLIGHT" val="0"/>
  <p:tag name="KSO_WM_UNIT_COMPATIBLE" val="0"/>
  <p:tag name="KSO_WM_UNIT_DIAGRAM_ISNUMVISUAL" val="0"/>
  <p:tag name="KSO_WM_UNIT_DIAGRAM_ISREFERUNIT" val="0"/>
  <p:tag name="KSO_WM_UNIT_TYPE" val="l_h_d"/>
  <p:tag name="KSO_WM_UNIT_INDEX" val="1_1_1"/>
  <p:tag name="KSO_WM_UNIT_ID" val="diagram20235667_1*l_h_d*1_1_1"/>
  <p:tag name="KSO_WM_TEMPLATE_CATEGORY" val="diagram"/>
  <p:tag name="KSO_WM_TEMPLATE_INDEX" val="20235667"/>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5"/>
  <p:tag name="KSO_WM_DIAGRAM_MAX_ITEMCNT" val="5"/>
  <p:tag name="KSO_WM_DIAGRAM_MIN_ITEMCNT" val="2"/>
  <p:tag name="KSO_WM_DIAGRAM_VIRTUALLY_FRAME" val="{&quot;height&quot;:361.6499938964844,&quot;width&quot;:552.950012207031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ai_match*VCG211277612366**1752498977165_188.1_98ac38a80b36-slide-8"/>
</p:tagLst>
</file>

<file path=ppt/tags/tag335.xml><?xml version="1.0" encoding="utf-8"?>
<p:tagLst xmlns:p="http://schemas.openxmlformats.org/presentationml/2006/main">
  <p:tag name="KSO_WM_UNIT_PICTURE_SUBTYPE" val="b"/>
  <p:tag name="KSO_WM_UNIT_VALUE" val="485*905"/>
  <p:tag name="KSO_WM_UNIT_HIGHLIGHT" val="0"/>
  <p:tag name="KSO_WM_UNIT_COMPATIBLE" val="0"/>
  <p:tag name="KSO_WM_UNIT_DIAGRAM_ISNUMVISUAL" val="0"/>
  <p:tag name="KSO_WM_UNIT_DIAGRAM_ISREFERUNIT" val="0"/>
  <p:tag name="KSO_WM_UNIT_TYPE" val="l_h_d"/>
  <p:tag name="KSO_WM_UNIT_INDEX" val="1_2_1"/>
  <p:tag name="KSO_WM_UNIT_ID" val="diagram20235667_1*l_h_d*1_2_1"/>
  <p:tag name="KSO_WM_TEMPLATE_CATEGORY" val="diagram"/>
  <p:tag name="KSO_WM_TEMPLATE_INDEX" val="20235667"/>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5"/>
  <p:tag name="KSO_WM_DIAGRAM_MAX_ITEMCNT" val="5"/>
  <p:tag name="KSO_WM_DIAGRAM_MIN_ITEMCNT" val="2"/>
  <p:tag name="KSO_WM_DIAGRAM_VIRTUALLY_FRAME" val="{&quot;height&quot;:361.6499938964844,&quot;width&quot;:552.9500122070312}"/>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ai_match***1752498977165_188.1_98ac38a80b36-slide-8"/>
</p:tagLst>
</file>

<file path=ppt/tags/tag336.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5667_1*l_h_f*1_2_1"/>
  <p:tag name="KSO_WM_TEMPLATE_CATEGORY" val="diagram"/>
  <p:tag name="KSO_WM_TEMPLATE_INDEX" val="20235667"/>
  <p:tag name="KSO_WM_UNIT_LAYERLEVEL" val="1_1_1"/>
  <p:tag name="KSO_WM_TAG_VERSION" val="3.0"/>
  <p:tag name="KSO_WM_BEAUTIFY_FLAG" val="#wm#"/>
  <p:tag name="KSO_WM_DIAGRAM_GROUP_CODE" val="l1-1"/>
  <p:tag name="KSO_WM_UNIT_VALUE" val="65"/>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1.6499938964844,&quot;width&quot;:552.95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3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20235667_1*l_h_a*1_2_1"/>
  <p:tag name="KSO_WM_TEMPLATE_CATEGORY" val="diagram"/>
  <p:tag name="KSO_WM_TEMPLATE_INDEX" val="20235667"/>
  <p:tag name="KSO_WM_UNIT_LAYERLEVEL" val="1_1_1"/>
  <p:tag name="KSO_WM_TAG_VERSION" val="3.0"/>
  <p:tag name="KSO_WM_BEAUTIFY_FLAG" val="#wm#"/>
  <p:tag name="KSO_WM_DIAGRAM_GROUP_CODE" val="l1-1"/>
  <p:tag name="KSO_WM_UNIT_VALUE" val="12"/>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1.6499938964844,&quot;width&quot;:552.95001220703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38.xml><?xml version="1.0" encoding="utf-8"?>
<p:tagLst xmlns:p="http://schemas.openxmlformats.org/presentationml/2006/main">
  <p:tag name="KSO_WM_SLIDE_ID" val="custom20233230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custom"/>
  <p:tag name="KSO_WM_TEMPLATE_INDEX" val="20233230"/>
  <p:tag name="KSO_WM_SLIDE_TYPE" val="text"/>
  <p:tag name="KSO_WM_SLIDE_SUBTYPE" val="picTxt"/>
  <p:tag name="KSO_WM_SLIDE_SIZE" val="552.26*360.95"/>
  <p:tag name="KSO_WM_SLIDE_POSITION" val="359.74*111.4"/>
  <p:tag name="KSO_WM_SLIDE_LAYOUT" val="a_l"/>
  <p:tag name="KSO_WM_SLIDE_LAYOUT_CNT" val="1_1"/>
  <p:tag name="KSO_WM_SPECIAL_SOURCE" val="bdnull"/>
  <p:tag name="KSO_WM_DIAGRAM_GROUP_CODE" val="l1-1"/>
  <p:tag name="KSO_WM_SLIDE_DIAGTYPE" val="l"/>
</p:tagLst>
</file>

<file path=ppt/tags/tag339.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597_1*a*1"/>
  <p:tag name="KSO_WM_TEMPLATE_CATEGORY" val="custom"/>
  <p:tag name="KSO_WM_TEMPLATE_INDEX" val="20233597"/>
  <p:tag name="KSO_WM_UNIT_LAYERLEVEL" val="1"/>
  <p:tag name="KSO_WM_TAG_VERSION" val="3.0"/>
  <p:tag name="KSO_WM_BEAUTIFY_FLAG" val="#wm#"/>
  <p:tag name="KSO_WM_UNIT_VALUE" val="30"/>
  <p:tag name="KSO_WM_DIAGRAM_GROUP_CODE" val="l1-1"/>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40.xml><?xml version="1.0" encoding="utf-8"?>
<p:tagLst xmlns:p="http://schemas.openxmlformats.org/presentationml/2006/main">
  <p:tag name="KSO_WM_UNIT_VALUE" val="1903*1537"/>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597_1*d*1"/>
  <p:tag name="KSO_WM_TEMPLATE_CATEGORY" val="custom"/>
  <p:tag name="KSO_WM_TEMPLATE_INDEX" val="20233597"/>
  <p:tag name="KSO_WM_UNIT_LAYERLEVEL" val="1"/>
  <p:tag name="KSO_WM_TAG_VERSION" val="3.0"/>
  <p:tag name="KSO_WM_BEAUTIFY_FLAG" val="#wm#"/>
  <p:tag name="KSO_WM_UNIT_PICTURE_SUBTYPE" val="b"/>
  <p:tag name="MH_PIC_SOURCE_TYPE" val="ai_match*TextGenerateImg**1752498977165_188.1_98ac38a80b36-slide-9"/>
</p:tagLst>
</file>

<file path=ppt/tags/tag3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i*1_1"/>
  <p:tag name="KSO_WM_TEMPLATE_CATEGORY" val="diagram"/>
  <p:tag name="KSO_WM_TEMPLATE_INDEX" val="20235410"/>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5"/>
  <p:tag name="KSO_WM_DIAGRAM_MIN_ITEMCNT" val="2"/>
  <p:tag name="KSO_WM_DIAGRAM_VIRTUALLY_FRAME" val="{&quot;height&quot;:360.8500061035156,&quot;left&quot;:49.58755905511811,&quot;top&quot;:132.3249969482422,&quot;width&quot;:409.9249606299213}"/>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4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10_2*l_h_f*1_1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文字是您思想的提炼，为了最终演示发布的良好效果，请尽量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8500061035156,&quot;left&quot;:49.58755905511811,&quot;top&quot;:132.3249969482422,&quot;width&quot;:409.92496062992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4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10_2*l_h_a*1_1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目的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8500061035156,&quot;left&quot;:49.58755905511811,&quot;top&quot;:132.3249969482422,&quot;width&quot;:409.92496062992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8500061035156,&quot;left&quot;:49.58755905511811,&quot;top&quot;:132.3249969482422,&quot;width&quot;:409.924960629921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2*l_h_i*1_1_1"/>
  <p:tag name="KSO_WM_UNIT_INDEX" val="1_1_1"/>
  <p:tag name="KSO_WM_UNIT_USESOURCEFORMAT_APPLY" val="0"/>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34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10_2*l_h_f*1_2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编辑添加正文内容，文字是您思想的提炼，为了最终演示发布的良好效果，请尽量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8500061035156,&quot;left&quot;:49.58755905511811,&quot;top&quot;:132.3249969482422,&quot;width&quot;:409.92496062992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4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10_2*l_h_a*1_2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目的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8500061035156,&quot;left&quot;:49.58755905511811,&quot;top&quot;:132.3249969482422,&quot;width&quot;:409.92496062992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8500061035156,&quot;left&quot;:49.58755905511811,&quot;top&quot;:132.3249969482422,&quot;width&quot;:409.924960629921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2*l_h_i*1_2_1"/>
  <p:tag name="KSO_WM_UNIT_INDEX" val="1_2_1"/>
  <p:tag name="KSO_WM_UNIT_USESOURCEFORMAT_APPLY" val="0"/>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34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410_2*l_h_f*1_3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编辑添加正文内容，文字是您思想的提炼，为了最终演示发布的良好效果，请言简意赅的阐述观点。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8500061035156,&quot;left&quot;:49.58755905511811,&quot;top&quot;:132.3249969482422,&quot;width&quot;:409.92496062992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4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410_2*l_h_a*1_3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目的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8500061035156,&quot;left&quot;:49.58755905511811,&quot;top&quot;:132.3249969482422,&quot;width&quot;:409.92496062992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8500061035156,&quot;left&quot;:49.58755905511811,&quot;top&quot;:132.3249969482422,&quot;width&quot;:409.9249606299213}"/>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2*l_h_i*1_3_1"/>
  <p:tag name="KSO_WM_UNIT_INDEX" val="1_3_1"/>
  <p:tag name="KSO_WM_UNIT_USESOURCEFORMAT_APPLY" val="0"/>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3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h_x*1_1_1"/>
  <p:tag name="KSO_WM_TEMPLATE_CATEGORY" val="diagram"/>
  <p:tag name="KSO_WM_TEMPLATE_INDEX" val="20235410"/>
  <p:tag name="KSO_WM_UNIT_LAYERLEVEL" val="1_1_1"/>
  <p:tag name="KSO_WM_TAG_VERSION" val="3.0"/>
  <p:tag name="KSO_WM_BEAUTIFY_FLAG" val="#wm#"/>
  <p:tag name="KSO_WM_UNIT_VALUE" val="75*75"/>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5"/>
  <p:tag name="KSO_WM_DIAGRAM_MIN_ITEMCNT" val="2"/>
  <p:tag name="KSO_WM_DIAGRAM_VIRTUALLY_FRAME" val="{&quot;height&quot;:360.8500061035156,&quot;left&quot;:49.58755905511811,&quot;top&quot;:132.3249969482422,&quot;width&quot;:409.9249606299213}"/>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3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h_x*1_3_1"/>
  <p:tag name="KSO_WM_TEMPLATE_CATEGORY" val="diagram"/>
  <p:tag name="KSO_WM_TEMPLATE_INDEX" val="20235410"/>
  <p:tag name="KSO_WM_UNIT_LAYERLEVEL" val="1_1_1"/>
  <p:tag name="KSO_WM_TAG_VERSION" val="3.0"/>
  <p:tag name="KSO_WM_BEAUTIFY_FLAG" val="#wm#"/>
  <p:tag name="KSO_WM_UNIT_VALUE" val="75*75"/>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5"/>
  <p:tag name="KSO_WM_DIAGRAM_MIN_ITEMCNT" val="2"/>
  <p:tag name="KSO_WM_DIAGRAM_VIRTUALLY_FRAME" val="{&quot;height&quot;:360.8500061035156,&quot;left&quot;:49.58755905511811,&quot;top&quot;:132.3249969482422,&quot;width&quot;:409.9249606299213}"/>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3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2*l_h_x*1_2_1"/>
  <p:tag name="KSO_WM_TEMPLATE_CATEGORY" val="diagram"/>
  <p:tag name="KSO_WM_TEMPLATE_INDEX" val="20235410"/>
  <p:tag name="KSO_WM_UNIT_LAYERLEVEL" val="1_1_1"/>
  <p:tag name="KSO_WM_TAG_VERSION" val="3.0"/>
  <p:tag name="KSO_WM_BEAUTIFY_FLAG" val="#wm#"/>
  <p:tag name="KSO_WM_UNIT_VALUE" val="75*75"/>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5"/>
  <p:tag name="KSO_WM_DIAGRAM_MIN_ITEMCNT" val="2"/>
  <p:tag name="KSO_WM_DIAGRAM_VIRTUALLY_FRAME" val="{&quot;height&quot;:360.8500061035156,&quot;left&quot;:49.58755905511811,&quot;top&quot;:132.3249969482422,&quot;width&quot;:409.9249606299213}"/>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354.xml><?xml version="1.0" encoding="utf-8"?>
<p:tagLst xmlns:p="http://schemas.openxmlformats.org/presentationml/2006/main">
  <p:tag name="KSO_WM_SLIDE_ID" val="custom20233597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597"/>
  <p:tag name="KSO_WM_SLIDE_TYPE" val="text"/>
  <p:tag name="KSO_WM_SLIDE_SUBTYPE" val="picTxt"/>
  <p:tag name="KSO_WM_SLIDE_SIZE" val="408.15*360.15"/>
  <p:tag name="KSO_WM_SLIDE_POSITION" val="50.475*132.65"/>
  <p:tag name="KSO_WM_SLIDE_LAYOUT" val="a_d_l"/>
  <p:tag name="KSO_WM_SLIDE_LAYOUT_CNT" val="1_1_1"/>
  <p:tag name="KSO_WM_SPECIAL_SOURCE" val="bdnull"/>
  <p:tag name="KSO_WM_DIAGRAM_GROUP_CODE" val="l1-1"/>
  <p:tag name="KSO_WM_SLIDE_DIAGTYPE" val="l"/>
</p:tagLst>
</file>

<file path=ppt/tags/tag3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8_1*i*1"/>
  <p:tag name="KSO_WM_TEMPLATE_CATEGORY" val="custom"/>
  <p:tag name="KSO_WM_TEMPLATE_INDEX" val="20234968"/>
  <p:tag name="KSO_WM_UNIT_LAYERLEVEL" val="1"/>
  <p:tag name="KSO_WM_TAG_VERSION" val="3.0"/>
  <p:tag name="KSO_WM_BEAUTIFY_FLAG" val="#wm#"/>
</p:tagLst>
</file>

<file path=ppt/tags/tag3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custom20234968_1*i*16"/>
  <p:tag name="KSO_WM_TEMPLATE_CATEGORY" val="custom"/>
  <p:tag name="KSO_WM_TEMPLATE_INDEX" val="20234968"/>
  <p:tag name="KSO_WM_UNIT_LAYERLEVEL" val="1"/>
  <p:tag name="KSO_WM_TAG_VERSION" val="3.0"/>
  <p:tag name="KSO_WM_BEAUTIFY_FLAG" val="#wm#"/>
</p:tagLst>
</file>

<file path=ppt/tags/tag3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8_1*i*5"/>
  <p:tag name="KSO_WM_TEMPLATE_CATEGORY" val="custom"/>
  <p:tag name="KSO_WM_TEMPLATE_INDEX" val="20234968"/>
  <p:tag name="KSO_WM_UNIT_LAYERLEVEL" val="1"/>
  <p:tag name="KSO_WM_TAG_VERSION" val="3.0"/>
  <p:tag name="KSO_WM_BEAUTIFY_FLAG" val="#wm#"/>
</p:tagLst>
</file>

<file path=ppt/tags/tag3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8_1*i*2"/>
  <p:tag name="KSO_WM_TEMPLATE_CATEGORY" val="custom"/>
  <p:tag name="KSO_WM_TEMPLATE_INDEX" val="20234968"/>
  <p:tag name="KSO_WM_UNIT_LAYERLEVEL" val="1"/>
  <p:tag name="KSO_WM_TAG_VERSION" val="3.0"/>
  <p:tag name="KSO_WM_BEAUTIFY_FLAG" val="#wm#"/>
</p:tagLst>
</file>

<file path=ppt/tags/tag3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custom20234968_1*i*17"/>
  <p:tag name="KSO_WM_TEMPLATE_CATEGORY" val="custom"/>
  <p:tag name="KSO_WM_TEMPLATE_INDEX" val="20234968"/>
  <p:tag name="KSO_WM_UNIT_LAYERLEVEL" val="1"/>
  <p:tag name="KSO_WM_TAG_VERSION" val="3.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8_1*i*10"/>
  <p:tag name="KSO_WM_TEMPLATE_CATEGORY" val="custom"/>
  <p:tag name="KSO_WM_TEMPLATE_INDEX" val="20234968"/>
  <p:tag name="KSO_WM_UNIT_LAYERLEVEL" val="1"/>
  <p:tag name="KSO_WM_TAG_VERSION" val="3.0"/>
  <p:tag name="KSO_WM_BEAUTIFY_FLAG" val="#wm#"/>
</p:tagLst>
</file>

<file path=ppt/tags/tag3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custom20234968_1*i*11"/>
  <p:tag name="KSO_WM_TEMPLATE_CATEGORY" val="custom"/>
  <p:tag name="KSO_WM_TEMPLATE_INDEX" val="20234968"/>
  <p:tag name="KSO_WM_UNIT_LAYERLEVEL" val="1"/>
  <p:tag name="KSO_WM_TAG_VERSION" val="3.0"/>
  <p:tag name="KSO_WM_BEAUTIFY_FLAG" val="#wm#"/>
</p:tagLst>
</file>

<file path=ppt/tags/tag3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custom20234968_1*i*12"/>
  <p:tag name="KSO_WM_TEMPLATE_CATEGORY" val="custom"/>
  <p:tag name="KSO_WM_TEMPLATE_INDEX" val="20234968"/>
  <p:tag name="KSO_WM_UNIT_LAYERLEVEL" val="1"/>
  <p:tag name="KSO_WM_TAG_VERSION" val="3.0"/>
  <p:tag name="KSO_WM_BEAUTIFY_FLAG" val="#wm#"/>
</p:tagLst>
</file>

<file path=ppt/tags/tag3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custom20234968_1*i*13"/>
  <p:tag name="KSO_WM_TEMPLATE_CATEGORY" val="custom"/>
  <p:tag name="KSO_WM_TEMPLATE_INDEX" val="20234968"/>
  <p:tag name="KSO_WM_UNIT_LAYERLEVEL" val="1"/>
  <p:tag name="KSO_WM_TAG_VERSION" val="3.0"/>
  <p:tag name="KSO_WM_BEAUTIFY_FLAG" val="#wm#"/>
</p:tagLst>
</file>

<file path=ppt/tags/tag3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custom20234968_1*i*14"/>
  <p:tag name="KSO_WM_TEMPLATE_CATEGORY" val="custom"/>
  <p:tag name="KSO_WM_TEMPLATE_INDEX" val="20234968"/>
  <p:tag name="KSO_WM_UNIT_LAYERLEVEL" val="1"/>
  <p:tag name="KSO_WM_TAG_VERSION" val="3.0"/>
  <p:tag name="KSO_WM_BEAUTIFY_FLAG" val="#wm#"/>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custom20234968_1*i*15"/>
  <p:tag name="KSO_WM_TEMPLATE_CATEGORY" val="custom"/>
  <p:tag name="KSO_WM_TEMPLATE_INDEX" val="20234968"/>
  <p:tag name="KSO_WM_UNIT_LAYERLEVEL" val="1"/>
  <p:tag name="KSO_WM_TAG_VERSION" val="3.0"/>
  <p:tag name="KSO_WM_BEAUTIFY_FLAG" val="#wm#"/>
</p:tagLst>
</file>

<file path=ppt/tags/tag3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8_1*i*3"/>
  <p:tag name="KSO_WM_TEMPLATE_CATEGORY" val="custom"/>
  <p:tag name="KSO_WM_TEMPLATE_INDEX" val="20234968"/>
  <p:tag name="KSO_WM_UNIT_LAYERLEVEL" val="1"/>
  <p:tag name="KSO_WM_TAG_VERSION" val="3.0"/>
  <p:tag name="KSO_WM_BEAUTIFY_FLAG" val="#wm#"/>
</p:tagLst>
</file>

<file path=ppt/tags/tag3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8_1*i*4"/>
  <p:tag name="KSO_WM_TEMPLATE_CATEGORY" val="custom"/>
  <p:tag name="KSO_WM_TEMPLATE_INDEX" val="20234968"/>
  <p:tag name="KSO_WM_UNIT_LAYERLEVEL" val="1"/>
  <p:tag name="KSO_WM_TAG_VERSION" val="3.0"/>
  <p:tag name="KSO_WM_BEAUTIFY_FLAG" val="#wm#"/>
</p:tagLst>
</file>

<file path=ppt/tags/tag3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8_1*i*6"/>
  <p:tag name="KSO_WM_TEMPLATE_CATEGORY" val="custom"/>
  <p:tag name="KSO_WM_TEMPLATE_INDEX" val="20234968"/>
  <p:tag name="KSO_WM_UNIT_LAYERLEVEL" val="1"/>
  <p:tag name="KSO_WM_TAG_VERSION" val="3.0"/>
  <p:tag name="KSO_WM_BEAUTIFY_FLAG" val="#wm#"/>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8_1*i*7"/>
  <p:tag name="KSO_WM_TEMPLATE_CATEGORY" val="custom"/>
  <p:tag name="KSO_WM_TEMPLATE_INDEX" val="20234968"/>
  <p:tag name="KSO_WM_UNIT_LAYERLEVEL" val="1"/>
  <p:tag name="KSO_WM_TAG_VERSION" val="3.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8_1*i*8"/>
  <p:tag name="KSO_WM_TEMPLATE_CATEGORY" val="custom"/>
  <p:tag name="KSO_WM_TEMPLATE_INDEX" val="20234968"/>
  <p:tag name="KSO_WM_UNIT_LAYERLEVEL" val="1"/>
  <p:tag name="KSO_WM_TAG_VERSION" val="3.0"/>
  <p:tag name="KSO_WM_BEAUTIFY_FLAG" val="#wm#"/>
</p:tagLst>
</file>

<file path=ppt/tags/tag3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8_1*i*9"/>
  <p:tag name="KSO_WM_TEMPLATE_CATEGORY" val="custom"/>
  <p:tag name="KSO_WM_TEMPLATE_INDEX" val="20234968"/>
  <p:tag name="KSO_WM_UNIT_LAYERLEVEL" val="1"/>
  <p:tag name="KSO_WM_TAG_VERSION" val="3.0"/>
  <p:tag name="KSO_WM_BEAUTIFY_FLAG" val="#wm#"/>
</p:tagLst>
</file>

<file path=ppt/tags/tag372.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8_1*f*1"/>
  <p:tag name="KSO_WM_TEMPLATE_CATEGORY" val="custom"/>
  <p:tag name="KSO_WM_TEMPLATE_INDEX" val="20234968"/>
  <p:tag name="KSO_WM_UNIT_LAYERLEVEL" val="1"/>
  <p:tag name="KSO_WM_TAG_VERSION" val="3.0"/>
  <p:tag name="KSO_WM_BEAUTIFY_FLAG" val="#wm#"/>
  <p:tag name="KSO_WM_UNIT_VALUE" val="360"/>
  <p:tag name="KSO_WM_UNIT_TEXT_TYPE" val="1"/>
  <p:tag name="KSO_WM_UNIT_PRESET_TEXT" val="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单击添加文本具体内容，简明扼要地阐述您的观点。根据需要可酌情增减文字，以便观者准确地理解您传达的思想。"/>
</p:tagLst>
</file>

<file path=ppt/tags/tag373.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374.xml><?xml version="1.0" encoding="utf-8"?>
<p:tagLst xmlns:p="http://schemas.openxmlformats.org/presentationml/2006/main">
  <p:tag name="KSO_WM_SLIDE_ID" val="custom20234968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8"/>
  <p:tag name="KSO_WM_SLIDE_TYPE" val="text"/>
  <p:tag name="KSO_WM_SLIDE_SUBTYPE" val="picTxt"/>
  <p:tag name="KSO_WM_SLIDE_SIZE" val="860*468"/>
  <p:tag name="KSO_WM_SLIDE_POSITION" val="52*28"/>
  <p:tag name="KSO_WM_SLIDE_LAYOUT" val="a_f"/>
  <p:tag name="KSO_WM_SLIDE_LAYOUT_CNT" val="1_1"/>
  <p:tag name="KSO_WM_SPECIAL_SOURCE" val="bdnull"/>
</p:tagLst>
</file>

<file path=ppt/tags/tag3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8_1*i*1"/>
  <p:tag name="KSO_WM_TEMPLATE_CATEGORY" val="custom"/>
  <p:tag name="KSO_WM_TEMPLATE_INDEX" val="20234968"/>
  <p:tag name="KSO_WM_UNIT_LAYERLEVEL" val="1"/>
  <p:tag name="KSO_WM_TAG_VERSION" val="3.0"/>
  <p:tag name="KSO_WM_BEAUTIFY_FLAG" val="#wm#"/>
</p:tagLst>
</file>

<file path=ppt/tags/tag3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custom20234968_1*i*16"/>
  <p:tag name="KSO_WM_TEMPLATE_CATEGORY" val="custom"/>
  <p:tag name="KSO_WM_TEMPLATE_INDEX" val="20234968"/>
  <p:tag name="KSO_WM_UNIT_LAYERLEVEL" val="1"/>
  <p:tag name="KSO_WM_TAG_VERSION" val="3.0"/>
  <p:tag name="KSO_WM_BEAUTIFY_FLAG" val="#wm#"/>
</p:tagLst>
</file>

<file path=ppt/tags/tag3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8_1*i*5"/>
  <p:tag name="KSO_WM_TEMPLATE_CATEGORY" val="custom"/>
  <p:tag name="KSO_WM_TEMPLATE_INDEX" val="20234968"/>
  <p:tag name="KSO_WM_UNIT_LAYERLEVEL" val="1"/>
  <p:tag name="KSO_WM_TAG_VERSION" val="3.0"/>
  <p:tag name="KSO_WM_BEAUTIFY_FLAG" val="#wm#"/>
</p:tagLst>
</file>

<file path=ppt/tags/tag3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8_1*i*2"/>
  <p:tag name="KSO_WM_TEMPLATE_CATEGORY" val="custom"/>
  <p:tag name="KSO_WM_TEMPLATE_INDEX" val="20234968"/>
  <p:tag name="KSO_WM_UNIT_LAYERLEVEL" val="1"/>
  <p:tag name="KSO_WM_TAG_VERSION" val="3.0"/>
  <p:tag name="KSO_WM_BEAUTIFY_FLAG" val="#wm#"/>
</p:tagLst>
</file>

<file path=ppt/tags/tag3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custom20234968_1*i*17"/>
  <p:tag name="KSO_WM_TEMPLATE_CATEGORY" val="custom"/>
  <p:tag name="KSO_WM_TEMPLATE_INDEX" val="20234968"/>
  <p:tag name="KSO_WM_UNIT_LAYERLEVEL" val="1"/>
  <p:tag name="KSO_WM_TAG_VERSION" val="3.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8_1*i*10"/>
  <p:tag name="KSO_WM_TEMPLATE_CATEGORY" val="custom"/>
  <p:tag name="KSO_WM_TEMPLATE_INDEX" val="20234968"/>
  <p:tag name="KSO_WM_UNIT_LAYERLEVEL" val="1"/>
  <p:tag name="KSO_WM_TAG_VERSION" val="3.0"/>
  <p:tag name="KSO_WM_BEAUTIFY_FLAG" val="#wm#"/>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custom20234968_1*i*11"/>
  <p:tag name="KSO_WM_TEMPLATE_CATEGORY" val="custom"/>
  <p:tag name="KSO_WM_TEMPLATE_INDEX" val="20234968"/>
  <p:tag name="KSO_WM_UNIT_LAYERLEVEL" val="1"/>
  <p:tag name="KSO_WM_TAG_VERSION" val="3.0"/>
  <p:tag name="KSO_WM_BEAUTIFY_FLAG" val="#wm#"/>
</p:tagLst>
</file>

<file path=ppt/tags/tag3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custom20234968_1*i*12"/>
  <p:tag name="KSO_WM_TEMPLATE_CATEGORY" val="custom"/>
  <p:tag name="KSO_WM_TEMPLATE_INDEX" val="20234968"/>
  <p:tag name="KSO_WM_UNIT_LAYERLEVEL" val="1"/>
  <p:tag name="KSO_WM_TAG_VERSION" val="3.0"/>
  <p:tag name="KSO_WM_BEAUTIFY_FLAG" val="#wm#"/>
</p:tagLst>
</file>

<file path=ppt/tags/tag3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custom20234968_1*i*13"/>
  <p:tag name="KSO_WM_TEMPLATE_CATEGORY" val="custom"/>
  <p:tag name="KSO_WM_TEMPLATE_INDEX" val="20234968"/>
  <p:tag name="KSO_WM_UNIT_LAYERLEVEL" val="1"/>
  <p:tag name="KSO_WM_TAG_VERSION" val="3.0"/>
  <p:tag name="KSO_WM_BEAUTIFY_FLAG" val="#wm#"/>
</p:tagLst>
</file>

<file path=ppt/tags/tag3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custom20234968_1*i*14"/>
  <p:tag name="KSO_WM_TEMPLATE_CATEGORY" val="custom"/>
  <p:tag name="KSO_WM_TEMPLATE_INDEX" val="20234968"/>
  <p:tag name="KSO_WM_UNIT_LAYERLEVEL" val="1"/>
  <p:tag name="KSO_WM_TAG_VERSION" val="3.0"/>
  <p:tag name="KSO_WM_BEAUTIFY_FLAG" val="#wm#"/>
</p:tagLst>
</file>

<file path=ppt/tags/tag3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custom20234968_1*i*15"/>
  <p:tag name="KSO_WM_TEMPLATE_CATEGORY" val="custom"/>
  <p:tag name="KSO_WM_TEMPLATE_INDEX" val="20234968"/>
  <p:tag name="KSO_WM_UNIT_LAYERLEVEL" val="1"/>
  <p:tag name="KSO_WM_TAG_VERSION" val="3.0"/>
  <p:tag name="KSO_WM_BEAUTIFY_FLAG" val="#wm#"/>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8_1*i*3"/>
  <p:tag name="KSO_WM_TEMPLATE_CATEGORY" val="custom"/>
  <p:tag name="KSO_WM_TEMPLATE_INDEX" val="20234968"/>
  <p:tag name="KSO_WM_UNIT_LAYERLEVEL" val="1"/>
  <p:tag name="KSO_WM_TAG_VERSION" val="3.0"/>
  <p:tag name="KSO_WM_BEAUTIFY_FLAG" val="#wm#"/>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8_1*i*4"/>
  <p:tag name="KSO_WM_TEMPLATE_CATEGORY" val="custom"/>
  <p:tag name="KSO_WM_TEMPLATE_INDEX" val="20234968"/>
  <p:tag name="KSO_WM_UNIT_LAYERLEVEL" val="1"/>
  <p:tag name="KSO_WM_TAG_VERSION" val="3.0"/>
  <p:tag name="KSO_WM_BEAUTIFY_FLAG" val="#wm#"/>
</p:tagLst>
</file>

<file path=ppt/tags/tag3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8_1*i*6"/>
  <p:tag name="KSO_WM_TEMPLATE_CATEGORY" val="custom"/>
  <p:tag name="KSO_WM_TEMPLATE_INDEX" val="20234968"/>
  <p:tag name="KSO_WM_UNIT_LAYERLEVEL" val="1"/>
  <p:tag name="KSO_WM_TAG_VERSION" val="3.0"/>
  <p:tag name="KSO_WM_BEAUTIFY_FLAG" val="#wm#"/>
</p:tagLst>
</file>

<file path=ppt/tags/tag3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8_1*i*7"/>
  <p:tag name="KSO_WM_TEMPLATE_CATEGORY" val="custom"/>
  <p:tag name="KSO_WM_TEMPLATE_INDEX" val="20234968"/>
  <p:tag name="KSO_WM_UNIT_LAYERLEVEL" val="1"/>
  <p:tag name="KSO_WM_TAG_VERSION" val="3.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8_1*i*8"/>
  <p:tag name="KSO_WM_TEMPLATE_CATEGORY" val="custom"/>
  <p:tag name="KSO_WM_TEMPLATE_INDEX" val="20234968"/>
  <p:tag name="KSO_WM_UNIT_LAYERLEVEL" val="1"/>
  <p:tag name="KSO_WM_TAG_VERSION" val="3.0"/>
  <p:tag name="KSO_WM_BEAUTIFY_FLAG" val="#wm#"/>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8_1*i*9"/>
  <p:tag name="KSO_WM_TEMPLATE_CATEGORY" val="custom"/>
  <p:tag name="KSO_WM_TEMPLATE_INDEX" val="20234968"/>
  <p:tag name="KSO_WM_UNIT_LAYERLEVEL" val="1"/>
  <p:tag name="KSO_WM_TAG_VERSION" val="3.0"/>
  <p:tag name="KSO_WM_BEAUTIFY_FLAG" val="#wm#"/>
</p:tagLst>
</file>

<file path=ppt/tags/tag392.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8_1*f*1"/>
  <p:tag name="KSO_WM_TEMPLATE_CATEGORY" val="custom"/>
  <p:tag name="KSO_WM_TEMPLATE_INDEX" val="20234968"/>
  <p:tag name="KSO_WM_UNIT_LAYERLEVEL" val="1"/>
  <p:tag name="KSO_WM_TAG_VERSION" val="3.0"/>
  <p:tag name="KSO_WM_BEAUTIFY_FLAG" val="#wm#"/>
  <p:tag name="KSO_WM_UNIT_VALUE" val="360"/>
  <p:tag name="KSO_WM_UNIT_TEXT_TYPE" val="1"/>
  <p:tag name="KSO_WM_UNIT_PRESET_TEXT" val="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单击添加文本具体内容，简明扼要地阐述您的观点。根据需要可酌情增减文字，以便观者准确地理解您传达的思想。"/>
</p:tagLst>
</file>

<file path=ppt/tags/tag393.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394.xml><?xml version="1.0" encoding="utf-8"?>
<p:tagLst xmlns:p="http://schemas.openxmlformats.org/presentationml/2006/main">
  <p:tag name="KSO_WM_SLIDE_ID" val="custom20234968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8"/>
  <p:tag name="KSO_WM_SLIDE_TYPE" val="text"/>
  <p:tag name="KSO_WM_SLIDE_SUBTYPE" val="picTxt"/>
  <p:tag name="KSO_WM_SLIDE_SIZE" val="860*468"/>
  <p:tag name="KSO_WM_SLIDE_POSITION" val="52*28"/>
  <p:tag name="KSO_WM_SLIDE_LAYOUT" val="a_f"/>
  <p:tag name="KSO_WM_SLIDE_LAYOUT_CNT" val="1_1"/>
  <p:tag name="KSO_WM_SPECIAL_SOURCE" val="bdnull"/>
</p:tagLst>
</file>

<file path=ppt/tags/tag3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8_1*i*1"/>
  <p:tag name="KSO_WM_TEMPLATE_CATEGORY" val="custom"/>
  <p:tag name="KSO_WM_TEMPLATE_INDEX" val="20234968"/>
  <p:tag name="KSO_WM_UNIT_LAYERLEVEL" val="1"/>
  <p:tag name="KSO_WM_TAG_VERSION" val="3.0"/>
  <p:tag name="KSO_WM_BEAUTIFY_FLAG" val="#wm#"/>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custom20234968_1*i*16"/>
  <p:tag name="KSO_WM_TEMPLATE_CATEGORY" val="custom"/>
  <p:tag name="KSO_WM_TEMPLATE_INDEX" val="20234968"/>
  <p:tag name="KSO_WM_UNIT_LAYERLEVEL" val="1"/>
  <p:tag name="KSO_WM_TAG_VERSION" val="3.0"/>
  <p:tag name="KSO_WM_BEAUTIFY_FLAG" val="#wm#"/>
</p:tagLst>
</file>

<file path=ppt/tags/tag3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8_1*i*5"/>
  <p:tag name="KSO_WM_TEMPLATE_CATEGORY" val="custom"/>
  <p:tag name="KSO_WM_TEMPLATE_INDEX" val="20234968"/>
  <p:tag name="KSO_WM_UNIT_LAYERLEVEL" val="1"/>
  <p:tag name="KSO_WM_TAG_VERSION" val="3.0"/>
  <p:tag name="KSO_WM_BEAUTIFY_FLAG" val="#wm#"/>
</p:tagLst>
</file>

<file path=ppt/tags/tag3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8_1*i*2"/>
  <p:tag name="KSO_WM_TEMPLATE_CATEGORY" val="custom"/>
  <p:tag name="KSO_WM_TEMPLATE_INDEX" val="20234968"/>
  <p:tag name="KSO_WM_UNIT_LAYERLEVEL" val="1"/>
  <p:tag name="KSO_WM_TAG_VERSION" val="3.0"/>
  <p:tag name="KSO_WM_BEAUTIFY_FLAG" val="#wm#"/>
</p:tagLst>
</file>

<file path=ppt/tags/tag3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custom20234968_1*i*17"/>
  <p:tag name="KSO_WM_TEMPLATE_CATEGORY" val="custom"/>
  <p:tag name="KSO_WM_TEMPLATE_INDEX" val="20234968"/>
  <p:tag name="KSO_WM_UNIT_LAYERLEVEL" val="1"/>
  <p:tag name="KSO_WM_TAG_VERSION" val="3.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8_1*i*10"/>
  <p:tag name="KSO_WM_TEMPLATE_CATEGORY" val="custom"/>
  <p:tag name="KSO_WM_TEMPLATE_INDEX" val="20234968"/>
  <p:tag name="KSO_WM_UNIT_LAYERLEVEL" val="1"/>
  <p:tag name="KSO_WM_TAG_VERSION" val="3.0"/>
  <p:tag name="KSO_WM_BEAUTIFY_FLAG" val="#wm#"/>
</p:tagLst>
</file>

<file path=ppt/tags/tag4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custom20234968_1*i*11"/>
  <p:tag name="KSO_WM_TEMPLATE_CATEGORY" val="custom"/>
  <p:tag name="KSO_WM_TEMPLATE_INDEX" val="20234968"/>
  <p:tag name="KSO_WM_UNIT_LAYERLEVEL" val="1"/>
  <p:tag name="KSO_WM_TAG_VERSION" val="3.0"/>
  <p:tag name="KSO_WM_BEAUTIFY_FLAG" val="#wm#"/>
</p:tagLst>
</file>

<file path=ppt/tags/tag4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custom20234968_1*i*12"/>
  <p:tag name="KSO_WM_TEMPLATE_CATEGORY" val="custom"/>
  <p:tag name="KSO_WM_TEMPLATE_INDEX" val="20234968"/>
  <p:tag name="KSO_WM_UNIT_LAYERLEVEL" val="1"/>
  <p:tag name="KSO_WM_TAG_VERSION" val="3.0"/>
  <p:tag name="KSO_WM_BEAUTIFY_FLAG" val="#wm#"/>
</p:tagLst>
</file>

<file path=ppt/tags/tag4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custom20234968_1*i*13"/>
  <p:tag name="KSO_WM_TEMPLATE_CATEGORY" val="custom"/>
  <p:tag name="KSO_WM_TEMPLATE_INDEX" val="20234968"/>
  <p:tag name="KSO_WM_UNIT_LAYERLEVEL" val="1"/>
  <p:tag name="KSO_WM_TAG_VERSION" val="3.0"/>
  <p:tag name="KSO_WM_BEAUTIFY_FLAG" val="#wm#"/>
</p:tagLst>
</file>

<file path=ppt/tags/tag4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custom20234968_1*i*14"/>
  <p:tag name="KSO_WM_TEMPLATE_CATEGORY" val="custom"/>
  <p:tag name="KSO_WM_TEMPLATE_INDEX" val="20234968"/>
  <p:tag name="KSO_WM_UNIT_LAYERLEVEL" val="1"/>
  <p:tag name="KSO_WM_TAG_VERSION" val="3.0"/>
  <p:tag name="KSO_WM_BEAUTIFY_FLAG" val="#wm#"/>
</p:tagLst>
</file>

<file path=ppt/tags/tag4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custom20234968_1*i*15"/>
  <p:tag name="KSO_WM_TEMPLATE_CATEGORY" val="custom"/>
  <p:tag name="KSO_WM_TEMPLATE_INDEX" val="20234968"/>
  <p:tag name="KSO_WM_UNIT_LAYERLEVEL" val="1"/>
  <p:tag name="KSO_WM_TAG_VERSION" val="3.0"/>
  <p:tag name="KSO_WM_BEAUTIFY_FLAG" val="#wm#"/>
</p:tagLst>
</file>

<file path=ppt/tags/tag4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8_1*i*3"/>
  <p:tag name="KSO_WM_TEMPLATE_CATEGORY" val="custom"/>
  <p:tag name="KSO_WM_TEMPLATE_INDEX" val="20234968"/>
  <p:tag name="KSO_WM_UNIT_LAYERLEVEL" val="1"/>
  <p:tag name="KSO_WM_TAG_VERSION" val="3.0"/>
  <p:tag name="KSO_WM_BEAUTIFY_FLAG" val="#wm#"/>
</p:tagLst>
</file>

<file path=ppt/tags/tag4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8_1*i*4"/>
  <p:tag name="KSO_WM_TEMPLATE_CATEGORY" val="custom"/>
  <p:tag name="KSO_WM_TEMPLATE_INDEX" val="20234968"/>
  <p:tag name="KSO_WM_UNIT_LAYERLEVEL" val="1"/>
  <p:tag name="KSO_WM_TAG_VERSION" val="3.0"/>
  <p:tag name="KSO_WM_BEAUTIFY_FLAG" val="#wm#"/>
</p:tagLst>
</file>

<file path=ppt/tags/tag4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8_1*i*6"/>
  <p:tag name="KSO_WM_TEMPLATE_CATEGORY" val="custom"/>
  <p:tag name="KSO_WM_TEMPLATE_INDEX" val="20234968"/>
  <p:tag name="KSO_WM_UNIT_LAYERLEVEL" val="1"/>
  <p:tag name="KSO_WM_TAG_VERSION" val="3.0"/>
  <p:tag name="KSO_WM_BEAUTIFY_FLAG" val="#wm#"/>
</p:tagLst>
</file>

<file path=ppt/tags/tag4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8_1*i*7"/>
  <p:tag name="KSO_WM_TEMPLATE_CATEGORY" val="custom"/>
  <p:tag name="KSO_WM_TEMPLATE_INDEX" val="20234968"/>
  <p:tag name="KSO_WM_UNIT_LAYERLEVEL" val="1"/>
  <p:tag name="KSO_WM_TAG_VERSION" val="3.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8_1*i*8"/>
  <p:tag name="KSO_WM_TEMPLATE_CATEGORY" val="custom"/>
  <p:tag name="KSO_WM_TEMPLATE_INDEX" val="20234968"/>
  <p:tag name="KSO_WM_UNIT_LAYERLEVEL" val="1"/>
  <p:tag name="KSO_WM_TAG_VERSION" val="3.0"/>
  <p:tag name="KSO_WM_BEAUTIFY_FLAG" val="#wm#"/>
</p:tagLst>
</file>

<file path=ppt/tags/tag4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8_1*i*9"/>
  <p:tag name="KSO_WM_TEMPLATE_CATEGORY" val="custom"/>
  <p:tag name="KSO_WM_TEMPLATE_INDEX" val="20234968"/>
  <p:tag name="KSO_WM_UNIT_LAYERLEVEL" val="1"/>
  <p:tag name="KSO_WM_TAG_VERSION" val="3.0"/>
  <p:tag name="KSO_WM_BEAUTIFY_FLAG" val="#wm#"/>
</p:tagLst>
</file>

<file path=ppt/tags/tag412.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8_1*f*1"/>
  <p:tag name="KSO_WM_TEMPLATE_CATEGORY" val="custom"/>
  <p:tag name="KSO_WM_TEMPLATE_INDEX" val="20234968"/>
  <p:tag name="KSO_WM_UNIT_LAYERLEVEL" val="1"/>
  <p:tag name="KSO_WM_TAG_VERSION" val="3.0"/>
  <p:tag name="KSO_WM_BEAUTIFY_FLAG" val="#wm#"/>
  <p:tag name="KSO_WM_UNIT_VALUE" val="360"/>
  <p:tag name="KSO_WM_UNIT_TEXT_TYPE" val="1"/>
  <p:tag name="KSO_WM_UNIT_PRESET_TEXT" val="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单击添加文本具体内容，简明扼要地阐述您的观点。根据需要可酌情增减文字，以便观者准确地理解您传达的思想。"/>
</p:tagLst>
</file>

<file path=ppt/tags/tag413.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414.xml><?xml version="1.0" encoding="utf-8"?>
<p:tagLst xmlns:p="http://schemas.openxmlformats.org/presentationml/2006/main">
  <p:tag name="KSO_WM_SLIDE_ID" val="custom20234968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8"/>
  <p:tag name="KSO_WM_SLIDE_TYPE" val="text"/>
  <p:tag name="KSO_WM_SLIDE_SUBTYPE" val="picTxt"/>
  <p:tag name="KSO_WM_SLIDE_SIZE" val="860*468"/>
  <p:tag name="KSO_WM_SLIDE_POSITION" val="52*28"/>
  <p:tag name="KSO_WM_SLIDE_LAYOUT" val="a_f"/>
  <p:tag name="KSO_WM_SLIDE_LAYOUT_CNT" val="1_1"/>
  <p:tag name="KSO_WM_SPECIAL_SOURCE" val="bdnull"/>
</p:tagLst>
</file>

<file path=ppt/tags/tag4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8_1*i*1"/>
  <p:tag name="KSO_WM_TEMPLATE_CATEGORY" val="custom"/>
  <p:tag name="KSO_WM_TEMPLATE_INDEX" val="20234968"/>
  <p:tag name="KSO_WM_UNIT_LAYERLEVEL" val="1"/>
  <p:tag name="KSO_WM_TAG_VERSION" val="3.0"/>
  <p:tag name="KSO_WM_BEAUTIFY_FLAG" val="#wm#"/>
</p:tagLst>
</file>

<file path=ppt/tags/tag4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custom20234968_1*i*16"/>
  <p:tag name="KSO_WM_TEMPLATE_CATEGORY" val="custom"/>
  <p:tag name="KSO_WM_TEMPLATE_INDEX" val="20234968"/>
  <p:tag name="KSO_WM_UNIT_LAYERLEVEL" val="1"/>
  <p:tag name="KSO_WM_TAG_VERSION" val="3.0"/>
  <p:tag name="KSO_WM_BEAUTIFY_FLAG" val="#wm#"/>
</p:tagLst>
</file>

<file path=ppt/tags/tag4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8_1*i*5"/>
  <p:tag name="KSO_WM_TEMPLATE_CATEGORY" val="custom"/>
  <p:tag name="KSO_WM_TEMPLATE_INDEX" val="20234968"/>
  <p:tag name="KSO_WM_UNIT_LAYERLEVEL" val="1"/>
  <p:tag name="KSO_WM_TAG_VERSION" val="3.0"/>
  <p:tag name="KSO_WM_BEAUTIFY_FLAG" val="#wm#"/>
</p:tagLst>
</file>

<file path=ppt/tags/tag4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8_1*i*2"/>
  <p:tag name="KSO_WM_TEMPLATE_CATEGORY" val="custom"/>
  <p:tag name="KSO_WM_TEMPLATE_INDEX" val="20234968"/>
  <p:tag name="KSO_WM_UNIT_LAYERLEVEL" val="1"/>
  <p:tag name="KSO_WM_TAG_VERSION" val="3.0"/>
  <p:tag name="KSO_WM_BEAUTIFY_FLAG" val="#wm#"/>
</p:tagLst>
</file>

<file path=ppt/tags/tag4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custom20234968_1*i*17"/>
  <p:tag name="KSO_WM_TEMPLATE_CATEGORY" val="custom"/>
  <p:tag name="KSO_WM_TEMPLATE_INDEX" val="20234968"/>
  <p:tag name="KSO_WM_UNIT_LAYERLEVEL" val="1"/>
  <p:tag name="KSO_WM_TAG_VERSION" val="3.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8_1*i*10"/>
  <p:tag name="KSO_WM_TEMPLATE_CATEGORY" val="custom"/>
  <p:tag name="KSO_WM_TEMPLATE_INDEX" val="20234968"/>
  <p:tag name="KSO_WM_UNIT_LAYERLEVEL" val="1"/>
  <p:tag name="KSO_WM_TAG_VERSION" val="3.0"/>
  <p:tag name="KSO_WM_BEAUTIFY_FLAG" val="#wm#"/>
</p:tagLst>
</file>

<file path=ppt/tags/tag4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custom20234968_1*i*11"/>
  <p:tag name="KSO_WM_TEMPLATE_CATEGORY" val="custom"/>
  <p:tag name="KSO_WM_TEMPLATE_INDEX" val="20234968"/>
  <p:tag name="KSO_WM_UNIT_LAYERLEVEL" val="1"/>
  <p:tag name="KSO_WM_TAG_VERSION" val="3.0"/>
  <p:tag name="KSO_WM_BEAUTIFY_FLAG" val="#wm#"/>
</p:tagLst>
</file>

<file path=ppt/tags/tag4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custom20234968_1*i*12"/>
  <p:tag name="KSO_WM_TEMPLATE_CATEGORY" val="custom"/>
  <p:tag name="KSO_WM_TEMPLATE_INDEX" val="20234968"/>
  <p:tag name="KSO_WM_UNIT_LAYERLEVEL" val="1"/>
  <p:tag name="KSO_WM_TAG_VERSION" val="3.0"/>
  <p:tag name="KSO_WM_BEAUTIFY_FLAG" val="#wm#"/>
</p:tagLst>
</file>

<file path=ppt/tags/tag4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custom20234968_1*i*13"/>
  <p:tag name="KSO_WM_TEMPLATE_CATEGORY" val="custom"/>
  <p:tag name="KSO_WM_TEMPLATE_INDEX" val="20234968"/>
  <p:tag name="KSO_WM_UNIT_LAYERLEVEL" val="1"/>
  <p:tag name="KSO_WM_TAG_VERSION" val="3.0"/>
  <p:tag name="KSO_WM_BEAUTIFY_FLAG" val="#wm#"/>
</p:tagLst>
</file>

<file path=ppt/tags/tag4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custom20234968_1*i*14"/>
  <p:tag name="KSO_WM_TEMPLATE_CATEGORY" val="custom"/>
  <p:tag name="KSO_WM_TEMPLATE_INDEX" val="20234968"/>
  <p:tag name="KSO_WM_UNIT_LAYERLEVEL" val="1"/>
  <p:tag name="KSO_WM_TAG_VERSION" val="3.0"/>
  <p:tag name="KSO_WM_BEAUTIFY_FLAG" val="#wm#"/>
</p:tagLst>
</file>

<file path=ppt/tags/tag4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custom20234968_1*i*15"/>
  <p:tag name="KSO_WM_TEMPLATE_CATEGORY" val="custom"/>
  <p:tag name="KSO_WM_TEMPLATE_INDEX" val="20234968"/>
  <p:tag name="KSO_WM_UNIT_LAYERLEVEL" val="1"/>
  <p:tag name="KSO_WM_TAG_VERSION" val="3.0"/>
  <p:tag name="KSO_WM_BEAUTIFY_FLAG" val="#wm#"/>
</p:tagLst>
</file>

<file path=ppt/tags/tag4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8_1*i*3"/>
  <p:tag name="KSO_WM_TEMPLATE_CATEGORY" val="custom"/>
  <p:tag name="KSO_WM_TEMPLATE_INDEX" val="20234968"/>
  <p:tag name="KSO_WM_UNIT_LAYERLEVEL" val="1"/>
  <p:tag name="KSO_WM_TAG_VERSION" val="3.0"/>
  <p:tag name="KSO_WM_BEAUTIFY_FLAG" val="#wm#"/>
</p:tagLst>
</file>

<file path=ppt/tags/tag4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8_1*i*4"/>
  <p:tag name="KSO_WM_TEMPLATE_CATEGORY" val="custom"/>
  <p:tag name="KSO_WM_TEMPLATE_INDEX" val="20234968"/>
  <p:tag name="KSO_WM_UNIT_LAYERLEVEL" val="1"/>
  <p:tag name="KSO_WM_TAG_VERSION" val="3.0"/>
  <p:tag name="KSO_WM_BEAUTIFY_FLAG" val="#wm#"/>
</p:tagLst>
</file>

<file path=ppt/tags/tag4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8_1*i*6"/>
  <p:tag name="KSO_WM_TEMPLATE_CATEGORY" val="custom"/>
  <p:tag name="KSO_WM_TEMPLATE_INDEX" val="20234968"/>
  <p:tag name="KSO_WM_UNIT_LAYERLEVEL" val="1"/>
  <p:tag name="KSO_WM_TAG_VERSION" val="3.0"/>
  <p:tag name="KSO_WM_BEAUTIFY_FLAG" val="#wm#"/>
</p:tagLst>
</file>

<file path=ppt/tags/tag4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8_1*i*7"/>
  <p:tag name="KSO_WM_TEMPLATE_CATEGORY" val="custom"/>
  <p:tag name="KSO_WM_TEMPLATE_INDEX" val="20234968"/>
  <p:tag name="KSO_WM_UNIT_LAYERLEVEL" val="1"/>
  <p:tag name="KSO_WM_TAG_VERSION" val="3.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8_1*i*8"/>
  <p:tag name="KSO_WM_TEMPLATE_CATEGORY" val="custom"/>
  <p:tag name="KSO_WM_TEMPLATE_INDEX" val="20234968"/>
  <p:tag name="KSO_WM_UNIT_LAYERLEVEL" val="1"/>
  <p:tag name="KSO_WM_TAG_VERSION" val="3.0"/>
  <p:tag name="KSO_WM_BEAUTIFY_FLAG" val="#wm#"/>
</p:tagLst>
</file>

<file path=ppt/tags/tag4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8_1*i*9"/>
  <p:tag name="KSO_WM_TEMPLATE_CATEGORY" val="custom"/>
  <p:tag name="KSO_WM_TEMPLATE_INDEX" val="20234968"/>
  <p:tag name="KSO_WM_UNIT_LAYERLEVEL" val="1"/>
  <p:tag name="KSO_WM_TAG_VERSION" val="3.0"/>
  <p:tag name="KSO_WM_BEAUTIFY_FLAG" val="#wm#"/>
</p:tagLst>
</file>

<file path=ppt/tags/tag432.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8_1*f*1"/>
  <p:tag name="KSO_WM_TEMPLATE_CATEGORY" val="custom"/>
  <p:tag name="KSO_WM_TEMPLATE_INDEX" val="20234968"/>
  <p:tag name="KSO_WM_UNIT_LAYERLEVEL" val="1"/>
  <p:tag name="KSO_WM_TAG_VERSION" val="3.0"/>
  <p:tag name="KSO_WM_BEAUTIFY_FLAG" val="#wm#"/>
  <p:tag name="KSO_WM_UNIT_VALUE" val="360"/>
  <p:tag name="KSO_WM_UNIT_TEXT_TYPE" val="1"/>
  <p:tag name="KSO_WM_UNIT_PRESET_TEXT" val="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单击添加文本具体内容，简明扼要地阐述您的观点。根据需要可酌情增减文字，以便观者准确地理解您传达的思想。"/>
</p:tagLst>
</file>

<file path=ppt/tags/tag433.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434.xml><?xml version="1.0" encoding="utf-8"?>
<p:tagLst xmlns:p="http://schemas.openxmlformats.org/presentationml/2006/main">
  <p:tag name="KSO_WM_SLIDE_ID" val="custom20234968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8"/>
  <p:tag name="KSO_WM_SLIDE_TYPE" val="text"/>
  <p:tag name="KSO_WM_SLIDE_SUBTYPE" val="picTxt"/>
  <p:tag name="KSO_WM_SLIDE_SIZE" val="860*468"/>
  <p:tag name="KSO_WM_SLIDE_POSITION" val="52*28"/>
  <p:tag name="KSO_WM_SLIDE_LAYOUT" val="a_f"/>
  <p:tag name="KSO_WM_SLIDE_LAYOUT_CNT" val="1_1"/>
  <p:tag name="KSO_WM_SPECIAL_SOURCE" val="bdnull"/>
</p:tagLst>
</file>

<file path=ppt/tags/tag4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8_1*i*1"/>
  <p:tag name="KSO_WM_TEMPLATE_CATEGORY" val="custom"/>
  <p:tag name="KSO_WM_TEMPLATE_INDEX" val="20234968"/>
  <p:tag name="KSO_WM_UNIT_LAYERLEVEL" val="1"/>
  <p:tag name="KSO_WM_TAG_VERSION" val="3.0"/>
  <p:tag name="KSO_WM_BEAUTIFY_FLAG" val="#wm#"/>
</p:tagLst>
</file>

<file path=ppt/tags/tag4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custom20234968_1*i*16"/>
  <p:tag name="KSO_WM_TEMPLATE_CATEGORY" val="custom"/>
  <p:tag name="KSO_WM_TEMPLATE_INDEX" val="20234968"/>
  <p:tag name="KSO_WM_UNIT_LAYERLEVEL" val="1"/>
  <p:tag name="KSO_WM_TAG_VERSION" val="3.0"/>
  <p:tag name="KSO_WM_BEAUTIFY_FLAG" val="#wm#"/>
</p:tagLst>
</file>

<file path=ppt/tags/tag4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8_1*i*5"/>
  <p:tag name="KSO_WM_TEMPLATE_CATEGORY" val="custom"/>
  <p:tag name="KSO_WM_TEMPLATE_INDEX" val="20234968"/>
  <p:tag name="KSO_WM_UNIT_LAYERLEVEL" val="1"/>
  <p:tag name="KSO_WM_TAG_VERSION" val="3.0"/>
  <p:tag name="KSO_WM_BEAUTIFY_FLAG" val="#wm#"/>
</p:tagLst>
</file>

<file path=ppt/tags/tag4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8_1*i*2"/>
  <p:tag name="KSO_WM_TEMPLATE_CATEGORY" val="custom"/>
  <p:tag name="KSO_WM_TEMPLATE_INDEX" val="20234968"/>
  <p:tag name="KSO_WM_UNIT_LAYERLEVEL" val="1"/>
  <p:tag name="KSO_WM_TAG_VERSION" val="3.0"/>
  <p:tag name="KSO_WM_BEAUTIFY_FLAG" val="#wm#"/>
</p:tagLst>
</file>

<file path=ppt/tags/tag4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custom20234968_1*i*17"/>
  <p:tag name="KSO_WM_TEMPLATE_CATEGORY" val="custom"/>
  <p:tag name="KSO_WM_TEMPLATE_INDEX" val="20234968"/>
  <p:tag name="KSO_WM_UNIT_LAYERLEVEL" val="1"/>
  <p:tag name="KSO_WM_TAG_VERSION" val="3.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8_1*i*10"/>
  <p:tag name="KSO_WM_TEMPLATE_CATEGORY" val="custom"/>
  <p:tag name="KSO_WM_TEMPLATE_INDEX" val="20234968"/>
  <p:tag name="KSO_WM_UNIT_LAYERLEVEL" val="1"/>
  <p:tag name="KSO_WM_TAG_VERSION" val="3.0"/>
  <p:tag name="KSO_WM_BEAUTIFY_FLAG" val="#wm#"/>
</p:tagLst>
</file>

<file path=ppt/tags/tag4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custom20234968_1*i*11"/>
  <p:tag name="KSO_WM_TEMPLATE_CATEGORY" val="custom"/>
  <p:tag name="KSO_WM_TEMPLATE_INDEX" val="20234968"/>
  <p:tag name="KSO_WM_UNIT_LAYERLEVEL" val="1"/>
  <p:tag name="KSO_WM_TAG_VERSION" val="3.0"/>
  <p:tag name="KSO_WM_BEAUTIFY_FLAG" val="#wm#"/>
</p:tagLst>
</file>

<file path=ppt/tags/tag4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custom20234968_1*i*12"/>
  <p:tag name="KSO_WM_TEMPLATE_CATEGORY" val="custom"/>
  <p:tag name="KSO_WM_TEMPLATE_INDEX" val="20234968"/>
  <p:tag name="KSO_WM_UNIT_LAYERLEVEL" val="1"/>
  <p:tag name="KSO_WM_TAG_VERSION" val="3.0"/>
  <p:tag name="KSO_WM_BEAUTIFY_FLAG" val="#wm#"/>
</p:tagLst>
</file>

<file path=ppt/tags/tag4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custom20234968_1*i*13"/>
  <p:tag name="KSO_WM_TEMPLATE_CATEGORY" val="custom"/>
  <p:tag name="KSO_WM_TEMPLATE_INDEX" val="20234968"/>
  <p:tag name="KSO_WM_UNIT_LAYERLEVEL" val="1"/>
  <p:tag name="KSO_WM_TAG_VERSION" val="3.0"/>
  <p:tag name="KSO_WM_BEAUTIFY_FLAG" val="#wm#"/>
</p:tagLst>
</file>

<file path=ppt/tags/tag4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custom20234968_1*i*14"/>
  <p:tag name="KSO_WM_TEMPLATE_CATEGORY" val="custom"/>
  <p:tag name="KSO_WM_TEMPLATE_INDEX" val="20234968"/>
  <p:tag name="KSO_WM_UNIT_LAYERLEVEL" val="1"/>
  <p:tag name="KSO_WM_TAG_VERSION" val="3.0"/>
  <p:tag name="KSO_WM_BEAUTIFY_FLAG" val="#wm#"/>
</p:tagLst>
</file>

<file path=ppt/tags/tag4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custom20234968_1*i*15"/>
  <p:tag name="KSO_WM_TEMPLATE_CATEGORY" val="custom"/>
  <p:tag name="KSO_WM_TEMPLATE_INDEX" val="20234968"/>
  <p:tag name="KSO_WM_UNIT_LAYERLEVEL" val="1"/>
  <p:tag name="KSO_WM_TAG_VERSION" val="3.0"/>
  <p:tag name="KSO_WM_BEAUTIFY_FLAG" val="#wm#"/>
</p:tagLst>
</file>

<file path=ppt/tags/tag4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8_1*i*3"/>
  <p:tag name="KSO_WM_TEMPLATE_CATEGORY" val="custom"/>
  <p:tag name="KSO_WM_TEMPLATE_INDEX" val="20234968"/>
  <p:tag name="KSO_WM_UNIT_LAYERLEVEL" val="1"/>
  <p:tag name="KSO_WM_TAG_VERSION" val="3.0"/>
  <p:tag name="KSO_WM_BEAUTIFY_FLAG" val="#wm#"/>
</p:tagLst>
</file>

<file path=ppt/tags/tag4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8_1*i*4"/>
  <p:tag name="KSO_WM_TEMPLATE_CATEGORY" val="custom"/>
  <p:tag name="KSO_WM_TEMPLATE_INDEX" val="20234968"/>
  <p:tag name="KSO_WM_UNIT_LAYERLEVEL" val="1"/>
  <p:tag name="KSO_WM_TAG_VERSION" val="3.0"/>
  <p:tag name="KSO_WM_BEAUTIFY_FLAG" val="#wm#"/>
</p:tagLst>
</file>

<file path=ppt/tags/tag4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8_1*i*6"/>
  <p:tag name="KSO_WM_TEMPLATE_CATEGORY" val="custom"/>
  <p:tag name="KSO_WM_TEMPLATE_INDEX" val="20234968"/>
  <p:tag name="KSO_WM_UNIT_LAYERLEVEL" val="1"/>
  <p:tag name="KSO_WM_TAG_VERSION" val="3.0"/>
  <p:tag name="KSO_WM_BEAUTIFY_FLAG" val="#wm#"/>
</p:tagLst>
</file>

<file path=ppt/tags/tag4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8_1*i*7"/>
  <p:tag name="KSO_WM_TEMPLATE_CATEGORY" val="custom"/>
  <p:tag name="KSO_WM_TEMPLATE_INDEX" val="20234968"/>
  <p:tag name="KSO_WM_UNIT_LAYERLEVEL" val="1"/>
  <p:tag name="KSO_WM_TAG_VERSION" val="3.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8_1*i*8"/>
  <p:tag name="KSO_WM_TEMPLATE_CATEGORY" val="custom"/>
  <p:tag name="KSO_WM_TEMPLATE_INDEX" val="20234968"/>
  <p:tag name="KSO_WM_UNIT_LAYERLEVEL" val="1"/>
  <p:tag name="KSO_WM_TAG_VERSION" val="3.0"/>
  <p:tag name="KSO_WM_BEAUTIFY_FLAG" val="#wm#"/>
</p:tagLst>
</file>

<file path=ppt/tags/tag4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8_1*i*9"/>
  <p:tag name="KSO_WM_TEMPLATE_CATEGORY" val="custom"/>
  <p:tag name="KSO_WM_TEMPLATE_INDEX" val="20234968"/>
  <p:tag name="KSO_WM_UNIT_LAYERLEVEL" val="1"/>
  <p:tag name="KSO_WM_TAG_VERSION" val="3.0"/>
  <p:tag name="KSO_WM_BEAUTIFY_FLAG" val="#wm#"/>
</p:tagLst>
</file>

<file path=ppt/tags/tag452.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8_1*f*1"/>
  <p:tag name="KSO_WM_TEMPLATE_CATEGORY" val="custom"/>
  <p:tag name="KSO_WM_TEMPLATE_INDEX" val="20234968"/>
  <p:tag name="KSO_WM_UNIT_LAYERLEVEL" val="1"/>
  <p:tag name="KSO_WM_TAG_VERSION" val="3.0"/>
  <p:tag name="KSO_WM_BEAUTIFY_FLAG" val="#wm#"/>
  <p:tag name="KSO_WM_UNIT_VALUE" val="360"/>
  <p:tag name="KSO_WM_UNIT_TEXT_TYPE" val="1"/>
  <p:tag name="KSO_WM_UNIT_PRESET_TEXT" val="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单击添加文本具体内容，简明扼要地阐述您的观点。根据需要可酌情增减文字，以便观者准确地理解您传达的思想。"/>
</p:tagLst>
</file>

<file path=ppt/tags/tag453.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454.xml><?xml version="1.0" encoding="utf-8"?>
<p:tagLst xmlns:p="http://schemas.openxmlformats.org/presentationml/2006/main">
  <p:tag name="KSO_WM_SLIDE_ID" val="custom20234968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8"/>
  <p:tag name="KSO_WM_SLIDE_TYPE" val="text"/>
  <p:tag name="KSO_WM_SLIDE_SUBTYPE" val="picTxt"/>
  <p:tag name="KSO_WM_SLIDE_SIZE" val="860*468"/>
  <p:tag name="KSO_WM_SLIDE_POSITION" val="52*28"/>
  <p:tag name="KSO_WM_SLIDE_LAYOUT" val="a_f"/>
  <p:tag name="KSO_WM_SLIDE_LAYOUT_CNT" val="1_1"/>
  <p:tag name="KSO_WM_SPECIAL_SOURCE" val="bdnull"/>
</p:tagLst>
</file>

<file path=ppt/tags/tag45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5037_1*i*1"/>
  <p:tag name="KSO_WM_TEMPLATE_CATEGORY" val="custom"/>
  <p:tag name="KSO_WM_TEMPLATE_INDEX" val="20235037"/>
  <p:tag name="KSO_WM_UNIT_LAYERLEVEL" val="1"/>
  <p:tag name="KSO_WM_TAG_VERSION" val="3.0"/>
  <p:tag name="KSO_WM_BEAUTIFY_FLAG" val="#wm#"/>
</p:tagLst>
</file>

<file path=ppt/tags/tag45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5037_1*i*2"/>
  <p:tag name="KSO_WM_TEMPLATE_CATEGORY" val="custom"/>
  <p:tag name="KSO_WM_TEMPLATE_INDEX" val="20235037"/>
  <p:tag name="KSO_WM_UNIT_LAYERLEVEL" val="1"/>
  <p:tag name="KSO_WM_TAG_VERSION" val="3.0"/>
  <p:tag name="KSO_WM_BEAUTIFY_FLAG" val="#wm#"/>
</p:tagLst>
</file>

<file path=ppt/tags/tag457.xml><?xml version="1.0" encoding="utf-8"?>
<p:tagLst xmlns:p="http://schemas.openxmlformats.org/presentationml/2006/main">
  <p:tag name="PICID" val="{721d615f-9e45-4022-b8ad-20f02e311443}"/>
  <p:tag name="KSO_WM_UNIT_VALUE" val="900*1515"/>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5037_1*d*1"/>
  <p:tag name="KSO_WM_TEMPLATE_CATEGORY" val="custom"/>
  <p:tag name="KSO_WM_TEMPLATE_INDEX" val="20235037"/>
  <p:tag name="KSO_WM_UNIT_LAYERLEVEL" val="1"/>
  <p:tag name="KSO_WM_TAG_VERSION" val="3.0"/>
  <p:tag name="KSO_WM_BEAUTIFY_FLAG" val="#wm#"/>
  <p:tag name="KSO_WM_UNIT_PICTURE_SUBTYPE" val="b"/>
  <p:tag name="MH_PIC_SOURCE_TYPE" val="ai_match*TextGenerateImg**1752498977165_188.1_98ac38a80b36-slide-11"/>
</p:tagLst>
</file>

<file path=ppt/tags/tag45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35037_1*f*1"/>
  <p:tag name="KSO_WM_TEMPLATE_CATEGORY" val="custom"/>
  <p:tag name="KSO_WM_TEMPLATE_INDEX" val="20235037"/>
  <p:tag name="KSO_WM_UNIT_LAYERLEVEL" val="1"/>
  <p:tag name="KSO_WM_TAG_VERSION" val="3.0"/>
  <p:tag name="KSO_WM_BEAUTIFY_FLAG" val="#wm#"/>
  <p:tag name="KSO_WM_UNIT_TEXT_LAYER_COUNT" val="1"/>
  <p:tag name="KSO_WM_DIAGRAM_GROUP_CODE" val="l1-1"/>
  <p:tag name="KSO_WM_UNIT_TEXT_TYPE" val="1"/>
  <p:tag name="KSO_WM_UNIT_PRESET_TEXT" val="请单击此处输入你的正文具体内容，文字是您思想的提炼，为了最终演示发布的良好效果，可酌情增减你的文字。请单击此处输入你的正文具体内容。"/>
</p:tagLst>
</file>

<file path=ppt/tags/tag45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588"/>
  <p:tag name="KSO_WM_UNIT_LAYERLEVEL" val="1_1_1"/>
  <p:tag name="KSO_WM_TAG_VERSION" val="3.0"/>
  <p:tag name="KSO_WM_DIAGRAM_MAX_ITEMCNT" val="8"/>
  <p:tag name="KSO_WM_DIAGRAM_MIN_ITEMCNT" val="2"/>
  <p:tag name="KSO_WM_DIAGRAM_VIRTUALLY_FRAME" val="{&quot;height&quot;:120.44999694824219,&quot;width&quot;:864.9000244140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588_1*l_h_i*1_1_1"/>
  <p:tag name="KSO_WM_UNIT_INDEX" val="1_1_1"/>
  <p:tag name="KSO_WM_UNIT_USESOURCEFORMAT_APPLY" val="1"/>
  <p:tag name="KSO_WM_BEAUTIFY_FLAG" val="#wm#"/>
  <p:tag name="KSO_WM_DIAGRAM_GROUP_CODE" val="l1-1"/>
  <p:tag name="KSO_WM_UNIT_FILL_TYPE" val="1"/>
  <p:tag name="KSO_WM_UNIT_FILL_FORE_SCHEMECOLOR_INDEX" val="5"/>
  <p:tag name="KSO_WM_UNIT_FILL_FORE_SCHEMECOLOR_INDEX_BRIGHTNESS" val="0"/>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88_1*l_h_x*1_1_1"/>
  <p:tag name="KSO_WM_TEMPLATE_CATEGORY" val="diagram"/>
  <p:tag name="KSO_WM_TEMPLATE_INDEX" val="20235588"/>
  <p:tag name="KSO_WM_UNIT_LAYERLEVEL" val="1_1_1"/>
  <p:tag name="KSO_WM_TAG_VERSION" val="3.0"/>
  <p:tag name="KSO_WM_BEAUTIFY_FLAG" val="#wm#"/>
  <p:tag name="KSO_WM_UNIT_VALUE" val="83*83"/>
  <p:tag name="KSO_WM_UNIT_TYPE" val="l_h_x"/>
  <p:tag name="KSO_WM_UNIT_INDEX" val="1_1_1"/>
  <p:tag name="KSO_WM_DIAGRAM_VERSION" val="3"/>
  <p:tag name="KSO_WM_DIAGRAM_COLOR_TRICK" val="1"/>
  <p:tag name="KSO_WM_DIAGRAM_COLOR_TEXT_CAN_REMOVE" val="n"/>
  <p:tag name="KSO_WM_DIAGRAM_GROUP_CODE" val="l1-1"/>
  <p:tag name="KSO_WM_DIAGRAM_MAX_ITEMCNT" val="8"/>
  <p:tag name="KSO_WM_DIAGRAM_MIN_ITEMCNT" val="2"/>
  <p:tag name="KSO_WM_DIAGRAM_VIRTUALLY_FRAME" val="{&quot;height&quot;:120.44999694824219,&quot;width&quot;:864.90002441406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46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588"/>
  <p:tag name="KSO_WM_UNIT_LAYERLEVEL" val="1_1_1"/>
  <p:tag name="KSO_WM_TAG_VERSION" val="3.0"/>
  <p:tag name="KSO_WM_DIAGRAM_MAX_ITEMCNT" val="8"/>
  <p:tag name="KSO_WM_DIAGRAM_MIN_ITEMCNT" val="2"/>
  <p:tag name="KSO_WM_DIAGRAM_VIRTUALLY_FRAME" val="{&quot;height&quot;:120.44999694824219,&quot;width&quot;:864.90002441406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588_1*l_h_i*1_2_1"/>
  <p:tag name="KSO_WM_UNIT_INDEX" val="1_2_1"/>
  <p:tag name="KSO_WM_UNIT_USESOURCEFORMAT_APPLY" val="1"/>
  <p:tag name="KSO_WM_BEAUTIFY_FLAG" val="#wm#"/>
  <p:tag name="KSO_WM_DIAGRAM_GROUP_CODE" val="l1-1"/>
  <p:tag name="KSO_WM_UNIT_FILL_TYPE" val="1"/>
  <p:tag name="KSO_WM_UNIT_FILL_FORE_SCHEMECOLOR_INDEX" val="5"/>
  <p:tag name="KSO_WM_UNIT_FILL_FORE_SCHEMECOLOR_INDEX_BRIGHTNESS" val="0"/>
</p:tagLst>
</file>

<file path=ppt/tags/tag4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88_1*l_h_x*1_2_1"/>
  <p:tag name="KSO_WM_TEMPLATE_CATEGORY" val="diagram"/>
  <p:tag name="KSO_WM_TEMPLATE_INDEX" val="20235588"/>
  <p:tag name="KSO_WM_UNIT_LAYERLEVEL" val="1_1_1"/>
  <p:tag name="KSO_WM_TAG_VERSION" val="3.0"/>
  <p:tag name="KSO_WM_BEAUTIFY_FLAG" val="#wm#"/>
  <p:tag name="KSO_WM_UNIT_VALUE" val="83*83"/>
  <p:tag name="KSO_WM_UNIT_TYPE" val="l_h_x"/>
  <p:tag name="KSO_WM_UNIT_INDEX" val="1_2_1"/>
  <p:tag name="KSO_WM_DIAGRAM_VERSION" val="3"/>
  <p:tag name="KSO_WM_DIAGRAM_COLOR_TRICK" val="1"/>
  <p:tag name="KSO_WM_DIAGRAM_COLOR_TEXT_CAN_REMOVE" val="n"/>
  <p:tag name="KSO_WM_DIAGRAM_GROUP_CODE" val="l1-1"/>
  <p:tag name="KSO_WM_DIAGRAM_MAX_ITEMCNT" val="8"/>
  <p:tag name="KSO_WM_DIAGRAM_MIN_ITEMCNT" val="2"/>
  <p:tag name="KSO_WM_DIAGRAM_VIRTUALLY_FRAME" val="{&quot;height&quot;:120.44999694824219,&quot;width&quot;:864.9000244140625}"/>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4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88_1*l_h_f*1_1_1"/>
  <p:tag name="KSO_WM_TEMPLATE_CATEGORY" val="diagram"/>
  <p:tag name="KSO_WM_TEMPLATE_INDEX" val="20235588"/>
  <p:tag name="KSO_WM_UNIT_LAYERLEVEL" val="1_1_1"/>
  <p:tag name="KSO_WM_TAG_VERSION" val="3.0"/>
  <p:tag name="KSO_WM_BEAUTIFY_FLAG" val="#wm#"/>
  <p:tag name="KSO_WM_UNIT_SUBTYPE" val="a"/>
  <p:tag name="KSO_WM_UNIT_TEXT_LAYER_COUNT" val="1"/>
  <p:tag name="KSO_WM_UNIT_PRESET_TEXT_INDEX" val="-1"/>
  <p:tag name="KSO_WM_UNIT_PRESET_TEXT_LEN" val="0"/>
  <p:tag name="KSO_WM_UNIT_NOCLEAR" val="0"/>
  <p:tag name="KSO_WM_UNIT_TYPE" val="l_h_f"/>
  <p:tag name="KSO_WM_UNIT_INDEX" val="1_1_1"/>
  <p:tag name="KSO_WM_DIAGRAM_VERSION" val="3"/>
  <p:tag name="KSO_WM_DIAGRAM_COLOR_TRICK" val="1"/>
  <p:tag name="KSO_WM_DIAGRAM_COLOR_TEXT_CAN_REMOVE" val="n"/>
  <p:tag name="KSO_WM_DIAGRAM_GROUP_CODE" val="l1-1"/>
  <p:tag name="KSO_WM_UNIT_PRESET_TEXT" val="单击此处添加正文，文字是您思想的提炼，请简单阐述内容。"/>
  <p:tag name="KSO_WM_UNIT_TEXT_FILL_FORE_SCHEMECOLOR_INDEX" val="1"/>
  <p:tag name="KSO_WM_UNIT_TEXT_FILL_TYPE" val="1"/>
  <p:tag name="KSO_WM_UNIT_TEXT_TYPE" val="1"/>
  <p:tag name="KSO_WM_DIAGRAM_MAX_ITEMCNT" val="8"/>
  <p:tag name="KSO_WM_DIAGRAM_MIN_ITEMCNT" val="2"/>
  <p:tag name="KSO_WM_DIAGRAM_VIRTUALLY_FRAME" val="{&quot;height&quot;:120.44999694824219,&quot;width&quot;:864.9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4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88_1*l_h_f*1_2_1"/>
  <p:tag name="KSO_WM_TEMPLATE_CATEGORY" val="diagram"/>
  <p:tag name="KSO_WM_TEMPLATE_INDEX" val="20235588"/>
  <p:tag name="KSO_WM_UNIT_LAYERLEVEL" val="1_1_1"/>
  <p:tag name="KSO_WM_TAG_VERSION" val="3.0"/>
  <p:tag name="KSO_WM_BEAUTIFY_FLAG" val="#wm#"/>
  <p:tag name="KSO_WM_UNIT_SUBTYPE" val="a"/>
  <p:tag name="KSO_WM_UNIT_TEXT_LAYER_COUNT" val="1"/>
  <p:tag name="KSO_WM_UNIT_PRESET_TEXT_INDEX" val="-1"/>
  <p:tag name="KSO_WM_UNIT_PRESET_TEXT_LEN" val="0"/>
  <p:tag name="KSO_WM_UNIT_NOCLEAR" val="0"/>
  <p:tag name="KSO_WM_UNIT_TYPE" val="l_h_f"/>
  <p:tag name="KSO_WM_UNIT_INDEX" val="1_2_1"/>
  <p:tag name="KSO_WM_DIAGRAM_VERSION" val="3"/>
  <p:tag name="KSO_WM_DIAGRAM_COLOR_TRICK" val="1"/>
  <p:tag name="KSO_WM_DIAGRAM_COLOR_TEXT_CAN_REMOVE" val="n"/>
  <p:tag name="KSO_WM_DIAGRAM_GROUP_CODE" val="l1-1"/>
  <p:tag name="KSO_WM_UNIT_PRESET_TEXT" val="单击此处添加正文，文字是您思想的提炼，请言简意赅阐述内容。"/>
  <p:tag name="KSO_WM_UNIT_TEXT_FILL_FORE_SCHEMECOLOR_INDEX" val="1"/>
  <p:tag name="KSO_WM_UNIT_TEXT_FILL_TYPE" val="1"/>
  <p:tag name="KSO_WM_UNIT_TEXT_TYPE" val="1"/>
  <p:tag name="KSO_WM_DIAGRAM_MAX_ITEMCNT" val="8"/>
  <p:tag name="KSO_WM_DIAGRAM_MIN_ITEMCNT" val="2"/>
  <p:tag name="KSO_WM_DIAGRAM_VIRTUALLY_FRAME" val="{&quot;height&quot;:120.44999694824219,&quot;width&quot;:864.9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4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88_1*l_h_a*1_1_1"/>
  <p:tag name="KSO_WM_TEMPLATE_CATEGORY" val="diagram"/>
  <p:tag name="KSO_WM_TEMPLATE_INDEX" val="20235588"/>
  <p:tag name="KSO_WM_UNIT_LAYERLEVEL" val="1_1_1"/>
  <p:tag name="KSO_WM_TAG_VERSION" val="3.0"/>
  <p:tag name="KSO_WM_BEAUTIFY_FLAG" val="#wm#"/>
  <p:tag name="KSO_WM_UNIT_ISCONTENTSTITLE" val="0"/>
  <p:tag name="KSO_WM_UNIT_ISNUMDGMTITLE" val="0"/>
  <p:tag name="KSO_WM_UNIT_PRESET_TEXT_INDEX" val="-1"/>
  <p:tag name="KSO_WM_UNIT_PRESET_TEXT_LEN" val="0"/>
  <p:tag name="KSO_WM_UNIT_NOCLEAR" val="0"/>
  <p:tag name="KSO_WM_UNIT_TYPE" val="l_h_a"/>
  <p:tag name="KSO_WM_UNIT_INDEX" val="1_1_1"/>
  <p:tag name="KSO_WM_DIAGRAM_VERSION" val="3"/>
  <p:tag name="KSO_WM_DIAGRAM_COLOR_TRICK" val="1"/>
  <p:tag name="KSO_WM_DIAGRAM_COLOR_TEXT_CAN_REMOVE" val="n"/>
  <p:tag name="KSO_WM_DIAGRAM_GROUP_CODE" val="l1-1"/>
  <p:tag name="KSO_WM_UNIT_PRESET_TEXT" val="单击添加项标题"/>
  <p:tag name="KSO_WM_UNIT_TEXT_FILL_FORE_SCHEMECOLOR_INDEX" val="1"/>
  <p:tag name="KSO_WM_UNIT_TEXT_FILL_TYPE" val="1"/>
  <p:tag name="KSO_WM_UNIT_TEXT_TYPE" val="1"/>
  <p:tag name="KSO_WM_DIAGRAM_MAX_ITEMCNT" val="8"/>
  <p:tag name="KSO_WM_DIAGRAM_MIN_ITEMCNT" val="2"/>
  <p:tag name="KSO_WM_DIAGRAM_VIRTUALLY_FRAME" val="{&quot;height&quot;:120.44999694824219,&quot;width&quot;:864.9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4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88_1*l_h_a*1_2_1"/>
  <p:tag name="KSO_WM_TEMPLATE_CATEGORY" val="diagram"/>
  <p:tag name="KSO_WM_TEMPLATE_INDEX" val="20235588"/>
  <p:tag name="KSO_WM_UNIT_LAYERLEVEL" val="1_1_1"/>
  <p:tag name="KSO_WM_TAG_VERSION" val="3.0"/>
  <p:tag name="KSO_WM_BEAUTIFY_FLAG" val="#wm#"/>
  <p:tag name="KSO_WM_UNIT_ISCONTENTSTITLE" val="0"/>
  <p:tag name="KSO_WM_UNIT_ISNUMDGMTITLE" val="0"/>
  <p:tag name="KSO_WM_UNIT_PRESET_TEXT_INDEX" val="-1"/>
  <p:tag name="KSO_WM_UNIT_PRESET_TEXT_LEN" val="0"/>
  <p:tag name="KSO_WM_UNIT_NOCLEAR" val="0"/>
  <p:tag name="KSO_WM_UNIT_TYPE" val="l_h_a"/>
  <p:tag name="KSO_WM_UNIT_INDEX" val="1_2_1"/>
  <p:tag name="KSO_WM_DIAGRAM_VERSION" val="3"/>
  <p:tag name="KSO_WM_DIAGRAM_COLOR_TRICK" val="1"/>
  <p:tag name="KSO_WM_DIAGRAM_COLOR_TEXT_CAN_REMOVE" val="n"/>
  <p:tag name="KSO_WM_DIAGRAM_GROUP_CODE" val="l1-1"/>
  <p:tag name="KSO_WM_UNIT_PRESET_TEXT" val="单击添加项标题"/>
  <p:tag name="KSO_WM_UNIT_TEXT_FILL_FORE_SCHEMECOLOR_INDEX" val="1"/>
  <p:tag name="KSO_WM_UNIT_TEXT_FILL_TYPE" val="1"/>
  <p:tag name="KSO_WM_UNIT_TEXT_TYPE" val="1"/>
  <p:tag name="KSO_WM_DIAGRAM_MAX_ITEMCNT" val="8"/>
  <p:tag name="KSO_WM_DIAGRAM_MIN_ITEMCNT" val="2"/>
  <p:tag name="KSO_WM_DIAGRAM_VIRTUALLY_FRAME" val="{&quot;height&quot;:120.44999694824219,&quot;width&quot;:864.90002441406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467.xml><?xml version="1.0" encoding="utf-8"?>
<p:tagLst xmlns:p="http://schemas.openxmlformats.org/presentationml/2006/main">
  <p:tag name="KSO_WM_SLIDE_ID" val="custom20235037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5037"/>
  <p:tag name="KSO_WM_SLIDE_TYPE" val="text"/>
  <p:tag name="KSO_WM_SLIDE_SUBTYPE" val="picTxt"/>
  <p:tag name="KSO_WM_SLIDE_SIZE" val="864.15*120.4"/>
  <p:tag name="KSO_WM_SLIDE_POSITION" val="43.85*373.7"/>
  <p:tag name="KSO_WM_SLIDE_LAYOUT" val="a_d_f_l"/>
  <p:tag name="KSO_WM_SLIDE_LAYOUT_CNT" val="1_1_1_1"/>
  <p:tag name="KSO_WM_SPECIAL_SOURCE" val="bdnull"/>
  <p:tag name="KSO_WM_DIAGRAM_GROUP_CODE" val="l1-1"/>
  <p:tag name="KSO_WM_SLIDE_DIAGTYPE" val="l"/>
</p:tagLst>
</file>

<file path=ppt/tags/tag46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5037_1*i*1"/>
  <p:tag name="KSO_WM_TEMPLATE_CATEGORY" val="custom"/>
  <p:tag name="KSO_WM_TEMPLATE_INDEX" val="20235037"/>
  <p:tag name="KSO_WM_UNIT_LAYERLEVEL" val="1"/>
  <p:tag name="KSO_WM_TAG_VERSION" val="3.0"/>
  <p:tag name="KSO_WM_BEAUTIFY_FLAG" val="#wm#"/>
</p:tagLst>
</file>

<file path=ppt/tags/tag46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5037_1*i*2"/>
  <p:tag name="KSO_WM_TEMPLATE_CATEGORY" val="custom"/>
  <p:tag name="KSO_WM_TEMPLATE_INDEX" val="20235037"/>
  <p:tag name="KSO_WM_UNIT_LAYERLEVEL" val="1"/>
  <p:tag name="KSO_WM_TAG_VERSION" val="3.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0.xml><?xml version="1.0" encoding="utf-8"?>
<p:tagLst xmlns:p="http://schemas.openxmlformats.org/presentationml/2006/main">
  <p:tag name="KSO_WM_SLIDE_ID" val="custom20235037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5037"/>
  <p:tag name="KSO_WM_SLIDE_TYPE" val="text"/>
  <p:tag name="KSO_WM_SLIDE_SUBTYPE" val="picTxt"/>
  <p:tag name="KSO_WM_SLIDE_SIZE" val="864.15*120.4"/>
  <p:tag name="KSO_WM_SLIDE_POSITION" val="43.85*373.7"/>
  <p:tag name="KSO_WM_SLIDE_LAYOUT" val="a_d_f_l"/>
  <p:tag name="KSO_WM_SLIDE_LAYOUT_CNT" val="1_1_1_1"/>
  <p:tag name="KSO_WM_SPECIAL_SOURCE" val="bdnull"/>
  <p:tag name="KSO_WM_DIAGRAM_GROUP_CODE" val="l1-1"/>
  <p:tag name="KSO_WM_SLIDE_DIAGTYPE" val="l"/>
</p:tagLst>
</file>

<file path=ppt/tags/tag47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5037_1*i*1"/>
  <p:tag name="KSO_WM_TEMPLATE_CATEGORY" val="custom"/>
  <p:tag name="KSO_WM_TEMPLATE_INDEX" val="20235037"/>
  <p:tag name="KSO_WM_UNIT_LAYERLEVEL" val="1"/>
  <p:tag name="KSO_WM_TAG_VERSION" val="3.0"/>
  <p:tag name="KSO_WM_BEAUTIFY_FLAG" val="#wm#"/>
</p:tagLst>
</file>

<file path=ppt/tags/tag47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5037_1*i*2"/>
  <p:tag name="KSO_WM_TEMPLATE_CATEGORY" val="custom"/>
  <p:tag name="KSO_WM_TEMPLATE_INDEX" val="20235037"/>
  <p:tag name="KSO_WM_UNIT_LAYERLEVEL" val="1"/>
  <p:tag name="KSO_WM_TAG_VERSION" val="3.0"/>
  <p:tag name="KSO_WM_BEAUTIFY_FLAG" val="#wm#"/>
</p:tagLst>
</file>

<file path=ppt/tags/tag473.xml><?xml version="1.0" encoding="utf-8"?>
<p:tagLst xmlns:p="http://schemas.openxmlformats.org/presentationml/2006/main">
  <p:tag name="KSO_WM_SLIDE_ID" val="custom20235037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5037"/>
  <p:tag name="KSO_WM_SLIDE_TYPE" val="text"/>
  <p:tag name="KSO_WM_SLIDE_SUBTYPE" val="picTxt"/>
  <p:tag name="KSO_WM_SLIDE_SIZE" val="864.15*120.4"/>
  <p:tag name="KSO_WM_SLIDE_POSITION" val="43.85*373.7"/>
  <p:tag name="KSO_WM_SLIDE_LAYOUT" val="a_d_f_l"/>
  <p:tag name="KSO_WM_SLIDE_LAYOUT_CNT" val="1_1_1_1"/>
  <p:tag name="KSO_WM_SPECIAL_SOURCE" val="bdnull"/>
  <p:tag name="KSO_WM_DIAGRAM_GROUP_CODE" val="l1-1"/>
  <p:tag name="KSO_WM_SLIDE_DIAGTYPE" val="l"/>
</p:tagLst>
</file>

<file path=ppt/tags/tag474.xml><?xml version="1.0" encoding="utf-8"?>
<p:tagLst xmlns:p="http://schemas.openxmlformats.org/presentationml/2006/main">
  <p:tag name="KSO_WM_UNIT_VALUE" val="1305*3046"/>
  <p:tag name="KSO_WM_UNIT_HIGHLIGHT" val="0"/>
  <p:tag name="KSO_WM_UNIT_COMPATIBLE" val="0"/>
  <p:tag name="KSO_WM_UNIT_DIAGRAM_ISNUMVISUAL" val="0"/>
  <p:tag name="KSO_WM_UNIT_DIAGRAM_ISREFERUNIT" val="0"/>
  <p:tag name="KSO_WM_UNIT_TYPE" val="d"/>
  <p:tag name="KSO_WM_UNIT_INDEX" val="1"/>
  <p:tag name="KSO_WM_UNIT_ID" val="custom20231934_1*d*1"/>
  <p:tag name="KSO_WM_TEMPLATE_CATEGORY" val="custom"/>
  <p:tag name="KSO_WM_TEMPLATE_INDEX" val="20231934"/>
  <p:tag name="KSO_WM_UNIT_LAYERLEVEL" val="1"/>
  <p:tag name="KSO_WM_TAG_VERSION" val="3.0"/>
  <p:tag name="KSO_WM_BEAUTIFY_FLAG" val="#wm#"/>
  <p:tag name="KSO_WM_UNIT_LINE_FORE_SCHEMECOLOR_INDEX" val="13"/>
  <p:tag name="KSO_WM_UNIT_LINE_FILL_TYPE" val="2"/>
  <p:tag name="KSO_WM_UNIT_USESOURCEFORMAT_APPLY" val="1"/>
  <p:tag name="KSO_WM_UNIT_PICTURE_SUBTYPE" val="a"/>
</p:tagLst>
</file>

<file path=ppt/tags/tag4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1934_1*i*1"/>
  <p:tag name="KSO_WM_TEMPLATE_CATEGORY" val="custom"/>
  <p:tag name="KSO_WM_TEMPLATE_INDEX" val="20231934"/>
  <p:tag name="KSO_WM_UNIT_LAYERLEVEL" val="1"/>
  <p:tag name="KSO_WM_TAG_VERSION" val="3.0"/>
  <p:tag name="KSO_WM_BEAUTIFY_FLAG" val="#wm#"/>
</p:tagLst>
</file>

<file path=ppt/tags/tag476.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c_f"/>
  <p:tag name="KSO_WM_UNIT_INDEX" val="1_1"/>
  <p:tag name="KSO_WM_UNIT_ID" val="custom20231934_1*c_f*1_1"/>
  <p:tag name="KSO_WM_TEMPLATE_CATEGORY" val="custom"/>
  <p:tag name="KSO_WM_TEMPLATE_INDEX" val="20231934"/>
  <p:tag name="KSO_WM_UNIT_LAYERLEVEL" val="1_1"/>
  <p:tag name="KSO_WM_TAG_VERSION" val="3.0"/>
  <p:tag name="KSO_WM_BEAUTIFY_FLAG" val="#wm#"/>
  <p:tag name="KSO_WM_UNIT_PRESET_TEXT" val="单击此处添加文本具体内容"/>
  <p:tag name="KSO_WM_UNIT_LINE_FORE_SCHEMECOLOR_INDEX" val="-2"/>
  <p:tag name="KSO_WM_UNIT_TEXT_TYPE" val="1"/>
</p:tagLst>
</file>

<file path=ppt/tags/tag47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c_a"/>
  <p:tag name="KSO_WM_UNIT_INDEX" val="1_1"/>
  <p:tag name="KSO_WM_UNIT_ID" val="custom20231934_1*c_a*1_1"/>
  <p:tag name="KSO_WM_TEMPLATE_CATEGORY" val="custom"/>
  <p:tag name="KSO_WM_TEMPLATE_INDEX" val="20231934"/>
  <p:tag name="KSO_WM_UNIT_LAYERLEVEL" val="1_1"/>
  <p:tag name="KSO_WM_TAG_VERSION" val="3.0"/>
  <p:tag name="KSO_WM_BEAUTIFY_FLAG" val="#wm#"/>
  <p:tag name="KSO_WM_UNIT_PRESET_TEXT" val="添加标题"/>
  <p:tag name="KSO_WM_UNIT_LINE_FORE_SCHEMECOLOR_INDEX" val="-2"/>
  <p:tag name="KSO_WM_UNIT_TEXT_TYPE" val="1"/>
</p:tagLst>
</file>

<file path=ppt/tags/tag4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1934_1*i*2"/>
  <p:tag name="KSO_WM_TEMPLATE_CATEGORY" val="custom"/>
  <p:tag name="KSO_WM_TEMPLATE_INDEX" val="20231934"/>
  <p:tag name="KSO_WM_UNIT_LAYERLEVEL" val="1"/>
  <p:tag name="KSO_WM_TAG_VERSION" val="3.0"/>
  <p:tag name="KSO_WM_BEAUTIFY_FLAG" val="#wm#"/>
</p:tagLst>
</file>

<file path=ppt/tags/tag479.xml><?xml version="1.0" encoding="utf-8"?>
<p:tagLst xmlns:p="http://schemas.openxmlformats.org/presentationml/2006/main">
  <p:tag name="KSO_WM_TEMPLATE_MASTER_TYPE" val="0"/>
  <p:tag name="KSO_WM_TEMPLATE_COLOR_TYPE" val="0"/>
  <p:tag name="KSO_WM_BEAUTIFY_FLAG" val="#wm#"/>
  <p:tag name="KSO_WM_TEMPLATE_CATEGORY" val="custom"/>
  <p:tag name="KSO_WM_SLIDE_TYPE" val="text"/>
  <p:tag name="KSO_WM_SLIDE_SUBTYPE" val="picTxt"/>
  <p:tag name="KSO_WM_SLIDE_SIZE" val="301.95*50.1"/>
  <p:tag name="KSO_WM_SLIDE_POSITION" val="178.15*219.45"/>
  <p:tag name="KSO_WM_SLIDE_LAYOUT" val="a_d_c"/>
  <p:tag name="KSO_WM_SLIDE_LAYOUT_CNT" val="1_1_1"/>
  <p:tag name="KSO_WM_SPECIAL_SOURCE" val="bdnull"/>
  <p:tag name="KSO_WM_TEMPLATE_INDEX" val="20231934"/>
  <p:tag name="KSO_WM_TEMPLATE_SUBCATEGORY" val="0"/>
  <p:tag name="KSO_WM_SLIDE_INDEX" val="1"/>
  <p:tag name="KSO_WM_TAG_VERSION" val="3.0"/>
  <p:tag name="KSO_WM_SLIDE_ID" val="custom20231934_1"/>
  <p:tag name="KSO_WM_SLIDE_ITEM_CNT" val="0"/>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8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5037_1*i*1"/>
  <p:tag name="KSO_WM_TEMPLATE_CATEGORY" val="custom"/>
  <p:tag name="KSO_WM_TEMPLATE_INDEX" val="20235037"/>
  <p:tag name="KSO_WM_UNIT_LAYERLEVEL" val="1"/>
  <p:tag name="KSO_WM_TAG_VERSION" val="3.0"/>
  <p:tag name="KSO_WM_BEAUTIFY_FLAG" val="#wm#"/>
</p:tagLst>
</file>

<file path=ppt/tags/tag4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5037_1*i*2"/>
  <p:tag name="KSO_WM_TEMPLATE_CATEGORY" val="custom"/>
  <p:tag name="KSO_WM_TEMPLATE_INDEX" val="20235037"/>
  <p:tag name="KSO_WM_UNIT_LAYERLEVEL" val="1"/>
  <p:tag name="KSO_WM_TAG_VERSION" val="3.0"/>
  <p:tag name="KSO_WM_BEAUTIFY_FLAG" val="#wm#"/>
</p:tagLst>
</file>

<file path=ppt/tags/tag482.xml><?xml version="1.0" encoding="utf-8"?>
<p:tagLst xmlns:p="http://schemas.openxmlformats.org/presentationml/2006/main">
  <p:tag name="KSO_WM_SLIDE_ID" val="custom20235037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5037"/>
  <p:tag name="KSO_WM_SLIDE_TYPE" val="text"/>
  <p:tag name="KSO_WM_SLIDE_SUBTYPE" val="picTxt"/>
  <p:tag name="KSO_WM_SLIDE_SIZE" val="864.15*120.4"/>
  <p:tag name="KSO_WM_SLIDE_POSITION" val="43.85*373.7"/>
  <p:tag name="KSO_WM_SLIDE_LAYOUT" val="a_d_f_l"/>
  <p:tag name="KSO_WM_SLIDE_LAYOUT_CNT" val="1_1_1_1"/>
  <p:tag name="KSO_WM_SPECIAL_SOURCE" val="bdnull"/>
  <p:tag name="KSO_WM_DIAGRAM_GROUP_CODE" val="l1-1"/>
  <p:tag name="KSO_WM_SLIDE_DIAGTYPE" val="l"/>
</p:tagLst>
</file>

<file path=ppt/tags/tag48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2*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48031496063,&quot;left&quot;:54.8,&quot;top&quot;:131.36732283464568,&quot;width&quot;:850.42094488188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Lst>
</file>

<file path=ppt/tags/tag48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2*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48031496063,&quot;left&quot;:54.8,&quot;top&quot;:131.36732283464568,&quot;width&quot;:850.42094488188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Lst>
</file>

<file path=ppt/tags/tag48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2*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48031496063,&quot;left&quot;:54.8,&quot;top&quot;:131.36732283464568,&quot;width&quot;:850.42094488188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Lst>
</file>

<file path=ppt/tags/tag48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2*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48031496063,&quot;left&quot;:54.8,&quot;top&quot;:131.36732283464568,&quot;width&quot;:850.42094488188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Lst>
</file>

<file path=ppt/tags/tag48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2*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48031496063,&quot;left&quot;:54.8,&quot;top&quot;:131.36732283464568,&quot;width&quot;:850.42094488188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Lst>
</file>

<file path=ppt/tags/tag48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2*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48031496063,&quot;left&quot;:54.8,&quot;top&quot;:131.36732283464568,&quot;width&quot;:850.42094488188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Lst>
</file>

<file path=ppt/tags/tag48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315_2*l_h_f*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48031496063,&quot;left&quot;:54.8,&quot;top&quot;:131.36732283464568,&quot;width&quot;:850.42094488188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315_2*l_h_a*1_4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48031496063,&quot;left&quot;:54.8,&quot;top&quot;:131.36732283464568,&quot;width&quot;:850.420944881889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Lst>
</file>

<file path=ppt/tags/tag4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48031496063,&quot;left&quot;:54.8,&quot;top&quot;:131.36732283464568,&quot;width&quot;:850.4209448818898}"/>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ai_match*VCG41N1405385403**1752498977165_188.1_98ac38a80b36-slide-13"/>
</p:tagLst>
</file>

<file path=ppt/tags/tag4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48031496063,&quot;left&quot;:54.8,&quot;top&quot;:131.36732283464568,&quot;width&quot;:850.4209448818898}"/>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Lst>
</file>

<file path=ppt/tags/tag4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48031496063,&quot;left&quot;:54.8,&quot;top&quot;:131.36732283464568,&quot;width&quot;:850.4209448818898}"/>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Lst>
</file>

<file path=ppt/tags/tag4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d*1_4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05.5248031496063,&quot;left&quot;:54.8,&quot;top&quot;:131.36732283464568,&quot;width&quot;:850.4209448818898}"/>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Lst>
</file>

<file path=ppt/tags/tag4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i*1_1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48031496063,&quot;left&quot;:54.8,&quot;top&quot;:131.36732283464568,&quot;width&quot;:850.420944881889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Lst>
</file>

<file path=ppt/tags/tag4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i*1_2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48031496063,&quot;left&quot;:54.8,&quot;top&quot;:131.36732283464568,&quot;width&quot;:850.420944881889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Lst>
</file>

<file path=ppt/tags/tag4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i*1_3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48031496063,&quot;left&quot;:54.8,&quot;top&quot;:131.36732283464568,&quot;width&quot;:850.420944881889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Lst>
</file>

<file path=ppt/tags/tag49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2*l_h_i*1_4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4_1"/>
  <p:tag name="KSO_WM_DIAGRAM_VERSION" val="3"/>
  <p:tag name="KSO_WM_DIAGRAM_COLOR_TRICK" val="1"/>
  <p:tag name="KSO_WM_DIAGRAM_COLOR_TEXT_CAN_REMOVE" val="n"/>
  <p:tag name="KSO_WM_DIAGRAM_MAX_ITEMCNT" val="4"/>
  <p:tag name="KSO_WM_DIAGRAM_MIN_ITEMCNT" val="3"/>
  <p:tag name="KSO_WM_DIAGRAM_VIRTUALLY_FRAME" val="{&quot;height&quot;:305.5248031496063,&quot;left&quot;:54.8,&quot;top&quot;:131.36732283464568,&quot;width&quot;:850.420944881889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Lst>
</file>

<file path=ppt/tags/tag499.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00.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Lst>
</file>

<file path=ppt/tags/tag501.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50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2*l_h_f*1_1_1"/>
  <p:tag name="KSO_WM_TEMPLATE_CATEGORY" val="diagram"/>
  <p:tag name="KSO_WM_TEMPLATE_INDEX" val="20233315"/>
  <p:tag name="KSO_WM_UNIT_LAYERLEVEL" val="1_1_1"/>
  <p:tag name="KSO_WM_TAG_VERSION" val="3.0"/>
  <p:tag name="KSO_WM_DIAGRAM_MAX_ITEMCNT" val="4"/>
  <p:tag name="KSO_WM_DIAGRAM_MIN_ITEMCNT" val="3"/>
  <p:tag name="KSO_WM_DIAGRAM_VIRTUALLY_FRAME" val="{&quot;height&quot;:305.5248031496063,&quot;left&quot;:54.803149606299215,&quot;top&quot;:131.36732283464568,&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Lst>
</file>

<file path=ppt/tags/tag503.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Lst>
</file>

<file path=ppt/tags/tag504.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50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2*l_h_f*1_1_1"/>
  <p:tag name="KSO_WM_TEMPLATE_CATEGORY" val="diagram"/>
  <p:tag name="KSO_WM_TEMPLATE_INDEX" val="20233315"/>
  <p:tag name="KSO_WM_UNIT_LAYERLEVEL" val="1_1_1"/>
  <p:tag name="KSO_WM_TAG_VERSION" val="3.0"/>
  <p:tag name="KSO_WM_DIAGRAM_MAX_ITEMCNT" val="4"/>
  <p:tag name="KSO_WM_DIAGRAM_MIN_ITEMCNT" val="3"/>
  <p:tag name="KSO_WM_DIAGRAM_VIRTUALLY_FRAME" val="{&quot;height&quot;:305.5248031496063,&quot;left&quot;:54.803149606299215,&quot;top&quot;:131.36732283464568,&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Lst>
</file>

<file path=ppt/tags/tag506.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Lst>
</file>

<file path=ppt/tags/tag507.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50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2*l_h_f*1_1_1"/>
  <p:tag name="KSO_WM_TEMPLATE_CATEGORY" val="diagram"/>
  <p:tag name="KSO_WM_TEMPLATE_INDEX" val="20233315"/>
  <p:tag name="KSO_WM_UNIT_LAYERLEVEL" val="1_1_1"/>
  <p:tag name="KSO_WM_TAG_VERSION" val="3.0"/>
  <p:tag name="KSO_WM_DIAGRAM_MAX_ITEMCNT" val="4"/>
  <p:tag name="KSO_WM_DIAGRAM_MIN_ITEMCNT" val="3"/>
  <p:tag name="KSO_WM_DIAGRAM_VIRTUALLY_FRAME" val="{&quot;height&quot;:305.5248031496063,&quot;left&quot;:54.803149606299215,&quot;top&quot;:131.36732283464568,&quot;width&quot;:850.417795275590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32"/>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Lst>
</file>

<file path=ppt/tags/tag509.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0.xml><?xml version="1.0" encoding="utf-8"?>
<p:tagLst xmlns:p="http://schemas.openxmlformats.org/presentationml/2006/main">
  <p:tag name="KSO_WM_UNIT_ISCONTENTSTITLE" val="1"/>
  <p:tag name="KSO_WM_UNIT_ISNUMDGM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6_4*a*1"/>
  <p:tag name="KSO_WM_TEMPLATE_CATEGORY" val="custom"/>
  <p:tag name="KSO_WM_TEMPLATE_INDEX" val="6"/>
  <p:tag name="KSO_WM_UNIT_LAYERLEVEL" val="1"/>
  <p:tag name="KSO_WM_TAG_VERSION" val="3.0"/>
  <p:tag name="KSO_WM_BEAUTIFY_FLAG" val="#wm#"/>
  <p:tag name="KSO_WM_UNIT_PRESET_TEXT" val="目录"/>
  <p:tag name="KSO_WM_DIAGRAM_COLOR_TRICK" val="1"/>
  <p:tag name="KSO_WM_DIAGRAM_COLOR_TEXT_CAN_REMOVE" val="n"/>
</p:tagLst>
</file>

<file path=ppt/tags/tag511.xml><?xml version="1.0" encoding="utf-8"?>
<p:tagLst xmlns:p="http://schemas.openxmlformats.org/presentationml/2006/main">
  <p:tag name="KSO_WM_DIAGRAM_VIRTUALLY_FRAME" val="{&quot;height&quot;:345.73779527559054,&quot;left&quot;:92.85889763779527,&quot;top&quot;:147.51220472440946,&quot;width&quot;:770.6996850393701}"/>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6_4*l_h_f*1_1_1"/>
  <p:tag name="KSO_WM_TEMPLATE_CATEGORY" val="custom"/>
  <p:tag name="KSO_WM_TEMPLATE_INDEX" val="6"/>
  <p:tag name="KSO_WM_UNIT_LAYERLEVEL" val="1_1_1"/>
  <p:tag name="KSO_WM_TAG_VERSION" val="3.0"/>
  <p:tag name="KSO_WM_BEAUTIFY_FLAG" val="#wm#"/>
  <p:tag name="KSO_WM_UNIT_PRESET_TEXT" val="单击此处添加目录&#10;项标题内容"/>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12.xml><?xml version="1.0" encoding="utf-8"?>
<p:tagLst xmlns:p="http://schemas.openxmlformats.org/presentationml/2006/main">
  <p:tag name="KSO_WM_DIAGRAM_VIRTUALLY_FRAME" val="{&quot;height&quot;:345.73779527559054,&quot;left&quot;:92.85889763779527,&quot;top&quot;:147.51220472440946,&quot;width&quot;:770.6996850393701}"/>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custom6_4*l_h_i*1_1_1"/>
  <p:tag name="KSO_WM_TEMPLATE_CATEGORY" val="custom"/>
  <p:tag name="KSO_WM_TEMPLATE_INDEX" val="6"/>
  <p:tag name="KSO_WM_UNIT_LAYERLEVEL" val="1_1_1"/>
  <p:tag name="KSO_WM_TAG_VERSION" val="3.0"/>
  <p:tag name="KSO_WM_BEAUTIFY_FLAG" val="#wm#"/>
  <p:tag name="KSO_WM_UNIT_PRESET_TEXT" val="01"/>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13.xml><?xml version="1.0" encoding="utf-8"?>
<p:tagLst xmlns:p="http://schemas.openxmlformats.org/presentationml/2006/main">
  <p:tag name="KSO_WM_DIAGRAM_VIRTUALLY_FRAME" val="{&quot;height&quot;:345.73779527559054,&quot;left&quot;:92.85889763779527,&quot;top&quot;:147.51220472440946,&quot;width&quot;:770.6996850393701}"/>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custom6_4*l_h_f*1_2_1"/>
  <p:tag name="KSO_WM_TEMPLATE_CATEGORY" val="custom"/>
  <p:tag name="KSO_WM_TEMPLATE_INDEX" val="6"/>
  <p:tag name="KSO_WM_UNIT_LAYERLEVEL" val="1_1_1"/>
  <p:tag name="KSO_WM_TAG_VERSION" val="3.0"/>
  <p:tag name="KSO_WM_BEAUTIFY_FLAG" val="#wm#"/>
  <p:tag name="KSO_WM_UNIT_PRESET_TEXT" val="单击此处添加目录&#10;项标题内容"/>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14.xml><?xml version="1.0" encoding="utf-8"?>
<p:tagLst xmlns:p="http://schemas.openxmlformats.org/presentationml/2006/main">
  <p:tag name="KSO_WM_DIAGRAM_VIRTUALLY_FRAME" val="{&quot;height&quot;:345.73779527559054,&quot;left&quot;:92.85889763779527,&quot;top&quot;:147.51220472440946,&quot;width&quot;:770.6996850393701}"/>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custom6_4*l_h_i*1_2_1"/>
  <p:tag name="KSO_WM_TEMPLATE_CATEGORY" val="custom"/>
  <p:tag name="KSO_WM_TEMPLATE_INDEX" val="6"/>
  <p:tag name="KSO_WM_UNIT_LAYERLEVEL" val="1_1_1"/>
  <p:tag name="KSO_WM_TAG_VERSION" val="3.0"/>
  <p:tag name="KSO_WM_BEAUTIFY_FLAG" val="#wm#"/>
  <p:tag name="KSO_WM_UNIT_PRESET_TEXT" val="02"/>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15.xml><?xml version="1.0" encoding="utf-8"?>
<p:tagLst xmlns:p="http://schemas.openxmlformats.org/presentationml/2006/main">
  <p:tag name="KSO_WM_DIAGRAM_VIRTUALLY_FRAME" val="{&quot;height&quot;:345.73779527559054,&quot;left&quot;:92.85889763779527,&quot;top&quot;:147.51220472440946,&quot;width&quot;:770.6996850393701}"/>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custom6_4*l_h_f*1_3_1"/>
  <p:tag name="KSO_WM_TEMPLATE_CATEGORY" val="custom"/>
  <p:tag name="KSO_WM_TEMPLATE_INDEX" val="6"/>
  <p:tag name="KSO_WM_UNIT_LAYERLEVEL" val="1_1_1"/>
  <p:tag name="KSO_WM_TAG_VERSION" val="3.0"/>
  <p:tag name="KSO_WM_BEAUTIFY_FLAG" val="#wm#"/>
  <p:tag name="KSO_WM_UNIT_PRESET_TEXT" val="单击此处添加目录&#10;项标题内容"/>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16.xml><?xml version="1.0" encoding="utf-8"?>
<p:tagLst xmlns:p="http://schemas.openxmlformats.org/presentationml/2006/main">
  <p:tag name="KSO_WM_DIAGRAM_VIRTUALLY_FRAME" val="{&quot;height&quot;:345.73779527559054,&quot;left&quot;:92.85889763779527,&quot;top&quot;:147.51220472440946,&quot;width&quot;:770.6996850393701}"/>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custom6_4*l_h_i*1_3_1"/>
  <p:tag name="KSO_WM_TEMPLATE_CATEGORY" val="custom"/>
  <p:tag name="KSO_WM_TEMPLATE_INDEX" val="6"/>
  <p:tag name="KSO_WM_UNIT_LAYERLEVEL" val="1_1_1"/>
  <p:tag name="KSO_WM_TAG_VERSION" val="3.0"/>
  <p:tag name="KSO_WM_BEAUTIFY_FLAG" val="#wm#"/>
  <p:tag name="KSO_WM_UNIT_PRESET_TEXT" val="03"/>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17.xml><?xml version="1.0" encoding="utf-8"?>
<p:tagLst xmlns:p="http://schemas.openxmlformats.org/presentationml/2006/main">
  <p:tag name="KSO_WM_DIAGRAM_VIRTUALLY_FRAME" val="{&quot;height&quot;:345.73779527559054,&quot;left&quot;:92.85889763779527,&quot;top&quot;:147.51220472440946,&quot;width&quot;:770.6996850393701}"/>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custom6_4*l_h_f*1_4_1"/>
  <p:tag name="KSO_WM_TEMPLATE_CATEGORY" val="custom"/>
  <p:tag name="KSO_WM_TEMPLATE_INDEX" val="6"/>
  <p:tag name="KSO_WM_UNIT_LAYERLEVEL" val="1_1_1"/>
  <p:tag name="KSO_WM_TAG_VERSION" val="3.0"/>
  <p:tag name="KSO_WM_BEAUTIFY_FLAG" val="#wm#"/>
  <p:tag name="KSO_WM_UNIT_PRESET_TEXT" val="单击此处添加目录&#10;项标题内容"/>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18.xml><?xml version="1.0" encoding="utf-8"?>
<p:tagLst xmlns:p="http://schemas.openxmlformats.org/presentationml/2006/main">
  <p:tag name="KSO_WM_DIAGRAM_VIRTUALLY_FRAME" val="{&quot;height&quot;:345.73779527559054,&quot;left&quot;:92.85889763779527,&quot;top&quot;:147.51220472440946,&quot;width&quot;:770.6996850393701}"/>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custom6_4*l_h_i*1_4_1"/>
  <p:tag name="KSO_WM_TEMPLATE_CATEGORY" val="custom"/>
  <p:tag name="KSO_WM_TEMPLATE_INDEX" val="6"/>
  <p:tag name="KSO_WM_UNIT_LAYERLEVEL" val="1_1_1"/>
  <p:tag name="KSO_WM_TAG_VERSION" val="3.0"/>
  <p:tag name="KSO_WM_BEAUTIFY_FLAG" val="#wm#"/>
  <p:tag name="KSO_WM_UNIT_PRESET_TEXT" val="04"/>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19.xml><?xml version="1.0" encoding="utf-8"?>
<p:tagLst xmlns:p="http://schemas.openxmlformats.org/presentationml/2006/main">
  <p:tag name="KSO_WM_DIAGRAM_VIRTUALLY_FRAME" val="{&quot;height&quot;:336.1002362204725,&quot;left&quot;:92.85889763779527,&quot;top&quot;:147.51220472440946,&quot;width&quot;:770.6996850393701}"/>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custom6_4*l_h_i*1_3_1"/>
  <p:tag name="KSO_WM_TEMPLATE_CATEGORY" val="custom"/>
  <p:tag name="KSO_WM_TEMPLATE_INDEX" val="6"/>
  <p:tag name="KSO_WM_UNIT_LAYERLEVEL" val="1_1_1"/>
  <p:tag name="KSO_WM_TAG_VERSION" val="3.0"/>
  <p:tag name="KSO_WM_UNIT_PRESET_TEXT" val="03"/>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20.xml><?xml version="1.0" encoding="utf-8"?>
<p:tagLst xmlns:p="http://schemas.openxmlformats.org/presentationml/2006/main">
  <p:tag name="KSO_WM_DIAGRAM_VIRTUALLY_FRAME" val="{&quot;height&quot;:336.1002362204725,&quot;left&quot;:92.85889763779527,&quot;top&quot;:147.51220472440946,&quot;width&quot;:770.6996850393701}"/>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custom6_4*l_h_f*1_3_1"/>
  <p:tag name="KSO_WM_TEMPLATE_CATEGORY" val="custom"/>
  <p:tag name="KSO_WM_TEMPLATE_INDEX" val="6"/>
  <p:tag name="KSO_WM_UNIT_LAYERLEVEL" val="1_1_1"/>
  <p:tag name="KSO_WM_TAG_VERSION" val="3.0"/>
  <p:tag name="KSO_WM_UNIT_PRESET_TEXT" val="单击此处添加目录&#10;项标题内容"/>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521.xml><?xml version="1.0" encoding="utf-8"?>
<p:tagLst xmlns:p="http://schemas.openxmlformats.org/presentationml/2006/main">
  <p:tag name="KSO_WM_SLIDE_ITEM_CNT" val="4"/>
  <p:tag name="KSO_WM_SLIDE_TYPE" val="contents"/>
  <p:tag name="KSO_WM_TEMPLATE_INDEX" val="6"/>
  <p:tag name="KSO_WM_SLIDE_THEME_ID" val="20239581"/>
  <p:tag name="KSO_WM_SLIDE_INDEX" val="4"/>
  <p:tag name="KSO_WM_BEAUTIFY_FLAG" val="#wm#"/>
  <p:tag name="KSO_WM_TEMPLATE_CATEGORY" val="custom"/>
  <p:tag name="KSO_WM_TEMPLATE_SUBCATEGORY" val="29"/>
  <p:tag name="KSO_WM_TAG_VERSION" val="3.0"/>
  <p:tag name="KSO_WM_TEMPLATE_COLOR_TYPE" val="0"/>
  <p:tag name="KSO_WM_ASSEMBLE_CHIP_INDEX" val="diag"/>
  <p:tag name="KSO_WM_DIAGRAM_GROUP_CODE" val="l1-1"/>
  <p:tag name="KSO_WM_SLIDE_ID" val="custom6_4"/>
  <p:tag name="KSO_WM_SLIDE_LAYOUT" val="a_l"/>
  <p:tag name="KSO_WM_SLIDE_LAYOUT_CNT" val="1_1"/>
</p:tagLst>
</file>

<file path=ppt/tags/tag522.xml><?xml version="1.0" encoding="utf-8"?>
<p:tagLst xmlns:p="http://schemas.openxmlformats.org/presentationml/2006/main">
  <p:tag name="KSO_WM_UNIT_VALUE" val="952*3384"/>
  <p:tag name="KSO_WM_UNIT_HIGHLIGHT" val="0"/>
  <p:tag name="KSO_WM_UNIT_COMPATIBLE" val="0"/>
  <p:tag name="KSO_WM_UNIT_DIAGRAM_ISNUMVISUAL" val="0"/>
  <p:tag name="KSO_WM_UNIT_DIAGRAM_ISREFERUNIT" val="0"/>
  <p:tag name="KSO_WM_UNIT_TYPE" val="d"/>
  <p:tag name="KSO_WM_UNIT_INDEX" val="1"/>
  <p:tag name="KSO_WM_UNIT_ID" val="custom20232484_1*d*1"/>
  <p:tag name="KSO_WM_TEMPLATE_CATEGORY" val="custom"/>
  <p:tag name="KSO_WM_TEMPLATE_INDEX" val="20232484"/>
  <p:tag name="KSO_WM_UNIT_LAYERLEVEL" val="1"/>
  <p:tag name="KSO_WM_TAG_VERSION" val="3.0"/>
  <p:tag name="KSO_WM_BEAUTIFY_FLAG" val="#wm#"/>
  <p:tag name="KSO_WM_DIAGRAM_GROUP_CODE" val="l1-1"/>
  <p:tag name="KSO_WM_UNIT_LINE_FORE_SCHEMECOLOR_INDEX" val="1"/>
  <p:tag name="KSO_WM_UNIT_LINE_FILL_TYPE" val="2"/>
  <p:tag name="KSO_WM_UNIT_USESOURCEFORMAT_APPLY" val="1"/>
  <p:tag name="KSO_WM_UNIT_PICTURE_SUBTYPE" val="a"/>
  <p:tag name="MH_PIC_SOURCE_TYPE" val="ai_match*TextGenerateImg**1752498977165_188.1_98ac38a80b36-slide-14"/>
</p:tagLst>
</file>

<file path=ppt/tags/tag52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2484_1*i*1"/>
  <p:tag name="KSO_WM_TEMPLATE_CATEGORY" val="custom"/>
  <p:tag name="KSO_WM_TEMPLATE_INDEX" val="20232484"/>
  <p:tag name="KSO_WM_UNIT_LAYERLEVEL" val="1"/>
  <p:tag name="KSO_WM_TAG_VERSION" val="3.0"/>
  <p:tag name="KSO_WM_UNIT_FILL_FORE_SCHEMECOLOR_INDEX" val="2"/>
  <p:tag name="KSO_WM_UNIT_FILL_TYPE" val="1"/>
  <p:tag name="KSO_WM_UNIT_LINE_FORE_SCHEMECOLOR_INDEX" val="5"/>
  <p:tag name="KSO_WM_UNIT_LINE_FILL_TYPE" val="2"/>
  <p:tag name="KSO_WM_UNIT_SHADOW_SCHEMECOLOR_INDEX" val="5"/>
  <p:tag name="KSO_WM_UNIT_TEXT_FILL_FORE_SCHEMECOLOR_INDEX" val="13"/>
  <p:tag name="KSO_WM_UNIT_TEXT_FILL_TYPE" val="1"/>
  <p:tag name="KSO_WM_UNIT_USESOURCEFORMAT_APPLY" val="1"/>
</p:tagLst>
</file>

<file path=ppt/tags/tag524.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2484_1*a*1"/>
  <p:tag name="KSO_WM_TEMPLATE_CATEGORY" val="custom"/>
  <p:tag name="KSO_WM_TEMPLATE_INDEX" val="20232484"/>
  <p:tag name="KSO_WM_UNIT_LAYERLEVEL" val="1"/>
  <p:tag name="KSO_WM_TAG_VERSION" val="3.0"/>
  <p:tag name="KSO_WM_BEAUTIFY_FLAG" val="#wm#"/>
  <p:tag name="KSO_WM_DIAGRAM_GROUP_CODE" val="l1-1"/>
  <p:tag name="KSO_WM_UNIT_USESOURCEFORMAT_APPLY" val="1"/>
  <p:tag name="KSO_WM_UNIT_PRESET_TEXT" val="单击此处添加标题"/>
  <p:tag name="KSO_WM_UNIT_TEXT_TYPE" val="1"/>
</p:tagLst>
</file>

<file path=ppt/tags/tag52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2476_2*l_h_a*1_1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5007874015745,&quot;left&quot;:120.25,&quot;top&quot;:340.6,&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Lst>
</file>

<file path=ppt/tags/tag526.xml><?xml version="1.0" encoding="utf-8"?>
<p:tagLst xmlns:p="http://schemas.openxmlformats.org/presentationml/2006/main">
  <p:tag name="KSO_WM_SLIDE_ID" val="custom20232484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2484"/>
  <p:tag name="KSO_WM_SLIDE_TYPE" val="text"/>
  <p:tag name="KSO_WM_SLIDE_SUBTYPE" val="picTxt"/>
  <p:tag name="KSO_WM_SLIDE_SIZE" val="746*95.95"/>
  <p:tag name="KSO_WM_SLIDE_POSITION" val="120.25*376.775"/>
  <p:tag name="KSO_WM_SLIDE_LAYOUT" val="a_d_l"/>
  <p:tag name="KSO_WM_SLIDE_LAYOUT_CNT" val="1_1_1"/>
  <p:tag name="KSO_WM_SPECIAL_SOURCE" val="bdnull"/>
  <p:tag name="KSO_WM_DIAGRAM_GROUP_CODE" val="l1-1"/>
  <p:tag name="KSO_WM_SLIDE_DIAGTYPE" val="l"/>
</p:tagLst>
</file>

<file path=ppt/tags/tag5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3587_1*i*2"/>
  <p:tag name="KSO_WM_TEMPLATE_CATEGORY" val="custom"/>
  <p:tag name="KSO_WM_TEMPLATE_INDEX" val="20233587"/>
  <p:tag name="KSO_WM_UNIT_LAYERLEVEL" val="1"/>
  <p:tag name="KSO_WM_TAG_VERSION" val="3.0"/>
  <p:tag name="KSO_WM_BEAUTIFY_FLAG" val="#wm#"/>
</p:tagLst>
</file>

<file path=ppt/tags/tag528.xml><?xml version="1.0" encoding="utf-8"?>
<p:tagLst xmlns:p="http://schemas.openxmlformats.org/presentationml/2006/main">
  <p:tag name="KSO_WM_UNIT_VALUE" val="1105*3384"/>
  <p:tag name="KSO_WM_UNIT_HIGHLIGHT" val="0"/>
  <p:tag name="KSO_WM_UNIT_COMPATIBLE" val="0"/>
  <p:tag name="KSO_WM_UNIT_DIAGRAM_ISNUMVISUAL" val="0"/>
  <p:tag name="KSO_WM_UNIT_DIAGRAM_ISREFERUNIT" val="0"/>
  <p:tag name="KSO_WM_UNIT_TYPE" val="d"/>
  <p:tag name="KSO_WM_UNIT_INDEX" val="1"/>
  <p:tag name="KSO_WM_UNIT_ID" val="custom20233587_1*d*1"/>
  <p:tag name="KSO_WM_TEMPLATE_CATEGORY" val="custom"/>
  <p:tag name="KSO_WM_TEMPLATE_INDEX" val="20233587"/>
  <p:tag name="KSO_WM_UNIT_LAYERLEVEL" val="1"/>
  <p:tag name="KSO_WM_TAG_VERSION" val="3.0"/>
  <p:tag name="KSO_WM_BEAUTIFY_FLAG" val="#wm#"/>
  <p:tag name="KSO_WM_UNIT_PICTURE_SUBTYPE" val="a"/>
</p:tagLst>
</file>

<file path=ppt/tags/tag529.xml><?xml version="1.0" encoding="utf-8"?>
<p:tagLst xmlns:p="http://schemas.openxmlformats.org/presentationml/2006/main">
  <p:tag name="KSO_WM_UNIT_SUBTYPE" val="a"/>
  <p:tag name="KSO_WM_UNIT_TEXT_LAYER_COUNT" val="2"/>
  <p:tag name="KSO_WM_UNIT_NOCLEAR" val="0"/>
  <p:tag name="KSO_WM_UNIT_VALUE" val="98"/>
  <p:tag name="KSO_WM_UNIT_HIGHLIGHT" val="0"/>
  <p:tag name="KSO_WM_UNIT_COMPATIBLE" val="0"/>
  <p:tag name="KSO_WM_UNIT_DIAGRAM_ISNUMVISUAL" val="0"/>
  <p:tag name="KSO_WM_UNIT_DIAGRAM_ISREFERUNIT" val="0"/>
  <p:tag name="KSO_WM_UNIT_TYPE" val="f"/>
  <p:tag name="KSO_WM_UNIT_INDEX" val="1"/>
  <p:tag name="KSO_WM_UNIT_ID" val="custom20233587_1*f*1"/>
  <p:tag name="KSO_WM_TEMPLATE_CATEGORY" val="custom"/>
  <p:tag name="KSO_WM_TEMPLATE_INDEX" val="20233587"/>
  <p:tag name="KSO_WM_UNIT_LAYERLEVEL" val="1"/>
  <p:tag name="KSO_WM_TAG_VERSION" val="3.0"/>
  <p:tag name="KSO_WM_BEAUTIFY_FLAG" val="#wm#"/>
  <p:tag name="KSO_WM_UNIT_PRESET_TEXT" val="单击此处添加标题&#13;单击此处编辑添加正文内容，为了最终演示发布的良好效果，请尽量言简意赅的阐述观点。"/>
  <p:tag name="KSO_WM_UNIT_TEXT_TYPE"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0.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531.xml><?xml version="1.0" encoding="utf-8"?>
<p:tagLst xmlns:p="http://schemas.openxmlformats.org/presentationml/2006/main">
  <p:tag name="KSO_WM_TEMPLATE_MASTER_TYPE" val="0"/>
  <p:tag name="KSO_WM_TEMPLATE_COLOR_TYPE" val="0"/>
  <p:tag name="KSO_WM_BEAUTIFY_FLAG" val="#wm#"/>
  <p:tag name="KSO_WM_TEMPLATE_CATEGORY" val="custom"/>
  <p:tag name="KSO_WM_SLIDE_TYPE" val="text"/>
  <p:tag name="KSO_WM_SLIDE_SUBTYPE" val="picTxt"/>
  <p:tag name="KSO_WM_SLIDE_SIZE" val="960*481"/>
  <p:tag name="KSO_WM_SLIDE_POSITION" val="0*0"/>
  <p:tag name="KSO_WM_SLIDE_LAYOUT" val="a_d_f"/>
  <p:tag name="KSO_WM_SLIDE_LAYOUT_CNT" val="1_1_1"/>
  <p:tag name="KSO_WM_SPECIAL_SOURCE" val="bdnull"/>
  <p:tag name="KSO_WM_TEMPLATE_INDEX" val="20233587"/>
  <p:tag name="KSO_WM_TEMPLATE_SUBCATEGORY" val="0"/>
  <p:tag name="KSO_WM_SLIDE_INDEX" val="1"/>
  <p:tag name="KSO_WM_TAG_VERSION" val="3.0"/>
  <p:tag name="KSO_WM_SLIDE_ID" val="custom20233587_1"/>
  <p:tag name="KSO_WM_SLIDE_ITEM_CNT" val="0"/>
</p:tagLst>
</file>

<file path=ppt/tags/tag5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5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5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5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5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5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5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5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5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542.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543.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544.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54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f"/>
  <p:tag name="KSO_WM_UNIT_INDEX" val="1"/>
  <p:tag name="KSO_WM_UNIT_ID" val="custom20235028_1*f*1"/>
  <p:tag name="KSO_WM_TEMPLATE_CATEGORY" val="custom"/>
  <p:tag name="KSO_WM_TEMPLATE_INDEX" val="20235028"/>
  <p:tag name="KSO_WM_UNIT_LAYERLEVEL" val="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65.65000000000003,&quot;left&quot;:344.8470350370632,&quot;top&quot;:118.22503937007873,&quot;width&quot;:558.4000244140626}"/>
  <p:tag name="KSO_WM_DIAGRAM_COLOR_MATCH_VALUE" val="{&quot;shape&quot;:{&quot;fill&quot;:{&quot;solid&quot;:{&quot;brightness&quot;:0.6000000238418579,&quot;colorType&quot;:1,&quot;foreColorIndex&quot;: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 name="KSO_WM_DIAGRAM_USE_COLOR_VALUE" val="{&quot;color_scheme&quot;:1,&quot;theme_color_indexes&quot;:[5,5,5,5,5,5]}"/>
  <p:tag name="KSO_WM_UNIT_SUBTYPE" val="a"/>
  <p:tag name="KSO_WM_UNIT_NOCLEAR" val="0"/>
  <p:tag name="KSO_WM_UNIT_VALUE" val="102"/>
  <p:tag name="KSO_WM_BEAUTIFY_FLAG" val="#wm#"/>
  <p:tag name="KSO_WM_UNIT_TEXT_TYPE" val="1"/>
  <p:tag name="KSO_WM_UNIT_TEXT_LAYER_COUNT" val="1"/>
  <p:tag name="KSO_WM_UNIT_PRESET_TEXT" val="单击此处添加文本具体内容，简明扼要的阐述您的观点。根据需要可酌情增减文字，以便观者准确的理解您传达的思想。根据需要可酌情增减文字，以便观者准确的理解您传达的思想。"/>
</p:tagLst>
</file>

<file path=ppt/tags/tag546.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2474_3*l_h_f*1_2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1220703125,&quot;left&quot;:51.9588188976378,&quot;top&quot;:213.41995452640566,&quot;width&quot;:851.0929921259842}"/>
  <p:tag name="KSO_WM_UNIT_VALUE" val="44"/>
  <p:tag name="KSO_WM_DIAGRAM_COLOR_MATCH_VALUE" val="{&quot;shape&quot;:{&quot;fill&quot;:{&quot;gradient&quot;:[{&quot;brightness&quot;:-0.25,&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TEXT_LAYER_COUNT" val="1"/>
  <p:tag name="KSO_WM_BEAUTIFY_FLAG" val="#wm#"/>
  <p:tag name="KSO_WM_UNIT_PRESET_TEXT" val="单击此处添加文本具体内容，简明扼要地阐述您的观点思想，根据需要可酌情增减文字单击此处添加文本具体内容"/>
  <p:tag name="KSO_WM_UNIT_FILL_TYPE" val="3"/>
</p:tagLst>
</file>

<file path=ppt/tags/tag547.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2474_3*l_h_f*1_1_1"/>
  <p:tag name="KSO_WM_TEMPLATE_CATEGORY" val="diagram"/>
  <p:tag name="KSO_WM_TEMPLATE_INDEX" val="20232474"/>
  <p:tag name="KSO_WM_UNIT_LAYERLEVEL" val="1_1_1"/>
  <p:tag name="KSO_WM_TAG_VERSION" val="3.0"/>
  <p:tag name="KSO_WM_UNIT_VALUE" val="33"/>
  <p:tag name="KSO_WM_DIAGRAM_MAX_ITEMCNT" val="4"/>
  <p:tag name="KSO_WM_DIAGRAM_MIN_ITEMCNT" val="2"/>
  <p:tag name="KSO_WM_DIAGRAM_VIRTUALLY_FRAME" val="{&quot;height&quot;:286.45001220703125,&quot;left&quot;:51.9588188976378,&quot;top&quot;:213.41995452640566,&quot;width&quot;:851.0929921259842}"/>
  <p:tag name="KSO_WM_DIAGRAM_COLOR_MATCH_VALUE" val="{&quot;shape&quot;:{&quot;fill&quot;:{&quot;gradient&quot;:[{&quot;brightness&quot;:-0.25,&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TEXT_LAYER_COUNT" val="1"/>
  <p:tag name="KSO_WM_BEAUTIFY_FLAG" val="#wm#"/>
  <p:tag name="KSO_WM_UNIT_PRESET_TEXT" val="单击此处添加文本具体内容，简明扼要地阐述您的观点，根据需要可酌情增减文字单击此处添加文本具体内容"/>
  <p:tag name="KSO_WM_UNIT_FILL_TYPE" val="3"/>
</p:tagLst>
</file>

<file path=ppt/tags/tag548.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2474_3*l_h_f*1_3_1"/>
  <p:tag name="KSO_WM_TEMPLATE_CATEGORY" val="diagram"/>
  <p:tag name="KSO_WM_TEMPLATE_INDEX" val="20232474"/>
  <p:tag name="KSO_WM_UNIT_LAYERLEVEL" val="1_1_1"/>
  <p:tag name="KSO_WM_TAG_VERSION" val="3.0"/>
  <p:tag name="KSO_WM_UNIT_VALUE" val="44"/>
  <p:tag name="KSO_WM_DIAGRAM_MAX_ITEMCNT" val="4"/>
  <p:tag name="KSO_WM_DIAGRAM_MIN_ITEMCNT" val="2"/>
  <p:tag name="KSO_WM_DIAGRAM_VIRTUALLY_FRAME" val="{&quot;height&quot;:286.45001220703125,&quot;left&quot;:51.9588188976378,&quot;top&quot;:213.41995452640566,&quot;width&quot;:851.0929921259842}"/>
  <p:tag name="KSO_WM_DIAGRAM_COLOR_MATCH_VALUE" val="{&quot;shape&quot;:{&quot;fill&quot;:{&quot;gradient&quot;:[{&quot;brightness&quot;:-0.25,&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TEXT_LAYER_COUNT" val="1"/>
  <p:tag name="KSO_WM_BEAUTIFY_FLAG" val="#wm#"/>
  <p:tag name="KSO_WM_UNIT_PRESET_TEXT" val="单击此处添加文本具体内容，简明扼要地阐述您的观点，根据需要可酌情增减文字单击此处添加文本具体内容"/>
  <p:tag name="KSO_WM_UNIT_FILL_TYPE" val="3"/>
</p:tagLst>
</file>

<file path=ppt/tags/tag549.xml><?xml version="1.0" encoding="utf-8"?>
<p:tagLst xmlns:p="http://schemas.openxmlformats.org/presentationml/2006/main">
  <p:tag name="KSO_WM_DIAGRAM_VERSION" val="3"/>
  <p:tag name="KSO_WM_DIAGRAM_COLOR_TRICK" val="1"/>
  <p:tag name="KSO_WM_DIAGRAM_COLOR_TEXT_CAN_REMOVE" val="n"/>
  <p:tag name="KSO_WM_UNIT_VALUE" val="180*180"/>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2474_3*l_h_d*1_1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1220703125,&quot;left&quot;:51.9588188976378,&quot;top&quot;:213.41995452640566,&quot;width&quot;:851.0929921259842}"/>
  <p:tag name="KSO_WM_DIAGRAM_COLOR_MATCH_VALUE" val="{&quot;shape&quot;:{&quot;fill&quot;:{&quot;solid&quot;:{&quot;brightness&quot;:0,&quot;colorType&quot;:1,&quot;foreColorIndex&quot;:5,&quot;transparency&quot;:0},&quot;type&quot;:1},&quot;glow&quot;:{&quot;colorType&quot;:0},&quot;line&quot;:{&quot;solidLine&quot;:{&quot;brightness&quot;:0.6000000238418579,&quot;colorType&quot;:1,&quot;foreColorIndex&quot;:1,&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2474_3*l_h_a*1_1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1220703125,&quot;left&quot;:51.9588188976378,&quot;top&quot;:213.41995452640566,&quot;width&quot;:851.092992125984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6"/>
  <p:tag name="KSO_WM_UNIT_TEXT_TYPE" val="1"/>
  <p:tag name="KSO_WM_BEAUTIFY_FLAG" val="#wm#"/>
  <p:tag name="KSO_WM_UNIT_PRESET_TEXT" val="添加项标题"/>
  <p:tag name="KSO_WM_UNIT_TEXT_FILL_FORE_SCHEMECOLOR_INDEX" val="1"/>
  <p:tag name="KSO_WM_UNIT_TEXT_FILL_TYPE" val="1"/>
</p:tagLst>
</file>

<file path=ppt/tags/tag55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2474_3*l_h_i*1_1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1220703125,&quot;left&quot;:51.9588188976378,&quot;top&quot;:213.41995452640566,&quot;width&quot;:851.0929921259842}"/>
  <p:tag name="KSO_WM_DIAGRAM_COLOR_MATCH_VALUE" val="{&quot;shape&quot;:{&quot;fill&quot;:{&quot;solid&quot;:{&quot;brightness&quot;:0,&quot;colorType&quot;:1,&quot;foreColorIndex&quot;:4,&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4"/>
  <p:tag name="KSO_WM_UNIT_FILL_FORE_SCHEMECOLOR_INDEX_BRIGHTNESS" val="0"/>
</p:tagLst>
</file>

<file path=ppt/tags/tag552.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2474_3*l_h_a*1_2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1220703125,&quot;left&quot;:51.9588188976378,&quot;top&quot;:213.41995452640566,&quot;width&quot;:851.092992125984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6"/>
  <p:tag name="KSO_WM_UNIT_TEXT_TYPE" val="1"/>
  <p:tag name="KSO_WM_BEAUTIFY_FLAG" val="#wm#"/>
  <p:tag name="KSO_WM_UNIT_PRESET_TEXT" val="添加项标题"/>
  <p:tag name="KSO_WM_UNIT_TEXT_FILL_FORE_SCHEMECOLOR_INDEX" val="1"/>
  <p:tag name="KSO_WM_UNIT_TEXT_FILL_TYPE" val="1"/>
</p:tagLst>
</file>

<file path=ppt/tags/tag553.xml><?xml version="1.0" encoding="utf-8"?>
<p:tagLst xmlns:p="http://schemas.openxmlformats.org/presentationml/2006/main">
  <p:tag name="KSO_WM_DIAGRAM_VERSION" val="3"/>
  <p:tag name="KSO_WM_DIAGRAM_COLOR_TRICK" val="1"/>
  <p:tag name="KSO_WM_DIAGRAM_COLOR_TEXT_CAN_REMOVE" val="n"/>
  <p:tag name="KSO_WM_UNIT_VALUE" val="180*180"/>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2474_3*l_h_d*1_2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1220703125,&quot;left&quot;:51.9588188976378,&quot;top&quot;:213.41995452640566,&quot;width&quot;:851.0929921259842}"/>
  <p:tag name="KSO_WM_DIAGRAM_COLOR_MATCH_VALUE" val="{&quot;shape&quot;:{&quot;fill&quot;:{&quot;solid&quot;:{&quot;brightness&quot;:0,&quot;colorType&quot;:1,&quot;foreColorIndex&quot;:5,&quot;transparency&quot;:0},&quot;type&quot;:1},&quot;glow&quot;:{&quot;colorType&quot;:0},&quot;line&quot;:{&quot;solidLine&quot;:{&quot;brightness&quot;:0.6000000238418579,&quot;colorType&quot;:1,&quot;foreColorIndex&quot;:1,&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1"/>
  <p:tag name="MH_PIC_SOURCE_TYPE" val="ai_match*VCG41N468407332**1752498977165_188.1_98ac38a80b36-slide-17"/>
</p:tagLst>
</file>

<file path=ppt/tags/tag55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2474_3*l_h_i*1_2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1220703125,&quot;left&quot;:51.9588188976378,&quot;top&quot;:213.41995452640566,&quot;width&quot;:851.0929921259842}"/>
  <p:tag name="KSO_WM_DIAGRAM_COLOR_MATCH_VALUE" val="{&quot;shape&quot;:{&quot;fill&quot;:{&quot;solid&quot;:{&quot;brightness&quot;:0,&quot;colorType&quot;:1,&quot;foreColorIndex&quot;:4,&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4"/>
  <p:tag name="KSO_WM_UNIT_FILL_FORE_SCHEMECOLOR_INDEX_BRIGHTNESS" val="0"/>
</p:tagLst>
</file>

<file path=ppt/tags/tag555.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2474_3*l_h_f*1_4_1"/>
  <p:tag name="KSO_WM_TEMPLATE_CATEGORY" val="diagram"/>
  <p:tag name="KSO_WM_TEMPLATE_INDEX" val="20232474"/>
  <p:tag name="KSO_WM_UNIT_LAYERLEVEL" val="1_1_1"/>
  <p:tag name="KSO_WM_TAG_VERSION" val="3.0"/>
  <p:tag name="KSO_WM_UNIT_VALUE" val="44"/>
  <p:tag name="KSO_WM_DIAGRAM_MAX_ITEMCNT" val="4"/>
  <p:tag name="KSO_WM_DIAGRAM_MIN_ITEMCNT" val="2"/>
  <p:tag name="KSO_WM_DIAGRAM_VIRTUALLY_FRAME" val="{&quot;height&quot;:286.45001220703125,&quot;left&quot;:51.9588188976378,&quot;top&quot;:213.41995452640566,&quot;width&quot;:851.0929921259842}"/>
  <p:tag name="KSO_WM_DIAGRAM_COLOR_MATCH_VALUE" val="{&quot;shape&quot;:{&quot;fill&quot;:{&quot;gradient&quot;:[{&quot;brightness&quot;:-0.25,&quot;colorType&quot;:1,&quot;foreColorIndex&quot;:5,&quot;pos&quot;:0,&quot;transparency&quot;:0},{&quot;brightness&quot;:0,&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FILL_FORE_SCHEMECOLOR_INDEX_BRIGHTNESS" val="0"/>
  <p:tag name="KSO_WM_UNIT_TEXT_TYPE" val="1"/>
  <p:tag name="KSO_WM_UNIT_TEXT_LAYER_COUNT" val="1"/>
  <p:tag name="KSO_WM_BEAUTIFY_FLAG" val="#wm#"/>
  <p:tag name="KSO_WM_UNIT_PRESET_TEXT" val="单击此处添加文本具体内容，简明扼要地阐述您的观点思想，根据需要可酌情增减文字单击此处添加文本具体内容"/>
  <p:tag name="KSO_WM_UNIT_FILL_TYPE" val="3"/>
</p:tagLst>
</file>

<file path=ppt/tags/tag556.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2474_3*l_h_a*1_3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1220703125,&quot;left&quot;:51.9588188976378,&quot;top&quot;:213.41995452640566,&quot;width&quot;:851.092992125984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6"/>
  <p:tag name="KSO_WM_UNIT_TEXT_TYPE" val="1"/>
  <p:tag name="KSO_WM_BEAUTIFY_FLAG" val="#wm#"/>
  <p:tag name="KSO_WM_UNIT_PRESET_TEXT" val="添加项标题"/>
  <p:tag name="KSO_WM_UNIT_TEXT_FILL_FORE_SCHEMECOLOR_INDEX" val="1"/>
  <p:tag name="KSO_WM_UNIT_TEXT_FILL_TYPE" val="1"/>
</p:tagLst>
</file>

<file path=ppt/tags/tag557.xml><?xml version="1.0" encoding="utf-8"?>
<p:tagLst xmlns:p="http://schemas.openxmlformats.org/presentationml/2006/main">
  <p:tag name="KSO_WM_DIAGRAM_VERSION" val="3"/>
  <p:tag name="KSO_WM_DIAGRAM_COLOR_TRICK" val="1"/>
  <p:tag name="KSO_WM_DIAGRAM_COLOR_TEXT_CAN_REMOVE" val="n"/>
  <p:tag name="KSO_WM_UNIT_VALUE" val="180*180"/>
  <p:tag name="KSO_WM_UNIT_HIGHLIGHT" val="0"/>
  <p:tag name="KSO_WM_UNIT_COMPATIBLE" val="0"/>
  <p:tag name="KSO_WM_UNIT_DIAGRAM_ISNUMVISUAL" val="0"/>
  <p:tag name="KSO_WM_UNIT_DIAGRAM_ISREFERUNIT" val="0"/>
  <p:tag name="KSO_WM_DIAGRAM_GROUP_CODE" val="l1-1"/>
  <p:tag name="KSO_WM_UNIT_TYPE" val="l_h_d"/>
  <p:tag name="KSO_WM_UNIT_INDEX" val="1_3_1"/>
  <p:tag name="KSO_WM_UNIT_ID" val="diagram20232474_3*l_h_d*1_3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1220703125,&quot;left&quot;:51.9588188976378,&quot;top&quot;:213.41995452640566,&quot;width&quot;:851.0929921259842}"/>
  <p:tag name="KSO_WM_DIAGRAM_COLOR_MATCH_VALUE" val="{&quot;shape&quot;:{&quot;fill&quot;:{&quot;solid&quot;:{&quot;brightness&quot;:0,&quot;colorType&quot;:1,&quot;foreColorIndex&quot;:5,&quot;transparency&quot;:0},&quot;type&quot;:1},&quot;glow&quot;:{&quot;colorType&quot;:0},&quot;line&quot;:{&quot;solidLine&quot;:{&quot;brightness&quot;:0.6000000238418579,&quot;colorType&quot;:1,&quot;foreColorIndex&quot;:1,&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1"/>
  <p:tag name="MH_PIC_SOURCE_TYPE" val="ai_match***1752498977165_188.1_98ac38a80b36-slide-17"/>
</p:tagLst>
</file>

<file path=ppt/tags/tag55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2474_3*l_h_i*1_3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1220703125,&quot;left&quot;:51.9588188976378,&quot;top&quot;:213.41995452640566,&quot;width&quot;:851.0929921259842}"/>
  <p:tag name="KSO_WM_DIAGRAM_COLOR_MATCH_VALUE" val="{&quot;shape&quot;:{&quot;fill&quot;:{&quot;solid&quot;:{&quot;brightness&quot;:0,&quot;colorType&quot;:1,&quot;foreColorIndex&quot;:4,&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4"/>
  <p:tag name="KSO_WM_UNIT_FILL_FORE_SCHEMECOLOR_INDEX_BRIGHTNESS" val="0"/>
</p:tagLst>
</file>

<file path=ppt/tags/tag55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2474_3*l_h_a*1_4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1220703125,&quot;left&quot;:51.9588188976378,&quot;top&quot;:213.41995452640566,&quot;width&quot;:851.092992125984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6"/>
  <p:tag name="KSO_WM_UNIT_TEXT_TYPE" val="1"/>
  <p:tag name="KSO_WM_BEAUTIFY_FLAG" val="#wm#"/>
  <p:tag name="KSO_WM_UNIT_PRESET_TEXT" val="添加项标题"/>
  <p:tag name="KSO_WM_UNIT_TEXT_FILL_FORE_SCHEMECOLOR_INDEX" val="1"/>
  <p:tag name="KSO_WM_UNIT_TEXT_FILL_TYPE"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0.xml><?xml version="1.0" encoding="utf-8"?>
<p:tagLst xmlns:p="http://schemas.openxmlformats.org/presentationml/2006/main">
  <p:tag name="KSO_WM_DIAGRAM_VERSION" val="3"/>
  <p:tag name="KSO_WM_DIAGRAM_COLOR_TRICK" val="1"/>
  <p:tag name="KSO_WM_DIAGRAM_COLOR_TEXT_CAN_REMOVE" val="n"/>
  <p:tag name="KSO_WM_UNIT_VALUE" val="180*180"/>
  <p:tag name="KSO_WM_UNIT_HIGHLIGHT" val="0"/>
  <p:tag name="KSO_WM_UNIT_COMPATIBLE" val="0"/>
  <p:tag name="KSO_WM_UNIT_DIAGRAM_ISNUMVISUAL" val="0"/>
  <p:tag name="KSO_WM_UNIT_DIAGRAM_ISREFERUNIT" val="0"/>
  <p:tag name="KSO_WM_DIAGRAM_GROUP_CODE" val="l1-1"/>
  <p:tag name="KSO_WM_UNIT_TYPE" val="l_h_d"/>
  <p:tag name="KSO_WM_UNIT_INDEX" val="1_4_1"/>
  <p:tag name="KSO_WM_UNIT_ID" val="diagram20232474_3*l_h_d*1_4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1220703125,&quot;left&quot;:51.9588188976378,&quot;top&quot;:213.41995452640566,&quot;width&quot;:851.0929921259842}"/>
  <p:tag name="KSO_WM_DIAGRAM_COLOR_MATCH_VALUE" val="{&quot;shape&quot;:{&quot;fill&quot;:{&quot;solid&quot;:{&quot;brightness&quot;:0,&quot;colorType&quot;:1,&quot;foreColorIndex&quot;:5,&quot;transparency&quot;:0},&quot;type&quot;:1},&quot;glow&quot;:{&quot;colorType&quot;:0},&quot;line&quot;:{&quot;solidLine&quot;:{&quot;brightness&quot;:0.6000000238418579,&quot;colorType&quot;:1,&quot;foreColorIndex&quot;:1,&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1"/>
  <p:tag name="MH_PIC_SOURCE_TYPE" val="ai_match***1752498977165_188.1_98ac38a80b36-slide-17"/>
</p:tagLst>
</file>

<file path=ppt/tags/tag56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2474_3*l_h_i*1_4_1"/>
  <p:tag name="KSO_WM_TEMPLATE_CATEGORY" val="diagram"/>
  <p:tag name="KSO_WM_TEMPLATE_INDEX" val="20232474"/>
  <p:tag name="KSO_WM_UNIT_LAYERLEVEL" val="1_1_1"/>
  <p:tag name="KSO_WM_TAG_VERSION" val="3.0"/>
  <p:tag name="KSO_WM_DIAGRAM_MAX_ITEMCNT" val="4"/>
  <p:tag name="KSO_WM_DIAGRAM_MIN_ITEMCNT" val="2"/>
  <p:tag name="KSO_WM_DIAGRAM_VIRTUALLY_FRAME" val="{&quot;height&quot;:286.45001220703125,&quot;left&quot;:51.9588188976378,&quot;top&quot;:213.41995452640566,&quot;width&quot;:851.0929921259842}"/>
  <p:tag name="KSO_WM_DIAGRAM_COLOR_MATCH_VALUE" val="{&quot;shape&quot;:{&quot;fill&quot;:{&quot;solid&quot;:{&quot;brightness&quot;:0,&quot;colorType&quot;:1,&quot;foreColorIndex&quot;:4,&quot;transparency&quot;:0.5},&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FILL_TYPE" val="1"/>
  <p:tag name="KSO_WM_UNIT_FILL_FORE_SCHEMECOLOR_INDEX" val="4"/>
  <p:tag name="KSO_WM_UNIT_FILL_FORE_SCHEMECOLOR_INDEX_BRIGHTNESS" val="0"/>
</p:tagLst>
</file>

<file path=ppt/tags/tag562.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563.xml><?xml version="1.0" encoding="utf-8"?>
<p:tagLst xmlns:p="http://schemas.openxmlformats.org/presentationml/2006/main">
  <p:tag name="KSO_WM_SLIDE_ID" val="custom20235028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850.197*286.41"/>
  <p:tag name="KSO_WM_SLIDE_POSITION" val="52.3032*213.44"/>
  <p:tag name="KSO_WM_DIAGRAM_GROUP_CODE" val="l1-1"/>
  <p:tag name="KSO_WM_SLIDE_DIAGTYPE" val="l"/>
  <p:tag name="KSO_WM_TAG_VERSION" val="3.0"/>
  <p:tag name="KSO_WM_BEAUTIFY_FLAG" val="#wm#"/>
  <p:tag name="KSO_WM_TEMPLATE_CATEGORY" val="custom"/>
  <p:tag name="KSO_WM_TEMPLATE_INDEX" val="20235028"/>
  <p:tag name="KSO_WM_SLIDE_LAYOUT" val="a_f_l"/>
  <p:tag name="KSO_WM_SLIDE_LAYOUT_CNT" val="1_1_1"/>
</p:tagLst>
</file>

<file path=ppt/tags/tag5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5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5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5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5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5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571.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572.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573.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5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5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5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5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5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5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5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5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5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584.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585.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586.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5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5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5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5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5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5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5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5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5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597.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598.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599.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6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6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6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6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6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6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6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6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6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0.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611.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612.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6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6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6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6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6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6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6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6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6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623.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624.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625.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6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6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6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6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63.xml><?xml version="1.0" encoding="utf-8"?>
<p:tagLst xmlns:p="http://schemas.openxmlformats.org/presentationml/2006/main">
  <p:tag name="KSO_WM_UNIT_ID" val="_1**"/>
  <p:tag name="KSO_WM_BEAUTIFY_FLAG" val="#wm#"/>
  <p:tag name="KSO_WM_TAG_VERSION" val="3.0"/>
  <p:tag name="KSO_WM_UNIT_LAYERLEVEL" val="1"/>
  <p:tag name="KSO_WM_TEMPLATE_INDEX" val="6"/>
  <p:tag name="KSO_WM_TEMPLATE_CATEGORY" val="custom"/>
</p:tagLst>
</file>

<file path=ppt/tags/tag6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6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6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633.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634.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6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6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6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6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6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64.xml><?xml version="1.0" encoding="utf-8"?>
<p:tagLst xmlns:p="http://schemas.openxmlformats.org/presentationml/2006/main">
  <p:tag name="KSO_WM_UNIT_ID" val="_1**"/>
  <p:tag name="KSO_WM_BEAUTIFY_FLAG" val="#wm#"/>
  <p:tag name="KSO_WM_TAG_VERSION" val="3.0"/>
  <p:tag name="KSO_WM_UNIT_LAYERLEVEL" val="1"/>
  <p:tag name="KSO_WM_TEMPLATE_INDEX" val="6"/>
  <p:tag name="KSO_WM_TEMPLATE_CATEGORY" val="custom"/>
</p:tagLst>
</file>

<file path=ppt/tags/tag6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6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642.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643.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6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6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6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6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6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6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65.xml><?xml version="1.0" encoding="utf-8"?>
<p:tagLst xmlns:p="http://schemas.openxmlformats.org/presentationml/2006/main">
  <p:tag name="KSO_WM_UNIT_ID" val="_1**"/>
  <p:tag name="KSO_WM_BEAUTIFY_FLAG" val="#wm#"/>
  <p:tag name="KSO_WM_TAG_VERSION" val="3.0"/>
  <p:tag name="KSO_WM_UNIT_LAYERLEVEL" val="1"/>
  <p:tag name="KSO_WM_TEMPLATE_INDEX" val="6"/>
  <p:tag name="KSO_WM_TEMPLATE_CATEGORY" val="custom"/>
</p:tagLst>
</file>

<file path=ppt/tags/tag6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651.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652.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653.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597_1*a*1"/>
  <p:tag name="KSO_WM_TEMPLATE_CATEGORY" val="custom"/>
  <p:tag name="KSO_WM_TEMPLATE_INDEX" val="20233597"/>
  <p:tag name="KSO_WM_UNIT_LAYERLEVEL" val="1"/>
  <p:tag name="KSO_WM_TAG_VERSION" val="3.0"/>
  <p:tag name="KSO_WM_BEAUTIFY_FLAG" val="#wm#"/>
  <p:tag name="KSO_WM_UNIT_VALUE" val="30"/>
  <p:tag name="KSO_WM_DIAGRAM_GROUP_CODE" val="l1-1"/>
</p:tagLst>
</file>

<file path=ppt/tags/tag654.xml><?xml version="1.0" encoding="utf-8"?>
<p:tagLst xmlns:p="http://schemas.openxmlformats.org/presentationml/2006/main">
  <p:tag name="KSO_WM_UNIT_VALUE" val="1903*1537"/>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597_1*d*1"/>
  <p:tag name="KSO_WM_TEMPLATE_CATEGORY" val="custom"/>
  <p:tag name="KSO_WM_TEMPLATE_INDEX" val="20233597"/>
  <p:tag name="KSO_WM_UNIT_LAYERLEVEL" val="1"/>
  <p:tag name="KSO_WM_TAG_VERSION" val="3.0"/>
  <p:tag name="KSO_WM_BEAUTIFY_FLAG" val="#wm#"/>
  <p:tag name="KSO_WM_UNIT_PICTURE_SUBTYPE" val="b"/>
  <p:tag name="MH_PIC_SOURCE_TYPE" val="ai_match*TextGenerateImg**1752498977165_188.1_98ac38a80b36-slide-18"/>
</p:tagLst>
</file>

<file path=ppt/tags/tag6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i*1_1"/>
  <p:tag name="KSO_WM_TEMPLATE_CATEGORY" val="diagram"/>
  <p:tag name="KSO_WM_TEMPLATE_INDEX" val="20235410"/>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5"/>
  <p:tag name="KSO_WM_DIAGRAM_MIN_ITEMCNT" val="2"/>
  <p:tag name="KSO_WM_DIAGRAM_VIRTUALLY_FRAME" val="{&quot;height&quot;:360.9000787401575,&quot;left&quot;:49.612600102462196,&quot;top&quot;:132.3,&quot;width&quot;:409.9249572753906}"/>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65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10_3*l_h_f*1_1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文字是您思想的提炼，为了最终演示发布的良好效果，请尽量言简意赅的阐述观点。根据需要可酌情增减文字。"/>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000787401575,&quot;left&quot;:49.612600102462196,&quot;top&quot;:132.3,&quot;width&quot;:409.92495727539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65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10_3*l_h_a*1_1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000787401575,&quot;left&quot;:49.612600102462196,&quot;top&quot;:132.3,&quot;width&quot;:409.92495727539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658.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10_3*l_h_f*1_2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为了最终演示发布的良好效果，根据需要可酌情增减文字，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000787401575,&quot;left&quot;:49.612600102462196,&quot;top&quot;:132.3,&quot;width&quot;:409.92495727539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65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10_3*l_h_a*1_2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000787401575,&quot;left&quot;:49.612600102462196,&quot;top&quot;:132.3,&quot;width&quot;:409.92495727539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66.xml><?xml version="1.0" encoding="utf-8"?>
<p:tagLst xmlns:p="http://schemas.openxmlformats.org/presentationml/2006/main">
  <p:tag name="KSO_WM_UNIT_ID" val="_1**"/>
  <p:tag name="KSO_WM_BEAUTIFY_FLAG" val="#wm#"/>
  <p:tag name="KSO_WM_TAG_VERSION" val="3.0"/>
  <p:tag name="KSO_WM_UNIT_LAYERLEVEL" val="1"/>
  <p:tag name="KSO_WM_TEMPLATE_INDEX" val="6"/>
  <p:tag name="KSO_WM_TEMPLATE_CATEGORY" val="custom"/>
</p:tagLst>
</file>

<file path=ppt/tags/tag6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9000787401575,&quot;left&quot;:49.612600102462196,&quot;top&quot;:132.3,&quot;width&quot;:409.924957275390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1_1"/>
  <p:tag name="KSO_WM_UNIT_INDEX" val="1_1_1"/>
  <p:tag name="KSO_WM_UNIT_USESOURCEFORMAT_APPLY" val="0"/>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6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1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5"/>
  <p:tag name="KSO_WM_DIAGRAM_MIN_ITEMCNT" val="2"/>
  <p:tag name="KSO_WM_DIAGRAM_VIRTUALLY_FRAME" val="{&quot;height&quot;:360.9000787401575,&quot;left&quot;:49.612600102462196,&quot;top&quot;:132.3,&quot;width&quot;:409.924957275390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6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9000787401575,&quot;left&quot;:49.612600102462196,&quot;top&quot;:132.3,&quot;width&quot;:409.924957275390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2_1"/>
  <p:tag name="KSO_WM_UNIT_INDEX" val="1_2_1"/>
  <p:tag name="KSO_WM_UNIT_USESOURCEFORMAT_APPLY" val="0"/>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6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2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5"/>
  <p:tag name="KSO_WM_DIAGRAM_MIN_ITEMCNT" val="2"/>
  <p:tag name="KSO_WM_DIAGRAM_VIRTUALLY_FRAME" val="{&quot;height&quot;:360.9000787401575,&quot;left&quot;:49.612600102462196,&quot;top&quot;:132.3,&quot;width&quot;:409.924957275390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66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5410_3*l_h_f*1_4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正文，文字是您思想的提炼，为了最终演示发布的良好效果，根据需要可酌情增减文字，以便观者准确理解您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000787401575,&quot;left&quot;:49.612600102462196,&quot;top&quot;:132.3,&quot;width&quot;:409.92495727539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66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5410_3*l_h_a*1_4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000787401575,&quot;left&quot;:49.612600102462196,&quot;top&quot;:132.3,&quot;width&quot;:409.92495727539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6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9000787401575,&quot;left&quot;:49.612600102462196,&quot;top&quot;:132.3,&quot;width&quot;:409.924957275390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4_1"/>
  <p:tag name="KSO_WM_UNIT_INDEX" val="1_4_1"/>
  <p:tag name="KSO_WM_UNIT_USESOURCEFORMAT_APPLY" val="0"/>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6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4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4_1"/>
  <p:tag name="KSO_WM_DIAGRAM_VERSION" val="3"/>
  <p:tag name="KSO_WM_DIAGRAM_COLOR_TRICK" val="1"/>
  <p:tag name="KSO_WM_DIAGRAM_COLOR_TEXT_CAN_REMOVE" val="n"/>
  <p:tag name="KSO_WM_DIAGRAM_MAX_ITEMCNT" val="5"/>
  <p:tag name="KSO_WM_DIAGRAM_MIN_ITEMCNT" val="2"/>
  <p:tag name="KSO_WM_DIAGRAM_VIRTUALLY_FRAME" val="{&quot;height&quot;:360.9000787401575,&quot;left&quot;:49.612600102462196,&quot;top&quot;:132.3,&quot;width&quot;:409.924957275390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668.xml><?xml version="1.0" encoding="utf-8"?>
<p:tagLst xmlns:p="http://schemas.openxmlformats.org/presentationml/2006/main">
  <p:tag name="KSO_WM_SLIDE_ID" val="custom20233597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597"/>
  <p:tag name="KSO_WM_SLIDE_TYPE" val="text"/>
  <p:tag name="KSO_WM_SLIDE_SUBTYPE" val="picTxt"/>
  <p:tag name="KSO_WM_SLIDE_SIZE" val="408.15*360.15"/>
  <p:tag name="KSO_WM_SLIDE_POSITION" val="50.475*132.65"/>
  <p:tag name="KSO_WM_SLIDE_LAYOUT" val="a_d_l"/>
  <p:tag name="KSO_WM_SLIDE_LAYOUT_CNT" val="1_1_1"/>
  <p:tag name="KSO_WM_SPECIAL_SOURCE" val="bdnull"/>
  <p:tag name="KSO_WM_DIAGRAM_GROUP_CODE" val="l1-1"/>
  <p:tag name="KSO_WM_SLIDE_DIAGTYPE" val="l"/>
</p:tagLst>
</file>

<file path=ppt/tags/tag6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67.xml><?xml version="1.0" encoding="utf-8"?>
<p:tagLst xmlns:p="http://schemas.openxmlformats.org/presentationml/2006/main">
  <p:tag name="KSO_WM_UNIT_ID" val="_1**"/>
  <p:tag name="KSO_WM_BEAUTIFY_FLAG" val="#wm#"/>
  <p:tag name="KSO_WM_TAG_VERSION" val="3.0"/>
  <p:tag name="KSO_WM_UNIT_LAYERLEVEL" val="1"/>
  <p:tag name="KSO_WM_TEMPLATE_INDEX" val="6"/>
  <p:tag name="KSO_WM_TEMPLATE_CATEGORY" val="custom"/>
</p:tagLst>
</file>

<file path=ppt/tags/tag6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6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6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6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6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6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676.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677.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6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6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68.xml><?xml version="1.0" encoding="utf-8"?>
<p:tagLst xmlns:p="http://schemas.openxmlformats.org/presentationml/2006/main">
  <p:tag name="KSO_WM_UNIT_ID" val="_1**"/>
  <p:tag name="KSO_WM_BEAUTIFY_FLAG" val="#wm#"/>
  <p:tag name="KSO_WM_TAG_VERSION" val="3.0"/>
  <p:tag name="KSO_WM_UNIT_LAYERLEVEL" val="1"/>
  <p:tag name="KSO_WM_TEMPLATE_INDEX" val="6"/>
  <p:tag name="KSO_WM_TEMPLATE_CATEGORY" val="custom"/>
</p:tagLst>
</file>

<file path=ppt/tags/tag6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6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6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6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6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685.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686.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6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6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6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69.xml><?xml version="1.0" encoding="utf-8"?>
<p:tagLst xmlns:p="http://schemas.openxmlformats.org/presentationml/2006/main">
  <p:tag name="KSO_WM_UNIT_ID" val="_2**"/>
  <p:tag name="KSO_WM_BEAUTIFY_FLAG" val="#wm#"/>
  <p:tag name="KSO_WM_TAG_VERSION" val="3.0"/>
  <p:tag name="KSO_WM_UNIT_LAYERLEVEL" val="1"/>
  <p:tag name="KSO_WM_TEMPLATE_INDEX" val="6"/>
  <p:tag name="KSO_WM_TEMPLATE_CATEGORY" val="custom"/>
</p:tagLst>
</file>

<file path=ppt/tags/tag6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6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6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6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694.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695.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6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6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6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6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ID" val="_2**"/>
  <p:tag name="KSO_WM_BEAUTIFY_FLAG" val="#wm#"/>
  <p:tag name="KSO_WM_TAG_VERSION" val="3.0"/>
  <p:tag name="KSO_WM_UNIT_LAYERLEVEL" val="1"/>
  <p:tag name="KSO_WM_TEMPLATE_INDEX" val="6"/>
  <p:tag name="KSO_WM_TEMPLATE_CATEGORY" val="custom"/>
</p:tagLst>
</file>

<file path=ppt/tags/tag7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7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7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703.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704.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7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7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7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7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7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71.xml><?xml version="1.0" encoding="utf-8"?>
<p:tagLst xmlns:p="http://schemas.openxmlformats.org/presentationml/2006/main">
  <p:tag name="KSO_WM_UNIT_ID" val="_2**"/>
  <p:tag name="KSO_WM_BEAUTIFY_FLAG" val="#wm#"/>
  <p:tag name="KSO_WM_TAG_VERSION" val="3.0"/>
  <p:tag name="KSO_WM_UNIT_LAYERLEVEL" val="1"/>
  <p:tag name="KSO_WM_TEMPLATE_INDEX" val="6"/>
  <p:tag name="KSO_WM_TEMPLATE_CATEGORY" val="custom"/>
</p:tagLst>
</file>

<file path=ppt/tags/tag7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7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712.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713.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7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7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7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7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7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7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72.xml><?xml version="1.0" encoding="utf-8"?>
<p:tagLst xmlns:p="http://schemas.openxmlformats.org/presentationml/2006/main">
  <p:tag name="KSO_WM_UNIT_ID" val="_2**"/>
  <p:tag name="KSO_WM_BEAUTIFY_FLAG" val="#wm#"/>
  <p:tag name="KSO_WM_TAG_VERSION" val="3.0"/>
  <p:tag name="KSO_WM_UNIT_LAYERLEVEL" val="1"/>
  <p:tag name="KSO_WM_TEMPLATE_INDEX" val="6"/>
  <p:tag name="KSO_WM_TEMPLATE_CATEGORY" val="custom"/>
</p:tagLst>
</file>

<file path=ppt/tags/tag7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721.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722.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723.xml><?xml version="1.0" encoding="utf-8"?>
<p:tagLst xmlns:p="http://schemas.openxmlformats.org/presentationml/2006/main">
  <p:tag name="KSO_WM_UNIT_ISCONTENTSTITLE" val="1"/>
  <p:tag name="KSO_WM_UNIT_ISNUMDGM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6_4*a*1"/>
  <p:tag name="KSO_WM_TEMPLATE_CATEGORY" val="custom"/>
  <p:tag name="KSO_WM_TEMPLATE_INDEX" val="6"/>
  <p:tag name="KSO_WM_UNIT_LAYERLEVEL" val="1"/>
  <p:tag name="KSO_WM_TAG_VERSION" val="3.0"/>
  <p:tag name="KSO_WM_BEAUTIFY_FLAG" val="#wm#"/>
  <p:tag name="KSO_WM_UNIT_PRESET_TEXT" val="目录"/>
  <p:tag name="KSO_WM_DIAGRAM_COLOR_TRICK" val="1"/>
  <p:tag name="KSO_WM_DIAGRAM_COLOR_TEXT_CAN_REMOVE" val="n"/>
</p:tagLst>
</file>

<file path=ppt/tags/tag724.xml><?xml version="1.0" encoding="utf-8"?>
<p:tagLst xmlns:p="http://schemas.openxmlformats.org/presentationml/2006/main">
  <p:tag name="KSO_WM_DIAGRAM_VIRTUALLY_FRAME" val="{&quot;height&quot;:345.73779527559054,&quot;left&quot;:92.85889763779527,&quot;top&quot;:147.51220472440946,&quot;width&quot;:770.6996850393701}"/>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6_4*l_h_f*1_1_1"/>
  <p:tag name="KSO_WM_TEMPLATE_CATEGORY" val="custom"/>
  <p:tag name="KSO_WM_TEMPLATE_INDEX" val="6"/>
  <p:tag name="KSO_WM_UNIT_LAYERLEVEL" val="1_1_1"/>
  <p:tag name="KSO_WM_TAG_VERSION" val="3.0"/>
  <p:tag name="KSO_WM_BEAUTIFY_FLAG" val="#wm#"/>
  <p:tag name="KSO_WM_UNIT_PRESET_TEXT" val="单击此处添加目录&#10;项标题内容"/>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725.xml><?xml version="1.0" encoding="utf-8"?>
<p:tagLst xmlns:p="http://schemas.openxmlformats.org/presentationml/2006/main">
  <p:tag name="KSO_WM_DIAGRAM_VIRTUALLY_FRAME" val="{&quot;height&quot;:345.73779527559054,&quot;left&quot;:92.85889763779527,&quot;top&quot;:147.51220472440946,&quot;width&quot;:770.6996850393701}"/>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custom6_4*l_h_i*1_1_1"/>
  <p:tag name="KSO_WM_TEMPLATE_CATEGORY" val="custom"/>
  <p:tag name="KSO_WM_TEMPLATE_INDEX" val="6"/>
  <p:tag name="KSO_WM_UNIT_LAYERLEVEL" val="1_1_1"/>
  <p:tag name="KSO_WM_TAG_VERSION" val="3.0"/>
  <p:tag name="KSO_WM_BEAUTIFY_FLAG" val="#wm#"/>
  <p:tag name="KSO_WM_UNIT_PRESET_TEXT" val="01"/>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726.xml><?xml version="1.0" encoding="utf-8"?>
<p:tagLst xmlns:p="http://schemas.openxmlformats.org/presentationml/2006/main">
  <p:tag name="KSO_WM_DIAGRAM_VIRTUALLY_FRAME" val="{&quot;height&quot;:345.73779527559054,&quot;left&quot;:92.85889763779527,&quot;top&quot;:147.51220472440946,&quot;width&quot;:770.6996850393701}"/>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custom6_4*l_h_f*1_2_1"/>
  <p:tag name="KSO_WM_TEMPLATE_CATEGORY" val="custom"/>
  <p:tag name="KSO_WM_TEMPLATE_INDEX" val="6"/>
  <p:tag name="KSO_WM_UNIT_LAYERLEVEL" val="1_1_1"/>
  <p:tag name="KSO_WM_TAG_VERSION" val="3.0"/>
  <p:tag name="KSO_WM_BEAUTIFY_FLAG" val="#wm#"/>
  <p:tag name="KSO_WM_UNIT_PRESET_TEXT" val="单击此处添加目录&#10;项标题内容"/>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727.xml><?xml version="1.0" encoding="utf-8"?>
<p:tagLst xmlns:p="http://schemas.openxmlformats.org/presentationml/2006/main">
  <p:tag name="KSO_WM_DIAGRAM_VIRTUALLY_FRAME" val="{&quot;height&quot;:345.73779527559054,&quot;left&quot;:92.85889763779527,&quot;top&quot;:147.51220472440946,&quot;width&quot;:770.6996850393701}"/>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custom6_4*l_h_i*1_2_1"/>
  <p:tag name="KSO_WM_TEMPLATE_CATEGORY" val="custom"/>
  <p:tag name="KSO_WM_TEMPLATE_INDEX" val="6"/>
  <p:tag name="KSO_WM_UNIT_LAYERLEVEL" val="1_1_1"/>
  <p:tag name="KSO_WM_TAG_VERSION" val="3.0"/>
  <p:tag name="KSO_WM_BEAUTIFY_FLAG" val="#wm#"/>
  <p:tag name="KSO_WM_UNIT_PRESET_TEXT" val="02"/>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728.xml><?xml version="1.0" encoding="utf-8"?>
<p:tagLst xmlns:p="http://schemas.openxmlformats.org/presentationml/2006/main">
  <p:tag name="KSO_WM_DIAGRAM_VIRTUALLY_FRAME" val="{&quot;height&quot;:345.73779527559054,&quot;left&quot;:92.85889763779527,&quot;top&quot;:147.51220472440946,&quot;width&quot;:770.6996850393701}"/>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custom6_4*l_h_f*1_3_1"/>
  <p:tag name="KSO_WM_TEMPLATE_CATEGORY" val="custom"/>
  <p:tag name="KSO_WM_TEMPLATE_INDEX" val="6"/>
  <p:tag name="KSO_WM_UNIT_LAYERLEVEL" val="1_1_1"/>
  <p:tag name="KSO_WM_TAG_VERSION" val="3.0"/>
  <p:tag name="KSO_WM_BEAUTIFY_FLAG" val="#wm#"/>
  <p:tag name="KSO_WM_UNIT_PRESET_TEXT" val="单击此处添加目录&#10;项标题内容"/>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729.xml><?xml version="1.0" encoding="utf-8"?>
<p:tagLst xmlns:p="http://schemas.openxmlformats.org/presentationml/2006/main">
  <p:tag name="KSO_WM_DIAGRAM_VIRTUALLY_FRAME" val="{&quot;height&quot;:345.73779527559054,&quot;left&quot;:92.85889763779527,&quot;top&quot;:147.51220472440946,&quot;width&quot;:770.6996850393701}"/>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custom6_4*l_h_i*1_3_1"/>
  <p:tag name="KSO_WM_TEMPLATE_CATEGORY" val="custom"/>
  <p:tag name="KSO_WM_TEMPLATE_INDEX" val="6"/>
  <p:tag name="KSO_WM_UNIT_LAYERLEVEL" val="1_1_1"/>
  <p:tag name="KSO_WM_TAG_VERSION" val="3.0"/>
  <p:tag name="KSO_WM_BEAUTIFY_FLAG" val="#wm#"/>
  <p:tag name="KSO_WM_UNIT_PRESET_TEXT" val="03"/>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73.xml><?xml version="1.0" encoding="utf-8"?>
<p:tagLst xmlns:p="http://schemas.openxmlformats.org/presentationml/2006/main">
  <p:tag name="KSO_WM_UNIT_ID" val="_2**"/>
  <p:tag name="KSO_WM_BEAUTIFY_FLAG" val="#wm#"/>
  <p:tag name="KSO_WM_TAG_VERSION" val="3.0"/>
  <p:tag name="KSO_WM_UNIT_LAYERLEVEL" val="1"/>
  <p:tag name="KSO_WM_TEMPLATE_INDEX" val="6"/>
  <p:tag name="KSO_WM_TEMPLATE_CATEGORY" val="custom"/>
</p:tagLst>
</file>

<file path=ppt/tags/tag730.xml><?xml version="1.0" encoding="utf-8"?>
<p:tagLst xmlns:p="http://schemas.openxmlformats.org/presentationml/2006/main">
  <p:tag name="KSO_WM_DIAGRAM_VIRTUALLY_FRAME" val="{&quot;height&quot;:345.73779527559054,&quot;left&quot;:92.85889763779527,&quot;top&quot;:147.51220472440946,&quot;width&quot;:770.6996850393701}"/>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custom6_4*l_h_f*1_4_1"/>
  <p:tag name="KSO_WM_TEMPLATE_CATEGORY" val="custom"/>
  <p:tag name="KSO_WM_TEMPLATE_INDEX" val="6"/>
  <p:tag name="KSO_WM_UNIT_LAYERLEVEL" val="1_1_1"/>
  <p:tag name="KSO_WM_TAG_VERSION" val="3.0"/>
  <p:tag name="KSO_WM_BEAUTIFY_FLAG" val="#wm#"/>
  <p:tag name="KSO_WM_UNIT_PRESET_TEXT" val="单击此处添加目录&#10;项标题内容"/>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731.xml><?xml version="1.0" encoding="utf-8"?>
<p:tagLst xmlns:p="http://schemas.openxmlformats.org/presentationml/2006/main">
  <p:tag name="KSO_WM_DIAGRAM_VIRTUALLY_FRAME" val="{&quot;height&quot;:345.73779527559054,&quot;left&quot;:92.85889763779527,&quot;top&quot;:147.51220472440946,&quot;width&quot;:770.6996850393701}"/>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4_1"/>
  <p:tag name="KSO_WM_UNIT_ID" val="custom6_4*l_h_i*1_4_1"/>
  <p:tag name="KSO_WM_TEMPLATE_CATEGORY" val="custom"/>
  <p:tag name="KSO_WM_TEMPLATE_INDEX" val="6"/>
  <p:tag name="KSO_WM_UNIT_LAYERLEVEL" val="1_1_1"/>
  <p:tag name="KSO_WM_TAG_VERSION" val="3.0"/>
  <p:tag name="KSO_WM_BEAUTIFY_FLAG" val="#wm#"/>
  <p:tag name="KSO_WM_UNIT_PRESET_TEXT" val="04"/>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732.xml><?xml version="1.0" encoding="utf-8"?>
<p:tagLst xmlns:p="http://schemas.openxmlformats.org/presentationml/2006/main">
  <p:tag name="KSO_WM_DIAGRAM_VIRTUALLY_FRAME" val="{&quot;height&quot;:336.1002362204725,&quot;left&quot;:92.85889763779527,&quot;top&quot;:147.51220472440946,&quot;width&quot;:770.6996850393701}"/>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custom6_4*l_h_i*1_3_1"/>
  <p:tag name="KSO_WM_TEMPLATE_CATEGORY" val="custom"/>
  <p:tag name="KSO_WM_TEMPLATE_INDEX" val="6"/>
  <p:tag name="KSO_WM_UNIT_LAYERLEVEL" val="1_1_1"/>
  <p:tag name="KSO_WM_TAG_VERSION" val="3.0"/>
  <p:tag name="KSO_WM_UNIT_PRESET_TEXT" val="03"/>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733.xml><?xml version="1.0" encoding="utf-8"?>
<p:tagLst xmlns:p="http://schemas.openxmlformats.org/presentationml/2006/main">
  <p:tag name="KSO_WM_DIAGRAM_VIRTUALLY_FRAME" val="{&quot;height&quot;:336.1002362204725,&quot;left&quot;:92.85889763779527,&quot;top&quot;:147.51220472440946,&quot;width&quot;:770.6996850393701}"/>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custom6_4*l_h_f*1_3_1"/>
  <p:tag name="KSO_WM_TEMPLATE_CATEGORY" val="custom"/>
  <p:tag name="KSO_WM_TEMPLATE_INDEX" val="6"/>
  <p:tag name="KSO_WM_UNIT_LAYERLEVEL" val="1_1_1"/>
  <p:tag name="KSO_WM_TAG_VERSION" val="3.0"/>
  <p:tag name="KSO_WM_UNIT_PRESET_TEXT" val="单击此处添加目录&#10;项标题内容"/>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734.xml><?xml version="1.0" encoding="utf-8"?>
<p:tagLst xmlns:p="http://schemas.openxmlformats.org/presentationml/2006/main">
  <p:tag name="KSO_WM_SLIDE_ITEM_CNT" val="4"/>
  <p:tag name="KSO_WM_SLIDE_TYPE" val="contents"/>
  <p:tag name="KSO_WM_TEMPLATE_INDEX" val="6"/>
  <p:tag name="KSO_WM_SLIDE_THEME_ID" val="20239581"/>
  <p:tag name="KSO_WM_SLIDE_INDEX" val="4"/>
  <p:tag name="KSO_WM_BEAUTIFY_FLAG" val="#wm#"/>
  <p:tag name="KSO_WM_TEMPLATE_CATEGORY" val="custom"/>
  <p:tag name="KSO_WM_TEMPLATE_SUBCATEGORY" val="29"/>
  <p:tag name="KSO_WM_TAG_VERSION" val="3.0"/>
  <p:tag name="KSO_WM_TEMPLATE_COLOR_TYPE" val="0"/>
  <p:tag name="KSO_WM_ASSEMBLE_CHIP_INDEX" val="diag"/>
  <p:tag name="KSO_WM_DIAGRAM_GROUP_CODE" val="l1-1"/>
  <p:tag name="KSO_WM_SLIDE_ID" val="custom6_4"/>
  <p:tag name="KSO_WM_SLIDE_LAYOUT" val="a_l"/>
  <p:tag name="KSO_WM_SLIDE_LAYOUT_CNT" val="1_1"/>
</p:tagLst>
</file>

<file path=ppt/tags/tag735.xml><?xml version="1.0" encoding="utf-8"?>
<p:tagLst xmlns:p="http://schemas.openxmlformats.org/presentationml/2006/main">
  <p:tag name="KSO_WM_UNIT_VALUE" val="952*3384"/>
  <p:tag name="KSO_WM_UNIT_HIGHLIGHT" val="0"/>
  <p:tag name="KSO_WM_UNIT_COMPATIBLE" val="0"/>
  <p:tag name="KSO_WM_UNIT_DIAGRAM_ISNUMVISUAL" val="0"/>
  <p:tag name="KSO_WM_UNIT_DIAGRAM_ISREFERUNIT" val="0"/>
  <p:tag name="KSO_WM_UNIT_TYPE" val="d"/>
  <p:tag name="KSO_WM_UNIT_INDEX" val="1"/>
  <p:tag name="KSO_WM_UNIT_ID" val="custom20232484_1*d*1"/>
  <p:tag name="KSO_WM_TEMPLATE_CATEGORY" val="custom"/>
  <p:tag name="KSO_WM_TEMPLATE_INDEX" val="20232484"/>
  <p:tag name="KSO_WM_UNIT_LAYERLEVEL" val="1"/>
  <p:tag name="KSO_WM_TAG_VERSION" val="3.0"/>
  <p:tag name="KSO_WM_BEAUTIFY_FLAG" val="#wm#"/>
  <p:tag name="KSO_WM_DIAGRAM_GROUP_CODE" val="l1-1"/>
  <p:tag name="KSO_WM_UNIT_LINE_FORE_SCHEMECOLOR_INDEX" val="1"/>
  <p:tag name="KSO_WM_UNIT_LINE_FILL_TYPE" val="2"/>
  <p:tag name="KSO_WM_UNIT_USESOURCEFORMAT_APPLY" val="1"/>
  <p:tag name="KSO_WM_UNIT_PICTURE_SUBTYPE" val="a"/>
  <p:tag name="MH_PIC_SOURCE_TYPE" val="ai_match*TextGenerateImg**1752498977165_188.1_98ac38a80b36-slide-14"/>
</p:tagLst>
</file>

<file path=ppt/tags/tag73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2484_1*i*1"/>
  <p:tag name="KSO_WM_TEMPLATE_CATEGORY" val="custom"/>
  <p:tag name="KSO_WM_TEMPLATE_INDEX" val="20232484"/>
  <p:tag name="KSO_WM_UNIT_LAYERLEVEL" val="1"/>
  <p:tag name="KSO_WM_TAG_VERSION" val="3.0"/>
  <p:tag name="KSO_WM_UNIT_FILL_FORE_SCHEMECOLOR_INDEX" val="2"/>
  <p:tag name="KSO_WM_UNIT_FILL_TYPE" val="1"/>
  <p:tag name="KSO_WM_UNIT_LINE_FORE_SCHEMECOLOR_INDEX" val="5"/>
  <p:tag name="KSO_WM_UNIT_LINE_FILL_TYPE" val="2"/>
  <p:tag name="KSO_WM_UNIT_SHADOW_SCHEMECOLOR_INDEX" val="5"/>
  <p:tag name="KSO_WM_UNIT_TEXT_FILL_FORE_SCHEMECOLOR_INDEX" val="13"/>
  <p:tag name="KSO_WM_UNIT_TEXT_FILL_TYPE" val="1"/>
  <p:tag name="KSO_WM_UNIT_USESOURCEFORMAT_APPLY" val="1"/>
</p:tagLst>
</file>

<file path=ppt/tags/tag737.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0232484_1*a*1"/>
  <p:tag name="KSO_WM_TEMPLATE_CATEGORY" val="custom"/>
  <p:tag name="KSO_WM_TEMPLATE_INDEX" val="20232484"/>
  <p:tag name="KSO_WM_UNIT_LAYERLEVEL" val="1"/>
  <p:tag name="KSO_WM_TAG_VERSION" val="3.0"/>
  <p:tag name="KSO_WM_BEAUTIFY_FLAG" val="#wm#"/>
  <p:tag name="KSO_WM_DIAGRAM_GROUP_CODE" val="l1-1"/>
  <p:tag name="KSO_WM_UNIT_USESOURCEFORMAT_APPLY" val="1"/>
  <p:tag name="KSO_WM_UNIT_PRESET_TEXT" val="单击此处添加标题"/>
  <p:tag name="KSO_WM_UNIT_TEXT_TYPE" val="1"/>
</p:tagLst>
</file>

<file path=ppt/tags/tag73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2476_2*l_h_a*1_2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5007874015745,&quot;left&quot;:120.25,&quot;top&quot;:340.6,&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Lst>
</file>

<file path=ppt/tags/tag73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2476_2*l_h_a*1_1_1"/>
  <p:tag name="KSO_WM_TEMPLATE_CATEGORY" val="diagram"/>
  <p:tag name="KSO_WM_TEMPLATE_INDEX" val="20232476"/>
  <p:tag name="KSO_WM_UNIT_LAYERLEVEL" val="1_1_1"/>
  <p:tag name="KSO_WM_TAG_VERSION" val="3.0"/>
  <p:tag name="KSO_WM_BEAUTIFY_FLAG" val="#wm#"/>
  <p:tag name="KSO_WM_DIAGRAM_MAX_ITEMCNT" val="3"/>
  <p:tag name="KSO_WM_DIAGRAM_MIN_ITEMCNT" val="1"/>
  <p:tag name="KSO_WM_DIAGRAM_VIRTUALLY_FRAME" val="{&quot;height&quot;:132.15007874015745,&quot;left&quot;:120.25,&quot;top&quot;:340.6,&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Lst>
</file>

<file path=ppt/tags/tag74.xml><?xml version="1.0" encoding="utf-8"?>
<p:tagLst xmlns:p="http://schemas.openxmlformats.org/presentationml/2006/main">
  <p:tag name="KSO_WM_UNIT_ID" val="_3**"/>
  <p:tag name="KSO_WM_BEAUTIFY_FLAG" val="#wm#"/>
  <p:tag name="KSO_WM_TAG_VERSION" val="3.0"/>
  <p:tag name="KSO_WM_UNIT_LAYERLEVEL" val="1"/>
  <p:tag name="KSO_WM_TEMPLATE_INDEX" val="6"/>
  <p:tag name="KSO_WM_TEMPLATE_CATEGORY" val="custom"/>
</p:tagLst>
</file>

<file path=ppt/tags/tag74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VALUE" val="41"/>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2476_2*l_h_a*1_2_1"/>
  <p:tag name="KSO_WM_TEMPLATE_CATEGORY" val="diagram"/>
  <p:tag name="KSO_WM_TEMPLATE_INDEX" val="20232476"/>
  <p:tag name="KSO_WM_UNIT_LAYERLEVEL" val="1_1_1"/>
  <p:tag name="KSO_WM_TAG_VERSION" val="3.0"/>
  <p:tag name="KSO_WM_DIAGRAM_MAX_ITEMCNT" val="3"/>
  <p:tag name="KSO_WM_DIAGRAM_MIN_ITEMCNT" val="1"/>
  <p:tag name="KSO_WM_DIAGRAM_VIRTUALLY_FRAME" val="{&quot;height&quot;:132.15007874015745,&quot;left&quot;:120.25,&quot;top&quot;:340.6,&quot;width&quot;:74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单击此处添加项标题"/>
  <p:tag name="KSO_WM_UNIT_TEXT_FILL_FORE_SCHEMECOLOR_INDEX" val="1"/>
  <p:tag name="KSO_WM_UNIT_TEXT_FILL_TYPE" val="1"/>
</p:tagLst>
</file>

<file path=ppt/tags/tag741.xml><?xml version="1.0" encoding="utf-8"?>
<p:tagLst xmlns:p="http://schemas.openxmlformats.org/presentationml/2006/main">
  <p:tag name="KSO_WM_SLIDE_ID" val="custom20232484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2484"/>
  <p:tag name="KSO_WM_SLIDE_TYPE" val="text"/>
  <p:tag name="KSO_WM_SLIDE_SUBTYPE" val="picTxt"/>
  <p:tag name="KSO_WM_SLIDE_SIZE" val="746*95.95"/>
  <p:tag name="KSO_WM_SLIDE_POSITION" val="120.25*376.775"/>
  <p:tag name="KSO_WM_SLIDE_LAYOUT" val="a_d_l"/>
  <p:tag name="KSO_WM_SLIDE_LAYOUT_CNT" val="1_1_1"/>
  <p:tag name="KSO_WM_SPECIAL_SOURCE" val="bdnull"/>
  <p:tag name="KSO_WM_DIAGRAM_GROUP_CODE" val="l1-1"/>
  <p:tag name="KSO_WM_SLIDE_DIAGTYPE" val="l"/>
</p:tagLst>
</file>

<file path=ppt/tags/tag7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3587_1*i*2"/>
  <p:tag name="KSO_WM_TEMPLATE_CATEGORY" val="custom"/>
  <p:tag name="KSO_WM_TEMPLATE_INDEX" val="20233587"/>
  <p:tag name="KSO_WM_UNIT_LAYERLEVEL" val="1"/>
  <p:tag name="KSO_WM_TAG_VERSION" val="3.0"/>
  <p:tag name="KSO_WM_BEAUTIFY_FLAG" val="#wm#"/>
</p:tagLst>
</file>

<file path=ppt/tags/tag743.xml><?xml version="1.0" encoding="utf-8"?>
<p:tagLst xmlns:p="http://schemas.openxmlformats.org/presentationml/2006/main">
  <p:tag name="KSO_WM_UNIT_VALUE" val="1105*3384"/>
  <p:tag name="KSO_WM_UNIT_HIGHLIGHT" val="0"/>
  <p:tag name="KSO_WM_UNIT_COMPATIBLE" val="0"/>
  <p:tag name="KSO_WM_UNIT_DIAGRAM_ISNUMVISUAL" val="0"/>
  <p:tag name="KSO_WM_UNIT_DIAGRAM_ISREFERUNIT" val="0"/>
  <p:tag name="KSO_WM_UNIT_TYPE" val="d"/>
  <p:tag name="KSO_WM_UNIT_INDEX" val="1"/>
  <p:tag name="KSO_WM_UNIT_ID" val="custom20233587_1*d*1"/>
  <p:tag name="KSO_WM_TEMPLATE_CATEGORY" val="custom"/>
  <p:tag name="KSO_WM_TEMPLATE_INDEX" val="20233587"/>
  <p:tag name="KSO_WM_UNIT_LAYERLEVEL" val="1"/>
  <p:tag name="KSO_WM_TAG_VERSION" val="3.0"/>
  <p:tag name="KSO_WM_BEAUTIFY_FLAG" val="#wm#"/>
  <p:tag name="KSO_WM_UNIT_PICTURE_SUBTYPE" val="a"/>
</p:tagLst>
</file>

<file path=ppt/tags/tag744.xml><?xml version="1.0" encoding="utf-8"?>
<p:tagLst xmlns:p="http://schemas.openxmlformats.org/presentationml/2006/main">
  <p:tag name="KSO_WM_UNIT_SUBTYPE" val="a"/>
  <p:tag name="KSO_WM_UNIT_TEXT_LAYER_COUNT" val="2"/>
  <p:tag name="KSO_WM_UNIT_NOCLEAR" val="0"/>
  <p:tag name="KSO_WM_UNIT_VALUE" val="98"/>
  <p:tag name="KSO_WM_UNIT_HIGHLIGHT" val="0"/>
  <p:tag name="KSO_WM_UNIT_COMPATIBLE" val="0"/>
  <p:tag name="KSO_WM_UNIT_DIAGRAM_ISNUMVISUAL" val="0"/>
  <p:tag name="KSO_WM_UNIT_DIAGRAM_ISREFERUNIT" val="0"/>
  <p:tag name="KSO_WM_UNIT_TYPE" val="f"/>
  <p:tag name="KSO_WM_UNIT_INDEX" val="1"/>
  <p:tag name="KSO_WM_UNIT_ID" val="custom20233587_1*f*1"/>
  <p:tag name="KSO_WM_TEMPLATE_CATEGORY" val="custom"/>
  <p:tag name="KSO_WM_TEMPLATE_INDEX" val="20233587"/>
  <p:tag name="KSO_WM_UNIT_LAYERLEVEL" val="1"/>
  <p:tag name="KSO_WM_TAG_VERSION" val="3.0"/>
  <p:tag name="KSO_WM_BEAUTIFY_FLAG" val="#wm#"/>
  <p:tag name="KSO_WM_UNIT_PRESET_TEXT" val="单击此处添加标题&#13;单击此处编辑添加正文内容，为了最终演示发布的良好效果，请尽量言简意赅的阐述观点。"/>
  <p:tag name="KSO_WM_UNIT_TEXT_TYPE" val="1"/>
</p:tagLst>
</file>

<file path=ppt/tags/tag745.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746.xml><?xml version="1.0" encoding="utf-8"?>
<p:tagLst xmlns:p="http://schemas.openxmlformats.org/presentationml/2006/main">
  <p:tag name="KSO_WM_TEMPLATE_MASTER_TYPE" val="0"/>
  <p:tag name="KSO_WM_TEMPLATE_COLOR_TYPE" val="0"/>
  <p:tag name="KSO_WM_BEAUTIFY_FLAG" val="#wm#"/>
  <p:tag name="KSO_WM_TEMPLATE_CATEGORY" val="custom"/>
  <p:tag name="KSO_WM_SLIDE_TYPE" val="text"/>
  <p:tag name="KSO_WM_SLIDE_SUBTYPE" val="picTxt"/>
  <p:tag name="KSO_WM_SLIDE_SIZE" val="960*481"/>
  <p:tag name="KSO_WM_SLIDE_POSITION" val="0*0"/>
  <p:tag name="KSO_WM_SLIDE_LAYOUT" val="a_d_f"/>
  <p:tag name="KSO_WM_SLIDE_LAYOUT_CNT" val="1_1_1"/>
  <p:tag name="KSO_WM_SPECIAL_SOURCE" val="bdnull"/>
  <p:tag name="KSO_WM_TEMPLATE_INDEX" val="20233587"/>
  <p:tag name="KSO_WM_TEMPLATE_SUBCATEGORY" val="0"/>
  <p:tag name="KSO_WM_SLIDE_INDEX" val="1"/>
  <p:tag name="KSO_WM_TAG_VERSION" val="3.0"/>
  <p:tag name="KSO_WM_SLIDE_ID" val="custom20233587_1"/>
  <p:tag name="KSO_WM_SLIDE_ITEM_CNT" val="0"/>
</p:tagLst>
</file>

<file path=ppt/tags/tag7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7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7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75.xml><?xml version="1.0" encoding="utf-8"?>
<p:tagLst xmlns:p="http://schemas.openxmlformats.org/presentationml/2006/main">
  <p:tag name="KSO_WM_UNIT_ID" val="_3**"/>
  <p:tag name="KSO_WM_BEAUTIFY_FLAG" val="#wm#"/>
  <p:tag name="KSO_WM_TAG_VERSION" val="3.0"/>
  <p:tag name="KSO_WM_UNIT_LAYERLEVEL" val="1"/>
  <p:tag name="KSO_WM_TEMPLATE_INDEX" val="6"/>
  <p:tag name="KSO_WM_TEMPLATE_CATEGORY" val="custom"/>
</p:tagLst>
</file>

<file path=ppt/tags/tag7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7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7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7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7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7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7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757.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758.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759.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76.xml><?xml version="1.0" encoding="utf-8"?>
<p:tagLst xmlns:p="http://schemas.openxmlformats.org/presentationml/2006/main">
  <p:tag name="KSO_WM_UNIT_ID" val="_3**"/>
  <p:tag name="KSO_WM_BEAUTIFY_FLAG" val="#wm#"/>
  <p:tag name="KSO_WM_TAG_VERSION" val="3.0"/>
  <p:tag name="KSO_WM_UNIT_LAYERLEVEL" val="1"/>
  <p:tag name="KSO_WM_TEMPLATE_INDEX" val="6"/>
  <p:tag name="KSO_WM_TEMPLATE_CATEGORY" val="custom"/>
</p:tagLst>
</file>

<file path=ppt/tags/tag760.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7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7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7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7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7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7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7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7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7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77.xml><?xml version="1.0" encoding="utf-8"?>
<p:tagLst xmlns:p="http://schemas.openxmlformats.org/presentationml/2006/main">
  <p:tag name="KSO_WM_UNIT_ID" val="_3**"/>
  <p:tag name="KSO_WM_BEAUTIFY_FLAG" val="#wm#"/>
  <p:tag name="KSO_WM_TAG_VERSION" val="3.0"/>
  <p:tag name="KSO_WM_UNIT_LAYERLEVEL" val="1"/>
  <p:tag name="KSO_WM_TEMPLATE_INDEX" val="6"/>
  <p:tag name="KSO_WM_TEMPLATE_CATEGORY" val="custom"/>
</p:tagLst>
</file>

<file path=ppt/tags/tag7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771.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772.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773.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774.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7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7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7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7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7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78.xml><?xml version="1.0" encoding="utf-8"?>
<p:tagLst xmlns:p="http://schemas.openxmlformats.org/presentationml/2006/main">
  <p:tag name="KSO_WM_UNIT_ID" val="_3**"/>
  <p:tag name="KSO_WM_BEAUTIFY_FLAG" val="#wm#"/>
  <p:tag name="KSO_WM_TAG_VERSION" val="3.0"/>
  <p:tag name="KSO_WM_UNIT_LAYERLEVEL" val="1"/>
  <p:tag name="KSO_WM_TEMPLATE_INDEX" val="6"/>
  <p:tag name="KSO_WM_TEMPLATE_CATEGORY" val="custom"/>
</p:tagLst>
</file>

<file path=ppt/tags/tag7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7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7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7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7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785.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786.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787.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788.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789.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79.xml><?xml version="1.0" encoding="utf-8"?>
<p:tagLst xmlns:p="http://schemas.openxmlformats.org/presentationml/2006/main">
  <p:tag name="KSO_WM_UNIT_ID" val="_4**"/>
  <p:tag name="KSO_WM_BEAUTIFY_FLAG" val="#wm#"/>
  <p:tag name="KSO_WM_TAG_VERSION" val="3.0"/>
  <p:tag name="KSO_WM_UNIT_LAYERLEVEL" val="1"/>
  <p:tag name="KSO_WM_TEMPLATE_INDEX" val="6"/>
  <p:tag name="KSO_WM_TEMPLATE_CATEGORY" val="custom"/>
</p:tagLst>
</file>

<file path=ppt/tags/tag7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7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7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7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7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7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7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7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7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7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ID" val="_4**"/>
  <p:tag name="KSO_WM_BEAUTIFY_FLAG" val="#wm#"/>
  <p:tag name="KSO_WM_TAG_VERSION" val="3.0"/>
  <p:tag name="KSO_WM_UNIT_LAYERLEVEL" val="1"/>
  <p:tag name="KSO_WM_TEMPLATE_INDEX" val="6"/>
  <p:tag name="KSO_WM_TEMPLATE_CATEGORY" val="custom"/>
</p:tagLst>
</file>

<file path=ppt/tags/tag800.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801.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802.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803.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8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8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8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8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8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8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81.xml><?xml version="1.0" encoding="utf-8"?>
<p:tagLst xmlns:p="http://schemas.openxmlformats.org/presentationml/2006/main">
  <p:tag name="KSO_WM_UNIT_ID" val="_4**"/>
  <p:tag name="KSO_WM_BEAUTIFY_FLAG" val="#wm#"/>
  <p:tag name="KSO_WM_TAG_VERSION" val="3.0"/>
  <p:tag name="KSO_WM_UNIT_LAYERLEVEL" val="1"/>
  <p:tag name="KSO_WM_TEMPLATE_INDEX" val="6"/>
  <p:tag name="KSO_WM_TEMPLATE_CATEGORY" val="custom"/>
</p:tagLst>
</file>

<file path=ppt/tags/tag8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8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8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8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814.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815.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816.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8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8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8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82.xml><?xml version="1.0" encoding="utf-8"?>
<p:tagLst xmlns:p="http://schemas.openxmlformats.org/presentationml/2006/main">
  <p:tag name="KSO_WM_UNIT_ID" val="_4**"/>
  <p:tag name="KSO_WM_BEAUTIFY_FLAG" val="#wm#"/>
  <p:tag name="KSO_WM_TAG_VERSION" val="3.0"/>
  <p:tag name="KSO_WM_UNIT_LAYERLEVEL" val="1"/>
  <p:tag name="KSO_WM_TEMPLATE_INDEX" val="6"/>
  <p:tag name="KSO_WM_TEMPLATE_CATEGORY" val="custom"/>
</p:tagLst>
</file>

<file path=ppt/tags/tag8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8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8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8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8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8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8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827.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828.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829.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83.xml><?xml version="1.0" encoding="utf-8"?>
<p:tagLst xmlns:p="http://schemas.openxmlformats.org/presentationml/2006/main">
  <p:tag name="KSO_WM_UNIT_ID" val="_4**"/>
  <p:tag name="KSO_WM_BEAUTIFY_FLAG" val="#wm#"/>
  <p:tag name="KSO_WM_TAG_VERSION" val="3.0"/>
  <p:tag name="KSO_WM_UNIT_LAYERLEVEL" val="1"/>
  <p:tag name="KSO_WM_TEMPLATE_INDEX" val="6"/>
  <p:tag name="KSO_WM_TEMPLATE_CATEGORY" val="custom"/>
</p:tagLst>
</file>

<file path=ppt/tags/tag8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8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8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8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8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8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8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8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8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8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84.xml><?xml version="1.0" encoding="utf-8"?>
<p:tagLst xmlns:p="http://schemas.openxmlformats.org/presentationml/2006/main">
  <p:tag name="KSO_WM_UNIT_ID" val="_4**"/>
  <p:tag name="KSO_WM_BEAUTIFY_FLAG" val="#wm#"/>
  <p:tag name="KSO_WM_TAG_VERSION" val="3.0"/>
  <p:tag name="KSO_WM_UNIT_LAYERLEVEL" val="1"/>
  <p:tag name="KSO_WM_TEMPLATE_INDEX" val="6"/>
  <p:tag name="KSO_WM_TEMPLATE_CATEGORY" val="custom"/>
</p:tagLst>
</file>

<file path=ppt/tags/tag840.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841.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842.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8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8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8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8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8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8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8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85.xml><?xml version="1.0" encoding="utf-8"?>
<p:tagLst xmlns:p="http://schemas.openxmlformats.org/presentationml/2006/main">
  <p:tag name="KSO_WM_UNIT_ID" val="_5**"/>
  <p:tag name="KSO_WM_BEAUTIFY_FLAG" val="#wm#"/>
  <p:tag name="KSO_WM_TAG_VERSION" val="3.0"/>
  <p:tag name="KSO_WM_UNIT_LAYERLEVEL" val="1"/>
  <p:tag name="KSO_WM_TEMPLATE_INDEX" val="6"/>
  <p:tag name="KSO_WM_TEMPLATE_CATEGORY" val="custom"/>
</p:tagLst>
</file>

<file path=ppt/tags/tag8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8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8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853.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854.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855.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8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8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8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8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86.xml><?xml version="1.0" encoding="utf-8"?>
<p:tagLst xmlns:p="http://schemas.openxmlformats.org/presentationml/2006/main">
  <p:tag name="KSO_WM_UNIT_ID" val="_5**"/>
  <p:tag name="KSO_WM_BEAUTIFY_FLAG" val="#wm#"/>
  <p:tag name="KSO_WM_TAG_VERSION" val="3.0"/>
  <p:tag name="KSO_WM_UNIT_LAYERLEVEL" val="1"/>
  <p:tag name="KSO_WM_TEMPLATE_INDEX" val="6"/>
  <p:tag name="KSO_WM_TEMPLATE_CATEGORY" val="custom"/>
</p:tagLst>
</file>

<file path=ppt/tags/tag8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8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8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8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8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8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866.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867.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868.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8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87.xml><?xml version="1.0" encoding="utf-8"?>
<p:tagLst xmlns:p="http://schemas.openxmlformats.org/presentationml/2006/main">
  <p:tag name="KSO_WM_UNIT_ID" val="_5**"/>
  <p:tag name="KSO_WM_BEAUTIFY_FLAG" val="#wm#"/>
  <p:tag name="KSO_WM_TAG_VERSION" val="3.0"/>
  <p:tag name="KSO_WM_UNIT_LAYERLEVEL" val="1"/>
  <p:tag name="KSO_WM_TEMPLATE_INDEX" val="6"/>
  <p:tag name="KSO_WM_TEMPLATE_CATEGORY" val="custom"/>
</p:tagLst>
</file>

<file path=ppt/tags/tag8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8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8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8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8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8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8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8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8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879.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88.xml><?xml version="1.0" encoding="utf-8"?>
<p:tagLst xmlns:p="http://schemas.openxmlformats.org/presentationml/2006/main">
  <p:tag name="KSO_WM_UNIT_ID" val="_5**"/>
  <p:tag name="KSO_WM_BEAUTIFY_FLAG" val="#wm#"/>
  <p:tag name="KSO_WM_TAG_VERSION" val="3.0"/>
  <p:tag name="KSO_WM_UNIT_LAYERLEVEL" val="1"/>
  <p:tag name="KSO_WM_TEMPLATE_INDEX" val="6"/>
  <p:tag name="KSO_WM_TEMPLATE_CATEGORY" val="custom"/>
</p:tagLst>
</file>

<file path=ppt/tags/tag880.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881.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8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8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8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8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8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8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8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8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89.xml><?xml version="1.0" encoding="utf-8"?>
<p:tagLst xmlns:p="http://schemas.openxmlformats.org/presentationml/2006/main">
  <p:tag name="KSO_WM_UNIT_ID" val="_5**"/>
  <p:tag name="KSO_WM_BEAUTIFY_FLAG" val="#wm#"/>
  <p:tag name="KSO_WM_TAG_VERSION" val="3.0"/>
  <p:tag name="KSO_WM_UNIT_LAYERLEVEL" val="1"/>
  <p:tag name="KSO_WM_TEMPLATE_INDEX" val="6"/>
  <p:tag name="KSO_WM_TEMPLATE_CATEGORY" val="custom"/>
</p:tagLst>
</file>

<file path=ppt/tags/tag8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8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892.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893.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894.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8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8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8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8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8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ID" val="_5**"/>
  <p:tag name="KSO_WM_BEAUTIFY_FLAG" val="#wm#"/>
  <p:tag name="KSO_WM_TAG_VERSION" val="3.0"/>
  <p:tag name="KSO_WM_UNIT_LAYERLEVEL" val="1"/>
  <p:tag name="KSO_WM_TEMPLATE_INDEX" val="6"/>
  <p:tag name="KSO_WM_TEMPLATE_CATEGORY" val="custom"/>
</p:tagLst>
</file>

<file path=ppt/tags/tag9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9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9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9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9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905.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906.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907.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9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9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91.xml><?xml version="1.0" encoding="utf-8"?>
<p:tagLst xmlns:p="http://schemas.openxmlformats.org/presentationml/2006/main">
  <p:tag name="KSO_WM_UNIT_ID" val="_5**"/>
  <p:tag name="KSO_WM_BEAUTIFY_FLAG" val="#wm#"/>
  <p:tag name="KSO_WM_TAG_VERSION" val="3.0"/>
  <p:tag name="KSO_WM_UNIT_LAYERLEVEL" val="1"/>
  <p:tag name="KSO_WM_TEMPLATE_INDEX" val="6"/>
  <p:tag name="KSO_WM_TEMPLATE_CATEGORY" val="custom"/>
</p:tagLst>
</file>

<file path=ppt/tags/tag9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9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9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9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9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9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9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9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918.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919.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92.xml><?xml version="1.0" encoding="utf-8"?>
<p:tagLst xmlns:p="http://schemas.openxmlformats.org/presentationml/2006/main">
  <p:tag name="KSO_WM_UNIT_ID" val="_5**"/>
  <p:tag name="KSO_WM_BEAUTIFY_FLAG" val="#wm#"/>
  <p:tag name="KSO_WM_TAG_VERSION" val="3.0"/>
  <p:tag name="KSO_WM_UNIT_LAYERLEVEL" val="1"/>
  <p:tag name="KSO_WM_TEMPLATE_INDEX" val="6"/>
  <p:tag name="KSO_WM_TEMPLATE_CATEGORY" val="custom"/>
</p:tagLst>
</file>

<file path=ppt/tags/tag920.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921.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9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9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9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9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9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9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9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9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93.xml><?xml version="1.0" encoding="utf-8"?>
<p:tagLst xmlns:p="http://schemas.openxmlformats.org/presentationml/2006/main">
  <p:tag name="KSO_WM_UNIT_ID" val="_6**"/>
  <p:tag name="KSO_WM_BEAUTIFY_FLAG" val="#wm#"/>
  <p:tag name="KSO_WM_TAG_VERSION" val="3.0"/>
  <p:tag name="KSO_WM_UNIT_LAYERLEVEL" val="1"/>
  <p:tag name="KSO_WM_TEMPLATE_INDEX" val="6"/>
  <p:tag name="KSO_WM_TEMPLATE_CATEGORY" val="custom"/>
</p:tagLst>
</file>

<file path=ppt/tags/tag9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9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932.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933.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934.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935.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9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9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9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9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94.xml><?xml version="1.0" encoding="utf-8"?>
<p:tagLst xmlns:p="http://schemas.openxmlformats.org/presentationml/2006/main">
  <p:tag name="KSO_WM_UNIT_ID" val="_6**"/>
  <p:tag name="KSO_WM_BEAUTIFY_FLAG" val="#wm#"/>
  <p:tag name="KSO_WM_TAG_VERSION" val="3.0"/>
  <p:tag name="KSO_WM_UNIT_LAYERLEVEL" val="1"/>
  <p:tag name="KSO_WM_TEMPLATE_INDEX" val="6"/>
  <p:tag name="KSO_WM_TEMPLATE_CATEGORY" val="custom"/>
</p:tagLst>
</file>

<file path=ppt/tags/tag9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9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9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9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9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9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946.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947.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948.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949.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95.xml><?xml version="1.0" encoding="utf-8"?>
<p:tagLst xmlns:p="http://schemas.openxmlformats.org/presentationml/2006/main">
  <p:tag name="KSO_WM_UNIT_ID" val="_6**"/>
  <p:tag name="KSO_WM_BEAUTIFY_FLAG" val="#wm#"/>
  <p:tag name="KSO_WM_TAG_VERSION" val="3.0"/>
  <p:tag name="KSO_WM_UNIT_LAYERLEVEL" val="1"/>
  <p:tag name="KSO_WM_TEMPLATE_INDEX" val="6"/>
  <p:tag name="KSO_WM_TEMPLATE_CATEGORY" val="custom"/>
</p:tagLst>
</file>

<file path=ppt/tags/tag9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9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9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9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9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9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9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9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9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9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96.xml><?xml version="1.0" encoding="utf-8"?>
<p:tagLst xmlns:p="http://schemas.openxmlformats.org/presentationml/2006/main">
  <p:tag name="KSO_WM_UNIT_ID" val="_6**"/>
  <p:tag name="KSO_WM_BEAUTIFY_FLAG" val="#wm#"/>
  <p:tag name="KSO_WM_TAG_VERSION" val="3.0"/>
  <p:tag name="KSO_WM_UNIT_LAYERLEVEL" val="1"/>
  <p:tag name="KSO_WM_TEMPLATE_INDEX" val="6"/>
  <p:tag name="KSO_WM_TEMPLATE_CATEGORY" val="custom"/>
</p:tagLst>
</file>

<file path=ppt/tags/tag960.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961.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962.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9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9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9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9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9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9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9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97.xml><?xml version="1.0" encoding="utf-8"?>
<p:tagLst xmlns:p="http://schemas.openxmlformats.org/presentationml/2006/main">
  <p:tag name="KSO_WM_UNIT_ID" val="_7**"/>
  <p:tag name="KSO_WM_BEAUTIFY_FLAG" val="#wm#"/>
  <p:tag name="KSO_WM_TAG_VERSION" val="3.0"/>
  <p:tag name="KSO_WM_UNIT_LAYERLEVEL" val="1"/>
  <p:tag name="KSO_WM_TEMPLATE_INDEX" val="6"/>
  <p:tag name="KSO_WM_TEMPLATE_CATEGORY" val="custom"/>
</p:tagLst>
</file>

<file path=ppt/tags/tag9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9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9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973.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974.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975.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9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9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9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9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98.xml><?xml version="1.0" encoding="utf-8"?>
<p:tagLst xmlns:p="http://schemas.openxmlformats.org/presentationml/2006/main">
  <p:tag name="KSO_WM_UNIT_ID" val="_7**"/>
  <p:tag name="KSO_WM_BEAUTIFY_FLAG" val="#wm#"/>
  <p:tag name="KSO_WM_TAG_VERSION" val="3.0"/>
  <p:tag name="KSO_WM_UNIT_LAYERLEVEL" val="1"/>
  <p:tag name="KSO_WM_TEMPLATE_INDEX" val="6"/>
  <p:tag name="KSO_WM_TEMPLATE_CATEGORY" val="custom"/>
</p:tagLst>
</file>

<file path=ppt/tags/tag9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9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9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9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9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9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986.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987.xml><?xml version="1.0" encoding="utf-8"?>
<p:tagLst xmlns:p="http://schemas.openxmlformats.org/presentationml/2006/main">
  <p:tag name="KSO_WM_UNIT_TYPE" val="a"/>
  <p:tag name="KSO_WM_UNIT_INDEX" val="1"/>
  <p:tag name="KSO_WM_BEAUTIFY_FLAG" val="#wm#"/>
  <p:tag name="KSO_WM_TAG_VERSION" val="3.0"/>
  <p:tag name="KSO_WM_UNIT_ID" val="custom6_8*a*1"/>
  <p:tag name="KSO_WM_UNIT_LAYERLEVEL" val="1"/>
  <p:tag name="KSO_WM_TEMPLATE_INDEX" val="6"/>
  <p:tag name="KSO_WM_TEMPLATE_CATEGORY" val="custom"/>
</p:tagLst>
</file>

<file path=ppt/tags/tag988.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9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99.xml><?xml version="1.0" encoding="utf-8"?>
<p:tagLst xmlns:p="http://schemas.openxmlformats.org/presentationml/2006/main">
  <p:tag name="KSO_WM_UNIT_ID" val="_7**"/>
  <p:tag name="KSO_WM_BEAUTIFY_FLAG" val="#wm#"/>
  <p:tag name="KSO_WM_TAG_VERSION" val="3.0"/>
  <p:tag name="KSO_WM_UNIT_LAYERLEVEL" val="1"/>
  <p:tag name="KSO_WM_TEMPLATE_INDEX" val="6"/>
  <p:tag name="KSO_WM_TEMPLATE_CATEGORY" val="custom"/>
</p:tagLst>
</file>

<file path=ppt/tags/tag9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9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9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9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9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9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9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9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9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999.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 overriden">
  <a:themeElements>
    <a:clrScheme name=" overriden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fontScheme name=" overriden">
      <a:majorFont>
        <a:latin typeface="Verdana"/>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Pct val="100000"/>
          <a:buFontTx/>
          <a:buNone/>
          <a:defRPr kumimoji="0" lang="zh-CN" altLang="en-US" sz="1800" b="1" i="0" u="none" strike="noStrike" cap="none" normalizeH="0" baseline="0" smtClean="0">
            <a:ln>
              <a:noFill/>
            </a:ln>
            <a:solidFill>
              <a:schemeClr val="tx1"/>
            </a:solidFill>
            <a:effectLst>
              <a:outerShdw blurRad="38100" dist="38100" dir="2700000" algn="tl">
                <a:srgbClr val="000000">
                  <a:alpha val="43137"/>
                </a:srgbClr>
              </a:outerShdw>
            </a:effectLst>
            <a:latin typeface="Verdana" panose="020B0604030504040204" pitchFamily="34" charset="0"/>
            <a:ea typeface="楷体_GB231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Pct val="100000"/>
          <a:buFontTx/>
          <a:buNone/>
          <a:defRPr kumimoji="0" lang="zh-CN" altLang="en-US" sz="1800" b="1" i="0" u="none" strike="noStrike" cap="none" normalizeH="0" baseline="0" smtClean="0">
            <a:ln>
              <a:noFill/>
            </a:ln>
            <a:solidFill>
              <a:schemeClr val="tx1"/>
            </a:solidFill>
            <a:effectLst>
              <a:outerShdw blurRad="38100" dist="38100" dir="2700000" algn="tl">
                <a:srgbClr val="000000">
                  <a:alpha val="43137"/>
                </a:srgbClr>
              </a:outerShdw>
            </a:effectLst>
            <a:latin typeface="Verdana" panose="020B0604030504040204" pitchFamily="34" charset="0"/>
            <a:ea typeface="楷体_GB2312" charset="-122"/>
          </a:defRPr>
        </a:defPPr>
      </a:lstStyle>
    </a:lnDef>
    <a:txDef>
      <a:spPr>
        <a:noFill/>
      </a:spPr>
      <a:bodyPr wrap="square" rtlCol="0">
        <a:spAutoFit/>
      </a:bodyPr>
      <a:lstStyle>
        <a:defPPr>
          <a:defRPr lang="zh-CN" altLang="en-US"/>
        </a:defPPr>
      </a:lstStyle>
    </a:txDef>
  </a:objectDefaults>
  <a:extraClrSchemeLst>
    <a:extraClrScheme>
      <a:clrScheme name=" overriden 1">
        <a:dk1>
          <a:srgbClr val="A50021"/>
        </a:dk1>
        <a:lt1>
          <a:srgbClr val="FFFFFF"/>
        </a:lt1>
        <a:dk2>
          <a:srgbClr val="800000"/>
        </a:dk2>
        <a:lt2>
          <a:srgbClr val="FFFFFF"/>
        </a:lt2>
        <a:accent1>
          <a:srgbClr val="FF9900"/>
        </a:accent1>
        <a:accent2>
          <a:srgbClr val="FF3300"/>
        </a:accent2>
        <a:accent3>
          <a:srgbClr val="C0AAAA"/>
        </a:accent3>
        <a:accent4>
          <a:srgbClr val="DADADA"/>
        </a:accent4>
        <a:accent5>
          <a:srgbClr val="FFCAAA"/>
        </a:accent5>
        <a:accent6>
          <a:srgbClr val="E72D00"/>
        </a:accent6>
        <a:hlink>
          <a:srgbClr val="FFFFCC"/>
        </a:hlink>
        <a:folHlink>
          <a:srgbClr val="FFCC99"/>
        </a:folHlink>
      </a:clrScheme>
      <a:clrMap bg1="dk2" tx1="lt1" bg2="dk1" tx2="lt2" accent1="accent1" accent2="accent2" accent3="accent3" accent4="accent4" accent5="accent5" accent6="accent6" hlink="hlink" folHlink="folHlink"/>
    </a:extraClrScheme>
    <a:extraClrScheme>
      <a:clrScheme name=" overriden 2">
        <a:dk1>
          <a:srgbClr val="3C001E"/>
        </a:dk1>
        <a:lt1>
          <a:srgbClr val="FFFFFF"/>
        </a:lt1>
        <a:dk2>
          <a:srgbClr val="51072E"/>
        </a:dk2>
        <a:lt2>
          <a:srgbClr val="FFFFFF"/>
        </a:lt2>
        <a:accent1>
          <a:srgbClr val="89A38F"/>
        </a:accent1>
        <a:accent2>
          <a:srgbClr val="666699"/>
        </a:accent2>
        <a:accent3>
          <a:srgbClr val="B3AAAD"/>
        </a:accent3>
        <a:accent4>
          <a:srgbClr val="DADADA"/>
        </a:accent4>
        <a:accent5>
          <a:srgbClr val="C4CEC6"/>
        </a:accent5>
        <a:accent6>
          <a:srgbClr val="5C5C8A"/>
        </a:accent6>
        <a:hlink>
          <a:srgbClr val="808000"/>
        </a:hlink>
        <a:folHlink>
          <a:srgbClr val="666633"/>
        </a:folHlink>
      </a:clrScheme>
      <a:clrMap bg1="dk2" tx1="lt1" bg2="dk1" tx2="lt2" accent1="accent1" accent2="accent2" accent3="accent3" accent4="accent4" accent5="accent5" accent6="accent6" hlink="hlink" folHlink="folHlink"/>
    </a:extraClrScheme>
    <a:extraClrScheme>
      <a:clrScheme name=" overriden 3">
        <a:dk1>
          <a:srgbClr val="333333"/>
        </a:dk1>
        <a:lt1>
          <a:srgbClr val="FFFFFF"/>
        </a:lt1>
        <a:dk2>
          <a:srgbClr val="000000"/>
        </a:dk2>
        <a:lt2>
          <a:srgbClr val="FFFFFF"/>
        </a:lt2>
        <a:accent1>
          <a:srgbClr val="3399FF"/>
        </a:accent1>
        <a:accent2>
          <a:srgbClr val="CC0000"/>
        </a:accent2>
        <a:accent3>
          <a:srgbClr val="AAAAAA"/>
        </a:accent3>
        <a:accent4>
          <a:srgbClr val="DADADA"/>
        </a:accent4>
        <a:accent5>
          <a:srgbClr val="ADCAFF"/>
        </a:accent5>
        <a:accent6>
          <a:srgbClr val="B90000"/>
        </a:accent6>
        <a:hlink>
          <a:srgbClr val="666699"/>
        </a:hlink>
        <a:folHlink>
          <a:srgbClr val="6600CC"/>
        </a:folHlink>
      </a:clrScheme>
      <a:clrMap bg1="dk2" tx1="lt1" bg2="dk1" tx2="lt2" accent1="accent1" accent2="accent2" accent3="accent3" accent4="accent4" accent5="accent5" accent6="accent6" hlink="hlink" folHlink="folHlink"/>
    </a:extraClrScheme>
    <a:extraClrScheme>
      <a:clrScheme name=" overriden 4">
        <a:dk1>
          <a:srgbClr val="4B3D1B"/>
        </a:dk1>
        <a:lt1>
          <a:srgbClr val="FFFFFF"/>
        </a:lt1>
        <a:dk2>
          <a:srgbClr val="330000"/>
        </a:dk2>
        <a:lt2>
          <a:srgbClr val="FFFFFF"/>
        </a:lt2>
        <a:accent1>
          <a:srgbClr val="CC9900"/>
        </a:accent1>
        <a:accent2>
          <a:srgbClr val="CC6600"/>
        </a:accent2>
        <a:accent3>
          <a:srgbClr val="ADAAAA"/>
        </a:accent3>
        <a:accent4>
          <a:srgbClr val="DADADA"/>
        </a:accent4>
        <a:accent5>
          <a:srgbClr val="E2CAAA"/>
        </a:accent5>
        <a:accent6>
          <a:srgbClr val="B95C00"/>
        </a:accent6>
        <a:hlink>
          <a:srgbClr val="666699"/>
        </a:hlink>
        <a:folHlink>
          <a:srgbClr val="CCCC00"/>
        </a:folHlink>
      </a:clrScheme>
      <a:clrMap bg1="dk2" tx1="lt1" bg2="dk1" tx2="lt2" accent1="accent1" accent2="accent2" accent3="accent3" accent4="accent4" accent5="accent5" accent6="accent6" hlink="hlink" folHlink="folHlink"/>
    </a:extraClrScheme>
    <a:extraClrScheme>
      <a:clrScheme name=" overriden 5">
        <a:dk1>
          <a:srgbClr val="006666"/>
        </a:dk1>
        <a:lt1>
          <a:srgbClr val="FFFFFF"/>
        </a:lt1>
        <a:dk2>
          <a:srgbClr val="003366"/>
        </a:dk2>
        <a:lt2>
          <a:srgbClr val="FFFFFF"/>
        </a:lt2>
        <a:accent1>
          <a:srgbClr val="0099CC"/>
        </a:accent1>
        <a:accent2>
          <a:srgbClr val="6666FF"/>
        </a:accent2>
        <a:accent3>
          <a:srgbClr val="AAADB8"/>
        </a:accent3>
        <a:accent4>
          <a:srgbClr val="DADADA"/>
        </a:accent4>
        <a:accent5>
          <a:srgbClr val="AACAE2"/>
        </a:accent5>
        <a:accent6>
          <a:srgbClr val="5C5C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 overriden 6">
        <a:dk1>
          <a:srgbClr val="003366"/>
        </a:dk1>
        <a:lt1>
          <a:srgbClr val="FFFFFF"/>
        </a:lt1>
        <a:dk2>
          <a:srgbClr val="006666"/>
        </a:dk2>
        <a:lt2>
          <a:srgbClr val="FFFFFF"/>
        </a:lt2>
        <a:accent1>
          <a:srgbClr val="6699FF"/>
        </a:accent1>
        <a:accent2>
          <a:srgbClr val="00CCFF"/>
        </a:accent2>
        <a:accent3>
          <a:srgbClr val="AAB8B8"/>
        </a:accent3>
        <a:accent4>
          <a:srgbClr val="DADADA"/>
        </a:accent4>
        <a:accent5>
          <a:srgbClr val="B8CAFF"/>
        </a:accent5>
        <a:accent6>
          <a:srgbClr val="00B9E7"/>
        </a:accent6>
        <a:hlink>
          <a:srgbClr val="FFFFCC"/>
        </a:hlink>
        <a:folHlink>
          <a:srgbClr val="33CCCC"/>
        </a:folHlink>
      </a:clrScheme>
      <a:clrMap bg1="dk2" tx1="lt1" bg2="dk1" tx2="lt2" accent1="accent1" accent2="accent2" accent3="accent3" accent4="accent4" accent5="accent5" accent6="accent6" hlink="hlink" folHlink="folHlink"/>
    </a:extraClrScheme>
    <a:extraClrScheme>
      <a:clrScheme name=" overriden 7">
        <a:dk1>
          <a:srgbClr val="000000"/>
        </a:dk1>
        <a:lt1>
          <a:srgbClr val="619CB1"/>
        </a:lt1>
        <a:dk2>
          <a:srgbClr val="FFFFFF"/>
        </a:dk2>
        <a:lt2>
          <a:srgbClr val="4E899E"/>
        </a:lt2>
        <a:accent1>
          <a:srgbClr val="FFCC00"/>
        </a:accent1>
        <a:accent2>
          <a:srgbClr val="B6523E"/>
        </a:accent2>
        <a:accent3>
          <a:srgbClr val="B7CBD5"/>
        </a:accent3>
        <a:accent4>
          <a:srgbClr val="000000"/>
        </a:accent4>
        <a:accent5>
          <a:srgbClr val="FFE2AA"/>
        </a:accent5>
        <a:accent6>
          <a:srgbClr val="A5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 overriden 8">
        <a:dk1>
          <a:srgbClr val="598600"/>
        </a:dk1>
        <a:lt1>
          <a:srgbClr val="FFFFFF"/>
        </a:lt1>
        <a:dk2>
          <a:srgbClr val="336600"/>
        </a:dk2>
        <a:lt2>
          <a:srgbClr val="FFFFFF"/>
        </a:lt2>
        <a:accent1>
          <a:srgbClr val="33CC33"/>
        </a:accent1>
        <a:accent2>
          <a:srgbClr val="99CC00"/>
        </a:accent2>
        <a:accent3>
          <a:srgbClr val="ADB8AA"/>
        </a:accent3>
        <a:accent4>
          <a:srgbClr val="DADADA"/>
        </a:accent4>
        <a:accent5>
          <a:srgbClr val="ADE2AD"/>
        </a:accent5>
        <a:accent6>
          <a:srgbClr val="8AB900"/>
        </a:accent6>
        <a:hlink>
          <a:srgbClr val="FFCC00"/>
        </a:hlink>
        <a:folHlink>
          <a:srgbClr val="FFFF99"/>
        </a:folHlink>
      </a:clrScheme>
      <a:clrMap bg1="dk2" tx1="lt1" bg2="dk1" tx2="lt2" accent1="accent1" accent2="accent2" accent3="accent3" accent4="accent4" accent5="accent5" accent6="accent6" hlink="hlink" folHlink="folHlink"/>
    </a:extraClrScheme>
    <a:extraClrScheme>
      <a:clrScheme name=" overriden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 overriden_2">
  <a:themeElements>
    <a:clrScheme name="">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58637</Words>
  <Application>WPS 演示</Application>
  <PresentationFormat>宽屏</PresentationFormat>
  <Paragraphs>2403</Paragraphs>
  <Slides>106</Slides>
  <Notes>4</Notes>
  <HiddenSlides>0</HiddenSlides>
  <MMClips>0</MMClips>
  <ScaleCrop>false</ScaleCrop>
  <HeadingPairs>
    <vt:vector size="8" baseType="variant">
      <vt:variant>
        <vt:lpstr>已用的字体</vt:lpstr>
      </vt:variant>
      <vt:variant>
        <vt:i4>16</vt:i4>
      </vt:variant>
      <vt:variant>
        <vt:lpstr>主题</vt:lpstr>
      </vt:variant>
      <vt:variant>
        <vt:i4>3</vt:i4>
      </vt:variant>
      <vt:variant>
        <vt:lpstr>嵌入 OLE 服务器</vt:lpstr>
      </vt:variant>
      <vt:variant>
        <vt:i4>4</vt:i4>
      </vt:variant>
      <vt:variant>
        <vt:lpstr>幻灯片标题</vt:lpstr>
      </vt:variant>
      <vt:variant>
        <vt:i4>106</vt:i4>
      </vt:variant>
    </vt:vector>
  </HeadingPairs>
  <TitlesOfParts>
    <vt:vector size="129" baseType="lpstr">
      <vt:lpstr>Arial</vt:lpstr>
      <vt:lpstr>宋体</vt:lpstr>
      <vt:lpstr>Wingdings</vt:lpstr>
      <vt:lpstr>Wingdings</vt:lpstr>
      <vt:lpstr>Verdana</vt:lpstr>
      <vt:lpstr>楷体_GB2312</vt:lpstr>
      <vt:lpstr>新宋体</vt:lpstr>
      <vt:lpstr>+中文标题</vt:lpstr>
      <vt:lpstr>Segoe Print</vt:lpstr>
      <vt:lpstr>黑体</vt:lpstr>
      <vt:lpstr>微软雅黑</vt:lpstr>
      <vt:lpstr>Arial Unicode MS</vt:lpstr>
      <vt:lpstr>Calibri</vt:lpstr>
      <vt:lpstr>Times New Roman</vt:lpstr>
      <vt:lpstr>Arial</vt:lpstr>
      <vt:lpstr>Microsoft YaHei UI</vt:lpstr>
      <vt:lpstr>WPS</vt:lpstr>
      <vt:lpstr> overriden</vt:lpstr>
      <vt:lpstr> overriden_2</vt:lpstr>
      <vt:lpstr>Package</vt:lpstr>
      <vt:lpstr>Package</vt:lpstr>
      <vt:lpstr>Package</vt:lpstr>
      <vt:lpstr>Package</vt:lpstr>
      <vt:lpstr>项目二  采集和解析网页数据</vt:lpstr>
      <vt:lpstr>源码列表</vt:lpstr>
      <vt:lpstr>目录</vt:lpstr>
      <vt:lpstr>任务描述</vt:lpstr>
      <vt:lpstr>PowerPoint 演示文稿</vt:lpstr>
      <vt:lpstr>任务实施：一. 浏览网页及获取内容的流程</vt:lpstr>
      <vt:lpstr>任务实施：一. 浏览网页及获取内容的流程</vt:lpstr>
      <vt:lpstr>任务实施：一. 浏览网页及获取内容的流程</vt:lpstr>
      <vt:lpstr>任务实施：一. 浏览网页及获取内容的流程</vt:lpstr>
      <vt:lpstr>任务实施：一. 浏览网页及获取内容的流程</vt:lpstr>
      <vt:lpstr>任务实施：二. HTTP 工作原理</vt:lpstr>
      <vt:lpstr>PowerPoint 演示文稿</vt:lpstr>
      <vt:lpstr> 任务实施：二.HTTP 工作原理</vt:lpstr>
      <vt:lpstr> 任务实施：三. HTTP 请求报文</vt:lpstr>
      <vt:lpstr> 任务实施：三. HTTP 请求报文</vt:lpstr>
      <vt:lpstr> 任务实施：三. HTTP 请求报文</vt:lpstr>
      <vt:lpstr> 任务实施：三. HTTP 请求报文</vt:lpstr>
      <vt:lpstr>PowerPoint 演示文稿</vt:lpstr>
      <vt:lpstr>PowerPoint 演示文稿</vt:lpstr>
      <vt:lpstr>PowerPoint 演示文稿</vt:lpstr>
      <vt:lpstr>目录</vt:lpstr>
      <vt:lpstr>PowerPoint 演示文稿</vt:lpstr>
      <vt:lpstr>任务目标</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目录</vt:lpstr>
      <vt:lpstr>任务描述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任务实施：二. 动态网页采集</vt:lpstr>
      <vt:lpstr>PowerPoint 演示文稿</vt:lpstr>
      <vt:lpstr>PowerPoint 演示文稿</vt:lpstr>
      <vt:lpstr>PowerPoint 演示文稿</vt:lpstr>
      <vt:lpstr>PowerPoint 演示文稿</vt:lpstr>
      <vt:lpstr>PowerPoint 演示文稿</vt:lpstr>
      <vt:lpstr>PowerPoint 演示文稿</vt:lpstr>
      <vt:lpstr>目录</vt:lpstr>
      <vt:lpstr>任务描述：学习解析采集到的网页</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目录</vt:lpstr>
      <vt:lpstr>实训目标</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思考与练习</vt:lpstr>
      <vt:lpstr>思考与练习</vt:lpstr>
      <vt:lpstr>感谢观看</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卢学兵</cp:lastModifiedBy>
  <cp:revision>223</cp:revision>
  <dcterms:created xsi:type="dcterms:W3CDTF">2019-06-19T02:08:00Z</dcterms:created>
  <dcterms:modified xsi:type="dcterms:W3CDTF">2025-08-19T00:31:47Z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2052-12.1.0.21915</vt:lpwstr>
  </property>
  <property fmtid="{D5CDD505-2E9C-101B-9397-08002B2CF9AE}" pid="3" name="ICV">
    <vt:lpwstr>051A36B5B72544C88C9552CBB35C7552_11</vt:lpwstr>
  </property>
</Properties>
</file>