
<file path=[Content_Types].xml><?xml version="1.0" encoding="utf-8"?>
<Types xmlns="http://schemas.openxmlformats.org/package/2006/content-types">
  <Default Extension="png" ContentType="image/png"/>
  <Default Extension="jpeg" ContentType="image/jpeg"/>
  <Default Extension="JPG" ContentType="image/.jp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media/image11.svg" ContentType="image/svg+xml"/>
  <Override PartName="/ppt/media/image16.svg" ContentType="image/svg+xml"/>
  <Override PartName="/ppt/media/image17.svg" ContentType="image/svg+xml"/>
  <Override PartName="/ppt/media/image3.svg" ContentType="image/svg+xml"/>
  <Override PartName="/ppt/media/image35.svg" ContentType="image/svg+xml"/>
  <Override PartName="/ppt/media/image37.svg" ContentType="image/svg+xml"/>
  <Override PartName="/ppt/media/image39.svg" ContentType="image/svg+xml"/>
  <Override PartName="/ppt/media/image41.svg" ContentType="image/svg+xml"/>
  <Override PartName="/ppt/media/image6.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3" r:id="rId4"/>
  </p:sldMasterIdLst>
  <p:notesMasterIdLst>
    <p:notesMasterId r:id="rId10"/>
  </p:notesMasterIdLst>
  <p:sldIdLst>
    <p:sldId id="321" r:id="rId5"/>
    <p:sldId id="322" r:id="rId6"/>
    <p:sldId id="258" r:id="rId7"/>
    <p:sldId id="260" r:id="rId8"/>
    <p:sldId id="261" r:id="rId9"/>
    <p:sldId id="262" r:id="rId11"/>
    <p:sldId id="285" r:id="rId12"/>
    <p:sldId id="286" r:id="rId13"/>
    <p:sldId id="263" r:id="rId14"/>
    <p:sldId id="297" r:id="rId15"/>
    <p:sldId id="298" r:id="rId16"/>
    <p:sldId id="312" r:id="rId17"/>
    <p:sldId id="300" r:id="rId18"/>
    <p:sldId id="313" r:id="rId19"/>
    <p:sldId id="301" r:id="rId20"/>
    <p:sldId id="288" r:id="rId21"/>
    <p:sldId id="310" r:id="rId22"/>
    <p:sldId id="265" r:id="rId23"/>
    <p:sldId id="266" r:id="rId24"/>
    <p:sldId id="267" r:id="rId25"/>
    <p:sldId id="289" r:id="rId26"/>
    <p:sldId id="268" r:id="rId27"/>
    <p:sldId id="269" r:id="rId28"/>
    <p:sldId id="302" r:id="rId29"/>
    <p:sldId id="315" r:id="rId30"/>
    <p:sldId id="303" r:id="rId31"/>
    <p:sldId id="316" r:id="rId32"/>
    <p:sldId id="314" r:id="rId33"/>
    <p:sldId id="304" r:id="rId34"/>
    <p:sldId id="305" r:id="rId35"/>
    <p:sldId id="291" r:id="rId36"/>
    <p:sldId id="290" r:id="rId37"/>
    <p:sldId id="311" r:id="rId38"/>
    <p:sldId id="272" r:id="rId39"/>
    <p:sldId id="273" r:id="rId40"/>
    <p:sldId id="274" r:id="rId41"/>
    <p:sldId id="292" r:id="rId42"/>
    <p:sldId id="293" r:id="rId43"/>
    <p:sldId id="279" r:id="rId44"/>
    <p:sldId id="306" r:id="rId45"/>
    <p:sldId id="317" r:id="rId46"/>
    <p:sldId id="307" r:id="rId47"/>
    <p:sldId id="318" r:id="rId48"/>
    <p:sldId id="308" r:id="rId49"/>
    <p:sldId id="319" r:id="rId50"/>
    <p:sldId id="309" r:id="rId51"/>
    <p:sldId id="320" r:id="rId52"/>
    <p:sldId id="295" r:id="rId53"/>
    <p:sldId id="296" r:id="rId54"/>
    <p:sldId id="281" r:id="rId55"/>
    <p:sldId id="282" r:id="rId56"/>
    <p:sldId id="283" r:id="rId57"/>
    <p:sldId id="284" r:id="rId58"/>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483810881" name="WPS_1679281038" initials="W" lastIdx="1" clrIdx="2"/>
  <p:cmAuthor id="1" name="123" initials="1"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3" Type="http://schemas.openxmlformats.org/officeDocument/2006/relationships/tags" Target="tags/tag530.xml"/><Relationship Id="rId62" Type="http://schemas.openxmlformats.org/officeDocument/2006/relationships/commentAuthors" Target="commentAuthors.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2.xml"/><Relationship Id="rId59" Type="http://schemas.openxmlformats.org/officeDocument/2006/relationships/presProps" Target="presProps.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notesMaster" Target="notesMasters/notesMaster1.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7" Type="http://schemas.openxmlformats.org/officeDocument/2006/relationships/tags" Target="../tags/tag6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78.xml"/><Relationship Id="rId5" Type="http://schemas.openxmlformats.org/officeDocument/2006/relationships/tags" Target="../tags/tag77.xml"/><Relationship Id="rId4" Type="http://schemas.openxmlformats.org/officeDocument/2006/relationships/tags" Target="../tags/tag76.xml"/><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tags" Target="../tags/tag84.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5" Type="http://schemas.openxmlformats.org/officeDocument/2006/relationships/tags" Target="../tags/tag96.xml"/><Relationship Id="rId4" Type="http://schemas.openxmlformats.org/officeDocument/2006/relationships/tags" Target="../tags/tag95.xml"/><Relationship Id="rId3" Type="http://schemas.openxmlformats.org/officeDocument/2006/relationships/tags" Target="../tags/tag94.xml"/><Relationship Id="rId2" Type="http://schemas.openxmlformats.org/officeDocument/2006/relationships/tags" Target="../tags/tag93.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99.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105.xml"/><Relationship Id="rId6" Type="http://schemas.openxmlformats.org/officeDocument/2006/relationships/tags" Target="../tags/tag104.xml"/><Relationship Id="rId5" Type="http://schemas.openxmlformats.org/officeDocument/2006/relationships/tags" Target="../tags/tag103.xml"/><Relationship Id="rId4" Type="http://schemas.openxmlformats.org/officeDocument/2006/relationships/tags" Target="../tags/tag102.xml"/><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111.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tags" Target="../tags/tag106.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2" Type="http://schemas.openxmlformats.org/officeDocument/2006/relationships/tags" Target="../tags/tag141.xml"/><Relationship Id="rId21" Type="http://schemas.openxmlformats.org/officeDocument/2006/relationships/tags" Target="../tags/tag140.xml"/><Relationship Id="rId20" Type="http://schemas.openxmlformats.org/officeDocument/2006/relationships/tags" Target="../tags/tag139.xml"/><Relationship Id="rId2" Type="http://schemas.openxmlformats.org/officeDocument/2006/relationships/image" Target="../media/image1.png"/><Relationship Id="rId19" Type="http://schemas.openxmlformats.org/officeDocument/2006/relationships/tags" Target="../tags/tag138.xml"/><Relationship Id="rId18" Type="http://schemas.openxmlformats.org/officeDocument/2006/relationships/tags" Target="../tags/tag137.xml"/><Relationship Id="rId17" Type="http://schemas.openxmlformats.org/officeDocument/2006/relationships/tags" Target="../tags/tag136.xml"/><Relationship Id="rId16" Type="http://schemas.openxmlformats.org/officeDocument/2006/relationships/tags" Target="../tags/tag135.xml"/><Relationship Id="rId15" Type="http://schemas.openxmlformats.org/officeDocument/2006/relationships/tags" Target="../tags/tag134.xml"/><Relationship Id="rId14" Type="http://schemas.openxmlformats.org/officeDocument/2006/relationships/tags" Target="../tags/tag133.xml"/><Relationship Id="rId13" Type="http://schemas.openxmlformats.org/officeDocument/2006/relationships/tags" Target="../tags/tag132.xml"/><Relationship Id="rId12" Type="http://schemas.openxmlformats.org/officeDocument/2006/relationships/tags" Target="../tags/tag13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49.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7" Type="http://schemas.openxmlformats.org/officeDocument/2006/relationships/tags" Target="../tags/tag154.xml"/><Relationship Id="rId6" Type="http://schemas.openxmlformats.org/officeDocument/2006/relationships/tags" Target="../tags/tag153.xml"/><Relationship Id="rId5" Type="http://schemas.openxmlformats.org/officeDocument/2006/relationships/tags" Target="../tags/tag152.xml"/><Relationship Id="rId4" Type="http://schemas.openxmlformats.org/officeDocument/2006/relationships/tags" Target="../tags/tag151.xml"/><Relationship Id="rId3" Type="http://schemas.openxmlformats.org/officeDocument/2006/relationships/tags" Target="../tags/tag150.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156.xml"/><Relationship Id="rId3" Type="http://schemas.openxmlformats.org/officeDocument/2006/relationships/tags" Target="../tags/tag155.xml"/><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4" name="Freeform 7"/>
          <p:cNvSpPr/>
          <p:nvPr>
            <p:custDataLst>
              <p:tags r:id="rId2"/>
            </p:custDataLst>
          </p:nvPr>
        </p:nvSpPr>
        <p:spPr bwMode="auto">
          <a:xfrm>
            <a:off x="914400" y="2393950"/>
            <a:ext cx="10363200"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617" y="0"/>
                </a:lnTo>
                <a:lnTo>
                  <a:pt x="617"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2050" name="Rectangle 2"/>
          <p:cNvSpPr>
            <a:spLocks noGrp="1" noChangeArrowheads="1"/>
          </p:cNvSpPr>
          <p:nvPr>
            <p:ph type="ctrTitle"/>
            <p:custDataLst>
              <p:tags r:id="rId3"/>
            </p:custDataLst>
          </p:nvPr>
        </p:nvSpPr>
        <p:spPr>
          <a:xfrm>
            <a:off x="914400" y="990600"/>
            <a:ext cx="10363200" cy="1371600"/>
          </a:xfrm>
        </p:spPr>
        <p:txBody>
          <a:bodyPr/>
          <a:lstStyle>
            <a:lvl1pPr>
              <a:defRPr sz="4000"/>
            </a:lvl1pPr>
          </a:lstStyle>
          <a:p>
            <a:pPr lvl="0"/>
            <a:r>
              <a:rPr lang="zh-CN" altLang="en-US" noProof="0"/>
              <a:t>单击此处编辑母版标题样式</a:t>
            </a:r>
            <a:endParaRPr lang="zh-CN" altLang="en-US" noProof="0"/>
          </a:p>
        </p:txBody>
      </p:sp>
      <p:sp>
        <p:nvSpPr>
          <p:cNvPr id="2051" name="Rectangle 3"/>
          <p:cNvSpPr>
            <a:spLocks noGrp="1" noChangeArrowheads="1"/>
          </p:cNvSpPr>
          <p:nvPr>
            <p:ph type="subTitle" idx="1"/>
            <p:custDataLst>
              <p:tags r:id="rId4"/>
            </p:custDataLst>
          </p:nvPr>
        </p:nvSpPr>
        <p:spPr>
          <a:xfrm>
            <a:off x="1930400" y="3429000"/>
            <a:ext cx="9347200" cy="1600200"/>
          </a:xfrm>
        </p:spPr>
        <p:txBody>
          <a:bodyPr/>
          <a:lstStyle>
            <a:lvl1pPr marL="0" indent="0">
              <a:buFont typeface="Wingdings" panose="05000000000000000000" pitchFamily="2" charset="2"/>
              <a:buNone/>
              <a:defRPr sz="2800"/>
            </a:lvl1pPr>
          </a:lstStyle>
          <a:p>
            <a:pPr lvl="0"/>
            <a:r>
              <a:rPr lang="zh-CN" altLang="en-US" noProof="0"/>
              <a:t>单击此处编辑母版副标题样式</a:t>
            </a:r>
            <a:endParaRPr lang="zh-CN" altLang="en-US" noProof="0"/>
          </a:p>
        </p:txBody>
      </p:sp>
      <p:sp>
        <p:nvSpPr>
          <p:cNvPr id="5" name="Rectangle 4"/>
          <p:cNvSpPr>
            <a:spLocks noGrp="1" noChangeArrowheads="1"/>
          </p:cNvSpPr>
          <p:nvPr>
            <p:ph type="dt" sz="half" idx="10"/>
            <p:custDataLst>
              <p:tags r:id="rId5"/>
            </p:custDataLst>
          </p:nvPr>
        </p:nvSpPr>
        <p:spPr>
          <a:xfrm>
            <a:off x="914400" y="6248400"/>
            <a:ext cx="2540000" cy="457200"/>
          </a:xfrm>
        </p:spPr>
        <p:txBody>
          <a:bodyPr/>
          <a:lstStyle>
            <a:lvl1pPr>
              <a:defRPr/>
            </a:lvl1pPr>
          </a:lstStyle>
          <a:p>
            <a:pPr>
              <a:defRPr/>
            </a:pPr>
            <a:fld id="{FB8868C7-E801-416E-B358-47ADD11F9DE3}" type="datetime1">
              <a:rPr lang="zh-CN" altLang="en-US"/>
            </a:fld>
            <a:endParaRPr lang="en-US" altLang="zh-CN"/>
          </a:p>
        </p:txBody>
      </p:sp>
      <p:sp>
        <p:nvSpPr>
          <p:cNvPr id="6" name="Rectangle 5"/>
          <p:cNvSpPr>
            <a:spLocks noGrp="1" noChangeArrowheads="1"/>
          </p:cNvSpPr>
          <p:nvPr>
            <p:ph type="ftr" sz="quarter" idx="11"/>
            <p:custDataLst>
              <p:tags r:id="rId6"/>
            </p:custDataLst>
          </p:nvPr>
        </p:nvSpPr>
        <p:spPr>
          <a:xfrm>
            <a:off x="4165600" y="6248400"/>
            <a:ext cx="3860800" cy="457200"/>
          </a:xfrm>
        </p:spPr>
        <p:txBody>
          <a:bodyPr/>
          <a:lstStyle>
            <a:lvl1pPr>
              <a:defRPr>
                <a:ea typeface="+mn-ea"/>
              </a:defRPr>
            </a:lvl1pPr>
          </a:lstStyle>
          <a:p>
            <a:pPr>
              <a:defRPr/>
            </a:pPr>
            <a:r>
              <a:rPr lang="en-US" altLang="zh-CN"/>
              <a:t>锲而舍之，朽木不折。锲而不舍，金石可镂   友友情分享O(∩_∩)O~</a:t>
            </a:r>
            <a:endParaRPr lang="en-US" altLang="zh-CN"/>
          </a:p>
        </p:txBody>
      </p:sp>
      <p:sp>
        <p:nvSpPr>
          <p:cNvPr id="7" name="Rectangle 6"/>
          <p:cNvSpPr>
            <a:spLocks noGrp="1" noChangeArrowheads="1"/>
          </p:cNvSpPr>
          <p:nvPr>
            <p:ph type="sldNum" sz="quarter" idx="12"/>
            <p:custDataLst>
              <p:tags r:id="rId7"/>
            </p:custDataLst>
          </p:nvPr>
        </p:nvSpPr>
        <p:spPr>
          <a:xfrm>
            <a:off x="8737600" y="6248400"/>
            <a:ext cx="2540000" cy="457200"/>
          </a:xfrm>
        </p:spPr>
        <p:txBody>
          <a:bodyPr/>
          <a:lstStyle>
            <a:lvl1pPr>
              <a:defRPr/>
            </a:lvl1pPr>
          </a:lstStyle>
          <a:p>
            <a:fld id="{38AEC931-888F-4136-8DD8-4EBE2AAD50B3}" type="slidenum">
              <a:rPr lang="en-US" altLang="zh-CN"/>
            </a:fld>
            <a:endParaRPr lang="en-US" altLang="zh-CN"/>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9B560E01-5293-4457-8C8B-75B0E0100D9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032DB10A-15DF-4868-94E8-8C62CDDBBD7E}"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1FE89F9-73C7-4738-96B3-777E9046C71A}" type="slidenum">
              <a:rPr lang="en-US" altLang="zh-CN"/>
            </a:fld>
            <a:endParaRPr lang="en-US" altLang="zh-CN"/>
          </a:p>
        </p:txBody>
      </p:sp>
    </p:spTree>
  </p:cSld>
  <p:clrMapOvr>
    <a:masterClrMapping/>
  </p:clrMapOvr>
  <p:transition>
    <p:cu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31851" y="1709738"/>
            <a:ext cx="10515600" cy="2852737"/>
          </a:xfrm>
        </p:spPr>
        <p:txBody>
          <a:bodyPr/>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1851" y="4589463"/>
            <a:ext cx="105156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zh-CN" altLang="en-US"/>
              <a:t>单击此处编辑母版文本样式</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2AEC3339-3AD1-4569-949E-80E7C782AF8A}"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BFDC0A1A-36C2-4EF7-A9C1-F82649FA1B1F}"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DD4D6A2E-C345-4DFA-A4E1-5BED72C0AA91}" type="slidenum">
              <a:rPr lang="en-US" altLang="zh-CN"/>
            </a:fld>
            <a:endParaRPr lang="en-US" altLang="zh-CN"/>
          </a:p>
        </p:txBody>
      </p:sp>
    </p:spTree>
  </p:cSld>
  <p:clrMapOvr>
    <a:masterClrMapping/>
  </p:clrMapOvr>
  <p:transition>
    <p:cu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7556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custDataLst>
              <p:tags r:id="rId4"/>
            </p:custDataLst>
          </p:nvPr>
        </p:nvSpPr>
        <p:spPr>
          <a:xfrm>
            <a:off x="6191251" y="1125538"/>
            <a:ext cx="5232400" cy="4894262"/>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47469216-8384-4F03-BC94-2B7C23C67D43}"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A88B06E6-4508-427B-A163-9E193E9E7BAC}"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75599ACB-E75C-4F44-9415-C69D749685D0}" type="slidenum">
              <a:rPr lang="en-US" altLang="zh-CN"/>
            </a:fld>
            <a:endParaRPr lang="en-US" altLang="zh-CN"/>
          </a:p>
        </p:txBody>
      </p:sp>
    </p:spTree>
  </p:cSld>
  <p:clrMapOvr>
    <a:masterClrMapping/>
  </p:clrMapOvr>
  <p:transition>
    <p:cu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40317"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40317" y="2505075"/>
            <a:ext cx="5158316"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custDataLst>
              <p:tags r:id="rId5"/>
            </p:custDataLst>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71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Rectangle 6"/>
          <p:cNvSpPr>
            <a:spLocks noGrp="1" noChangeArrowheads="1"/>
          </p:cNvSpPr>
          <p:nvPr>
            <p:ph type="dt" sz="half" idx="10"/>
            <p:custDataLst>
              <p:tags r:id="rId7"/>
            </p:custDataLst>
          </p:nvPr>
        </p:nvSpPr>
        <p:spPr/>
        <p:txBody>
          <a:bodyPr/>
          <a:lstStyle>
            <a:lvl1pPr>
              <a:defRPr/>
            </a:lvl1pPr>
          </a:lstStyle>
          <a:p>
            <a:pPr>
              <a:defRPr/>
            </a:pPr>
            <a:fld id="{E08533D4-681E-465C-B247-0E9AD979858B}" type="datetime1">
              <a:rPr lang="zh-CN" altLang="en-US"/>
            </a:fld>
            <a:endParaRPr lang="en-US" altLang="zh-CN"/>
          </a:p>
        </p:txBody>
      </p:sp>
      <p:sp>
        <p:nvSpPr>
          <p:cNvPr id="8" name="Rectangle 7"/>
          <p:cNvSpPr>
            <a:spLocks noGrp="1" noChangeArrowheads="1"/>
          </p:cNvSpPr>
          <p:nvPr>
            <p:ph type="ftr" sz="quarter" idx="11"/>
            <p:custDataLst>
              <p:tags r:id="rId8"/>
            </p:custDataLst>
          </p:nvPr>
        </p:nvSpPr>
        <p:spPr/>
        <p:txBody>
          <a:bodyPr/>
          <a:lstStyle>
            <a:lvl1pPr>
              <a:defRPr/>
            </a:lvl1pPr>
          </a:lstStyle>
          <a:p>
            <a:fld id="{E63D04C2-53E4-4D7F-A625-1AEEA4477BA5}" type="slidenum">
              <a:rPr lang="en-US" altLang="zh-CN"/>
            </a:fld>
            <a:endParaRPr lang="en-US" altLang="zh-CN"/>
          </a:p>
        </p:txBody>
      </p:sp>
      <p:sp>
        <p:nvSpPr>
          <p:cNvPr id="9" name="Rectangle 8"/>
          <p:cNvSpPr>
            <a:spLocks noGrp="1" noChangeArrowheads="1"/>
          </p:cNvSpPr>
          <p:nvPr>
            <p:ph type="sldNum" sz="quarter" idx="12"/>
            <p:custDataLst>
              <p:tags r:id="rId9"/>
            </p:custDataLst>
          </p:nvPr>
        </p:nvSpPr>
        <p:spPr/>
        <p:txBody>
          <a:bodyPr/>
          <a:lstStyle>
            <a:lvl1pPr>
              <a:defRPr/>
            </a:lvl1pPr>
          </a:lstStyle>
          <a:p>
            <a:fld id="{9BDB26C8-EA90-4B9C-9BDD-559B030C7CA0}" type="slidenum">
              <a:rPr lang="en-US" altLang="zh-CN"/>
            </a:fld>
            <a:endParaRPr lang="en-US" altLang="zh-CN"/>
          </a:p>
        </p:txBody>
      </p:sp>
    </p:spTree>
  </p:cSld>
  <p:clrMapOvr>
    <a:masterClrMapping/>
  </p:clrMapOvr>
  <p:transition>
    <p:cu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Rectangle 6"/>
          <p:cNvSpPr>
            <a:spLocks noGrp="1" noChangeArrowheads="1"/>
          </p:cNvSpPr>
          <p:nvPr>
            <p:ph type="dt" sz="half" idx="10"/>
            <p:custDataLst>
              <p:tags r:id="rId3"/>
            </p:custDataLst>
          </p:nvPr>
        </p:nvSpPr>
        <p:spPr/>
        <p:txBody>
          <a:bodyPr/>
          <a:lstStyle>
            <a:lvl1pPr>
              <a:defRPr/>
            </a:lvl1pPr>
          </a:lstStyle>
          <a:p>
            <a:pPr>
              <a:defRPr/>
            </a:pPr>
            <a:fld id="{EC7B2B56-A4FB-4609-B215-F4D1FB31AAF3}" type="datetime1">
              <a:rPr lang="zh-CN" altLang="en-US"/>
            </a:fld>
            <a:endParaRPr lang="en-US" altLang="zh-CN"/>
          </a:p>
        </p:txBody>
      </p:sp>
      <p:sp>
        <p:nvSpPr>
          <p:cNvPr id="4" name="Rectangle 7"/>
          <p:cNvSpPr>
            <a:spLocks noGrp="1" noChangeArrowheads="1"/>
          </p:cNvSpPr>
          <p:nvPr>
            <p:ph type="ftr" sz="quarter" idx="11"/>
            <p:custDataLst>
              <p:tags r:id="rId4"/>
            </p:custDataLst>
          </p:nvPr>
        </p:nvSpPr>
        <p:spPr/>
        <p:txBody>
          <a:bodyPr/>
          <a:lstStyle>
            <a:lvl1pPr>
              <a:defRPr/>
            </a:lvl1pPr>
          </a:lstStyle>
          <a:p>
            <a:fld id="{9BD8C6AF-D64F-4A83-883B-A1227F38BEB3}" type="slidenum">
              <a:rPr lang="en-US" altLang="zh-CN"/>
            </a:fld>
            <a:endParaRPr lang="en-US" altLang="zh-CN"/>
          </a:p>
        </p:txBody>
      </p:sp>
      <p:sp>
        <p:nvSpPr>
          <p:cNvPr id="5" name="Rectangle 8"/>
          <p:cNvSpPr>
            <a:spLocks noGrp="1" noChangeArrowheads="1"/>
          </p:cNvSpPr>
          <p:nvPr>
            <p:ph type="sldNum" sz="quarter" idx="12"/>
            <p:custDataLst>
              <p:tags r:id="rId5"/>
            </p:custDataLst>
          </p:nvPr>
        </p:nvSpPr>
        <p:spPr/>
        <p:txBody>
          <a:bodyPr/>
          <a:lstStyle>
            <a:lvl1pPr>
              <a:defRPr/>
            </a:lvl1pPr>
          </a:lstStyle>
          <a:p>
            <a:fld id="{83EE3D7A-E6C8-43DA-8D34-786E03785D55}" type="slidenum">
              <a:rPr lang="en-US" altLang="zh-CN"/>
            </a:fld>
            <a:endParaRPr lang="en-US" altLang="zh-CN"/>
          </a:p>
        </p:txBody>
      </p:sp>
    </p:spTree>
  </p:cSld>
  <p:clrMapOvr>
    <a:masterClrMapping/>
  </p:clrMapOvr>
  <p:transition>
    <p:cu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6"/>
          <p:cNvSpPr>
            <a:spLocks noGrp="1" noChangeArrowheads="1"/>
          </p:cNvSpPr>
          <p:nvPr>
            <p:ph type="dt" sz="half" idx="10"/>
            <p:custDataLst>
              <p:tags r:id="rId2"/>
            </p:custDataLst>
          </p:nvPr>
        </p:nvSpPr>
        <p:spPr/>
        <p:txBody>
          <a:bodyPr/>
          <a:lstStyle>
            <a:lvl1pPr>
              <a:defRPr/>
            </a:lvl1pPr>
          </a:lstStyle>
          <a:p>
            <a:pPr>
              <a:defRPr/>
            </a:pPr>
            <a:fld id="{60290911-833E-4BC3-AB22-DF934CBDF3DF}" type="datetime1">
              <a:rPr lang="zh-CN" altLang="en-US"/>
            </a:fld>
            <a:endParaRPr lang="en-US" altLang="zh-CN"/>
          </a:p>
        </p:txBody>
      </p:sp>
      <p:sp>
        <p:nvSpPr>
          <p:cNvPr id="3" name="Rectangle 7"/>
          <p:cNvSpPr>
            <a:spLocks noGrp="1" noChangeArrowheads="1"/>
          </p:cNvSpPr>
          <p:nvPr>
            <p:ph type="ftr" sz="quarter" idx="11"/>
            <p:custDataLst>
              <p:tags r:id="rId3"/>
            </p:custDataLst>
          </p:nvPr>
        </p:nvSpPr>
        <p:spPr/>
        <p:txBody>
          <a:bodyPr/>
          <a:lstStyle>
            <a:lvl1pPr>
              <a:defRPr/>
            </a:lvl1pPr>
          </a:lstStyle>
          <a:p>
            <a:fld id="{96089572-BF2A-4798-89A4-87D72AC16483}" type="slidenum">
              <a:rPr lang="en-US" altLang="zh-CN"/>
            </a:fld>
            <a:endParaRPr lang="en-US" altLang="zh-CN"/>
          </a:p>
        </p:txBody>
      </p:sp>
      <p:sp>
        <p:nvSpPr>
          <p:cNvPr id="4" name="Rectangle 8"/>
          <p:cNvSpPr>
            <a:spLocks noGrp="1" noChangeArrowheads="1"/>
          </p:cNvSpPr>
          <p:nvPr>
            <p:ph type="sldNum" sz="quarter" idx="12"/>
            <p:custDataLst>
              <p:tags r:id="rId4"/>
            </p:custDataLst>
          </p:nvPr>
        </p:nvSpPr>
        <p:spPr/>
        <p:txBody>
          <a:bodyPr/>
          <a:lstStyle>
            <a:lvl1pPr>
              <a:defRPr/>
            </a:lvl1pPr>
          </a:lstStyle>
          <a:p>
            <a:fld id="{B19FFF7F-911D-4AA4-B25A-604B28FB7321}" type="slidenum">
              <a:rPr lang="en-US" altLang="zh-CN"/>
            </a:fld>
            <a:endParaRPr lang="en-US" altLang="zh-CN"/>
          </a:p>
        </p:txBody>
      </p:sp>
    </p:spTree>
  </p:cSld>
  <p:clrMapOvr>
    <a:masterClrMapping/>
  </p:clrMapOvr>
  <p:transition>
    <p:cu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a:xfrm>
            <a:off x="5183717"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70A90910-7ED4-4B24-A2D3-0313ACBC6BAD}"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72A8EF03-2E15-405B-9E94-A1D3B927A7B0}"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FEA95A68-F7A2-4600-B2E8-69B67E5AB474}" type="slidenum">
              <a:rPr lang="en-US" altLang="zh-CN"/>
            </a:fld>
            <a:endParaRPr lang="en-US" altLang="zh-CN"/>
          </a:p>
        </p:txBody>
      </p:sp>
    </p:spTree>
  </p:cSld>
  <p:clrMapOvr>
    <a:masterClrMapping/>
  </p:clrMapOvr>
  <p:transition>
    <p:cu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840317" y="457200"/>
            <a:ext cx="3932767" cy="1600200"/>
          </a:xfrm>
        </p:spPr>
        <p:txBody>
          <a:bodyPr/>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717"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custDataLst>
              <p:tags r:id="rId4"/>
            </p:custDataLst>
          </p:nvPr>
        </p:nvSpPr>
        <p:spPr>
          <a:xfrm>
            <a:off x="840317"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Rectangle 6"/>
          <p:cNvSpPr>
            <a:spLocks noGrp="1" noChangeArrowheads="1"/>
          </p:cNvSpPr>
          <p:nvPr>
            <p:ph type="dt" sz="half" idx="10"/>
            <p:custDataLst>
              <p:tags r:id="rId5"/>
            </p:custDataLst>
          </p:nvPr>
        </p:nvSpPr>
        <p:spPr/>
        <p:txBody>
          <a:bodyPr/>
          <a:lstStyle>
            <a:lvl1pPr>
              <a:defRPr/>
            </a:lvl1pPr>
          </a:lstStyle>
          <a:p>
            <a:pPr>
              <a:defRPr/>
            </a:pPr>
            <a:fld id="{2F679C4C-2F19-4CF1-9783-E919F22B4482}" type="datetime1">
              <a:rPr lang="zh-CN" altLang="en-US"/>
            </a:fld>
            <a:endParaRPr lang="en-US" altLang="zh-CN"/>
          </a:p>
        </p:txBody>
      </p:sp>
      <p:sp>
        <p:nvSpPr>
          <p:cNvPr id="6" name="Rectangle 7"/>
          <p:cNvSpPr>
            <a:spLocks noGrp="1" noChangeArrowheads="1"/>
          </p:cNvSpPr>
          <p:nvPr>
            <p:ph type="ftr" sz="quarter" idx="11"/>
            <p:custDataLst>
              <p:tags r:id="rId6"/>
            </p:custDataLst>
          </p:nvPr>
        </p:nvSpPr>
        <p:spPr/>
        <p:txBody>
          <a:bodyPr/>
          <a:lstStyle>
            <a:lvl1pPr>
              <a:defRPr/>
            </a:lvl1pPr>
          </a:lstStyle>
          <a:p>
            <a:fld id="{06BB7C76-9073-4C00-B5E0-A7540A7BE2BF}" type="slidenum">
              <a:rPr lang="en-US" altLang="zh-CN"/>
            </a:fld>
            <a:endParaRPr lang="en-US" altLang="zh-CN"/>
          </a:p>
        </p:txBody>
      </p:sp>
      <p:sp>
        <p:nvSpPr>
          <p:cNvPr id="7" name="Rectangle 8"/>
          <p:cNvSpPr>
            <a:spLocks noGrp="1" noChangeArrowheads="1"/>
          </p:cNvSpPr>
          <p:nvPr>
            <p:ph type="sldNum" sz="quarter" idx="12"/>
            <p:custDataLst>
              <p:tags r:id="rId7"/>
            </p:custDataLst>
          </p:nvPr>
        </p:nvSpPr>
        <p:spPr/>
        <p:txBody>
          <a:bodyPr/>
          <a:lstStyle>
            <a:lvl1pPr>
              <a:defRPr/>
            </a:lvl1pPr>
          </a:lstStyle>
          <a:p>
            <a:fld id="{E1ADC277-9641-417F-857E-0E7FF4E9F077}" type="slidenum">
              <a:rPr lang="en-US" altLang="zh-CN"/>
            </a:fld>
            <a:endParaRPr lang="en-US" altLang="zh-CN"/>
          </a:p>
        </p:txBody>
      </p:sp>
    </p:spTree>
  </p:cSld>
  <p:clrMapOvr>
    <a:masterClrMapping/>
  </p:clrMapOvr>
  <p:transition>
    <p:cu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0AEDE907-CCC2-4A4A-8A30-A554712B58F2}"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644A8B01-2B30-43BC-9322-58D17A6C8720}"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D854871-D7DE-4FB3-AF29-BED39F465476}" type="slidenum">
              <a:rPr lang="en-US" altLang="zh-CN"/>
            </a:fld>
            <a:endParaRPr lang="en-US" altLang="zh-CN"/>
          </a:p>
        </p:txBody>
      </p:sp>
    </p:spTree>
  </p:cSld>
  <p:clrMapOvr>
    <a:masterClrMapping/>
  </p:clrMapOvr>
  <p:transition>
    <p:cu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65117" y="304800"/>
            <a:ext cx="2669116" cy="5715000"/>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755651" y="304800"/>
            <a:ext cx="7806267" cy="5715000"/>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Rectangle 6"/>
          <p:cNvSpPr>
            <a:spLocks noGrp="1" noChangeArrowheads="1"/>
          </p:cNvSpPr>
          <p:nvPr>
            <p:ph type="dt" sz="half" idx="10"/>
            <p:custDataLst>
              <p:tags r:id="rId4"/>
            </p:custDataLst>
          </p:nvPr>
        </p:nvSpPr>
        <p:spPr/>
        <p:txBody>
          <a:bodyPr/>
          <a:lstStyle>
            <a:lvl1pPr>
              <a:defRPr/>
            </a:lvl1pPr>
          </a:lstStyle>
          <a:p>
            <a:pPr>
              <a:defRPr/>
            </a:pPr>
            <a:fld id="{16656FE8-ED95-40D9-BD4C-668C9FF48543}" type="datetime1">
              <a:rPr lang="zh-CN" altLang="en-US"/>
            </a:fld>
            <a:endParaRPr lang="en-US" altLang="zh-CN"/>
          </a:p>
        </p:txBody>
      </p:sp>
      <p:sp>
        <p:nvSpPr>
          <p:cNvPr id="5" name="Rectangle 7"/>
          <p:cNvSpPr>
            <a:spLocks noGrp="1" noChangeArrowheads="1"/>
          </p:cNvSpPr>
          <p:nvPr>
            <p:ph type="ftr" sz="quarter" idx="11"/>
            <p:custDataLst>
              <p:tags r:id="rId5"/>
            </p:custDataLst>
          </p:nvPr>
        </p:nvSpPr>
        <p:spPr/>
        <p:txBody>
          <a:bodyPr/>
          <a:lstStyle>
            <a:lvl1pPr>
              <a:defRPr/>
            </a:lvl1pPr>
          </a:lstStyle>
          <a:p>
            <a:fld id="{8EB14846-9F90-45DA-A6EE-57387A9F477A}" type="slidenum">
              <a:rPr lang="en-US" altLang="zh-CN"/>
            </a:fld>
            <a:endParaRPr lang="en-US" altLang="zh-CN"/>
          </a:p>
        </p:txBody>
      </p:sp>
      <p:sp>
        <p:nvSpPr>
          <p:cNvPr id="6" name="Rectangle 8"/>
          <p:cNvSpPr>
            <a:spLocks noGrp="1" noChangeArrowheads="1"/>
          </p:cNvSpPr>
          <p:nvPr>
            <p:ph type="sldNum" sz="quarter" idx="12"/>
            <p:custDataLst>
              <p:tags r:id="rId6"/>
            </p:custDataLst>
          </p:nvPr>
        </p:nvSpPr>
        <p:spPr/>
        <p:txBody>
          <a:bodyPr/>
          <a:lstStyle>
            <a:lvl1pPr>
              <a:defRPr/>
            </a:lvl1pPr>
          </a:lstStyle>
          <a:p>
            <a:fld id="{3241A1C0-08EF-4000-A724-E7D3C0252B02}" type="slidenum">
              <a:rPr lang="en-US" altLang="zh-CN"/>
            </a:fld>
            <a:endParaRPr lang="en-US" altLang="zh-CN"/>
          </a:p>
        </p:txBody>
      </p:sp>
    </p:spTree>
  </p:cSld>
  <p:clrMapOvr>
    <a:masterClrMapping/>
  </p:clrMapOvr>
  <p:transition>
    <p:cu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目录页-1-5_6">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6" name="副标题 5"/>
          <p:cNvSpPr>
            <a:spLocks noGrp="1"/>
          </p:cNvSpPr>
          <p:nvPr>
            <p:ph type="subTitle" idx="16386" hasCustomPrompt="1"/>
            <p:custDataLst>
              <p:tags r:id="rId3"/>
            </p:custDataLst>
          </p:nvPr>
        </p:nvSpPr>
        <p:spPr>
          <a:xfrm>
            <a:off x="761471" y="2667000"/>
            <a:ext cx="2363258" cy="457200"/>
          </a:xfrm>
          <a:noFill/>
        </p:spPr>
        <p:txBody>
          <a:bodyPr lIns="0" tIns="0" rIns="0" bIns="0" anchor="t">
            <a:normAutofit/>
          </a:bodyPr>
          <a:lstStyle>
            <a:lvl1pPr marL="0" indent="0" algn="ctr">
              <a:lnSpc>
                <a:spcPct val="125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CONTENTS</a:t>
            </a:r>
            <a:endParaRPr lang="zh-CN" altLang="en-US"/>
          </a:p>
        </p:txBody>
      </p:sp>
      <p:sp>
        <p:nvSpPr>
          <p:cNvPr id="7" name="标题 6"/>
          <p:cNvSpPr>
            <a:spLocks noGrp="1"/>
          </p:cNvSpPr>
          <p:nvPr>
            <p:ph type="ctrTitle" idx="16385" hasCustomPrompt="1"/>
            <p:custDataLst>
              <p:tags r:id="rId4"/>
            </p:custDataLst>
          </p:nvPr>
        </p:nvSpPr>
        <p:spPr>
          <a:xfrm>
            <a:off x="760942" y="3175000"/>
            <a:ext cx="2364317" cy="762000"/>
          </a:xfrm>
          <a:noFill/>
        </p:spPr>
        <p:txBody>
          <a:bodyPr lIns="0" tIns="0" rIns="0" bIns="0" anchor="t">
            <a:normAutofit/>
          </a:bodyPr>
          <a:lstStyle>
            <a:lvl1pPr marL="0" indent="0" algn="ctr">
              <a:lnSpc>
                <a:spcPct val="104000"/>
              </a:lnSpc>
              <a:spcBef>
                <a:spcPct val="0"/>
              </a:spcBef>
              <a:spcAft>
                <a:spcPct val="0"/>
              </a:spcAft>
              <a:buNone/>
              <a:defRPr sz="4800" b="1"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r>
              <a:rPr lang="zh-CN" altLang="en-US"/>
              <a:t>目录</a:t>
            </a:r>
            <a:endParaRPr lang="zh-CN" altLang="en-US"/>
          </a:p>
        </p:txBody>
      </p:sp>
      <p:sp>
        <p:nvSpPr>
          <p:cNvPr id="8" name="文本占位符 7"/>
          <p:cNvSpPr>
            <a:spLocks noGrp="1"/>
          </p:cNvSpPr>
          <p:nvPr>
            <p:ph type="body" idx="16388" hasCustomPrompt="1"/>
            <p:custDataLst>
              <p:tags r:id="rId5"/>
            </p:custDataLst>
          </p:nvPr>
        </p:nvSpPr>
        <p:spPr>
          <a:xfrm>
            <a:off x="40703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01</a:t>
            </a:r>
            <a:endParaRPr lang="zh-CN" altLang="en-US" smtClean="0"/>
          </a:p>
        </p:txBody>
      </p:sp>
      <p:sp>
        <p:nvSpPr>
          <p:cNvPr id="9" name="装饰  8"/>
          <p:cNvSpPr>
            <a:spLocks noGrp="1"/>
          </p:cNvSpPr>
          <p:nvPr>
            <p:ph type="body" idx="16399" hasCustomPrompt="1"/>
            <p:custDataLst>
              <p:tags r:id="rId6"/>
            </p:custDataLst>
          </p:nvPr>
        </p:nvSpPr>
        <p:spPr>
          <a:xfrm>
            <a:off x="48514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0" name="文本占位符 9"/>
          <p:cNvSpPr>
            <a:spLocks noGrp="1"/>
          </p:cNvSpPr>
          <p:nvPr>
            <p:ph type="body" idx="16387" hasCustomPrompt="1"/>
            <p:custDataLst>
              <p:tags r:id="rId7"/>
            </p:custDataLst>
          </p:nvPr>
        </p:nvSpPr>
        <p:spPr>
          <a:xfrm>
            <a:off x="50800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1" name="文本占位符 10"/>
          <p:cNvSpPr>
            <a:spLocks noGrp="1"/>
          </p:cNvSpPr>
          <p:nvPr>
            <p:ph type="body" idx="16390" hasCustomPrompt="1"/>
            <p:custDataLst>
              <p:tags r:id="rId8"/>
            </p:custDataLst>
          </p:nvPr>
        </p:nvSpPr>
        <p:spPr>
          <a:xfrm>
            <a:off x="7994650" y="14478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02</a:t>
            </a:r>
            <a:endParaRPr lang="zh-CN" altLang="en-US" smtClean="0"/>
          </a:p>
        </p:txBody>
      </p:sp>
      <p:sp>
        <p:nvSpPr>
          <p:cNvPr id="12" name="装饰  1"/>
          <p:cNvSpPr>
            <a:spLocks noGrp="1"/>
          </p:cNvSpPr>
          <p:nvPr>
            <p:ph type="body" idx="16400" hasCustomPrompt="1"/>
            <p:custDataLst>
              <p:tags r:id="rId9"/>
            </p:custDataLst>
          </p:nvPr>
        </p:nvSpPr>
        <p:spPr>
          <a:xfrm>
            <a:off x="8775700" y="13716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3" name="文本占位符 12"/>
          <p:cNvSpPr>
            <a:spLocks noGrp="1"/>
          </p:cNvSpPr>
          <p:nvPr>
            <p:ph type="body" idx="16389" hasCustomPrompt="1"/>
            <p:custDataLst>
              <p:tags r:id="rId10"/>
            </p:custDataLst>
          </p:nvPr>
        </p:nvSpPr>
        <p:spPr>
          <a:xfrm>
            <a:off x="9004300" y="12954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4" name="文本占位符 13"/>
          <p:cNvSpPr>
            <a:spLocks noGrp="1"/>
          </p:cNvSpPr>
          <p:nvPr>
            <p:ph type="body" idx="16392" hasCustomPrompt="1"/>
            <p:custDataLst>
              <p:tags r:id="rId11"/>
            </p:custDataLst>
          </p:nvPr>
        </p:nvSpPr>
        <p:spPr>
          <a:xfrm>
            <a:off x="40703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03</a:t>
            </a:r>
            <a:endParaRPr lang="zh-CN" altLang="en-US" smtClean="0"/>
          </a:p>
        </p:txBody>
      </p:sp>
      <p:sp>
        <p:nvSpPr>
          <p:cNvPr id="15" name="装饰  4"/>
          <p:cNvSpPr>
            <a:spLocks noGrp="1"/>
          </p:cNvSpPr>
          <p:nvPr>
            <p:ph type="body" idx="16401" hasCustomPrompt="1"/>
            <p:custDataLst>
              <p:tags r:id="rId12"/>
            </p:custDataLst>
          </p:nvPr>
        </p:nvSpPr>
        <p:spPr>
          <a:xfrm>
            <a:off x="48514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6" name="文本占位符 15"/>
          <p:cNvSpPr>
            <a:spLocks noGrp="1"/>
          </p:cNvSpPr>
          <p:nvPr>
            <p:ph type="body" idx="16391" hasCustomPrompt="1"/>
            <p:custDataLst>
              <p:tags r:id="rId13"/>
            </p:custDataLst>
          </p:nvPr>
        </p:nvSpPr>
        <p:spPr>
          <a:xfrm>
            <a:off x="50800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17" name="文本占位符 16"/>
          <p:cNvSpPr>
            <a:spLocks noGrp="1"/>
          </p:cNvSpPr>
          <p:nvPr>
            <p:ph type="body" idx="16394" hasCustomPrompt="1"/>
            <p:custDataLst>
              <p:tags r:id="rId14"/>
            </p:custDataLst>
          </p:nvPr>
        </p:nvSpPr>
        <p:spPr>
          <a:xfrm>
            <a:off x="7994650" y="31242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04</a:t>
            </a:r>
            <a:endParaRPr lang="zh-CN" altLang="en-US" smtClean="0"/>
          </a:p>
        </p:txBody>
      </p:sp>
      <p:sp>
        <p:nvSpPr>
          <p:cNvPr id="18" name="装饰  7"/>
          <p:cNvSpPr>
            <a:spLocks noGrp="1"/>
          </p:cNvSpPr>
          <p:nvPr>
            <p:ph type="body" idx="16402" hasCustomPrompt="1"/>
            <p:custDataLst>
              <p:tags r:id="rId15"/>
            </p:custDataLst>
          </p:nvPr>
        </p:nvSpPr>
        <p:spPr>
          <a:xfrm>
            <a:off x="8775700" y="30480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19" name="文本占位符 18"/>
          <p:cNvSpPr>
            <a:spLocks noGrp="1"/>
          </p:cNvSpPr>
          <p:nvPr>
            <p:ph type="body" idx="16393" hasCustomPrompt="1"/>
            <p:custDataLst>
              <p:tags r:id="rId16"/>
            </p:custDataLst>
          </p:nvPr>
        </p:nvSpPr>
        <p:spPr>
          <a:xfrm>
            <a:off x="9004300" y="29718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0" name="文本占位符 19"/>
          <p:cNvSpPr>
            <a:spLocks noGrp="1"/>
          </p:cNvSpPr>
          <p:nvPr>
            <p:ph type="body" idx="16396" hasCustomPrompt="1"/>
            <p:custDataLst>
              <p:tags r:id="rId17"/>
            </p:custDataLst>
          </p:nvPr>
        </p:nvSpPr>
        <p:spPr>
          <a:xfrm>
            <a:off x="40703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05</a:t>
            </a:r>
            <a:endParaRPr lang="zh-CN" altLang="en-US" smtClean="0"/>
          </a:p>
        </p:txBody>
      </p:sp>
      <p:sp>
        <p:nvSpPr>
          <p:cNvPr id="21" name="装饰  0"/>
          <p:cNvSpPr>
            <a:spLocks noGrp="1"/>
          </p:cNvSpPr>
          <p:nvPr>
            <p:ph type="body" idx="16403" hasCustomPrompt="1"/>
            <p:custDataLst>
              <p:tags r:id="rId18"/>
            </p:custDataLst>
          </p:nvPr>
        </p:nvSpPr>
        <p:spPr>
          <a:xfrm>
            <a:off x="48514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2" name="文本占位符 21"/>
          <p:cNvSpPr>
            <a:spLocks noGrp="1"/>
          </p:cNvSpPr>
          <p:nvPr>
            <p:ph type="body" idx="16395" hasCustomPrompt="1"/>
            <p:custDataLst>
              <p:tags r:id="rId19"/>
            </p:custDataLst>
          </p:nvPr>
        </p:nvSpPr>
        <p:spPr>
          <a:xfrm>
            <a:off x="50800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
        <p:nvSpPr>
          <p:cNvPr id="23" name="文本占位符 22"/>
          <p:cNvSpPr>
            <a:spLocks noGrp="1"/>
          </p:cNvSpPr>
          <p:nvPr>
            <p:ph type="body" idx="16398" hasCustomPrompt="1"/>
            <p:custDataLst>
              <p:tags r:id="rId20"/>
            </p:custDataLst>
          </p:nvPr>
        </p:nvSpPr>
        <p:spPr>
          <a:xfrm>
            <a:off x="7994650" y="4800600"/>
            <a:ext cx="596900" cy="508000"/>
          </a:xfrm>
          <a:noFill/>
        </p:spPr>
        <p:txBody>
          <a:bodyPr wrap="none" lIns="0" tIns="0" rIns="0" bIns="0" anchor="ctr">
            <a:noAutofit/>
          </a:bodyPr>
          <a:lstStyle>
            <a:lvl1pPr marL="0" indent="0" algn="ctr">
              <a:lnSpc>
                <a:spcPct val="109000"/>
              </a:lnSpc>
              <a:spcBef>
                <a:spcPct val="0"/>
              </a:spcBef>
              <a:spcAft>
                <a:spcPct val="0"/>
              </a:spcAft>
              <a:buNone/>
              <a:defRPr sz="4000" b="0" spc="0">
                <a:solidFill>
                  <a:schemeClr val="accent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06</a:t>
            </a:r>
            <a:endParaRPr lang="zh-CN" altLang="en-US" smtClean="0"/>
          </a:p>
        </p:txBody>
      </p:sp>
      <p:sp>
        <p:nvSpPr>
          <p:cNvPr id="24" name="装饰  3"/>
          <p:cNvSpPr>
            <a:spLocks noGrp="1"/>
          </p:cNvSpPr>
          <p:nvPr>
            <p:ph type="body" idx="16404" hasCustomPrompt="1"/>
            <p:custDataLst>
              <p:tags r:id="rId21"/>
            </p:custDataLst>
          </p:nvPr>
        </p:nvSpPr>
        <p:spPr>
          <a:xfrm>
            <a:off x="8775700" y="4724400"/>
            <a:ext cx="25400" cy="762000"/>
          </a:xfrm>
          <a:custGeom>
            <a:avLst/>
            <a:gdLst>
              <a:gd name="connisteX0" fmla="*/ 0 w 25400"/>
              <a:gd name="connsiteY0" fmla="*/ 12700 h 762000"/>
              <a:gd name="connisteX1" fmla="*/ 12700 w 25400"/>
              <a:gd name="connsiteY1" fmla="*/ 0 h 762000"/>
              <a:gd name="connisteX2" fmla="*/ 12700 w 25400"/>
              <a:gd name="connsiteY2" fmla="*/ 0 h 762000"/>
              <a:gd name="connisteX3" fmla="*/ 25400 w 25400"/>
              <a:gd name="connsiteY3" fmla="*/ 12700 h 762000"/>
              <a:gd name="connisteX4" fmla="*/ 25400 w 25400"/>
              <a:gd name="connsiteY4" fmla="*/ 749300 h 762000"/>
              <a:gd name="connisteX5" fmla="*/ 12700 w 25400"/>
              <a:gd name="connsiteY5" fmla="*/ 762000 h 762000"/>
              <a:gd name="connisteX6" fmla="*/ 12700 w 25400"/>
              <a:gd name="connsiteY6" fmla="*/ 762000 h 762000"/>
              <a:gd name="connisteX7" fmla="*/ 0 w 25400"/>
              <a:gd name="connsiteY7" fmla="*/ 749300 h 762000"/>
              <a:gd name="connisteX8" fmla="*/ 0 w 25400"/>
              <a:gd name="connsiteY8" fmla="*/ 12700 h 762000"/>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Lst>
            <a:pathLst>
              <a:path w="25400" h="762000">
                <a:moveTo>
                  <a:pt x="0" y="12700"/>
                </a:moveTo>
                <a:cubicBezTo>
                  <a:pt x="0" y="5686"/>
                  <a:pt x="5686" y="0"/>
                  <a:pt x="12700" y="0"/>
                </a:cubicBezTo>
                <a:lnTo>
                  <a:pt x="12700" y="0"/>
                </a:lnTo>
                <a:cubicBezTo>
                  <a:pt x="19714" y="0"/>
                  <a:pt x="25400" y="5686"/>
                  <a:pt x="25400" y="12700"/>
                </a:cubicBezTo>
                <a:lnTo>
                  <a:pt x="25400" y="749300"/>
                </a:lnTo>
                <a:cubicBezTo>
                  <a:pt x="25400" y="756314"/>
                  <a:pt x="19714" y="762000"/>
                  <a:pt x="12700" y="762000"/>
                </a:cubicBezTo>
                <a:lnTo>
                  <a:pt x="12700" y="762000"/>
                </a:lnTo>
                <a:cubicBezTo>
                  <a:pt x="5686" y="762000"/>
                  <a:pt x="0" y="756314"/>
                  <a:pt x="0" y="749300"/>
                </a:cubicBezTo>
                <a:lnTo>
                  <a:pt x="0" y="12700"/>
                </a:lnTo>
                <a:close/>
              </a:path>
            </a:pathLst>
          </a:custGeom>
          <a:solidFill>
            <a:schemeClr val="accent1">
              <a:alpha val="50000"/>
            </a:schemeClr>
          </a:solidFill>
          <a:ln>
            <a:solidFill>
              <a:prstClr val="black">
                <a:alpha val="0"/>
              </a:prstClr>
            </a:solidFill>
            <a:prstDash val="solid"/>
          </a:ln>
        </p:spPr>
        <p:txBody>
          <a:bodyPr>
            <a:noAutofit/>
          </a:bodyPr>
          <a:lstStyle>
            <a:lvl1pPr>
              <a:buNone/>
              <a:defRPr/>
            </a:lvl1pPr>
            <a:lvl2pPr>
              <a:buNone/>
              <a:defRPr/>
            </a:lvl2pPr>
            <a:lvl3pPr>
              <a:buNone/>
              <a:defRPr/>
            </a:lvl3pPr>
            <a:lvl4pPr>
              <a:buNone/>
              <a:defRPr/>
            </a:lvl4pPr>
            <a:lvl5pPr>
              <a:buNone/>
              <a:defRPr/>
            </a:lvl5pPr>
          </a:lstStyle>
          <a:p>
            <a:pPr lvl="0"/>
            <a:r>
              <a:rPr lang="zh-CN" altLang="en-US" smtClean="0"/>
              <a:t> </a:t>
            </a:r>
            <a:endParaRPr lang="zh-CN" altLang="en-US" smtClean="0"/>
          </a:p>
        </p:txBody>
      </p:sp>
      <p:sp>
        <p:nvSpPr>
          <p:cNvPr id="25" name="文本占位符 24"/>
          <p:cNvSpPr>
            <a:spLocks noGrp="1"/>
          </p:cNvSpPr>
          <p:nvPr>
            <p:ph type="body" idx="16397" hasCustomPrompt="1"/>
            <p:custDataLst>
              <p:tags r:id="rId22"/>
            </p:custDataLst>
          </p:nvPr>
        </p:nvSpPr>
        <p:spPr>
          <a:xfrm>
            <a:off x="9004300" y="4648200"/>
            <a:ext cx="2324100" cy="914400"/>
          </a:xfrm>
          <a:noFill/>
        </p:spPr>
        <p:txBody>
          <a:bodyPr lIns="0" tIns="0" rIns="0" bIns="0" anchor="ctr">
            <a:normAutofit/>
          </a:bodyPr>
          <a:lstStyle>
            <a:lvl1pPr marL="0" indent="0" algn="l">
              <a:lnSpc>
                <a:spcPct val="118000"/>
              </a:lnSpc>
              <a:spcBef>
                <a:spcPct val="0"/>
              </a:spcBef>
              <a:spcAft>
                <a:spcPct val="0"/>
              </a:spcAft>
              <a:buNone/>
              <a:defRPr sz="2400" b="0" spc="0">
                <a:solidFill>
                  <a:schemeClr val="tx1"/>
                </a:solidFill>
                <a:latin typeface="Microsoft YaHei UI" panose="020B0503020204020204" charset="-122"/>
                <a:ea typeface="Microsoft YaHei UI" panose="020B0503020204020204" charset="-122"/>
                <a:cs typeface="Microsoft YaHei UI" panose="020B0503020204020204" charset="-122"/>
              </a:defRPr>
            </a:lvl1pPr>
          </a:lstStyle>
          <a:p>
            <a:pPr lvl="0"/>
            <a:r>
              <a:rPr lang="zh-CN" altLang="en-US" smtClean="0"/>
              <a:t>单击此处添加项标题</a:t>
            </a:r>
            <a:endParaRPr lang="zh-CN" altLang="en-US" smtClean="0"/>
          </a:p>
        </p:txBody>
      </p:sp>
    </p:spTree>
  </p:cSld>
  <p:clrMapOvr>
    <a:masterClrMapping/>
  </p:clrMapOvr>
  <p:transition>
    <p:cu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目录">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5" name="标题 4"/>
          <p:cNvSpPr>
            <a:spLocks noGrp="1"/>
          </p:cNvSpPr>
          <p:nvPr>
            <p:ph type="title" hasCustomPrompt="1"/>
            <p:custDataLst>
              <p:tags r:id="rId3"/>
            </p:custDataLst>
          </p:nvPr>
        </p:nvSpPr>
        <p:spPr>
          <a:xfrm>
            <a:off x="608330" y="608330"/>
            <a:ext cx="10968990" cy="1078230"/>
          </a:xfrm>
        </p:spPr>
        <p:txBody>
          <a:bodyPr>
            <a:noAutofit/>
          </a:bodyPr>
          <a:lstStyle/>
          <a:p>
            <a:pPr algn="ctr"/>
            <a:r>
              <a:rPr lang="zh-CN" altLang="en-US" sz="4400" spc="1000">
                <a:solidFill>
                  <a:schemeClr val="tx1"/>
                </a:solidFill>
                <a:uFillTx/>
                <a:latin typeface="+中文标题" charset="0"/>
              </a:rPr>
              <a:t>目录</a:t>
            </a:r>
            <a:endParaRPr lang="zh-CN" altLang="en-US" sz="4400" spc="1000">
              <a:solidFill>
                <a:schemeClr val="tx1"/>
              </a:solidFill>
              <a:uFillTx/>
              <a:latin typeface="+中文标题"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11" name="灯片编号占位符 6"/>
          <p:cNvSpPr>
            <a:spLocks noGrp="1"/>
          </p:cNvSpPr>
          <p:nvPr>
            <p:ph type="sldNum" sz="quarter" idx="12"/>
            <p:custDataLst>
              <p:tags r:id="rId3"/>
            </p:custDataLst>
          </p:nvPr>
        </p:nvSpPr>
        <p:spPr/>
        <p:txBody>
          <a:bodyPr wrap="square">
            <a:normAutofit/>
          </a:bodyPr>
          <a:lstStyle/>
          <a:p>
            <a:fld id="{BE5F26B5-172A-4DC2-B0B7-181CFC56B87C}" type="slidenum">
              <a:rPr lang="zh-CN" altLang="en-US" smtClean="0"/>
            </a:fld>
            <a:endParaRPr lang="zh-CN" altLang="en-US"/>
          </a:p>
        </p:txBody>
      </p:sp>
      <p:sp>
        <p:nvSpPr>
          <p:cNvPr id="10" name="页脚占位符 5"/>
          <p:cNvSpPr>
            <a:spLocks noGrp="1"/>
          </p:cNvSpPr>
          <p:nvPr>
            <p:ph type="ftr" sz="quarter" idx="11"/>
            <p:custDataLst>
              <p:tags r:id="rId4"/>
            </p:custDataLst>
          </p:nvPr>
        </p:nvSpPr>
        <p:spPr/>
        <p:txBody>
          <a:bodyPr/>
          <a:lstStyle/>
          <a:p>
            <a:endParaRPr lang="zh-CN" altLang="en-US"/>
          </a:p>
        </p:txBody>
      </p:sp>
      <p:sp>
        <p:nvSpPr>
          <p:cNvPr id="9" name="日期占位符 4"/>
          <p:cNvSpPr>
            <a:spLocks noGrp="1"/>
          </p:cNvSpPr>
          <p:nvPr>
            <p:ph type="dt" sz="half" idx="10"/>
            <p:custDataLst>
              <p:tags r:id="rId5"/>
            </p:custDataLst>
          </p:nvPr>
        </p:nvSpPr>
        <p:spPr/>
        <p:txBody>
          <a:bodyPr wrap="square">
            <a:normAutofit/>
          </a:bodyPr>
          <a:lstStyle/>
          <a:p>
            <a:fld id="{5592522B-0F24-4480-B9DD-A9474A6880D6}" type="datetimeFigureOut">
              <a:rPr lang="zh-CN" altLang="en-US" smtClean="0"/>
            </a:fld>
            <a:endParaRPr lang="zh-CN" altLang="en-US"/>
          </a:p>
        </p:txBody>
      </p:sp>
      <p:sp>
        <p:nvSpPr>
          <p:cNvPr id="8" name="节编号 3"/>
          <p:cNvSpPr>
            <a:spLocks noGrp="1"/>
          </p:cNvSpPr>
          <p:nvPr>
            <p:ph type="body" sz="quarter" idx="13" hasCustomPrompt="1"/>
            <p:custDataLst>
              <p:tags r:id="rId6"/>
            </p:custDataLst>
          </p:nvPr>
        </p:nvSpPr>
        <p:spPr>
          <a:xfrm>
            <a:off x="2903855" y="1968500"/>
            <a:ext cx="6384290" cy="1007745"/>
          </a:xfrm>
        </p:spPr>
        <p:txBody>
          <a:bodyPr wrap="none" anchor="b" anchorCtr="0">
            <a:noAutofit/>
          </a:bodyPr>
          <a:lstStyle>
            <a:lvl1pPr marL="0" indent="0" algn="ctr">
              <a:buNone/>
              <a:defRPr sz="6000" b="1">
                <a:solidFill>
                  <a:schemeClr val="accent1"/>
                </a:solidFill>
              </a:defRPr>
            </a:lvl1pPr>
          </a:lstStyle>
          <a:p>
            <a:pPr lvl="0"/>
            <a:r>
              <a:rPr lang="zh-CN" altLang="en-US" dirty="0"/>
              <a:t>节编号</a:t>
            </a:r>
            <a:endParaRPr lang="zh-CN" altLang="en-US" dirty="0"/>
          </a:p>
        </p:txBody>
      </p:sp>
      <p:sp>
        <p:nvSpPr>
          <p:cNvPr id="7" name="标题 6"/>
          <p:cNvSpPr>
            <a:spLocks noGrp="1"/>
          </p:cNvSpPr>
          <p:nvPr>
            <p:ph type="title" hasCustomPrompt="1"/>
            <p:custDataLst>
              <p:tags r:id="rId7"/>
            </p:custDataLst>
          </p:nvPr>
        </p:nvSpPr>
        <p:spPr>
          <a:xfrm>
            <a:off x="2906395" y="3159125"/>
            <a:ext cx="6384290" cy="1051560"/>
          </a:xfrm>
        </p:spPr>
        <p:txBody>
          <a:bodyPr wrap="square" anchor="t" anchorCtr="0">
            <a:normAutofit/>
          </a:bodyPr>
          <a:lstStyle>
            <a:lvl1pPr algn="ctr">
              <a:defRPr sz="5400">
                <a:solidFill>
                  <a:schemeClr val="tx1"/>
                </a:solidFill>
              </a:defRPr>
            </a:lvl1pPr>
          </a:lstStyle>
          <a:p>
            <a:r>
              <a:rPr lang="zh-CN" altLang="en-US" dirty="0"/>
              <a:t>单击编辑母版标题</a:t>
            </a:r>
            <a:endParaRPr lang="zh-CN" altLang="en-US"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showMasterSp="0" userDrawn="1">
  <p:cSld name="末尾幻灯片">
    <p:bg>
      <p:bgPr>
        <a:blipFill dpi="0" rotWithShape="0">
          <a:blip r:embed="rId2"/>
          <a:srcRect/>
          <a:tile tx="0" ty="0" sx="100000" sy="100000" flip="none" algn="tl"/>
        </a:blipFill>
        <a:effectLst/>
      </p:bgPr>
    </p:bg>
    <p:spTree>
      <p:nvGrpSpPr>
        <p:cNvPr id="1" name=""/>
        <p:cNvGrpSpPr/>
        <p:nvPr/>
      </p:nvGrpSpPr>
      <p:grpSpPr>
        <a:xfrm>
          <a:off x="0" y="0"/>
          <a:ext cx="0" cy="0"/>
          <a:chOff x="0" y="0"/>
          <a:chExt cx="0" cy="0"/>
        </a:xfrm>
      </p:grpSpPr>
      <p:sp>
        <p:nvSpPr>
          <p:cNvPr id="9" name="署名占位符 10"/>
          <p:cNvSpPr>
            <a:spLocks noGrp="1"/>
          </p:cNvSpPr>
          <p:nvPr>
            <p:ph type="body" sz="quarter" idx="17" hasCustomPrompt="1"/>
            <p:custDataLst>
              <p:tags r:id="rId3"/>
            </p:custDataLst>
          </p:nvPr>
        </p:nvSpPr>
        <p:spPr>
          <a:xfrm>
            <a:off x="4925588" y="3981380"/>
            <a:ext cx="2340000" cy="468000"/>
          </a:xfrm>
          <a:prstGeom prst="roundRect">
            <a:avLst>
              <a:gd name="adj" fmla="val 50000"/>
            </a:avLst>
          </a:prstGeom>
          <a:ln>
            <a:noFill/>
          </a:ln>
        </p:spPr>
        <p:style>
          <a:lnRef idx="2">
            <a:schemeClr val="accent1">
              <a:shade val="15000"/>
            </a:schemeClr>
          </a:lnRef>
          <a:fillRef idx="1">
            <a:schemeClr val="accent1"/>
          </a:fillRef>
          <a:effectRef idx="0">
            <a:schemeClr val="accent1"/>
          </a:effectRef>
          <a:fontRef idx="minor">
            <a:schemeClr val="lt1"/>
          </a:fontRef>
        </p:style>
        <p:txBody>
          <a:bodyPr vertOverflow="overflow" horzOverflow="overflow" vert="horz" wrap="square" lIns="71755" tIns="18000" rIns="71755" bIns="18000" numCol="1" spcCol="0" rtlCol="0" fromWordArt="0" anchor="ctr" anchorCtr="0" forceAA="0" compatLnSpc="1">
            <a:normAutofit/>
          </a:bodyPr>
          <a:lstStyle>
            <a:defPPr>
              <a:defRPr lang="zh-CN"/>
            </a:defPPr>
            <a:lvl1pPr marL="0" marR="0" algn="ctr" defTabSz="914400" rtl="0" eaLnBrk="1" fontAlgn="auto" latinLnBrk="0" hangingPunct="1">
              <a:lnSpc>
                <a:spcPct val="100000"/>
              </a:lnSpc>
              <a:buClrTx/>
              <a:buSzTx/>
              <a:buFontTx/>
              <a:buNone/>
              <a:defRPr kumimoji="0" lang="zh-CN" altLang="en-US" sz="1800" b="1" i="0" u="none" strike="noStrike" kern="1200" cap="none" spc="0" normalizeH="0" baseline="0" noProof="1" dirty="0">
                <a:solidFill>
                  <a:schemeClr val="lt1"/>
                </a:solidFill>
                <a:latin typeface="+mn-ea"/>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r>
              <a:rPr>
                <a:sym typeface="+mn-ea"/>
              </a:rPr>
              <a:t>署名</a:t>
            </a:r>
            <a:endParaRPr>
              <a:sym typeface="+mn-ea"/>
            </a:endParaRPr>
          </a:p>
        </p:txBody>
      </p:sp>
      <p:sp>
        <p:nvSpPr>
          <p:cNvPr id="7" name="标题 6"/>
          <p:cNvSpPr txBox="1">
            <a:spLocks noGrp="1"/>
          </p:cNvSpPr>
          <p:nvPr>
            <p:ph type="ctrTitle" hasCustomPrompt="1"/>
            <p:custDataLst>
              <p:tags r:id="rId4"/>
            </p:custDataLst>
          </p:nvPr>
        </p:nvSpPr>
        <p:spPr>
          <a:xfrm>
            <a:off x="3112135" y="2252980"/>
            <a:ext cx="5968365" cy="1524635"/>
          </a:xfrm>
          <a:noFill/>
        </p:spPr>
        <p:txBody>
          <a:bodyPr wrap="square" rtlCol="0" anchor="b" anchorCtr="0">
            <a:normAutofit/>
          </a:bodyPr>
          <a:lstStyle>
            <a:defPPr>
              <a:defRPr lang="zh-CN"/>
            </a:defPPr>
            <a:lvl1pPr marL="0" marR="0" algn="ctr" defTabSz="914400" rtl="0" eaLnBrk="1" fontAlgn="auto" latinLnBrk="0" hangingPunct="1">
              <a:lnSpc>
                <a:spcPct val="100000"/>
              </a:lnSpc>
              <a:buClrTx/>
              <a:buSzTx/>
              <a:buFontTx/>
              <a:buNone/>
              <a:defRPr kumimoji="0" lang="zh-CN" altLang="en-US" sz="8800" b="1" i="0" u="none" strike="noStrike" kern="1200" cap="none" spc="600" normalizeH="0" baseline="0" noProof="1" dirty="0">
                <a:solidFill>
                  <a:schemeClr val="tx1"/>
                </a:solidFill>
                <a:uFillTx/>
                <a:latin typeface="+中文标题" charset="0"/>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r>
              <a:rPr dirty="0">
                <a:sym typeface="+mn-ea"/>
              </a:rPr>
              <a:t>编辑标题</a:t>
            </a:r>
            <a:endParaRPr dirty="0">
              <a:sym typeface="+mn-ea"/>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1" Type="http://schemas.openxmlformats.org/officeDocument/2006/relationships/theme" Target="../theme/theme2.xml"/><Relationship Id="rId20" Type="http://schemas.openxmlformats.org/officeDocument/2006/relationships/tags" Target="../tags/tag148.xml"/><Relationship Id="rId2" Type="http://schemas.openxmlformats.org/officeDocument/2006/relationships/slideLayout" Target="../slideLayouts/slideLayout13.xml"/><Relationship Id="rId19" Type="http://schemas.openxmlformats.org/officeDocument/2006/relationships/tags" Target="../tags/tag147.xml"/><Relationship Id="rId18" Type="http://schemas.openxmlformats.org/officeDocument/2006/relationships/tags" Target="../tags/tag146.xml"/><Relationship Id="rId17" Type="http://schemas.openxmlformats.org/officeDocument/2006/relationships/tags" Target="../tags/tag145.xml"/><Relationship Id="rId16" Type="http://schemas.openxmlformats.org/officeDocument/2006/relationships/tags" Target="../tags/tag144.xml"/><Relationship Id="rId15" Type="http://schemas.openxmlformats.org/officeDocument/2006/relationships/tags" Target="../tags/tag143.xml"/><Relationship Id="rId14" Type="http://schemas.openxmlformats.org/officeDocument/2006/relationships/tags" Target="../tags/tag142.xml"/><Relationship Id="rId13" Type="http://schemas.openxmlformats.org/officeDocument/2006/relationships/image" Target="../media/image1.png"/><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slideLayout" Target="../slideLayouts/slideLayout26.xml"/><Relationship Id="rId2" Type="http://schemas.openxmlformats.org/officeDocument/2006/relationships/slideLayout" Target="../slideLayouts/slideLayout25.xml"/><Relationship Id="rId10" Type="http://schemas.openxmlformats.org/officeDocument/2006/relationships/theme" Target="../theme/theme3.xml"/><Relationship Id="rId1" Type="http://schemas.openxmlformats.org/officeDocument/2006/relationships/slideLayout" Target="../slideLayouts/slideLayout2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custDataLst>
              <p:tags r:id="rId14"/>
            </p:custDataLst>
          </p:nvPr>
        </p:nvSpPr>
        <p:spPr bwMode="auto">
          <a:xfrm>
            <a:off x="766233" y="304800"/>
            <a:ext cx="10668000" cy="603250"/>
          </a:xfrm>
          <a:prstGeom prst="rect">
            <a:avLst/>
          </a:prstGeom>
          <a:noFill/>
          <a:ln>
            <a:noFill/>
          </a:ln>
          <a:effectLst/>
        </p:spPr>
        <p:txBody>
          <a:bodyPr vert="horz" wrap="square" lIns="91440" tIns="45720" rIns="91440" bIns="45720" numCol="1" anchor="b" anchorCtr="0" compatLnSpc="1"/>
          <a:lstStyle/>
          <a:p>
            <a:pPr lvl="0"/>
            <a:r>
              <a:rPr lang="zh-CN" altLang="en-US"/>
              <a:t>单击此处编辑母版标题样式</a:t>
            </a:r>
            <a:endParaRPr lang="zh-CN" altLang="en-US"/>
          </a:p>
        </p:txBody>
      </p:sp>
      <p:sp>
        <p:nvSpPr>
          <p:cNvPr id="1027" name="Rectangle 3"/>
          <p:cNvSpPr>
            <a:spLocks noGrp="1" noChangeArrowheads="1"/>
          </p:cNvSpPr>
          <p:nvPr>
            <p:ph type="body" idx="1"/>
            <p:custDataLst>
              <p:tags r:id="rId15"/>
            </p:custDataLst>
          </p:nvPr>
        </p:nvSpPr>
        <p:spPr bwMode="auto">
          <a:xfrm>
            <a:off x="755651" y="1125538"/>
            <a:ext cx="10668000" cy="4894262"/>
          </a:xfrm>
          <a:prstGeom prst="rect">
            <a:avLst/>
          </a:prstGeom>
          <a:noFill/>
          <a:ln>
            <a:noFill/>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Freeform 4"/>
          <p:cNvSpPr/>
          <p:nvPr>
            <p:custDataLst>
              <p:tags r:id="rId16"/>
            </p:custDataLst>
          </p:nvPr>
        </p:nvSpPr>
        <p:spPr bwMode="auto">
          <a:xfrm>
            <a:off x="814917" y="908050"/>
            <a:ext cx="10610849" cy="109538"/>
          </a:xfrm>
          <a:custGeom>
            <a:avLst/>
            <a:gdLst>
              <a:gd name="T0" fmla="*/ 0 w 1000"/>
              <a:gd name="T1" fmla="*/ 0 h 1000"/>
              <a:gd name="T2" fmla="*/ 2147483646 w 1000"/>
              <a:gd name="T3" fmla="*/ 0 h 1000"/>
              <a:gd name="T4" fmla="*/ 2147483646 w 1000"/>
              <a:gd name="T5" fmla="*/ 2147483646 h 1000"/>
              <a:gd name="T6" fmla="*/ 0 w 1000"/>
              <a:gd name="T7" fmla="*/ 2147483646 h 1000"/>
              <a:gd name="T8" fmla="*/ 0 w 1000"/>
              <a:gd name="T9" fmla="*/ 0 h 1000"/>
              <a:gd name="T10" fmla="*/ 2147483646 w 1000"/>
              <a:gd name="T11" fmla="*/ 0 h 10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00" h="1000" stroke="0">
                <a:moveTo>
                  <a:pt x="0" y="0"/>
                </a:moveTo>
                <a:lnTo>
                  <a:pt x="584" y="0"/>
                </a:lnTo>
                <a:lnTo>
                  <a:pt x="584" y="1000"/>
                </a:lnTo>
                <a:lnTo>
                  <a:pt x="0" y="1000"/>
                </a:lnTo>
                <a:lnTo>
                  <a:pt x="0" y="0"/>
                </a:lnTo>
                <a:close/>
              </a:path>
              <a:path w="1000" h="1000">
                <a:moveTo>
                  <a:pt x="0" y="0"/>
                </a:moveTo>
                <a:lnTo>
                  <a:pt x="1000" y="0"/>
                </a:lnTo>
              </a:path>
            </a:pathLst>
          </a:custGeom>
          <a:solidFill>
            <a:srgbClr val="CC0000"/>
          </a:solidFill>
          <a:ln w="9525" cap="flat" algn="ctr">
            <a:solidFill>
              <a:srgbClr val="CC0000"/>
            </a:solidFill>
            <a:prstDash val="solid"/>
            <a:round/>
            <a:headEnd type="none" w="med" len="med"/>
            <a:tailEnd type="none" w="med" len="med"/>
          </a:ln>
        </p:spPr>
        <p:txBody>
          <a:bodyPr/>
          <a:lstStyle/>
          <a:p>
            <a:endParaRPr lang="zh-CN" altLang="en-US"/>
          </a:p>
        </p:txBody>
      </p:sp>
      <p:sp>
        <p:nvSpPr>
          <p:cNvPr id="1029" name="Line 5"/>
          <p:cNvSpPr>
            <a:spLocks noChangeShapeType="1"/>
          </p:cNvSpPr>
          <p:nvPr>
            <p:custDataLst>
              <p:tags r:id="rId17"/>
            </p:custDataLst>
          </p:nvPr>
        </p:nvSpPr>
        <p:spPr bwMode="auto">
          <a:xfrm flipV="1">
            <a:off x="812800" y="6172200"/>
            <a:ext cx="10566400" cy="0"/>
          </a:xfrm>
          <a:prstGeom prst="line">
            <a:avLst/>
          </a:prstGeom>
          <a:noFill/>
          <a:ln w="9525" cap="flat" algn="ctr">
            <a:solidFill>
              <a:srgbClr val="CC0000"/>
            </a:solidFill>
            <a:prstDash val="solid"/>
            <a:round/>
            <a:headEnd type="none" w="med" len="med"/>
            <a:tailEnd type="none" w="med" len="med"/>
          </a:ln>
        </p:spPr>
        <p:txBody>
          <a:bodyPr/>
          <a:lstStyle/>
          <a:p>
            <a:pPr eaLnBrk="1" hangingPunct="1">
              <a:buSzPct val="100000"/>
              <a:defRPr/>
            </a:pPr>
            <a:endParaRPr lang="zh-CN" altLang="en-US">
              <a:effectLst>
                <a:outerShdw blurRad="38100" dist="38100" dir="2700000" algn="tl">
                  <a:srgbClr val="000000">
                    <a:alpha val="43137"/>
                  </a:srgbClr>
                </a:outerShdw>
              </a:effectLst>
            </a:endParaRPr>
          </a:p>
        </p:txBody>
      </p:sp>
      <p:sp>
        <p:nvSpPr>
          <p:cNvPr id="1030" name="Rectangle 6"/>
          <p:cNvSpPr>
            <a:spLocks noGrp="1" noChangeArrowheads="1"/>
          </p:cNvSpPr>
          <p:nvPr>
            <p:ph type="dt" sz="half" idx="2"/>
            <p:custDataLst>
              <p:tags r:id="rId18"/>
            </p:custDataLst>
          </p:nvPr>
        </p:nvSpPr>
        <p:spPr bwMode="auto">
          <a:xfrm>
            <a:off x="812800" y="6245225"/>
            <a:ext cx="2641600" cy="476250"/>
          </a:xfrm>
          <a:prstGeom prst="rect">
            <a:avLst/>
          </a:prstGeom>
          <a:noFill/>
          <a:ln>
            <a:noFill/>
          </a:ln>
          <a:effectLst/>
        </p:spPr>
        <p:txBody>
          <a:bodyPr vert="horz" wrap="square" lIns="91440" tIns="45720" rIns="91440" bIns="45720" numCol="1" anchor="t" anchorCtr="0" compatLnSpc="1"/>
          <a:lstStyle>
            <a:lvl1pPr eaLnBrk="1" hangingPunct="1">
              <a:buSzPct val="100000"/>
              <a:defRPr sz="1200" b="0">
                <a:effectLst/>
                <a:ea typeface="+mn-ea"/>
              </a:defRPr>
            </a:lvl1pPr>
          </a:lstStyle>
          <a:p>
            <a:pPr>
              <a:defRPr/>
            </a:pPr>
            <a:fld id="{4F971378-46CB-4567-B42B-F2A18AE509BD}" type="datetime1">
              <a:rPr lang="zh-CN" altLang="en-US"/>
            </a:fld>
            <a:endParaRPr lang="en-US" altLang="zh-CN"/>
          </a:p>
        </p:txBody>
      </p:sp>
      <p:sp>
        <p:nvSpPr>
          <p:cNvPr id="1031" name="Rectangle 7"/>
          <p:cNvSpPr>
            <a:spLocks noGrp="1" noChangeArrowheads="1"/>
          </p:cNvSpPr>
          <p:nvPr>
            <p:ph type="ftr" sz="quarter" idx="3"/>
            <p:custDataLst>
              <p:tags r:id="rId19"/>
            </p:custDataLst>
          </p:nvPr>
        </p:nvSpPr>
        <p:spPr bwMode="auto">
          <a:xfrm>
            <a:off x="4165600" y="6245225"/>
            <a:ext cx="3860800" cy="476250"/>
          </a:xfrm>
          <a:prstGeom prst="rect">
            <a:avLst/>
          </a:prstGeom>
          <a:noFill/>
          <a:ln>
            <a:noFill/>
          </a:ln>
          <a:effectLst/>
        </p:spPr>
        <p:txBody>
          <a:bodyPr vert="horz" wrap="square" lIns="91440" tIns="45720" rIns="91440" bIns="45720" numCol="1" anchor="t" anchorCtr="0" compatLnSpc="1"/>
          <a:lstStyle>
            <a:lvl1pPr algn="ctr" eaLnBrk="1" hangingPunct="1">
              <a:buSzPct val="100000"/>
              <a:defRPr sz="1200" b="0">
                <a:ea typeface="宋体" panose="02010600030101010101" pitchFamily="2" charset="-122"/>
              </a:defRPr>
            </a:lvl1pPr>
          </a:lstStyle>
          <a:p>
            <a:fld id="{46A4F708-D95E-40F7-9130-B876B5B00229}" type="slidenum">
              <a:rPr lang="en-US" altLang="zh-CN"/>
            </a:fld>
            <a:endParaRPr lang="en-US" altLang="zh-CN"/>
          </a:p>
        </p:txBody>
      </p:sp>
      <p:sp>
        <p:nvSpPr>
          <p:cNvPr id="1032" name="Rectangle 8"/>
          <p:cNvSpPr>
            <a:spLocks noGrp="1" noChangeArrowheads="1"/>
          </p:cNvSpPr>
          <p:nvPr>
            <p:ph type="sldNum" sz="quarter" idx="4"/>
            <p:custDataLst>
              <p:tags r:id="rId20"/>
            </p:custDataLst>
          </p:nvPr>
        </p:nvSpPr>
        <p:spPr bwMode="auto">
          <a:xfrm>
            <a:off x="8737600" y="6245225"/>
            <a:ext cx="2641600" cy="476250"/>
          </a:xfrm>
          <a:prstGeom prst="rect">
            <a:avLst/>
          </a:prstGeom>
          <a:noFill/>
          <a:ln>
            <a:noFill/>
          </a:ln>
          <a:effectLst/>
        </p:spPr>
        <p:txBody>
          <a:bodyPr vert="horz" wrap="square" lIns="91440" tIns="45720" rIns="91440" bIns="45720" numCol="1" anchor="t" anchorCtr="0" compatLnSpc="1"/>
          <a:lstStyle>
            <a:lvl1pPr algn="r" eaLnBrk="1" hangingPunct="1">
              <a:buSzPct val="100000"/>
              <a:defRPr sz="1200" b="0">
                <a:ea typeface="宋体" panose="02010600030101010101" pitchFamily="2" charset="-122"/>
              </a:defRPr>
            </a:lvl1pPr>
          </a:lstStyle>
          <a:p>
            <a:fld id="{E6BEA32C-7B99-4E38-9B34-4DAC13FB0C38}"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ransition>
    <p:cut/>
  </p:transition>
  <p:hf hdr="0" dt="0"/>
  <p:txStyles>
    <p:title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p:titleStyle>
    <p:bodyStyle>
      <a:lvl1pPr marL="469900" indent="-469900" algn="l" rtl="0" eaLnBrk="0" fontAlgn="base" hangingPunct="0">
        <a:spcBef>
          <a:spcPct val="20000"/>
        </a:spcBef>
        <a:spcAft>
          <a:spcPct val="0"/>
        </a:spcAft>
        <a:buClr>
          <a:schemeClr val="accent2"/>
        </a:buClr>
        <a:buSzPct val="65000"/>
        <a:buFont typeface="Wingdings" panose="05000000000000000000" pitchFamily="2" charset="2"/>
        <a:buChar char="o"/>
        <a:defRPr sz="3000" b="1" kern="1200">
          <a:solidFill>
            <a:schemeClr val="tx1"/>
          </a:solidFill>
          <a:effectLst>
            <a:outerShdw blurRad="38100" dist="38100" dir="2700000" algn="tl">
              <a:srgbClr val="C0C0C0"/>
            </a:outerShdw>
          </a:effectLst>
          <a:latin typeface="+mn-lt"/>
          <a:ea typeface="+mn-ea"/>
          <a:cs typeface="+mn-cs"/>
        </a:defRPr>
      </a:lvl1pPr>
      <a:lvl2pPr marL="908050" indent="-436880" algn="l" rtl="0" eaLnBrk="0" fontAlgn="base" hangingPunct="0">
        <a:spcBef>
          <a:spcPct val="20000"/>
        </a:spcBef>
        <a:spcAft>
          <a:spcPct val="0"/>
        </a:spcAft>
        <a:buClr>
          <a:schemeClr val="accent2"/>
        </a:buClr>
        <a:buSzPct val="65000"/>
        <a:buFont typeface="Wingdings" panose="05000000000000000000" pitchFamily="2" charset="2"/>
        <a:buChar char="n"/>
        <a:defRPr sz="2600" b="1" kern="1200">
          <a:solidFill>
            <a:schemeClr val="tx1"/>
          </a:solidFill>
          <a:effectLst>
            <a:outerShdw blurRad="38100" dist="38100" dir="2700000" algn="tl">
              <a:srgbClr val="C0C0C0"/>
            </a:outerShdw>
          </a:effectLst>
          <a:latin typeface="+mn-lt"/>
          <a:ea typeface="+mn-ea"/>
          <a:cs typeface="+mn-cs"/>
        </a:defRPr>
      </a:lvl2pPr>
      <a:lvl3pPr marL="1304925" indent="-395605" algn="l" rtl="0" eaLnBrk="0" fontAlgn="base" hangingPunct="0">
        <a:spcBef>
          <a:spcPct val="20000"/>
        </a:spcBef>
        <a:spcAft>
          <a:spcPct val="0"/>
        </a:spcAft>
        <a:buClr>
          <a:schemeClr val="accent2"/>
        </a:buClr>
        <a:buSzPct val="60000"/>
        <a:buFont typeface="Wingdings" panose="05000000000000000000" pitchFamily="2" charset="2"/>
        <a:buChar char="o"/>
        <a:defRPr sz="2300" b="1" kern="1200">
          <a:solidFill>
            <a:schemeClr val="tx1"/>
          </a:solidFill>
          <a:effectLst>
            <a:outerShdw blurRad="38100" dist="38100" dir="2700000" algn="tl">
              <a:srgbClr val="C0C0C0"/>
            </a:outerShdw>
          </a:effectLst>
          <a:latin typeface="+mn-lt"/>
          <a:ea typeface="+mn-ea"/>
          <a:cs typeface="+mn-cs"/>
        </a:defRPr>
      </a:lvl3pPr>
      <a:lvl4pPr marL="1694180" indent="-387350" algn="l" rtl="0" eaLnBrk="0" fontAlgn="base" hangingPunct="0">
        <a:spcBef>
          <a:spcPct val="20000"/>
        </a:spcBef>
        <a:spcAft>
          <a:spcPct val="0"/>
        </a:spcAft>
        <a:buClr>
          <a:schemeClr val="accent2"/>
        </a:buClr>
        <a:buSzPct val="65000"/>
        <a:buFont typeface="Wingdings" panose="05000000000000000000" pitchFamily="2" charset="2"/>
        <a:buChar char="n"/>
        <a:defRPr sz="2000" b="1" kern="1200">
          <a:solidFill>
            <a:schemeClr val="tx1"/>
          </a:solidFill>
          <a:effectLst>
            <a:outerShdw blurRad="38100" dist="38100" dir="2700000" algn="tl">
              <a:srgbClr val="C0C0C0"/>
            </a:outerShdw>
          </a:effectLst>
          <a:latin typeface="+mn-lt"/>
          <a:ea typeface="+mn-ea"/>
          <a:cs typeface="+mn-cs"/>
        </a:defRPr>
      </a:lvl4pPr>
      <a:lvl5pPr marL="2094230" indent="-398780" algn="l" rtl="0" eaLnBrk="0" fontAlgn="base" hangingPunct="0">
        <a:spcBef>
          <a:spcPct val="25000"/>
        </a:spcBef>
        <a:spcAft>
          <a:spcPct val="0"/>
        </a:spcAft>
        <a:buClr>
          <a:schemeClr val="accent2"/>
        </a:buClr>
        <a:buSzPct val="90000"/>
        <a:buFont typeface="Wingdings" panose="05000000000000000000" pitchFamily="2" charset="2"/>
        <a:buChar char="§"/>
        <a:defRPr sz="2000" b="1" kern="1200">
          <a:solidFill>
            <a:schemeClr val="tx1"/>
          </a:solidFill>
          <a:effectLst>
            <a:outerShdw blurRad="38100" dist="38100" dir="2700000" algn="tl">
              <a:srgbClr val="C0C0C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9"/>
    </p:custData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Lst>
  <p:txStyles>
    <p:titleStyle>
      <a:lvl1pPr algn="l" defTabSz="914400" rtl="0" eaLnBrk="1" fontAlgn="auto" latinLnBrk="0" hangingPunct="1">
        <a:lnSpc>
          <a:spcPct val="100000"/>
        </a:lnSpc>
        <a:spcBef>
          <a:spcPct val="0"/>
        </a:spcBef>
        <a:buNone/>
        <a:defRPr sz="3600" b="0"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s>
</file>

<file path=ppt/slides/_rels/slide10.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8.xml"/><Relationship Id="rId6" Type="http://schemas.openxmlformats.org/officeDocument/2006/relationships/tags" Target="../tags/tag243.xml"/><Relationship Id="rId5" Type="http://schemas.openxmlformats.org/officeDocument/2006/relationships/tags" Target="../tags/tag242.xml"/><Relationship Id="rId4" Type="http://schemas.openxmlformats.org/officeDocument/2006/relationships/image" Target="../media/image15.png"/><Relationship Id="rId3" Type="http://schemas.openxmlformats.org/officeDocument/2006/relationships/tags" Target="../tags/tag241.xml"/><Relationship Id="rId2" Type="http://schemas.openxmlformats.org/officeDocument/2006/relationships/tags" Target="../tags/tag240.xml"/><Relationship Id="rId1" Type="http://schemas.openxmlformats.org/officeDocument/2006/relationships/tags" Target="../tags/tag239.xml"/></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8.xml"/><Relationship Id="rId7" Type="http://schemas.openxmlformats.org/officeDocument/2006/relationships/tags" Target="../tags/tag247.xml"/><Relationship Id="rId6" Type="http://schemas.openxmlformats.org/officeDocument/2006/relationships/image" Target="../media/image16.svg"/><Relationship Id="rId5" Type="http://schemas.openxmlformats.org/officeDocument/2006/relationships/image" Target="../media/image2.png"/><Relationship Id="rId4" Type="http://schemas.openxmlformats.org/officeDocument/2006/relationships/hyperlink" Target="&#28304;&#30721;\&#39033;&#30446;&#19977;\3-1\2.%20&#22810;&#32447;&#31243;&#22522;&#30784;&#31034;&#20363;.py" TargetMode="External"/><Relationship Id="rId3" Type="http://schemas.openxmlformats.org/officeDocument/2006/relationships/tags" Target="../tags/tag246.xml"/><Relationship Id="rId2" Type="http://schemas.openxmlformats.org/officeDocument/2006/relationships/tags" Target="../tags/tag245.xml"/><Relationship Id="rId1" Type="http://schemas.openxmlformats.org/officeDocument/2006/relationships/tags" Target="../tags/tag244.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7.xml"/><Relationship Id="rId5" Type="http://schemas.openxmlformats.org/officeDocument/2006/relationships/slideLayout" Target="../slideLayouts/slideLayout18.xml"/><Relationship Id="rId4" Type="http://schemas.openxmlformats.org/officeDocument/2006/relationships/tags" Target="../tags/tag251.xml"/><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8.xml"/><Relationship Id="rId8" Type="http://schemas.openxmlformats.org/officeDocument/2006/relationships/slideLayout" Target="../slideLayouts/slideLayout18.xml"/><Relationship Id="rId7" Type="http://schemas.openxmlformats.org/officeDocument/2006/relationships/tags" Target="../tags/tag255.xml"/><Relationship Id="rId6" Type="http://schemas.openxmlformats.org/officeDocument/2006/relationships/image" Target="../media/image17.svg"/><Relationship Id="rId5" Type="http://schemas.openxmlformats.org/officeDocument/2006/relationships/image" Target="../media/image2.png"/><Relationship Id="rId4" Type="http://schemas.openxmlformats.org/officeDocument/2006/relationships/hyperlink" Target="&#28304;&#30721;\&#39033;&#30446;&#19977;\3-1\3.%20&#22810;&#32447;&#31243;&#37319;&#38598;&#31034;&#20363;&#65288;threading%20&#31867;&#65289;.py" TargetMode="External"/><Relationship Id="rId3" Type="http://schemas.openxmlformats.org/officeDocument/2006/relationships/tags" Target="../tags/tag254.xml"/><Relationship Id="rId2" Type="http://schemas.openxmlformats.org/officeDocument/2006/relationships/tags" Target="../tags/tag253.xml"/><Relationship Id="rId1" Type="http://schemas.openxmlformats.org/officeDocument/2006/relationships/tags" Target="../tags/tag252.xml"/></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8.xml"/><Relationship Id="rId4" Type="http://schemas.openxmlformats.org/officeDocument/2006/relationships/tags" Target="../tags/tag259.xml"/><Relationship Id="rId3" Type="http://schemas.openxmlformats.org/officeDocument/2006/relationships/tags" Target="../tags/tag258.xml"/><Relationship Id="rId2" Type="http://schemas.openxmlformats.org/officeDocument/2006/relationships/tags" Target="../tags/tag257.xml"/><Relationship Id="rId1" Type="http://schemas.openxmlformats.org/officeDocument/2006/relationships/tags" Target="../tags/tag256.xml"/></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8.xml"/><Relationship Id="rId4" Type="http://schemas.openxmlformats.org/officeDocument/2006/relationships/tags" Target="../tags/tag263.xml"/><Relationship Id="rId3" Type="http://schemas.openxmlformats.org/officeDocument/2006/relationships/tags" Target="../tags/tag262.xml"/><Relationship Id="rId2" Type="http://schemas.openxmlformats.org/officeDocument/2006/relationships/tags" Target="../tags/tag261.xml"/><Relationship Id="rId1" Type="http://schemas.openxmlformats.org/officeDocument/2006/relationships/tags" Target="../tags/tag260.xml"/></Relationships>
</file>

<file path=ppt/slides/_rels/slide16.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18.xml"/><Relationship Id="rId4" Type="http://schemas.openxmlformats.org/officeDocument/2006/relationships/tags" Target="../tags/tag267.xml"/><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275.xml"/><Relationship Id="rId7" Type="http://schemas.openxmlformats.org/officeDocument/2006/relationships/tags" Target="../tags/tag274.xml"/><Relationship Id="rId6" Type="http://schemas.openxmlformats.org/officeDocument/2006/relationships/tags" Target="../tags/tag273.xml"/><Relationship Id="rId5" Type="http://schemas.openxmlformats.org/officeDocument/2006/relationships/tags" Target="../tags/tag272.xml"/><Relationship Id="rId4" Type="http://schemas.openxmlformats.org/officeDocument/2006/relationships/tags" Target="../tags/tag271.xml"/><Relationship Id="rId3" Type="http://schemas.openxmlformats.org/officeDocument/2006/relationships/tags" Target="../tags/tag270.xml"/><Relationship Id="rId2" Type="http://schemas.openxmlformats.org/officeDocument/2006/relationships/tags" Target="../tags/tag269.xml"/><Relationship Id="rId1" Type="http://schemas.openxmlformats.org/officeDocument/2006/relationships/tags" Target="../tags/tag268.xml"/></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82.xml"/><Relationship Id="rId7" Type="http://schemas.openxmlformats.org/officeDocument/2006/relationships/tags" Target="../tags/tag281.xml"/><Relationship Id="rId6" Type="http://schemas.openxmlformats.org/officeDocument/2006/relationships/tags" Target="../tags/tag280.xml"/><Relationship Id="rId5" Type="http://schemas.openxmlformats.org/officeDocument/2006/relationships/tags" Target="../tags/tag279.xml"/><Relationship Id="rId4" Type="http://schemas.openxmlformats.org/officeDocument/2006/relationships/image" Target="../media/image18.png"/><Relationship Id="rId3" Type="http://schemas.openxmlformats.org/officeDocument/2006/relationships/tags" Target="../tags/tag278.xml"/><Relationship Id="rId2" Type="http://schemas.openxmlformats.org/officeDocument/2006/relationships/tags" Target="../tags/tag277.xml"/><Relationship Id="rId10" Type="http://schemas.openxmlformats.org/officeDocument/2006/relationships/notesSlide" Target="../notesSlides/notesSlide12.xml"/><Relationship Id="rId1" Type="http://schemas.openxmlformats.org/officeDocument/2006/relationships/tags" Target="../tags/tag276.xml"/></Relationships>
</file>

<file path=ppt/slides/_rels/slide19.xml.rels><?xml version="1.0" encoding="UTF-8" standalone="yes"?>
<Relationships xmlns="http://schemas.openxmlformats.org/package/2006/relationships"><Relationship Id="rId9" Type="http://schemas.openxmlformats.org/officeDocument/2006/relationships/tags" Target="../tags/tag290.xml"/><Relationship Id="rId8" Type="http://schemas.openxmlformats.org/officeDocument/2006/relationships/tags" Target="../tags/tag289.xml"/><Relationship Id="rId7" Type="http://schemas.openxmlformats.org/officeDocument/2006/relationships/tags" Target="../tags/tag288.xml"/><Relationship Id="rId6" Type="http://schemas.openxmlformats.org/officeDocument/2006/relationships/tags" Target="../tags/tag287.xml"/><Relationship Id="rId5" Type="http://schemas.openxmlformats.org/officeDocument/2006/relationships/tags" Target="../tags/tag286.xml"/><Relationship Id="rId4" Type="http://schemas.openxmlformats.org/officeDocument/2006/relationships/tags" Target="../tags/tag285.xml"/><Relationship Id="rId3" Type="http://schemas.openxmlformats.org/officeDocument/2006/relationships/image" Target="../media/image19.jpeg"/><Relationship Id="rId2" Type="http://schemas.openxmlformats.org/officeDocument/2006/relationships/tags" Target="../tags/tag284.xml"/><Relationship Id="rId12" Type="http://schemas.openxmlformats.org/officeDocument/2006/relationships/notesSlide" Target="../notesSlides/notesSlide13.xml"/><Relationship Id="rId11" Type="http://schemas.openxmlformats.org/officeDocument/2006/relationships/slideLayout" Target="../slideLayouts/slideLayout18.xml"/><Relationship Id="rId10" Type="http://schemas.openxmlformats.org/officeDocument/2006/relationships/tags" Target="../tags/tag291.xml"/><Relationship Id="rId1" Type="http://schemas.openxmlformats.org/officeDocument/2006/relationships/tags" Target="../tags/tag283.xml"/></Relationships>
</file>

<file path=ppt/slides/_rels/slide2.xml.rels><?xml version="1.0" encoding="UTF-8" standalone="yes"?>
<Relationships xmlns="http://schemas.openxmlformats.org/package/2006/relationships"><Relationship Id="rId9" Type="http://schemas.openxmlformats.org/officeDocument/2006/relationships/tags" Target="../tags/tag174.xml"/><Relationship Id="rId8" Type="http://schemas.openxmlformats.org/officeDocument/2006/relationships/tags" Target="../tags/tag173.xml"/><Relationship Id="rId7" Type="http://schemas.openxmlformats.org/officeDocument/2006/relationships/tags" Target="../tags/tag172.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3" Type="http://schemas.openxmlformats.org/officeDocument/2006/relationships/tags" Target="../tags/tag168.xml"/><Relationship Id="rId2" Type="http://schemas.openxmlformats.org/officeDocument/2006/relationships/tags" Target="../tags/tag167.xml"/><Relationship Id="rId18" Type="http://schemas.openxmlformats.org/officeDocument/2006/relationships/slideLayout" Target="../slideLayouts/slideLayout23.xml"/><Relationship Id="rId17" Type="http://schemas.openxmlformats.org/officeDocument/2006/relationships/tags" Target="../tags/tag177.xml"/><Relationship Id="rId16" Type="http://schemas.openxmlformats.org/officeDocument/2006/relationships/hyperlink" Target="&#28304;&#30721;\&#39033;&#30446;&#19977;\3-&#23454;&#35757;.ipynb" TargetMode="External"/><Relationship Id="rId15" Type="http://schemas.openxmlformats.org/officeDocument/2006/relationships/hyperlink" Target="&#28304;&#30721;\&#39033;&#30446;&#19977;\3-1.ipynb" TargetMode="External"/><Relationship Id="rId14" Type="http://schemas.openxmlformats.org/officeDocument/2006/relationships/image" Target="../media/image3.svg"/><Relationship Id="rId13" Type="http://schemas.openxmlformats.org/officeDocument/2006/relationships/image" Target="../media/image2.png"/><Relationship Id="rId12" Type="http://schemas.openxmlformats.org/officeDocument/2006/relationships/hyperlink" Target="&#28304;&#30721;\&#39033;&#30446;&#19977;\3-2.ipynb" TargetMode="External"/><Relationship Id="rId11" Type="http://schemas.openxmlformats.org/officeDocument/2006/relationships/tags" Target="../tags/tag176.xml"/><Relationship Id="rId10" Type="http://schemas.openxmlformats.org/officeDocument/2006/relationships/tags" Target="../tags/tag175.xml"/><Relationship Id="rId1" Type="http://schemas.openxmlformats.org/officeDocument/2006/relationships/tags" Target="../tags/tag166.xml"/></Relationships>
</file>

<file path=ppt/slides/_rels/slide20.xml.rels><?xml version="1.0" encoding="UTF-8" standalone="yes"?>
<Relationships xmlns="http://schemas.openxmlformats.org/package/2006/relationships"><Relationship Id="rId9" Type="http://schemas.openxmlformats.org/officeDocument/2006/relationships/tags" Target="../tags/tag299.xml"/><Relationship Id="rId8" Type="http://schemas.openxmlformats.org/officeDocument/2006/relationships/tags" Target="../tags/tag298.xml"/><Relationship Id="rId7" Type="http://schemas.openxmlformats.org/officeDocument/2006/relationships/tags" Target="../tags/tag297.xml"/><Relationship Id="rId6" Type="http://schemas.openxmlformats.org/officeDocument/2006/relationships/tags" Target="../tags/tag296.xml"/><Relationship Id="rId5" Type="http://schemas.openxmlformats.org/officeDocument/2006/relationships/tags" Target="../tags/tag295.xml"/><Relationship Id="rId4" Type="http://schemas.openxmlformats.org/officeDocument/2006/relationships/tags" Target="../tags/tag294.xml"/><Relationship Id="rId3" Type="http://schemas.openxmlformats.org/officeDocument/2006/relationships/tags" Target="../tags/tag293.xml"/><Relationship Id="rId2" Type="http://schemas.openxmlformats.org/officeDocument/2006/relationships/tags" Target="../tags/tag292.xml"/><Relationship Id="rId16" Type="http://schemas.openxmlformats.org/officeDocument/2006/relationships/slideLayout" Target="../slideLayouts/slideLayout18.xml"/><Relationship Id="rId15" Type="http://schemas.openxmlformats.org/officeDocument/2006/relationships/tags" Target="../tags/tag304.xml"/><Relationship Id="rId14" Type="http://schemas.openxmlformats.org/officeDocument/2006/relationships/image" Target="../media/image20.emf"/><Relationship Id="rId13" Type="http://schemas.openxmlformats.org/officeDocument/2006/relationships/tags" Target="../tags/tag303.xml"/><Relationship Id="rId12" Type="http://schemas.openxmlformats.org/officeDocument/2006/relationships/tags" Target="../tags/tag302.xml"/><Relationship Id="rId11" Type="http://schemas.openxmlformats.org/officeDocument/2006/relationships/tags" Target="../tags/tag301.xml"/><Relationship Id="rId10" Type="http://schemas.openxmlformats.org/officeDocument/2006/relationships/tags" Target="../tags/tag300.xml"/><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312.xml"/><Relationship Id="rId8" Type="http://schemas.openxmlformats.org/officeDocument/2006/relationships/tags" Target="../tags/tag311.xml"/><Relationship Id="rId7" Type="http://schemas.openxmlformats.org/officeDocument/2006/relationships/tags" Target="../tags/tag310.xml"/><Relationship Id="rId6" Type="http://schemas.openxmlformats.org/officeDocument/2006/relationships/tags" Target="../tags/tag309.xml"/><Relationship Id="rId5" Type="http://schemas.openxmlformats.org/officeDocument/2006/relationships/tags" Target="../tags/tag308.xml"/><Relationship Id="rId4" Type="http://schemas.openxmlformats.org/officeDocument/2006/relationships/tags" Target="../tags/tag307.xml"/><Relationship Id="rId3" Type="http://schemas.openxmlformats.org/officeDocument/2006/relationships/tags" Target="../tags/tag306.xml"/><Relationship Id="rId2" Type="http://schemas.openxmlformats.org/officeDocument/2006/relationships/tags" Target="../tags/tag305.xml"/><Relationship Id="rId15" Type="http://schemas.openxmlformats.org/officeDocument/2006/relationships/slideLayout" Target="../slideLayouts/slideLayout18.xml"/><Relationship Id="rId14" Type="http://schemas.openxmlformats.org/officeDocument/2006/relationships/tags" Target="../tags/tag316.xml"/><Relationship Id="rId13" Type="http://schemas.openxmlformats.org/officeDocument/2006/relationships/image" Target="../media/image21.png"/><Relationship Id="rId12" Type="http://schemas.openxmlformats.org/officeDocument/2006/relationships/tags" Target="../tags/tag315.xml"/><Relationship Id="rId11" Type="http://schemas.openxmlformats.org/officeDocument/2006/relationships/tags" Target="../tags/tag314.xml"/><Relationship Id="rId10" Type="http://schemas.openxmlformats.org/officeDocument/2006/relationships/tags" Target="../tags/tag313.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323.xml"/><Relationship Id="rId7" Type="http://schemas.openxmlformats.org/officeDocument/2006/relationships/tags" Target="../tags/tag322.xml"/><Relationship Id="rId6" Type="http://schemas.openxmlformats.org/officeDocument/2006/relationships/tags" Target="../tags/tag321.xml"/><Relationship Id="rId5" Type="http://schemas.openxmlformats.org/officeDocument/2006/relationships/tags" Target="../tags/tag320.xml"/><Relationship Id="rId4" Type="http://schemas.openxmlformats.org/officeDocument/2006/relationships/tags" Target="../tags/tag319.xml"/><Relationship Id="rId3" Type="http://schemas.openxmlformats.org/officeDocument/2006/relationships/tags" Target="../tags/tag318.xml"/><Relationship Id="rId2" Type="http://schemas.openxmlformats.org/officeDocument/2006/relationships/image" Target="../media/image22.png"/><Relationship Id="rId10" Type="http://schemas.openxmlformats.org/officeDocument/2006/relationships/notesSlide" Target="../notesSlides/notesSlide14.xml"/><Relationship Id="rId1" Type="http://schemas.openxmlformats.org/officeDocument/2006/relationships/tags" Target="../tags/tag317.xml"/></Relationships>
</file>

<file path=ppt/slides/_rels/slide23.xml.rels><?xml version="1.0" encoding="UTF-8" standalone="yes"?>
<Relationships xmlns="http://schemas.openxmlformats.org/package/2006/relationships"><Relationship Id="rId9" Type="http://schemas.openxmlformats.org/officeDocument/2006/relationships/tags" Target="../tags/tag331.xml"/><Relationship Id="rId8" Type="http://schemas.openxmlformats.org/officeDocument/2006/relationships/tags" Target="../tags/tag330.xml"/><Relationship Id="rId7" Type="http://schemas.openxmlformats.org/officeDocument/2006/relationships/tags" Target="../tags/tag329.xml"/><Relationship Id="rId6" Type="http://schemas.openxmlformats.org/officeDocument/2006/relationships/tags" Target="../tags/tag328.xml"/><Relationship Id="rId5" Type="http://schemas.openxmlformats.org/officeDocument/2006/relationships/tags" Target="../tags/tag327.xml"/><Relationship Id="rId4" Type="http://schemas.openxmlformats.org/officeDocument/2006/relationships/tags" Target="../tags/tag326.xml"/><Relationship Id="rId3" Type="http://schemas.openxmlformats.org/officeDocument/2006/relationships/tags" Target="../tags/tag325.xml"/><Relationship Id="rId2" Type="http://schemas.openxmlformats.org/officeDocument/2006/relationships/image" Target="../media/image23.jpeg"/><Relationship Id="rId15" Type="http://schemas.openxmlformats.org/officeDocument/2006/relationships/notesSlide" Target="../notesSlides/notesSlide15.xml"/><Relationship Id="rId14" Type="http://schemas.openxmlformats.org/officeDocument/2006/relationships/slideLayout" Target="../slideLayouts/slideLayout18.xml"/><Relationship Id="rId13" Type="http://schemas.openxmlformats.org/officeDocument/2006/relationships/tags" Target="../tags/tag335.xml"/><Relationship Id="rId12" Type="http://schemas.openxmlformats.org/officeDocument/2006/relationships/tags" Target="../tags/tag334.xml"/><Relationship Id="rId11" Type="http://schemas.openxmlformats.org/officeDocument/2006/relationships/tags" Target="../tags/tag333.xml"/><Relationship Id="rId10" Type="http://schemas.openxmlformats.org/officeDocument/2006/relationships/tags" Target="../tags/tag332.xml"/><Relationship Id="rId1" Type="http://schemas.openxmlformats.org/officeDocument/2006/relationships/tags" Target="../tags/tag324.xml"/></Relationships>
</file>

<file path=ppt/slides/_rels/slide24.xml.rels><?xml version="1.0" encoding="UTF-8" standalone="yes"?>
<Relationships xmlns="http://schemas.openxmlformats.org/package/2006/relationships"><Relationship Id="rId9" Type="http://schemas.openxmlformats.org/officeDocument/2006/relationships/notesSlide" Target="../notesSlides/notesSlide16.xml"/><Relationship Id="rId8" Type="http://schemas.openxmlformats.org/officeDocument/2006/relationships/slideLayout" Target="../slideLayouts/slideLayout18.xml"/><Relationship Id="rId7" Type="http://schemas.openxmlformats.org/officeDocument/2006/relationships/tags" Target="../tags/tag339.xml"/><Relationship Id="rId6" Type="http://schemas.openxmlformats.org/officeDocument/2006/relationships/image" Target="../media/image3.svg"/><Relationship Id="rId5" Type="http://schemas.openxmlformats.org/officeDocument/2006/relationships/image" Target="../media/image24.png"/><Relationship Id="rId4" Type="http://schemas.openxmlformats.org/officeDocument/2006/relationships/hyperlink" Target="&#28304;&#30721;\&#39033;&#30446;&#19977;\3-2\1.%20&#22810;&#32447;&#31243;&#29228;&#34411;&#26694;&#26550;&#65288;threaded_crawler&#65289;.py" TargetMode="Externa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8.xml"/><Relationship Id="rId4" Type="http://schemas.openxmlformats.org/officeDocument/2006/relationships/tags" Target="../tags/tag343.xml"/><Relationship Id="rId3" Type="http://schemas.openxmlformats.org/officeDocument/2006/relationships/tags" Target="../tags/tag342.xml"/><Relationship Id="rId2" Type="http://schemas.openxmlformats.org/officeDocument/2006/relationships/tags" Target="../tags/tag341.xml"/><Relationship Id="rId1" Type="http://schemas.openxmlformats.org/officeDocument/2006/relationships/tags" Target="../tags/tag340.xml"/></Relationships>
</file>

<file path=ppt/slides/_rels/slide26.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18.xml"/><Relationship Id="rId7" Type="http://schemas.openxmlformats.org/officeDocument/2006/relationships/tags" Target="../tags/tag347.xml"/><Relationship Id="rId6" Type="http://schemas.openxmlformats.org/officeDocument/2006/relationships/image" Target="../media/image3.svg"/><Relationship Id="rId5" Type="http://schemas.openxmlformats.org/officeDocument/2006/relationships/image" Target="../media/image24.png"/><Relationship Id="rId4" Type="http://schemas.openxmlformats.org/officeDocument/2006/relationships/hyperlink" Target="&#28304;&#30721;\&#39033;&#30446;&#19977;\3-2\2.%20MongoDB%20&#38431;&#21015;&#23454;&#29616;&#65288;MongoQueue&#65289;.py" TargetMode="External"/><Relationship Id="rId3" Type="http://schemas.openxmlformats.org/officeDocument/2006/relationships/tags" Target="../tags/tag346.xml"/><Relationship Id="rId2" Type="http://schemas.openxmlformats.org/officeDocument/2006/relationships/tags" Target="../tags/tag345.xml"/><Relationship Id="rId1" Type="http://schemas.openxmlformats.org/officeDocument/2006/relationships/tags" Target="../tags/tag344.xml"/></Relationships>
</file>

<file path=ppt/slides/_rels/slide27.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18.xml"/><Relationship Id="rId4" Type="http://schemas.openxmlformats.org/officeDocument/2006/relationships/tags" Target="../tags/tag351.xml"/><Relationship Id="rId3" Type="http://schemas.openxmlformats.org/officeDocument/2006/relationships/tags" Target="../tags/tag350.xml"/><Relationship Id="rId2" Type="http://schemas.openxmlformats.org/officeDocument/2006/relationships/tags" Target="../tags/tag349.xml"/><Relationship Id="rId1" Type="http://schemas.openxmlformats.org/officeDocument/2006/relationships/tags" Target="../tags/tag348.xml"/></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18.xml"/><Relationship Id="rId4" Type="http://schemas.openxmlformats.org/officeDocument/2006/relationships/tags" Target="../tags/tag355.xml"/><Relationship Id="rId3" Type="http://schemas.openxmlformats.org/officeDocument/2006/relationships/tags" Target="../tags/tag354.xml"/><Relationship Id="rId2" Type="http://schemas.openxmlformats.org/officeDocument/2006/relationships/tags" Target="../tags/tag353.xml"/><Relationship Id="rId1" Type="http://schemas.openxmlformats.org/officeDocument/2006/relationships/tags" Target="../tags/tag352.xml"/></Relationships>
</file>

<file path=ppt/slides/_rels/slide29.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18.xml"/><Relationship Id="rId4" Type="http://schemas.openxmlformats.org/officeDocument/2006/relationships/tags" Target="../tags/tag359.xml"/><Relationship Id="rId3" Type="http://schemas.openxmlformats.org/officeDocument/2006/relationships/tags" Target="../tags/tag358.xml"/><Relationship Id="rId2" Type="http://schemas.openxmlformats.org/officeDocument/2006/relationships/tags" Target="../tags/tag357.xml"/><Relationship Id="rId1" Type="http://schemas.openxmlformats.org/officeDocument/2006/relationships/tags" Target="../tags/tag356.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185.xml"/><Relationship Id="rId7" Type="http://schemas.openxmlformats.org/officeDocument/2006/relationships/tags" Target="../tags/tag184.xml"/><Relationship Id="rId6" Type="http://schemas.openxmlformats.org/officeDocument/2006/relationships/tags" Target="../tags/tag183.xml"/><Relationship Id="rId5" Type="http://schemas.openxmlformats.org/officeDocument/2006/relationships/tags" Target="../tags/tag182.xml"/><Relationship Id="rId4" Type="http://schemas.openxmlformats.org/officeDocument/2006/relationships/tags" Target="../tags/tag181.xml"/><Relationship Id="rId3" Type="http://schemas.openxmlformats.org/officeDocument/2006/relationships/tags" Target="../tags/tag180.xml"/><Relationship Id="rId2" Type="http://schemas.openxmlformats.org/officeDocument/2006/relationships/tags" Target="../tags/tag179.xml"/><Relationship Id="rId1" Type="http://schemas.openxmlformats.org/officeDocument/2006/relationships/tags" Target="../tags/tag178.xml"/></Relationships>
</file>

<file path=ppt/slides/_rels/slide30.xml.rels><?xml version="1.0" encoding="UTF-8" standalone="yes"?>
<Relationships xmlns="http://schemas.openxmlformats.org/package/2006/relationships"><Relationship Id="rId9" Type="http://schemas.openxmlformats.org/officeDocument/2006/relationships/notesSlide" Target="../notesSlides/notesSlide22.xml"/><Relationship Id="rId8" Type="http://schemas.openxmlformats.org/officeDocument/2006/relationships/slideLayout" Target="../slideLayouts/slideLayout18.xml"/><Relationship Id="rId7" Type="http://schemas.openxmlformats.org/officeDocument/2006/relationships/tags" Target="../tags/tag363.xml"/><Relationship Id="rId6" Type="http://schemas.openxmlformats.org/officeDocument/2006/relationships/image" Target="../media/image3.svg"/><Relationship Id="rId5" Type="http://schemas.openxmlformats.org/officeDocument/2006/relationships/image" Target="../media/image24.png"/><Relationship Id="rId4" Type="http://schemas.openxmlformats.org/officeDocument/2006/relationships/hyperlink" Target="&#28304;&#30721;\&#39033;&#30446;&#19977;\3-2\3.%20&#22810;&#36827;&#31243;&#29228;&#34411;&#65288;&#22522;&#20110;%20multiprocessing&#65289;.py" TargetMode="External"/><Relationship Id="rId3" Type="http://schemas.openxmlformats.org/officeDocument/2006/relationships/tags" Target="../tags/tag362.xml"/><Relationship Id="rId2" Type="http://schemas.openxmlformats.org/officeDocument/2006/relationships/tags" Target="../tags/tag361.xml"/><Relationship Id="rId1" Type="http://schemas.openxmlformats.org/officeDocument/2006/relationships/tags" Target="../tags/tag360.xml"/></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18.xml"/><Relationship Id="rId4" Type="http://schemas.openxmlformats.org/officeDocument/2006/relationships/tags" Target="../tags/tag367.xml"/><Relationship Id="rId3" Type="http://schemas.openxmlformats.org/officeDocument/2006/relationships/tags" Target="../tags/tag366.xml"/><Relationship Id="rId2" Type="http://schemas.openxmlformats.org/officeDocument/2006/relationships/tags" Target="../tags/tag365.xml"/><Relationship Id="rId1" Type="http://schemas.openxmlformats.org/officeDocument/2006/relationships/tags" Target="../tags/tag364.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4.xml"/><Relationship Id="rId5" Type="http://schemas.openxmlformats.org/officeDocument/2006/relationships/slideLayout" Target="../slideLayouts/slideLayout18.xml"/><Relationship Id="rId4" Type="http://schemas.openxmlformats.org/officeDocument/2006/relationships/tags" Target="../tags/tag371.xml"/><Relationship Id="rId3" Type="http://schemas.openxmlformats.org/officeDocument/2006/relationships/tags" Target="../tags/tag370.xml"/><Relationship Id="rId2" Type="http://schemas.openxmlformats.org/officeDocument/2006/relationships/tags" Target="../tags/tag369.xml"/><Relationship Id="rId1" Type="http://schemas.openxmlformats.org/officeDocument/2006/relationships/tags" Target="../tags/tag368.xml"/></Relationships>
</file>

<file path=ppt/slides/_rels/slide3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379.xml"/><Relationship Id="rId7" Type="http://schemas.openxmlformats.org/officeDocument/2006/relationships/tags" Target="../tags/tag378.xml"/><Relationship Id="rId6" Type="http://schemas.openxmlformats.org/officeDocument/2006/relationships/tags" Target="../tags/tag377.xml"/><Relationship Id="rId5" Type="http://schemas.openxmlformats.org/officeDocument/2006/relationships/tags" Target="../tags/tag376.xml"/><Relationship Id="rId4" Type="http://schemas.openxmlformats.org/officeDocument/2006/relationships/tags" Target="../tags/tag375.xml"/><Relationship Id="rId3" Type="http://schemas.openxmlformats.org/officeDocument/2006/relationships/tags" Target="../tags/tag374.xml"/><Relationship Id="rId2" Type="http://schemas.openxmlformats.org/officeDocument/2006/relationships/tags" Target="../tags/tag373.xml"/><Relationship Id="rId1" Type="http://schemas.openxmlformats.org/officeDocument/2006/relationships/tags" Target="../tags/tag372.xml"/></Relationships>
</file>

<file path=ppt/slides/_rels/slide34.xml.rels><?xml version="1.0" encoding="UTF-8" standalone="yes"?>
<Relationships xmlns="http://schemas.openxmlformats.org/package/2006/relationships"><Relationship Id="rId9" Type="http://schemas.openxmlformats.org/officeDocument/2006/relationships/image" Target="../media/image3.svg"/><Relationship Id="rId8" Type="http://schemas.openxmlformats.org/officeDocument/2006/relationships/image" Target="../media/image24.png"/><Relationship Id="rId7" Type="http://schemas.openxmlformats.org/officeDocument/2006/relationships/hyperlink" Target="&#28304;&#30721;\&#39033;&#30446;&#19977;\3-&#23454;&#35757;\3.&#23454;&#35757;&#65306;&#29228;&#21462;&#26053;&#28216;&#32593;&#31449;&#25968;&#25454;.py" TargetMode="External"/><Relationship Id="rId6" Type="http://schemas.openxmlformats.org/officeDocument/2006/relationships/tags" Target="../tags/tag384.xml"/><Relationship Id="rId5" Type="http://schemas.openxmlformats.org/officeDocument/2006/relationships/tags" Target="../tags/tag383.xml"/><Relationship Id="rId4" Type="http://schemas.openxmlformats.org/officeDocument/2006/relationships/image" Target="../media/image25.jpeg"/><Relationship Id="rId3" Type="http://schemas.openxmlformats.org/officeDocument/2006/relationships/tags" Target="../tags/tag382.xml"/><Relationship Id="rId2" Type="http://schemas.openxmlformats.org/officeDocument/2006/relationships/tags" Target="../tags/tag381.xml"/><Relationship Id="rId12" Type="http://schemas.openxmlformats.org/officeDocument/2006/relationships/notesSlide" Target="../notesSlides/notesSlide25.xml"/><Relationship Id="rId11" Type="http://schemas.openxmlformats.org/officeDocument/2006/relationships/slideLayout" Target="../slideLayouts/slideLayout18.xml"/><Relationship Id="rId10" Type="http://schemas.openxmlformats.org/officeDocument/2006/relationships/tags" Target="../tags/tag385.xml"/><Relationship Id="rId1" Type="http://schemas.openxmlformats.org/officeDocument/2006/relationships/tags" Target="../tags/tag380.xml"/></Relationships>
</file>

<file path=ppt/slides/_rels/slide35.xml.rels><?xml version="1.0" encoding="UTF-8" standalone="yes"?>
<Relationships xmlns="http://schemas.openxmlformats.org/package/2006/relationships"><Relationship Id="rId9" Type="http://schemas.openxmlformats.org/officeDocument/2006/relationships/tags" Target="../tags/tag393.xml"/><Relationship Id="rId8" Type="http://schemas.openxmlformats.org/officeDocument/2006/relationships/tags" Target="../tags/tag392.xml"/><Relationship Id="rId7" Type="http://schemas.openxmlformats.org/officeDocument/2006/relationships/tags" Target="../tags/tag391.xml"/><Relationship Id="rId6" Type="http://schemas.openxmlformats.org/officeDocument/2006/relationships/tags" Target="../tags/tag390.xml"/><Relationship Id="rId5" Type="http://schemas.openxmlformats.org/officeDocument/2006/relationships/tags" Target="../tags/tag389.xml"/><Relationship Id="rId4" Type="http://schemas.openxmlformats.org/officeDocument/2006/relationships/tags" Target="../tags/tag388.xml"/><Relationship Id="rId3" Type="http://schemas.openxmlformats.org/officeDocument/2006/relationships/tags" Target="../tags/tag387.xml"/><Relationship Id="rId23" Type="http://schemas.openxmlformats.org/officeDocument/2006/relationships/notesSlide" Target="../notesSlides/notesSlide26.xml"/><Relationship Id="rId22" Type="http://schemas.openxmlformats.org/officeDocument/2006/relationships/slideLayout" Target="../slideLayouts/slideLayout18.xml"/><Relationship Id="rId21" Type="http://schemas.openxmlformats.org/officeDocument/2006/relationships/tags" Target="../tags/tag405.xml"/><Relationship Id="rId20" Type="http://schemas.openxmlformats.org/officeDocument/2006/relationships/tags" Target="../tags/tag404.xml"/><Relationship Id="rId2" Type="http://schemas.openxmlformats.org/officeDocument/2006/relationships/tags" Target="../tags/tag386.xml"/><Relationship Id="rId19" Type="http://schemas.openxmlformats.org/officeDocument/2006/relationships/tags" Target="../tags/tag403.xml"/><Relationship Id="rId18" Type="http://schemas.openxmlformats.org/officeDocument/2006/relationships/tags" Target="../tags/tag402.xml"/><Relationship Id="rId17" Type="http://schemas.openxmlformats.org/officeDocument/2006/relationships/tags" Target="../tags/tag401.xml"/><Relationship Id="rId16" Type="http://schemas.openxmlformats.org/officeDocument/2006/relationships/tags" Target="../tags/tag400.xml"/><Relationship Id="rId15" Type="http://schemas.openxmlformats.org/officeDocument/2006/relationships/tags" Target="../tags/tag399.xml"/><Relationship Id="rId14" Type="http://schemas.openxmlformats.org/officeDocument/2006/relationships/tags" Target="../tags/tag398.xml"/><Relationship Id="rId13" Type="http://schemas.openxmlformats.org/officeDocument/2006/relationships/tags" Target="../tags/tag397.xml"/><Relationship Id="rId12" Type="http://schemas.openxmlformats.org/officeDocument/2006/relationships/tags" Target="../tags/tag396.xml"/><Relationship Id="rId11" Type="http://schemas.openxmlformats.org/officeDocument/2006/relationships/tags" Target="../tags/tag395.xml"/><Relationship Id="rId10" Type="http://schemas.openxmlformats.org/officeDocument/2006/relationships/tags" Target="../tags/tag394.xml"/><Relationship Id="rId1" Type="http://schemas.openxmlformats.org/officeDocument/2006/relationships/image" Target="../media/image1.png"/></Relationships>
</file>

<file path=ppt/slides/_rels/slide36.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8.xml"/><Relationship Id="rId5" Type="http://schemas.openxmlformats.org/officeDocument/2006/relationships/tags" Target="../tags/tag410.xml"/><Relationship Id="rId4" Type="http://schemas.openxmlformats.org/officeDocument/2006/relationships/tags" Target="../tags/tag409.xml"/><Relationship Id="rId3" Type="http://schemas.openxmlformats.org/officeDocument/2006/relationships/tags" Target="../tags/tag408.xml"/><Relationship Id="rId2" Type="http://schemas.openxmlformats.org/officeDocument/2006/relationships/tags" Target="../tags/tag407.xml"/><Relationship Id="rId1" Type="http://schemas.openxmlformats.org/officeDocument/2006/relationships/tags" Target="../tags/tag406.xml"/></Relationships>
</file>

<file path=ppt/slides/_rels/slide37.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18.xml"/><Relationship Id="rId4" Type="http://schemas.openxmlformats.org/officeDocument/2006/relationships/tags" Target="../tags/tag414.xml"/><Relationship Id="rId3" Type="http://schemas.openxmlformats.org/officeDocument/2006/relationships/tags" Target="../tags/tag413.xml"/><Relationship Id="rId2" Type="http://schemas.openxmlformats.org/officeDocument/2006/relationships/tags" Target="../tags/tag412.xml"/><Relationship Id="rId1" Type="http://schemas.openxmlformats.org/officeDocument/2006/relationships/tags" Target="../tags/tag411.xml"/></Relationships>
</file>

<file path=ppt/slides/_rels/slide38.xml.rels><?xml version="1.0" encoding="UTF-8" standalone="yes"?>
<Relationships xmlns="http://schemas.openxmlformats.org/package/2006/relationships"><Relationship Id="rId8" Type="http://schemas.openxmlformats.org/officeDocument/2006/relationships/notesSlide" Target="../notesSlides/notesSlide29.xml"/><Relationship Id="rId7" Type="http://schemas.openxmlformats.org/officeDocument/2006/relationships/slideLayout" Target="../slideLayouts/slideLayout18.xml"/><Relationship Id="rId6" Type="http://schemas.openxmlformats.org/officeDocument/2006/relationships/tags" Target="../tags/tag419.xml"/><Relationship Id="rId5" Type="http://schemas.openxmlformats.org/officeDocument/2006/relationships/tags" Target="../tags/tag418.xml"/><Relationship Id="rId4" Type="http://schemas.openxmlformats.org/officeDocument/2006/relationships/image" Target="../media/image26.png"/><Relationship Id="rId3" Type="http://schemas.openxmlformats.org/officeDocument/2006/relationships/tags" Target="../tags/tag417.xml"/><Relationship Id="rId2" Type="http://schemas.openxmlformats.org/officeDocument/2006/relationships/tags" Target="../tags/tag416.xml"/><Relationship Id="rId1" Type="http://schemas.openxmlformats.org/officeDocument/2006/relationships/tags" Target="../tags/tag415.xml"/></Relationships>
</file>

<file path=ppt/slides/_rels/slide39.xml.rels><?xml version="1.0" encoding="UTF-8" standalone="yes"?>
<Relationships xmlns="http://schemas.openxmlformats.org/package/2006/relationships"><Relationship Id="rId9" Type="http://schemas.openxmlformats.org/officeDocument/2006/relationships/tags" Target="../tags/tag426.xml"/><Relationship Id="rId8" Type="http://schemas.openxmlformats.org/officeDocument/2006/relationships/tags" Target="../tags/tag425.xml"/><Relationship Id="rId7" Type="http://schemas.openxmlformats.org/officeDocument/2006/relationships/image" Target="../media/image28.jpeg"/><Relationship Id="rId6" Type="http://schemas.openxmlformats.org/officeDocument/2006/relationships/tags" Target="../tags/tag424.xml"/><Relationship Id="rId5" Type="http://schemas.openxmlformats.org/officeDocument/2006/relationships/image" Target="../media/image27.jpeg"/><Relationship Id="rId4" Type="http://schemas.openxmlformats.org/officeDocument/2006/relationships/tags" Target="../tags/tag423.xml"/><Relationship Id="rId3" Type="http://schemas.openxmlformats.org/officeDocument/2006/relationships/tags" Target="../tags/tag422.xml"/><Relationship Id="rId2" Type="http://schemas.openxmlformats.org/officeDocument/2006/relationships/tags" Target="../tags/tag421.xml"/><Relationship Id="rId12" Type="http://schemas.openxmlformats.org/officeDocument/2006/relationships/notesSlide" Target="../notesSlides/notesSlide30.xml"/><Relationship Id="rId11" Type="http://schemas.openxmlformats.org/officeDocument/2006/relationships/slideLayout" Target="../slideLayouts/slideLayout18.xml"/><Relationship Id="rId10" Type="http://schemas.openxmlformats.org/officeDocument/2006/relationships/tags" Target="../tags/tag427.xml"/><Relationship Id="rId1" Type="http://schemas.openxmlformats.org/officeDocument/2006/relationships/tags" Target="../tags/tag420.xml"/></Relationships>
</file>

<file path=ppt/slides/_rels/slide4.xml.rels><?xml version="1.0" encoding="UTF-8" standalone="yes"?>
<Relationships xmlns="http://schemas.openxmlformats.org/package/2006/relationships"><Relationship Id="rId9" Type="http://schemas.openxmlformats.org/officeDocument/2006/relationships/image" Target="../media/image6.svg"/><Relationship Id="rId8" Type="http://schemas.openxmlformats.org/officeDocument/2006/relationships/image" Target="../media/image5.png"/><Relationship Id="rId7" Type="http://schemas.openxmlformats.org/officeDocument/2006/relationships/tags" Target="../tags/tag191.xml"/><Relationship Id="rId6" Type="http://schemas.openxmlformats.org/officeDocument/2006/relationships/tags" Target="../tags/tag190.xml"/><Relationship Id="rId5" Type="http://schemas.openxmlformats.org/officeDocument/2006/relationships/tags" Target="../tags/tag189.xml"/><Relationship Id="rId4" Type="http://schemas.openxmlformats.org/officeDocument/2006/relationships/tags" Target="../tags/tag188.xml"/><Relationship Id="rId3" Type="http://schemas.openxmlformats.org/officeDocument/2006/relationships/image" Target="../media/image4.jpeg"/><Relationship Id="rId2" Type="http://schemas.openxmlformats.org/officeDocument/2006/relationships/tags" Target="../tags/tag187.xml"/><Relationship Id="rId11" Type="http://schemas.openxmlformats.org/officeDocument/2006/relationships/slideLayout" Target="../slideLayouts/slideLayout18.xml"/><Relationship Id="rId10" Type="http://schemas.openxmlformats.org/officeDocument/2006/relationships/tags" Target="../tags/tag192.xml"/><Relationship Id="rId1" Type="http://schemas.openxmlformats.org/officeDocument/2006/relationships/tags" Target="../tags/tag186.xml"/></Relationships>
</file>

<file path=ppt/slides/_rels/slide40.xml.rels><?xml version="1.0" encoding="UTF-8" standalone="yes"?>
<Relationships xmlns="http://schemas.openxmlformats.org/package/2006/relationships"><Relationship Id="rId6" Type="http://schemas.openxmlformats.org/officeDocument/2006/relationships/notesSlide" Target="../notesSlides/notesSlide31.xml"/><Relationship Id="rId5" Type="http://schemas.openxmlformats.org/officeDocument/2006/relationships/slideLayout" Target="../slideLayouts/slideLayout18.xml"/><Relationship Id="rId4" Type="http://schemas.openxmlformats.org/officeDocument/2006/relationships/tags" Target="../tags/tag431.xml"/><Relationship Id="rId3" Type="http://schemas.openxmlformats.org/officeDocument/2006/relationships/tags" Target="../tags/tag430.xml"/><Relationship Id="rId2" Type="http://schemas.openxmlformats.org/officeDocument/2006/relationships/tags" Target="../tags/tag429.xml"/><Relationship Id="rId1" Type="http://schemas.openxmlformats.org/officeDocument/2006/relationships/tags" Target="../tags/tag428.xml"/></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18.xml"/><Relationship Id="rId4" Type="http://schemas.openxmlformats.org/officeDocument/2006/relationships/tags" Target="../tags/tag435.xml"/><Relationship Id="rId3" Type="http://schemas.openxmlformats.org/officeDocument/2006/relationships/tags" Target="../tags/tag434.xml"/><Relationship Id="rId2" Type="http://schemas.openxmlformats.org/officeDocument/2006/relationships/tags" Target="../tags/tag433.xml"/><Relationship Id="rId1" Type="http://schemas.openxmlformats.org/officeDocument/2006/relationships/tags" Target="../tags/tag432.xml"/></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33.xml"/><Relationship Id="rId5" Type="http://schemas.openxmlformats.org/officeDocument/2006/relationships/slideLayout" Target="../slideLayouts/slideLayout18.xml"/><Relationship Id="rId4" Type="http://schemas.openxmlformats.org/officeDocument/2006/relationships/tags" Target="../tags/tag439.xml"/><Relationship Id="rId3" Type="http://schemas.openxmlformats.org/officeDocument/2006/relationships/tags" Target="../tags/tag438.xml"/><Relationship Id="rId2" Type="http://schemas.openxmlformats.org/officeDocument/2006/relationships/tags" Target="../tags/tag437.xml"/><Relationship Id="rId1" Type="http://schemas.openxmlformats.org/officeDocument/2006/relationships/tags" Target="../tags/tag436.xml"/></Relationships>
</file>

<file path=ppt/slides/_rels/slide43.xml.rels><?xml version="1.0" encoding="UTF-8" standalone="yes"?>
<Relationships xmlns="http://schemas.openxmlformats.org/package/2006/relationships"><Relationship Id="rId6" Type="http://schemas.openxmlformats.org/officeDocument/2006/relationships/notesSlide" Target="../notesSlides/notesSlide34.xml"/><Relationship Id="rId5" Type="http://schemas.openxmlformats.org/officeDocument/2006/relationships/slideLayout" Target="../slideLayouts/slideLayout18.xml"/><Relationship Id="rId4" Type="http://schemas.openxmlformats.org/officeDocument/2006/relationships/tags" Target="../tags/tag443.xml"/><Relationship Id="rId3" Type="http://schemas.openxmlformats.org/officeDocument/2006/relationships/tags" Target="../tags/tag442.xml"/><Relationship Id="rId2" Type="http://schemas.openxmlformats.org/officeDocument/2006/relationships/tags" Target="../tags/tag441.xml"/><Relationship Id="rId1" Type="http://schemas.openxmlformats.org/officeDocument/2006/relationships/tags" Target="../tags/tag440.xml"/></Relationships>
</file>

<file path=ppt/slides/_rels/slide44.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18.xml"/><Relationship Id="rId4" Type="http://schemas.openxmlformats.org/officeDocument/2006/relationships/tags" Target="../tags/tag447.xml"/><Relationship Id="rId3" Type="http://schemas.openxmlformats.org/officeDocument/2006/relationships/tags" Target="../tags/tag446.xml"/><Relationship Id="rId2" Type="http://schemas.openxmlformats.org/officeDocument/2006/relationships/tags" Target="../tags/tag445.xml"/><Relationship Id="rId1" Type="http://schemas.openxmlformats.org/officeDocument/2006/relationships/tags" Target="../tags/tag444.xml"/></Relationships>
</file>

<file path=ppt/slides/_rels/slide45.xml.rels><?xml version="1.0" encoding="UTF-8" standalone="yes"?>
<Relationships xmlns="http://schemas.openxmlformats.org/package/2006/relationships"><Relationship Id="rId6" Type="http://schemas.openxmlformats.org/officeDocument/2006/relationships/notesSlide" Target="../notesSlides/notesSlide36.xml"/><Relationship Id="rId5" Type="http://schemas.openxmlformats.org/officeDocument/2006/relationships/slideLayout" Target="../slideLayouts/slideLayout18.xml"/><Relationship Id="rId4" Type="http://schemas.openxmlformats.org/officeDocument/2006/relationships/tags" Target="../tags/tag451.xml"/><Relationship Id="rId3" Type="http://schemas.openxmlformats.org/officeDocument/2006/relationships/tags" Target="../tags/tag450.xml"/><Relationship Id="rId2" Type="http://schemas.openxmlformats.org/officeDocument/2006/relationships/tags" Target="../tags/tag449.xml"/><Relationship Id="rId1" Type="http://schemas.openxmlformats.org/officeDocument/2006/relationships/tags" Target="../tags/tag448.xml"/></Relationships>
</file>

<file path=ppt/slides/_rels/slide46.xml.rels><?xml version="1.0" encoding="UTF-8" standalone="yes"?>
<Relationships xmlns="http://schemas.openxmlformats.org/package/2006/relationships"><Relationship Id="rId6" Type="http://schemas.openxmlformats.org/officeDocument/2006/relationships/notesSlide" Target="../notesSlides/notesSlide37.xml"/><Relationship Id="rId5" Type="http://schemas.openxmlformats.org/officeDocument/2006/relationships/slideLayout" Target="../slideLayouts/slideLayout18.xml"/><Relationship Id="rId4" Type="http://schemas.openxmlformats.org/officeDocument/2006/relationships/tags" Target="../tags/tag455.xml"/><Relationship Id="rId3" Type="http://schemas.openxmlformats.org/officeDocument/2006/relationships/tags" Target="../tags/tag454.xml"/><Relationship Id="rId2" Type="http://schemas.openxmlformats.org/officeDocument/2006/relationships/tags" Target="../tags/tag453.xml"/><Relationship Id="rId1" Type="http://schemas.openxmlformats.org/officeDocument/2006/relationships/tags" Target="../tags/tag452.xml"/></Relationships>
</file>

<file path=ppt/slides/_rels/slide47.xml.rels><?xml version="1.0" encoding="UTF-8" standalone="yes"?>
<Relationships xmlns="http://schemas.openxmlformats.org/package/2006/relationships"><Relationship Id="rId6" Type="http://schemas.openxmlformats.org/officeDocument/2006/relationships/notesSlide" Target="../notesSlides/notesSlide38.xml"/><Relationship Id="rId5" Type="http://schemas.openxmlformats.org/officeDocument/2006/relationships/slideLayout" Target="../slideLayouts/slideLayout18.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 Type="http://schemas.openxmlformats.org/officeDocument/2006/relationships/tags" Target="../tags/tag456.xml"/></Relationships>
</file>

<file path=ppt/slides/_rels/slide48.xml.rels><?xml version="1.0" encoding="UTF-8" standalone="yes"?>
<Relationships xmlns="http://schemas.openxmlformats.org/package/2006/relationships"><Relationship Id="rId8" Type="http://schemas.openxmlformats.org/officeDocument/2006/relationships/notesSlide" Target="../notesSlides/notesSlide39.xml"/><Relationship Id="rId7" Type="http://schemas.openxmlformats.org/officeDocument/2006/relationships/slideLayout" Target="../slideLayouts/slideLayout18.xml"/><Relationship Id="rId6" Type="http://schemas.openxmlformats.org/officeDocument/2006/relationships/tags" Target="../tags/tag463.xml"/><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tags" Target="../tags/tag462.xml"/><Relationship Id="rId2" Type="http://schemas.openxmlformats.org/officeDocument/2006/relationships/tags" Target="../tags/tag461.xml"/><Relationship Id="rId1" Type="http://schemas.openxmlformats.org/officeDocument/2006/relationships/tags" Target="../tags/tag460.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465.xml"/><Relationship Id="rId2" Type="http://schemas.openxmlformats.org/officeDocument/2006/relationships/tags" Target="../tags/tag464.xml"/><Relationship Id="rId1" Type="http://schemas.openxmlformats.org/officeDocument/2006/relationships/image" Target="../media/image31.png"/></Relationships>
</file>

<file path=ppt/slides/_rels/slide5.xml.rels><?xml version="1.0" encoding="UTF-8" standalone="yes"?>
<Relationships xmlns="http://schemas.openxmlformats.org/package/2006/relationships"><Relationship Id="rId9" Type="http://schemas.openxmlformats.org/officeDocument/2006/relationships/tags" Target="../tags/tag198.xml"/><Relationship Id="rId8" Type="http://schemas.openxmlformats.org/officeDocument/2006/relationships/tags" Target="../tags/tag197.xml"/><Relationship Id="rId7" Type="http://schemas.openxmlformats.org/officeDocument/2006/relationships/image" Target="../media/image8.jpeg"/><Relationship Id="rId6" Type="http://schemas.openxmlformats.org/officeDocument/2006/relationships/tags" Target="../tags/tag196.xml"/><Relationship Id="rId5" Type="http://schemas.openxmlformats.org/officeDocument/2006/relationships/tags" Target="../tags/tag195.xml"/><Relationship Id="rId4" Type="http://schemas.openxmlformats.org/officeDocument/2006/relationships/tags" Target="../tags/tag194.xml"/><Relationship Id="rId3" Type="http://schemas.openxmlformats.org/officeDocument/2006/relationships/image" Target="../media/image7.jpeg"/><Relationship Id="rId2" Type="http://schemas.openxmlformats.org/officeDocument/2006/relationships/tags" Target="../tags/tag193.xml"/><Relationship Id="rId17" Type="http://schemas.openxmlformats.org/officeDocument/2006/relationships/notesSlide" Target="../notesSlides/notesSlide1.xml"/><Relationship Id="rId16" Type="http://schemas.openxmlformats.org/officeDocument/2006/relationships/slideLayout" Target="../slideLayouts/slideLayout18.xml"/><Relationship Id="rId15" Type="http://schemas.openxmlformats.org/officeDocument/2006/relationships/tags" Target="../tags/tag203.xml"/><Relationship Id="rId14" Type="http://schemas.openxmlformats.org/officeDocument/2006/relationships/tags" Target="../tags/tag202.xml"/><Relationship Id="rId13" Type="http://schemas.openxmlformats.org/officeDocument/2006/relationships/tags" Target="../tags/tag201.xml"/><Relationship Id="rId12" Type="http://schemas.openxmlformats.org/officeDocument/2006/relationships/tags" Target="../tags/tag200.xml"/><Relationship Id="rId11" Type="http://schemas.openxmlformats.org/officeDocument/2006/relationships/image" Target="../media/image9.jpeg"/><Relationship Id="rId10" Type="http://schemas.openxmlformats.org/officeDocument/2006/relationships/tags" Target="../tags/tag199.xml"/><Relationship Id="rId1" Type="http://schemas.openxmlformats.org/officeDocument/2006/relationships/image" Target="../media/image1.png"/></Relationships>
</file>

<file path=ppt/slides/_rels/slide50.xml.rels><?xml version="1.0" encoding="UTF-8" standalone="yes"?>
<Relationships xmlns="http://schemas.openxmlformats.org/package/2006/relationships"><Relationship Id="rId9" Type="http://schemas.openxmlformats.org/officeDocument/2006/relationships/tags" Target="../tags/tag473.xml"/><Relationship Id="rId8" Type="http://schemas.openxmlformats.org/officeDocument/2006/relationships/tags" Target="../tags/tag472.xml"/><Relationship Id="rId7" Type="http://schemas.openxmlformats.org/officeDocument/2006/relationships/tags" Target="../tags/tag471.xml"/><Relationship Id="rId6" Type="http://schemas.openxmlformats.org/officeDocument/2006/relationships/tags" Target="../tags/tag470.xml"/><Relationship Id="rId5" Type="http://schemas.openxmlformats.org/officeDocument/2006/relationships/tags" Target="../tags/tag469.xml"/><Relationship Id="rId4" Type="http://schemas.openxmlformats.org/officeDocument/2006/relationships/tags" Target="../tags/tag468.xml"/><Relationship Id="rId31" Type="http://schemas.openxmlformats.org/officeDocument/2006/relationships/notesSlide" Target="../notesSlides/notesSlide40.xml"/><Relationship Id="rId30" Type="http://schemas.openxmlformats.org/officeDocument/2006/relationships/slideLayout" Target="../slideLayouts/slideLayout18.xml"/><Relationship Id="rId3" Type="http://schemas.openxmlformats.org/officeDocument/2006/relationships/tags" Target="../tags/tag467.xml"/><Relationship Id="rId29" Type="http://schemas.openxmlformats.org/officeDocument/2006/relationships/tags" Target="../tags/tag493.xml"/><Relationship Id="rId28" Type="http://schemas.openxmlformats.org/officeDocument/2006/relationships/tags" Target="../tags/tag492.xml"/><Relationship Id="rId27" Type="http://schemas.openxmlformats.org/officeDocument/2006/relationships/tags" Target="../tags/tag491.xml"/><Relationship Id="rId26" Type="http://schemas.openxmlformats.org/officeDocument/2006/relationships/tags" Target="../tags/tag490.xml"/><Relationship Id="rId25" Type="http://schemas.openxmlformats.org/officeDocument/2006/relationships/tags" Target="../tags/tag489.xml"/><Relationship Id="rId24" Type="http://schemas.openxmlformats.org/officeDocument/2006/relationships/tags" Target="../tags/tag488.xml"/><Relationship Id="rId23" Type="http://schemas.openxmlformats.org/officeDocument/2006/relationships/tags" Target="../tags/tag487.xml"/><Relationship Id="rId22" Type="http://schemas.openxmlformats.org/officeDocument/2006/relationships/tags" Target="../tags/tag486.xml"/><Relationship Id="rId21" Type="http://schemas.openxmlformats.org/officeDocument/2006/relationships/tags" Target="../tags/tag485.xml"/><Relationship Id="rId20" Type="http://schemas.openxmlformats.org/officeDocument/2006/relationships/tags" Target="../tags/tag484.xml"/><Relationship Id="rId2" Type="http://schemas.openxmlformats.org/officeDocument/2006/relationships/tags" Target="../tags/tag466.xml"/><Relationship Id="rId19" Type="http://schemas.openxmlformats.org/officeDocument/2006/relationships/tags" Target="../tags/tag483.xml"/><Relationship Id="rId18" Type="http://schemas.openxmlformats.org/officeDocument/2006/relationships/tags" Target="../tags/tag482.xml"/><Relationship Id="rId17" Type="http://schemas.openxmlformats.org/officeDocument/2006/relationships/tags" Target="../tags/tag481.xml"/><Relationship Id="rId16" Type="http://schemas.openxmlformats.org/officeDocument/2006/relationships/tags" Target="../tags/tag480.xml"/><Relationship Id="rId15" Type="http://schemas.openxmlformats.org/officeDocument/2006/relationships/tags" Target="../tags/tag479.xml"/><Relationship Id="rId14" Type="http://schemas.openxmlformats.org/officeDocument/2006/relationships/tags" Target="../tags/tag478.xml"/><Relationship Id="rId13" Type="http://schemas.openxmlformats.org/officeDocument/2006/relationships/tags" Target="../tags/tag477.xml"/><Relationship Id="rId12" Type="http://schemas.openxmlformats.org/officeDocument/2006/relationships/tags" Target="../tags/tag476.xml"/><Relationship Id="rId11" Type="http://schemas.openxmlformats.org/officeDocument/2006/relationships/tags" Target="../tags/tag475.xml"/><Relationship Id="rId10" Type="http://schemas.openxmlformats.org/officeDocument/2006/relationships/tags" Target="../tags/tag474.xml"/><Relationship Id="rId1" Type="http://schemas.openxmlformats.org/officeDocument/2006/relationships/image" Target="../media/image1.png"/></Relationships>
</file>

<file path=ppt/slides/_rels/slide51.xml.rels><?xml version="1.0" encoding="UTF-8" standalone="yes"?>
<Relationships xmlns="http://schemas.openxmlformats.org/package/2006/relationships"><Relationship Id="rId9" Type="http://schemas.openxmlformats.org/officeDocument/2006/relationships/tags" Target="../tags/tag501.xml"/><Relationship Id="rId8" Type="http://schemas.openxmlformats.org/officeDocument/2006/relationships/tags" Target="../tags/tag500.xml"/><Relationship Id="rId7" Type="http://schemas.openxmlformats.org/officeDocument/2006/relationships/tags" Target="../tags/tag499.xml"/><Relationship Id="rId6" Type="http://schemas.openxmlformats.org/officeDocument/2006/relationships/tags" Target="../tags/tag498.xml"/><Relationship Id="rId5" Type="http://schemas.openxmlformats.org/officeDocument/2006/relationships/tags" Target="../tags/tag497.xml"/><Relationship Id="rId4" Type="http://schemas.openxmlformats.org/officeDocument/2006/relationships/tags" Target="../tags/tag496.xml"/><Relationship Id="rId36" Type="http://schemas.openxmlformats.org/officeDocument/2006/relationships/slideLayout" Target="../slideLayouts/slideLayout18.xml"/><Relationship Id="rId35" Type="http://schemas.openxmlformats.org/officeDocument/2006/relationships/tags" Target="../tags/tag517.xml"/><Relationship Id="rId34" Type="http://schemas.openxmlformats.org/officeDocument/2006/relationships/image" Target="../media/image41.svg"/><Relationship Id="rId33" Type="http://schemas.openxmlformats.org/officeDocument/2006/relationships/image" Target="../media/image40.png"/><Relationship Id="rId32" Type="http://schemas.openxmlformats.org/officeDocument/2006/relationships/tags" Target="../tags/tag516.xml"/><Relationship Id="rId31" Type="http://schemas.openxmlformats.org/officeDocument/2006/relationships/tags" Target="../tags/tag515.xml"/><Relationship Id="rId30" Type="http://schemas.openxmlformats.org/officeDocument/2006/relationships/image" Target="../media/image39.svg"/><Relationship Id="rId3" Type="http://schemas.openxmlformats.org/officeDocument/2006/relationships/image" Target="../media/image32.jpeg"/><Relationship Id="rId29" Type="http://schemas.openxmlformats.org/officeDocument/2006/relationships/image" Target="../media/image38.png"/><Relationship Id="rId28" Type="http://schemas.openxmlformats.org/officeDocument/2006/relationships/tags" Target="../tags/tag514.xml"/><Relationship Id="rId27" Type="http://schemas.openxmlformats.org/officeDocument/2006/relationships/tags" Target="../tags/tag513.xml"/><Relationship Id="rId26" Type="http://schemas.openxmlformats.org/officeDocument/2006/relationships/image" Target="../media/image37.svg"/><Relationship Id="rId25" Type="http://schemas.openxmlformats.org/officeDocument/2006/relationships/image" Target="../media/image36.png"/><Relationship Id="rId24" Type="http://schemas.openxmlformats.org/officeDocument/2006/relationships/tags" Target="../tags/tag512.xml"/><Relationship Id="rId23" Type="http://schemas.openxmlformats.org/officeDocument/2006/relationships/tags" Target="../tags/tag511.xml"/><Relationship Id="rId22" Type="http://schemas.openxmlformats.org/officeDocument/2006/relationships/image" Target="../media/image35.svg"/><Relationship Id="rId21" Type="http://schemas.openxmlformats.org/officeDocument/2006/relationships/image" Target="../media/image34.png"/><Relationship Id="rId20" Type="http://schemas.openxmlformats.org/officeDocument/2006/relationships/tags" Target="../tags/tag510.xml"/><Relationship Id="rId2" Type="http://schemas.openxmlformats.org/officeDocument/2006/relationships/tags" Target="../tags/tag495.xml"/><Relationship Id="rId19" Type="http://schemas.openxmlformats.org/officeDocument/2006/relationships/tags" Target="../tags/tag509.xml"/><Relationship Id="rId18" Type="http://schemas.openxmlformats.org/officeDocument/2006/relationships/image" Target="../media/image6.svg"/><Relationship Id="rId17" Type="http://schemas.openxmlformats.org/officeDocument/2006/relationships/image" Target="../media/image33.png"/><Relationship Id="rId16" Type="http://schemas.openxmlformats.org/officeDocument/2006/relationships/tags" Target="../tags/tag508.xml"/><Relationship Id="rId15" Type="http://schemas.openxmlformats.org/officeDocument/2006/relationships/tags" Target="../tags/tag507.xml"/><Relationship Id="rId14" Type="http://schemas.openxmlformats.org/officeDocument/2006/relationships/tags" Target="../tags/tag506.xml"/><Relationship Id="rId13" Type="http://schemas.openxmlformats.org/officeDocument/2006/relationships/tags" Target="../tags/tag505.xml"/><Relationship Id="rId12" Type="http://schemas.openxmlformats.org/officeDocument/2006/relationships/tags" Target="../tags/tag504.xml"/><Relationship Id="rId11" Type="http://schemas.openxmlformats.org/officeDocument/2006/relationships/tags" Target="../tags/tag503.xml"/><Relationship Id="rId10" Type="http://schemas.openxmlformats.org/officeDocument/2006/relationships/tags" Target="../tags/tag502.xml"/><Relationship Id="rId1" Type="http://schemas.openxmlformats.org/officeDocument/2006/relationships/tags" Target="../tags/tag494.xml"/></Relationships>
</file>

<file path=ppt/slides/_rels/slide52.xml.rels><?xml version="1.0" encoding="UTF-8" standalone="yes"?>
<Relationships xmlns="http://schemas.openxmlformats.org/package/2006/relationships"><Relationship Id="rId9" Type="http://schemas.openxmlformats.org/officeDocument/2006/relationships/image" Target="../media/image42.jpeg"/><Relationship Id="rId8" Type="http://schemas.openxmlformats.org/officeDocument/2006/relationships/tags" Target="../tags/tag524.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4" Type="http://schemas.openxmlformats.org/officeDocument/2006/relationships/slideLayout" Target="../slideLayouts/slideLayout18.xml"/><Relationship Id="rId13" Type="http://schemas.openxmlformats.org/officeDocument/2006/relationships/tags" Target="../tags/tag527.xml"/><Relationship Id="rId12" Type="http://schemas.openxmlformats.org/officeDocument/2006/relationships/tags" Target="../tags/tag526.xml"/><Relationship Id="rId11" Type="http://schemas.openxmlformats.org/officeDocument/2006/relationships/image" Target="../media/image43.jpeg"/><Relationship Id="rId10" Type="http://schemas.openxmlformats.org/officeDocument/2006/relationships/tags" Target="../tags/tag525.xml"/><Relationship Id="rId1"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26.xml"/><Relationship Id="rId2" Type="http://schemas.openxmlformats.org/officeDocument/2006/relationships/tags" Target="../tags/tag529.xml"/><Relationship Id="rId1" Type="http://schemas.openxmlformats.org/officeDocument/2006/relationships/tags" Target="../tags/tag528.xml"/></Relationships>
</file>

<file path=ppt/slides/_rels/slide6.xml.rels><?xml version="1.0" encoding="UTF-8" standalone="yes"?>
<Relationships xmlns="http://schemas.openxmlformats.org/package/2006/relationships"><Relationship Id="rId9" Type="http://schemas.openxmlformats.org/officeDocument/2006/relationships/tags" Target="../tags/tag211.xml"/><Relationship Id="rId8" Type="http://schemas.openxmlformats.org/officeDocument/2006/relationships/tags" Target="../tags/tag210.xml"/><Relationship Id="rId7" Type="http://schemas.openxmlformats.org/officeDocument/2006/relationships/tags" Target="../tags/tag209.xml"/><Relationship Id="rId6" Type="http://schemas.openxmlformats.org/officeDocument/2006/relationships/tags" Target="../tags/tag208.xml"/><Relationship Id="rId5" Type="http://schemas.openxmlformats.org/officeDocument/2006/relationships/tags" Target="../tags/tag207.xml"/><Relationship Id="rId4" Type="http://schemas.openxmlformats.org/officeDocument/2006/relationships/tags" Target="../tags/tag206.xml"/><Relationship Id="rId3" Type="http://schemas.openxmlformats.org/officeDocument/2006/relationships/image" Target="../media/image10.jpeg"/><Relationship Id="rId2" Type="http://schemas.openxmlformats.org/officeDocument/2006/relationships/tags" Target="../tags/tag205.xml"/><Relationship Id="rId15" Type="http://schemas.openxmlformats.org/officeDocument/2006/relationships/notesSlide" Target="../notesSlides/notesSlide2.xml"/><Relationship Id="rId14" Type="http://schemas.openxmlformats.org/officeDocument/2006/relationships/slideLayout" Target="../slideLayouts/slideLayout18.xml"/><Relationship Id="rId13" Type="http://schemas.openxmlformats.org/officeDocument/2006/relationships/tags" Target="../tags/tag215.xml"/><Relationship Id="rId12" Type="http://schemas.openxmlformats.org/officeDocument/2006/relationships/tags" Target="../tags/tag214.xml"/><Relationship Id="rId11" Type="http://schemas.openxmlformats.org/officeDocument/2006/relationships/tags" Target="../tags/tag213.xml"/><Relationship Id="rId10" Type="http://schemas.openxmlformats.org/officeDocument/2006/relationships/tags" Target="../tags/tag212.xml"/><Relationship Id="rId1" Type="http://schemas.openxmlformats.org/officeDocument/2006/relationships/tags" Target="../tags/tag204.xml"/></Relationships>
</file>

<file path=ppt/slides/_rels/slide7.xml.rels><?xml version="1.0" encoding="UTF-8" standalone="yes"?>
<Relationships xmlns="http://schemas.openxmlformats.org/package/2006/relationships"><Relationship Id="rId7" Type="http://schemas.openxmlformats.org/officeDocument/2006/relationships/notesSlide" Target="../notesSlides/notesSlide3.xml"/><Relationship Id="rId6" Type="http://schemas.openxmlformats.org/officeDocument/2006/relationships/slideLayout" Target="../slideLayouts/slideLayout18.xml"/><Relationship Id="rId5" Type="http://schemas.openxmlformats.org/officeDocument/2006/relationships/tags" Target="../tags/tag220.xml"/><Relationship Id="rId4" Type="http://schemas.openxmlformats.org/officeDocument/2006/relationships/tags" Target="../tags/tag219.xml"/><Relationship Id="rId3" Type="http://schemas.openxmlformats.org/officeDocument/2006/relationships/tags" Target="../tags/tag218.xml"/><Relationship Id="rId2" Type="http://schemas.openxmlformats.org/officeDocument/2006/relationships/tags" Target="../tags/tag217.xml"/><Relationship Id="rId1" Type="http://schemas.openxmlformats.org/officeDocument/2006/relationships/tags" Target="../tags/tag216.xml"/></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4.xml"/><Relationship Id="rId8" Type="http://schemas.openxmlformats.org/officeDocument/2006/relationships/slideLayout" Target="../slideLayouts/slideLayout18.xml"/><Relationship Id="rId7" Type="http://schemas.openxmlformats.org/officeDocument/2006/relationships/tags" Target="../tags/tag224.xml"/><Relationship Id="rId6" Type="http://schemas.openxmlformats.org/officeDocument/2006/relationships/image" Target="../media/image11.svg"/><Relationship Id="rId5" Type="http://schemas.openxmlformats.org/officeDocument/2006/relationships/image" Target="../media/image2.png"/><Relationship Id="rId4" Type="http://schemas.openxmlformats.org/officeDocument/2006/relationships/hyperlink" Target="&#28304;&#30721;\&#39033;&#30446;&#19977;\3-1\1.%20&#20018;&#34892;&#37319;&#38598;&#31034;&#20363;&#20195;&#30721;.py" TargetMode="External"/><Relationship Id="rId3" Type="http://schemas.openxmlformats.org/officeDocument/2006/relationships/tags" Target="../tags/tag223.xml"/><Relationship Id="rId2" Type="http://schemas.openxmlformats.org/officeDocument/2006/relationships/tags" Target="../tags/tag222.xml"/><Relationship Id="rId1" Type="http://schemas.openxmlformats.org/officeDocument/2006/relationships/tags" Target="../tags/tag221.xml"/></Relationships>
</file>

<file path=ppt/slides/_rels/slide9.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tags" Target="../tags/tag231.xml"/><Relationship Id="rId7" Type="http://schemas.openxmlformats.org/officeDocument/2006/relationships/tags" Target="../tags/tag230.xml"/><Relationship Id="rId6" Type="http://schemas.openxmlformats.org/officeDocument/2006/relationships/tags" Target="../tags/tag229.xml"/><Relationship Id="rId5" Type="http://schemas.openxmlformats.org/officeDocument/2006/relationships/tags" Target="../tags/tag228.xml"/><Relationship Id="rId4" Type="http://schemas.openxmlformats.org/officeDocument/2006/relationships/tags" Target="../tags/tag227.xml"/><Relationship Id="rId3" Type="http://schemas.openxmlformats.org/officeDocument/2006/relationships/tags" Target="../tags/tag226.xml"/><Relationship Id="rId2" Type="http://schemas.openxmlformats.org/officeDocument/2006/relationships/tags" Target="../tags/tag225.xml"/><Relationship Id="rId19" Type="http://schemas.openxmlformats.org/officeDocument/2006/relationships/slideLayout" Target="../slideLayouts/slideLayout18.xml"/><Relationship Id="rId18" Type="http://schemas.openxmlformats.org/officeDocument/2006/relationships/tags" Target="../tags/tag238.xml"/><Relationship Id="rId17" Type="http://schemas.openxmlformats.org/officeDocument/2006/relationships/tags" Target="../tags/tag237.xml"/><Relationship Id="rId16" Type="http://schemas.openxmlformats.org/officeDocument/2006/relationships/tags" Target="../tags/tag236.xml"/><Relationship Id="rId15" Type="http://schemas.openxmlformats.org/officeDocument/2006/relationships/tags" Target="../tags/tag235.xml"/><Relationship Id="rId14" Type="http://schemas.openxmlformats.org/officeDocument/2006/relationships/tags" Target="../tags/tag234.xml"/><Relationship Id="rId13" Type="http://schemas.openxmlformats.org/officeDocument/2006/relationships/image" Target="../media/image14.jpeg"/><Relationship Id="rId12" Type="http://schemas.openxmlformats.org/officeDocument/2006/relationships/tags" Target="../tags/tag233.xml"/><Relationship Id="rId11" Type="http://schemas.openxmlformats.org/officeDocument/2006/relationships/image" Target="../media/image13.jpeg"/><Relationship Id="rId10" Type="http://schemas.openxmlformats.org/officeDocument/2006/relationships/tags" Target="../tags/tag232.xml"/><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
          <p:cNvSpPr>
            <a:spLocks noGrp="1" noChangeArrowheads="1"/>
          </p:cNvSpPr>
          <p:nvPr>
            <p:ph type="sldNum" sz="quarter" idx="12"/>
            <p:custDataLst>
              <p:tags r:id="rId1"/>
            </p:custDataLst>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b="1">
                <a:solidFill>
                  <a:schemeClr val="tx1"/>
                </a:solidFill>
                <a:latin typeface="Verdana" panose="020B0604030504040204" pitchFamily="34" charset="0"/>
                <a:ea typeface="楷体_GB2312" charset="-122"/>
              </a:defRPr>
            </a:lvl1pPr>
            <a:lvl2pPr marL="742950" indent="-285750">
              <a:defRPr b="1">
                <a:solidFill>
                  <a:schemeClr val="tx1"/>
                </a:solidFill>
                <a:latin typeface="Verdana" panose="020B0604030504040204" pitchFamily="34" charset="0"/>
                <a:ea typeface="楷体_GB2312" charset="-122"/>
              </a:defRPr>
            </a:lvl2pPr>
            <a:lvl3pPr marL="1143000" indent="-228600">
              <a:defRPr b="1">
                <a:solidFill>
                  <a:schemeClr val="tx1"/>
                </a:solidFill>
                <a:latin typeface="Verdana" panose="020B0604030504040204" pitchFamily="34" charset="0"/>
                <a:ea typeface="楷体_GB2312" charset="-122"/>
              </a:defRPr>
            </a:lvl3pPr>
            <a:lvl4pPr marL="1600200" indent="-228600">
              <a:defRPr b="1">
                <a:solidFill>
                  <a:schemeClr val="tx1"/>
                </a:solidFill>
                <a:latin typeface="Verdana" panose="020B0604030504040204" pitchFamily="34" charset="0"/>
                <a:ea typeface="楷体_GB2312" charset="-122"/>
              </a:defRPr>
            </a:lvl4pPr>
            <a:lvl5pPr marL="2057400" indent="-228600">
              <a:defRPr b="1">
                <a:solidFill>
                  <a:schemeClr val="tx1"/>
                </a:solidFill>
                <a:latin typeface="Verdana" panose="020B0604030504040204" pitchFamily="34" charset="0"/>
                <a:ea typeface="楷体_GB2312" charset="-122"/>
              </a:defRPr>
            </a:lvl5pPr>
            <a:lvl6pPr marL="25146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6pPr>
            <a:lvl7pPr marL="29718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7pPr>
            <a:lvl8pPr marL="34290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8pPr>
            <a:lvl9pPr marL="3886200" indent="-228600" eaLnBrk="0" fontAlgn="base" hangingPunct="0">
              <a:spcBef>
                <a:spcPct val="0"/>
              </a:spcBef>
              <a:spcAft>
                <a:spcPct val="0"/>
              </a:spcAft>
              <a:defRPr b="1">
                <a:solidFill>
                  <a:schemeClr val="tx1"/>
                </a:solidFill>
                <a:latin typeface="Verdana" panose="020B0604030504040204" pitchFamily="34" charset="0"/>
                <a:ea typeface="楷体_GB2312" charset="-122"/>
              </a:defRPr>
            </a:lvl9pPr>
          </a:lstStyle>
          <a:p>
            <a:fld id="{9E6E0B89-6530-41CA-9D42-09649D00AAAF}" type="slidenum">
              <a:rPr lang="en-US" altLang="zh-CN" b="0">
                <a:solidFill>
                  <a:schemeClr val="tx1"/>
                </a:solidFill>
                <a:ea typeface="宋体" panose="02010600030101010101" pitchFamily="2" charset="-122"/>
              </a:rPr>
            </a:fld>
            <a:endParaRPr lang="en-US" altLang="zh-CN" b="0">
              <a:solidFill>
                <a:schemeClr val="tx1"/>
              </a:solidFill>
              <a:ea typeface="宋体" panose="02010600030101010101" pitchFamily="2" charset="-122"/>
            </a:endParaRPr>
          </a:p>
        </p:txBody>
      </p:sp>
      <p:sp>
        <p:nvSpPr>
          <p:cNvPr id="2058" name="Rectangle 10"/>
          <p:cNvSpPr>
            <a:spLocks noGrp="1" noChangeArrowheads="1"/>
          </p:cNvSpPr>
          <p:nvPr>
            <p:ph type="ctrTitle" idx="4294967295"/>
            <p:custDataLst>
              <p:tags r:id="rId2"/>
            </p:custDataLst>
          </p:nvPr>
        </p:nvSpPr>
        <p:spPr>
          <a:xfrm>
            <a:off x="1774825" y="908050"/>
            <a:ext cx="8238490" cy="1371600"/>
          </a:xfrm>
        </p:spPr>
        <p:txBody>
          <a:bodyPr/>
          <a:lstStyle/>
          <a:p>
            <a:pPr eaLnBrk="1" hangingPunct="1">
              <a:defRPr/>
            </a:pPr>
            <a:r>
              <a:rPr lang="zh-CN" altLang="zh-CN" dirty="0">
                <a:solidFill>
                  <a:schemeClr val="folHlink"/>
                </a:solidFill>
                <a:latin typeface="黑体" panose="02010609060101010101" pitchFamily="49" charset="-122"/>
                <a:ea typeface="黑体" panose="02010609060101010101" pitchFamily="49" charset="-122"/>
                <a:sym typeface="+mn-ea"/>
              </a:rPr>
              <a:t>项目三</a:t>
            </a:r>
            <a:r>
              <a:rPr lang="en-US" altLang="zh-CN" dirty="0">
                <a:solidFill>
                  <a:schemeClr val="folHlink"/>
                </a:solidFill>
                <a:latin typeface="黑体" panose="02010609060101010101" pitchFamily="49" charset="-122"/>
                <a:ea typeface="黑体" panose="02010609060101010101" pitchFamily="49" charset="-122"/>
                <a:sym typeface="+mn-ea"/>
              </a:rPr>
              <a:t>  </a:t>
            </a:r>
            <a:r>
              <a:rPr lang="zh-CN" altLang="en-US" dirty="0">
                <a:solidFill>
                  <a:schemeClr val="folHlink"/>
                </a:solidFill>
                <a:latin typeface="黑体" panose="02010609060101010101" pitchFamily="49" charset="-122"/>
                <a:ea typeface="黑体" panose="02010609060101010101" pitchFamily="49" charset="-122"/>
                <a:sym typeface="+mn-ea"/>
              </a:rPr>
              <a:t>并行多线程网络数据采集</a:t>
            </a:r>
            <a:endParaRPr lang="zh-CN" altLang="zh-CN" sz="4000" dirty="0">
              <a:solidFill>
                <a:schemeClr val="folHlink"/>
              </a:solidFill>
              <a:latin typeface="黑体" panose="02010609060101010101" pitchFamily="49" charset="-122"/>
              <a:ea typeface="黑体" panose="02010609060101010101" pitchFamily="49" charset="-122"/>
            </a:endParaRPr>
          </a:p>
        </p:txBody>
      </p:sp>
      <p:sp>
        <p:nvSpPr>
          <p:cNvPr id="2" name="文本框 1"/>
          <p:cNvSpPr txBox="1"/>
          <p:nvPr/>
        </p:nvSpPr>
        <p:spPr>
          <a:xfrm>
            <a:off x="1346835" y="3057525"/>
            <a:ext cx="8666480" cy="1123315"/>
          </a:xfrm>
          <a:prstGeom prst="rect">
            <a:avLst/>
          </a:prstGeom>
          <a:noFill/>
        </p:spPr>
        <p:txBody>
          <a:bodyPr wrap="square" rtlCol="0">
            <a:noAutofit/>
          </a:bodyPr>
          <a:p>
            <a:r>
              <a:rPr lang="zh-CN" altLang="en-US" sz="2400"/>
              <a:t>本项目我们将介绍使用</a:t>
            </a:r>
            <a:r>
              <a:rPr lang="zh-CN" altLang="en-US" sz="2400">
                <a:sym typeface="+mn-ea"/>
              </a:rPr>
              <a:t>采集速度可</a:t>
            </a:r>
            <a:r>
              <a:rPr lang="zh-CN" altLang="en-US" sz="2400">
                <a:sym typeface="+mn-ea"/>
              </a:rPr>
              <a:t>以成倍提升的</a:t>
            </a:r>
            <a:r>
              <a:rPr lang="zh-CN" altLang="en-US" sz="2400"/>
              <a:t>多线程和多进程下载网页的方式，并将它们与串行下载的性能进行比较。</a:t>
            </a:r>
            <a:endParaRPr lang="zh-CN" altLang="en-US" sz="2400"/>
          </a:p>
        </p:txBody>
      </p:sp>
    </p:spTree>
    <p:custDataLst>
      <p:tags r:id="rId3"/>
    </p:custDataLst>
  </p:cSld>
  <p:clrMapOvr>
    <a:masterClrMapping/>
  </p:clrMapOvr>
  <p:transition>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3200">
                <a:solidFill>
                  <a:schemeClr val="tx1"/>
                </a:solidFill>
              </a:rPr>
              <a:t>任务实施: </a:t>
            </a:r>
            <a:r>
              <a:rPr lang="en-US" altLang="zh-CN" sz="32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3200" dirty="0">
                <a:solidFill>
                  <a:schemeClr val="tx1"/>
                </a:solidFill>
                <a:effectLst>
                  <a:outerShdw blurRad="38100" dist="19050" dir="2700000" algn="tl" rotWithShape="0">
                    <a:schemeClr val="dk1">
                      <a:alpha val="40000"/>
                    </a:schemeClr>
                  </a:outerShdw>
                </a:effectLst>
                <a:latin typeface="楷体_GB2312" charset="-122"/>
                <a:sym typeface="+mn-ea"/>
              </a:rPr>
              <a:t>三</a:t>
            </a:r>
            <a:r>
              <a:rPr lang="en-US" altLang="zh-CN" sz="32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3200" dirty="0">
                <a:solidFill>
                  <a:schemeClr val="tx1"/>
                </a:solidFill>
                <a:effectLst>
                  <a:outerShdw blurRad="38100" dist="19050" dir="2700000" algn="tl" rotWithShape="0">
                    <a:schemeClr val="dk1">
                      <a:alpha val="40000"/>
                    </a:schemeClr>
                  </a:outerShdw>
                </a:effectLst>
                <a:latin typeface="楷体_GB2312" charset="-122"/>
                <a:sym typeface="+mn-ea"/>
              </a:rPr>
              <a:t>多线程网络数据采集的工作原理</a:t>
            </a:r>
            <a:endParaRPr lang="en-US" altLang="zh-CN" sz="3200">
              <a:solidFill>
                <a:schemeClr val="tx1"/>
              </a:solidFill>
            </a:endParaRPr>
          </a:p>
        </p:txBody>
      </p:sp>
      <p:sp>
        <p:nvSpPr>
          <p:cNvPr id="19" name="边界"/>
          <p:cNvSpPr/>
          <p:nvPr>
            <p:custDataLst>
              <p:tags r:id="rId2"/>
            </p:custDataLst>
          </p:nvPr>
        </p:nvSpPr>
        <p:spPr>
          <a:xfrm>
            <a:off x="1022509" y="2192738"/>
            <a:ext cx="5423593" cy="478575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20" name="矩形 19"/>
          <p:cNvSpPr/>
          <p:nvPr>
            <p:custDataLst>
              <p:tags r:id="rId3"/>
            </p:custDataLst>
          </p:nvPr>
        </p:nvSpPr>
        <p:spPr>
          <a:xfrm>
            <a:off x="6348095" y="2816860"/>
            <a:ext cx="4295775" cy="2454910"/>
          </a:xfrm>
          <a:prstGeom prst="rect">
            <a:avLst/>
          </a:prstGeom>
          <a:ln w="12700" cmpd="sng">
            <a:solidFill>
              <a:schemeClr val="accent1">
                <a:shade val="50000"/>
              </a:schemeClr>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w="12700" cmpd="sng">
                  <a:solidFill>
                    <a:schemeClr val="accent1">
                      <a:shade val="50000"/>
                    </a:schemeClr>
                  </a:solidFill>
                  <a:prstDash val="solid"/>
                </a:ln>
                <a:solidFill>
                  <a:schemeClr val="tx1">
                    <a:lumMod val="85000"/>
                    <a:lumOff val="15000"/>
                  </a:schemeClr>
                </a:solidFill>
                <a:latin typeface="+mn-ea"/>
                <a:cs typeface="+mn-ea"/>
                <a:sym typeface="+mn-ea"/>
              </a:rPr>
              <a:t>Python </a:t>
            </a:r>
            <a:r>
              <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中使用多线程的两种</a:t>
            </a:r>
            <a:r>
              <a:rPr lang="en-US" altLang="zh-CN" dirty="0">
                <a:ln w="12700" cmpd="sng">
                  <a:solidFill>
                    <a:schemeClr val="accent1">
                      <a:shade val="50000"/>
                    </a:schemeClr>
                  </a:solidFill>
                  <a:prstDash val="solid"/>
                </a:ln>
                <a:solidFill>
                  <a:schemeClr val="tx1">
                    <a:lumMod val="85000"/>
                    <a:lumOff val="15000"/>
                  </a:schemeClr>
                </a:solidFill>
                <a:latin typeface="+mn-ea"/>
                <a:cs typeface="+mn-ea"/>
                <a:sym typeface="+mn-ea"/>
              </a:rPr>
              <a:t> </a:t>
            </a:r>
            <a:r>
              <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方法。</a:t>
            </a:r>
            <a:endPar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①</a:t>
            </a:r>
            <a:r>
              <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函数式：调用</a:t>
            </a:r>
            <a:r>
              <a:rPr lang="en-US" altLang="zh-CN" dirty="0">
                <a:ln w="12700" cmpd="sng">
                  <a:solidFill>
                    <a:schemeClr val="accent1">
                      <a:shade val="50000"/>
                    </a:schemeClr>
                  </a:solidFill>
                  <a:prstDash val="solid"/>
                </a:ln>
                <a:solidFill>
                  <a:schemeClr val="tx1">
                    <a:lumMod val="85000"/>
                    <a:lumOff val="15000"/>
                  </a:schemeClr>
                </a:solidFill>
                <a:latin typeface="+mn-ea"/>
                <a:cs typeface="+mn-ea"/>
                <a:sym typeface="+mn-ea"/>
              </a:rPr>
              <a:t> _thread </a:t>
            </a:r>
            <a:r>
              <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模块中的</a:t>
            </a:r>
            <a:r>
              <a:rPr lang="en-US" altLang="zh-CN" dirty="0">
                <a:ln w="12700" cmpd="sng">
                  <a:solidFill>
                    <a:schemeClr val="accent1">
                      <a:shade val="50000"/>
                    </a:schemeClr>
                  </a:solidFill>
                  <a:prstDash val="solid"/>
                </a:ln>
                <a:solidFill>
                  <a:schemeClr val="tx1">
                    <a:lumMod val="85000"/>
                    <a:lumOff val="15000"/>
                  </a:schemeClr>
                </a:solidFill>
                <a:latin typeface="+mn-ea"/>
                <a:cs typeface="+mn-ea"/>
                <a:sym typeface="+mn-ea"/>
              </a:rPr>
              <a:t> start_new_thread</a:t>
            </a:r>
            <a:r>
              <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（）函数产生的新线程。</a:t>
            </a:r>
            <a:endPar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②</a:t>
            </a:r>
            <a:r>
              <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类包装式：调用</a:t>
            </a:r>
            <a:r>
              <a:rPr lang="en-US" altLang="zh-CN" dirty="0">
                <a:ln w="12700" cmpd="sng">
                  <a:solidFill>
                    <a:schemeClr val="accent1">
                      <a:shade val="50000"/>
                    </a:schemeClr>
                  </a:solidFill>
                  <a:prstDash val="solid"/>
                </a:ln>
                <a:solidFill>
                  <a:schemeClr val="tx1">
                    <a:lumMod val="85000"/>
                    <a:lumOff val="15000"/>
                  </a:schemeClr>
                </a:solidFill>
                <a:latin typeface="+mn-ea"/>
                <a:cs typeface="+mn-ea"/>
                <a:sym typeface="+mn-ea"/>
              </a:rPr>
              <a:t> threading </a:t>
            </a:r>
            <a:r>
              <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库创建线程，从</a:t>
            </a:r>
            <a:r>
              <a:rPr lang="en-US" altLang="zh-CN" dirty="0">
                <a:ln w="12700" cmpd="sng">
                  <a:solidFill>
                    <a:schemeClr val="accent1">
                      <a:shade val="50000"/>
                    </a:schemeClr>
                  </a:solidFill>
                  <a:prstDash val="solid"/>
                </a:ln>
                <a:solidFill>
                  <a:schemeClr val="tx1">
                    <a:lumMod val="85000"/>
                    <a:lumOff val="15000"/>
                  </a:schemeClr>
                </a:solidFill>
                <a:latin typeface="+mn-ea"/>
                <a:cs typeface="+mn-ea"/>
                <a:sym typeface="+mn-ea"/>
              </a:rPr>
              <a:t> threading.Thread </a:t>
            </a:r>
            <a:r>
              <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rPr>
              <a:t>继承。</a:t>
            </a:r>
            <a:endParaRPr lang="zh-CN" altLang="en-US" dirty="0">
              <a:ln w="12700" cmpd="sng">
                <a:solidFill>
                  <a:schemeClr val="accent1">
                    <a:shade val="50000"/>
                  </a:schemeClr>
                </a:solidFill>
                <a:prstDash val="solid"/>
              </a:ln>
              <a:solidFill>
                <a:schemeClr val="tx1">
                  <a:lumMod val="85000"/>
                  <a:lumOff val="15000"/>
                </a:schemeClr>
              </a:solidFill>
              <a:latin typeface="+mn-ea"/>
              <a:cs typeface="+mn-ea"/>
              <a:sym typeface="+mn-ea"/>
            </a:endParaRPr>
          </a:p>
        </p:txBody>
      </p:sp>
      <p:pic>
        <p:nvPicPr>
          <p:cNvPr id="21" name="图片 20"/>
          <p:cNvPicPr>
            <a:picLocks noChangeAspect="1"/>
          </p:cNvPicPr>
          <p:nvPr/>
        </p:nvPicPr>
        <p:blipFill>
          <a:blip r:embed="rId4"/>
          <a:stretch>
            <a:fillRect/>
          </a:stretch>
        </p:blipFill>
        <p:spPr>
          <a:xfrm>
            <a:off x="1840865" y="2630170"/>
            <a:ext cx="3360420" cy="3337560"/>
          </a:xfrm>
          <a:prstGeom prst="rect">
            <a:avLst/>
          </a:prstGeom>
        </p:spPr>
      </p:pic>
      <p:sp>
        <p:nvSpPr>
          <p:cNvPr id="22" name="矩形 21"/>
          <p:cNvSpPr/>
          <p:nvPr>
            <p:custDataLst>
              <p:tags r:id="rId5"/>
            </p:custDataLst>
          </p:nvPr>
        </p:nvSpPr>
        <p:spPr>
          <a:xfrm>
            <a:off x="812800" y="1296670"/>
            <a:ext cx="11086465" cy="5203825"/>
          </a:xfrm>
          <a:prstGeom prst="rect">
            <a:avLst/>
          </a:prstGeom>
          <a:ln>
            <a:no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2000" b="1" dirty="0">
                <a:ln>
                  <a:noFill/>
                  <a:prstDash val="sysDot"/>
                </a:ln>
                <a:solidFill>
                  <a:schemeClr val="tx1">
                    <a:lumMod val="85000"/>
                    <a:lumOff val="15000"/>
                  </a:schemeClr>
                </a:solidFill>
                <a:latin typeface="+mn-ea"/>
                <a:cs typeface="+mn-ea"/>
                <a:sym typeface="+mn-ea"/>
              </a:rPr>
              <a:t>多线程网络数据采集</a:t>
            </a:r>
            <a:r>
              <a:rPr lang="zh-CN" altLang="en-US" sz="2000" dirty="0">
                <a:ln>
                  <a:noFill/>
                  <a:prstDash val="sysDot"/>
                </a:ln>
                <a:solidFill>
                  <a:schemeClr val="tx1">
                    <a:lumMod val="85000"/>
                    <a:lumOff val="15000"/>
                  </a:schemeClr>
                </a:solidFill>
                <a:latin typeface="+mn-ea"/>
                <a:cs typeface="+mn-ea"/>
                <a:sym typeface="+mn-ea"/>
              </a:rPr>
              <a:t>是以并发的方式执行的，也就是说，多个线程并不能真正地同</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时执行，而是通过进程的切换加快网络数据采集的速度。多线程的工作示意如图</a:t>
            </a:r>
            <a:r>
              <a:rPr lang="en-US" altLang="zh-CN" sz="2000" dirty="0">
                <a:ln>
                  <a:noFill/>
                  <a:prstDash val="sysDot"/>
                </a:ln>
                <a:solidFill>
                  <a:schemeClr val="tx1">
                    <a:lumMod val="85000"/>
                    <a:lumOff val="15000"/>
                  </a:schemeClr>
                </a:solidFill>
                <a:latin typeface="+mn-ea"/>
                <a:cs typeface="+mn-ea"/>
                <a:sym typeface="+mn-ea"/>
              </a:rPr>
              <a:t> 3 - 1 </a:t>
            </a:r>
            <a:r>
              <a:rPr lang="zh-CN" altLang="en-US" sz="2000" dirty="0">
                <a:ln>
                  <a:noFill/>
                  <a:prstDash val="sysDot"/>
                </a:ln>
                <a:solidFill>
                  <a:schemeClr val="tx1">
                    <a:lumMod val="85000"/>
                    <a:lumOff val="15000"/>
                  </a:schemeClr>
                </a:solidFill>
                <a:latin typeface="+mn-ea"/>
                <a:cs typeface="+mn-ea"/>
                <a:sym typeface="+mn-ea"/>
              </a:rPr>
              <a:t>所示。</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6"/>
    </p:custDataLst>
  </p:cSld>
  <p:clrMapOvr>
    <a:masterClrMapping/>
  </p:clrMapOvr>
  <p:transition>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三</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单线程和多线程网络数据采集的实例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288290" y="1111250"/>
            <a:ext cx="7426960" cy="5193665"/>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下面将以获取访问量排名前</a:t>
            </a:r>
            <a:r>
              <a:rPr lang="en-US" altLang="zh-CN" dirty="0">
                <a:ln>
                  <a:noFill/>
                  <a:prstDash val="sysDot"/>
                </a:ln>
                <a:solidFill>
                  <a:schemeClr val="tx1">
                    <a:lumMod val="85000"/>
                    <a:lumOff val="15000"/>
                  </a:schemeClr>
                </a:solidFill>
                <a:latin typeface="+mn-ea"/>
                <a:cs typeface="+mn-ea"/>
                <a:sym typeface="+mn-ea"/>
              </a:rPr>
              <a:t> 1000 </a:t>
            </a:r>
            <a:r>
              <a:rPr lang="zh-CN" altLang="en-US" dirty="0">
                <a:ln>
                  <a:noFill/>
                  <a:prstDash val="sysDot"/>
                </a:ln>
                <a:solidFill>
                  <a:schemeClr val="tx1">
                    <a:lumMod val="85000"/>
                    <a:lumOff val="15000"/>
                  </a:schemeClr>
                </a:solidFill>
                <a:latin typeface="+mn-ea"/>
                <a:cs typeface="+mn-ea"/>
                <a:sym typeface="+mn-ea"/>
              </a:rPr>
              <a:t>位的中文网站的速度为例，通过和单线程的网络</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数据采集的比较证实多线程网络数据采集在速度上的提升。这</a:t>
            </a:r>
            <a:r>
              <a:rPr lang="en-US" altLang="zh-CN" dirty="0">
                <a:ln>
                  <a:noFill/>
                  <a:prstDash val="sysDot"/>
                </a:ln>
                <a:solidFill>
                  <a:schemeClr val="tx1">
                    <a:lumMod val="85000"/>
                    <a:lumOff val="15000"/>
                  </a:schemeClr>
                </a:solidFill>
                <a:latin typeface="+mn-ea"/>
                <a:cs typeface="+mn-ea"/>
                <a:sym typeface="+mn-ea"/>
              </a:rPr>
              <a:t> 1000 </a:t>
            </a:r>
            <a:r>
              <a:rPr lang="zh-CN" altLang="en-US" dirty="0">
                <a:ln>
                  <a:noFill/>
                  <a:prstDash val="sysDot"/>
                </a:ln>
                <a:solidFill>
                  <a:schemeClr val="tx1">
                    <a:lumMod val="85000"/>
                    <a:lumOff val="15000"/>
                  </a:schemeClr>
                </a:solidFill>
                <a:latin typeface="+mn-ea"/>
                <a:cs typeface="+mn-ea"/>
                <a:sym typeface="+mn-ea"/>
              </a:rPr>
              <a:t>个网站的地址是在</a:t>
            </a:r>
            <a:r>
              <a:rPr lang="en-US" altLang="zh-CN" dirty="0">
                <a:ln>
                  <a:noFill/>
                  <a:prstDash val="sysDot"/>
                </a:ln>
                <a:solidFill>
                  <a:schemeClr val="tx1">
                    <a:lumMod val="85000"/>
                    <a:lumOff val="15000"/>
                  </a:schemeClr>
                </a:solidFill>
                <a:latin typeface="+mn-ea"/>
                <a:cs typeface="+mn-ea"/>
                <a:sym typeface="+mn-ea"/>
              </a:rPr>
              <a:t> Alexca.cn </a:t>
            </a:r>
            <a:r>
              <a:rPr lang="zh-CN" altLang="en-US" dirty="0">
                <a:ln>
                  <a:noFill/>
                  <a:prstDash val="sysDot"/>
                </a:ln>
                <a:solidFill>
                  <a:schemeClr val="tx1">
                    <a:lumMod val="85000"/>
                    <a:lumOff val="15000"/>
                  </a:schemeClr>
                </a:solidFill>
                <a:latin typeface="+mn-ea"/>
                <a:cs typeface="+mn-ea"/>
                <a:sym typeface="+mn-ea"/>
              </a:rPr>
              <a:t>上获取的，假设已经将</a:t>
            </a:r>
            <a:r>
              <a:rPr lang="en-US" altLang="zh-CN" dirty="0">
                <a:ln>
                  <a:noFill/>
                  <a:prstDash val="sysDot"/>
                </a:ln>
                <a:solidFill>
                  <a:schemeClr val="tx1">
                    <a:lumMod val="85000"/>
                    <a:lumOff val="15000"/>
                  </a:schemeClr>
                </a:solidFill>
                <a:latin typeface="+mn-ea"/>
                <a:cs typeface="+mn-ea"/>
                <a:sym typeface="+mn-ea"/>
              </a:rPr>
              <a:t> 1000 </a:t>
            </a:r>
            <a:r>
              <a:rPr lang="zh-CN" altLang="en-US" dirty="0">
                <a:ln>
                  <a:noFill/>
                  <a:prstDash val="sysDot"/>
                </a:ln>
                <a:solidFill>
                  <a:schemeClr val="tx1">
                    <a:lumMod val="85000"/>
                    <a:lumOff val="15000"/>
                  </a:schemeClr>
                </a:solidFill>
                <a:latin typeface="+mn-ea"/>
                <a:cs typeface="+mn-ea"/>
                <a:sym typeface="+mn-ea"/>
              </a:rPr>
              <a:t>个网站的地址下载到了本地，相关文件命名为</a:t>
            </a:r>
            <a:r>
              <a:rPr lang="en-US" altLang="zh-CN" dirty="0">
                <a:ln>
                  <a:noFill/>
                  <a:prstDash val="sysDot"/>
                </a:ln>
                <a:solidFill>
                  <a:schemeClr val="tx1">
                    <a:lumMod val="85000"/>
                    <a:lumOff val="15000"/>
                  </a:schemeClr>
                </a:solidFill>
                <a:latin typeface="+mn-ea"/>
                <a:cs typeface="+mn-ea"/>
                <a:sym typeface="+mn-ea"/>
              </a:rPr>
              <a:t> alexa.txt</a:t>
            </a:r>
            <a:r>
              <a:rPr lang="zh-CN" altLang="en-US" dirty="0">
                <a:ln>
                  <a:noFill/>
                  <a:prstDash val="sysDot"/>
                </a:ln>
                <a:solidFill>
                  <a:schemeClr val="tx1">
                    <a:lumMod val="85000"/>
                    <a:lumOff val="15000"/>
                  </a:schemeClr>
                </a:solidFill>
                <a:latin typeface="+mn-ea"/>
                <a:cs typeface="+mn-ea"/>
                <a:sym typeface="+mn-ea"/>
              </a:rPr>
              <a: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b="1" dirty="0">
                <a:ln>
                  <a:noFill/>
                  <a:prstDash val="sysDot"/>
                </a:ln>
                <a:solidFill>
                  <a:schemeClr val="tx1">
                    <a:lumMod val="85000"/>
                    <a:lumOff val="15000"/>
                  </a:schemeClr>
                </a:solidFill>
                <a:latin typeface="+mn-ea"/>
                <a:cs typeface="+mn-ea"/>
                <a:sym typeface="+mn-ea"/>
              </a:rPr>
              <a:t>首先，以单线程（单进程）的方式爬取这</a:t>
            </a:r>
            <a:r>
              <a:rPr lang="en-US" altLang="zh-CN" b="1" dirty="0">
                <a:ln>
                  <a:noFill/>
                  <a:prstDash val="sysDot"/>
                </a:ln>
                <a:solidFill>
                  <a:schemeClr val="tx1">
                    <a:lumMod val="85000"/>
                    <a:lumOff val="15000"/>
                  </a:schemeClr>
                </a:solidFill>
                <a:latin typeface="+mn-ea"/>
                <a:cs typeface="+mn-ea"/>
                <a:sym typeface="+mn-ea"/>
              </a:rPr>
              <a:t> 1000 </a:t>
            </a:r>
            <a:r>
              <a:rPr lang="zh-CN" altLang="en-US" b="1" dirty="0">
                <a:ln>
                  <a:noFill/>
                  <a:prstDash val="sysDot"/>
                </a:ln>
                <a:solidFill>
                  <a:schemeClr val="tx1">
                    <a:lumMod val="85000"/>
                    <a:lumOff val="15000"/>
                  </a:schemeClr>
                </a:solidFill>
                <a:latin typeface="+mn-ea"/>
                <a:cs typeface="+mn-ea"/>
                <a:sym typeface="+mn-ea"/>
              </a:rPr>
              <a:t>个网页，相关代码如下。</a:t>
            </a:r>
            <a:endParaRPr lang="zh-CN" altLang="en-US"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requests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time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link_list=[]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with open('alexa.txt','r')as </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le: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le_list=</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le.readlines()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eachone in </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le_list: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link=eachone.split('\\t')[1]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7910830" y="1101090"/>
            <a:ext cx="4084320" cy="5203825"/>
          </a:xfrm>
          <a:prstGeom prst="rect">
            <a:avLst/>
          </a:prstGeom>
          <a:ln>
            <a:solidFill>
              <a:srgbClr val="00B0F0"/>
            </a:solidFill>
            <a:prstDash val="sysDash"/>
          </a:ln>
        </p:spPr>
        <p:txBody>
          <a:bodyPr vert="horz" wrap="square" lIns="90170" tIns="46990" rIns="90170" bIns="46990" rtlCol="0" anchor="t" anchorCtr="0">
            <a:noAutofit/>
          </a:bodyPr>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link=link.replace('\\n',' ')</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link_list.append(link)</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start=time.time()</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for eachone in link_list:</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try:</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r=requests.get(eachone)</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print(r.status_code, eachone)</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except Exception as e:</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print('Error:',e)</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end=time.time()</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print(' </a:t>
            </a:r>
            <a:r>
              <a:rPr lang="zh-CN" altLang="en-US" dirty="0">
                <a:ln>
                  <a:noFill/>
                  <a:prstDash val="sysDot"/>
                </a:ln>
                <a:solidFill>
                  <a:schemeClr val="tx1">
                    <a:lumMod val="85000"/>
                    <a:lumOff val="15000"/>
                  </a:schemeClr>
                </a:solidFill>
                <a:latin typeface="+mn-ea"/>
                <a:cs typeface="+mn-ea"/>
                <a:sym typeface="+mn-ea"/>
              </a:rPr>
              <a:t>串行的总时间为</a:t>
            </a:r>
            <a:r>
              <a:rPr lang="zh-CN" altLang="en-US" dirty="0">
                <a:ln>
                  <a:noFill/>
                  <a:prstDash val="sysDot"/>
                </a:ln>
                <a:solidFill>
                  <a:schemeClr val="tx1">
                    <a:lumMod val="85000"/>
                    <a:lumOff val="15000"/>
                  </a:schemeClr>
                </a:solidFill>
                <a:latin typeface="+mn-ea"/>
                <a:cs typeface="+mn-ea"/>
                <a:sym typeface="+mn-ea"/>
              </a:rPr>
              <a:t> :',end-start)</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运行上述代码，得到的结果如下。</a:t>
            </a:r>
            <a:endParaRPr lang="zh-CN" altLang="en-US"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dirty="0">
                <a:ln>
                  <a:noFill/>
                  <a:prstDash val="sysDot"/>
                </a:ln>
                <a:solidFill>
                  <a:schemeClr val="tx1">
                    <a:lumMod val="85000"/>
                    <a:lumOff val="15000"/>
                  </a:schemeClr>
                </a:solidFill>
                <a:latin typeface="+mn-ea"/>
                <a:cs typeface="+mn-ea"/>
                <a:sym typeface="+mn-ea"/>
              </a:rPr>
              <a:t>串行的总时间为</a:t>
            </a:r>
            <a:r>
              <a:rPr lang="zh-CN" altLang="en-US" dirty="0">
                <a:ln>
                  <a:noFill/>
                  <a:prstDash val="sysDot"/>
                </a:ln>
                <a:solidFill>
                  <a:schemeClr val="tx1">
                    <a:lumMod val="85000"/>
                    <a:lumOff val="15000"/>
                  </a:schemeClr>
                </a:solidFill>
                <a:latin typeface="+mn-ea"/>
                <a:cs typeface="+mn-ea"/>
                <a:sym typeface="+mn-ea"/>
              </a:rPr>
              <a:t> :2030.458</a:t>
            </a:r>
            <a:r>
              <a:rPr lang="zh-CN" altLang="en-US" dirty="0">
                <a:ln>
                  <a:noFill/>
                  <a:prstDash val="sysDot"/>
                </a:ln>
                <a:solidFill>
                  <a:schemeClr val="tx1">
                    <a:lumMod val="85000"/>
                    <a:lumOff val="15000"/>
                  </a:schemeClr>
                </a:solidFill>
                <a:latin typeface="+mn-ea"/>
                <a:cs typeface="+mn-ea"/>
                <a:sym typeface="+mn-ea"/>
              </a:rPr>
              <a:t>。</a:t>
            </a:r>
            <a:endParaRPr lang="zh-CN" altLang="en-US" dirty="0">
              <a:ln>
                <a:noFill/>
                <a:prstDash val="sysDot"/>
              </a:ln>
              <a:solidFill>
                <a:schemeClr val="tx1">
                  <a:lumMod val="85000"/>
                  <a:lumOff val="15000"/>
                </a:schemeClr>
              </a:solidFill>
              <a:latin typeface="+mn-ea"/>
              <a:cs typeface="+mn-ea"/>
              <a:sym typeface="+mn-ea"/>
            </a:endParaRPr>
          </a:p>
        </p:txBody>
      </p:sp>
      <p:grpSp>
        <p:nvGrpSpPr>
          <p:cNvPr id="7" name="组合 6"/>
          <p:cNvGrpSpPr/>
          <p:nvPr/>
        </p:nvGrpSpPr>
        <p:grpSpPr>
          <a:xfrm>
            <a:off x="4587875" y="3700145"/>
            <a:ext cx="2852420" cy="433070"/>
            <a:chOff x="7225" y="5827"/>
            <a:chExt cx="4492" cy="682"/>
          </a:xfrm>
        </p:grpSpPr>
        <p:sp>
          <p:nvSpPr>
            <p:cNvPr id="6" name="矩形 5"/>
            <p:cNvSpPr/>
            <p:nvPr/>
          </p:nvSpPr>
          <p:spPr>
            <a:xfrm>
              <a:off x="7225" y="5827"/>
              <a:ext cx="4492" cy="683"/>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4" action="ppaction://hlinkfile"/>
                </a:rPr>
                <a:t>2. </a:t>
              </a:r>
              <a:r>
                <a:rPr lang="zh-CN" altLang="en-US" dirty="0">
                  <a:ln>
                    <a:noFill/>
                    <a:prstDash val="sysDot"/>
                  </a:ln>
                  <a:solidFill>
                    <a:schemeClr val="tx1">
                      <a:lumMod val="85000"/>
                      <a:lumOff val="15000"/>
                    </a:schemeClr>
                  </a:solidFill>
                  <a:latin typeface="+mn-ea"/>
                  <a:cs typeface="+mn-ea"/>
                  <a:sym typeface="+mn-ea"/>
                  <a:hlinkClick r:id="rId4" action="ppaction://hlinkfile"/>
                </a:rPr>
                <a:t>多线程基础示例</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5" name="图片 4"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42" y="5827"/>
              <a:ext cx="614" cy="614"/>
            </a:xfrm>
            <a:prstGeom prst="rect">
              <a:avLst/>
            </a:prstGeom>
          </p:spPr>
        </p:pic>
      </p:grpSp>
    </p:spTree>
    <p:custDataLst>
      <p:tags r:id="rId7"/>
    </p:custDataLst>
  </p:cSld>
  <p:clrMapOvr>
    <a:masterClrMapping/>
  </p:clrMapOvr>
  <p:transition>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三</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单线程和多线程网络数据采集的实例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288290" y="1111250"/>
            <a:ext cx="5807710" cy="5193665"/>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600" b="1" dirty="0">
                <a:ln>
                  <a:noFill/>
                  <a:prstDash val="sysDot"/>
                </a:ln>
                <a:solidFill>
                  <a:schemeClr val="tx1">
                    <a:lumMod val="85000"/>
                    <a:lumOff val="15000"/>
                  </a:schemeClr>
                </a:solidFill>
                <a:latin typeface="+mn-ea"/>
                <a:cs typeface="+mn-ea"/>
                <a:sym typeface="+mn-ea"/>
              </a:rPr>
              <a:t>如果采用多线程的网络数据采集，</a:t>
            </a:r>
            <a:r>
              <a:rPr lang="zh-CN" altLang="en-US" sz="1600" dirty="0">
                <a:ln>
                  <a:noFill/>
                  <a:prstDash val="sysDot"/>
                </a:ln>
                <a:solidFill>
                  <a:schemeClr val="tx1">
                    <a:lumMod val="85000"/>
                    <a:lumOff val="15000"/>
                  </a:schemeClr>
                </a:solidFill>
                <a:latin typeface="+mn-ea"/>
                <a:cs typeface="+mn-ea"/>
                <a:sym typeface="+mn-ea"/>
              </a:rPr>
              <a:t>使用多线程的两种方法。</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sym typeface="+mn-ea"/>
              </a:rPr>
              <a:t>①</a:t>
            </a:r>
            <a:r>
              <a:rPr lang="zh-CN" altLang="en-US" sz="1600" dirty="0">
                <a:ln>
                  <a:noFill/>
                  <a:prstDash val="sysDot"/>
                </a:ln>
                <a:solidFill>
                  <a:schemeClr val="tx1">
                    <a:lumMod val="85000"/>
                    <a:lumOff val="15000"/>
                  </a:schemeClr>
                </a:solidFill>
                <a:latin typeface="+mn-ea"/>
                <a:cs typeface="+mn-ea"/>
                <a:sym typeface="+mn-ea"/>
              </a:rPr>
              <a:t>函数式：调用</a:t>
            </a:r>
            <a:r>
              <a:rPr lang="en-US" altLang="zh-CN" sz="1600" dirty="0">
                <a:ln>
                  <a:noFill/>
                  <a:prstDash val="sysDot"/>
                </a:ln>
                <a:solidFill>
                  <a:schemeClr val="tx1">
                    <a:lumMod val="85000"/>
                    <a:lumOff val="15000"/>
                  </a:schemeClr>
                </a:solidFill>
                <a:latin typeface="+mn-ea"/>
                <a:cs typeface="+mn-ea"/>
                <a:sym typeface="+mn-ea"/>
              </a:rPr>
              <a:t> _thread </a:t>
            </a:r>
            <a:r>
              <a:rPr lang="zh-CN" altLang="en-US" sz="1600" dirty="0">
                <a:ln>
                  <a:noFill/>
                  <a:prstDash val="sysDot"/>
                </a:ln>
                <a:solidFill>
                  <a:schemeClr val="tx1">
                    <a:lumMod val="85000"/>
                    <a:lumOff val="15000"/>
                  </a:schemeClr>
                </a:solidFill>
                <a:latin typeface="+mn-ea"/>
                <a:cs typeface="+mn-ea"/>
                <a:sym typeface="+mn-ea"/>
              </a:rPr>
              <a:t>模块中的</a:t>
            </a:r>
            <a:r>
              <a:rPr lang="en-US" altLang="zh-CN" sz="1600" dirty="0">
                <a:ln>
                  <a:noFill/>
                  <a:prstDash val="sysDot"/>
                </a:ln>
                <a:solidFill>
                  <a:schemeClr val="tx1">
                    <a:lumMod val="85000"/>
                    <a:lumOff val="15000"/>
                  </a:schemeClr>
                </a:solidFill>
                <a:latin typeface="+mn-ea"/>
                <a:cs typeface="+mn-ea"/>
                <a:sym typeface="+mn-ea"/>
              </a:rPr>
              <a:t> start_new_thread</a:t>
            </a:r>
            <a:r>
              <a:rPr lang="zh-CN" altLang="en-US" sz="1600" dirty="0">
                <a:ln>
                  <a:noFill/>
                  <a:prstDash val="sysDot"/>
                </a:ln>
                <a:solidFill>
                  <a:schemeClr val="tx1">
                    <a:lumMod val="85000"/>
                    <a:lumOff val="15000"/>
                  </a:schemeClr>
                </a:solidFill>
                <a:latin typeface="+mn-ea"/>
                <a:cs typeface="+mn-ea"/>
                <a:sym typeface="+mn-ea"/>
              </a:rPr>
              <a:t>（）函数产生的新线程。</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en-US" sz="1600" dirty="0">
                <a:ln>
                  <a:noFill/>
                  <a:prstDash val="sysDot"/>
                </a:ln>
                <a:solidFill>
                  <a:schemeClr val="tx1">
                    <a:lumMod val="85000"/>
                    <a:lumOff val="15000"/>
                  </a:schemeClr>
                </a:solidFill>
                <a:latin typeface="+mn-ea"/>
                <a:cs typeface="+mn-ea"/>
                <a:sym typeface="+mn-ea"/>
              </a:rPr>
              <a:t>②</a:t>
            </a:r>
            <a:r>
              <a:rPr lang="zh-CN" altLang="en-US" sz="1600" dirty="0">
                <a:ln>
                  <a:noFill/>
                  <a:prstDash val="sysDot"/>
                </a:ln>
                <a:solidFill>
                  <a:schemeClr val="tx1">
                    <a:lumMod val="85000"/>
                    <a:lumOff val="15000"/>
                  </a:schemeClr>
                </a:solidFill>
                <a:latin typeface="+mn-ea"/>
                <a:cs typeface="+mn-ea"/>
                <a:sym typeface="+mn-ea"/>
              </a:rPr>
              <a:t>类包装式：调用</a:t>
            </a:r>
            <a:r>
              <a:rPr lang="en-US" altLang="zh-CN" sz="1600" dirty="0">
                <a:ln>
                  <a:noFill/>
                  <a:prstDash val="sysDot"/>
                </a:ln>
                <a:solidFill>
                  <a:schemeClr val="tx1">
                    <a:lumMod val="85000"/>
                    <a:lumOff val="15000"/>
                  </a:schemeClr>
                </a:solidFill>
                <a:latin typeface="+mn-ea"/>
                <a:cs typeface="+mn-ea"/>
                <a:sym typeface="+mn-ea"/>
              </a:rPr>
              <a:t> threading </a:t>
            </a:r>
            <a:r>
              <a:rPr lang="zh-CN" altLang="en-US" sz="1600" dirty="0">
                <a:ln>
                  <a:noFill/>
                  <a:prstDash val="sysDot"/>
                </a:ln>
                <a:solidFill>
                  <a:schemeClr val="tx1">
                    <a:lumMod val="85000"/>
                    <a:lumOff val="15000"/>
                  </a:schemeClr>
                </a:solidFill>
                <a:latin typeface="+mn-ea"/>
                <a:cs typeface="+mn-ea"/>
                <a:sym typeface="+mn-ea"/>
              </a:rPr>
              <a:t>库创建线程，从</a:t>
            </a:r>
            <a:r>
              <a:rPr lang="en-US" altLang="zh-CN" sz="1600" dirty="0">
                <a:ln>
                  <a:noFill/>
                  <a:prstDash val="sysDot"/>
                </a:ln>
                <a:solidFill>
                  <a:schemeClr val="tx1">
                    <a:lumMod val="85000"/>
                    <a:lumOff val="15000"/>
                  </a:schemeClr>
                </a:solidFill>
                <a:latin typeface="+mn-ea"/>
                <a:cs typeface="+mn-ea"/>
                <a:sym typeface="+mn-ea"/>
              </a:rPr>
              <a:t> threading.Thread </a:t>
            </a:r>
            <a:r>
              <a:rPr lang="zh-CN" altLang="en-US" sz="1600" dirty="0">
                <a:ln>
                  <a:noFill/>
                  <a:prstDash val="sysDot"/>
                </a:ln>
                <a:solidFill>
                  <a:schemeClr val="tx1">
                    <a:lumMod val="85000"/>
                    <a:lumOff val="15000"/>
                  </a:schemeClr>
                </a:solidFill>
                <a:latin typeface="+mn-ea"/>
                <a:cs typeface="+mn-ea"/>
                <a:sym typeface="+mn-ea"/>
              </a:rPr>
              <a:t>继承。</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由于篇幅有限，这里只介绍函数式的实现方法。在</a:t>
            </a:r>
            <a:r>
              <a:rPr lang="en-US" altLang="zh-CN" sz="1600" dirty="0">
                <a:ln>
                  <a:noFill/>
                  <a:prstDash val="sysDot"/>
                </a:ln>
                <a:solidFill>
                  <a:schemeClr val="tx1">
                    <a:lumMod val="85000"/>
                    <a:lumOff val="15000"/>
                  </a:schemeClr>
                </a:solidFill>
                <a:latin typeface="+mn-ea"/>
                <a:cs typeface="+mn-ea"/>
                <a:sym typeface="+mn-ea"/>
              </a:rPr>
              <a:t> Python 3 </a:t>
            </a:r>
            <a:r>
              <a:rPr lang="zh-CN" altLang="en-US" sz="1600" dirty="0">
                <a:ln>
                  <a:noFill/>
                  <a:prstDash val="sysDot"/>
                </a:ln>
                <a:solidFill>
                  <a:schemeClr val="tx1">
                    <a:lumMod val="85000"/>
                    <a:lumOff val="15000"/>
                  </a:schemeClr>
                </a:solidFill>
                <a:latin typeface="+mn-ea"/>
                <a:cs typeface="+mn-ea"/>
                <a:sym typeface="+mn-ea"/>
              </a:rPr>
              <a:t>中不能继续使用</a:t>
            </a:r>
            <a:r>
              <a:rPr lang="en-US" altLang="zh-CN" sz="1600" dirty="0">
                <a:ln>
                  <a:noFill/>
                  <a:prstDash val="sysDot"/>
                </a:ln>
                <a:solidFill>
                  <a:schemeClr val="tx1">
                    <a:lumMod val="85000"/>
                    <a:lumOff val="15000"/>
                  </a:schemeClr>
                </a:solidFill>
                <a:latin typeface="+mn-ea"/>
                <a:cs typeface="+mn-ea"/>
                <a:sym typeface="+mn-ea"/>
              </a:rPr>
              <a:t> thread </a:t>
            </a:r>
            <a:r>
              <a:rPr lang="zh-CN" altLang="en-US" sz="1600" dirty="0">
                <a:ln>
                  <a:noFill/>
                  <a:prstDash val="sysDot"/>
                </a:ln>
                <a:solidFill>
                  <a:schemeClr val="tx1">
                    <a:lumMod val="85000"/>
                    <a:lumOff val="15000"/>
                  </a:schemeClr>
                </a:solidFill>
                <a:latin typeface="+mn-ea"/>
                <a:cs typeface="+mn-ea"/>
                <a:sym typeface="+mn-ea"/>
              </a:rPr>
              <a:t>模块，为了兼容性，</a:t>
            </a:r>
            <a:r>
              <a:rPr lang="en-US" altLang="zh-CN" sz="1600" dirty="0">
                <a:ln>
                  <a:noFill/>
                  <a:prstDash val="sysDot"/>
                </a:ln>
                <a:solidFill>
                  <a:schemeClr val="tx1">
                    <a:lumMod val="85000"/>
                    <a:lumOff val="15000"/>
                  </a:schemeClr>
                </a:solidFill>
                <a:latin typeface="+mn-ea"/>
                <a:cs typeface="+mn-ea"/>
                <a:sym typeface="+mn-ea"/>
              </a:rPr>
              <a:t>Python 3 </a:t>
            </a:r>
            <a:r>
              <a:rPr lang="zh-CN" altLang="en-US" sz="1600" dirty="0">
                <a:ln>
                  <a:noFill/>
                  <a:prstDash val="sysDot"/>
                </a:ln>
                <a:solidFill>
                  <a:schemeClr val="tx1">
                    <a:lumMod val="85000"/>
                    <a:lumOff val="15000"/>
                  </a:schemeClr>
                </a:solidFill>
                <a:latin typeface="+mn-ea"/>
                <a:cs typeface="+mn-ea"/>
                <a:sym typeface="+mn-ea"/>
              </a:rPr>
              <a:t>将</a:t>
            </a:r>
            <a:r>
              <a:rPr lang="en-US" altLang="zh-CN" sz="1600" dirty="0">
                <a:ln>
                  <a:noFill/>
                  <a:prstDash val="sysDot"/>
                </a:ln>
                <a:solidFill>
                  <a:schemeClr val="tx1">
                    <a:lumMod val="85000"/>
                    <a:lumOff val="15000"/>
                  </a:schemeClr>
                </a:solidFill>
                <a:latin typeface="+mn-ea"/>
                <a:cs typeface="+mn-ea"/>
                <a:sym typeface="+mn-ea"/>
              </a:rPr>
              <a:t> thread </a:t>
            </a:r>
            <a:r>
              <a:rPr lang="zh-CN" altLang="en-US" sz="1600" dirty="0">
                <a:ln>
                  <a:noFill/>
                  <a:prstDash val="sysDot"/>
                </a:ln>
                <a:solidFill>
                  <a:schemeClr val="tx1">
                    <a:lumMod val="85000"/>
                    <a:lumOff val="15000"/>
                  </a:schemeClr>
                </a:solidFill>
                <a:latin typeface="+mn-ea"/>
                <a:cs typeface="+mn-ea"/>
                <a:sym typeface="+mn-ea"/>
              </a:rPr>
              <a:t>重命名为</a:t>
            </a:r>
            <a:r>
              <a:rPr lang="en-US" altLang="zh-CN" sz="1600" dirty="0">
                <a:ln>
                  <a:noFill/>
                  <a:prstDash val="sysDot"/>
                </a:ln>
                <a:solidFill>
                  <a:schemeClr val="tx1">
                    <a:lumMod val="85000"/>
                    <a:lumOff val="15000"/>
                  </a:schemeClr>
                </a:solidFill>
                <a:latin typeface="+mn-ea"/>
                <a:cs typeface="+mn-ea"/>
                <a:sym typeface="+mn-ea"/>
              </a:rPr>
              <a:t> _thread</a:t>
            </a:r>
            <a:r>
              <a:rPr lang="zh-CN" altLang="en-US" sz="1600" dirty="0">
                <a:ln>
                  <a:noFill/>
                  <a:prstDash val="sysDot"/>
                </a:ln>
                <a:solidFill>
                  <a:schemeClr val="tx1">
                    <a:lumMod val="85000"/>
                    <a:lumOff val="15000"/>
                  </a:schemeClr>
                </a:solidFill>
                <a:latin typeface="+mn-ea"/>
                <a:cs typeface="+mn-ea"/>
                <a:sym typeface="+mn-ea"/>
              </a:rPr>
              <a:t>。下面对这个方法举例说明。</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import _thread</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import time</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为线程定义一个函数</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def print_time(threadName,delay):</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count=0</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while count&lt;3:</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time.sleep(delay)</a:t>
            </a:r>
            <a:endParaRPr lang="en-US" altLang="zh-CN" sz="1600"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756910" cy="5203825"/>
          </a:xfrm>
          <a:prstGeom prst="rect">
            <a:avLst/>
          </a:prstGeom>
          <a:ln>
            <a:solidFill>
              <a:srgbClr val="00B0F0"/>
            </a:solidFill>
            <a:prstDash val="sysDash"/>
          </a:ln>
        </p:spPr>
        <p:txBody>
          <a:bodyPr vert="horz" wrap="square" lIns="90170" tIns="46990" rIns="90170" bIns="46990" rtlCol="0" anchor="t" anchorCtr="0">
            <a:noAutofit/>
          </a:bodyPr>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count+=1</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print(threadName,time.ctime())</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_thread.start_new_thread(print_time,(\"Thread-1\",1))</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_thread.start_new_thread(print_time,(\"Thread-2\",2))</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print(\"Main Finished\")</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运行上述代码，得到的结果如下。</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Main Finished</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Thread-1 Tue May 23 22: 28: 15 2018</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Thread-2 Tue May 23 22: 28: 16 2018</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a:t>
            </a:r>
            <a:endParaRPr lang="zh-CN" altLang="en-US" sz="1600" dirty="0">
              <a:ln>
                <a:noFill/>
                <a:prstDash val="sysDot"/>
              </a:ln>
              <a:solidFill>
                <a:schemeClr val="tx1">
                  <a:lumMod val="85000"/>
                  <a:lumOff val="15000"/>
                </a:schemeClr>
              </a:solidFill>
              <a:latin typeface="+mn-ea"/>
              <a:cs typeface="+mn-ea"/>
              <a:sym typeface="+mn-ea"/>
            </a:endParaRPr>
          </a:p>
          <a:p>
            <a:pPr lvl="0" algn="l">
              <a:lnSpc>
                <a:spcPct val="140000"/>
              </a:lnSpc>
              <a:buClrTx/>
              <a:buSzTx/>
              <a:buFontTx/>
            </a:pPr>
            <a:r>
              <a:rPr lang="zh-CN" altLang="en-US" sz="1600" dirty="0">
                <a:ln>
                  <a:noFill/>
                  <a:prstDash val="sysDot"/>
                </a:ln>
                <a:solidFill>
                  <a:schemeClr val="tx1">
                    <a:lumMod val="85000"/>
                    <a:lumOff val="15000"/>
                  </a:schemeClr>
                </a:solidFill>
                <a:latin typeface="+mn-ea"/>
                <a:cs typeface="+mn-ea"/>
                <a:sym typeface="+mn-ea"/>
              </a:rPr>
              <a:t>可以看到，主线程先完成操作，虽然主线程已经完成，但是两个新的线程还是会继续运行，分别睡眠</a:t>
            </a:r>
            <a:r>
              <a:rPr lang="zh-CN" altLang="en-US" sz="1600" dirty="0">
                <a:ln>
                  <a:noFill/>
                  <a:prstDash val="sysDot"/>
                </a:ln>
                <a:solidFill>
                  <a:schemeClr val="tx1">
                    <a:lumMod val="85000"/>
                    <a:lumOff val="15000"/>
                  </a:schemeClr>
                </a:solidFill>
                <a:latin typeface="+mn-ea"/>
                <a:cs typeface="+mn-ea"/>
                <a:sym typeface="+mn-ea"/>
              </a:rPr>
              <a:t> 1 </a:t>
            </a:r>
            <a:r>
              <a:rPr lang="zh-CN" altLang="en-US" sz="1600" dirty="0">
                <a:ln>
                  <a:noFill/>
                  <a:prstDash val="sysDot"/>
                </a:ln>
                <a:solidFill>
                  <a:schemeClr val="tx1">
                    <a:lumMod val="85000"/>
                    <a:lumOff val="15000"/>
                  </a:schemeClr>
                </a:solidFill>
                <a:latin typeface="+mn-ea"/>
                <a:cs typeface="+mn-ea"/>
                <a:sym typeface="+mn-ea"/>
              </a:rPr>
              <a:t>秒和</a:t>
            </a:r>
            <a:r>
              <a:rPr lang="zh-CN" altLang="en-US" sz="1600" dirty="0">
                <a:ln>
                  <a:noFill/>
                  <a:prstDash val="sysDot"/>
                </a:ln>
                <a:solidFill>
                  <a:schemeClr val="tx1">
                    <a:lumMod val="85000"/>
                    <a:lumOff val="15000"/>
                  </a:schemeClr>
                </a:solidFill>
                <a:latin typeface="+mn-ea"/>
                <a:cs typeface="+mn-ea"/>
                <a:sym typeface="+mn-ea"/>
              </a:rPr>
              <a:t> 2 </a:t>
            </a:r>
            <a:r>
              <a:rPr lang="zh-CN" altLang="en-US" sz="1600" dirty="0">
                <a:ln>
                  <a:noFill/>
                  <a:prstDash val="sysDot"/>
                </a:ln>
                <a:solidFill>
                  <a:schemeClr val="tx1">
                    <a:lumMod val="85000"/>
                    <a:lumOff val="15000"/>
                  </a:schemeClr>
                </a:solidFill>
                <a:latin typeface="+mn-ea"/>
                <a:cs typeface="+mn-ea"/>
                <a:sym typeface="+mn-ea"/>
              </a:rPr>
              <a:t>秒之后输出结果。</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三</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单线程和多线程网络数据采集的实例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853440" y="1111250"/>
            <a:ext cx="5242560"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b="1" dirty="0">
                <a:ln>
                  <a:noFill/>
                  <a:prstDash val="sysDot"/>
                </a:ln>
                <a:solidFill>
                  <a:schemeClr val="tx1">
                    <a:lumMod val="85000"/>
                    <a:lumOff val="15000"/>
                  </a:schemeClr>
                </a:solidFill>
                <a:latin typeface="+mn-ea"/>
                <a:cs typeface="+mn-ea"/>
                <a:sym typeface="+mn-ea"/>
              </a:rPr>
              <a:t>接下来将</a:t>
            </a:r>
            <a:r>
              <a:rPr lang="en-US" altLang="zh-CN" b="1" dirty="0">
                <a:ln>
                  <a:noFill/>
                  <a:prstDash val="sysDot"/>
                </a:ln>
                <a:solidFill>
                  <a:schemeClr val="tx1">
                    <a:lumMod val="85000"/>
                    <a:lumOff val="15000"/>
                  </a:schemeClr>
                </a:solidFill>
                <a:latin typeface="+mn-ea"/>
                <a:cs typeface="+mn-ea"/>
                <a:sym typeface="+mn-ea"/>
              </a:rPr>
              <a:t> Python </a:t>
            </a:r>
            <a:r>
              <a:rPr lang="zh-CN" altLang="en-US" b="1" dirty="0">
                <a:ln>
                  <a:noFill/>
                  <a:prstDash val="sysDot"/>
                </a:ln>
                <a:solidFill>
                  <a:schemeClr val="tx1">
                    <a:lumMod val="85000"/>
                    <a:lumOff val="15000"/>
                  </a:schemeClr>
                </a:solidFill>
                <a:latin typeface="+mn-ea"/>
                <a:cs typeface="+mn-ea"/>
                <a:sym typeface="+mn-ea"/>
              </a:rPr>
              <a:t>多线程的代码应用到</a:t>
            </a:r>
            <a:r>
              <a:rPr lang="en-US" altLang="zh-CN" b="1" dirty="0">
                <a:ln>
                  <a:noFill/>
                  <a:prstDash val="sysDot"/>
                </a:ln>
                <a:solidFill>
                  <a:schemeClr val="tx1">
                    <a:lumMod val="85000"/>
                    <a:lumOff val="15000"/>
                  </a:schemeClr>
                </a:solidFill>
                <a:latin typeface="+mn-ea"/>
                <a:cs typeface="+mn-ea"/>
                <a:sym typeface="+mn-ea"/>
              </a:rPr>
              <a:t> 1000 </a:t>
            </a:r>
            <a:r>
              <a:rPr lang="zh-CN" altLang="en-US" b="1" dirty="0">
                <a:ln>
                  <a:noFill/>
                  <a:prstDash val="sysDot"/>
                </a:ln>
                <a:solidFill>
                  <a:schemeClr val="tx1">
                    <a:lumMod val="85000"/>
                    <a:lumOff val="15000"/>
                  </a:schemeClr>
                </a:solidFill>
                <a:latin typeface="+mn-ea"/>
                <a:cs typeface="+mn-ea"/>
                <a:sym typeface="+mn-ea"/>
              </a:rPr>
              <a:t>个网页上，并开启</a:t>
            </a:r>
            <a:r>
              <a:rPr lang="en-US" altLang="zh-CN" b="1" dirty="0">
                <a:ln>
                  <a:noFill/>
                  <a:prstDash val="sysDot"/>
                </a:ln>
                <a:solidFill>
                  <a:schemeClr val="tx1">
                    <a:lumMod val="85000"/>
                    <a:lumOff val="15000"/>
                  </a:schemeClr>
                </a:solidFill>
                <a:latin typeface="+mn-ea"/>
                <a:cs typeface="+mn-ea"/>
                <a:sym typeface="+mn-ea"/>
              </a:rPr>
              <a:t> 5 </a:t>
            </a:r>
            <a:r>
              <a:rPr lang="zh-CN" altLang="en-US" b="1" dirty="0">
                <a:ln>
                  <a:noFill/>
                  <a:prstDash val="sysDot"/>
                </a:ln>
                <a:solidFill>
                  <a:schemeClr val="tx1">
                    <a:lumMod val="85000"/>
                    <a:lumOff val="15000"/>
                  </a:schemeClr>
                </a:solidFill>
                <a:latin typeface="+mn-ea"/>
                <a:cs typeface="+mn-ea"/>
                <a:sym typeface="+mn-ea"/>
              </a:rPr>
              <a:t>个线程，代码如下。</a:t>
            </a:r>
            <a:endParaRPr lang="zh-CN" altLang="en-US"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threading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requests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time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link_list=[]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with open('alexa.txt','r')as </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le: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le_list=</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le.readlines()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eachone in </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le_list: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link=eachone.split('\\t')[1]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link=link.replace('\\n',' ')</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20192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link_list.append(link)</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start=time.time()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class myThread(threading.Thread):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def__init__ (self,name,link_range):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threading.Thread.__init__ (self)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self.name=name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self.link_range=link_range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run(self):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print(\"Starting\"+self.name)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crawler(self.name,self.link_range)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print(\"Exiting\"+ self.name)</a:t>
            </a:r>
            <a:endParaRPr lang="zh-CN" altLang="en-US" dirty="0">
              <a:ln>
                <a:noFill/>
                <a:prstDash val="sysDot"/>
              </a:ln>
              <a:solidFill>
                <a:schemeClr val="tx1">
                  <a:lumMod val="85000"/>
                  <a:lumOff val="15000"/>
                </a:schemeClr>
              </a:solidFill>
              <a:latin typeface="+mn-ea"/>
              <a:cs typeface="+mn-ea"/>
              <a:sym typeface="+mn-ea"/>
            </a:endParaRPr>
          </a:p>
        </p:txBody>
      </p:sp>
      <p:grpSp>
        <p:nvGrpSpPr>
          <p:cNvPr id="7" name="组合 6"/>
          <p:cNvGrpSpPr/>
          <p:nvPr/>
        </p:nvGrpSpPr>
        <p:grpSpPr>
          <a:xfrm>
            <a:off x="3125470" y="2732405"/>
            <a:ext cx="2852420" cy="695960"/>
            <a:chOff x="7225" y="5827"/>
            <a:chExt cx="4492" cy="1096"/>
          </a:xfrm>
        </p:grpSpPr>
        <p:sp>
          <p:nvSpPr>
            <p:cNvPr id="6" name="矩形 5"/>
            <p:cNvSpPr/>
            <p:nvPr/>
          </p:nvSpPr>
          <p:spPr>
            <a:xfrm>
              <a:off x="7225" y="5827"/>
              <a:ext cx="4492" cy="1096"/>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4" action="ppaction://hlinkfile"/>
                </a:rPr>
                <a:t>3. </a:t>
              </a:r>
              <a:r>
                <a:rPr lang="zh-CN" altLang="en-US" dirty="0">
                  <a:ln>
                    <a:noFill/>
                    <a:prstDash val="sysDot"/>
                  </a:ln>
                  <a:solidFill>
                    <a:schemeClr val="tx1">
                      <a:lumMod val="85000"/>
                      <a:lumOff val="15000"/>
                    </a:schemeClr>
                  </a:solidFill>
                  <a:latin typeface="+mn-ea"/>
                  <a:cs typeface="+mn-ea"/>
                  <a:sym typeface="+mn-ea"/>
                  <a:hlinkClick r:id="rId4" action="ppaction://hlinkfile"/>
                </a:rPr>
                <a:t>多线程采集示例（</a:t>
              </a:r>
              <a:r>
                <a:rPr lang="en-US" altLang="zh-CN" dirty="0">
                  <a:ln>
                    <a:noFill/>
                    <a:prstDash val="sysDot"/>
                  </a:ln>
                  <a:solidFill>
                    <a:schemeClr val="tx1">
                      <a:lumMod val="85000"/>
                      <a:lumOff val="15000"/>
                    </a:schemeClr>
                  </a:solidFill>
                  <a:latin typeface="+mn-ea"/>
                  <a:cs typeface="+mn-ea"/>
                  <a:sym typeface="+mn-ea"/>
                  <a:hlinkClick r:id="rId4" action="ppaction://hlinkfile"/>
                </a:rPr>
                <a:t>threading </a:t>
              </a:r>
              <a:r>
                <a:rPr lang="zh-CN" altLang="en-US" dirty="0">
                  <a:ln>
                    <a:noFill/>
                    <a:prstDash val="sysDot"/>
                  </a:ln>
                  <a:solidFill>
                    <a:schemeClr val="tx1">
                      <a:lumMod val="85000"/>
                      <a:lumOff val="15000"/>
                    </a:schemeClr>
                  </a:solidFill>
                  <a:latin typeface="+mn-ea"/>
                  <a:cs typeface="+mn-ea"/>
                  <a:sym typeface="+mn-ea"/>
                  <a:hlinkClick r:id="rId4" action="ppaction://hlinkfile"/>
                </a:rPr>
                <a:t>类）</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5" name="图片 4"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42" y="5827"/>
              <a:ext cx="614" cy="614"/>
            </a:xfrm>
            <a:prstGeom prst="rect">
              <a:avLst/>
            </a:prstGeom>
          </p:spPr>
        </p:pic>
      </p:grpSp>
    </p:spTree>
    <p:custDataLst>
      <p:tags r:id="rId7"/>
    </p:custDataLst>
  </p:cSld>
  <p:clrMapOvr>
    <a:masterClrMapping/>
  </p:clrMapOvr>
  <p:transition>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三</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单线程和多线程网络数据采集的实例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614680" y="1111250"/>
            <a:ext cx="6252210"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crawler(threadName,link_range):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i in range(link_range[0],link_range[1]+1):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r=requests.get(link_list[i],timeout=20)</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print(threadName,r.status_code,link_list[i]) except Exception as 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print(threadName,'Error:',e)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Thread_list=[]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link_range_list=[(0,200),(201,400),(401,600),(601,800),(801,1000)]</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创建新线程</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i in range(1,6):</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thread=myThread(\"Thread-\"+str(i),link_range_list[i-1])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zh-CN" altLang="en-US"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977380" y="1101090"/>
            <a:ext cx="446278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thread.start ()</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thread_list.append(thread)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等待所有线程完成</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thread in thread_list: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thread.join()</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end=time.time ()</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 </a:t>
            </a:r>
            <a:r>
              <a:rPr lang="zh-CN" altLang="en-US" dirty="0">
                <a:ln>
                  <a:noFill/>
                  <a:prstDash val="sysDot"/>
                </a:ln>
                <a:solidFill>
                  <a:schemeClr val="tx1">
                    <a:lumMod val="85000"/>
                    <a:lumOff val="15000"/>
                  </a:schemeClr>
                </a:solidFill>
                <a:latin typeface="+mn-ea"/>
                <a:cs typeface="+mn-ea"/>
                <a:sym typeface="+mn-ea"/>
              </a:rPr>
              <a:t>简单多线程网络数据采集的总时间为</a:t>
            </a:r>
            <a:r>
              <a:rPr lang="en-US" altLang="zh-CN" dirty="0">
                <a:ln>
                  <a:noFill/>
                  <a:prstDash val="sysDot"/>
                </a:ln>
                <a:solidFill>
                  <a:schemeClr val="tx1">
                    <a:lumMod val="85000"/>
                    <a:lumOff val="15000"/>
                  </a:schemeClr>
                </a:solidFill>
                <a:latin typeface="+mn-ea"/>
                <a:cs typeface="+mn-ea"/>
                <a:sym typeface="+mn-ea"/>
              </a:rPr>
              <a:t> :',end-start,' </a:t>
            </a:r>
            <a:r>
              <a:rPr lang="zh-CN" altLang="en-US" dirty="0">
                <a:ln>
                  <a:noFill/>
                  <a:prstDash val="sysDot"/>
                </a:ln>
                <a:solidFill>
                  <a:schemeClr val="tx1">
                    <a:lumMod val="85000"/>
                    <a:lumOff val="15000"/>
                  </a:schemeClr>
                </a:solidFill>
                <a:latin typeface="+mn-ea"/>
                <a:cs typeface="+mn-ea"/>
                <a:sym typeface="+mn-ea"/>
              </a:rPr>
              <a:t>秒</a:t>
            </a:r>
            <a:r>
              <a:rPr lang="en-US" altLang="zh-CN" dirty="0">
                <a:ln>
                  <a:noFill/>
                  <a:prstDash val="sysDot"/>
                </a:ln>
                <a:solidFill>
                  <a:schemeClr val="tx1">
                    <a:lumMod val="85000"/>
                    <a:lumOff val="15000"/>
                  </a:schemeClr>
                </a:solidFill>
                <a:latin typeface="+mn-ea"/>
                <a:cs typeface="+mn-ea"/>
                <a:sym typeface="+mn-ea"/>
              </a:rPr>
              <a:t> ')</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print(\"Exiting Main Thread\")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上述代码将</a:t>
            </a:r>
            <a:r>
              <a:rPr lang="en-US" altLang="zh-CN" dirty="0">
                <a:ln>
                  <a:noFill/>
                  <a:prstDash val="sysDot"/>
                </a:ln>
                <a:solidFill>
                  <a:schemeClr val="tx1">
                    <a:lumMod val="85000"/>
                    <a:lumOff val="15000"/>
                  </a:schemeClr>
                </a:solidFill>
                <a:latin typeface="+mn-ea"/>
                <a:cs typeface="+mn-ea"/>
                <a:sym typeface="+mn-ea"/>
              </a:rPr>
              <a:t> 1000 </a:t>
            </a:r>
            <a:r>
              <a:rPr lang="zh-CN" altLang="en-US" dirty="0">
                <a:ln>
                  <a:noFill/>
                  <a:prstDash val="sysDot"/>
                </a:ln>
                <a:solidFill>
                  <a:schemeClr val="tx1">
                    <a:lumMod val="85000"/>
                    <a:lumOff val="15000"/>
                  </a:schemeClr>
                </a:solidFill>
                <a:latin typeface="+mn-ea"/>
                <a:cs typeface="+mn-ea"/>
                <a:sym typeface="+mn-ea"/>
              </a:rPr>
              <a:t>个网页分为</a:t>
            </a:r>
            <a:r>
              <a:rPr lang="en-US" altLang="zh-CN" dirty="0">
                <a:ln>
                  <a:noFill/>
                  <a:prstDash val="sysDot"/>
                </a:ln>
                <a:solidFill>
                  <a:schemeClr val="tx1">
                    <a:lumMod val="85000"/>
                    <a:lumOff val="15000"/>
                  </a:schemeClr>
                </a:solidFill>
                <a:latin typeface="+mn-ea"/>
                <a:cs typeface="+mn-ea"/>
                <a:sym typeface="+mn-ea"/>
              </a:rPr>
              <a:t> 5 </a:t>
            </a:r>
            <a:r>
              <a:rPr lang="zh-CN" altLang="en-US" dirty="0">
                <a:ln>
                  <a:noFill/>
                  <a:prstDash val="sysDot"/>
                </a:ln>
                <a:solidFill>
                  <a:schemeClr val="tx1">
                    <a:lumMod val="85000"/>
                    <a:lumOff val="15000"/>
                  </a:schemeClr>
                </a:solidFill>
                <a:latin typeface="+mn-ea"/>
                <a:cs typeface="+mn-ea"/>
                <a:sym typeface="+mn-ea"/>
              </a:rPr>
              <a:t>份，每份是</a:t>
            </a:r>
            <a:r>
              <a:rPr lang="en-US" altLang="zh-CN" dirty="0">
                <a:ln>
                  <a:noFill/>
                  <a:prstDash val="sysDot"/>
                </a:ln>
                <a:solidFill>
                  <a:schemeClr val="tx1">
                    <a:lumMod val="85000"/>
                    <a:lumOff val="15000"/>
                  </a:schemeClr>
                </a:solidFill>
                <a:latin typeface="+mn-ea"/>
                <a:cs typeface="+mn-ea"/>
                <a:sym typeface="+mn-ea"/>
              </a:rPr>
              <a:t> 200 </a:t>
            </a:r>
            <a:r>
              <a:rPr lang="zh-CN" altLang="en-US" dirty="0">
                <a:ln>
                  <a:noFill/>
                  <a:prstDash val="sysDot"/>
                </a:ln>
                <a:solidFill>
                  <a:schemeClr val="tx1">
                    <a:lumMod val="85000"/>
                    <a:lumOff val="15000"/>
                  </a:schemeClr>
                </a:solidFill>
                <a:latin typeface="+mn-ea"/>
                <a:cs typeface="+mn-ea"/>
                <a:sym typeface="+mn-ea"/>
              </a:rPr>
              <a:t>个网页，相关代码如下。</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link_range_list=[(0,200),(201,400),(401,600),(601,800),(801,1000)]</a:t>
            </a:r>
            <a:endParaRPr lang="en-US" altLang="zh-CN"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三</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单线程和多线程网络数据采集的实例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541020" y="1111250"/>
            <a:ext cx="5554345" cy="5121275"/>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然后利用一个</a:t>
            </a:r>
            <a:r>
              <a:rPr lang="en-US" altLang="zh-CN" dirty="0">
                <a:ln>
                  <a:noFill/>
                  <a:prstDash val="sysDot"/>
                </a:ln>
                <a:solidFill>
                  <a:schemeClr val="tx1">
                    <a:lumMod val="85000"/>
                    <a:lumOff val="15000"/>
                  </a:schemeClr>
                </a:solidFill>
                <a:latin typeface="+mn-ea"/>
                <a:cs typeface="+mn-ea"/>
                <a:sym typeface="+mn-ea"/>
              </a:rPr>
              <a:t> for </a:t>
            </a:r>
            <a:r>
              <a:rPr lang="zh-CN" altLang="en-US" dirty="0">
                <a:ln>
                  <a:noFill/>
                  <a:prstDash val="sysDot"/>
                </a:ln>
                <a:solidFill>
                  <a:schemeClr val="tx1">
                    <a:lumMod val="85000"/>
                    <a:lumOff val="15000"/>
                  </a:schemeClr>
                </a:solidFill>
                <a:latin typeface="+mn-ea"/>
                <a:cs typeface="+mn-ea"/>
                <a:sym typeface="+mn-ea"/>
              </a:rPr>
              <a:t>循环语句创建多个线程，将这些网页分别指派到多个线程中运行，</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相关代码如下。</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thread=myThread(\"Thread-\"+str(i),link_range_list[i-1])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在每个线程中，将之前单线程网络数据采集中获取网页部分的代码放入</a:t>
            </a:r>
            <a:r>
              <a:rPr lang="en-US" altLang="zh-CN" dirty="0">
                <a:ln>
                  <a:noFill/>
                  <a:prstDash val="sysDot"/>
                </a:ln>
                <a:solidFill>
                  <a:schemeClr val="tx1">
                    <a:lumMod val="85000"/>
                    <a:lumOff val="15000"/>
                  </a:schemeClr>
                </a:solidFill>
                <a:latin typeface="+mn-ea"/>
                <a:cs typeface="+mn-ea"/>
                <a:sym typeface="+mn-ea"/>
              </a:rPr>
              <a:t> crawler </a:t>
            </a:r>
            <a:r>
              <a:rPr lang="zh-CN" altLang="en-US" dirty="0">
                <a:ln>
                  <a:noFill/>
                  <a:prstDash val="sysDot"/>
                </a:ln>
                <a:solidFill>
                  <a:schemeClr val="tx1">
                    <a:lumMod val="85000"/>
                    <a:lumOff val="15000"/>
                  </a:schemeClr>
                </a:solidFill>
                <a:latin typeface="+mn-ea"/>
                <a:cs typeface="+mn-ea"/>
                <a:sym typeface="+mn-ea"/>
              </a:rPr>
              <a:t>函</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数，采集这些网页。为了让这些子线程在执行后再执行主进程，这里使用了</a:t>
            </a:r>
            <a:r>
              <a:rPr lang="en-US" altLang="zh-CN" dirty="0">
                <a:ln>
                  <a:noFill/>
                  <a:prstDash val="sysDot"/>
                </a:ln>
                <a:solidFill>
                  <a:schemeClr val="tx1">
                    <a:lumMod val="85000"/>
                    <a:lumOff val="15000"/>
                  </a:schemeClr>
                </a:solidFill>
                <a:latin typeface="+mn-ea"/>
                <a:cs typeface="+mn-ea"/>
                <a:sym typeface="+mn-ea"/>
              </a:rPr>
              <a:t> thread.join ()</a:t>
            </a:r>
            <a:r>
              <a:rPr lang="zh-CN" altLang="en-US" dirty="0">
                <a:ln>
                  <a:noFill/>
                  <a:prstDash val="sysDot"/>
                </a:ln>
                <a:solidFill>
                  <a:schemeClr val="tx1">
                    <a:lumMod val="85000"/>
                    <a:lumOff val="15000"/>
                  </a:schemeClr>
                </a:solidFill>
                <a:latin typeface="+mn-ea"/>
                <a:cs typeface="+mn-ea"/>
                <a:sym typeface="+mn-ea"/>
              </a:rPr>
              <a:t>方法等待各个线程执行完毕。最后，记录所有线程执行完成的时间</a:t>
            </a:r>
            <a:r>
              <a:rPr lang="en-US" altLang="zh-CN" dirty="0">
                <a:ln>
                  <a:noFill/>
                  <a:prstDash val="sysDot"/>
                </a:ln>
                <a:solidFill>
                  <a:schemeClr val="tx1">
                    <a:lumMod val="85000"/>
                    <a:lumOff val="15000"/>
                  </a:schemeClr>
                </a:solidFill>
                <a:latin typeface="+mn-ea"/>
                <a:cs typeface="+mn-ea"/>
                <a:sym typeface="+mn-ea"/>
              </a:rPr>
              <a:t> end - start</a:t>
            </a:r>
            <a:r>
              <a:rPr lang="zh-CN" altLang="en-US" dirty="0">
                <a:ln>
                  <a:noFill/>
                  <a:prstDash val="sysDot"/>
                </a:ln>
                <a:solidFill>
                  <a:schemeClr val="tx1">
                    <a:lumMod val="85000"/>
                    <a:lumOff val="15000"/>
                  </a:schemeClr>
                </a:solidFill>
                <a:latin typeface="+mn-ea"/>
                <a:cs typeface="+mn-ea"/>
                <a:sym typeface="+mn-ea"/>
              </a:rPr>
              <a:t>，从而</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得到多线程网络数据采集获取</a:t>
            </a:r>
            <a:r>
              <a:rPr lang="en-US" altLang="zh-CN" dirty="0">
                <a:ln>
                  <a:noFill/>
                  <a:prstDash val="sysDot"/>
                </a:ln>
                <a:solidFill>
                  <a:schemeClr val="tx1">
                    <a:lumMod val="85000"/>
                    <a:lumOff val="15000"/>
                  </a:schemeClr>
                </a:solidFill>
                <a:latin typeface="+mn-ea"/>
                <a:cs typeface="+mn-ea"/>
                <a:sym typeface="+mn-ea"/>
              </a:rPr>
              <a:t> 1000 </a:t>
            </a:r>
            <a:r>
              <a:rPr lang="zh-CN" altLang="en-US" dirty="0">
                <a:ln>
                  <a:noFill/>
                  <a:prstDash val="sysDot"/>
                </a:ln>
                <a:solidFill>
                  <a:schemeClr val="tx1">
                    <a:lumMod val="85000"/>
                    <a:lumOff val="15000"/>
                  </a:schemeClr>
                </a:solidFill>
                <a:latin typeface="+mn-ea"/>
                <a:cs typeface="+mn-ea"/>
                <a:sym typeface="+mn-ea"/>
              </a:rPr>
              <a:t>个网页所需的时间。</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运行上述代码，得到的结果如下。</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Starting Thread-1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Starting Thread-2</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b="1"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22365" y="1111250"/>
            <a:ext cx="5707380" cy="512191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Starting Thread-3</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Starting Thread-4</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Thread-1 200 http://www.baidu.com</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Thread-2 200 http//www.aliyun.com/</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Thread-1 200 http://www.qq.com</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Thread-4 200 https://www.tencent.com/</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b="1" dirty="0">
                <a:ln>
                  <a:noFill/>
                  <a:prstDash val="sysDot"/>
                </a:ln>
                <a:solidFill>
                  <a:schemeClr val="tx1">
                    <a:lumMod val="85000"/>
                    <a:lumOff val="15000"/>
                  </a:schemeClr>
                </a:solidFill>
                <a:latin typeface="+mn-ea"/>
                <a:cs typeface="+mn-ea"/>
                <a:sym typeface="+mn-ea"/>
              </a:rPr>
              <a:t>简单多线程网络数据采集的总时间为：</a:t>
            </a:r>
            <a:r>
              <a:rPr lang="en-US" altLang="zh-CN" b="1" dirty="0">
                <a:ln>
                  <a:noFill/>
                  <a:prstDash val="sysDot"/>
                </a:ln>
                <a:solidFill>
                  <a:schemeClr val="tx1">
                    <a:lumMod val="85000"/>
                    <a:lumOff val="15000"/>
                  </a:schemeClr>
                </a:solidFill>
                <a:latin typeface="+mn-ea"/>
                <a:cs typeface="+mn-ea"/>
                <a:sym typeface="+mn-ea"/>
              </a:rPr>
              <a:t>428.254 </a:t>
            </a:r>
            <a:r>
              <a:rPr lang="zh-CN" altLang="en-US" b="1" dirty="0">
                <a:ln>
                  <a:noFill/>
                  <a:prstDash val="sysDot"/>
                </a:ln>
                <a:solidFill>
                  <a:schemeClr val="tx1">
                    <a:lumMod val="85000"/>
                    <a:lumOff val="15000"/>
                  </a:schemeClr>
                </a:solidFill>
                <a:latin typeface="+mn-ea"/>
                <a:cs typeface="+mn-ea"/>
                <a:sym typeface="+mn-ea"/>
              </a:rPr>
              <a:t>秒</a:t>
            </a:r>
            <a:endParaRPr lang="zh-CN" altLang="en-US"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b="1" dirty="0">
                <a:ln>
                  <a:noFill/>
                  <a:prstDash val="sysDot"/>
                </a:ln>
                <a:solidFill>
                  <a:schemeClr val="tx1">
                    <a:lumMod val="85000"/>
                    <a:lumOff val="15000"/>
                  </a:schemeClr>
                </a:solidFill>
                <a:latin typeface="+mn-ea"/>
                <a:cs typeface="+mn-ea"/>
                <a:sym typeface="+mn-ea"/>
              </a:rPr>
              <a:t>上述代码存在一些可以改进的地方：把</a:t>
            </a:r>
            <a:r>
              <a:rPr lang="en-US" altLang="zh-CN" b="1" dirty="0">
                <a:ln>
                  <a:noFill/>
                  <a:prstDash val="sysDot"/>
                </a:ln>
                <a:solidFill>
                  <a:schemeClr val="tx1">
                    <a:lumMod val="85000"/>
                    <a:lumOff val="15000"/>
                  </a:schemeClr>
                </a:solidFill>
                <a:latin typeface="+mn-ea"/>
                <a:cs typeface="+mn-ea"/>
                <a:sym typeface="+mn-ea"/>
              </a:rPr>
              <a:t> 1000 </a:t>
            </a:r>
            <a:r>
              <a:rPr lang="zh-CN" altLang="en-US" b="1" dirty="0">
                <a:ln>
                  <a:noFill/>
                  <a:prstDash val="sysDot"/>
                </a:ln>
                <a:solidFill>
                  <a:schemeClr val="tx1">
                    <a:lumMod val="85000"/>
                    <a:lumOff val="15000"/>
                  </a:schemeClr>
                </a:solidFill>
                <a:latin typeface="+mn-ea"/>
                <a:cs typeface="+mn-ea"/>
                <a:sym typeface="+mn-ea"/>
              </a:rPr>
              <a:t>个网站的链接分为</a:t>
            </a:r>
            <a:r>
              <a:rPr lang="en-US" altLang="zh-CN" b="1" dirty="0">
                <a:ln>
                  <a:noFill/>
                  <a:prstDash val="sysDot"/>
                </a:ln>
                <a:solidFill>
                  <a:schemeClr val="tx1">
                    <a:lumMod val="85000"/>
                    <a:lumOff val="15000"/>
                  </a:schemeClr>
                </a:solidFill>
                <a:latin typeface="+mn-ea"/>
                <a:cs typeface="+mn-ea"/>
                <a:sym typeface="+mn-ea"/>
              </a:rPr>
              <a:t> 5 </a:t>
            </a:r>
            <a:r>
              <a:rPr lang="zh-CN" altLang="en-US" b="1" dirty="0">
                <a:ln>
                  <a:noFill/>
                  <a:prstDash val="sysDot"/>
                </a:ln>
                <a:solidFill>
                  <a:schemeClr val="tx1">
                    <a:lumMod val="85000"/>
                    <a:lumOff val="15000"/>
                  </a:schemeClr>
                </a:solidFill>
                <a:latin typeface="+mn-ea"/>
                <a:cs typeface="+mn-ea"/>
                <a:sym typeface="+mn-ea"/>
              </a:rPr>
              <a:t>份，所以当某个</a:t>
            </a:r>
            <a:r>
              <a:rPr lang="en-US" altLang="zh-CN" b="1" dirty="0">
                <a:ln>
                  <a:noFill/>
                  <a:prstDash val="sysDot"/>
                </a:ln>
                <a:solidFill>
                  <a:schemeClr val="tx1">
                    <a:lumMod val="85000"/>
                    <a:lumOff val="15000"/>
                  </a:schemeClr>
                </a:solidFill>
                <a:latin typeface="+mn-ea"/>
                <a:cs typeface="+mn-ea"/>
                <a:sym typeface="+mn-ea"/>
              </a:rPr>
              <a:t> </a:t>
            </a:r>
            <a:r>
              <a:rPr lang="zh-CN" altLang="en-US" b="1" dirty="0">
                <a:ln>
                  <a:noFill/>
                  <a:prstDash val="sysDot"/>
                </a:ln>
                <a:solidFill>
                  <a:schemeClr val="tx1">
                    <a:lumMod val="85000"/>
                    <a:lumOff val="15000"/>
                  </a:schemeClr>
                </a:solidFill>
                <a:latin typeface="+mn-ea"/>
                <a:cs typeface="+mn-ea"/>
                <a:sym typeface="+mn-ea"/>
              </a:rPr>
              <a:t>线程先完成了</a:t>
            </a:r>
            <a:r>
              <a:rPr lang="en-US" altLang="zh-CN" b="1" dirty="0">
                <a:ln>
                  <a:noFill/>
                  <a:prstDash val="sysDot"/>
                </a:ln>
                <a:solidFill>
                  <a:schemeClr val="tx1">
                    <a:lumMod val="85000"/>
                    <a:lumOff val="15000"/>
                  </a:schemeClr>
                </a:solidFill>
                <a:latin typeface="+mn-ea"/>
                <a:cs typeface="+mn-ea"/>
                <a:sym typeface="+mn-ea"/>
              </a:rPr>
              <a:t> 200 </a:t>
            </a:r>
            <a:r>
              <a:rPr lang="zh-CN" altLang="en-US" b="1" dirty="0">
                <a:ln>
                  <a:noFill/>
                  <a:prstDash val="sysDot"/>
                </a:ln>
                <a:solidFill>
                  <a:schemeClr val="tx1">
                    <a:lumMod val="85000"/>
                    <a:lumOff val="15000"/>
                  </a:schemeClr>
                </a:solidFill>
                <a:latin typeface="+mn-ea"/>
                <a:cs typeface="+mn-ea"/>
                <a:sym typeface="+mn-ea"/>
              </a:rPr>
              <a:t>个网页的网络数据采集之后会退出线程，这样就只剩下</a:t>
            </a:r>
            <a:r>
              <a:rPr lang="en-US" altLang="zh-CN" b="1" dirty="0">
                <a:ln>
                  <a:noFill/>
                  <a:prstDash val="sysDot"/>
                </a:ln>
                <a:solidFill>
                  <a:schemeClr val="tx1">
                    <a:lumMod val="85000"/>
                    <a:lumOff val="15000"/>
                  </a:schemeClr>
                </a:solidFill>
                <a:latin typeface="+mn-ea"/>
                <a:cs typeface="+mn-ea"/>
                <a:sym typeface="+mn-ea"/>
              </a:rPr>
              <a:t> 4 </a:t>
            </a:r>
            <a:r>
              <a:rPr lang="zh-CN" altLang="en-US" b="1" dirty="0">
                <a:ln>
                  <a:noFill/>
                  <a:prstDash val="sysDot"/>
                </a:ln>
                <a:solidFill>
                  <a:schemeClr val="tx1">
                    <a:lumMod val="85000"/>
                    <a:lumOff val="15000"/>
                  </a:schemeClr>
                </a:solidFill>
                <a:latin typeface="+mn-ea"/>
                <a:cs typeface="+mn-ea"/>
                <a:sym typeface="+mn-ea"/>
              </a:rPr>
              <a:t>个线程在</a:t>
            </a:r>
            <a:r>
              <a:rPr lang="en-US" altLang="zh-CN" b="1" dirty="0">
                <a:ln>
                  <a:noFill/>
                  <a:prstDash val="sysDot"/>
                </a:ln>
                <a:solidFill>
                  <a:schemeClr val="tx1">
                    <a:lumMod val="85000"/>
                    <a:lumOff val="15000"/>
                  </a:schemeClr>
                </a:solidFill>
                <a:latin typeface="+mn-ea"/>
                <a:cs typeface="+mn-ea"/>
                <a:sym typeface="+mn-ea"/>
              </a:rPr>
              <a:t> </a:t>
            </a:r>
            <a:r>
              <a:rPr lang="zh-CN" altLang="en-US" b="1" dirty="0">
                <a:ln>
                  <a:noFill/>
                  <a:prstDash val="sysDot"/>
                </a:ln>
                <a:solidFill>
                  <a:schemeClr val="tx1">
                    <a:lumMod val="85000"/>
                    <a:lumOff val="15000"/>
                  </a:schemeClr>
                </a:solidFill>
                <a:latin typeface="+mn-ea"/>
                <a:cs typeface="+mn-ea"/>
                <a:sym typeface="+mn-ea"/>
              </a:rPr>
              <a:t>运行，相对于</a:t>
            </a:r>
            <a:r>
              <a:rPr lang="en-US" altLang="zh-CN" b="1" dirty="0">
                <a:ln>
                  <a:noFill/>
                  <a:prstDash val="sysDot"/>
                </a:ln>
                <a:solidFill>
                  <a:schemeClr val="tx1">
                    <a:lumMod val="85000"/>
                    <a:lumOff val="15000"/>
                  </a:schemeClr>
                </a:solidFill>
                <a:latin typeface="+mn-ea"/>
                <a:cs typeface="+mn-ea"/>
                <a:sym typeface="+mn-ea"/>
              </a:rPr>
              <a:t> 5 </a:t>
            </a:r>
            <a:r>
              <a:rPr lang="zh-CN" altLang="en-US" b="1" dirty="0">
                <a:ln>
                  <a:noFill/>
                  <a:prstDash val="sysDot"/>
                </a:ln>
                <a:solidFill>
                  <a:schemeClr val="tx1">
                    <a:lumMod val="85000"/>
                    <a:lumOff val="15000"/>
                  </a:schemeClr>
                </a:solidFill>
                <a:latin typeface="+mn-ea"/>
                <a:cs typeface="+mn-ea"/>
                <a:sym typeface="+mn-ea"/>
              </a:rPr>
              <a:t>个线程，速度会降低，到最后只剩下一个线程在运行时，就会变成单</a:t>
            </a:r>
            <a:r>
              <a:rPr lang="en-US" altLang="zh-CN" b="1" dirty="0">
                <a:ln>
                  <a:noFill/>
                  <a:prstDash val="sysDot"/>
                </a:ln>
                <a:solidFill>
                  <a:schemeClr val="tx1">
                    <a:lumMod val="85000"/>
                    <a:lumOff val="15000"/>
                  </a:schemeClr>
                </a:solidFill>
                <a:latin typeface="+mn-ea"/>
                <a:cs typeface="+mn-ea"/>
                <a:sym typeface="+mn-ea"/>
              </a:rPr>
              <a:t> </a:t>
            </a:r>
            <a:r>
              <a:rPr lang="zh-CN" altLang="en-US" b="1" dirty="0">
                <a:ln>
                  <a:noFill/>
                  <a:prstDash val="sysDot"/>
                </a:ln>
                <a:solidFill>
                  <a:schemeClr val="tx1">
                    <a:lumMod val="85000"/>
                    <a:lumOff val="15000"/>
                  </a:schemeClr>
                </a:solidFill>
                <a:latin typeface="+mn-ea"/>
                <a:cs typeface="+mn-ea"/>
                <a:sym typeface="+mn-ea"/>
              </a:rPr>
              <a:t>线程。</a:t>
            </a:r>
            <a:endParaRPr lang="zh-CN" altLang="en-US" b="1"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562975" cy="763270"/>
          </a:xfrm>
        </p:spPr>
        <p:txBody>
          <a:bodyPr/>
          <a:lstStyle/>
          <a:p>
            <a:r>
              <a:rPr lang="zh-CN" altLang="en-US" sz="3200">
                <a:solidFill>
                  <a:schemeClr val="tx1"/>
                </a:solidFill>
              </a:rPr>
              <a:t>知识</a:t>
            </a:r>
            <a:r>
              <a:rPr lang="zh-CN" altLang="en-US" sz="3200">
                <a:solidFill>
                  <a:schemeClr val="tx1"/>
                </a:solidFill>
              </a:rPr>
              <a:t>拓展</a:t>
            </a:r>
            <a:endParaRPr lang="zh-CN" altLang="en-US" sz="3200">
              <a:solidFill>
                <a:schemeClr val="tx1"/>
              </a:solidFill>
            </a:endParaRPr>
          </a:p>
        </p:txBody>
      </p:sp>
      <p:sp>
        <p:nvSpPr>
          <p:cNvPr id="3" name="边界"/>
          <p:cNvSpPr/>
          <p:nvPr>
            <p:custDataLst>
              <p:tags r:id="rId2"/>
            </p:custDataLst>
          </p:nvPr>
        </p:nvSpPr>
        <p:spPr>
          <a:xfrm>
            <a:off x="685959" y="1169753"/>
            <a:ext cx="5423593" cy="478575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11" name="矩形 10"/>
          <p:cNvSpPr/>
          <p:nvPr>
            <p:custDataLst>
              <p:tags r:id="rId3"/>
            </p:custDataLst>
          </p:nvPr>
        </p:nvSpPr>
        <p:spPr>
          <a:xfrm>
            <a:off x="685800" y="1169670"/>
            <a:ext cx="11086465" cy="5203825"/>
          </a:xfrm>
          <a:prstGeom prst="rect">
            <a:avLst/>
          </a:prstGeom>
          <a:ln>
            <a:no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2400" b="1" dirty="0">
                <a:ln>
                  <a:noFill/>
                  <a:prstDash val="sysDot"/>
                </a:ln>
                <a:solidFill>
                  <a:schemeClr val="tx1">
                    <a:lumMod val="85000"/>
                    <a:lumOff val="15000"/>
                  </a:schemeClr>
                </a:solidFill>
                <a:latin typeface="+mn-ea"/>
                <a:cs typeface="+mn-ea"/>
                <a:sym typeface="+mn-ea"/>
              </a:rPr>
              <a:t>多线程类似于同时执行多个不同程序，多线程运行有如下优点</a:t>
            </a:r>
            <a:r>
              <a:rPr lang="en-US" altLang="zh-CN" sz="2400" b="1" dirty="0">
                <a:ln>
                  <a:noFill/>
                  <a:prstDash val="sysDot"/>
                </a:ln>
                <a:solidFill>
                  <a:schemeClr val="tx1">
                    <a:lumMod val="85000"/>
                    <a:lumOff val="15000"/>
                  </a:schemeClr>
                </a:solidFill>
                <a:latin typeface="+mn-ea"/>
                <a:cs typeface="+mn-ea"/>
                <a:sym typeface="+mn-ea"/>
              </a:rPr>
              <a:t> :</a:t>
            </a:r>
            <a:endParaRPr lang="en-US" altLang="zh-CN" sz="2400"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 1 </a:t>
            </a:r>
            <a:r>
              <a:rPr lang="zh-CN" altLang="en-US" sz="2000" dirty="0">
                <a:ln>
                  <a:noFill/>
                  <a:prstDash val="sysDot"/>
                </a:ln>
                <a:solidFill>
                  <a:schemeClr val="tx1">
                    <a:lumMod val="85000"/>
                    <a:lumOff val="15000"/>
                  </a:schemeClr>
                </a:solidFill>
                <a:latin typeface="+mn-ea"/>
                <a:cs typeface="+mn-ea"/>
                <a:sym typeface="+mn-ea"/>
              </a:rPr>
              <a:t>）使用线程可以把程序中运行时间长的任务放到后台处理。</a:t>
            </a:r>
            <a:endParaRPr lang="zh-CN" altLang="en-US"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2 </a:t>
            </a:r>
            <a:r>
              <a:rPr lang="zh-CN" altLang="en-US" sz="2000" dirty="0">
                <a:ln>
                  <a:noFill/>
                  <a:prstDash val="sysDot"/>
                </a:ln>
                <a:solidFill>
                  <a:schemeClr val="tx1">
                    <a:lumMod val="85000"/>
                    <a:lumOff val="15000"/>
                  </a:schemeClr>
                </a:solidFill>
                <a:latin typeface="+mn-ea"/>
                <a:cs typeface="+mn-ea"/>
                <a:sym typeface="+mn-ea"/>
              </a:rPr>
              <a:t>）程序的运行速度可能加快。</a:t>
            </a:r>
            <a:endParaRPr lang="zh-CN" altLang="en-US"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3</a:t>
            </a:r>
            <a:r>
              <a:rPr lang="zh-CN" altLang="en-US" sz="2000" dirty="0">
                <a:ln>
                  <a:noFill/>
                  <a:prstDash val="sysDot"/>
                </a:ln>
                <a:solidFill>
                  <a:schemeClr val="tx1">
                    <a:lumMod val="85000"/>
                    <a:lumOff val="15000"/>
                  </a:schemeClr>
                </a:solidFill>
                <a:latin typeface="+mn-ea"/>
                <a:cs typeface="+mn-ea"/>
                <a:sym typeface="+mn-ea"/>
              </a:rPr>
              <a:t>）在一些需要一段时间等待的任务如用户输入、文件读写和网络收发数据等，多</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线程使用效果理论上比单线程好。</a:t>
            </a:r>
            <a:endParaRPr lang="zh-CN" altLang="en-US"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4 </a:t>
            </a:r>
            <a:r>
              <a:rPr lang="zh-CN" altLang="en-US" sz="2000" dirty="0">
                <a:ln>
                  <a:noFill/>
                  <a:prstDash val="sysDot"/>
                </a:ln>
                <a:solidFill>
                  <a:schemeClr val="tx1">
                    <a:lumMod val="85000"/>
                    <a:lumOff val="15000"/>
                  </a:schemeClr>
                </a:solidFill>
                <a:latin typeface="+mn-ea"/>
                <a:cs typeface="+mn-ea"/>
                <a:sym typeface="+mn-ea"/>
              </a:rPr>
              <a:t>）每个线程都有一组</a:t>
            </a:r>
            <a:r>
              <a:rPr lang="en-US" altLang="zh-CN" sz="2000" dirty="0">
                <a:ln>
                  <a:noFill/>
                  <a:prstDash val="sysDot"/>
                </a:ln>
                <a:solidFill>
                  <a:schemeClr val="tx1">
                    <a:lumMod val="85000"/>
                    <a:lumOff val="15000"/>
                  </a:schemeClr>
                </a:solidFill>
                <a:latin typeface="+mn-ea"/>
                <a:cs typeface="+mn-ea"/>
                <a:sym typeface="+mn-ea"/>
              </a:rPr>
              <a:t> CPU </a:t>
            </a:r>
            <a:r>
              <a:rPr lang="zh-CN" altLang="en-US" sz="2000" dirty="0">
                <a:ln>
                  <a:noFill/>
                  <a:prstDash val="sysDot"/>
                </a:ln>
                <a:solidFill>
                  <a:schemeClr val="tx1">
                    <a:lumMod val="85000"/>
                    <a:lumOff val="15000"/>
                  </a:schemeClr>
                </a:solidFill>
                <a:latin typeface="+mn-ea"/>
                <a:cs typeface="+mn-ea"/>
                <a:sym typeface="+mn-ea"/>
              </a:rPr>
              <a:t>寄存器，称为线程的上下文，该上下文反映了线程上</a:t>
            </a:r>
            <a:r>
              <a:rPr lang="en-US" altLang="zh-CN" sz="2000" dirty="0">
                <a:ln>
                  <a:noFill/>
                  <a:prstDash val="sysDot"/>
                </a:ln>
                <a:solidFill>
                  <a:schemeClr val="tx1">
                    <a:lumMod val="85000"/>
                    <a:lumOff val="15000"/>
                  </a:schemeClr>
                </a:solidFill>
                <a:latin typeface="+mn-ea"/>
                <a:cs typeface="+mn-ea"/>
                <a:sym typeface="+mn-ea"/>
              </a:rPr>
              <a:t> </a:t>
            </a:r>
            <a:r>
              <a:rPr lang="zh-CN" altLang="en-US" sz="2000" dirty="0">
                <a:ln>
                  <a:noFill/>
                  <a:prstDash val="sysDot"/>
                </a:ln>
                <a:solidFill>
                  <a:schemeClr val="tx1">
                    <a:lumMod val="85000"/>
                    <a:lumOff val="15000"/>
                  </a:schemeClr>
                </a:solidFill>
                <a:latin typeface="+mn-ea"/>
                <a:cs typeface="+mn-ea"/>
                <a:sym typeface="+mn-ea"/>
              </a:rPr>
              <a:t>次运行该线程的</a:t>
            </a:r>
            <a:r>
              <a:rPr lang="en-US" altLang="zh-CN" sz="2000" dirty="0">
                <a:ln>
                  <a:noFill/>
                  <a:prstDash val="sysDot"/>
                </a:ln>
                <a:solidFill>
                  <a:schemeClr val="tx1">
                    <a:lumMod val="85000"/>
                    <a:lumOff val="15000"/>
                  </a:schemeClr>
                </a:solidFill>
                <a:latin typeface="+mn-ea"/>
                <a:cs typeface="+mn-ea"/>
                <a:sym typeface="+mn-ea"/>
              </a:rPr>
              <a:t> CPU </a:t>
            </a:r>
            <a:r>
              <a:rPr lang="zh-CN" altLang="en-US" sz="2000" dirty="0">
                <a:ln>
                  <a:noFill/>
                  <a:prstDash val="sysDot"/>
                </a:ln>
                <a:solidFill>
                  <a:schemeClr val="tx1">
                    <a:lumMod val="85000"/>
                    <a:lumOff val="15000"/>
                  </a:schemeClr>
                </a:solidFill>
                <a:latin typeface="+mn-ea"/>
                <a:cs typeface="+mn-ea"/>
                <a:sym typeface="+mn-ea"/>
              </a:rPr>
              <a:t>寄存器的状态。</a:t>
            </a:r>
            <a:endParaRPr lang="zh-CN" altLang="en-US"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2000" dirty="0">
                <a:ln>
                  <a:noFill/>
                  <a:prstDash val="sysDot"/>
                </a:ln>
                <a:solidFill>
                  <a:schemeClr val="tx1">
                    <a:lumMod val="85000"/>
                    <a:lumOff val="15000"/>
                  </a:schemeClr>
                </a:solidFill>
                <a:latin typeface="+mn-ea"/>
                <a:cs typeface="+mn-ea"/>
                <a:sym typeface="+mn-ea"/>
              </a:rPr>
              <a:t>（</a:t>
            </a:r>
            <a:r>
              <a:rPr lang="en-US" altLang="zh-CN" sz="2000" dirty="0">
                <a:ln>
                  <a:noFill/>
                  <a:prstDash val="sysDot"/>
                </a:ln>
                <a:solidFill>
                  <a:schemeClr val="tx1">
                    <a:lumMod val="85000"/>
                    <a:lumOff val="15000"/>
                  </a:schemeClr>
                </a:solidFill>
                <a:latin typeface="+mn-ea"/>
                <a:cs typeface="+mn-ea"/>
                <a:sym typeface="+mn-ea"/>
              </a:rPr>
              <a:t> 5 </a:t>
            </a:r>
            <a:r>
              <a:rPr lang="zh-CN" altLang="en-US" sz="2000" dirty="0">
                <a:ln>
                  <a:noFill/>
                  <a:prstDash val="sysDot"/>
                </a:ln>
                <a:solidFill>
                  <a:schemeClr val="tx1">
                    <a:lumMod val="85000"/>
                    <a:lumOff val="15000"/>
                  </a:schemeClr>
                </a:solidFill>
                <a:latin typeface="+mn-ea"/>
                <a:cs typeface="+mn-ea"/>
                <a:sym typeface="+mn-ea"/>
              </a:rPr>
              <a:t>）在其他线程正在运行时，线程可以暂时搁置（也称睡眠），又称线程的退让。。</a:t>
            </a:r>
            <a:endParaRPr lang="zh-CN" altLang="en-US" sz="2000"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多线程网络数据采集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71713"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多进程网络数据采集</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爬取旅游网站数据</a:t>
            </a:r>
            <a:endParaRPr lang="zh-CN" altLang="en-US" sz="2600" dirty="0">
              <a:solidFill>
                <a:schemeClr val="tx1"/>
              </a:solidFill>
              <a:sym typeface="+mn-ea"/>
            </a:endParaRPr>
          </a:p>
        </p:txBody>
      </p:sp>
      <p:sp>
        <p:nvSpPr>
          <p:cNvPr id="30" name="文本框 29"/>
          <p:cNvSpPr txBox="1"/>
          <p:nvPr/>
        </p:nvSpPr>
        <p:spPr>
          <a:xfrm>
            <a:off x="2352467" y="342898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图形 13"/>
          <p:cNvSpPr/>
          <p:nvPr>
            <p:custDataLst>
              <p:tags r:id="rId1"/>
            </p:custDataLst>
          </p:nvPr>
        </p:nvSpPr>
        <p:spPr>
          <a:xfrm>
            <a:off x="-369" y="1624965"/>
            <a:ext cx="12190730" cy="5233035"/>
          </a:xfrm>
          <a:custGeom>
            <a:avLst/>
            <a:gdLst>
              <a:gd name="connsiteX0" fmla="*/ 0 w 19198"/>
              <a:gd name="connsiteY0" fmla="*/ 8241 h 8241"/>
              <a:gd name="connsiteX1" fmla="*/ 0 w 19198"/>
              <a:gd name="connsiteY1" fmla="*/ 2951 h 8241"/>
              <a:gd name="connsiteX2" fmla="*/ 780 w 19198"/>
              <a:gd name="connsiteY2" fmla="*/ 3014 h 8241"/>
              <a:gd name="connsiteX3" fmla="*/ 1608 w 19198"/>
              <a:gd name="connsiteY3" fmla="*/ 2199 h 8241"/>
              <a:gd name="connsiteX4" fmla="*/ 1860 w 19198"/>
              <a:gd name="connsiteY4" fmla="*/ 1592 h 8241"/>
              <a:gd name="connsiteX5" fmla="*/ 3376 w 19198"/>
              <a:gd name="connsiteY5" fmla="*/ 0 h 8241"/>
              <a:gd name="connsiteX6" fmla="*/ 19198 w 19198"/>
              <a:gd name="connsiteY6" fmla="*/ 569 h 8241"/>
              <a:gd name="connsiteX7" fmla="*/ 19193 w 19198"/>
              <a:gd name="connsiteY7" fmla="*/ 8230 h 8241"/>
              <a:gd name="connsiteX8" fmla="*/ 0 w 19198"/>
              <a:gd name="connsiteY8" fmla="*/ 8241 h 8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198" h="8241">
                <a:moveTo>
                  <a:pt x="0" y="8241"/>
                </a:moveTo>
                <a:lnTo>
                  <a:pt x="0" y="2951"/>
                </a:lnTo>
                <a:cubicBezTo>
                  <a:pt x="0" y="2951"/>
                  <a:pt x="374" y="3158"/>
                  <a:pt x="780" y="3014"/>
                </a:cubicBezTo>
                <a:cubicBezTo>
                  <a:pt x="1103" y="2899"/>
                  <a:pt x="1352" y="2647"/>
                  <a:pt x="1608" y="2199"/>
                </a:cubicBezTo>
                <a:cubicBezTo>
                  <a:pt x="1717" y="2008"/>
                  <a:pt x="1802" y="1804"/>
                  <a:pt x="1860" y="1592"/>
                </a:cubicBezTo>
                <a:cubicBezTo>
                  <a:pt x="1969" y="1194"/>
                  <a:pt x="2282" y="82"/>
                  <a:pt x="3376" y="0"/>
                </a:cubicBezTo>
                <a:lnTo>
                  <a:pt x="19198" y="569"/>
                </a:lnTo>
                <a:lnTo>
                  <a:pt x="19193" y="8230"/>
                </a:lnTo>
                <a:cubicBezTo>
                  <a:pt x="12468" y="8242"/>
                  <a:pt x="6398" y="8237"/>
                  <a:pt x="0" y="8241"/>
                </a:cubicBezTo>
                <a:close/>
              </a:path>
            </a:pathLst>
          </a:custGeom>
          <a:solidFill>
            <a:schemeClr val="accent1"/>
          </a:solidFill>
          <a:ln w="1828" cap="flat">
            <a:noFill/>
            <a:prstDash val="solid"/>
            <a:miter/>
          </a:ln>
        </p:spPr>
        <p:txBody>
          <a:bodyPr rtlCol="0" anchor="ctr"/>
          <a:lstStyle/>
          <a:p>
            <a:endParaRPr lang="zh-CN" altLang="en-US" sz="1800" dirty="0">
              <a:highlight>
                <a:srgbClr val="FFFF00"/>
              </a:highlight>
            </a:endParaRPr>
          </a:p>
        </p:txBody>
      </p:sp>
      <p:cxnSp>
        <p:nvCxnSpPr>
          <p:cNvPr id="2" name="直接连接符 1"/>
          <p:cNvCxnSpPr/>
          <p:nvPr>
            <p:custDataLst>
              <p:tags r:id="rId2"/>
            </p:custDataLst>
          </p:nvPr>
        </p:nvCxnSpPr>
        <p:spPr>
          <a:xfrm>
            <a:off x="735306" y="5096785"/>
            <a:ext cx="1678488" cy="0"/>
          </a:xfrm>
          <a:prstGeom prst="line">
            <a:avLst/>
          </a:prstGeom>
          <a:ln>
            <a:solidFill>
              <a:srgbClr val="FFFFFF"/>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custDataLst>
              <p:tags r:id="rId3"/>
            </p:custDataLst>
          </p:nvPr>
        </p:nvPicPr>
        <p:blipFill>
          <a:blip r:embed="rId4"/>
          <a:srcRect/>
          <a:stretch>
            <a:fillRect/>
          </a:stretch>
        </p:blipFill>
        <p:spPr>
          <a:xfrm>
            <a:off x="2057400" y="3781"/>
            <a:ext cx="10134600" cy="6854210"/>
          </a:xfrm>
          <a:custGeom>
            <a:avLst/>
            <a:gdLst>
              <a:gd name="connsiteX0" fmla="*/ 888236 w 10100298"/>
              <a:gd name="connsiteY0" fmla="*/ 0 h 6857075"/>
              <a:gd name="connsiteX1" fmla="*/ 10100298 w 10100298"/>
              <a:gd name="connsiteY1" fmla="*/ 0 h 6857075"/>
              <a:gd name="connsiteX2" fmla="*/ 10100298 w 10100298"/>
              <a:gd name="connsiteY2" fmla="*/ 4983606 h 6857075"/>
              <a:gd name="connsiteX3" fmla="*/ 9993951 w 10100298"/>
              <a:gd name="connsiteY3" fmla="*/ 4928449 h 6857075"/>
              <a:gd name="connsiteX4" fmla="*/ 8509161 w 10100298"/>
              <a:gd name="connsiteY4" fmla="*/ 5581280 h 6857075"/>
              <a:gd name="connsiteX5" fmla="*/ 8429447 w 10100298"/>
              <a:gd name="connsiteY5" fmla="*/ 5826156 h 6857075"/>
              <a:gd name="connsiteX6" fmla="*/ 8142957 w 10100298"/>
              <a:gd name="connsiteY6" fmla="*/ 6338656 h 6857075"/>
              <a:gd name="connsiteX7" fmla="*/ 6872895 w 10100298"/>
              <a:gd name="connsiteY7" fmla="*/ 6327004 h 6857075"/>
              <a:gd name="connsiteX8" fmla="*/ 6576973 w 10100298"/>
              <a:gd name="connsiteY8" fmla="*/ 6155000 h 6857075"/>
              <a:gd name="connsiteX9" fmla="*/ 5963674 w 10100298"/>
              <a:gd name="connsiteY9" fmla="*/ 5977816 h 6857075"/>
              <a:gd name="connsiteX10" fmla="*/ 5528853 w 10100298"/>
              <a:gd name="connsiteY10" fmla="*/ 6243037 h 6857075"/>
              <a:gd name="connsiteX11" fmla="*/ 4834360 w 10100298"/>
              <a:gd name="connsiteY11" fmla="*/ 6856890 h 6857075"/>
              <a:gd name="connsiteX12" fmla="*/ 3872243 w 10100298"/>
              <a:gd name="connsiteY12" fmla="*/ 6857075 h 6857075"/>
              <a:gd name="connsiteX13" fmla="*/ 3604433 w 10100298"/>
              <a:gd name="connsiteY13" fmla="*/ 6295563 h 6857075"/>
              <a:gd name="connsiteX14" fmla="*/ 3548578 w 10100298"/>
              <a:gd name="connsiteY14" fmla="*/ 5800078 h 6857075"/>
              <a:gd name="connsiteX15" fmla="*/ 3566888 w 10100298"/>
              <a:gd name="connsiteY15" fmla="*/ 4915640 h 6857075"/>
              <a:gd name="connsiteX16" fmla="*/ 3578355 w 10100298"/>
              <a:gd name="connsiteY16" fmla="*/ 4643762 h 6857075"/>
              <a:gd name="connsiteX17" fmla="*/ 3409679 w 10100298"/>
              <a:gd name="connsiteY17" fmla="*/ 3594162 h 6857075"/>
              <a:gd name="connsiteX18" fmla="*/ 1442350 w 10100298"/>
              <a:gd name="connsiteY18" fmla="*/ 2927967 h 6857075"/>
              <a:gd name="connsiteX19" fmla="*/ 105151 w 10100298"/>
              <a:gd name="connsiteY19" fmla="*/ 2295803 h 6857075"/>
              <a:gd name="connsiteX20" fmla="*/ 888236 w 10100298"/>
              <a:gd name="connsiteY20" fmla="*/ 0 h 6857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100298" h="6857075">
                <a:moveTo>
                  <a:pt x="888236" y="0"/>
                </a:moveTo>
                <a:lnTo>
                  <a:pt x="10100298" y="0"/>
                </a:lnTo>
                <a:lnTo>
                  <a:pt x="10100298" y="4983606"/>
                </a:lnTo>
                <a:lnTo>
                  <a:pt x="9993951" y="4928449"/>
                </a:lnTo>
                <a:cubicBezTo>
                  <a:pt x="8917140" y="4404862"/>
                  <a:pt x="8579934" y="5326678"/>
                  <a:pt x="8509161" y="5581280"/>
                </a:cubicBezTo>
                <a:cubicBezTo>
                  <a:pt x="8486226" y="5664139"/>
                  <a:pt x="8459778" y="5745887"/>
                  <a:pt x="8429447" y="5826156"/>
                </a:cubicBezTo>
                <a:cubicBezTo>
                  <a:pt x="8261881" y="6269855"/>
                  <a:pt x="8142957" y="6338656"/>
                  <a:pt x="8142957" y="6338656"/>
                </a:cubicBezTo>
                <a:cubicBezTo>
                  <a:pt x="7793214" y="6679152"/>
                  <a:pt x="7194341" y="6475706"/>
                  <a:pt x="6872895" y="6327004"/>
                </a:cubicBezTo>
                <a:cubicBezTo>
                  <a:pt x="6769137" y="6278917"/>
                  <a:pt x="6670373" y="6220842"/>
                  <a:pt x="6576973" y="6155000"/>
                </a:cubicBezTo>
                <a:cubicBezTo>
                  <a:pt x="6334132" y="5983550"/>
                  <a:pt x="6127541" y="5950813"/>
                  <a:pt x="5963674" y="5977816"/>
                </a:cubicBezTo>
                <a:cubicBezTo>
                  <a:pt x="5716024" y="6018506"/>
                  <a:pt x="5571947" y="6189771"/>
                  <a:pt x="5528853" y="6243037"/>
                </a:cubicBezTo>
                <a:cubicBezTo>
                  <a:pt x="5369425" y="6444634"/>
                  <a:pt x="5139160" y="6681557"/>
                  <a:pt x="4834360" y="6856890"/>
                </a:cubicBezTo>
                <a:lnTo>
                  <a:pt x="3872243" y="6857075"/>
                </a:lnTo>
                <a:cubicBezTo>
                  <a:pt x="3703012" y="6700422"/>
                  <a:pt x="3650486" y="6503448"/>
                  <a:pt x="3604433" y="6295563"/>
                </a:cubicBezTo>
                <a:cubicBezTo>
                  <a:pt x="3546358" y="6033487"/>
                  <a:pt x="3548578" y="5800078"/>
                  <a:pt x="3548578" y="5800078"/>
                </a:cubicBezTo>
                <a:lnTo>
                  <a:pt x="3566888" y="4915640"/>
                </a:lnTo>
                <a:cubicBezTo>
                  <a:pt x="3568737" y="4824829"/>
                  <a:pt x="3572806" y="4734203"/>
                  <a:pt x="3578355" y="4643762"/>
                </a:cubicBezTo>
                <a:cubicBezTo>
                  <a:pt x="3624038" y="3896003"/>
                  <a:pt x="3409679" y="3594162"/>
                  <a:pt x="3409679" y="3594162"/>
                </a:cubicBezTo>
                <a:cubicBezTo>
                  <a:pt x="2901618" y="2821250"/>
                  <a:pt x="1442350" y="2927967"/>
                  <a:pt x="1442350" y="2927967"/>
                </a:cubicBezTo>
                <a:cubicBezTo>
                  <a:pt x="400149" y="2975684"/>
                  <a:pt x="105151" y="2295803"/>
                  <a:pt x="105151" y="2295803"/>
                </a:cubicBezTo>
                <a:cubicBezTo>
                  <a:pt x="-363886" y="1179805"/>
                  <a:pt x="888236" y="0"/>
                  <a:pt x="888236" y="0"/>
                </a:cubicBezTo>
                <a:close/>
              </a:path>
            </a:pathLst>
          </a:custGeom>
          <a:solidFill>
            <a:schemeClr val="accent1">
              <a:lumMod val="60000"/>
              <a:lumOff val="40000"/>
            </a:schemeClr>
          </a:solidFill>
          <a:ln w="6350">
            <a:solidFill>
              <a:schemeClr val="tx1">
                <a:lumMod val="20000"/>
                <a:lumOff val="80000"/>
                <a:alpha val="40000"/>
              </a:schemeClr>
            </a:solidFill>
          </a:ln>
        </p:spPr>
      </p:pic>
      <p:sp>
        <p:nvSpPr>
          <p:cNvPr id="3" name="任意多边形: 形状 24"/>
          <p:cNvSpPr/>
          <p:nvPr>
            <p:custDataLst>
              <p:tags r:id="rId5"/>
            </p:custDataLst>
          </p:nvPr>
        </p:nvSpPr>
        <p:spPr>
          <a:xfrm>
            <a:off x="1924050" y="0"/>
            <a:ext cx="10267951" cy="6858000"/>
          </a:xfrm>
          <a:custGeom>
            <a:avLst/>
            <a:gdLst>
              <a:gd name="connsiteX0" fmla="*/ 9553460 w 10267951"/>
              <a:gd name="connsiteY0" fmla="*/ 4764340 h 6842188"/>
              <a:gd name="connsiteX1" fmla="*/ 9559103 w 10267951"/>
              <a:gd name="connsiteY1" fmla="*/ 4764340 h 6842188"/>
              <a:gd name="connsiteX2" fmla="*/ 9628174 w 10267951"/>
              <a:gd name="connsiteY2" fmla="*/ 4766180 h 6842188"/>
              <a:gd name="connsiteX3" fmla="*/ 9634184 w 10267951"/>
              <a:gd name="connsiteY3" fmla="*/ 4766180 h 6842188"/>
              <a:gd name="connsiteX4" fmla="*/ 9706690 w 10267951"/>
              <a:gd name="connsiteY4" fmla="*/ 4773909 h 6842188"/>
              <a:gd name="connsiteX5" fmla="*/ 9712210 w 10267951"/>
              <a:gd name="connsiteY5" fmla="*/ 4774646 h 6842188"/>
              <a:gd name="connsiteX6" fmla="*/ 9789623 w 10267951"/>
              <a:gd name="connsiteY6" fmla="*/ 4788755 h 6842188"/>
              <a:gd name="connsiteX7" fmla="*/ 9794652 w 10267951"/>
              <a:gd name="connsiteY7" fmla="*/ 4789858 h 6842188"/>
              <a:gd name="connsiteX8" fmla="*/ 9876115 w 10267951"/>
              <a:gd name="connsiteY8" fmla="*/ 4810469 h 6842188"/>
              <a:gd name="connsiteX9" fmla="*/ 9880653 w 10267951"/>
              <a:gd name="connsiteY9" fmla="*/ 4811695 h 6842188"/>
              <a:gd name="connsiteX10" fmla="*/ 9966531 w 10267951"/>
              <a:gd name="connsiteY10" fmla="*/ 4839176 h 6842188"/>
              <a:gd name="connsiteX11" fmla="*/ 9971070 w 10267951"/>
              <a:gd name="connsiteY11" fmla="*/ 4840771 h 6842188"/>
              <a:gd name="connsiteX12" fmla="*/ 10061610 w 10267951"/>
              <a:gd name="connsiteY12" fmla="*/ 4875981 h 6842188"/>
              <a:gd name="connsiteX13" fmla="*/ 10065290 w 10267951"/>
              <a:gd name="connsiteY13" fmla="*/ 4877452 h 6842188"/>
              <a:gd name="connsiteX14" fmla="*/ 10160613 w 10267951"/>
              <a:gd name="connsiteY14" fmla="*/ 4920514 h 6842188"/>
              <a:gd name="connsiteX15" fmla="*/ 10164294 w 10267951"/>
              <a:gd name="connsiteY15" fmla="*/ 4922355 h 6842188"/>
              <a:gd name="connsiteX16" fmla="*/ 10267951 w 10267951"/>
              <a:gd name="connsiteY16" fmla="*/ 4975998 h 6842188"/>
              <a:gd name="connsiteX17" fmla="*/ 10267951 w 10267951"/>
              <a:gd name="connsiteY17" fmla="*/ 5146603 h 6842188"/>
              <a:gd name="connsiteX18" fmla="*/ 10097186 w 10267951"/>
              <a:gd name="connsiteY18" fmla="*/ 5058040 h 6842188"/>
              <a:gd name="connsiteX19" fmla="*/ 10005543 w 10267951"/>
              <a:gd name="connsiteY19" fmla="*/ 5016697 h 6842188"/>
              <a:gd name="connsiteX20" fmla="*/ 9919666 w 10267951"/>
              <a:gd name="connsiteY20" fmla="*/ 4983082 h 6842188"/>
              <a:gd name="connsiteX21" fmla="*/ 9837958 w 10267951"/>
              <a:gd name="connsiteY21" fmla="*/ 4957073 h 6842188"/>
              <a:gd name="connsiteX22" fmla="*/ 9761160 w 10267951"/>
              <a:gd name="connsiteY22" fmla="*/ 4937689 h 6842188"/>
              <a:gd name="connsiteX23" fmla="*/ 9689024 w 10267951"/>
              <a:gd name="connsiteY23" fmla="*/ 4924562 h 6842188"/>
              <a:gd name="connsiteX24" fmla="*/ 9622406 w 10267951"/>
              <a:gd name="connsiteY24" fmla="*/ 4917569 h 6842188"/>
              <a:gd name="connsiteX25" fmla="*/ 9559103 w 10267951"/>
              <a:gd name="connsiteY25" fmla="*/ 4915852 h 6842188"/>
              <a:gd name="connsiteX26" fmla="*/ 9500216 w 10267951"/>
              <a:gd name="connsiteY26" fmla="*/ 4918429 h 6842188"/>
              <a:gd name="connsiteX27" fmla="*/ 9445744 w 10267951"/>
              <a:gd name="connsiteY27" fmla="*/ 4925911 h 6842188"/>
              <a:gd name="connsiteX28" fmla="*/ 9394096 w 10267951"/>
              <a:gd name="connsiteY28" fmla="*/ 4937077 h 6842188"/>
              <a:gd name="connsiteX29" fmla="*/ 9345883 w 10267951"/>
              <a:gd name="connsiteY29" fmla="*/ 4951921 h 6842188"/>
              <a:gd name="connsiteX30" fmla="*/ 9299754 w 10267951"/>
              <a:gd name="connsiteY30" fmla="*/ 4970077 h 6842188"/>
              <a:gd name="connsiteX31" fmla="*/ 9257061 w 10267951"/>
              <a:gd name="connsiteY31" fmla="*/ 4991178 h 6842188"/>
              <a:gd name="connsiteX32" fmla="*/ 9215594 w 10267951"/>
              <a:gd name="connsiteY32" fmla="*/ 5014978 h 6842188"/>
              <a:gd name="connsiteX33" fmla="*/ 9177072 w 10267951"/>
              <a:gd name="connsiteY33" fmla="*/ 5042093 h 6842188"/>
              <a:gd name="connsiteX34" fmla="*/ 9140267 w 10267951"/>
              <a:gd name="connsiteY34" fmla="*/ 5071658 h 6842188"/>
              <a:gd name="connsiteX35" fmla="*/ 9106530 w 10267951"/>
              <a:gd name="connsiteY35" fmla="*/ 5102452 h 6842188"/>
              <a:gd name="connsiteX36" fmla="*/ 9074510 w 10267951"/>
              <a:gd name="connsiteY36" fmla="*/ 5135943 h 6842188"/>
              <a:gd name="connsiteX37" fmla="*/ 9043838 w 10267951"/>
              <a:gd name="connsiteY37" fmla="*/ 5171398 h 6842188"/>
              <a:gd name="connsiteX38" fmla="*/ 9015622 w 10267951"/>
              <a:gd name="connsiteY38" fmla="*/ 5207467 h 6842188"/>
              <a:gd name="connsiteX39" fmla="*/ 8989491 w 10267951"/>
              <a:gd name="connsiteY39" fmla="*/ 5244272 h 6842188"/>
              <a:gd name="connsiteX40" fmla="*/ 8964956 w 10267951"/>
              <a:gd name="connsiteY40" fmla="*/ 5282918 h 6842188"/>
              <a:gd name="connsiteX41" fmla="*/ 8942504 w 10267951"/>
              <a:gd name="connsiteY41" fmla="*/ 5320948 h 6842188"/>
              <a:gd name="connsiteX42" fmla="*/ 8922753 w 10267951"/>
              <a:gd name="connsiteY42" fmla="*/ 5357753 h 6842188"/>
              <a:gd name="connsiteX43" fmla="*/ 8886684 w 10267951"/>
              <a:gd name="connsiteY43" fmla="*/ 5433816 h 6842188"/>
              <a:gd name="connsiteX44" fmla="*/ 8857976 w 10267951"/>
              <a:gd name="connsiteY44" fmla="*/ 5503867 h 6842188"/>
              <a:gd name="connsiteX45" fmla="*/ 8846934 w 10267951"/>
              <a:gd name="connsiteY45" fmla="*/ 5534414 h 6842188"/>
              <a:gd name="connsiteX46" fmla="*/ 8829391 w 10267951"/>
              <a:gd name="connsiteY46" fmla="*/ 5588886 h 6842188"/>
              <a:gd name="connsiteX47" fmla="*/ 8822521 w 10267951"/>
              <a:gd name="connsiteY47" fmla="*/ 5613421 h 6842188"/>
              <a:gd name="connsiteX48" fmla="*/ 8822521 w 10267951"/>
              <a:gd name="connsiteY48" fmla="*/ 5615140 h 6842188"/>
              <a:gd name="connsiteX49" fmla="*/ 8784490 w 10267951"/>
              <a:gd name="connsiteY49" fmla="*/ 5740521 h 6842188"/>
              <a:gd name="connsiteX50" fmla="*/ 8783508 w 10267951"/>
              <a:gd name="connsiteY50" fmla="*/ 5743588 h 6842188"/>
              <a:gd name="connsiteX51" fmla="*/ 8739955 w 10267951"/>
              <a:gd name="connsiteY51" fmla="*/ 5867987 h 6842188"/>
              <a:gd name="connsiteX52" fmla="*/ 8738853 w 10267951"/>
              <a:gd name="connsiteY52" fmla="*/ 5870686 h 6842188"/>
              <a:gd name="connsiteX53" fmla="*/ 8707076 w 10267951"/>
              <a:gd name="connsiteY53" fmla="*/ 5951656 h 6842188"/>
              <a:gd name="connsiteX54" fmla="*/ 8706340 w 10267951"/>
              <a:gd name="connsiteY54" fmla="*/ 5953252 h 6842188"/>
              <a:gd name="connsiteX55" fmla="*/ 8675792 w 10267951"/>
              <a:gd name="connsiteY55" fmla="*/ 6026124 h 6842188"/>
              <a:gd name="connsiteX56" fmla="*/ 8674933 w 10267951"/>
              <a:gd name="connsiteY56" fmla="*/ 6027964 h 6842188"/>
              <a:gd name="connsiteX57" fmla="*/ 8645735 w 10267951"/>
              <a:gd name="connsiteY57" fmla="*/ 6092495 h 6842188"/>
              <a:gd name="connsiteX58" fmla="*/ 8644754 w 10267951"/>
              <a:gd name="connsiteY58" fmla="*/ 6094704 h 6842188"/>
              <a:gd name="connsiteX59" fmla="*/ 8616783 w 10267951"/>
              <a:gd name="connsiteY59" fmla="*/ 6151629 h 6842188"/>
              <a:gd name="connsiteX60" fmla="*/ 8616048 w 10267951"/>
              <a:gd name="connsiteY60" fmla="*/ 6153100 h 6842188"/>
              <a:gd name="connsiteX61" fmla="*/ 8589915 w 10267951"/>
              <a:gd name="connsiteY61" fmla="*/ 6202909 h 6842188"/>
              <a:gd name="connsiteX62" fmla="*/ 8588443 w 10267951"/>
              <a:gd name="connsiteY62" fmla="*/ 6205731 h 6842188"/>
              <a:gd name="connsiteX63" fmla="*/ 8563050 w 10267951"/>
              <a:gd name="connsiteY63" fmla="*/ 6249896 h 6842188"/>
              <a:gd name="connsiteX64" fmla="*/ 8561699 w 10267951"/>
              <a:gd name="connsiteY64" fmla="*/ 6252104 h 6842188"/>
              <a:gd name="connsiteX65" fmla="*/ 8538635 w 10267951"/>
              <a:gd name="connsiteY65" fmla="*/ 6288909 h 6842188"/>
              <a:gd name="connsiteX66" fmla="*/ 8537408 w 10267951"/>
              <a:gd name="connsiteY66" fmla="*/ 6290749 h 6842188"/>
              <a:gd name="connsiteX67" fmla="*/ 8515817 w 10267951"/>
              <a:gd name="connsiteY67" fmla="*/ 6323505 h 6842188"/>
              <a:gd name="connsiteX68" fmla="*/ 8513239 w 10267951"/>
              <a:gd name="connsiteY68" fmla="*/ 6327064 h 6842188"/>
              <a:gd name="connsiteX69" fmla="*/ 8492874 w 10267951"/>
              <a:gd name="connsiteY69" fmla="*/ 6354422 h 6842188"/>
              <a:gd name="connsiteX70" fmla="*/ 8491157 w 10267951"/>
              <a:gd name="connsiteY70" fmla="*/ 6356507 h 6842188"/>
              <a:gd name="connsiteX71" fmla="*/ 8473368 w 10267951"/>
              <a:gd name="connsiteY71" fmla="*/ 6378712 h 6842188"/>
              <a:gd name="connsiteX72" fmla="*/ 8471284 w 10267951"/>
              <a:gd name="connsiteY72" fmla="*/ 6381289 h 6842188"/>
              <a:gd name="connsiteX73" fmla="*/ 8454965 w 10267951"/>
              <a:gd name="connsiteY73" fmla="*/ 6400305 h 6842188"/>
              <a:gd name="connsiteX74" fmla="*/ 8452390 w 10267951"/>
              <a:gd name="connsiteY74" fmla="*/ 6403127 h 6842188"/>
              <a:gd name="connsiteX75" fmla="*/ 8437913 w 10267951"/>
              <a:gd name="connsiteY75" fmla="*/ 6417971 h 6842188"/>
              <a:gd name="connsiteX76" fmla="*/ 8434478 w 10267951"/>
              <a:gd name="connsiteY76" fmla="*/ 6421285 h 6842188"/>
              <a:gd name="connsiteX77" fmla="*/ 8422211 w 10267951"/>
              <a:gd name="connsiteY77" fmla="*/ 6432693 h 6842188"/>
              <a:gd name="connsiteX78" fmla="*/ 8418898 w 10267951"/>
              <a:gd name="connsiteY78" fmla="*/ 6435515 h 6842188"/>
              <a:gd name="connsiteX79" fmla="*/ 8409206 w 10267951"/>
              <a:gd name="connsiteY79" fmla="*/ 6443366 h 6842188"/>
              <a:gd name="connsiteX80" fmla="*/ 8405892 w 10267951"/>
              <a:gd name="connsiteY80" fmla="*/ 6445942 h 6842188"/>
              <a:gd name="connsiteX81" fmla="*/ 8404911 w 10267951"/>
              <a:gd name="connsiteY81" fmla="*/ 6445942 h 6842188"/>
              <a:gd name="connsiteX82" fmla="*/ 8375957 w 10267951"/>
              <a:gd name="connsiteY82" fmla="*/ 6472073 h 6842188"/>
              <a:gd name="connsiteX83" fmla="*/ 8371910 w 10267951"/>
              <a:gd name="connsiteY83" fmla="*/ 6475508 h 6842188"/>
              <a:gd name="connsiteX84" fmla="*/ 8332529 w 10267951"/>
              <a:gd name="connsiteY84" fmla="*/ 6506178 h 6842188"/>
              <a:gd name="connsiteX85" fmla="*/ 8327866 w 10267951"/>
              <a:gd name="connsiteY85" fmla="*/ 6509491 h 6842188"/>
              <a:gd name="connsiteX86" fmla="*/ 8287136 w 10267951"/>
              <a:gd name="connsiteY86" fmla="*/ 6536604 h 6842188"/>
              <a:gd name="connsiteX87" fmla="*/ 8282722 w 10267951"/>
              <a:gd name="connsiteY87" fmla="*/ 6539426 h 6842188"/>
              <a:gd name="connsiteX88" fmla="*/ 8241008 w 10267951"/>
              <a:gd name="connsiteY88" fmla="*/ 6563227 h 6842188"/>
              <a:gd name="connsiteX89" fmla="*/ 8236838 w 10267951"/>
              <a:gd name="connsiteY89" fmla="*/ 6565434 h 6842188"/>
              <a:gd name="connsiteX90" fmla="*/ 8193531 w 10267951"/>
              <a:gd name="connsiteY90" fmla="*/ 6586782 h 6842188"/>
              <a:gd name="connsiteX91" fmla="*/ 8188377 w 10267951"/>
              <a:gd name="connsiteY91" fmla="*/ 6589113 h 6842188"/>
              <a:gd name="connsiteX92" fmla="*/ 8144212 w 10267951"/>
              <a:gd name="connsiteY92" fmla="*/ 6606902 h 6842188"/>
              <a:gd name="connsiteX93" fmla="*/ 8140041 w 10267951"/>
              <a:gd name="connsiteY93" fmla="*/ 6608495 h 6842188"/>
              <a:gd name="connsiteX94" fmla="*/ 8095508 w 10267951"/>
              <a:gd name="connsiteY94" fmla="*/ 6623341 h 6842188"/>
              <a:gd name="connsiteX95" fmla="*/ 8091214 w 10267951"/>
              <a:gd name="connsiteY95" fmla="*/ 6624568 h 6842188"/>
              <a:gd name="connsiteX96" fmla="*/ 8044964 w 10267951"/>
              <a:gd name="connsiteY96" fmla="*/ 6636836 h 6842188"/>
              <a:gd name="connsiteX97" fmla="*/ 8038828 w 10267951"/>
              <a:gd name="connsiteY97" fmla="*/ 6638308 h 6842188"/>
              <a:gd name="connsiteX98" fmla="*/ 7947553 w 10267951"/>
              <a:gd name="connsiteY98" fmla="*/ 6654993 h 6842188"/>
              <a:gd name="connsiteX99" fmla="*/ 7939701 w 10267951"/>
              <a:gd name="connsiteY99" fmla="*/ 6655975 h 6842188"/>
              <a:gd name="connsiteX100" fmla="*/ 7846708 w 10267951"/>
              <a:gd name="connsiteY100" fmla="*/ 6663335 h 6842188"/>
              <a:gd name="connsiteX101" fmla="*/ 7840452 w 10267951"/>
              <a:gd name="connsiteY101" fmla="*/ 6663335 h 6842188"/>
              <a:gd name="connsiteX102" fmla="*/ 7746846 w 10267951"/>
              <a:gd name="connsiteY102" fmla="*/ 6663335 h 6842188"/>
              <a:gd name="connsiteX103" fmla="*/ 7741080 w 10267951"/>
              <a:gd name="connsiteY103" fmla="*/ 6663335 h 6842188"/>
              <a:gd name="connsiteX104" fmla="*/ 7647842 w 10267951"/>
              <a:gd name="connsiteY104" fmla="*/ 6655852 h 6842188"/>
              <a:gd name="connsiteX105" fmla="*/ 7643056 w 10267951"/>
              <a:gd name="connsiteY105" fmla="*/ 6655238 h 6842188"/>
              <a:gd name="connsiteX106" fmla="*/ 7551044 w 10267951"/>
              <a:gd name="connsiteY106" fmla="*/ 6641989 h 6842188"/>
              <a:gd name="connsiteX107" fmla="*/ 7546997 w 10267951"/>
              <a:gd name="connsiteY107" fmla="*/ 6641253 h 6842188"/>
              <a:gd name="connsiteX108" fmla="*/ 7456580 w 10267951"/>
              <a:gd name="connsiteY108" fmla="*/ 6622973 h 6842188"/>
              <a:gd name="connsiteX109" fmla="*/ 7452531 w 10267951"/>
              <a:gd name="connsiteY109" fmla="*/ 6622114 h 6842188"/>
              <a:gd name="connsiteX110" fmla="*/ 7364814 w 10267951"/>
              <a:gd name="connsiteY110" fmla="*/ 6599416 h 6842188"/>
              <a:gd name="connsiteX111" fmla="*/ 7362114 w 10267951"/>
              <a:gd name="connsiteY111" fmla="*/ 6598681 h 6842188"/>
              <a:gd name="connsiteX112" fmla="*/ 7277218 w 10267951"/>
              <a:gd name="connsiteY112" fmla="*/ 6573286 h 6842188"/>
              <a:gd name="connsiteX113" fmla="*/ 7274398 w 10267951"/>
              <a:gd name="connsiteY113" fmla="*/ 6572305 h 6842188"/>
              <a:gd name="connsiteX114" fmla="*/ 7193426 w 10267951"/>
              <a:gd name="connsiteY114" fmla="*/ 6544580 h 6842188"/>
              <a:gd name="connsiteX115" fmla="*/ 7191340 w 10267951"/>
              <a:gd name="connsiteY115" fmla="*/ 6543719 h 6842188"/>
              <a:gd name="connsiteX116" fmla="*/ 7114664 w 10267951"/>
              <a:gd name="connsiteY116" fmla="*/ 6514767 h 6842188"/>
              <a:gd name="connsiteX117" fmla="*/ 7112210 w 10267951"/>
              <a:gd name="connsiteY117" fmla="*/ 6513785 h 6842188"/>
              <a:gd name="connsiteX118" fmla="*/ 7041056 w 10267951"/>
              <a:gd name="connsiteY118" fmla="*/ 6484097 h 6842188"/>
              <a:gd name="connsiteX119" fmla="*/ 7039706 w 10267951"/>
              <a:gd name="connsiteY119" fmla="*/ 6483483 h 6842188"/>
              <a:gd name="connsiteX120" fmla="*/ 6973826 w 10267951"/>
              <a:gd name="connsiteY120" fmla="*/ 6454408 h 6842188"/>
              <a:gd name="connsiteX121" fmla="*/ 6970760 w 10267951"/>
              <a:gd name="connsiteY121" fmla="*/ 6453057 h 6842188"/>
              <a:gd name="connsiteX122" fmla="*/ 6891016 w 10267951"/>
              <a:gd name="connsiteY122" fmla="*/ 6413555 h 6842188"/>
              <a:gd name="connsiteX123" fmla="*/ 6888316 w 10267951"/>
              <a:gd name="connsiteY123" fmla="*/ 6412082 h 6842188"/>
              <a:gd name="connsiteX124" fmla="*/ 6809432 w 10267951"/>
              <a:gd name="connsiteY124" fmla="*/ 6369633 h 6842188"/>
              <a:gd name="connsiteX125" fmla="*/ 6806241 w 10267951"/>
              <a:gd name="connsiteY125" fmla="*/ 6367916 h 6842188"/>
              <a:gd name="connsiteX126" fmla="*/ 6730058 w 10267951"/>
              <a:gd name="connsiteY126" fmla="*/ 6321298 h 6842188"/>
              <a:gd name="connsiteX127" fmla="*/ 6727358 w 10267951"/>
              <a:gd name="connsiteY127" fmla="*/ 6319579 h 6842188"/>
              <a:gd name="connsiteX128" fmla="*/ 6611916 w 10267951"/>
              <a:gd name="connsiteY128" fmla="*/ 6241922 h 6842188"/>
              <a:gd name="connsiteX129" fmla="*/ 6573146 w 10267951"/>
              <a:gd name="connsiteY129" fmla="*/ 6217386 h 6842188"/>
              <a:gd name="connsiteX130" fmla="*/ 6536342 w 10267951"/>
              <a:gd name="connsiteY130" fmla="*/ 6196653 h 6842188"/>
              <a:gd name="connsiteX131" fmla="*/ 6498802 w 10267951"/>
              <a:gd name="connsiteY131" fmla="*/ 6178005 h 6842188"/>
              <a:gd name="connsiteX132" fmla="*/ 6463836 w 10267951"/>
              <a:gd name="connsiteY132" fmla="*/ 6161934 h 6842188"/>
              <a:gd name="connsiteX133" fmla="*/ 6430224 w 10267951"/>
              <a:gd name="connsiteY133" fmla="*/ 6148928 h 6842188"/>
              <a:gd name="connsiteX134" fmla="*/ 6397834 w 10267951"/>
              <a:gd name="connsiteY134" fmla="*/ 6138010 h 6842188"/>
              <a:gd name="connsiteX135" fmla="*/ 6368024 w 10267951"/>
              <a:gd name="connsiteY135" fmla="*/ 6129790 h 6842188"/>
              <a:gd name="connsiteX136" fmla="*/ 6305701 w 10267951"/>
              <a:gd name="connsiteY136" fmla="*/ 6117522 h 6842188"/>
              <a:gd name="connsiteX137" fmla="*/ 6250372 w 10267951"/>
              <a:gd name="connsiteY137" fmla="*/ 6112002 h 6842188"/>
              <a:gd name="connsiteX138" fmla="*/ 6198476 w 10267951"/>
              <a:gd name="connsiteY138" fmla="*/ 6112615 h 6842188"/>
              <a:gd name="connsiteX139" fmla="*/ 6149403 w 10267951"/>
              <a:gd name="connsiteY139" fmla="*/ 6118137 h 6842188"/>
              <a:gd name="connsiteX140" fmla="*/ 6115421 w 10267951"/>
              <a:gd name="connsiteY140" fmla="*/ 6124883 h 6842188"/>
              <a:gd name="connsiteX141" fmla="*/ 6083156 w 10267951"/>
              <a:gd name="connsiteY141" fmla="*/ 6133593 h 6842188"/>
              <a:gd name="connsiteX142" fmla="*/ 6052608 w 10267951"/>
              <a:gd name="connsiteY142" fmla="*/ 6144389 h 6842188"/>
              <a:gd name="connsiteX143" fmla="*/ 6022796 w 10267951"/>
              <a:gd name="connsiteY143" fmla="*/ 6156657 h 6842188"/>
              <a:gd name="connsiteX144" fmla="*/ 5995315 w 10267951"/>
              <a:gd name="connsiteY144" fmla="*/ 6170153 h 6842188"/>
              <a:gd name="connsiteX145" fmla="*/ 5969552 w 10267951"/>
              <a:gd name="connsiteY145" fmla="*/ 6184752 h 6842188"/>
              <a:gd name="connsiteX146" fmla="*/ 5945015 w 10267951"/>
              <a:gd name="connsiteY146" fmla="*/ 6200333 h 6842188"/>
              <a:gd name="connsiteX147" fmla="*/ 5922319 w 10267951"/>
              <a:gd name="connsiteY147" fmla="*/ 6216526 h 6842188"/>
              <a:gd name="connsiteX148" fmla="*/ 5901464 w 10267951"/>
              <a:gd name="connsiteY148" fmla="*/ 6232843 h 6842188"/>
              <a:gd name="connsiteX149" fmla="*/ 5882570 w 10267951"/>
              <a:gd name="connsiteY149" fmla="*/ 6249038 h 6842188"/>
              <a:gd name="connsiteX150" fmla="*/ 5850795 w 10267951"/>
              <a:gd name="connsiteY150" fmla="*/ 6279217 h 6842188"/>
              <a:gd name="connsiteX151" fmla="*/ 5807367 w 10267951"/>
              <a:gd name="connsiteY151" fmla="*/ 6328291 h 6842188"/>
              <a:gd name="connsiteX152" fmla="*/ 5743695 w 10267951"/>
              <a:gd name="connsiteY152" fmla="*/ 6406438 h 6842188"/>
              <a:gd name="connsiteX153" fmla="*/ 5742100 w 10267951"/>
              <a:gd name="connsiteY153" fmla="*/ 6408279 h 6842188"/>
              <a:gd name="connsiteX154" fmla="*/ 5670086 w 10267951"/>
              <a:gd name="connsiteY154" fmla="*/ 6489984 h 6842188"/>
              <a:gd name="connsiteX155" fmla="*/ 5667755 w 10267951"/>
              <a:gd name="connsiteY155" fmla="*/ 6492437 h 6842188"/>
              <a:gd name="connsiteX156" fmla="*/ 5588748 w 10267951"/>
              <a:gd name="connsiteY156" fmla="*/ 6574758 h 6842188"/>
              <a:gd name="connsiteX157" fmla="*/ 5586538 w 10267951"/>
              <a:gd name="connsiteY157" fmla="*/ 6576968 h 6842188"/>
              <a:gd name="connsiteX158" fmla="*/ 5500661 w 10267951"/>
              <a:gd name="connsiteY158" fmla="*/ 6659285 h 6842188"/>
              <a:gd name="connsiteX159" fmla="*/ 5498086 w 10267951"/>
              <a:gd name="connsiteY159" fmla="*/ 6661617 h 6842188"/>
              <a:gd name="connsiteX160" fmla="*/ 5404971 w 10267951"/>
              <a:gd name="connsiteY160" fmla="*/ 6742832 h 6842188"/>
              <a:gd name="connsiteX161" fmla="*/ 5402026 w 10267951"/>
              <a:gd name="connsiteY161" fmla="*/ 6745287 h 6842188"/>
              <a:gd name="connsiteX162" fmla="*/ 5302039 w 10267951"/>
              <a:gd name="connsiteY162" fmla="*/ 6824171 h 6842188"/>
              <a:gd name="connsiteX163" fmla="*/ 5298604 w 10267951"/>
              <a:gd name="connsiteY163" fmla="*/ 6826747 h 6842188"/>
              <a:gd name="connsiteX164" fmla="*/ 5276499 w 10267951"/>
              <a:gd name="connsiteY164" fmla="*/ 6842188 h 6842188"/>
              <a:gd name="connsiteX165" fmla="*/ 4998877 w 10267951"/>
              <a:gd name="connsiteY165" fmla="*/ 6842188 h 6842188"/>
              <a:gd name="connsiteX166" fmla="*/ 5105625 w 10267951"/>
              <a:gd name="connsiteY166" fmla="*/ 6776325 h 6842188"/>
              <a:gd name="connsiteX167" fmla="*/ 5209905 w 10267951"/>
              <a:gd name="connsiteY167" fmla="*/ 6703453 h 6842188"/>
              <a:gd name="connsiteX168" fmla="*/ 5306946 w 10267951"/>
              <a:gd name="connsiteY168" fmla="*/ 6627267 h 6842188"/>
              <a:gd name="connsiteX169" fmla="*/ 5397241 w 10267951"/>
              <a:gd name="connsiteY169" fmla="*/ 6548505 h 6842188"/>
              <a:gd name="connsiteX170" fmla="*/ 5480787 w 10267951"/>
              <a:gd name="connsiteY170" fmla="*/ 6468516 h 6842188"/>
              <a:gd name="connsiteX171" fmla="*/ 5557464 w 10267951"/>
              <a:gd name="connsiteY171" fmla="*/ 6388651 h 6842188"/>
              <a:gd name="connsiteX172" fmla="*/ 5627147 w 10267951"/>
              <a:gd name="connsiteY172" fmla="*/ 6309398 h 6842188"/>
              <a:gd name="connsiteX173" fmla="*/ 5699039 w 10267951"/>
              <a:gd name="connsiteY173" fmla="*/ 6222169 h 6842188"/>
              <a:gd name="connsiteX174" fmla="*/ 5700019 w 10267951"/>
              <a:gd name="connsiteY174" fmla="*/ 6220943 h 6842188"/>
              <a:gd name="connsiteX175" fmla="*/ 5710816 w 10267951"/>
              <a:gd name="connsiteY175" fmla="*/ 6208675 h 6842188"/>
              <a:gd name="connsiteX176" fmla="*/ 5712165 w 10267951"/>
              <a:gd name="connsiteY176" fmla="*/ 6207081 h 6842188"/>
              <a:gd name="connsiteX177" fmla="*/ 5740136 w 10267951"/>
              <a:gd name="connsiteY177" fmla="*/ 6176287 h 6842188"/>
              <a:gd name="connsiteX178" fmla="*/ 5743326 w 10267951"/>
              <a:gd name="connsiteY178" fmla="*/ 6172974 h 6842188"/>
              <a:gd name="connsiteX179" fmla="*/ 5759889 w 10267951"/>
              <a:gd name="connsiteY179" fmla="*/ 6156782 h 6842188"/>
              <a:gd name="connsiteX180" fmla="*/ 5761607 w 10267951"/>
              <a:gd name="connsiteY180" fmla="*/ 6155309 h 6842188"/>
              <a:gd name="connsiteX181" fmla="*/ 5780868 w 10267951"/>
              <a:gd name="connsiteY181" fmla="*/ 6137519 h 6842188"/>
              <a:gd name="connsiteX182" fmla="*/ 5782830 w 10267951"/>
              <a:gd name="connsiteY182" fmla="*/ 6135803 h 6842188"/>
              <a:gd name="connsiteX183" fmla="*/ 5803932 w 10267951"/>
              <a:gd name="connsiteY183" fmla="*/ 6117647 h 6842188"/>
              <a:gd name="connsiteX184" fmla="*/ 5806630 w 10267951"/>
              <a:gd name="connsiteY184" fmla="*/ 6115437 h 6842188"/>
              <a:gd name="connsiteX185" fmla="*/ 5830185 w 10267951"/>
              <a:gd name="connsiteY185" fmla="*/ 6096913 h 6842188"/>
              <a:gd name="connsiteX186" fmla="*/ 5832884 w 10267951"/>
              <a:gd name="connsiteY186" fmla="*/ 6094949 h 6842188"/>
              <a:gd name="connsiteX187" fmla="*/ 5858279 w 10267951"/>
              <a:gd name="connsiteY187" fmla="*/ 6076792 h 6842188"/>
              <a:gd name="connsiteX188" fmla="*/ 5861224 w 10267951"/>
              <a:gd name="connsiteY188" fmla="*/ 6074707 h 6842188"/>
              <a:gd name="connsiteX189" fmla="*/ 5888583 w 10267951"/>
              <a:gd name="connsiteY189" fmla="*/ 6057041 h 6842188"/>
              <a:gd name="connsiteX190" fmla="*/ 5892263 w 10267951"/>
              <a:gd name="connsiteY190" fmla="*/ 6054833 h 6842188"/>
              <a:gd name="connsiteX191" fmla="*/ 5921706 w 10267951"/>
              <a:gd name="connsiteY191" fmla="*/ 6038024 h 6842188"/>
              <a:gd name="connsiteX192" fmla="*/ 5925756 w 10267951"/>
              <a:gd name="connsiteY192" fmla="*/ 6035939 h 6842188"/>
              <a:gd name="connsiteX193" fmla="*/ 5957162 w 10267951"/>
              <a:gd name="connsiteY193" fmla="*/ 6020481 h 6842188"/>
              <a:gd name="connsiteX194" fmla="*/ 5961086 w 10267951"/>
              <a:gd name="connsiteY194" fmla="*/ 6018764 h 6842188"/>
              <a:gd name="connsiteX195" fmla="*/ 5994947 w 10267951"/>
              <a:gd name="connsiteY195" fmla="*/ 6004287 h 6842188"/>
              <a:gd name="connsiteX196" fmla="*/ 5999486 w 10267951"/>
              <a:gd name="connsiteY196" fmla="*/ 6002569 h 6842188"/>
              <a:gd name="connsiteX197" fmla="*/ 6035065 w 10267951"/>
              <a:gd name="connsiteY197" fmla="*/ 5990301 h 6842188"/>
              <a:gd name="connsiteX198" fmla="*/ 6040463 w 10267951"/>
              <a:gd name="connsiteY198" fmla="*/ 5988584 h 6842188"/>
              <a:gd name="connsiteX199" fmla="*/ 6077268 w 10267951"/>
              <a:gd name="connsiteY199" fmla="*/ 5978524 h 6842188"/>
              <a:gd name="connsiteX200" fmla="*/ 6082052 w 10267951"/>
              <a:gd name="connsiteY200" fmla="*/ 5977419 h 6842188"/>
              <a:gd name="connsiteX201" fmla="*/ 6121678 w 10267951"/>
              <a:gd name="connsiteY201" fmla="*/ 5969447 h 6842188"/>
              <a:gd name="connsiteX202" fmla="*/ 6128180 w 10267951"/>
              <a:gd name="connsiteY202" fmla="*/ 5968465 h 6842188"/>
              <a:gd name="connsiteX203" fmla="*/ 6184736 w 10267951"/>
              <a:gd name="connsiteY203" fmla="*/ 5962085 h 6842188"/>
              <a:gd name="connsiteX204" fmla="*/ 6192343 w 10267951"/>
              <a:gd name="connsiteY204" fmla="*/ 5962085 h 6842188"/>
              <a:gd name="connsiteX205" fmla="*/ 6252088 w 10267951"/>
              <a:gd name="connsiteY205" fmla="*/ 5961471 h 6842188"/>
              <a:gd name="connsiteX206" fmla="*/ 6260063 w 10267951"/>
              <a:gd name="connsiteY206" fmla="*/ 5961471 h 6842188"/>
              <a:gd name="connsiteX207" fmla="*/ 6323122 w 10267951"/>
              <a:gd name="connsiteY207" fmla="*/ 5967482 h 6842188"/>
              <a:gd name="connsiteX208" fmla="*/ 6331218 w 10267951"/>
              <a:gd name="connsiteY208" fmla="*/ 5968710 h 6842188"/>
              <a:gd name="connsiteX209" fmla="*/ 6399920 w 10267951"/>
              <a:gd name="connsiteY209" fmla="*/ 5982817 h 6842188"/>
              <a:gd name="connsiteX210" fmla="*/ 6404706 w 10267951"/>
              <a:gd name="connsiteY210" fmla="*/ 5983922 h 6842188"/>
              <a:gd name="connsiteX211" fmla="*/ 6439055 w 10267951"/>
              <a:gd name="connsiteY211" fmla="*/ 5993369 h 6842188"/>
              <a:gd name="connsiteX212" fmla="*/ 6443349 w 10267951"/>
              <a:gd name="connsiteY212" fmla="*/ 5994718 h 6842188"/>
              <a:gd name="connsiteX213" fmla="*/ 6479418 w 10267951"/>
              <a:gd name="connsiteY213" fmla="*/ 6006986 h 6842188"/>
              <a:gd name="connsiteX214" fmla="*/ 6482484 w 10267951"/>
              <a:gd name="connsiteY214" fmla="*/ 6008091 h 6842188"/>
              <a:gd name="connsiteX215" fmla="*/ 6519290 w 10267951"/>
              <a:gd name="connsiteY215" fmla="*/ 6022445 h 6842188"/>
              <a:gd name="connsiteX216" fmla="*/ 6523706 w 10267951"/>
              <a:gd name="connsiteY216" fmla="*/ 6024283 h 6842188"/>
              <a:gd name="connsiteX217" fmla="*/ 6561860 w 10267951"/>
              <a:gd name="connsiteY217" fmla="*/ 6041828 h 6842188"/>
              <a:gd name="connsiteX218" fmla="*/ 6563946 w 10267951"/>
              <a:gd name="connsiteY218" fmla="*/ 6042810 h 6842188"/>
              <a:gd name="connsiteX219" fmla="*/ 6604186 w 10267951"/>
              <a:gd name="connsiteY219" fmla="*/ 6062929 h 6842188"/>
              <a:gd name="connsiteX220" fmla="*/ 6607375 w 10267951"/>
              <a:gd name="connsiteY220" fmla="*/ 6064524 h 6842188"/>
              <a:gd name="connsiteX221" fmla="*/ 6647615 w 10267951"/>
              <a:gd name="connsiteY221" fmla="*/ 6086975 h 6842188"/>
              <a:gd name="connsiteX222" fmla="*/ 6650682 w 10267951"/>
              <a:gd name="connsiteY222" fmla="*/ 6088692 h 6842188"/>
              <a:gd name="connsiteX223" fmla="*/ 6692026 w 10267951"/>
              <a:gd name="connsiteY223" fmla="*/ 6114333 h 6842188"/>
              <a:gd name="connsiteX224" fmla="*/ 6694480 w 10267951"/>
              <a:gd name="connsiteY224" fmla="*/ 6115928 h 6842188"/>
              <a:gd name="connsiteX225" fmla="*/ 6809800 w 10267951"/>
              <a:gd name="connsiteY225" fmla="*/ 6193462 h 6842188"/>
              <a:gd name="connsiteX226" fmla="*/ 6883410 w 10267951"/>
              <a:gd name="connsiteY226" fmla="*/ 6238241 h 6842188"/>
              <a:gd name="connsiteX227" fmla="*/ 6958492 w 10267951"/>
              <a:gd name="connsiteY227" fmla="*/ 6279340 h 6842188"/>
              <a:gd name="connsiteX228" fmla="*/ 7035290 w 10267951"/>
              <a:gd name="connsiteY228" fmla="*/ 6317372 h 6842188"/>
              <a:gd name="connsiteX229" fmla="*/ 7098962 w 10267951"/>
              <a:gd name="connsiteY229" fmla="*/ 6345466 h 6842188"/>
              <a:gd name="connsiteX230" fmla="*/ 7168276 w 10267951"/>
              <a:gd name="connsiteY230" fmla="*/ 6374419 h 6842188"/>
              <a:gd name="connsiteX231" fmla="*/ 7242623 w 10267951"/>
              <a:gd name="connsiteY231" fmla="*/ 6402512 h 6842188"/>
              <a:gd name="connsiteX232" fmla="*/ 7321016 w 10267951"/>
              <a:gd name="connsiteY232" fmla="*/ 6429381 h 6842188"/>
              <a:gd name="connsiteX233" fmla="*/ 7402968 w 10267951"/>
              <a:gd name="connsiteY233" fmla="*/ 6453918 h 6842188"/>
              <a:gd name="connsiteX234" fmla="*/ 7487250 w 10267951"/>
              <a:gd name="connsiteY234" fmla="*/ 6475754 h 6842188"/>
              <a:gd name="connsiteX235" fmla="*/ 7573128 w 10267951"/>
              <a:gd name="connsiteY235" fmla="*/ 6493174 h 6842188"/>
              <a:gd name="connsiteX236" fmla="*/ 7660600 w 10267951"/>
              <a:gd name="connsiteY236" fmla="*/ 6505443 h 6842188"/>
              <a:gd name="connsiteX237" fmla="*/ 7748564 w 10267951"/>
              <a:gd name="connsiteY237" fmla="*/ 6512559 h 6842188"/>
              <a:gd name="connsiteX238" fmla="*/ 7836157 w 10267951"/>
              <a:gd name="connsiteY238" fmla="*/ 6512559 h 6842188"/>
              <a:gd name="connsiteX239" fmla="*/ 7922035 w 10267951"/>
              <a:gd name="connsiteY239" fmla="*/ 6505810 h 6842188"/>
              <a:gd name="connsiteX240" fmla="*/ 8006440 w 10267951"/>
              <a:gd name="connsiteY240" fmla="*/ 6490353 h 6842188"/>
              <a:gd name="connsiteX241" fmla="*/ 8047416 w 10267951"/>
              <a:gd name="connsiteY241" fmla="*/ 6479188 h 6842188"/>
              <a:gd name="connsiteX242" fmla="*/ 8087656 w 10267951"/>
              <a:gd name="connsiteY242" fmla="*/ 6465817 h 6842188"/>
              <a:gd name="connsiteX243" fmla="*/ 8127036 w 10267951"/>
              <a:gd name="connsiteY243" fmla="*/ 6449867 h 6842188"/>
              <a:gd name="connsiteX244" fmla="*/ 8165682 w 10267951"/>
              <a:gd name="connsiteY244" fmla="*/ 6430853 h 6842188"/>
              <a:gd name="connsiteX245" fmla="*/ 8203100 w 10267951"/>
              <a:gd name="connsiteY245" fmla="*/ 6409505 h 6842188"/>
              <a:gd name="connsiteX246" fmla="*/ 8239292 w 10267951"/>
              <a:gd name="connsiteY246" fmla="*/ 6384970 h 6842188"/>
              <a:gd name="connsiteX247" fmla="*/ 8274254 w 10267951"/>
              <a:gd name="connsiteY247" fmla="*/ 6357612 h 6842188"/>
              <a:gd name="connsiteX248" fmla="*/ 8304312 w 10267951"/>
              <a:gd name="connsiteY248" fmla="*/ 6330622 h 6842188"/>
              <a:gd name="connsiteX249" fmla="*/ 8310692 w 10267951"/>
              <a:gd name="connsiteY249" fmla="*/ 6325468 h 6842188"/>
              <a:gd name="connsiteX250" fmla="*/ 8319646 w 10267951"/>
              <a:gd name="connsiteY250" fmla="*/ 6318476 h 6842188"/>
              <a:gd name="connsiteX251" fmla="*/ 8328726 w 10267951"/>
              <a:gd name="connsiteY251" fmla="*/ 6310134 h 6842188"/>
              <a:gd name="connsiteX252" fmla="*/ 8340258 w 10267951"/>
              <a:gd name="connsiteY252" fmla="*/ 6297865 h 6842188"/>
              <a:gd name="connsiteX253" fmla="*/ 8354244 w 10267951"/>
              <a:gd name="connsiteY253" fmla="*/ 6282038 h 6842188"/>
              <a:gd name="connsiteX254" fmla="*/ 8370194 w 10267951"/>
              <a:gd name="connsiteY254" fmla="*/ 6262287 h 6842188"/>
              <a:gd name="connsiteX255" fmla="*/ 8388473 w 10267951"/>
              <a:gd name="connsiteY255" fmla="*/ 6237750 h 6842188"/>
              <a:gd name="connsiteX256" fmla="*/ 8408346 w 10267951"/>
              <a:gd name="connsiteY256" fmla="*/ 6207693 h 6842188"/>
              <a:gd name="connsiteX257" fmla="*/ 8430183 w 10267951"/>
              <a:gd name="connsiteY257" fmla="*/ 6172483 h 6842188"/>
              <a:gd name="connsiteX258" fmla="*/ 8454107 w 10267951"/>
              <a:gd name="connsiteY258" fmla="*/ 6130894 h 6842188"/>
              <a:gd name="connsiteX259" fmla="*/ 8478642 w 10267951"/>
              <a:gd name="connsiteY259" fmla="*/ 6082558 h 6842188"/>
              <a:gd name="connsiteX260" fmla="*/ 8505634 w 10267951"/>
              <a:gd name="connsiteY260" fmla="*/ 6027597 h 6842188"/>
              <a:gd name="connsiteX261" fmla="*/ 8533973 w 10267951"/>
              <a:gd name="connsiteY261" fmla="*/ 5965030 h 6842188"/>
              <a:gd name="connsiteX262" fmla="*/ 8563417 w 10267951"/>
              <a:gd name="connsiteY262" fmla="*/ 5894977 h 6842188"/>
              <a:gd name="connsiteX263" fmla="*/ 8596050 w 10267951"/>
              <a:gd name="connsiteY263" fmla="*/ 5817565 h 6842188"/>
              <a:gd name="connsiteX264" fmla="*/ 8638988 w 10267951"/>
              <a:gd name="connsiteY264" fmla="*/ 5694883 h 6842188"/>
              <a:gd name="connsiteX265" fmla="*/ 8683275 w 10267951"/>
              <a:gd name="connsiteY265" fmla="*/ 5547664 h 6842188"/>
              <a:gd name="connsiteX266" fmla="*/ 8683275 w 10267951"/>
              <a:gd name="connsiteY266" fmla="*/ 5545456 h 6842188"/>
              <a:gd name="connsiteX267" fmla="*/ 8691864 w 10267951"/>
              <a:gd name="connsiteY267" fmla="*/ 5517976 h 6842188"/>
              <a:gd name="connsiteX268" fmla="*/ 8691864 w 10267951"/>
              <a:gd name="connsiteY268" fmla="*/ 5516503 h 6842188"/>
              <a:gd name="connsiteX269" fmla="*/ 8702048 w 10267951"/>
              <a:gd name="connsiteY269" fmla="*/ 5486077 h 6842188"/>
              <a:gd name="connsiteX270" fmla="*/ 8702048 w 10267951"/>
              <a:gd name="connsiteY270" fmla="*/ 5484360 h 6842188"/>
              <a:gd name="connsiteX271" fmla="*/ 8714316 w 10267951"/>
              <a:gd name="connsiteY271" fmla="*/ 5451482 h 6842188"/>
              <a:gd name="connsiteX272" fmla="*/ 8715419 w 10267951"/>
              <a:gd name="connsiteY272" fmla="*/ 5448538 h 6842188"/>
              <a:gd name="connsiteX273" fmla="*/ 8745476 w 10267951"/>
              <a:gd name="connsiteY273" fmla="*/ 5374929 h 6842188"/>
              <a:gd name="connsiteX274" fmla="*/ 8747072 w 10267951"/>
              <a:gd name="connsiteY274" fmla="*/ 5371248 h 6842188"/>
              <a:gd name="connsiteX275" fmla="*/ 8784859 w 10267951"/>
              <a:gd name="connsiteY275" fmla="*/ 5291626 h 6842188"/>
              <a:gd name="connsiteX276" fmla="*/ 8786453 w 10267951"/>
              <a:gd name="connsiteY276" fmla="*/ 5288314 h 6842188"/>
              <a:gd name="connsiteX277" fmla="*/ 8807923 w 10267951"/>
              <a:gd name="connsiteY277" fmla="*/ 5248197 h 6842188"/>
              <a:gd name="connsiteX278" fmla="*/ 8809518 w 10267951"/>
              <a:gd name="connsiteY278" fmla="*/ 5245377 h 6842188"/>
              <a:gd name="connsiteX279" fmla="*/ 8833439 w 10267951"/>
              <a:gd name="connsiteY279" fmla="*/ 5204768 h 6842188"/>
              <a:gd name="connsiteX280" fmla="*/ 8834911 w 10267951"/>
              <a:gd name="connsiteY280" fmla="*/ 5202437 h 6842188"/>
              <a:gd name="connsiteX281" fmla="*/ 8861166 w 10267951"/>
              <a:gd name="connsiteY281" fmla="*/ 5161462 h 6842188"/>
              <a:gd name="connsiteX282" fmla="*/ 8862884 w 10267951"/>
              <a:gd name="connsiteY282" fmla="*/ 5158762 h 6842188"/>
              <a:gd name="connsiteX283" fmla="*/ 8891101 w 10267951"/>
              <a:gd name="connsiteY283" fmla="*/ 5118522 h 6842188"/>
              <a:gd name="connsiteX284" fmla="*/ 8893431 w 10267951"/>
              <a:gd name="connsiteY284" fmla="*/ 5115456 h 6842188"/>
              <a:gd name="connsiteX285" fmla="*/ 8923978 w 10267951"/>
              <a:gd name="connsiteY285" fmla="*/ 5076198 h 6842188"/>
              <a:gd name="connsiteX286" fmla="*/ 8926554 w 10267951"/>
              <a:gd name="connsiteY286" fmla="*/ 5073131 h 6842188"/>
              <a:gd name="connsiteX287" fmla="*/ 8959802 w 10267951"/>
              <a:gd name="connsiteY287" fmla="*/ 5034731 h 6842188"/>
              <a:gd name="connsiteX288" fmla="*/ 8962256 w 10267951"/>
              <a:gd name="connsiteY288" fmla="*/ 5032156 h 6842188"/>
              <a:gd name="connsiteX289" fmla="*/ 8997344 w 10267951"/>
              <a:gd name="connsiteY289" fmla="*/ 4995350 h 6842188"/>
              <a:gd name="connsiteX290" fmla="*/ 9001146 w 10267951"/>
              <a:gd name="connsiteY290" fmla="*/ 4991548 h 6842188"/>
              <a:gd name="connsiteX291" fmla="*/ 9038810 w 10267951"/>
              <a:gd name="connsiteY291" fmla="*/ 4957441 h 6842188"/>
              <a:gd name="connsiteX292" fmla="*/ 9042366 w 10267951"/>
              <a:gd name="connsiteY292" fmla="*/ 4954252 h 6842188"/>
              <a:gd name="connsiteX293" fmla="*/ 9083221 w 10267951"/>
              <a:gd name="connsiteY293" fmla="*/ 4921618 h 6842188"/>
              <a:gd name="connsiteX294" fmla="*/ 9087024 w 10267951"/>
              <a:gd name="connsiteY294" fmla="*/ 4918796 h 6842188"/>
              <a:gd name="connsiteX295" fmla="*/ 9129963 w 10267951"/>
              <a:gd name="connsiteY295" fmla="*/ 4888616 h 6842188"/>
              <a:gd name="connsiteX296" fmla="*/ 9134870 w 10267951"/>
              <a:gd name="connsiteY296" fmla="*/ 4885426 h 6842188"/>
              <a:gd name="connsiteX297" fmla="*/ 9180017 w 10267951"/>
              <a:gd name="connsiteY297" fmla="*/ 4858804 h 6842188"/>
              <a:gd name="connsiteX298" fmla="*/ 9185045 w 10267951"/>
              <a:gd name="connsiteY298" fmla="*/ 4855982 h 6842188"/>
              <a:gd name="connsiteX299" fmla="*/ 9233260 w 10267951"/>
              <a:gd name="connsiteY299" fmla="*/ 4832184 h 6842188"/>
              <a:gd name="connsiteX300" fmla="*/ 9239026 w 10267951"/>
              <a:gd name="connsiteY300" fmla="*/ 4829607 h 6842188"/>
              <a:gd name="connsiteX301" fmla="*/ 9290675 w 10267951"/>
              <a:gd name="connsiteY301" fmla="*/ 4809241 h 6842188"/>
              <a:gd name="connsiteX302" fmla="*/ 9296073 w 10267951"/>
              <a:gd name="connsiteY302" fmla="*/ 4807402 h 6842188"/>
              <a:gd name="connsiteX303" fmla="*/ 9350176 w 10267951"/>
              <a:gd name="connsiteY303" fmla="*/ 4790593 h 6842188"/>
              <a:gd name="connsiteX304" fmla="*/ 9356554 w 10267951"/>
              <a:gd name="connsiteY304" fmla="*/ 4788876 h 6842188"/>
              <a:gd name="connsiteX305" fmla="*/ 9414462 w 10267951"/>
              <a:gd name="connsiteY305" fmla="*/ 4776608 h 6842188"/>
              <a:gd name="connsiteX306" fmla="*/ 9420228 w 10267951"/>
              <a:gd name="connsiteY306" fmla="*/ 4775504 h 6842188"/>
              <a:gd name="connsiteX307" fmla="*/ 9481568 w 10267951"/>
              <a:gd name="connsiteY307" fmla="*/ 4767284 h 6842188"/>
              <a:gd name="connsiteX308" fmla="*/ 9488438 w 10267951"/>
              <a:gd name="connsiteY308" fmla="*/ 4767284 h 6842188"/>
              <a:gd name="connsiteX309" fmla="*/ 10267950 w 10267951"/>
              <a:gd name="connsiteY309" fmla="*/ 0 h 6842188"/>
              <a:gd name="connsiteX310" fmla="*/ 10267951 w 10267951"/>
              <a:gd name="connsiteY310" fmla="*/ 0 h 6842188"/>
              <a:gd name="connsiteX311" fmla="*/ 10267951 w 10267951"/>
              <a:gd name="connsiteY311" fmla="*/ 5627 h 6842188"/>
              <a:gd name="connsiteX312" fmla="*/ 10267950 w 10267951"/>
              <a:gd name="connsiteY312" fmla="*/ 5627 h 6842188"/>
              <a:gd name="connsiteX313" fmla="*/ 830077 w 10267951"/>
              <a:gd name="connsiteY313" fmla="*/ 0 h 6842188"/>
              <a:gd name="connsiteX314" fmla="*/ 1037467 w 10267951"/>
              <a:gd name="connsiteY314" fmla="*/ 0 h 6842188"/>
              <a:gd name="connsiteX315" fmla="*/ 1037467 w 10267951"/>
              <a:gd name="connsiteY315" fmla="*/ 7656 h 6842188"/>
              <a:gd name="connsiteX316" fmla="*/ 1036387 w 10267951"/>
              <a:gd name="connsiteY316" fmla="*/ 8694 h 6842188"/>
              <a:gd name="connsiteX317" fmla="*/ 1035283 w 10267951"/>
              <a:gd name="connsiteY317" fmla="*/ 9799 h 6842188"/>
              <a:gd name="connsiteX318" fmla="*/ 1025469 w 10267951"/>
              <a:gd name="connsiteY318" fmla="*/ 19123 h 6842188"/>
              <a:gd name="connsiteX319" fmla="*/ 986947 w 10267951"/>
              <a:gd name="connsiteY319" fmla="*/ 58381 h 6842188"/>
              <a:gd name="connsiteX320" fmla="*/ 927200 w 10267951"/>
              <a:gd name="connsiteY320" fmla="*/ 121684 h 6842188"/>
              <a:gd name="connsiteX321" fmla="*/ 891131 w 10267951"/>
              <a:gd name="connsiteY321" fmla="*/ 161925 h 6842188"/>
              <a:gd name="connsiteX322" fmla="*/ 851260 w 10267951"/>
              <a:gd name="connsiteY322" fmla="*/ 207440 h 6842188"/>
              <a:gd name="connsiteX323" fmla="*/ 809180 w 10267951"/>
              <a:gd name="connsiteY323" fmla="*/ 257248 h 6842188"/>
              <a:gd name="connsiteX324" fmla="*/ 763788 w 10267951"/>
              <a:gd name="connsiteY324" fmla="*/ 312700 h 6842188"/>
              <a:gd name="connsiteX325" fmla="*/ 716800 w 10267951"/>
              <a:gd name="connsiteY325" fmla="*/ 372447 h 6842188"/>
              <a:gd name="connsiteX326" fmla="*/ 668343 w 10267951"/>
              <a:gd name="connsiteY326" fmla="*/ 436610 h 6842188"/>
              <a:gd name="connsiteX327" fmla="*/ 619269 w 10267951"/>
              <a:gd name="connsiteY327" fmla="*/ 505066 h 6842188"/>
              <a:gd name="connsiteX328" fmla="*/ 569581 w 10267951"/>
              <a:gd name="connsiteY328" fmla="*/ 577448 h 6842188"/>
              <a:gd name="connsiteX329" fmla="*/ 520509 w 10267951"/>
              <a:gd name="connsiteY329" fmla="*/ 653511 h 6842188"/>
              <a:gd name="connsiteX330" fmla="*/ 471436 w 10267951"/>
              <a:gd name="connsiteY330" fmla="*/ 733500 h 6842188"/>
              <a:gd name="connsiteX331" fmla="*/ 424450 w 10267951"/>
              <a:gd name="connsiteY331" fmla="*/ 816187 h 6842188"/>
              <a:gd name="connsiteX332" fmla="*/ 379548 w 10267951"/>
              <a:gd name="connsiteY332" fmla="*/ 902065 h 6842188"/>
              <a:gd name="connsiteX333" fmla="*/ 336978 w 10267951"/>
              <a:gd name="connsiteY333" fmla="*/ 990763 h 6842188"/>
              <a:gd name="connsiteX334" fmla="*/ 298086 w 10267951"/>
              <a:gd name="connsiteY334" fmla="*/ 1082040 h 6842188"/>
              <a:gd name="connsiteX335" fmla="*/ 261282 w 10267951"/>
              <a:gd name="connsiteY335" fmla="*/ 1175401 h 6842188"/>
              <a:gd name="connsiteX336" fmla="*/ 229508 w 10267951"/>
              <a:gd name="connsiteY336" fmla="*/ 1271215 h 6842188"/>
              <a:gd name="connsiteX337" fmla="*/ 202395 w 10267951"/>
              <a:gd name="connsiteY337" fmla="*/ 1369361 h 6842188"/>
              <a:gd name="connsiteX338" fmla="*/ 180189 w 10267951"/>
              <a:gd name="connsiteY338" fmla="*/ 1468733 h 6842188"/>
              <a:gd name="connsiteX339" fmla="*/ 163873 w 10267951"/>
              <a:gd name="connsiteY339" fmla="*/ 1569210 h 6842188"/>
              <a:gd name="connsiteX340" fmla="*/ 153935 w 10267951"/>
              <a:gd name="connsiteY340" fmla="*/ 1671281 h 6842188"/>
              <a:gd name="connsiteX341" fmla="*/ 150256 w 10267951"/>
              <a:gd name="connsiteY341" fmla="*/ 1774211 h 6842188"/>
              <a:gd name="connsiteX342" fmla="*/ 154672 w 10267951"/>
              <a:gd name="connsiteY342" fmla="*/ 1877878 h 6842188"/>
              <a:gd name="connsiteX343" fmla="*/ 166940 w 10267951"/>
              <a:gd name="connsiteY343" fmla="*/ 1981912 h 6842188"/>
              <a:gd name="connsiteX344" fmla="*/ 187673 w 10267951"/>
              <a:gd name="connsiteY344" fmla="*/ 2086805 h 6842188"/>
              <a:gd name="connsiteX345" fmla="*/ 201168 w 10267951"/>
              <a:gd name="connsiteY345" fmla="*/ 2139068 h 6842188"/>
              <a:gd name="connsiteX346" fmla="*/ 217117 w 10267951"/>
              <a:gd name="connsiteY346" fmla="*/ 2191207 h 6842188"/>
              <a:gd name="connsiteX347" fmla="*/ 235396 w 10267951"/>
              <a:gd name="connsiteY347" fmla="*/ 2243592 h 6842188"/>
              <a:gd name="connsiteX348" fmla="*/ 259319 w 10267951"/>
              <a:gd name="connsiteY348" fmla="*/ 2302603 h 6842188"/>
              <a:gd name="connsiteX349" fmla="*/ 259932 w 10267951"/>
              <a:gd name="connsiteY349" fmla="*/ 2303830 h 6842188"/>
              <a:gd name="connsiteX350" fmla="*/ 263982 w 10267951"/>
              <a:gd name="connsiteY350" fmla="*/ 2312417 h 6842188"/>
              <a:gd name="connsiteX351" fmla="*/ 279562 w 10267951"/>
              <a:gd name="connsiteY351" fmla="*/ 2340021 h 6842188"/>
              <a:gd name="connsiteX352" fmla="*/ 302994 w 10267951"/>
              <a:gd name="connsiteY352" fmla="*/ 2378421 h 6842188"/>
              <a:gd name="connsiteX353" fmla="*/ 318453 w 10267951"/>
              <a:gd name="connsiteY353" fmla="*/ 2400994 h 6842188"/>
              <a:gd name="connsiteX354" fmla="*/ 336363 w 10267951"/>
              <a:gd name="connsiteY354" fmla="*/ 2425531 h 6842188"/>
              <a:gd name="connsiteX355" fmla="*/ 356239 w 10267951"/>
              <a:gd name="connsiteY355" fmla="*/ 2451662 h 6842188"/>
              <a:gd name="connsiteX356" fmla="*/ 404330 w 10267951"/>
              <a:gd name="connsiteY356" fmla="*/ 2507850 h 6842188"/>
              <a:gd name="connsiteX357" fmla="*/ 432669 w 10267951"/>
              <a:gd name="connsiteY357" fmla="*/ 2537171 h 6842188"/>
              <a:gd name="connsiteX358" fmla="*/ 463709 w 10267951"/>
              <a:gd name="connsiteY358" fmla="*/ 2567719 h 6842188"/>
              <a:gd name="connsiteX359" fmla="*/ 497445 w 10267951"/>
              <a:gd name="connsiteY359" fmla="*/ 2598143 h 6842188"/>
              <a:gd name="connsiteX360" fmla="*/ 534249 w 10267951"/>
              <a:gd name="connsiteY360" fmla="*/ 2629060 h 6842188"/>
              <a:gd name="connsiteX361" fmla="*/ 573998 w 10267951"/>
              <a:gd name="connsiteY361" fmla="*/ 2659484 h 6842188"/>
              <a:gd name="connsiteX362" fmla="*/ 616937 w 10267951"/>
              <a:gd name="connsiteY362" fmla="*/ 2689542 h 6842188"/>
              <a:gd name="connsiteX363" fmla="*/ 663189 w 10267951"/>
              <a:gd name="connsiteY363" fmla="*/ 2718864 h 6842188"/>
              <a:gd name="connsiteX364" fmla="*/ 712874 w 10267951"/>
              <a:gd name="connsiteY364" fmla="*/ 2747816 h 6842188"/>
              <a:gd name="connsiteX365" fmla="*/ 765751 w 10267951"/>
              <a:gd name="connsiteY365" fmla="*/ 2775174 h 6842188"/>
              <a:gd name="connsiteX366" fmla="*/ 822307 w 10267951"/>
              <a:gd name="connsiteY366" fmla="*/ 2801306 h 6842188"/>
              <a:gd name="connsiteX367" fmla="*/ 881931 w 10267951"/>
              <a:gd name="connsiteY367" fmla="*/ 2825842 h 6842188"/>
              <a:gd name="connsiteX368" fmla="*/ 945603 w 10267951"/>
              <a:gd name="connsiteY368" fmla="*/ 2848415 h 6842188"/>
              <a:gd name="connsiteX369" fmla="*/ 1013323 w 10267951"/>
              <a:gd name="connsiteY369" fmla="*/ 2868658 h 6842188"/>
              <a:gd name="connsiteX370" fmla="*/ 1084110 w 10267951"/>
              <a:gd name="connsiteY370" fmla="*/ 2886446 h 6842188"/>
              <a:gd name="connsiteX371" fmla="*/ 1159315 w 10267951"/>
              <a:gd name="connsiteY371" fmla="*/ 2901537 h 6842188"/>
              <a:gd name="connsiteX372" fmla="*/ 1238444 w 10267951"/>
              <a:gd name="connsiteY372" fmla="*/ 2913805 h 6842188"/>
              <a:gd name="connsiteX373" fmla="*/ 1321254 w 10267951"/>
              <a:gd name="connsiteY373" fmla="*/ 2922515 h 6842188"/>
              <a:gd name="connsiteX374" fmla="*/ 1408726 w 10267951"/>
              <a:gd name="connsiteY374" fmla="*/ 2928037 h 6842188"/>
              <a:gd name="connsiteX375" fmla="*/ 1499879 w 10267951"/>
              <a:gd name="connsiteY375" fmla="*/ 2929630 h 6842188"/>
              <a:gd name="connsiteX376" fmla="*/ 1599253 w 10267951"/>
              <a:gd name="connsiteY376" fmla="*/ 2926932 h 6842188"/>
              <a:gd name="connsiteX377" fmla="*/ 1601092 w 10267951"/>
              <a:gd name="connsiteY377" fmla="*/ 2926932 h 6842188"/>
              <a:gd name="connsiteX378" fmla="*/ 1611520 w 10267951"/>
              <a:gd name="connsiteY378" fmla="*/ 2926196 h 6842188"/>
              <a:gd name="connsiteX379" fmla="*/ 1613360 w 10267951"/>
              <a:gd name="connsiteY379" fmla="*/ 2926196 h 6842188"/>
              <a:gd name="connsiteX380" fmla="*/ 1658631 w 10267951"/>
              <a:gd name="connsiteY380" fmla="*/ 2924355 h 6842188"/>
              <a:gd name="connsiteX381" fmla="*/ 1660225 w 10267951"/>
              <a:gd name="connsiteY381" fmla="*/ 2924355 h 6842188"/>
              <a:gd name="connsiteX382" fmla="*/ 1733834 w 10267951"/>
              <a:gd name="connsiteY382" fmla="*/ 2922882 h 6842188"/>
              <a:gd name="connsiteX383" fmla="*/ 1779717 w 10267951"/>
              <a:gd name="connsiteY383" fmla="*/ 2922882 h 6842188"/>
              <a:gd name="connsiteX384" fmla="*/ 1781067 w 10267951"/>
              <a:gd name="connsiteY384" fmla="*/ 2922882 h 6842188"/>
              <a:gd name="connsiteX385" fmla="*/ 1831612 w 10267951"/>
              <a:gd name="connsiteY385" fmla="*/ 2922882 h 6842188"/>
              <a:gd name="connsiteX386" fmla="*/ 1888292 w 10267951"/>
              <a:gd name="connsiteY386" fmla="*/ 2923988 h 6842188"/>
              <a:gd name="connsiteX387" fmla="*/ 1889640 w 10267951"/>
              <a:gd name="connsiteY387" fmla="*/ 2923988 h 6842188"/>
              <a:gd name="connsiteX388" fmla="*/ 1950000 w 10267951"/>
              <a:gd name="connsiteY388" fmla="*/ 2926318 h 6842188"/>
              <a:gd name="connsiteX389" fmla="*/ 2015267 w 10267951"/>
              <a:gd name="connsiteY389" fmla="*/ 2929875 h 6842188"/>
              <a:gd name="connsiteX390" fmla="*/ 2084827 w 10267951"/>
              <a:gd name="connsiteY390" fmla="*/ 2934537 h 6842188"/>
              <a:gd name="connsiteX391" fmla="*/ 2156719 w 10267951"/>
              <a:gd name="connsiteY391" fmla="*/ 2940427 h 6842188"/>
              <a:gd name="connsiteX392" fmla="*/ 2158804 w 10267951"/>
              <a:gd name="connsiteY392" fmla="*/ 2940427 h 6842188"/>
              <a:gd name="connsiteX393" fmla="*/ 2232413 w 10267951"/>
              <a:gd name="connsiteY393" fmla="*/ 2948524 h 6842188"/>
              <a:gd name="connsiteX394" fmla="*/ 2234376 w 10267951"/>
              <a:gd name="connsiteY394" fmla="*/ 2948524 h 6842188"/>
              <a:gd name="connsiteX395" fmla="*/ 2389446 w 10267951"/>
              <a:gd name="connsiteY395" fmla="*/ 2969870 h 6842188"/>
              <a:gd name="connsiteX396" fmla="*/ 2392269 w 10267951"/>
              <a:gd name="connsiteY396" fmla="*/ 2969870 h 6842188"/>
              <a:gd name="connsiteX397" fmla="*/ 2471030 w 10267951"/>
              <a:gd name="connsiteY397" fmla="*/ 2983733 h 6842188"/>
              <a:gd name="connsiteX398" fmla="*/ 2472993 w 10267951"/>
              <a:gd name="connsiteY398" fmla="*/ 2983733 h 6842188"/>
              <a:gd name="connsiteX399" fmla="*/ 2553103 w 10267951"/>
              <a:gd name="connsiteY399" fmla="*/ 2999927 h 6842188"/>
              <a:gd name="connsiteX400" fmla="*/ 2555434 w 10267951"/>
              <a:gd name="connsiteY400" fmla="*/ 2999927 h 6842188"/>
              <a:gd name="connsiteX401" fmla="*/ 2635792 w 10267951"/>
              <a:gd name="connsiteY401" fmla="*/ 3018696 h 6842188"/>
              <a:gd name="connsiteX402" fmla="*/ 2638122 w 10267951"/>
              <a:gd name="connsiteY402" fmla="*/ 3019312 h 6842188"/>
              <a:gd name="connsiteX403" fmla="*/ 2718602 w 10267951"/>
              <a:gd name="connsiteY403" fmla="*/ 3040903 h 6842188"/>
              <a:gd name="connsiteX404" fmla="*/ 2720810 w 10267951"/>
              <a:gd name="connsiteY404" fmla="*/ 3041517 h 6842188"/>
              <a:gd name="connsiteX405" fmla="*/ 2801044 w 10267951"/>
              <a:gd name="connsiteY405" fmla="*/ 3066052 h 6842188"/>
              <a:gd name="connsiteX406" fmla="*/ 2803743 w 10267951"/>
              <a:gd name="connsiteY406" fmla="*/ 3066913 h 6842188"/>
              <a:gd name="connsiteX407" fmla="*/ 2882750 w 10267951"/>
              <a:gd name="connsiteY407" fmla="*/ 3094024 h 6842188"/>
              <a:gd name="connsiteX408" fmla="*/ 2885694 w 10267951"/>
              <a:gd name="connsiteY408" fmla="*/ 3095128 h 6842188"/>
              <a:gd name="connsiteX409" fmla="*/ 2963720 w 10267951"/>
              <a:gd name="connsiteY409" fmla="*/ 3125553 h 6842188"/>
              <a:gd name="connsiteX410" fmla="*/ 2966911 w 10267951"/>
              <a:gd name="connsiteY410" fmla="*/ 3126903 h 6842188"/>
              <a:gd name="connsiteX411" fmla="*/ 3042728 w 10267951"/>
              <a:gd name="connsiteY411" fmla="*/ 3160764 h 6842188"/>
              <a:gd name="connsiteX412" fmla="*/ 3046040 w 10267951"/>
              <a:gd name="connsiteY412" fmla="*/ 3162235 h 6842188"/>
              <a:gd name="connsiteX413" fmla="*/ 3119649 w 10267951"/>
              <a:gd name="connsiteY413" fmla="*/ 3199040 h 6842188"/>
              <a:gd name="connsiteX414" fmla="*/ 3123453 w 10267951"/>
              <a:gd name="connsiteY414" fmla="*/ 3201003 h 6842188"/>
              <a:gd name="connsiteX415" fmla="*/ 3194118 w 10267951"/>
              <a:gd name="connsiteY415" fmla="*/ 3241733 h 6842188"/>
              <a:gd name="connsiteX416" fmla="*/ 3197675 w 10267951"/>
              <a:gd name="connsiteY416" fmla="*/ 3243819 h 6842188"/>
              <a:gd name="connsiteX417" fmla="*/ 3265763 w 10267951"/>
              <a:gd name="connsiteY417" fmla="*/ 3287984 h 6842188"/>
              <a:gd name="connsiteX418" fmla="*/ 3269934 w 10267951"/>
              <a:gd name="connsiteY418" fmla="*/ 3290928 h 6842188"/>
              <a:gd name="connsiteX419" fmla="*/ 3334219 w 10267951"/>
              <a:gd name="connsiteY419" fmla="*/ 3339388 h 6842188"/>
              <a:gd name="connsiteX420" fmla="*/ 3338268 w 10267951"/>
              <a:gd name="connsiteY420" fmla="*/ 3342578 h 6842188"/>
              <a:gd name="connsiteX421" fmla="*/ 3398628 w 10267951"/>
              <a:gd name="connsiteY421" fmla="*/ 3394472 h 6842188"/>
              <a:gd name="connsiteX422" fmla="*/ 3402677 w 10267951"/>
              <a:gd name="connsiteY422" fmla="*/ 3398275 h 6842188"/>
              <a:gd name="connsiteX423" fmla="*/ 3458620 w 10267951"/>
              <a:gd name="connsiteY423" fmla="*/ 3453971 h 6842188"/>
              <a:gd name="connsiteX424" fmla="*/ 3462668 w 10267951"/>
              <a:gd name="connsiteY424" fmla="*/ 3458389 h 6842188"/>
              <a:gd name="connsiteX425" fmla="*/ 3514440 w 10267951"/>
              <a:gd name="connsiteY425" fmla="*/ 3518626 h 6842188"/>
              <a:gd name="connsiteX426" fmla="*/ 3518243 w 10267951"/>
              <a:gd name="connsiteY426" fmla="*/ 3523534 h 6842188"/>
              <a:gd name="connsiteX427" fmla="*/ 3566090 w 10267951"/>
              <a:gd name="connsiteY427" fmla="*/ 3589537 h 6842188"/>
              <a:gd name="connsiteX428" fmla="*/ 3567806 w 10267951"/>
              <a:gd name="connsiteY428" fmla="*/ 3591867 h 6842188"/>
              <a:gd name="connsiteX429" fmla="*/ 3568788 w 10267951"/>
              <a:gd name="connsiteY429" fmla="*/ 3593463 h 6842188"/>
              <a:gd name="connsiteX430" fmla="*/ 3569770 w 10267951"/>
              <a:gd name="connsiteY430" fmla="*/ 3595057 h 6842188"/>
              <a:gd name="connsiteX431" fmla="*/ 3575045 w 10267951"/>
              <a:gd name="connsiteY431" fmla="*/ 3603399 h 6842188"/>
              <a:gd name="connsiteX432" fmla="*/ 3577008 w 10267951"/>
              <a:gd name="connsiteY432" fmla="*/ 3606467 h 6842188"/>
              <a:gd name="connsiteX433" fmla="*/ 3585472 w 10267951"/>
              <a:gd name="connsiteY433" fmla="*/ 3621435 h 6842188"/>
              <a:gd name="connsiteX434" fmla="*/ 3587312 w 10267951"/>
              <a:gd name="connsiteY434" fmla="*/ 3624870 h 6842188"/>
              <a:gd name="connsiteX435" fmla="*/ 3598846 w 10267951"/>
              <a:gd name="connsiteY435" fmla="*/ 3647934 h 6842188"/>
              <a:gd name="connsiteX436" fmla="*/ 3600195 w 10267951"/>
              <a:gd name="connsiteY436" fmla="*/ 3650509 h 6842188"/>
              <a:gd name="connsiteX437" fmla="*/ 3614426 w 10267951"/>
              <a:gd name="connsiteY437" fmla="*/ 3681916 h 6842188"/>
              <a:gd name="connsiteX438" fmla="*/ 3615653 w 10267951"/>
              <a:gd name="connsiteY438" fmla="*/ 3684738 h 6842188"/>
              <a:gd name="connsiteX439" fmla="*/ 3631601 w 10267951"/>
              <a:gd name="connsiteY439" fmla="*/ 3723872 h 6842188"/>
              <a:gd name="connsiteX440" fmla="*/ 3632705 w 10267951"/>
              <a:gd name="connsiteY440" fmla="*/ 3726573 h 6842188"/>
              <a:gd name="connsiteX441" fmla="*/ 3649758 w 10267951"/>
              <a:gd name="connsiteY441" fmla="*/ 3773559 h 6842188"/>
              <a:gd name="connsiteX442" fmla="*/ 3651108 w 10267951"/>
              <a:gd name="connsiteY442" fmla="*/ 3777485 h 6842188"/>
              <a:gd name="connsiteX443" fmla="*/ 3667916 w 10267951"/>
              <a:gd name="connsiteY443" fmla="*/ 3833061 h 6842188"/>
              <a:gd name="connsiteX444" fmla="*/ 3668774 w 10267951"/>
              <a:gd name="connsiteY444" fmla="*/ 3836005 h 6842188"/>
              <a:gd name="connsiteX445" fmla="*/ 3685458 w 10267951"/>
              <a:gd name="connsiteY445" fmla="*/ 3900168 h 6842188"/>
              <a:gd name="connsiteX446" fmla="*/ 3686195 w 10267951"/>
              <a:gd name="connsiteY446" fmla="*/ 3903481 h 6842188"/>
              <a:gd name="connsiteX447" fmla="*/ 3701899 w 10267951"/>
              <a:gd name="connsiteY447" fmla="*/ 3977090 h 6842188"/>
              <a:gd name="connsiteX448" fmla="*/ 3701899 w 10267951"/>
              <a:gd name="connsiteY448" fmla="*/ 3980034 h 6842188"/>
              <a:gd name="connsiteX449" fmla="*/ 3716130 w 10267951"/>
              <a:gd name="connsiteY449" fmla="*/ 4062477 h 6842188"/>
              <a:gd name="connsiteX450" fmla="*/ 3716130 w 10267951"/>
              <a:gd name="connsiteY450" fmla="*/ 4065666 h 6842188"/>
              <a:gd name="connsiteX451" fmla="*/ 3721772 w 10267951"/>
              <a:gd name="connsiteY451" fmla="*/ 4109830 h 6842188"/>
              <a:gd name="connsiteX452" fmla="*/ 3727294 w 10267951"/>
              <a:gd name="connsiteY452" fmla="*/ 4158291 h 6842188"/>
              <a:gd name="connsiteX453" fmla="*/ 3727294 w 10267951"/>
              <a:gd name="connsiteY453" fmla="*/ 4159885 h 6842188"/>
              <a:gd name="connsiteX454" fmla="*/ 3731956 w 10267951"/>
              <a:gd name="connsiteY454" fmla="*/ 4209940 h 6842188"/>
              <a:gd name="connsiteX455" fmla="*/ 3731956 w 10267951"/>
              <a:gd name="connsiteY455" fmla="*/ 4211290 h 6842188"/>
              <a:gd name="connsiteX456" fmla="*/ 3735757 w 10267951"/>
              <a:gd name="connsiteY456" fmla="*/ 4263061 h 6842188"/>
              <a:gd name="connsiteX457" fmla="*/ 3735757 w 10267951"/>
              <a:gd name="connsiteY457" fmla="*/ 4264901 h 6842188"/>
              <a:gd name="connsiteX458" fmla="*/ 3738457 w 10267951"/>
              <a:gd name="connsiteY458" fmla="*/ 4319004 h 6842188"/>
              <a:gd name="connsiteX459" fmla="*/ 3738457 w 10267951"/>
              <a:gd name="connsiteY459" fmla="*/ 4320844 h 6842188"/>
              <a:gd name="connsiteX460" fmla="*/ 3740052 w 10267951"/>
              <a:gd name="connsiteY460" fmla="*/ 4377769 h 6842188"/>
              <a:gd name="connsiteX461" fmla="*/ 3740052 w 10267951"/>
              <a:gd name="connsiteY461" fmla="*/ 4379241 h 6842188"/>
              <a:gd name="connsiteX462" fmla="*/ 3740052 w 10267951"/>
              <a:gd name="connsiteY462" fmla="*/ 4438742 h 6842188"/>
              <a:gd name="connsiteX463" fmla="*/ 3740052 w 10267951"/>
              <a:gd name="connsiteY463" fmla="*/ 4440215 h 6842188"/>
              <a:gd name="connsiteX464" fmla="*/ 3739317 w 10267951"/>
              <a:gd name="connsiteY464" fmla="*/ 4502537 h 6842188"/>
              <a:gd name="connsiteX465" fmla="*/ 3739317 w 10267951"/>
              <a:gd name="connsiteY465" fmla="*/ 4503886 h 6842188"/>
              <a:gd name="connsiteX466" fmla="*/ 3737354 w 10267951"/>
              <a:gd name="connsiteY466" fmla="*/ 4568416 h 6842188"/>
              <a:gd name="connsiteX467" fmla="*/ 3737354 w 10267951"/>
              <a:gd name="connsiteY467" fmla="*/ 4570134 h 6842188"/>
              <a:gd name="connsiteX468" fmla="*/ 3726679 w 10267951"/>
              <a:gd name="connsiteY468" fmla="*/ 4773173 h 6842188"/>
              <a:gd name="connsiteX469" fmla="*/ 3722754 w 10267951"/>
              <a:gd name="connsiteY469" fmla="*/ 4909227 h 6842188"/>
              <a:gd name="connsiteX470" fmla="*/ 3703985 w 10267951"/>
              <a:gd name="connsiteY470" fmla="*/ 5801740 h 6842188"/>
              <a:gd name="connsiteX471" fmla="*/ 3706438 w 10267951"/>
              <a:gd name="connsiteY471" fmla="*/ 5878906 h 6842188"/>
              <a:gd name="connsiteX472" fmla="*/ 3710363 w 10267951"/>
              <a:gd name="connsiteY472" fmla="*/ 5940247 h 6842188"/>
              <a:gd name="connsiteX473" fmla="*/ 3716743 w 10267951"/>
              <a:gd name="connsiteY473" fmla="*/ 6013856 h 6842188"/>
              <a:gd name="connsiteX474" fmla="*/ 3726679 w 10267951"/>
              <a:gd name="connsiteY474" fmla="*/ 6097648 h 6842188"/>
              <a:gd name="connsiteX475" fmla="*/ 3741034 w 10267951"/>
              <a:gd name="connsiteY475" fmla="*/ 6188678 h 6842188"/>
              <a:gd name="connsiteX476" fmla="*/ 3760173 w 10267951"/>
              <a:gd name="connsiteY476" fmla="*/ 6284862 h 6842188"/>
              <a:gd name="connsiteX477" fmla="*/ 3777960 w 10267951"/>
              <a:gd name="connsiteY477" fmla="*/ 6362028 h 6842188"/>
              <a:gd name="connsiteX478" fmla="*/ 3797468 w 10267951"/>
              <a:gd name="connsiteY478" fmla="*/ 6437968 h 6842188"/>
              <a:gd name="connsiteX479" fmla="*/ 3820531 w 10267951"/>
              <a:gd name="connsiteY479" fmla="*/ 6511576 h 6842188"/>
              <a:gd name="connsiteX480" fmla="*/ 3848012 w 10267951"/>
              <a:gd name="connsiteY480" fmla="*/ 6583469 h 6842188"/>
              <a:gd name="connsiteX481" fmla="*/ 3881014 w 10267951"/>
              <a:gd name="connsiteY481" fmla="*/ 6653152 h 6842188"/>
              <a:gd name="connsiteX482" fmla="*/ 3921499 w 10267951"/>
              <a:gd name="connsiteY482" fmla="*/ 6720014 h 6842188"/>
              <a:gd name="connsiteX483" fmla="*/ 3944685 w 10267951"/>
              <a:gd name="connsiteY483" fmla="*/ 6752525 h 6842188"/>
              <a:gd name="connsiteX484" fmla="*/ 3970081 w 10267951"/>
              <a:gd name="connsiteY484" fmla="*/ 6784176 h 6842188"/>
              <a:gd name="connsiteX485" fmla="*/ 3997929 w 10267951"/>
              <a:gd name="connsiteY485" fmla="*/ 6814602 h 6842188"/>
              <a:gd name="connsiteX486" fmla="*/ 4027527 w 10267951"/>
              <a:gd name="connsiteY486" fmla="*/ 6842188 h 6842188"/>
              <a:gd name="connsiteX487" fmla="*/ 3823538 w 10267951"/>
              <a:gd name="connsiteY487" fmla="*/ 6842188 h 6842188"/>
              <a:gd name="connsiteX488" fmla="*/ 3797835 w 10267951"/>
              <a:gd name="connsiteY488" fmla="*/ 6805644 h 6842188"/>
              <a:gd name="connsiteX489" fmla="*/ 3794769 w 10267951"/>
              <a:gd name="connsiteY489" fmla="*/ 6800983 h 6842188"/>
              <a:gd name="connsiteX490" fmla="*/ 3750725 w 10267951"/>
              <a:gd name="connsiteY490" fmla="*/ 6728356 h 6842188"/>
              <a:gd name="connsiteX491" fmla="*/ 3747044 w 10267951"/>
              <a:gd name="connsiteY491" fmla="*/ 6721608 h 6842188"/>
              <a:gd name="connsiteX492" fmla="*/ 3711099 w 10267951"/>
              <a:gd name="connsiteY492" fmla="*/ 6645669 h 6842188"/>
              <a:gd name="connsiteX493" fmla="*/ 3708767 w 10267951"/>
              <a:gd name="connsiteY493" fmla="*/ 6640148 h 6842188"/>
              <a:gd name="connsiteX494" fmla="*/ 3679448 w 10267951"/>
              <a:gd name="connsiteY494" fmla="*/ 6563227 h 6842188"/>
              <a:gd name="connsiteX495" fmla="*/ 3677852 w 10267951"/>
              <a:gd name="connsiteY495" fmla="*/ 6558686 h 6842188"/>
              <a:gd name="connsiteX496" fmla="*/ 3653315 w 10267951"/>
              <a:gd name="connsiteY496" fmla="*/ 6480660 h 6842188"/>
              <a:gd name="connsiteX497" fmla="*/ 3652212 w 10267951"/>
              <a:gd name="connsiteY497" fmla="*/ 6476858 h 6842188"/>
              <a:gd name="connsiteX498" fmla="*/ 3632092 w 10267951"/>
              <a:gd name="connsiteY498" fmla="*/ 6398220 h 6842188"/>
              <a:gd name="connsiteX499" fmla="*/ 3632092 w 10267951"/>
              <a:gd name="connsiteY499" fmla="*/ 6396502 h 6842188"/>
              <a:gd name="connsiteX500" fmla="*/ 3613690 w 10267951"/>
              <a:gd name="connsiteY500" fmla="*/ 6317249 h 6842188"/>
              <a:gd name="connsiteX501" fmla="*/ 3613690 w 10267951"/>
              <a:gd name="connsiteY501" fmla="*/ 6314917 h 6842188"/>
              <a:gd name="connsiteX502" fmla="*/ 3594061 w 10267951"/>
              <a:gd name="connsiteY502" fmla="*/ 6216035 h 6842188"/>
              <a:gd name="connsiteX503" fmla="*/ 3594061 w 10267951"/>
              <a:gd name="connsiteY503" fmla="*/ 6213091 h 6842188"/>
              <a:gd name="connsiteX504" fmla="*/ 3579340 w 10267951"/>
              <a:gd name="connsiteY504" fmla="*/ 6119118 h 6842188"/>
              <a:gd name="connsiteX505" fmla="*/ 3579340 w 10267951"/>
              <a:gd name="connsiteY505" fmla="*/ 6116420 h 6842188"/>
              <a:gd name="connsiteX506" fmla="*/ 3569034 w 10267951"/>
              <a:gd name="connsiteY506" fmla="*/ 6029806 h 6842188"/>
              <a:gd name="connsiteX507" fmla="*/ 3569034 w 10267951"/>
              <a:gd name="connsiteY507" fmla="*/ 6028088 h 6842188"/>
              <a:gd name="connsiteX508" fmla="*/ 3562408 w 10267951"/>
              <a:gd name="connsiteY508" fmla="*/ 5951166 h 6842188"/>
              <a:gd name="connsiteX509" fmla="*/ 3559955 w 10267951"/>
              <a:gd name="connsiteY509" fmla="*/ 5916937 h 6842188"/>
              <a:gd name="connsiteX510" fmla="*/ 3559955 w 10267951"/>
              <a:gd name="connsiteY510" fmla="*/ 5915588 h 6842188"/>
              <a:gd name="connsiteX511" fmla="*/ 3557010 w 10267951"/>
              <a:gd name="connsiteY511" fmla="*/ 5858419 h 6842188"/>
              <a:gd name="connsiteX512" fmla="*/ 3557010 w 10267951"/>
              <a:gd name="connsiteY512" fmla="*/ 5856209 h 6842188"/>
              <a:gd name="connsiteX513" fmla="*/ 3555785 w 10267951"/>
              <a:gd name="connsiteY513" fmla="*/ 5804561 h 6842188"/>
              <a:gd name="connsiteX514" fmla="*/ 3555785 w 10267951"/>
              <a:gd name="connsiteY514" fmla="*/ 5787877 h 6842188"/>
              <a:gd name="connsiteX515" fmla="*/ 3574432 w 10267951"/>
              <a:gd name="connsiteY515" fmla="*/ 4904564 h 6842188"/>
              <a:gd name="connsiteX516" fmla="*/ 3578479 w 10267951"/>
              <a:gd name="connsiteY516" fmla="*/ 4766917 h 6842188"/>
              <a:gd name="connsiteX517" fmla="*/ 3578479 w 10267951"/>
              <a:gd name="connsiteY517" fmla="*/ 4765198 h 6842188"/>
              <a:gd name="connsiteX518" fmla="*/ 3589154 w 10267951"/>
              <a:gd name="connsiteY518" fmla="*/ 4562160 h 6842188"/>
              <a:gd name="connsiteX519" fmla="*/ 3590993 w 10267951"/>
              <a:gd name="connsiteY519" fmla="*/ 4499102 h 6842188"/>
              <a:gd name="connsiteX520" fmla="*/ 3591852 w 10267951"/>
              <a:gd name="connsiteY520" fmla="*/ 4437760 h 6842188"/>
              <a:gd name="connsiteX521" fmla="*/ 3591852 w 10267951"/>
              <a:gd name="connsiteY521" fmla="*/ 4379855 h 6842188"/>
              <a:gd name="connsiteX522" fmla="*/ 3590380 w 10267951"/>
              <a:gd name="connsiteY522" fmla="*/ 4324524 h 6842188"/>
              <a:gd name="connsiteX523" fmla="*/ 3587803 w 10267951"/>
              <a:gd name="connsiteY523" fmla="*/ 4272262 h 6842188"/>
              <a:gd name="connsiteX524" fmla="*/ 3584122 w 10267951"/>
              <a:gd name="connsiteY524" fmla="*/ 4222085 h 6842188"/>
              <a:gd name="connsiteX525" fmla="*/ 3579584 w 10267951"/>
              <a:gd name="connsiteY525" fmla="*/ 4173625 h 6842188"/>
              <a:gd name="connsiteX526" fmla="*/ 3568911 w 10267951"/>
              <a:gd name="connsiteY526" fmla="*/ 4085663 h 6842188"/>
              <a:gd name="connsiteX527" fmla="*/ 3555169 w 10267951"/>
              <a:gd name="connsiteY527" fmla="*/ 4006165 h 6842188"/>
              <a:gd name="connsiteX528" fmla="*/ 3540203 w 10267951"/>
              <a:gd name="connsiteY528" fmla="*/ 3935623 h 6842188"/>
              <a:gd name="connsiteX529" fmla="*/ 3524378 w 10267951"/>
              <a:gd name="connsiteY529" fmla="*/ 3874282 h 6842188"/>
              <a:gd name="connsiteX530" fmla="*/ 3508550 w 10267951"/>
              <a:gd name="connsiteY530" fmla="*/ 3822142 h 6842188"/>
              <a:gd name="connsiteX531" fmla="*/ 3492602 w 10267951"/>
              <a:gd name="connsiteY531" fmla="*/ 3778467 h 6842188"/>
              <a:gd name="connsiteX532" fmla="*/ 3477759 w 10267951"/>
              <a:gd name="connsiteY532" fmla="*/ 3741663 h 6842188"/>
              <a:gd name="connsiteX533" fmla="*/ 3464753 w 10267951"/>
              <a:gd name="connsiteY533" fmla="*/ 3713077 h 6842188"/>
              <a:gd name="connsiteX534" fmla="*/ 3454695 w 10267951"/>
              <a:gd name="connsiteY534" fmla="*/ 3692958 h 6842188"/>
              <a:gd name="connsiteX535" fmla="*/ 3444389 w 10267951"/>
              <a:gd name="connsiteY535" fmla="*/ 3675537 h 6842188"/>
              <a:gd name="connsiteX536" fmla="*/ 3399365 w 10267951"/>
              <a:gd name="connsiteY536" fmla="*/ 3613337 h 6842188"/>
              <a:gd name="connsiteX537" fmla="*/ 3351641 w 10267951"/>
              <a:gd name="connsiteY537" fmla="*/ 3557762 h 6842188"/>
              <a:gd name="connsiteX538" fmla="*/ 3299746 w 10267951"/>
              <a:gd name="connsiteY538" fmla="*/ 3506114 h 6842188"/>
              <a:gd name="connsiteX539" fmla="*/ 3240982 w 10267951"/>
              <a:gd name="connsiteY539" fmla="*/ 3459494 h 6842188"/>
              <a:gd name="connsiteX540" fmla="*/ 3180868 w 10267951"/>
              <a:gd name="connsiteY540" fmla="*/ 3414591 h 6842188"/>
              <a:gd name="connsiteX541" fmla="*/ 3116459 w 10267951"/>
              <a:gd name="connsiteY541" fmla="*/ 3372758 h 6842188"/>
              <a:gd name="connsiteX542" fmla="*/ 3049353 w 10267951"/>
              <a:gd name="connsiteY542" fmla="*/ 3334235 h 6842188"/>
              <a:gd name="connsiteX543" fmla="*/ 2979179 w 10267951"/>
              <a:gd name="connsiteY543" fmla="*/ 3298904 h 6842188"/>
              <a:gd name="connsiteX544" fmla="*/ 2906673 w 10267951"/>
              <a:gd name="connsiteY544" fmla="*/ 3266639 h 6842188"/>
              <a:gd name="connsiteX545" fmla="*/ 2831715 w 10267951"/>
              <a:gd name="connsiteY545" fmla="*/ 3237440 h 6842188"/>
              <a:gd name="connsiteX546" fmla="*/ 2755530 w 10267951"/>
              <a:gd name="connsiteY546" fmla="*/ 3211308 h 6842188"/>
              <a:gd name="connsiteX547" fmla="*/ 2677872 w 10267951"/>
              <a:gd name="connsiteY547" fmla="*/ 3187877 h 6842188"/>
              <a:gd name="connsiteX548" fmla="*/ 2599722 w 10267951"/>
              <a:gd name="connsiteY548" fmla="*/ 3166898 h 6842188"/>
              <a:gd name="connsiteX549" fmla="*/ 2521697 w 10267951"/>
              <a:gd name="connsiteY549" fmla="*/ 3148617 h 6842188"/>
              <a:gd name="connsiteX550" fmla="*/ 2443550 w 10267951"/>
              <a:gd name="connsiteY550" fmla="*/ 3132915 h 6842188"/>
              <a:gd name="connsiteX551" fmla="*/ 2367118 w 10267951"/>
              <a:gd name="connsiteY551" fmla="*/ 3119420 h 6842188"/>
              <a:gd name="connsiteX552" fmla="*/ 2214379 w 10267951"/>
              <a:gd name="connsiteY552" fmla="*/ 3098319 h 6842188"/>
              <a:gd name="connsiteX553" fmla="*/ 2143469 w 10267951"/>
              <a:gd name="connsiteY553" fmla="*/ 3090467 h 6842188"/>
              <a:gd name="connsiteX554" fmla="*/ 2073663 w 10267951"/>
              <a:gd name="connsiteY554" fmla="*/ 3084700 h 6842188"/>
              <a:gd name="connsiteX555" fmla="*/ 2006188 w 10267951"/>
              <a:gd name="connsiteY555" fmla="*/ 3080162 h 6842188"/>
              <a:gd name="connsiteX556" fmla="*/ 1943129 w 10267951"/>
              <a:gd name="connsiteY556" fmla="*/ 3076727 h 6842188"/>
              <a:gd name="connsiteX557" fmla="*/ 1884610 w 10267951"/>
              <a:gd name="connsiteY557" fmla="*/ 3074518 h 6842188"/>
              <a:gd name="connsiteX558" fmla="*/ 1829649 w 10267951"/>
              <a:gd name="connsiteY558" fmla="*/ 3073292 h 6842188"/>
              <a:gd name="connsiteX559" fmla="*/ 1780576 w 10267951"/>
              <a:gd name="connsiteY559" fmla="*/ 3073292 h 6842188"/>
              <a:gd name="connsiteX560" fmla="*/ 1664764 w 10267951"/>
              <a:gd name="connsiteY560" fmla="*/ 3075255 h 6842188"/>
              <a:gd name="connsiteX561" fmla="*/ 1607227 w 10267951"/>
              <a:gd name="connsiteY561" fmla="*/ 3078075 h 6842188"/>
              <a:gd name="connsiteX562" fmla="*/ 1602320 w 10267951"/>
              <a:gd name="connsiteY562" fmla="*/ 3078075 h 6842188"/>
              <a:gd name="connsiteX563" fmla="*/ 1502333 w 10267951"/>
              <a:gd name="connsiteY563" fmla="*/ 3080652 h 6842188"/>
              <a:gd name="connsiteX564" fmla="*/ 1498897 w 10267951"/>
              <a:gd name="connsiteY564" fmla="*/ 3080652 h 6842188"/>
              <a:gd name="connsiteX565" fmla="*/ 1404433 w 10267951"/>
              <a:gd name="connsiteY565" fmla="*/ 3078935 h 6842188"/>
              <a:gd name="connsiteX566" fmla="*/ 1400875 w 10267951"/>
              <a:gd name="connsiteY566" fmla="*/ 3078935 h 6842188"/>
              <a:gd name="connsiteX567" fmla="*/ 1310090 w 10267951"/>
              <a:gd name="connsiteY567" fmla="*/ 3073168 h 6842188"/>
              <a:gd name="connsiteX568" fmla="*/ 1306901 w 10267951"/>
              <a:gd name="connsiteY568" fmla="*/ 3073168 h 6842188"/>
              <a:gd name="connsiteX569" fmla="*/ 1221024 w 10267951"/>
              <a:gd name="connsiteY569" fmla="*/ 3064090 h 6842188"/>
              <a:gd name="connsiteX570" fmla="*/ 1217711 w 10267951"/>
              <a:gd name="connsiteY570" fmla="*/ 3064090 h 6842188"/>
              <a:gd name="connsiteX571" fmla="*/ 1135024 w 10267951"/>
              <a:gd name="connsiteY571" fmla="*/ 3051821 h 6842188"/>
              <a:gd name="connsiteX572" fmla="*/ 1131465 w 10267951"/>
              <a:gd name="connsiteY572" fmla="*/ 3051209 h 6842188"/>
              <a:gd name="connsiteX573" fmla="*/ 1052582 w 10267951"/>
              <a:gd name="connsiteY573" fmla="*/ 3035383 h 6842188"/>
              <a:gd name="connsiteX574" fmla="*/ 1048901 w 10267951"/>
              <a:gd name="connsiteY574" fmla="*/ 3034525 h 6842188"/>
              <a:gd name="connsiteX575" fmla="*/ 975291 w 10267951"/>
              <a:gd name="connsiteY575" fmla="*/ 3015876 h 6842188"/>
              <a:gd name="connsiteX576" fmla="*/ 972102 w 10267951"/>
              <a:gd name="connsiteY576" fmla="*/ 3015017 h 6842188"/>
              <a:gd name="connsiteX577" fmla="*/ 901070 w 10267951"/>
              <a:gd name="connsiteY577" fmla="*/ 2993793 h 6842188"/>
              <a:gd name="connsiteX578" fmla="*/ 897389 w 10267951"/>
              <a:gd name="connsiteY578" fmla="*/ 2992566 h 6842188"/>
              <a:gd name="connsiteX579" fmla="*/ 830404 w 10267951"/>
              <a:gd name="connsiteY579" fmla="*/ 2968767 h 6842188"/>
              <a:gd name="connsiteX580" fmla="*/ 827214 w 10267951"/>
              <a:gd name="connsiteY580" fmla="*/ 2967662 h 6842188"/>
              <a:gd name="connsiteX581" fmla="*/ 764279 w 10267951"/>
              <a:gd name="connsiteY581" fmla="*/ 2942143 h 6842188"/>
              <a:gd name="connsiteX582" fmla="*/ 760844 w 10267951"/>
              <a:gd name="connsiteY582" fmla="*/ 2940671 h 6842188"/>
              <a:gd name="connsiteX583" fmla="*/ 701465 w 10267951"/>
              <a:gd name="connsiteY583" fmla="*/ 2912087 h 6842188"/>
              <a:gd name="connsiteX584" fmla="*/ 698521 w 10267951"/>
              <a:gd name="connsiteY584" fmla="*/ 2910614 h 6842188"/>
              <a:gd name="connsiteX585" fmla="*/ 642456 w 10267951"/>
              <a:gd name="connsiteY585" fmla="*/ 2881786 h 6842188"/>
              <a:gd name="connsiteX586" fmla="*/ 639143 w 10267951"/>
              <a:gd name="connsiteY586" fmla="*/ 2879945 h 6842188"/>
              <a:gd name="connsiteX587" fmla="*/ 586513 w 10267951"/>
              <a:gd name="connsiteY587" fmla="*/ 2849274 h 6842188"/>
              <a:gd name="connsiteX588" fmla="*/ 583937 w 10267951"/>
              <a:gd name="connsiteY588" fmla="*/ 2847802 h 6842188"/>
              <a:gd name="connsiteX589" fmla="*/ 534863 w 10267951"/>
              <a:gd name="connsiteY589" fmla="*/ 2816764 h 6842188"/>
              <a:gd name="connsiteX590" fmla="*/ 531920 w 10267951"/>
              <a:gd name="connsiteY590" fmla="*/ 2814800 h 6842188"/>
              <a:gd name="connsiteX591" fmla="*/ 486282 w 10267951"/>
              <a:gd name="connsiteY591" fmla="*/ 2782781 h 6842188"/>
              <a:gd name="connsiteX592" fmla="*/ 483582 w 10267951"/>
              <a:gd name="connsiteY592" fmla="*/ 2780941 h 6842188"/>
              <a:gd name="connsiteX593" fmla="*/ 441258 w 10267951"/>
              <a:gd name="connsiteY593" fmla="*/ 2748429 h 6842188"/>
              <a:gd name="connsiteX594" fmla="*/ 438804 w 10267951"/>
              <a:gd name="connsiteY594" fmla="*/ 2746466 h 6842188"/>
              <a:gd name="connsiteX595" fmla="*/ 399177 w 10267951"/>
              <a:gd name="connsiteY595" fmla="*/ 2713711 h 6842188"/>
              <a:gd name="connsiteX596" fmla="*/ 397093 w 10267951"/>
              <a:gd name="connsiteY596" fmla="*/ 2711869 h 6842188"/>
              <a:gd name="connsiteX597" fmla="*/ 360900 w 10267951"/>
              <a:gd name="connsiteY597" fmla="*/ 2679359 h 6842188"/>
              <a:gd name="connsiteX598" fmla="*/ 358569 w 10267951"/>
              <a:gd name="connsiteY598" fmla="*/ 2677150 h 6842188"/>
              <a:gd name="connsiteX599" fmla="*/ 325691 w 10267951"/>
              <a:gd name="connsiteY599" fmla="*/ 2644764 h 6842188"/>
              <a:gd name="connsiteX600" fmla="*/ 324217 w 10267951"/>
              <a:gd name="connsiteY600" fmla="*/ 2643291 h 6842188"/>
              <a:gd name="connsiteX601" fmla="*/ 293793 w 10267951"/>
              <a:gd name="connsiteY601" fmla="*/ 2611761 h 6842188"/>
              <a:gd name="connsiteX602" fmla="*/ 291094 w 10267951"/>
              <a:gd name="connsiteY602" fmla="*/ 2608816 h 6842188"/>
              <a:gd name="connsiteX603" fmla="*/ 239199 w 10267951"/>
              <a:gd name="connsiteY603" fmla="*/ 2548089 h 6842188"/>
              <a:gd name="connsiteX604" fmla="*/ 236746 w 10267951"/>
              <a:gd name="connsiteY604" fmla="*/ 2545145 h 6842188"/>
              <a:gd name="connsiteX605" fmla="*/ 215277 w 10267951"/>
              <a:gd name="connsiteY605" fmla="*/ 2516928 h 6842188"/>
              <a:gd name="connsiteX606" fmla="*/ 214295 w 10267951"/>
              <a:gd name="connsiteY606" fmla="*/ 2515578 h 6842188"/>
              <a:gd name="connsiteX607" fmla="*/ 195280 w 10267951"/>
              <a:gd name="connsiteY607" fmla="*/ 2489569 h 6842188"/>
              <a:gd name="connsiteX608" fmla="*/ 194052 w 10267951"/>
              <a:gd name="connsiteY608" fmla="*/ 2487852 h 6842188"/>
              <a:gd name="connsiteX609" fmla="*/ 176877 w 10267951"/>
              <a:gd name="connsiteY609" fmla="*/ 2463318 h 6842188"/>
              <a:gd name="connsiteX610" fmla="*/ 174914 w 10267951"/>
              <a:gd name="connsiteY610" fmla="*/ 2460249 h 6842188"/>
              <a:gd name="connsiteX611" fmla="*/ 149397 w 10267951"/>
              <a:gd name="connsiteY611" fmla="*/ 2417434 h 6842188"/>
              <a:gd name="connsiteX612" fmla="*/ 148415 w 10267951"/>
              <a:gd name="connsiteY612" fmla="*/ 2415593 h 6842188"/>
              <a:gd name="connsiteX613" fmla="*/ 130505 w 10267951"/>
              <a:gd name="connsiteY613" fmla="*/ 2383695 h 6842188"/>
              <a:gd name="connsiteX614" fmla="*/ 128541 w 10267951"/>
              <a:gd name="connsiteY614" fmla="*/ 2379893 h 6842188"/>
              <a:gd name="connsiteX615" fmla="*/ 120200 w 10267951"/>
              <a:gd name="connsiteY615" fmla="*/ 2362962 h 6842188"/>
              <a:gd name="connsiteX616" fmla="*/ 117621 w 10267951"/>
              <a:gd name="connsiteY616" fmla="*/ 2357073 h 6842188"/>
              <a:gd name="connsiteX617" fmla="*/ 94067 w 10267951"/>
              <a:gd name="connsiteY617" fmla="*/ 2297818 h 6842188"/>
              <a:gd name="connsiteX618" fmla="*/ 93085 w 10267951"/>
              <a:gd name="connsiteY618" fmla="*/ 2294997 h 6842188"/>
              <a:gd name="connsiteX619" fmla="*/ 73701 w 10267951"/>
              <a:gd name="connsiteY619" fmla="*/ 2239790 h 6842188"/>
              <a:gd name="connsiteX620" fmla="*/ 72720 w 10267951"/>
              <a:gd name="connsiteY620" fmla="*/ 2236845 h 6842188"/>
              <a:gd name="connsiteX621" fmla="*/ 55913 w 10267951"/>
              <a:gd name="connsiteY621" fmla="*/ 2181515 h 6842188"/>
              <a:gd name="connsiteX622" fmla="*/ 55054 w 10267951"/>
              <a:gd name="connsiteY622" fmla="*/ 2178448 h 6842188"/>
              <a:gd name="connsiteX623" fmla="*/ 40577 w 10267951"/>
              <a:gd name="connsiteY623" fmla="*/ 2122505 h 6842188"/>
              <a:gd name="connsiteX624" fmla="*/ 39596 w 10267951"/>
              <a:gd name="connsiteY624" fmla="*/ 2118211 h 6842188"/>
              <a:gd name="connsiteX625" fmla="*/ 17882 w 10267951"/>
              <a:gd name="connsiteY625" fmla="*/ 2007797 h 6842188"/>
              <a:gd name="connsiteX626" fmla="*/ 16900 w 10267951"/>
              <a:gd name="connsiteY626" fmla="*/ 2001664 h 6842188"/>
              <a:gd name="connsiteX627" fmla="*/ 4631 w 10267951"/>
              <a:gd name="connsiteY627" fmla="*/ 1891250 h 6842188"/>
              <a:gd name="connsiteX628" fmla="*/ 4631 w 10267951"/>
              <a:gd name="connsiteY628" fmla="*/ 1885852 h 6842188"/>
              <a:gd name="connsiteX629" fmla="*/ 92 w 10267951"/>
              <a:gd name="connsiteY629" fmla="*/ 1776419 h 6842188"/>
              <a:gd name="connsiteX630" fmla="*/ 92 w 10267951"/>
              <a:gd name="connsiteY630" fmla="*/ 1770654 h 6842188"/>
              <a:gd name="connsiteX631" fmla="*/ 3772 w 10267951"/>
              <a:gd name="connsiteY631" fmla="*/ 1662448 h 6842188"/>
              <a:gd name="connsiteX632" fmla="*/ 3772 w 10267951"/>
              <a:gd name="connsiteY632" fmla="*/ 1657786 h 6842188"/>
              <a:gd name="connsiteX633" fmla="*/ 14202 w 10267951"/>
              <a:gd name="connsiteY633" fmla="*/ 1550929 h 6842188"/>
              <a:gd name="connsiteX634" fmla="*/ 14202 w 10267951"/>
              <a:gd name="connsiteY634" fmla="*/ 1546022 h 6842188"/>
              <a:gd name="connsiteX635" fmla="*/ 31253 w 10267951"/>
              <a:gd name="connsiteY635" fmla="*/ 1440884 h 6842188"/>
              <a:gd name="connsiteX636" fmla="*/ 32113 w 10267951"/>
              <a:gd name="connsiteY636" fmla="*/ 1436468 h 6842188"/>
              <a:gd name="connsiteX637" fmla="*/ 55299 w 10267951"/>
              <a:gd name="connsiteY637" fmla="*/ 1333047 h 6842188"/>
              <a:gd name="connsiteX638" fmla="*/ 56158 w 10267951"/>
              <a:gd name="connsiteY638" fmla="*/ 1329489 h 6842188"/>
              <a:gd name="connsiteX639" fmla="*/ 84252 w 10267951"/>
              <a:gd name="connsiteY639" fmla="*/ 1228030 h 6842188"/>
              <a:gd name="connsiteX640" fmla="*/ 85356 w 10267951"/>
              <a:gd name="connsiteY640" fmla="*/ 1224351 h 6842188"/>
              <a:gd name="connsiteX641" fmla="*/ 118359 w 10267951"/>
              <a:gd name="connsiteY641" fmla="*/ 1124977 h 6842188"/>
              <a:gd name="connsiteX642" fmla="*/ 119584 w 10267951"/>
              <a:gd name="connsiteY642" fmla="*/ 1121421 h 6842188"/>
              <a:gd name="connsiteX643" fmla="*/ 156390 w 10267951"/>
              <a:gd name="connsiteY643" fmla="*/ 1024869 h 6842188"/>
              <a:gd name="connsiteX644" fmla="*/ 157616 w 10267951"/>
              <a:gd name="connsiteY644" fmla="*/ 1022048 h 6842188"/>
              <a:gd name="connsiteX645" fmla="*/ 198591 w 10267951"/>
              <a:gd name="connsiteY645" fmla="*/ 927951 h 6842188"/>
              <a:gd name="connsiteX646" fmla="*/ 199695 w 10267951"/>
              <a:gd name="connsiteY646" fmla="*/ 925375 h 6842188"/>
              <a:gd name="connsiteX647" fmla="*/ 243494 w 10267951"/>
              <a:gd name="connsiteY647" fmla="*/ 834222 h 6842188"/>
              <a:gd name="connsiteX648" fmla="*/ 244597 w 10267951"/>
              <a:gd name="connsiteY648" fmla="*/ 831890 h 6842188"/>
              <a:gd name="connsiteX649" fmla="*/ 290726 w 10267951"/>
              <a:gd name="connsiteY649" fmla="*/ 743683 h 6842188"/>
              <a:gd name="connsiteX650" fmla="*/ 291954 w 10267951"/>
              <a:gd name="connsiteY650" fmla="*/ 741474 h 6842188"/>
              <a:gd name="connsiteX651" fmla="*/ 340168 w 10267951"/>
              <a:gd name="connsiteY651" fmla="*/ 656578 h 6842188"/>
              <a:gd name="connsiteX652" fmla="*/ 341271 w 10267951"/>
              <a:gd name="connsiteY652" fmla="*/ 654737 h 6842188"/>
              <a:gd name="connsiteX653" fmla="*/ 390344 w 10267951"/>
              <a:gd name="connsiteY653" fmla="*/ 572908 h 6842188"/>
              <a:gd name="connsiteX654" fmla="*/ 391447 w 10267951"/>
              <a:gd name="connsiteY654" fmla="*/ 571192 h 6842188"/>
              <a:gd name="connsiteX655" fmla="*/ 441501 w 10267951"/>
              <a:gd name="connsiteY655" fmla="*/ 493410 h 6842188"/>
              <a:gd name="connsiteX656" fmla="*/ 442730 w 10267951"/>
              <a:gd name="connsiteY656" fmla="*/ 491570 h 6842188"/>
              <a:gd name="connsiteX657" fmla="*/ 493519 w 10267951"/>
              <a:gd name="connsiteY657" fmla="*/ 417962 h 6842188"/>
              <a:gd name="connsiteX658" fmla="*/ 494378 w 10267951"/>
              <a:gd name="connsiteY658" fmla="*/ 416857 h 6842188"/>
              <a:gd name="connsiteX659" fmla="*/ 544310 w 10267951"/>
              <a:gd name="connsiteY659" fmla="*/ 346928 h 6842188"/>
              <a:gd name="connsiteX660" fmla="*/ 545536 w 10267951"/>
              <a:gd name="connsiteY660" fmla="*/ 345210 h 6842188"/>
              <a:gd name="connsiteX661" fmla="*/ 594609 w 10267951"/>
              <a:gd name="connsiteY661" fmla="*/ 279698 h 6842188"/>
              <a:gd name="connsiteX662" fmla="*/ 595468 w 10267951"/>
              <a:gd name="connsiteY662" fmla="*/ 278718 h 6842188"/>
              <a:gd name="connsiteX663" fmla="*/ 643191 w 10267951"/>
              <a:gd name="connsiteY663" fmla="*/ 217376 h 6842188"/>
              <a:gd name="connsiteX664" fmla="*/ 644172 w 10267951"/>
              <a:gd name="connsiteY664" fmla="*/ 216148 h 6842188"/>
              <a:gd name="connsiteX665" fmla="*/ 690425 w 10267951"/>
              <a:gd name="connsiteY665" fmla="*/ 159714 h 6842188"/>
              <a:gd name="connsiteX666" fmla="*/ 691282 w 10267951"/>
              <a:gd name="connsiteY666" fmla="*/ 158735 h 6842188"/>
              <a:gd name="connsiteX667" fmla="*/ 734590 w 10267951"/>
              <a:gd name="connsiteY667" fmla="*/ 107576 h 6842188"/>
              <a:gd name="connsiteX668" fmla="*/ 775810 w 10267951"/>
              <a:gd name="connsiteY668" fmla="*/ 60344 h 6842188"/>
              <a:gd name="connsiteX669" fmla="*/ 812615 w 10267951"/>
              <a:gd name="connsiteY669" fmla="*/ 18754 h 6842188"/>
              <a:gd name="connsiteX670" fmla="*/ 813720 w 10267951"/>
              <a:gd name="connsiteY670" fmla="*/ 17405 h 6842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Lst>
            <a:rect l="l" t="t" r="r" b="b"/>
            <a:pathLst>
              <a:path w="10267951" h="6842188">
                <a:moveTo>
                  <a:pt x="9553460" y="4764340"/>
                </a:moveTo>
                <a:lnTo>
                  <a:pt x="9559103" y="4764340"/>
                </a:lnTo>
                <a:lnTo>
                  <a:pt x="9628174" y="4766180"/>
                </a:lnTo>
                <a:cubicBezTo>
                  <a:pt x="9630177" y="4766057"/>
                  <a:pt x="9632182" y="4766057"/>
                  <a:pt x="9634184" y="4766180"/>
                </a:cubicBezTo>
                <a:lnTo>
                  <a:pt x="9706690" y="4773909"/>
                </a:lnTo>
                <a:cubicBezTo>
                  <a:pt x="9708530" y="4773909"/>
                  <a:pt x="9710371" y="4773909"/>
                  <a:pt x="9712210" y="4774646"/>
                </a:cubicBezTo>
                <a:lnTo>
                  <a:pt x="9789623" y="4788755"/>
                </a:lnTo>
                <a:lnTo>
                  <a:pt x="9794652" y="4789858"/>
                </a:lnTo>
                <a:lnTo>
                  <a:pt x="9876115" y="4810469"/>
                </a:lnTo>
                <a:lnTo>
                  <a:pt x="9880653" y="4811695"/>
                </a:lnTo>
                <a:lnTo>
                  <a:pt x="9966531" y="4839176"/>
                </a:lnTo>
                <a:lnTo>
                  <a:pt x="9971070" y="4840771"/>
                </a:lnTo>
                <a:lnTo>
                  <a:pt x="10061610" y="4875981"/>
                </a:lnTo>
                <a:lnTo>
                  <a:pt x="10065290" y="4877452"/>
                </a:lnTo>
                <a:lnTo>
                  <a:pt x="10160613" y="4920514"/>
                </a:lnTo>
                <a:lnTo>
                  <a:pt x="10164294" y="4922355"/>
                </a:lnTo>
                <a:lnTo>
                  <a:pt x="10267951" y="4975998"/>
                </a:lnTo>
                <a:lnTo>
                  <a:pt x="10267951" y="5146603"/>
                </a:lnTo>
                <a:lnTo>
                  <a:pt x="10097186" y="5058040"/>
                </a:lnTo>
                <a:lnTo>
                  <a:pt x="10005543" y="5016697"/>
                </a:lnTo>
                <a:lnTo>
                  <a:pt x="9919666" y="4983082"/>
                </a:lnTo>
                <a:lnTo>
                  <a:pt x="9837958" y="4957073"/>
                </a:lnTo>
                <a:lnTo>
                  <a:pt x="9761160" y="4937689"/>
                </a:lnTo>
                <a:lnTo>
                  <a:pt x="9689024" y="4924562"/>
                </a:lnTo>
                <a:lnTo>
                  <a:pt x="9622406" y="4917569"/>
                </a:lnTo>
                <a:lnTo>
                  <a:pt x="9559103" y="4915852"/>
                </a:lnTo>
                <a:lnTo>
                  <a:pt x="9500216" y="4918429"/>
                </a:lnTo>
                <a:lnTo>
                  <a:pt x="9445744" y="4925911"/>
                </a:lnTo>
                <a:lnTo>
                  <a:pt x="9394096" y="4937077"/>
                </a:lnTo>
                <a:lnTo>
                  <a:pt x="9345883" y="4951921"/>
                </a:lnTo>
                <a:lnTo>
                  <a:pt x="9299754" y="4970077"/>
                </a:lnTo>
                <a:lnTo>
                  <a:pt x="9257061" y="4991178"/>
                </a:lnTo>
                <a:lnTo>
                  <a:pt x="9215594" y="5014978"/>
                </a:lnTo>
                <a:lnTo>
                  <a:pt x="9177072" y="5042093"/>
                </a:lnTo>
                <a:lnTo>
                  <a:pt x="9140267" y="5071658"/>
                </a:lnTo>
                <a:lnTo>
                  <a:pt x="9106530" y="5102452"/>
                </a:lnTo>
                <a:lnTo>
                  <a:pt x="9074510" y="5135943"/>
                </a:lnTo>
                <a:lnTo>
                  <a:pt x="9043838" y="5171398"/>
                </a:lnTo>
                <a:lnTo>
                  <a:pt x="9015622" y="5207467"/>
                </a:lnTo>
                <a:lnTo>
                  <a:pt x="8989491" y="5244272"/>
                </a:lnTo>
                <a:lnTo>
                  <a:pt x="8964956" y="5282918"/>
                </a:lnTo>
                <a:lnTo>
                  <a:pt x="8942504" y="5320948"/>
                </a:lnTo>
                <a:lnTo>
                  <a:pt x="8922753" y="5357753"/>
                </a:lnTo>
                <a:lnTo>
                  <a:pt x="8886684" y="5433816"/>
                </a:lnTo>
                <a:lnTo>
                  <a:pt x="8857976" y="5503867"/>
                </a:lnTo>
                <a:lnTo>
                  <a:pt x="8846934" y="5534414"/>
                </a:lnTo>
                <a:lnTo>
                  <a:pt x="8829391" y="5588886"/>
                </a:lnTo>
                <a:lnTo>
                  <a:pt x="8822521" y="5613421"/>
                </a:lnTo>
                <a:cubicBezTo>
                  <a:pt x="8822575" y="5613994"/>
                  <a:pt x="8822575" y="5614568"/>
                  <a:pt x="8822521" y="5615140"/>
                </a:cubicBezTo>
                <a:lnTo>
                  <a:pt x="8784490" y="5740521"/>
                </a:lnTo>
                <a:cubicBezTo>
                  <a:pt x="8784490" y="5741625"/>
                  <a:pt x="8784490" y="5742608"/>
                  <a:pt x="8783508" y="5743588"/>
                </a:cubicBezTo>
                <a:lnTo>
                  <a:pt x="8739955" y="5867987"/>
                </a:lnTo>
                <a:lnTo>
                  <a:pt x="8738853" y="5870686"/>
                </a:lnTo>
                <a:lnTo>
                  <a:pt x="8707076" y="5951656"/>
                </a:lnTo>
                <a:lnTo>
                  <a:pt x="8706340" y="5953252"/>
                </a:lnTo>
                <a:lnTo>
                  <a:pt x="8675792" y="6026124"/>
                </a:lnTo>
                <a:cubicBezTo>
                  <a:pt x="8675457" y="6026713"/>
                  <a:pt x="8675169" y="6027329"/>
                  <a:pt x="8674933" y="6027964"/>
                </a:cubicBezTo>
                <a:lnTo>
                  <a:pt x="8645735" y="6092495"/>
                </a:lnTo>
                <a:cubicBezTo>
                  <a:pt x="8645461" y="6093252"/>
                  <a:pt x="8645131" y="6093992"/>
                  <a:pt x="8644754" y="6094704"/>
                </a:cubicBezTo>
                <a:lnTo>
                  <a:pt x="8616783" y="6151629"/>
                </a:lnTo>
                <a:lnTo>
                  <a:pt x="8616048" y="6153100"/>
                </a:lnTo>
                <a:lnTo>
                  <a:pt x="8589915" y="6202909"/>
                </a:lnTo>
                <a:lnTo>
                  <a:pt x="8588443" y="6205731"/>
                </a:lnTo>
                <a:lnTo>
                  <a:pt x="8563050" y="6249896"/>
                </a:lnTo>
                <a:cubicBezTo>
                  <a:pt x="8562643" y="6250658"/>
                  <a:pt x="8562193" y="6251395"/>
                  <a:pt x="8561699" y="6252104"/>
                </a:cubicBezTo>
                <a:lnTo>
                  <a:pt x="8538635" y="6288909"/>
                </a:lnTo>
                <a:lnTo>
                  <a:pt x="8537408" y="6290749"/>
                </a:lnTo>
                <a:lnTo>
                  <a:pt x="8515817" y="6323505"/>
                </a:lnTo>
                <a:lnTo>
                  <a:pt x="8513239" y="6327064"/>
                </a:lnTo>
                <a:lnTo>
                  <a:pt x="8492874" y="6354422"/>
                </a:lnTo>
                <a:cubicBezTo>
                  <a:pt x="8492340" y="6355146"/>
                  <a:pt x="8491766" y="6355843"/>
                  <a:pt x="8491157" y="6356507"/>
                </a:cubicBezTo>
                <a:lnTo>
                  <a:pt x="8473368" y="6378712"/>
                </a:lnTo>
                <a:lnTo>
                  <a:pt x="8471284" y="6381289"/>
                </a:lnTo>
                <a:lnTo>
                  <a:pt x="8454965" y="6400305"/>
                </a:lnTo>
                <a:lnTo>
                  <a:pt x="8452390" y="6403127"/>
                </a:lnTo>
                <a:lnTo>
                  <a:pt x="8437913" y="6417971"/>
                </a:lnTo>
                <a:lnTo>
                  <a:pt x="8434478" y="6421285"/>
                </a:lnTo>
                <a:lnTo>
                  <a:pt x="8422211" y="6432693"/>
                </a:lnTo>
                <a:lnTo>
                  <a:pt x="8418898" y="6435515"/>
                </a:lnTo>
                <a:lnTo>
                  <a:pt x="8409206" y="6443366"/>
                </a:lnTo>
                <a:lnTo>
                  <a:pt x="8405892" y="6445942"/>
                </a:lnTo>
                <a:lnTo>
                  <a:pt x="8404911" y="6445942"/>
                </a:lnTo>
                <a:lnTo>
                  <a:pt x="8375957" y="6472073"/>
                </a:lnTo>
                <a:lnTo>
                  <a:pt x="8371910" y="6475508"/>
                </a:lnTo>
                <a:lnTo>
                  <a:pt x="8332529" y="6506178"/>
                </a:lnTo>
                <a:lnTo>
                  <a:pt x="8327866" y="6509491"/>
                </a:lnTo>
                <a:lnTo>
                  <a:pt x="8287136" y="6536604"/>
                </a:lnTo>
                <a:lnTo>
                  <a:pt x="8282722" y="6539426"/>
                </a:lnTo>
                <a:lnTo>
                  <a:pt x="8241008" y="6563227"/>
                </a:lnTo>
                <a:cubicBezTo>
                  <a:pt x="8239684" y="6564082"/>
                  <a:pt x="8238289" y="6564821"/>
                  <a:pt x="8236838" y="6565434"/>
                </a:cubicBezTo>
                <a:lnTo>
                  <a:pt x="8193531" y="6586782"/>
                </a:lnTo>
                <a:lnTo>
                  <a:pt x="8188377" y="6589113"/>
                </a:lnTo>
                <a:lnTo>
                  <a:pt x="8144212" y="6606902"/>
                </a:lnTo>
                <a:lnTo>
                  <a:pt x="8140041" y="6608495"/>
                </a:lnTo>
                <a:lnTo>
                  <a:pt x="8095508" y="6623341"/>
                </a:lnTo>
                <a:lnTo>
                  <a:pt x="8091214" y="6624568"/>
                </a:lnTo>
                <a:lnTo>
                  <a:pt x="8044964" y="6636836"/>
                </a:lnTo>
                <a:cubicBezTo>
                  <a:pt x="8042950" y="6637455"/>
                  <a:pt x="8040903" y="6637947"/>
                  <a:pt x="8038828" y="6638308"/>
                </a:cubicBezTo>
                <a:lnTo>
                  <a:pt x="7947553" y="6654993"/>
                </a:lnTo>
                <a:cubicBezTo>
                  <a:pt x="7944964" y="6655508"/>
                  <a:pt x="7942338" y="6655836"/>
                  <a:pt x="7939701" y="6655975"/>
                </a:cubicBezTo>
                <a:lnTo>
                  <a:pt x="7846708" y="6663335"/>
                </a:lnTo>
                <a:lnTo>
                  <a:pt x="7840452" y="6663335"/>
                </a:lnTo>
                <a:lnTo>
                  <a:pt x="7746846" y="6663335"/>
                </a:lnTo>
                <a:lnTo>
                  <a:pt x="7741080" y="6663335"/>
                </a:lnTo>
                <a:lnTo>
                  <a:pt x="7647842" y="6655852"/>
                </a:lnTo>
                <a:lnTo>
                  <a:pt x="7643056" y="6655238"/>
                </a:lnTo>
                <a:lnTo>
                  <a:pt x="7551044" y="6641989"/>
                </a:lnTo>
                <a:lnTo>
                  <a:pt x="7546997" y="6641253"/>
                </a:lnTo>
                <a:lnTo>
                  <a:pt x="7456580" y="6622973"/>
                </a:lnTo>
                <a:lnTo>
                  <a:pt x="7452531" y="6622114"/>
                </a:lnTo>
                <a:lnTo>
                  <a:pt x="7364814" y="6599416"/>
                </a:lnTo>
                <a:lnTo>
                  <a:pt x="7362114" y="6598681"/>
                </a:lnTo>
                <a:lnTo>
                  <a:pt x="7277218" y="6573286"/>
                </a:lnTo>
                <a:lnTo>
                  <a:pt x="7274398" y="6572305"/>
                </a:lnTo>
                <a:lnTo>
                  <a:pt x="7193426" y="6544580"/>
                </a:lnTo>
                <a:lnTo>
                  <a:pt x="7191340" y="6543719"/>
                </a:lnTo>
                <a:lnTo>
                  <a:pt x="7114664" y="6514767"/>
                </a:lnTo>
                <a:lnTo>
                  <a:pt x="7112210" y="6513785"/>
                </a:lnTo>
                <a:lnTo>
                  <a:pt x="7041056" y="6484097"/>
                </a:lnTo>
                <a:lnTo>
                  <a:pt x="7039706" y="6483483"/>
                </a:lnTo>
                <a:lnTo>
                  <a:pt x="6973826" y="6454408"/>
                </a:lnTo>
                <a:lnTo>
                  <a:pt x="6970760" y="6453057"/>
                </a:lnTo>
                <a:lnTo>
                  <a:pt x="6891016" y="6413555"/>
                </a:lnTo>
                <a:lnTo>
                  <a:pt x="6888316" y="6412082"/>
                </a:lnTo>
                <a:lnTo>
                  <a:pt x="6809432" y="6369633"/>
                </a:lnTo>
                <a:lnTo>
                  <a:pt x="6806241" y="6367916"/>
                </a:lnTo>
                <a:lnTo>
                  <a:pt x="6730058" y="6321298"/>
                </a:lnTo>
                <a:lnTo>
                  <a:pt x="6727358" y="6319579"/>
                </a:lnTo>
                <a:lnTo>
                  <a:pt x="6611916" y="6241922"/>
                </a:lnTo>
                <a:lnTo>
                  <a:pt x="6573146" y="6217386"/>
                </a:lnTo>
                <a:lnTo>
                  <a:pt x="6536342" y="6196653"/>
                </a:lnTo>
                <a:lnTo>
                  <a:pt x="6498802" y="6178005"/>
                </a:lnTo>
                <a:lnTo>
                  <a:pt x="6463836" y="6161934"/>
                </a:lnTo>
                <a:lnTo>
                  <a:pt x="6430224" y="6148928"/>
                </a:lnTo>
                <a:lnTo>
                  <a:pt x="6397834" y="6138010"/>
                </a:lnTo>
                <a:lnTo>
                  <a:pt x="6368024" y="6129790"/>
                </a:lnTo>
                <a:lnTo>
                  <a:pt x="6305701" y="6117522"/>
                </a:lnTo>
                <a:lnTo>
                  <a:pt x="6250372" y="6112002"/>
                </a:lnTo>
                <a:lnTo>
                  <a:pt x="6198476" y="6112615"/>
                </a:lnTo>
                <a:lnTo>
                  <a:pt x="6149403" y="6118137"/>
                </a:lnTo>
                <a:lnTo>
                  <a:pt x="6115421" y="6124883"/>
                </a:lnTo>
                <a:lnTo>
                  <a:pt x="6083156" y="6133593"/>
                </a:lnTo>
                <a:lnTo>
                  <a:pt x="6052608" y="6144389"/>
                </a:lnTo>
                <a:lnTo>
                  <a:pt x="6022796" y="6156657"/>
                </a:lnTo>
                <a:lnTo>
                  <a:pt x="5995315" y="6170153"/>
                </a:lnTo>
                <a:lnTo>
                  <a:pt x="5969552" y="6184752"/>
                </a:lnTo>
                <a:lnTo>
                  <a:pt x="5945015" y="6200333"/>
                </a:lnTo>
                <a:lnTo>
                  <a:pt x="5922319" y="6216526"/>
                </a:lnTo>
                <a:lnTo>
                  <a:pt x="5901464" y="6232843"/>
                </a:lnTo>
                <a:lnTo>
                  <a:pt x="5882570" y="6249038"/>
                </a:lnTo>
                <a:lnTo>
                  <a:pt x="5850795" y="6279217"/>
                </a:lnTo>
                <a:lnTo>
                  <a:pt x="5807367" y="6328291"/>
                </a:lnTo>
                <a:lnTo>
                  <a:pt x="5743695" y="6406438"/>
                </a:lnTo>
                <a:lnTo>
                  <a:pt x="5742100" y="6408279"/>
                </a:lnTo>
                <a:lnTo>
                  <a:pt x="5670086" y="6489984"/>
                </a:lnTo>
                <a:lnTo>
                  <a:pt x="5667755" y="6492437"/>
                </a:lnTo>
                <a:lnTo>
                  <a:pt x="5588748" y="6574758"/>
                </a:lnTo>
                <a:lnTo>
                  <a:pt x="5586538" y="6576968"/>
                </a:lnTo>
                <a:lnTo>
                  <a:pt x="5500661" y="6659285"/>
                </a:lnTo>
                <a:lnTo>
                  <a:pt x="5498086" y="6661617"/>
                </a:lnTo>
                <a:lnTo>
                  <a:pt x="5404971" y="6742832"/>
                </a:lnTo>
                <a:cubicBezTo>
                  <a:pt x="5404071" y="6743745"/>
                  <a:pt x="5403086" y="6744567"/>
                  <a:pt x="5402026" y="6745287"/>
                </a:cubicBezTo>
                <a:lnTo>
                  <a:pt x="5302039" y="6824171"/>
                </a:lnTo>
                <a:cubicBezTo>
                  <a:pt x="5300954" y="6825108"/>
                  <a:pt x="5299807" y="6825969"/>
                  <a:pt x="5298604" y="6826747"/>
                </a:cubicBezTo>
                <a:lnTo>
                  <a:pt x="5276499" y="6842188"/>
                </a:lnTo>
                <a:lnTo>
                  <a:pt x="4998877" y="6842188"/>
                </a:lnTo>
                <a:lnTo>
                  <a:pt x="5105625" y="6776325"/>
                </a:lnTo>
                <a:lnTo>
                  <a:pt x="5209905" y="6703453"/>
                </a:lnTo>
                <a:lnTo>
                  <a:pt x="5306946" y="6627267"/>
                </a:lnTo>
                <a:lnTo>
                  <a:pt x="5397241" y="6548505"/>
                </a:lnTo>
                <a:lnTo>
                  <a:pt x="5480787" y="6468516"/>
                </a:lnTo>
                <a:lnTo>
                  <a:pt x="5557464" y="6388651"/>
                </a:lnTo>
                <a:lnTo>
                  <a:pt x="5627147" y="6309398"/>
                </a:lnTo>
                <a:lnTo>
                  <a:pt x="5699039" y="6222169"/>
                </a:lnTo>
                <a:lnTo>
                  <a:pt x="5700019" y="6220943"/>
                </a:lnTo>
                <a:lnTo>
                  <a:pt x="5710816" y="6208675"/>
                </a:lnTo>
                <a:lnTo>
                  <a:pt x="5712165" y="6207081"/>
                </a:lnTo>
                <a:lnTo>
                  <a:pt x="5740136" y="6176287"/>
                </a:lnTo>
                <a:lnTo>
                  <a:pt x="5743326" y="6172974"/>
                </a:lnTo>
                <a:lnTo>
                  <a:pt x="5759889" y="6156782"/>
                </a:lnTo>
                <a:lnTo>
                  <a:pt x="5761607" y="6155309"/>
                </a:lnTo>
                <a:lnTo>
                  <a:pt x="5780868" y="6137519"/>
                </a:lnTo>
                <a:cubicBezTo>
                  <a:pt x="5781464" y="6136883"/>
                  <a:pt x="5782122" y="6136309"/>
                  <a:pt x="5782830" y="6135803"/>
                </a:cubicBezTo>
                <a:lnTo>
                  <a:pt x="5803932" y="6117647"/>
                </a:lnTo>
                <a:cubicBezTo>
                  <a:pt x="5804768" y="6116836"/>
                  <a:pt x="5805672" y="6116098"/>
                  <a:pt x="5806630" y="6115437"/>
                </a:cubicBezTo>
                <a:lnTo>
                  <a:pt x="5830185" y="6096913"/>
                </a:lnTo>
                <a:lnTo>
                  <a:pt x="5832884" y="6094949"/>
                </a:lnTo>
                <a:lnTo>
                  <a:pt x="5858279" y="6076792"/>
                </a:lnTo>
                <a:lnTo>
                  <a:pt x="5861224" y="6074707"/>
                </a:lnTo>
                <a:lnTo>
                  <a:pt x="5888583" y="6057041"/>
                </a:lnTo>
                <a:lnTo>
                  <a:pt x="5892263" y="6054833"/>
                </a:lnTo>
                <a:lnTo>
                  <a:pt x="5921706" y="6038024"/>
                </a:lnTo>
                <a:lnTo>
                  <a:pt x="5925756" y="6035939"/>
                </a:lnTo>
                <a:lnTo>
                  <a:pt x="5957162" y="6020481"/>
                </a:lnTo>
                <a:lnTo>
                  <a:pt x="5961086" y="6018764"/>
                </a:lnTo>
                <a:lnTo>
                  <a:pt x="5994947" y="6004287"/>
                </a:lnTo>
                <a:lnTo>
                  <a:pt x="5999486" y="6002569"/>
                </a:lnTo>
                <a:lnTo>
                  <a:pt x="6035065" y="5990301"/>
                </a:lnTo>
                <a:lnTo>
                  <a:pt x="6040463" y="5988584"/>
                </a:lnTo>
                <a:lnTo>
                  <a:pt x="6077268" y="5978524"/>
                </a:lnTo>
                <a:cubicBezTo>
                  <a:pt x="6078833" y="5978040"/>
                  <a:pt x="6080431" y="5977670"/>
                  <a:pt x="6082052" y="5977419"/>
                </a:cubicBezTo>
                <a:lnTo>
                  <a:pt x="6121678" y="5969447"/>
                </a:lnTo>
                <a:cubicBezTo>
                  <a:pt x="6123826" y="5969008"/>
                  <a:pt x="6125997" y="5968680"/>
                  <a:pt x="6128180" y="5968465"/>
                </a:cubicBezTo>
                <a:lnTo>
                  <a:pt x="6184736" y="5962085"/>
                </a:lnTo>
                <a:cubicBezTo>
                  <a:pt x="6187312" y="5962085"/>
                  <a:pt x="6189766" y="5962085"/>
                  <a:pt x="6192343" y="5962085"/>
                </a:cubicBezTo>
                <a:lnTo>
                  <a:pt x="6252088" y="5961471"/>
                </a:lnTo>
                <a:cubicBezTo>
                  <a:pt x="6254744" y="5961289"/>
                  <a:pt x="6257408" y="5961289"/>
                  <a:pt x="6260063" y="5961471"/>
                </a:cubicBezTo>
                <a:lnTo>
                  <a:pt x="6323122" y="5967482"/>
                </a:lnTo>
                <a:cubicBezTo>
                  <a:pt x="6325844" y="5967711"/>
                  <a:pt x="6328549" y="5968121"/>
                  <a:pt x="6331218" y="5968710"/>
                </a:cubicBezTo>
                <a:lnTo>
                  <a:pt x="6399920" y="5982817"/>
                </a:lnTo>
                <a:lnTo>
                  <a:pt x="6404706" y="5983922"/>
                </a:lnTo>
                <a:lnTo>
                  <a:pt x="6439055" y="5993369"/>
                </a:lnTo>
                <a:lnTo>
                  <a:pt x="6443349" y="5994718"/>
                </a:lnTo>
                <a:lnTo>
                  <a:pt x="6479418" y="6006986"/>
                </a:lnTo>
                <a:lnTo>
                  <a:pt x="6482484" y="6008091"/>
                </a:lnTo>
                <a:lnTo>
                  <a:pt x="6519290" y="6022445"/>
                </a:lnTo>
                <a:lnTo>
                  <a:pt x="6523706" y="6024283"/>
                </a:lnTo>
                <a:lnTo>
                  <a:pt x="6561860" y="6041828"/>
                </a:lnTo>
                <a:lnTo>
                  <a:pt x="6563946" y="6042810"/>
                </a:lnTo>
                <a:lnTo>
                  <a:pt x="6604186" y="6062929"/>
                </a:lnTo>
                <a:lnTo>
                  <a:pt x="6607375" y="6064524"/>
                </a:lnTo>
                <a:lnTo>
                  <a:pt x="6647615" y="6086975"/>
                </a:lnTo>
                <a:lnTo>
                  <a:pt x="6650682" y="6088692"/>
                </a:lnTo>
                <a:lnTo>
                  <a:pt x="6692026" y="6114333"/>
                </a:lnTo>
                <a:lnTo>
                  <a:pt x="6694480" y="6115928"/>
                </a:lnTo>
                <a:lnTo>
                  <a:pt x="6809800" y="6193462"/>
                </a:lnTo>
                <a:lnTo>
                  <a:pt x="6883410" y="6238241"/>
                </a:lnTo>
                <a:lnTo>
                  <a:pt x="6958492" y="6279340"/>
                </a:lnTo>
                <a:lnTo>
                  <a:pt x="7035290" y="6317372"/>
                </a:lnTo>
                <a:lnTo>
                  <a:pt x="7098962" y="6345466"/>
                </a:lnTo>
                <a:lnTo>
                  <a:pt x="7168276" y="6374419"/>
                </a:lnTo>
                <a:lnTo>
                  <a:pt x="7242623" y="6402512"/>
                </a:lnTo>
                <a:lnTo>
                  <a:pt x="7321016" y="6429381"/>
                </a:lnTo>
                <a:lnTo>
                  <a:pt x="7402968" y="6453918"/>
                </a:lnTo>
                <a:lnTo>
                  <a:pt x="7487250" y="6475754"/>
                </a:lnTo>
                <a:lnTo>
                  <a:pt x="7573128" y="6493174"/>
                </a:lnTo>
                <a:lnTo>
                  <a:pt x="7660600" y="6505443"/>
                </a:lnTo>
                <a:lnTo>
                  <a:pt x="7748564" y="6512559"/>
                </a:lnTo>
                <a:lnTo>
                  <a:pt x="7836157" y="6512559"/>
                </a:lnTo>
                <a:lnTo>
                  <a:pt x="7922035" y="6505810"/>
                </a:lnTo>
                <a:lnTo>
                  <a:pt x="8006440" y="6490353"/>
                </a:lnTo>
                <a:lnTo>
                  <a:pt x="8047416" y="6479188"/>
                </a:lnTo>
                <a:lnTo>
                  <a:pt x="8087656" y="6465817"/>
                </a:lnTo>
                <a:lnTo>
                  <a:pt x="8127036" y="6449867"/>
                </a:lnTo>
                <a:lnTo>
                  <a:pt x="8165682" y="6430853"/>
                </a:lnTo>
                <a:lnTo>
                  <a:pt x="8203100" y="6409505"/>
                </a:lnTo>
                <a:lnTo>
                  <a:pt x="8239292" y="6384970"/>
                </a:lnTo>
                <a:lnTo>
                  <a:pt x="8274254" y="6357612"/>
                </a:lnTo>
                <a:lnTo>
                  <a:pt x="8304312" y="6330622"/>
                </a:lnTo>
                <a:cubicBezTo>
                  <a:pt x="8306328" y="6328770"/>
                  <a:pt x="8308459" y="6327050"/>
                  <a:pt x="8310692" y="6325468"/>
                </a:cubicBezTo>
                <a:lnTo>
                  <a:pt x="8319646" y="6318476"/>
                </a:lnTo>
                <a:lnTo>
                  <a:pt x="8328726" y="6310134"/>
                </a:lnTo>
                <a:lnTo>
                  <a:pt x="8340258" y="6297865"/>
                </a:lnTo>
                <a:lnTo>
                  <a:pt x="8354244" y="6282038"/>
                </a:lnTo>
                <a:lnTo>
                  <a:pt x="8370194" y="6262287"/>
                </a:lnTo>
                <a:lnTo>
                  <a:pt x="8388473" y="6237750"/>
                </a:lnTo>
                <a:lnTo>
                  <a:pt x="8408346" y="6207693"/>
                </a:lnTo>
                <a:lnTo>
                  <a:pt x="8430183" y="6172483"/>
                </a:lnTo>
                <a:lnTo>
                  <a:pt x="8454107" y="6130894"/>
                </a:lnTo>
                <a:lnTo>
                  <a:pt x="8478642" y="6082558"/>
                </a:lnTo>
                <a:lnTo>
                  <a:pt x="8505634" y="6027597"/>
                </a:lnTo>
                <a:lnTo>
                  <a:pt x="8533973" y="5965030"/>
                </a:lnTo>
                <a:lnTo>
                  <a:pt x="8563417" y="5894977"/>
                </a:lnTo>
                <a:lnTo>
                  <a:pt x="8596050" y="5817565"/>
                </a:lnTo>
                <a:lnTo>
                  <a:pt x="8638988" y="5694883"/>
                </a:lnTo>
                <a:lnTo>
                  <a:pt x="8683275" y="5547664"/>
                </a:lnTo>
                <a:cubicBezTo>
                  <a:pt x="8683221" y="5546929"/>
                  <a:pt x="8683221" y="5546192"/>
                  <a:pt x="8683275" y="5545456"/>
                </a:cubicBezTo>
                <a:lnTo>
                  <a:pt x="8691864" y="5517976"/>
                </a:lnTo>
                <a:cubicBezTo>
                  <a:pt x="8691811" y="5517486"/>
                  <a:pt x="8691811" y="5516992"/>
                  <a:pt x="8691864" y="5516503"/>
                </a:cubicBezTo>
                <a:lnTo>
                  <a:pt x="8702048" y="5486077"/>
                </a:lnTo>
                <a:cubicBezTo>
                  <a:pt x="8701997" y="5485507"/>
                  <a:pt x="8701997" y="5484931"/>
                  <a:pt x="8702048" y="5484360"/>
                </a:cubicBezTo>
                <a:lnTo>
                  <a:pt x="8714316" y="5451482"/>
                </a:lnTo>
                <a:lnTo>
                  <a:pt x="8715419" y="5448538"/>
                </a:lnTo>
                <a:lnTo>
                  <a:pt x="8745476" y="5374929"/>
                </a:lnTo>
                <a:lnTo>
                  <a:pt x="8747072" y="5371248"/>
                </a:lnTo>
                <a:lnTo>
                  <a:pt x="8784859" y="5291626"/>
                </a:lnTo>
                <a:lnTo>
                  <a:pt x="8786453" y="5288314"/>
                </a:lnTo>
                <a:lnTo>
                  <a:pt x="8807923" y="5248197"/>
                </a:lnTo>
                <a:lnTo>
                  <a:pt x="8809518" y="5245377"/>
                </a:lnTo>
                <a:lnTo>
                  <a:pt x="8833439" y="5204768"/>
                </a:lnTo>
                <a:lnTo>
                  <a:pt x="8834911" y="5202437"/>
                </a:lnTo>
                <a:lnTo>
                  <a:pt x="8861166" y="5161462"/>
                </a:lnTo>
                <a:lnTo>
                  <a:pt x="8862884" y="5158762"/>
                </a:lnTo>
                <a:lnTo>
                  <a:pt x="8891101" y="5118522"/>
                </a:lnTo>
                <a:cubicBezTo>
                  <a:pt x="8891835" y="5117542"/>
                  <a:pt x="8892572" y="5116438"/>
                  <a:pt x="8893431" y="5115456"/>
                </a:cubicBezTo>
                <a:lnTo>
                  <a:pt x="8923978" y="5076198"/>
                </a:lnTo>
                <a:lnTo>
                  <a:pt x="8926554" y="5073131"/>
                </a:lnTo>
                <a:lnTo>
                  <a:pt x="8959802" y="5034731"/>
                </a:lnTo>
                <a:lnTo>
                  <a:pt x="8962256" y="5032156"/>
                </a:lnTo>
                <a:lnTo>
                  <a:pt x="8997344" y="4995350"/>
                </a:lnTo>
                <a:lnTo>
                  <a:pt x="9001146" y="4991548"/>
                </a:lnTo>
                <a:lnTo>
                  <a:pt x="9038810" y="4957441"/>
                </a:lnTo>
                <a:lnTo>
                  <a:pt x="9042366" y="4954252"/>
                </a:lnTo>
                <a:lnTo>
                  <a:pt x="9083221" y="4921618"/>
                </a:lnTo>
                <a:cubicBezTo>
                  <a:pt x="9084435" y="4920610"/>
                  <a:pt x="9085705" y="4919668"/>
                  <a:pt x="9087024" y="4918796"/>
                </a:cubicBezTo>
                <a:lnTo>
                  <a:pt x="9129963" y="4888616"/>
                </a:lnTo>
                <a:lnTo>
                  <a:pt x="9134870" y="4885426"/>
                </a:lnTo>
                <a:lnTo>
                  <a:pt x="9180017" y="4858804"/>
                </a:lnTo>
                <a:cubicBezTo>
                  <a:pt x="9181624" y="4857746"/>
                  <a:pt x="9183305" y="4856803"/>
                  <a:pt x="9185045" y="4855982"/>
                </a:cubicBezTo>
                <a:lnTo>
                  <a:pt x="9233260" y="4832184"/>
                </a:lnTo>
                <a:cubicBezTo>
                  <a:pt x="9235135" y="4831222"/>
                  <a:pt x="9237059" y="4830363"/>
                  <a:pt x="9239026" y="4829607"/>
                </a:cubicBezTo>
                <a:lnTo>
                  <a:pt x="9290675" y="4809241"/>
                </a:lnTo>
                <a:cubicBezTo>
                  <a:pt x="9292515" y="4808629"/>
                  <a:pt x="9294232" y="4807893"/>
                  <a:pt x="9296073" y="4807402"/>
                </a:cubicBezTo>
                <a:lnTo>
                  <a:pt x="9350176" y="4790593"/>
                </a:lnTo>
                <a:lnTo>
                  <a:pt x="9356554" y="4788876"/>
                </a:lnTo>
                <a:lnTo>
                  <a:pt x="9414462" y="4776608"/>
                </a:lnTo>
                <a:cubicBezTo>
                  <a:pt x="9416357" y="4776111"/>
                  <a:pt x="9418283" y="4775742"/>
                  <a:pt x="9420228" y="4775504"/>
                </a:cubicBezTo>
                <a:lnTo>
                  <a:pt x="9481568" y="4767284"/>
                </a:lnTo>
                <a:cubicBezTo>
                  <a:pt x="9483857" y="4767159"/>
                  <a:pt x="9486151" y="4767159"/>
                  <a:pt x="9488438" y="4767284"/>
                </a:cubicBezTo>
                <a:close/>
                <a:moveTo>
                  <a:pt x="10267950" y="0"/>
                </a:moveTo>
                <a:lnTo>
                  <a:pt x="10267951" y="0"/>
                </a:lnTo>
                <a:lnTo>
                  <a:pt x="10267951" y="5627"/>
                </a:lnTo>
                <a:lnTo>
                  <a:pt x="10267950" y="5627"/>
                </a:lnTo>
                <a:close/>
                <a:moveTo>
                  <a:pt x="830077" y="0"/>
                </a:moveTo>
                <a:lnTo>
                  <a:pt x="1037467" y="0"/>
                </a:lnTo>
                <a:lnTo>
                  <a:pt x="1037467" y="7656"/>
                </a:lnTo>
                <a:lnTo>
                  <a:pt x="1036387" y="8694"/>
                </a:lnTo>
                <a:lnTo>
                  <a:pt x="1035283" y="9799"/>
                </a:lnTo>
                <a:lnTo>
                  <a:pt x="1025469" y="19123"/>
                </a:lnTo>
                <a:lnTo>
                  <a:pt x="986947" y="58381"/>
                </a:lnTo>
                <a:lnTo>
                  <a:pt x="927200" y="121684"/>
                </a:lnTo>
                <a:lnTo>
                  <a:pt x="891131" y="161925"/>
                </a:lnTo>
                <a:lnTo>
                  <a:pt x="851260" y="207440"/>
                </a:lnTo>
                <a:lnTo>
                  <a:pt x="809180" y="257248"/>
                </a:lnTo>
                <a:lnTo>
                  <a:pt x="763788" y="312700"/>
                </a:lnTo>
                <a:lnTo>
                  <a:pt x="716800" y="372447"/>
                </a:lnTo>
                <a:lnTo>
                  <a:pt x="668343" y="436610"/>
                </a:lnTo>
                <a:lnTo>
                  <a:pt x="619269" y="505066"/>
                </a:lnTo>
                <a:lnTo>
                  <a:pt x="569581" y="577448"/>
                </a:lnTo>
                <a:lnTo>
                  <a:pt x="520509" y="653511"/>
                </a:lnTo>
                <a:lnTo>
                  <a:pt x="471436" y="733500"/>
                </a:lnTo>
                <a:lnTo>
                  <a:pt x="424450" y="816187"/>
                </a:lnTo>
                <a:lnTo>
                  <a:pt x="379548" y="902065"/>
                </a:lnTo>
                <a:lnTo>
                  <a:pt x="336978" y="990763"/>
                </a:lnTo>
                <a:lnTo>
                  <a:pt x="298086" y="1082040"/>
                </a:lnTo>
                <a:lnTo>
                  <a:pt x="261282" y="1175401"/>
                </a:lnTo>
                <a:lnTo>
                  <a:pt x="229508" y="1271215"/>
                </a:lnTo>
                <a:lnTo>
                  <a:pt x="202395" y="1369361"/>
                </a:lnTo>
                <a:lnTo>
                  <a:pt x="180189" y="1468733"/>
                </a:lnTo>
                <a:lnTo>
                  <a:pt x="163873" y="1569210"/>
                </a:lnTo>
                <a:lnTo>
                  <a:pt x="153935" y="1671281"/>
                </a:lnTo>
                <a:lnTo>
                  <a:pt x="150256" y="1774211"/>
                </a:lnTo>
                <a:lnTo>
                  <a:pt x="154672" y="1877878"/>
                </a:lnTo>
                <a:lnTo>
                  <a:pt x="166940" y="1981912"/>
                </a:lnTo>
                <a:lnTo>
                  <a:pt x="187673" y="2086805"/>
                </a:lnTo>
                <a:lnTo>
                  <a:pt x="201168" y="2139068"/>
                </a:lnTo>
                <a:lnTo>
                  <a:pt x="217117" y="2191207"/>
                </a:lnTo>
                <a:lnTo>
                  <a:pt x="235396" y="2243592"/>
                </a:lnTo>
                <a:lnTo>
                  <a:pt x="259319" y="2302603"/>
                </a:lnTo>
                <a:cubicBezTo>
                  <a:pt x="259499" y="2303023"/>
                  <a:pt x="259704" y="2303433"/>
                  <a:pt x="259932" y="2303830"/>
                </a:cubicBezTo>
                <a:lnTo>
                  <a:pt x="263982" y="2312417"/>
                </a:lnTo>
                <a:lnTo>
                  <a:pt x="279562" y="2340021"/>
                </a:lnTo>
                <a:lnTo>
                  <a:pt x="302994" y="2378421"/>
                </a:lnTo>
                <a:lnTo>
                  <a:pt x="318453" y="2400994"/>
                </a:lnTo>
                <a:lnTo>
                  <a:pt x="336363" y="2425531"/>
                </a:lnTo>
                <a:lnTo>
                  <a:pt x="356239" y="2451662"/>
                </a:lnTo>
                <a:lnTo>
                  <a:pt x="404330" y="2507850"/>
                </a:lnTo>
                <a:lnTo>
                  <a:pt x="432669" y="2537171"/>
                </a:lnTo>
                <a:lnTo>
                  <a:pt x="463709" y="2567719"/>
                </a:lnTo>
                <a:lnTo>
                  <a:pt x="497445" y="2598143"/>
                </a:lnTo>
                <a:lnTo>
                  <a:pt x="534249" y="2629060"/>
                </a:lnTo>
                <a:lnTo>
                  <a:pt x="573998" y="2659484"/>
                </a:lnTo>
                <a:lnTo>
                  <a:pt x="616937" y="2689542"/>
                </a:lnTo>
                <a:lnTo>
                  <a:pt x="663189" y="2718864"/>
                </a:lnTo>
                <a:lnTo>
                  <a:pt x="712874" y="2747816"/>
                </a:lnTo>
                <a:lnTo>
                  <a:pt x="765751" y="2775174"/>
                </a:lnTo>
                <a:lnTo>
                  <a:pt x="822307" y="2801306"/>
                </a:lnTo>
                <a:lnTo>
                  <a:pt x="881931" y="2825842"/>
                </a:lnTo>
                <a:lnTo>
                  <a:pt x="945603" y="2848415"/>
                </a:lnTo>
                <a:lnTo>
                  <a:pt x="1013323" y="2868658"/>
                </a:lnTo>
                <a:lnTo>
                  <a:pt x="1084110" y="2886446"/>
                </a:lnTo>
                <a:lnTo>
                  <a:pt x="1159315" y="2901537"/>
                </a:lnTo>
                <a:lnTo>
                  <a:pt x="1238444" y="2913805"/>
                </a:lnTo>
                <a:lnTo>
                  <a:pt x="1321254" y="2922515"/>
                </a:lnTo>
                <a:lnTo>
                  <a:pt x="1408726" y="2928037"/>
                </a:lnTo>
                <a:lnTo>
                  <a:pt x="1499879" y="2929630"/>
                </a:lnTo>
                <a:lnTo>
                  <a:pt x="1599253" y="2926932"/>
                </a:lnTo>
                <a:lnTo>
                  <a:pt x="1601092" y="2926932"/>
                </a:lnTo>
                <a:lnTo>
                  <a:pt x="1611520" y="2926196"/>
                </a:lnTo>
                <a:lnTo>
                  <a:pt x="1613360" y="2926196"/>
                </a:lnTo>
                <a:lnTo>
                  <a:pt x="1658631" y="2924355"/>
                </a:lnTo>
                <a:lnTo>
                  <a:pt x="1660225" y="2924355"/>
                </a:lnTo>
                <a:lnTo>
                  <a:pt x="1733834" y="2922882"/>
                </a:lnTo>
                <a:lnTo>
                  <a:pt x="1779717" y="2922882"/>
                </a:lnTo>
                <a:lnTo>
                  <a:pt x="1781067" y="2922882"/>
                </a:lnTo>
                <a:lnTo>
                  <a:pt x="1831612" y="2922882"/>
                </a:lnTo>
                <a:lnTo>
                  <a:pt x="1888292" y="2923988"/>
                </a:lnTo>
                <a:lnTo>
                  <a:pt x="1889640" y="2923988"/>
                </a:lnTo>
                <a:lnTo>
                  <a:pt x="1950000" y="2926318"/>
                </a:lnTo>
                <a:lnTo>
                  <a:pt x="2015267" y="2929875"/>
                </a:lnTo>
                <a:lnTo>
                  <a:pt x="2084827" y="2934537"/>
                </a:lnTo>
                <a:lnTo>
                  <a:pt x="2156719" y="2940427"/>
                </a:lnTo>
                <a:lnTo>
                  <a:pt x="2158804" y="2940427"/>
                </a:lnTo>
                <a:lnTo>
                  <a:pt x="2232413" y="2948524"/>
                </a:lnTo>
                <a:lnTo>
                  <a:pt x="2234376" y="2948524"/>
                </a:lnTo>
                <a:lnTo>
                  <a:pt x="2389446" y="2969870"/>
                </a:lnTo>
                <a:lnTo>
                  <a:pt x="2392269" y="2969870"/>
                </a:lnTo>
                <a:lnTo>
                  <a:pt x="2471030" y="2983733"/>
                </a:lnTo>
                <a:lnTo>
                  <a:pt x="2472993" y="2983733"/>
                </a:lnTo>
                <a:lnTo>
                  <a:pt x="2553103" y="2999927"/>
                </a:lnTo>
                <a:lnTo>
                  <a:pt x="2555434" y="2999927"/>
                </a:lnTo>
                <a:lnTo>
                  <a:pt x="2635792" y="3018696"/>
                </a:lnTo>
                <a:lnTo>
                  <a:pt x="2638122" y="3019312"/>
                </a:lnTo>
                <a:lnTo>
                  <a:pt x="2718602" y="3040903"/>
                </a:lnTo>
                <a:lnTo>
                  <a:pt x="2720810" y="3041517"/>
                </a:lnTo>
                <a:lnTo>
                  <a:pt x="2801044" y="3066052"/>
                </a:lnTo>
                <a:lnTo>
                  <a:pt x="2803743" y="3066913"/>
                </a:lnTo>
                <a:lnTo>
                  <a:pt x="2882750" y="3094024"/>
                </a:lnTo>
                <a:lnTo>
                  <a:pt x="2885694" y="3095128"/>
                </a:lnTo>
                <a:lnTo>
                  <a:pt x="2963720" y="3125553"/>
                </a:lnTo>
                <a:lnTo>
                  <a:pt x="2966911" y="3126903"/>
                </a:lnTo>
                <a:lnTo>
                  <a:pt x="3042728" y="3160764"/>
                </a:lnTo>
                <a:lnTo>
                  <a:pt x="3046040" y="3162235"/>
                </a:lnTo>
                <a:lnTo>
                  <a:pt x="3119649" y="3199040"/>
                </a:lnTo>
                <a:lnTo>
                  <a:pt x="3123453" y="3201003"/>
                </a:lnTo>
                <a:lnTo>
                  <a:pt x="3194118" y="3241733"/>
                </a:lnTo>
                <a:lnTo>
                  <a:pt x="3197675" y="3243819"/>
                </a:lnTo>
                <a:lnTo>
                  <a:pt x="3265763" y="3287984"/>
                </a:lnTo>
                <a:cubicBezTo>
                  <a:pt x="3267203" y="3288895"/>
                  <a:pt x="3268593" y="3289878"/>
                  <a:pt x="3269934" y="3290928"/>
                </a:cubicBezTo>
                <a:lnTo>
                  <a:pt x="3334219" y="3339388"/>
                </a:lnTo>
                <a:lnTo>
                  <a:pt x="3338268" y="3342578"/>
                </a:lnTo>
                <a:lnTo>
                  <a:pt x="3398628" y="3394472"/>
                </a:lnTo>
                <a:lnTo>
                  <a:pt x="3402677" y="3398275"/>
                </a:lnTo>
                <a:lnTo>
                  <a:pt x="3458620" y="3453971"/>
                </a:lnTo>
                <a:cubicBezTo>
                  <a:pt x="3460062" y="3455357"/>
                  <a:pt x="3461415" y="3456832"/>
                  <a:pt x="3462668" y="3458389"/>
                </a:cubicBezTo>
                <a:lnTo>
                  <a:pt x="3514440" y="3518626"/>
                </a:lnTo>
                <a:cubicBezTo>
                  <a:pt x="3515789" y="3520220"/>
                  <a:pt x="3517017" y="3521816"/>
                  <a:pt x="3518243" y="3523534"/>
                </a:cubicBezTo>
                <a:lnTo>
                  <a:pt x="3566090" y="3589537"/>
                </a:lnTo>
                <a:lnTo>
                  <a:pt x="3567806" y="3591867"/>
                </a:lnTo>
                <a:lnTo>
                  <a:pt x="3568788" y="3593463"/>
                </a:lnTo>
                <a:cubicBezTo>
                  <a:pt x="3569186" y="3593948"/>
                  <a:pt x="3569516" y="3594485"/>
                  <a:pt x="3569770" y="3595057"/>
                </a:cubicBezTo>
                <a:lnTo>
                  <a:pt x="3575045" y="3603399"/>
                </a:lnTo>
                <a:cubicBezTo>
                  <a:pt x="3575770" y="3604375"/>
                  <a:pt x="3576425" y="3605400"/>
                  <a:pt x="3577008" y="3606467"/>
                </a:cubicBezTo>
                <a:lnTo>
                  <a:pt x="3585472" y="3621435"/>
                </a:lnTo>
                <a:lnTo>
                  <a:pt x="3587312" y="3624870"/>
                </a:lnTo>
                <a:lnTo>
                  <a:pt x="3598846" y="3647934"/>
                </a:lnTo>
                <a:lnTo>
                  <a:pt x="3600195" y="3650509"/>
                </a:lnTo>
                <a:lnTo>
                  <a:pt x="3614426" y="3681916"/>
                </a:lnTo>
                <a:cubicBezTo>
                  <a:pt x="3614426" y="3682776"/>
                  <a:pt x="3615284" y="3683757"/>
                  <a:pt x="3615653" y="3684738"/>
                </a:cubicBezTo>
                <a:lnTo>
                  <a:pt x="3631601" y="3723872"/>
                </a:lnTo>
                <a:lnTo>
                  <a:pt x="3632705" y="3726573"/>
                </a:lnTo>
                <a:lnTo>
                  <a:pt x="3649758" y="3773559"/>
                </a:lnTo>
                <a:lnTo>
                  <a:pt x="3651108" y="3777485"/>
                </a:lnTo>
                <a:lnTo>
                  <a:pt x="3667916" y="3833061"/>
                </a:lnTo>
                <a:cubicBezTo>
                  <a:pt x="3667916" y="3834042"/>
                  <a:pt x="3668528" y="3835023"/>
                  <a:pt x="3668774" y="3836005"/>
                </a:cubicBezTo>
                <a:lnTo>
                  <a:pt x="3685458" y="3900168"/>
                </a:lnTo>
                <a:lnTo>
                  <a:pt x="3686195" y="3903481"/>
                </a:lnTo>
                <a:lnTo>
                  <a:pt x="3701899" y="3977090"/>
                </a:lnTo>
                <a:cubicBezTo>
                  <a:pt x="3701899" y="3978071"/>
                  <a:pt x="3701899" y="3979053"/>
                  <a:pt x="3701899" y="3980034"/>
                </a:cubicBezTo>
                <a:lnTo>
                  <a:pt x="3716130" y="4062477"/>
                </a:lnTo>
                <a:cubicBezTo>
                  <a:pt x="3716130" y="4063581"/>
                  <a:pt x="3716130" y="4064685"/>
                  <a:pt x="3716130" y="4065666"/>
                </a:cubicBezTo>
                <a:lnTo>
                  <a:pt x="3721772" y="4109830"/>
                </a:lnTo>
                <a:lnTo>
                  <a:pt x="3727294" y="4158291"/>
                </a:lnTo>
                <a:cubicBezTo>
                  <a:pt x="3727294" y="4158291"/>
                  <a:pt x="3727294" y="4159394"/>
                  <a:pt x="3727294" y="4159885"/>
                </a:cubicBezTo>
                <a:lnTo>
                  <a:pt x="3731956" y="4209940"/>
                </a:lnTo>
                <a:cubicBezTo>
                  <a:pt x="3731901" y="4210389"/>
                  <a:pt x="3731901" y="4210842"/>
                  <a:pt x="3731956" y="4211290"/>
                </a:cubicBezTo>
                <a:lnTo>
                  <a:pt x="3735757" y="4263061"/>
                </a:lnTo>
                <a:cubicBezTo>
                  <a:pt x="3735757" y="4263674"/>
                  <a:pt x="3735757" y="4264288"/>
                  <a:pt x="3735757" y="4264901"/>
                </a:cubicBezTo>
                <a:lnTo>
                  <a:pt x="3738457" y="4319004"/>
                </a:lnTo>
                <a:lnTo>
                  <a:pt x="3738457" y="4320844"/>
                </a:lnTo>
                <a:lnTo>
                  <a:pt x="3740052" y="4377769"/>
                </a:lnTo>
                <a:lnTo>
                  <a:pt x="3740052" y="4379241"/>
                </a:lnTo>
                <a:lnTo>
                  <a:pt x="3740052" y="4438742"/>
                </a:lnTo>
                <a:lnTo>
                  <a:pt x="3740052" y="4440215"/>
                </a:lnTo>
                <a:lnTo>
                  <a:pt x="3739317" y="4502537"/>
                </a:lnTo>
                <a:lnTo>
                  <a:pt x="3739317" y="4503886"/>
                </a:lnTo>
                <a:lnTo>
                  <a:pt x="3737354" y="4568416"/>
                </a:lnTo>
                <a:cubicBezTo>
                  <a:pt x="3737419" y="4568987"/>
                  <a:pt x="3737419" y="4569564"/>
                  <a:pt x="3737354" y="4570134"/>
                </a:cubicBezTo>
                <a:lnTo>
                  <a:pt x="3726679" y="4773173"/>
                </a:lnTo>
                <a:lnTo>
                  <a:pt x="3722754" y="4909227"/>
                </a:lnTo>
                <a:lnTo>
                  <a:pt x="3703985" y="5801740"/>
                </a:lnTo>
                <a:lnTo>
                  <a:pt x="3706438" y="5878906"/>
                </a:lnTo>
                <a:lnTo>
                  <a:pt x="3710363" y="5940247"/>
                </a:lnTo>
                <a:lnTo>
                  <a:pt x="3716743" y="6013856"/>
                </a:lnTo>
                <a:lnTo>
                  <a:pt x="3726679" y="6097648"/>
                </a:lnTo>
                <a:lnTo>
                  <a:pt x="3741034" y="6188678"/>
                </a:lnTo>
                <a:lnTo>
                  <a:pt x="3760173" y="6284862"/>
                </a:lnTo>
                <a:lnTo>
                  <a:pt x="3777960" y="6362028"/>
                </a:lnTo>
                <a:lnTo>
                  <a:pt x="3797468" y="6437968"/>
                </a:lnTo>
                <a:lnTo>
                  <a:pt x="3820531" y="6511576"/>
                </a:lnTo>
                <a:lnTo>
                  <a:pt x="3848012" y="6583469"/>
                </a:lnTo>
                <a:lnTo>
                  <a:pt x="3881014" y="6653152"/>
                </a:lnTo>
                <a:lnTo>
                  <a:pt x="3921499" y="6720014"/>
                </a:lnTo>
                <a:lnTo>
                  <a:pt x="3944685" y="6752525"/>
                </a:lnTo>
                <a:lnTo>
                  <a:pt x="3970081" y="6784176"/>
                </a:lnTo>
                <a:lnTo>
                  <a:pt x="3997929" y="6814602"/>
                </a:lnTo>
                <a:lnTo>
                  <a:pt x="4027527" y="6842188"/>
                </a:lnTo>
                <a:lnTo>
                  <a:pt x="3823538" y="6842188"/>
                </a:lnTo>
                <a:lnTo>
                  <a:pt x="3797835" y="6805644"/>
                </a:lnTo>
                <a:lnTo>
                  <a:pt x="3794769" y="6800983"/>
                </a:lnTo>
                <a:lnTo>
                  <a:pt x="3750725" y="6728356"/>
                </a:lnTo>
                <a:cubicBezTo>
                  <a:pt x="3749380" y="6726174"/>
                  <a:pt x="3748151" y="6723922"/>
                  <a:pt x="3747044" y="6721608"/>
                </a:cubicBezTo>
                <a:lnTo>
                  <a:pt x="3711099" y="6645669"/>
                </a:lnTo>
                <a:cubicBezTo>
                  <a:pt x="3710240" y="6643829"/>
                  <a:pt x="3709504" y="6641989"/>
                  <a:pt x="3708767" y="6640148"/>
                </a:cubicBezTo>
                <a:lnTo>
                  <a:pt x="3679448" y="6563227"/>
                </a:lnTo>
                <a:cubicBezTo>
                  <a:pt x="3678833" y="6561754"/>
                  <a:pt x="3678343" y="6560281"/>
                  <a:pt x="3677852" y="6558686"/>
                </a:cubicBezTo>
                <a:lnTo>
                  <a:pt x="3653315" y="6480660"/>
                </a:lnTo>
                <a:lnTo>
                  <a:pt x="3652212" y="6476858"/>
                </a:lnTo>
                <a:lnTo>
                  <a:pt x="3632092" y="6398220"/>
                </a:lnTo>
                <a:cubicBezTo>
                  <a:pt x="3632038" y="6397648"/>
                  <a:pt x="3632038" y="6397072"/>
                  <a:pt x="3632092" y="6396502"/>
                </a:cubicBezTo>
                <a:lnTo>
                  <a:pt x="3613690" y="6317249"/>
                </a:lnTo>
                <a:cubicBezTo>
                  <a:pt x="3613746" y="6316473"/>
                  <a:pt x="3613746" y="6315694"/>
                  <a:pt x="3613690" y="6314917"/>
                </a:cubicBezTo>
                <a:lnTo>
                  <a:pt x="3594061" y="6216035"/>
                </a:lnTo>
                <a:cubicBezTo>
                  <a:pt x="3594061" y="6215055"/>
                  <a:pt x="3594061" y="6214073"/>
                  <a:pt x="3594061" y="6213091"/>
                </a:cubicBezTo>
                <a:lnTo>
                  <a:pt x="3579340" y="6119118"/>
                </a:lnTo>
                <a:cubicBezTo>
                  <a:pt x="3579219" y="6118221"/>
                  <a:pt x="3579219" y="6117315"/>
                  <a:pt x="3579340" y="6116420"/>
                </a:cubicBezTo>
                <a:lnTo>
                  <a:pt x="3569034" y="6029806"/>
                </a:lnTo>
                <a:cubicBezTo>
                  <a:pt x="3569034" y="6029191"/>
                  <a:pt x="3569034" y="6028701"/>
                  <a:pt x="3569034" y="6028088"/>
                </a:cubicBezTo>
                <a:lnTo>
                  <a:pt x="3562408" y="5951166"/>
                </a:lnTo>
                <a:lnTo>
                  <a:pt x="3559955" y="5916937"/>
                </a:lnTo>
                <a:cubicBezTo>
                  <a:pt x="3559955" y="5916937"/>
                  <a:pt x="3559955" y="5916079"/>
                  <a:pt x="3559955" y="5915588"/>
                </a:cubicBezTo>
                <a:lnTo>
                  <a:pt x="3557010" y="5858419"/>
                </a:lnTo>
                <a:lnTo>
                  <a:pt x="3557010" y="5856209"/>
                </a:lnTo>
                <a:lnTo>
                  <a:pt x="3555785" y="5804561"/>
                </a:lnTo>
                <a:lnTo>
                  <a:pt x="3555785" y="5787877"/>
                </a:lnTo>
                <a:lnTo>
                  <a:pt x="3574432" y="4904564"/>
                </a:lnTo>
                <a:lnTo>
                  <a:pt x="3578479" y="4766917"/>
                </a:lnTo>
                <a:cubicBezTo>
                  <a:pt x="3578419" y="4766345"/>
                  <a:pt x="3578419" y="4765769"/>
                  <a:pt x="3578479" y="4765198"/>
                </a:cubicBezTo>
                <a:lnTo>
                  <a:pt x="3589154" y="4562160"/>
                </a:lnTo>
                <a:lnTo>
                  <a:pt x="3590993" y="4499102"/>
                </a:lnTo>
                <a:lnTo>
                  <a:pt x="3591852" y="4437760"/>
                </a:lnTo>
                <a:lnTo>
                  <a:pt x="3591852" y="4379855"/>
                </a:lnTo>
                <a:lnTo>
                  <a:pt x="3590380" y="4324524"/>
                </a:lnTo>
                <a:lnTo>
                  <a:pt x="3587803" y="4272262"/>
                </a:lnTo>
                <a:lnTo>
                  <a:pt x="3584122" y="4222085"/>
                </a:lnTo>
                <a:lnTo>
                  <a:pt x="3579584" y="4173625"/>
                </a:lnTo>
                <a:lnTo>
                  <a:pt x="3568911" y="4085663"/>
                </a:lnTo>
                <a:lnTo>
                  <a:pt x="3555169" y="4006165"/>
                </a:lnTo>
                <a:lnTo>
                  <a:pt x="3540203" y="3935623"/>
                </a:lnTo>
                <a:lnTo>
                  <a:pt x="3524378" y="3874282"/>
                </a:lnTo>
                <a:lnTo>
                  <a:pt x="3508550" y="3822142"/>
                </a:lnTo>
                <a:lnTo>
                  <a:pt x="3492602" y="3778467"/>
                </a:lnTo>
                <a:lnTo>
                  <a:pt x="3477759" y="3741663"/>
                </a:lnTo>
                <a:lnTo>
                  <a:pt x="3464753" y="3713077"/>
                </a:lnTo>
                <a:lnTo>
                  <a:pt x="3454695" y="3692958"/>
                </a:lnTo>
                <a:lnTo>
                  <a:pt x="3444389" y="3675537"/>
                </a:lnTo>
                <a:lnTo>
                  <a:pt x="3399365" y="3613337"/>
                </a:lnTo>
                <a:lnTo>
                  <a:pt x="3351641" y="3557762"/>
                </a:lnTo>
                <a:lnTo>
                  <a:pt x="3299746" y="3506114"/>
                </a:lnTo>
                <a:lnTo>
                  <a:pt x="3240982" y="3459494"/>
                </a:lnTo>
                <a:lnTo>
                  <a:pt x="3180868" y="3414591"/>
                </a:lnTo>
                <a:lnTo>
                  <a:pt x="3116459" y="3372758"/>
                </a:lnTo>
                <a:lnTo>
                  <a:pt x="3049353" y="3334235"/>
                </a:lnTo>
                <a:lnTo>
                  <a:pt x="2979179" y="3298904"/>
                </a:lnTo>
                <a:lnTo>
                  <a:pt x="2906673" y="3266639"/>
                </a:lnTo>
                <a:lnTo>
                  <a:pt x="2831715" y="3237440"/>
                </a:lnTo>
                <a:lnTo>
                  <a:pt x="2755530" y="3211308"/>
                </a:lnTo>
                <a:lnTo>
                  <a:pt x="2677872" y="3187877"/>
                </a:lnTo>
                <a:lnTo>
                  <a:pt x="2599722" y="3166898"/>
                </a:lnTo>
                <a:lnTo>
                  <a:pt x="2521697" y="3148617"/>
                </a:lnTo>
                <a:lnTo>
                  <a:pt x="2443550" y="3132915"/>
                </a:lnTo>
                <a:lnTo>
                  <a:pt x="2367118" y="3119420"/>
                </a:lnTo>
                <a:lnTo>
                  <a:pt x="2214379" y="3098319"/>
                </a:lnTo>
                <a:lnTo>
                  <a:pt x="2143469" y="3090467"/>
                </a:lnTo>
                <a:lnTo>
                  <a:pt x="2073663" y="3084700"/>
                </a:lnTo>
                <a:lnTo>
                  <a:pt x="2006188" y="3080162"/>
                </a:lnTo>
                <a:lnTo>
                  <a:pt x="1943129" y="3076727"/>
                </a:lnTo>
                <a:lnTo>
                  <a:pt x="1884610" y="3074518"/>
                </a:lnTo>
                <a:lnTo>
                  <a:pt x="1829649" y="3073292"/>
                </a:lnTo>
                <a:lnTo>
                  <a:pt x="1780576" y="3073292"/>
                </a:lnTo>
                <a:lnTo>
                  <a:pt x="1664764" y="3075255"/>
                </a:lnTo>
                <a:lnTo>
                  <a:pt x="1607227" y="3078075"/>
                </a:lnTo>
                <a:lnTo>
                  <a:pt x="1602320" y="3078075"/>
                </a:lnTo>
                <a:lnTo>
                  <a:pt x="1502333" y="3080652"/>
                </a:lnTo>
                <a:lnTo>
                  <a:pt x="1498897" y="3080652"/>
                </a:lnTo>
                <a:lnTo>
                  <a:pt x="1404433" y="3078935"/>
                </a:lnTo>
                <a:lnTo>
                  <a:pt x="1400875" y="3078935"/>
                </a:lnTo>
                <a:lnTo>
                  <a:pt x="1310090" y="3073168"/>
                </a:lnTo>
                <a:lnTo>
                  <a:pt x="1306901" y="3073168"/>
                </a:lnTo>
                <a:lnTo>
                  <a:pt x="1221024" y="3064090"/>
                </a:lnTo>
                <a:lnTo>
                  <a:pt x="1217711" y="3064090"/>
                </a:lnTo>
                <a:lnTo>
                  <a:pt x="1135024" y="3051821"/>
                </a:lnTo>
                <a:lnTo>
                  <a:pt x="1131465" y="3051209"/>
                </a:lnTo>
                <a:lnTo>
                  <a:pt x="1052582" y="3035383"/>
                </a:lnTo>
                <a:lnTo>
                  <a:pt x="1048901" y="3034525"/>
                </a:lnTo>
                <a:lnTo>
                  <a:pt x="975291" y="3015876"/>
                </a:lnTo>
                <a:lnTo>
                  <a:pt x="972102" y="3015017"/>
                </a:lnTo>
                <a:lnTo>
                  <a:pt x="901070" y="2993793"/>
                </a:lnTo>
                <a:lnTo>
                  <a:pt x="897389" y="2992566"/>
                </a:lnTo>
                <a:lnTo>
                  <a:pt x="830404" y="2968767"/>
                </a:lnTo>
                <a:lnTo>
                  <a:pt x="827214" y="2967662"/>
                </a:lnTo>
                <a:lnTo>
                  <a:pt x="764279" y="2942143"/>
                </a:lnTo>
                <a:lnTo>
                  <a:pt x="760844" y="2940671"/>
                </a:lnTo>
                <a:lnTo>
                  <a:pt x="701465" y="2912087"/>
                </a:lnTo>
                <a:lnTo>
                  <a:pt x="698521" y="2910614"/>
                </a:lnTo>
                <a:lnTo>
                  <a:pt x="642456" y="2881786"/>
                </a:lnTo>
                <a:lnTo>
                  <a:pt x="639143" y="2879945"/>
                </a:lnTo>
                <a:lnTo>
                  <a:pt x="586513" y="2849274"/>
                </a:lnTo>
                <a:lnTo>
                  <a:pt x="583937" y="2847802"/>
                </a:lnTo>
                <a:lnTo>
                  <a:pt x="534863" y="2816764"/>
                </a:lnTo>
                <a:lnTo>
                  <a:pt x="531920" y="2814800"/>
                </a:lnTo>
                <a:lnTo>
                  <a:pt x="486282" y="2782781"/>
                </a:lnTo>
                <a:lnTo>
                  <a:pt x="483582" y="2780941"/>
                </a:lnTo>
                <a:lnTo>
                  <a:pt x="441258" y="2748429"/>
                </a:lnTo>
                <a:lnTo>
                  <a:pt x="438804" y="2746466"/>
                </a:lnTo>
                <a:lnTo>
                  <a:pt x="399177" y="2713711"/>
                </a:lnTo>
                <a:lnTo>
                  <a:pt x="397093" y="2711869"/>
                </a:lnTo>
                <a:lnTo>
                  <a:pt x="360900" y="2679359"/>
                </a:lnTo>
                <a:lnTo>
                  <a:pt x="358569" y="2677150"/>
                </a:lnTo>
                <a:lnTo>
                  <a:pt x="325691" y="2644764"/>
                </a:lnTo>
                <a:lnTo>
                  <a:pt x="324217" y="2643291"/>
                </a:lnTo>
                <a:lnTo>
                  <a:pt x="293793" y="2611761"/>
                </a:lnTo>
                <a:cubicBezTo>
                  <a:pt x="292834" y="2610837"/>
                  <a:pt x="291932" y="2609853"/>
                  <a:pt x="291094" y="2608816"/>
                </a:cubicBezTo>
                <a:lnTo>
                  <a:pt x="239199" y="2548089"/>
                </a:lnTo>
                <a:lnTo>
                  <a:pt x="236746" y="2545145"/>
                </a:lnTo>
                <a:lnTo>
                  <a:pt x="215277" y="2516928"/>
                </a:lnTo>
                <a:lnTo>
                  <a:pt x="214295" y="2515578"/>
                </a:lnTo>
                <a:lnTo>
                  <a:pt x="195280" y="2489569"/>
                </a:lnTo>
                <a:lnTo>
                  <a:pt x="194052" y="2487852"/>
                </a:lnTo>
                <a:lnTo>
                  <a:pt x="176877" y="2463318"/>
                </a:lnTo>
                <a:cubicBezTo>
                  <a:pt x="176264" y="2462211"/>
                  <a:pt x="175527" y="2461231"/>
                  <a:pt x="174914" y="2460249"/>
                </a:cubicBezTo>
                <a:lnTo>
                  <a:pt x="149397" y="2417434"/>
                </a:lnTo>
                <a:cubicBezTo>
                  <a:pt x="149119" y="2416795"/>
                  <a:pt x="148789" y="2416179"/>
                  <a:pt x="148415" y="2415593"/>
                </a:cubicBezTo>
                <a:lnTo>
                  <a:pt x="130505" y="2383695"/>
                </a:lnTo>
                <a:lnTo>
                  <a:pt x="128541" y="2379893"/>
                </a:lnTo>
                <a:lnTo>
                  <a:pt x="120200" y="2362962"/>
                </a:lnTo>
                <a:cubicBezTo>
                  <a:pt x="119339" y="2361000"/>
                  <a:pt x="118359" y="2359036"/>
                  <a:pt x="117621" y="2357073"/>
                </a:cubicBezTo>
                <a:lnTo>
                  <a:pt x="94067" y="2297818"/>
                </a:lnTo>
                <a:cubicBezTo>
                  <a:pt x="94067" y="2296836"/>
                  <a:pt x="93331" y="2295855"/>
                  <a:pt x="93085" y="2294997"/>
                </a:cubicBezTo>
                <a:lnTo>
                  <a:pt x="73701" y="2239790"/>
                </a:lnTo>
                <a:cubicBezTo>
                  <a:pt x="73431" y="2238789"/>
                  <a:pt x="73103" y="2237807"/>
                  <a:pt x="72720" y="2236845"/>
                </a:cubicBezTo>
                <a:lnTo>
                  <a:pt x="55913" y="2181515"/>
                </a:lnTo>
                <a:lnTo>
                  <a:pt x="55054" y="2178448"/>
                </a:lnTo>
                <a:lnTo>
                  <a:pt x="40577" y="2122505"/>
                </a:lnTo>
                <a:cubicBezTo>
                  <a:pt x="40577" y="2121033"/>
                  <a:pt x="39841" y="2119684"/>
                  <a:pt x="39596" y="2118211"/>
                </a:cubicBezTo>
                <a:lnTo>
                  <a:pt x="17882" y="2007797"/>
                </a:lnTo>
                <a:cubicBezTo>
                  <a:pt x="17882" y="2005712"/>
                  <a:pt x="17146" y="2003749"/>
                  <a:pt x="16900" y="2001664"/>
                </a:cubicBezTo>
                <a:lnTo>
                  <a:pt x="4631" y="1891250"/>
                </a:lnTo>
                <a:cubicBezTo>
                  <a:pt x="4631" y="1889409"/>
                  <a:pt x="4631" y="1887569"/>
                  <a:pt x="4631" y="1885852"/>
                </a:cubicBezTo>
                <a:lnTo>
                  <a:pt x="92" y="1776419"/>
                </a:lnTo>
                <a:cubicBezTo>
                  <a:pt x="-31" y="1774499"/>
                  <a:pt x="-31" y="1772574"/>
                  <a:pt x="92" y="1770654"/>
                </a:cubicBezTo>
                <a:lnTo>
                  <a:pt x="3772" y="1662448"/>
                </a:lnTo>
                <a:lnTo>
                  <a:pt x="3772" y="1657786"/>
                </a:lnTo>
                <a:lnTo>
                  <a:pt x="14202" y="1550929"/>
                </a:lnTo>
                <a:cubicBezTo>
                  <a:pt x="14202" y="1549212"/>
                  <a:pt x="14202" y="1547618"/>
                  <a:pt x="14202" y="1546022"/>
                </a:cubicBezTo>
                <a:lnTo>
                  <a:pt x="31253" y="1440884"/>
                </a:lnTo>
                <a:cubicBezTo>
                  <a:pt x="31253" y="1439412"/>
                  <a:pt x="31253" y="1437939"/>
                  <a:pt x="32113" y="1436468"/>
                </a:cubicBezTo>
                <a:lnTo>
                  <a:pt x="55299" y="1333047"/>
                </a:lnTo>
                <a:cubicBezTo>
                  <a:pt x="55299" y="1331942"/>
                  <a:pt x="55299" y="1330716"/>
                  <a:pt x="56158" y="1329489"/>
                </a:cubicBezTo>
                <a:lnTo>
                  <a:pt x="84252" y="1228030"/>
                </a:lnTo>
                <a:lnTo>
                  <a:pt x="85356" y="1224351"/>
                </a:lnTo>
                <a:lnTo>
                  <a:pt x="118359" y="1124977"/>
                </a:lnTo>
                <a:cubicBezTo>
                  <a:pt x="118359" y="1123752"/>
                  <a:pt x="119218" y="1122647"/>
                  <a:pt x="119584" y="1121421"/>
                </a:cubicBezTo>
                <a:lnTo>
                  <a:pt x="156390" y="1024869"/>
                </a:lnTo>
                <a:cubicBezTo>
                  <a:pt x="156390" y="1024012"/>
                  <a:pt x="157125" y="1023030"/>
                  <a:pt x="157616" y="1022048"/>
                </a:cubicBezTo>
                <a:lnTo>
                  <a:pt x="198591" y="927951"/>
                </a:lnTo>
                <a:lnTo>
                  <a:pt x="199695" y="925375"/>
                </a:lnTo>
                <a:lnTo>
                  <a:pt x="243494" y="834222"/>
                </a:lnTo>
                <a:lnTo>
                  <a:pt x="244597" y="831890"/>
                </a:lnTo>
                <a:lnTo>
                  <a:pt x="290726" y="743683"/>
                </a:lnTo>
                <a:cubicBezTo>
                  <a:pt x="291182" y="742973"/>
                  <a:pt x="291591" y="742235"/>
                  <a:pt x="291954" y="741474"/>
                </a:cubicBezTo>
                <a:lnTo>
                  <a:pt x="340168" y="656578"/>
                </a:lnTo>
                <a:lnTo>
                  <a:pt x="341271" y="654737"/>
                </a:lnTo>
                <a:lnTo>
                  <a:pt x="390344" y="572908"/>
                </a:lnTo>
                <a:lnTo>
                  <a:pt x="391447" y="571192"/>
                </a:lnTo>
                <a:lnTo>
                  <a:pt x="441501" y="493410"/>
                </a:lnTo>
                <a:cubicBezTo>
                  <a:pt x="441953" y="492827"/>
                  <a:pt x="442363" y="492211"/>
                  <a:pt x="442730" y="491570"/>
                </a:cubicBezTo>
                <a:lnTo>
                  <a:pt x="493519" y="417962"/>
                </a:lnTo>
                <a:lnTo>
                  <a:pt x="494378" y="416857"/>
                </a:lnTo>
                <a:lnTo>
                  <a:pt x="544310" y="346928"/>
                </a:lnTo>
                <a:lnTo>
                  <a:pt x="545536" y="345210"/>
                </a:lnTo>
                <a:lnTo>
                  <a:pt x="594609" y="279698"/>
                </a:lnTo>
                <a:cubicBezTo>
                  <a:pt x="594828" y="279318"/>
                  <a:pt x="595119" y="278984"/>
                  <a:pt x="595468" y="278718"/>
                </a:cubicBezTo>
                <a:lnTo>
                  <a:pt x="643191" y="217376"/>
                </a:lnTo>
                <a:cubicBezTo>
                  <a:pt x="643583" y="217025"/>
                  <a:pt x="643916" y="216610"/>
                  <a:pt x="644172" y="216148"/>
                </a:cubicBezTo>
                <a:lnTo>
                  <a:pt x="690425" y="159714"/>
                </a:lnTo>
                <a:lnTo>
                  <a:pt x="691282" y="158735"/>
                </a:lnTo>
                <a:lnTo>
                  <a:pt x="734590" y="107576"/>
                </a:lnTo>
                <a:lnTo>
                  <a:pt x="775810" y="60344"/>
                </a:lnTo>
                <a:lnTo>
                  <a:pt x="812615" y="18754"/>
                </a:lnTo>
                <a:lnTo>
                  <a:pt x="813720" y="17405"/>
                </a:lnTo>
                <a:close/>
              </a:path>
            </a:pathLst>
          </a:custGeom>
          <a:solidFill>
            <a:srgbClr val="FFFFFF"/>
          </a:solidFill>
          <a:ln w="9525" cap="flat">
            <a:noFill/>
            <a:prstDash val="solid"/>
            <a:miter/>
          </a:ln>
        </p:spPr>
        <p:txBody>
          <a:bodyPr rtlCol="0" anchor="ctr"/>
          <a:lstStyle/>
          <a:p>
            <a:endParaRPr lang="zh-CN" altLang="en-US" sz="1800" dirty="0"/>
          </a:p>
        </p:txBody>
      </p:sp>
      <p:sp>
        <p:nvSpPr>
          <p:cNvPr id="4" name="文本框 10"/>
          <p:cNvSpPr txBox="1"/>
          <p:nvPr>
            <p:custDataLst>
              <p:tags r:id="rId6"/>
            </p:custDataLst>
          </p:nvPr>
        </p:nvSpPr>
        <p:spPr>
          <a:xfrm>
            <a:off x="735409" y="5356170"/>
            <a:ext cx="4119723" cy="831961"/>
          </a:xfrm>
          <a:prstGeom prst="rect">
            <a:avLst/>
          </a:prstGeom>
          <a:noFill/>
        </p:spPr>
        <p:txBody>
          <a:bodyPr wrap="square" lIns="0" tIns="0" rIns="0" bIns="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400" kern="0" spc="0" dirty="0">
                <a:ln>
                  <a:noFill/>
                  <a:prstDash val="sysDot"/>
                </a:ln>
                <a:solidFill>
                  <a:schemeClr val="lt1">
                    <a:lumMod val="85000"/>
                    <a:lumOff val="15000"/>
                  </a:schemeClr>
                </a:solidFill>
                <a:latin typeface="+mn-ea"/>
                <a:ea typeface="+mn-ea"/>
                <a:sym typeface="+mn-ea"/>
              </a:rPr>
              <a:t>本任务学习多进程的工作原理及多进程网络数据采集</a:t>
            </a:r>
            <a:endParaRPr lang="zh-CN" altLang="en-US" sz="2400" kern="0" spc="0" dirty="0">
              <a:ln>
                <a:noFill/>
                <a:prstDash val="sysDot"/>
              </a:ln>
              <a:solidFill>
                <a:schemeClr val="lt1">
                  <a:lumMod val="85000"/>
                  <a:lumOff val="15000"/>
                </a:schemeClr>
              </a:solidFill>
              <a:latin typeface="+mn-ea"/>
              <a:ea typeface="+mn-ea"/>
              <a:sym typeface="+mn-ea"/>
            </a:endParaRPr>
          </a:p>
        </p:txBody>
      </p:sp>
      <p:sp>
        <p:nvSpPr>
          <p:cNvPr id="7" name="标题 6"/>
          <p:cNvSpPr>
            <a:spLocks noGrp="1"/>
          </p:cNvSpPr>
          <p:nvPr>
            <p:ph type="title"/>
            <p:custDataLst>
              <p:tags r:id="rId7"/>
            </p:custDataLst>
          </p:nvPr>
        </p:nvSpPr>
        <p:spPr>
          <a:xfrm>
            <a:off x="735330" y="3469005"/>
            <a:ext cx="4120515" cy="1348740"/>
          </a:xfrm>
        </p:spPr>
        <p:txBody>
          <a:bodyPr anchor="b" anchorCtr="0">
            <a:normAutofit/>
          </a:bodyPr>
          <a:lstStyle/>
          <a:p>
            <a:r>
              <a:rPr lang="zh-CN" altLang="en-US" sz="3200">
                <a:solidFill>
                  <a:schemeClr val="tx1"/>
                </a:solidFill>
              </a:rPr>
              <a:t>任务描述</a:t>
            </a:r>
            <a:endParaRPr lang="zh-CN" altLang="en-US" sz="3200">
              <a:solidFill>
                <a:schemeClr val="tx1"/>
              </a:solidFill>
            </a:endParaRPr>
          </a:p>
        </p:txBody>
      </p:sp>
    </p:spTree>
    <p:custDataLst>
      <p:tags r:id="rId8"/>
    </p:custDataLst>
  </p:cSld>
  <p:clrMapOvr>
    <a:masterClrMapping/>
  </p:clrMapOvr>
  <p:transition>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标题 274"/>
          <p:cNvSpPr>
            <a:spLocks noGrp="1"/>
          </p:cNvSpPr>
          <p:nvPr>
            <p:ph type="title"/>
            <p:custDataLst>
              <p:tags r:id="rId1"/>
            </p:custDataLst>
          </p:nvPr>
        </p:nvSpPr>
        <p:spPr>
          <a:xfrm>
            <a:off x="629920" y="249625"/>
            <a:ext cx="10972800" cy="763200"/>
          </a:xfrm>
        </p:spPr>
        <p:txBody>
          <a:bodyPr/>
          <a:lstStyle/>
          <a:p>
            <a:r>
              <a:rPr lang="zh-CN" altLang="en-US" sz="3200" b="1">
                <a:solidFill>
                  <a:schemeClr val="tx1"/>
                </a:solidFill>
              </a:rPr>
              <a:t>任务目标</a:t>
            </a:r>
            <a:endParaRPr lang="zh-CN" altLang="en-US" sz="3200" b="1">
              <a:solidFill>
                <a:schemeClr val="tx1"/>
              </a:solidFill>
            </a:endParaRPr>
          </a:p>
        </p:txBody>
      </p:sp>
      <p:pic>
        <p:nvPicPr>
          <p:cNvPr id="4" name="图片 3" descr="C:/Users/Admin/AppData/Roaming/Kingsoft/office6/wppai/generateppt/824232e9-fa34-4ae8-b1dd-fe8da357d0a9.jpg824232e9-fa34-4ae8-b1dd-fe8da357d0a9"/>
          <p:cNvPicPr>
            <a:picLocks noChangeAspect="1"/>
          </p:cNvPicPr>
          <p:nvPr>
            <p:custDataLst>
              <p:tags r:id="rId2"/>
            </p:custDataLst>
          </p:nvPr>
        </p:nvPicPr>
        <p:blipFill>
          <a:blip r:embed="rId3"/>
          <a:srcRect l="399" r="399"/>
          <a:stretch>
            <a:fillRect/>
          </a:stretch>
        </p:blipFill>
        <p:spPr>
          <a:xfrm>
            <a:off x="8244205" y="1682750"/>
            <a:ext cx="3358515" cy="4552950"/>
          </a:xfrm>
          <a:prstGeom prst="round1Rect">
            <a:avLst>
              <a:gd name="adj" fmla="val 39814"/>
            </a:avLst>
          </a:prstGeom>
          <a:solidFill>
            <a:schemeClr val="accent1">
              <a:alpha val="15000"/>
            </a:schemeClr>
          </a:solidFill>
          <a:ln w="9525" cap="flat" cmpd="sng" algn="ctr">
            <a:solidFill>
              <a:schemeClr val="accent1">
                <a:lumMod val="100000"/>
                <a:alpha val="15000"/>
              </a:schemeClr>
            </a:solidFill>
            <a:prstDash val="solid"/>
            <a:round/>
            <a:headEnd type="none" w="med" len="med"/>
            <a:tailEnd type="none" w="med" len="med"/>
          </a:ln>
          <a:effectLst>
            <a:outerShdw blurRad="203200" dist="38100" dir="2700000" algn="tl" rotWithShape="0">
              <a:schemeClr val="accent1">
                <a:alpha val="60000"/>
              </a:schemeClr>
            </a:outerShdw>
          </a:effectLst>
        </p:spPr>
      </p:pic>
      <p:sp>
        <p:nvSpPr>
          <p:cNvPr id="2" name="圆角矩形 1"/>
          <p:cNvSpPr/>
          <p:nvPr>
            <p:custDataLst>
              <p:tags r:id="rId4"/>
            </p:custDataLst>
          </p:nvPr>
        </p:nvSpPr>
        <p:spPr>
          <a:xfrm>
            <a:off x="1416768" y="5021654"/>
            <a:ext cx="6194134" cy="1234865"/>
          </a:xfrm>
          <a:prstGeom prst="roundRect">
            <a:avLst>
              <a:gd name="adj" fmla="val 50000"/>
            </a:avLst>
          </a:prstGeom>
          <a:gradFill>
            <a:gsLst>
              <a:gs pos="0">
                <a:schemeClr val="accent1">
                  <a:lumMod val="20000"/>
                  <a:lumOff val="80000"/>
                  <a:alpha val="0"/>
                </a:schemeClr>
              </a:gs>
              <a:gs pos="100000">
                <a:schemeClr val="accent1">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59840" tIns="125730" rIns="0" bIns="179705" numCol="1" spcCol="0" rtlCol="0" fromWordArt="0" anchor="ctr" anchorCtr="0" forceAA="0" compatLnSpc="1">
            <a:noAutofit/>
          </a:bodyPr>
          <a:p>
            <a:pPr lvl="0" indent="0" algn="l" fontAlgn="auto">
              <a:lnSpc>
                <a:spcPct val="150000"/>
              </a:lnSpc>
              <a:buClrTx/>
              <a:buSzTx/>
              <a:buFontTx/>
            </a:pPr>
            <a:r>
              <a:rPr lang="zh-CN" altLang="en-US" sz="2400">
                <a:solidFill>
                  <a:schemeClr val="tx1">
                    <a:lumMod val="85000"/>
                    <a:lumOff val="15000"/>
                  </a:schemeClr>
                </a:solidFill>
                <a:sym typeface="+mn-ea"/>
              </a:rPr>
              <a:t>踔厉奋发，勇毅前行，以更加昂扬的姿态接续奋斗。</a:t>
            </a:r>
            <a:endParaRPr lang="zh-CN" altLang="en-US" sz="2400">
              <a:solidFill>
                <a:schemeClr val="tx1">
                  <a:lumMod val="85000"/>
                  <a:lumOff val="15000"/>
                </a:schemeClr>
              </a:solidFill>
              <a:sym typeface="+mn-ea"/>
            </a:endParaRPr>
          </a:p>
        </p:txBody>
      </p:sp>
      <p:sp>
        <p:nvSpPr>
          <p:cNvPr id="5" name="圆角矩形 35"/>
          <p:cNvSpPr>
            <a:spLocks noChangeAspect="1"/>
          </p:cNvSpPr>
          <p:nvPr>
            <p:custDataLst>
              <p:tags r:id="rId5"/>
            </p:custDataLst>
          </p:nvPr>
        </p:nvSpPr>
        <p:spPr>
          <a:xfrm>
            <a:off x="597336" y="5318937"/>
            <a:ext cx="2124732" cy="639778"/>
          </a:xfrm>
          <a:prstGeom prst="roundRect">
            <a:avLst>
              <a:gd name="adj" fmla="val 50000"/>
            </a:avLst>
          </a:prstGeom>
          <a:solidFill>
            <a:schemeClr val="accent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400">
                <a:solidFill>
                  <a:schemeClr val="lt1"/>
                </a:solidFill>
                <a:latin typeface="+mn-ea"/>
                <a:cs typeface="+mn-ea"/>
                <a:sym typeface="+mn-ea"/>
              </a:rPr>
              <a:t>奋斗姿态</a:t>
            </a:r>
            <a:endParaRPr lang="zh-CN" altLang="en-US" sz="2400">
              <a:solidFill>
                <a:schemeClr val="lt1"/>
              </a:solidFill>
              <a:latin typeface="+mn-ea"/>
              <a:cs typeface="+mn-ea"/>
              <a:sym typeface="+mn-ea"/>
            </a:endParaRPr>
          </a:p>
        </p:txBody>
      </p:sp>
      <p:sp>
        <p:nvSpPr>
          <p:cNvPr id="7" name="圆角矩形 6"/>
          <p:cNvSpPr/>
          <p:nvPr>
            <p:custDataLst>
              <p:tags r:id="rId6"/>
            </p:custDataLst>
          </p:nvPr>
        </p:nvSpPr>
        <p:spPr>
          <a:xfrm>
            <a:off x="1420580" y="1678497"/>
            <a:ext cx="6194134" cy="1234865"/>
          </a:xfrm>
          <a:prstGeom prst="roundRect">
            <a:avLst>
              <a:gd name="adj" fmla="val 50000"/>
            </a:avLst>
          </a:prstGeom>
          <a:gradFill>
            <a:gsLst>
              <a:gs pos="0">
                <a:schemeClr val="accent1">
                  <a:lumMod val="20000"/>
                  <a:lumOff val="80000"/>
                  <a:alpha val="0"/>
                </a:schemeClr>
              </a:gs>
              <a:gs pos="100000">
                <a:schemeClr val="accent1">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59840" tIns="125730" rIns="0" bIns="179705" numCol="1" spcCol="0" rtlCol="0" fromWordArt="0" anchor="ctr" anchorCtr="0" forceAA="0" compatLnSpc="1">
            <a:noAutofit/>
          </a:bodyPr>
          <a:p>
            <a:pPr lvl="0" indent="0" algn="l" fontAlgn="auto">
              <a:lnSpc>
                <a:spcPct val="150000"/>
              </a:lnSpc>
              <a:buClrTx/>
              <a:buSzTx/>
              <a:buFontTx/>
            </a:pPr>
            <a:r>
              <a:rPr lang="zh-CN" altLang="en-US" sz="2400">
                <a:solidFill>
                  <a:schemeClr val="tx1">
                    <a:lumMod val="85000"/>
                    <a:lumOff val="15000"/>
                  </a:schemeClr>
                </a:solidFill>
                <a:sym typeface="+mn-ea"/>
              </a:rPr>
              <a:t>深入解析多进程网络数据采集机制，掌握其并发执行与资源共享策略。</a:t>
            </a:r>
            <a:endParaRPr lang="zh-CN" altLang="en-US" sz="2400">
              <a:solidFill>
                <a:schemeClr val="tx1">
                  <a:lumMod val="85000"/>
                  <a:lumOff val="15000"/>
                </a:schemeClr>
              </a:solidFill>
              <a:sym typeface="+mn-ea"/>
            </a:endParaRPr>
          </a:p>
        </p:txBody>
      </p:sp>
      <p:sp>
        <p:nvSpPr>
          <p:cNvPr id="9" name="圆角矩形 8"/>
          <p:cNvSpPr/>
          <p:nvPr>
            <p:custDataLst>
              <p:tags r:id="rId7"/>
            </p:custDataLst>
          </p:nvPr>
        </p:nvSpPr>
        <p:spPr>
          <a:xfrm>
            <a:off x="1424391" y="3349758"/>
            <a:ext cx="6194134" cy="1234865"/>
          </a:xfrm>
          <a:prstGeom prst="roundRect">
            <a:avLst>
              <a:gd name="adj" fmla="val 50000"/>
            </a:avLst>
          </a:prstGeom>
          <a:gradFill>
            <a:gsLst>
              <a:gs pos="0">
                <a:schemeClr val="accent1">
                  <a:lumMod val="20000"/>
                  <a:lumOff val="80000"/>
                  <a:alpha val="0"/>
                </a:schemeClr>
              </a:gs>
              <a:gs pos="100000">
                <a:schemeClr val="accent1">
                  <a:lumMod val="20000"/>
                  <a:lumOff val="80000"/>
                  <a:alpha val="44000"/>
                </a:schemeClr>
              </a:gs>
            </a:gsLst>
            <a:lin ang="108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259840" tIns="125730" rIns="0" bIns="179705" numCol="1" spcCol="0" rtlCol="0" fromWordArt="0" anchor="ctr" anchorCtr="0" forceAA="0" compatLnSpc="1">
            <a:noAutofit/>
          </a:bodyPr>
          <a:p>
            <a:pPr lvl="0" indent="0" algn="l" fontAlgn="auto">
              <a:lnSpc>
                <a:spcPct val="150000"/>
              </a:lnSpc>
              <a:buClrTx/>
              <a:buSzTx/>
              <a:buFontTx/>
            </a:pPr>
            <a:r>
              <a:rPr lang="zh-CN" altLang="en-US" sz="2400">
                <a:solidFill>
                  <a:schemeClr val="tx1">
                    <a:lumMod val="85000"/>
                    <a:lumOff val="15000"/>
                  </a:schemeClr>
                </a:solidFill>
                <a:sym typeface="+mn-ea"/>
              </a:rPr>
              <a:t>熟练操作多进程网络数据采集流程，确保高效准确的数据抓取与处理。</a:t>
            </a:r>
            <a:endParaRPr lang="zh-CN" altLang="en-US" sz="2400">
              <a:solidFill>
                <a:schemeClr val="tx1">
                  <a:lumMod val="85000"/>
                  <a:lumOff val="15000"/>
                </a:schemeClr>
              </a:solidFill>
              <a:sym typeface="+mn-ea"/>
            </a:endParaRPr>
          </a:p>
        </p:txBody>
      </p:sp>
      <p:sp>
        <p:nvSpPr>
          <p:cNvPr id="10" name="圆角矩形 35"/>
          <p:cNvSpPr>
            <a:spLocks noChangeAspect="1"/>
          </p:cNvSpPr>
          <p:nvPr>
            <p:custDataLst>
              <p:tags r:id="rId8"/>
            </p:custDataLst>
          </p:nvPr>
        </p:nvSpPr>
        <p:spPr>
          <a:xfrm>
            <a:off x="594795" y="3647040"/>
            <a:ext cx="2124732" cy="639778"/>
          </a:xfrm>
          <a:prstGeom prst="roundRect">
            <a:avLst>
              <a:gd name="adj" fmla="val 50000"/>
            </a:avLst>
          </a:prstGeom>
          <a:solidFill>
            <a:schemeClr val="accent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chorCtr="0">
            <a:noAutofit/>
          </a:bodyPr>
          <a:p>
            <a:pPr algn="ctr">
              <a:spcBef>
                <a:spcPct val="0"/>
              </a:spcBef>
              <a:spcAft>
                <a:spcPct val="0"/>
              </a:spcAft>
            </a:pPr>
            <a:r>
              <a:rPr lang="zh-CN" altLang="en-US" sz="2400">
                <a:solidFill>
                  <a:schemeClr val="lt1"/>
                </a:solidFill>
                <a:latin typeface="+mn-ea"/>
                <a:cs typeface="+mn-ea"/>
                <a:sym typeface="+mn-ea"/>
              </a:rPr>
              <a:t>实施能力</a:t>
            </a:r>
            <a:endParaRPr lang="zh-CN" altLang="en-US" sz="2400">
              <a:solidFill>
                <a:schemeClr val="lt1"/>
              </a:solidFill>
              <a:latin typeface="+mn-ea"/>
              <a:cs typeface="+mn-ea"/>
              <a:sym typeface="+mn-ea"/>
            </a:endParaRPr>
          </a:p>
        </p:txBody>
      </p:sp>
      <p:sp>
        <p:nvSpPr>
          <p:cNvPr id="13" name="圆角矩形 35"/>
          <p:cNvSpPr>
            <a:spLocks noChangeAspect="1"/>
          </p:cNvSpPr>
          <p:nvPr>
            <p:custDataLst>
              <p:tags r:id="rId9"/>
            </p:custDataLst>
          </p:nvPr>
        </p:nvSpPr>
        <p:spPr>
          <a:xfrm>
            <a:off x="594795" y="1975780"/>
            <a:ext cx="2124732" cy="639778"/>
          </a:xfrm>
          <a:prstGeom prst="roundRect">
            <a:avLst>
              <a:gd name="adj" fmla="val 50000"/>
            </a:avLst>
          </a:prstGeom>
          <a:solidFill>
            <a:schemeClr val="accent1"/>
          </a:solidFill>
          <a:ln>
            <a:solidFill>
              <a:schemeClr val="accent1">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p>
            <a:pPr algn="ctr">
              <a:spcBef>
                <a:spcPct val="0"/>
              </a:spcBef>
              <a:spcAft>
                <a:spcPct val="0"/>
              </a:spcAft>
            </a:pPr>
            <a:r>
              <a:rPr lang="zh-CN" altLang="en-US" sz="2400">
                <a:solidFill>
                  <a:schemeClr val="lt1"/>
                </a:solidFill>
                <a:latin typeface="+mn-ea"/>
                <a:cs typeface="+mn-ea"/>
                <a:sym typeface="+mn-ea"/>
              </a:rPr>
              <a:t>多进程理解</a:t>
            </a:r>
            <a:endParaRPr lang="zh-CN" altLang="en-US" sz="2400">
              <a:solidFill>
                <a:schemeClr val="lt1"/>
              </a:solidFill>
              <a:latin typeface="+mn-ea"/>
              <a:cs typeface="+mn-ea"/>
              <a:sym typeface="+mn-ea"/>
            </a:endParaRPr>
          </a:p>
        </p:txBody>
      </p:sp>
    </p:spTree>
    <p:custDataLst>
      <p:tags r:id="rId10"/>
    </p:custDataLst>
  </p:cSld>
  <p:clrMapOvr>
    <a:masterClrMapping/>
  </p:clrMapOvr>
  <p:transition>
    <p:cu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副标题 1"/>
          <p:cNvSpPr>
            <a:spLocks noGrp="1"/>
          </p:cNvSpPr>
          <p:nvPr>
            <p:ph type="subTitle" idx="16386"/>
            <p:custDataLst>
              <p:tags r:id="rId1"/>
            </p:custDataLst>
          </p:nvPr>
        </p:nvSpPr>
        <p:spPr/>
        <p:txBody>
          <a:bodyPr/>
          <a:p>
            <a:r>
              <a:rPr lang="en-US" altLang="zh-CN">
                <a:sym typeface="+mn-ea"/>
              </a:rPr>
              <a:t>Source Codes</a:t>
            </a:r>
            <a:endParaRPr lang="zh-CN" altLang="en-US">
              <a:solidFill>
                <a:schemeClr val="tx1"/>
              </a:solidFill>
            </a:endParaRPr>
          </a:p>
        </p:txBody>
      </p:sp>
      <p:sp>
        <p:nvSpPr>
          <p:cNvPr id="3" name="标题 2"/>
          <p:cNvSpPr>
            <a:spLocks noGrp="1"/>
          </p:cNvSpPr>
          <p:nvPr>
            <p:ph type="ctrTitle" idx="16385"/>
            <p:custDataLst>
              <p:tags r:id="rId2"/>
            </p:custDataLst>
          </p:nvPr>
        </p:nvSpPr>
        <p:spPr>
          <a:xfrm>
            <a:off x="760730" y="3175000"/>
            <a:ext cx="2518410" cy="1080135"/>
          </a:xfrm>
        </p:spPr>
        <p:txBody>
          <a:bodyPr>
            <a:normAutofit fontScale="90000"/>
          </a:bodyPr>
          <a:p>
            <a:r>
              <a:rPr lang="zh-CN" altLang="en-US">
                <a:sym typeface="+mn-ea"/>
              </a:rPr>
              <a:t>源码列表</a:t>
            </a:r>
            <a:r>
              <a:rPr lang="en-US" altLang="zh-CN" sz="1600">
                <a:solidFill>
                  <a:srgbClr val="00B0F0"/>
                </a:solidFill>
                <a:sym typeface="+mn-ea"/>
              </a:rPr>
              <a:t>(Jupyter Notebook</a:t>
            </a:r>
            <a:r>
              <a:rPr lang="zh-CN" altLang="en-US" sz="1600">
                <a:solidFill>
                  <a:srgbClr val="00B0F0"/>
                </a:solidFill>
                <a:sym typeface="+mn-ea"/>
              </a:rPr>
              <a:t>格式</a:t>
            </a:r>
            <a:r>
              <a:rPr lang="en-US" altLang="zh-CN" sz="1600">
                <a:solidFill>
                  <a:srgbClr val="00B0F0"/>
                </a:solidFill>
                <a:sym typeface="+mn-ea"/>
              </a:rPr>
              <a:t>)</a:t>
            </a:r>
            <a:br>
              <a:rPr lang="zh-CN" altLang="en-US">
                <a:sym typeface="+mn-ea"/>
              </a:rPr>
            </a:br>
            <a:endParaRPr lang="zh-CN" altLang="en-US">
              <a:solidFill>
                <a:schemeClr val="tx1"/>
              </a:solidFill>
            </a:endParaRPr>
          </a:p>
        </p:txBody>
      </p:sp>
      <p:sp>
        <p:nvSpPr>
          <p:cNvPr id="4" name="文本占位符 3"/>
          <p:cNvSpPr>
            <a:spLocks noGrp="1"/>
          </p:cNvSpPr>
          <p:nvPr>
            <p:ph type="body" idx="16388"/>
            <p:custDataLst>
              <p:tags r:id="rId3"/>
            </p:custDataLst>
          </p:nvPr>
        </p:nvSpPr>
        <p:spPr/>
        <p:txBody>
          <a:bodyPr/>
          <a:p>
            <a:r>
              <a:rPr lang="zh-CN" altLang="en-US">
                <a:solidFill>
                  <a:schemeClr val="accent1"/>
                </a:solidFill>
              </a:rPr>
              <a:t>01</a:t>
            </a:r>
            <a:endParaRPr lang="zh-CN" altLang="en-US">
              <a:solidFill>
                <a:schemeClr val="accent1"/>
              </a:solidFill>
            </a:endParaRPr>
          </a:p>
        </p:txBody>
      </p:sp>
      <p:sp>
        <p:nvSpPr>
          <p:cNvPr id="5" name="装饰  8"/>
          <p:cNvSpPr>
            <a:spLocks noGrp="1"/>
          </p:cNvSpPr>
          <p:nvPr>
            <p:ph type="body" idx="16399" hasCustomPrompt="1"/>
            <p:custDataLst>
              <p:tags r:id="rId4"/>
            </p:custDataLst>
          </p:nvPr>
        </p:nvSpPr>
        <p:spPr/>
        <p:txBody>
          <a:bodyPr>
            <a:noAutofit/>
          </a:bodyPr>
          <a:p>
            <a:pPr>
              <a:buNone/>
            </a:pPr>
            <a:endParaRPr lang="zh-CN" altLang="en-US"/>
          </a:p>
        </p:txBody>
      </p:sp>
      <p:sp>
        <p:nvSpPr>
          <p:cNvPr id="6" name="文本占位符 5"/>
          <p:cNvSpPr>
            <a:spLocks noGrp="1"/>
          </p:cNvSpPr>
          <p:nvPr>
            <p:ph type="body" idx="16387"/>
            <p:custDataLst>
              <p:tags r:id="rId5"/>
            </p:custDataLst>
          </p:nvPr>
        </p:nvSpPr>
        <p:spPr>
          <a:noFill/>
          <a:ln>
            <a:noFill/>
          </a:ln>
          <a:effectLst/>
        </p:spPr>
        <p:txBody>
          <a:bodyPr vert="horz" wrap="square" lIns="0" tIns="0" rIns="0" bIns="0" numCol="1" rtlCol="0" anchor="ctr" anchorCtr="0" compatLnSpc="1">
            <a:noAutofit/>
          </a:bodyPr>
          <a:p>
            <a:pPr lvl="0" algn="l"/>
            <a:r>
              <a:rPr lang="zh-CN" altLang="en-US" sz="2000" dirty="0">
                <a:sym typeface="+mn-ea"/>
              </a:rPr>
              <a:t>任务一</a:t>
            </a:r>
            <a:r>
              <a:rPr lang="zh-CN" altLang="en-US" sz="2000" dirty="0">
                <a:sym typeface="+mn-ea"/>
              </a:rPr>
              <a:t> </a:t>
            </a:r>
            <a:r>
              <a:rPr lang="zh-CN" altLang="en-US" sz="2000" dirty="0">
                <a:sym typeface="+mn-ea"/>
              </a:rPr>
              <a:t>多线程网络数据采集</a:t>
            </a:r>
            <a:endParaRPr lang="zh-CN" altLang="en-US" sz="2000" dirty="0">
              <a:sym typeface="+mn-ea"/>
            </a:endParaRPr>
          </a:p>
        </p:txBody>
      </p:sp>
      <p:sp>
        <p:nvSpPr>
          <p:cNvPr id="10" name="文本占位符 9"/>
          <p:cNvSpPr>
            <a:spLocks noGrp="1"/>
          </p:cNvSpPr>
          <p:nvPr>
            <p:ph type="body" idx="16392"/>
            <p:custDataLst>
              <p:tags r:id="rId6"/>
            </p:custDataLst>
          </p:nvPr>
        </p:nvSpPr>
        <p:spPr/>
        <p:txBody>
          <a:bodyPr/>
          <a:p>
            <a:r>
              <a:rPr lang="zh-CN" altLang="en-US">
                <a:solidFill>
                  <a:schemeClr val="accent1"/>
                </a:solidFill>
              </a:rPr>
              <a:t>0</a:t>
            </a:r>
            <a:r>
              <a:rPr lang="en-US" altLang="zh-CN">
                <a:solidFill>
                  <a:schemeClr val="accent1"/>
                </a:solidFill>
              </a:rPr>
              <a:t>2</a:t>
            </a:r>
            <a:endParaRPr lang="en-US" altLang="zh-CN">
              <a:solidFill>
                <a:schemeClr val="accent1"/>
              </a:solidFill>
            </a:endParaRPr>
          </a:p>
        </p:txBody>
      </p:sp>
      <p:sp>
        <p:nvSpPr>
          <p:cNvPr id="11" name="装饰  4"/>
          <p:cNvSpPr>
            <a:spLocks noGrp="1"/>
          </p:cNvSpPr>
          <p:nvPr>
            <p:ph type="body" idx="16401" hasCustomPrompt="1"/>
            <p:custDataLst>
              <p:tags r:id="rId7"/>
            </p:custDataLst>
          </p:nvPr>
        </p:nvSpPr>
        <p:spPr/>
        <p:txBody>
          <a:bodyPr>
            <a:noAutofit/>
          </a:bodyPr>
          <a:p>
            <a:pPr>
              <a:buNone/>
            </a:pPr>
            <a:endParaRPr lang="zh-CN" altLang="en-US"/>
          </a:p>
        </p:txBody>
      </p:sp>
      <p:sp>
        <p:nvSpPr>
          <p:cNvPr id="12" name="文本占位符 11"/>
          <p:cNvSpPr>
            <a:spLocks noGrp="1"/>
          </p:cNvSpPr>
          <p:nvPr>
            <p:ph type="body" idx="16391"/>
            <p:custDataLst>
              <p:tags r:id="rId8"/>
            </p:custDataLst>
          </p:nvPr>
        </p:nvSpPr>
        <p:spPr>
          <a:noFill/>
          <a:ln>
            <a:noFill/>
          </a:ln>
          <a:effectLst/>
        </p:spPr>
        <p:txBody>
          <a:bodyPr vert="horz" wrap="square" lIns="0" tIns="0" rIns="0" bIns="0" numCol="1" rtlCol="0" anchor="ctr" anchorCtr="0" compatLnSpc="1">
            <a:noAutofit/>
          </a:bodyPr>
          <a:p>
            <a:pPr lvl="0" algn="l"/>
            <a:r>
              <a:rPr lang="zh-CN" altLang="en-US" sz="2000" dirty="0">
                <a:sym typeface="+mn-ea"/>
              </a:rPr>
              <a:t>任务二</a:t>
            </a:r>
            <a:r>
              <a:rPr lang="en-US" altLang="zh-CN" sz="2000" dirty="0">
                <a:sym typeface="+mn-ea"/>
              </a:rPr>
              <a:t> </a:t>
            </a:r>
            <a:r>
              <a:rPr lang="zh-CN" altLang="en-US" sz="2000" dirty="0">
                <a:sym typeface="+mn-ea"/>
              </a:rPr>
              <a:t>多进程网络数据采集</a:t>
            </a:r>
            <a:endParaRPr lang="zh-CN" altLang="en-US" sz="2000" dirty="0">
              <a:solidFill>
                <a:schemeClr val="tx1"/>
              </a:solidFill>
              <a:sym typeface="+mn-ea"/>
            </a:endParaRPr>
          </a:p>
          <a:p>
            <a:pPr lvl="0" algn="l"/>
            <a:r>
              <a:rPr lang="zh-CN" altLang="en-US" sz="2000">
                <a:sym typeface="+mn-ea"/>
              </a:rPr>
              <a:t> </a:t>
            </a:r>
            <a:endParaRPr lang="zh-CN" altLang="en-US" sz="2000">
              <a:sym typeface="+mn-ea"/>
            </a:endParaRPr>
          </a:p>
        </p:txBody>
      </p:sp>
      <p:sp>
        <p:nvSpPr>
          <p:cNvPr id="16" name="文本占位符 15"/>
          <p:cNvSpPr>
            <a:spLocks noGrp="1"/>
          </p:cNvSpPr>
          <p:nvPr>
            <p:ph type="body" idx="16396"/>
            <p:custDataLst>
              <p:tags r:id="rId9"/>
            </p:custDataLst>
          </p:nvPr>
        </p:nvSpPr>
        <p:spPr/>
        <p:txBody>
          <a:bodyPr/>
          <a:p>
            <a:r>
              <a:rPr lang="zh-CN" altLang="en-US">
                <a:solidFill>
                  <a:schemeClr val="accent1"/>
                </a:solidFill>
              </a:rPr>
              <a:t>0</a:t>
            </a:r>
            <a:r>
              <a:rPr lang="en-US" altLang="zh-CN">
                <a:solidFill>
                  <a:schemeClr val="accent1"/>
                </a:solidFill>
              </a:rPr>
              <a:t>3</a:t>
            </a:r>
            <a:endParaRPr lang="en-US" altLang="zh-CN">
              <a:solidFill>
                <a:schemeClr val="accent1"/>
              </a:solidFill>
            </a:endParaRPr>
          </a:p>
        </p:txBody>
      </p:sp>
      <p:sp>
        <p:nvSpPr>
          <p:cNvPr id="17" name="装饰  0"/>
          <p:cNvSpPr>
            <a:spLocks noGrp="1"/>
          </p:cNvSpPr>
          <p:nvPr>
            <p:ph type="body" idx="16403" hasCustomPrompt="1"/>
            <p:custDataLst>
              <p:tags r:id="rId10"/>
            </p:custDataLst>
          </p:nvPr>
        </p:nvSpPr>
        <p:spPr/>
        <p:txBody>
          <a:bodyPr>
            <a:noAutofit/>
          </a:bodyPr>
          <a:p>
            <a:pPr>
              <a:buNone/>
            </a:pPr>
            <a:endParaRPr lang="zh-CN" altLang="en-US"/>
          </a:p>
        </p:txBody>
      </p:sp>
      <p:sp>
        <p:nvSpPr>
          <p:cNvPr id="18" name="文本占位符 17"/>
          <p:cNvSpPr>
            <a:spLocks noGrp="1"/>
          </p:cNvSpPr>
          <p:nvPr>
            <p:ph type="body" idx="16395"/>
            <p:custDataLst>
              <p:tags r:id="rId11"/>
            </p:custDataLst>
          </p:nvPr>
        </p:nvSpPr>
        <p:spPr>
          <a:noFill/>
          <a:ln>
            <a:noFill/>
          </a:ln>
          <a:effectLst/>
        </p:spPr>
        <p:txBody>
          <a:bodyPr vert="horz" wrap="square" lIns="0" tIns="0" rIns="0" bIns="0" numCol="1" rtlCol="0" anchor="ctr" anchorCtr="0" compatLnSpc="1">
            <a:noAutofit/>
          </a:bodyPr>
          <a:p>
            <a:pPr lvl="0" algn="l"/>
            <a:r>
              <a:rPr lang="zh-CN" altLang="en-US" sz="2000" dirty="0">
                <a:sym typeface="+mn-ea"/>
              </a:rPr>
              <a:t>实训</a:t>
            </a:r>
            <a:r>
              <a:rPr lang="zh-CN" altLang="en-US" sz="2000" dirty="0">
                <a:sym typeface="+mn-ea"/>
              </a:rPr>
              <a:t> </a:t>
            </a:r>
            <a:r>
              <a:rPr lang="zh-CN" altLang="en-US" sz="2000" dirty="0">
                <a:sym typeface="+mn-ea"/>
              </a:rPr>
              <a:t>爬取旅游网站数据</a:t>
            </a:r>
            <a:endParaRPr lang="zh-CN" altLang="en-US" sz="2000" dirty="0">
              <a:sym typeface="+mn-ea"/>
            </a:endParaRPr>
          </a:p>
        </p:txBody>
      </p:sp>
      <p:grpSp>
        <p:nvGrpSpPr>
          <p:cNvPr id="22" name="组合 21"/>
          <p:cNvGrpSpPr/>
          <p:nvPr/>
        </p:nvGrpSpPr>
        <p:grpSpPr>
          <a:xfrm>
            <a:off x="8592185" y="3018790"/>
            <a:ext cx="2047875" cy="528320"/>
            <a:chOff x="13489" y="4540"/>
            <a:chExt cx="2694" cy="1087"/>
          </a:xfrm>
        </p:grpSpPr>
        <p:sp>
          <p:nvSpPr>
            <p:cNvPr id="23" name="矩形 22"/>
            <p:cNvSpPr/>
            <p:nvPr/>
          </p:nvSpPr>
          <p:spPr>
            <a:xfrm>
              <a:off x="13489" y="4540"/>
              <a:ext cx="2694"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2" action="ppaction://hlinkfile"/>
                </a:rPr>
                <a:t>3-2.ipynb</a:t>
              </a:r>
              <a:endParaRPr lang="en-US" altLang="zh-CN" dirty="0">
                <a:ln>
                  <a:noFill/>
                  <a:prstDash val="sysDot"/>
                </a:ln>
                <a:solidFill>
                  <a:schemeClr val="tx1">
                    <a:lumMod val="85000"/>
                    <a:lumOff val="15000"/>
                  </a:schemeClr>
                </a:solidFill>
                <a:latin typeface="+mn-ea"/>
                <a:cs typeface="+mn-ea"/>
                <a:sym typeface="+mn-ea"/>
              </a:endParaRPr>
            </a:p>
          </p:txBody>
        </p:sp>
        <p:pic>
          <p:nvPicPr>
            <p:cNvPr id="24" name="图片 23"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15400" y="4540"/>
              <a:ext cx="614" cy="861"/>
            </a:xfrm>
            <a:prstGeom prst="rect">
              <a:avLst/>
            </a:prstGeom>
          </p:spPr>
        </p:pic>
      </p:grpSp>
      <p:grpSp>
        <p:nvGrpSpPr>
          <p:cNvPr id="25" name="组合 24"/>
          <p:cNvGrpSpPr/>
          <p:nvPr/>
        </p:nvGrpSpPr>
        <p:grpSpPr>
          <a:xfrm>
            <a:off x="8591962" y="1443355"/>
            <a:ext cx="2048274" cy="690245"/>
            <a:chOff x="7936" y="5827"/>
            <a:chExt cx="2575" cy="1087"/>
          </a:xfrm>
        </p:grpSpPr>
        <p:sp>
          <p:nvSpPr>
            <p:cNvPr id="26" name="矩形 25"/>
            <p:cNvSpPr/>
            <p:nvPr/>
          </p:nvSpPr>
          <p:spPr>
            <a:xfrm>
              <a:off x="7936" y="5827"/>
              <a:ext cx="2575"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5" action="ppaction://hlinkfile"/>
                </a:rPr>
                <a:t>3-1.ipynb</a:t>
              </a:r>
              <a:endParaRPr lang="en-US" altLang="zh-CN" dirty="0">
                <a:ln>
                  <a:noFill/>
                  <a:prstDash val="sysDot"/>
                </a:ln>
                <a:solidFill>
                  <a:schemeClr val="tx1">
                    <a:lumMod val="85000"/>
                    <a:lumOff val="15000"/>
                  </a:schemeClr>
                </a:solidFill>
                <a:latin typeface="+mn-ea"/>
                <a:cs typeface="+mn-ea"/>
                <a:sym typeface="+mn-ea"/>
              </a:endParaRPr>
            </a:p>
          </p:txBody>
        </p:sp>
        <p:pic>
          <p:nvPicPr>
            <p:cNvPr id="27" name="图片 26"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765" y="5887"/>
              <a:ext cx="614" cy="614"/>
            </a:xfrm>
            <a:prstGeom prst="rect">
              <a:avLst/>
            </a:prstGeom>
          </p:spPr>
        </p:pic>
      </p:grpSp>
      <p:grpSp>
        <p:nvGrpSpPr>
          <p:cNvPr id="28" name="组合 27"/>
          <p:cNvGrpSpPr/>
          <p:nvPr/>
        </p:nvGrpSpPr>
        <p:grpSpPr>
          <a:xfrm>
            <a:off x="8592185" y="4729480"/>
            <a:ext cx="2141220" cy="690245"/>
            <a:chOff x="7936" y="5827"/>
            <a:chExt cx="2575" cy="1087"/>
          </a:xfrm>
        </p:grpSpPr>
        <p:sp>
          <p:nvSpPr>
            <p:cNvPr id="29" name="矩形 28"/>
            <p:cNvSpPr/>
            <p:nvPr/>
          </p:nvSpPr>
          <p:spPr>
            <a:xfrm>
              <a:off x="7936" y="5827"/>
              <a:ext cx="2575"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16" action="ppaction://hlinkfile"/>
                </a:rPr>
                <a:t>3-</a:t>
              </a:r>
              <a:r>
                <a:rPr lang="zh-CN" altLang="en-US" dirty="0">
                  <a:ln>
                    <a:noFill/>
                    <a:prstDash val="sysDot"/>
                  </a:ln>
                  <a:solidFill>
                    <a:schemeClr val="tx1">
                      <a:lumMod val="85000"/>
                      <a:lumOff val="15000"/>
                    </a:schemeClr>
                  </a:solidFill>
                  <a:latin typeface="+mn-ea"/>
                  <a:cs typeface="+mn-ea"/>
                  <a:sym typeface="+mn-ea"/>
                  <a:hlinkClick r:id="rId16" action="ppaction://hlinkfile"/>
                </a:rPr>
                <a:t>实训</a:t>
              </a:r>
              <a:r>
                <a:rPr lang="en-US" altLang="zh-CN" dirty="0">
                  <a:ln>
                    <a:noFill/>
                    <a:prstDash val="sysDot"/>
                  </a:ln>
                  <a:solidFill>
                    <a:schemeClr val="tx1">
                      <a:lumMod val="85000"/>
                      <a:lumOff val="15000"/>
                    </a:schemeClr>
                  </a:solidFill>
                  <a:latin typeface="+mn-ea"/>
                  <a:cs typeface="+mn-ea"/>
                  <a:sym typeface="+mn-ea"/>
                  <a:hlinkClick r:id="rId16" action="ppaction://hlinkfile"/>
                </a:rPr>
                <a:t>.ipynb</a:t>
              </a:r>
              <a:endParaRPr lang="en-US" altLang="zh-CN" dirty="0">
                <a:ln>
                  <a:noFill/>
                  <a:prstDash val="sysDot"/>
                </a:ln>
                <a:solidFill>
                  <a:schemeClr val="tx1">
                    <a:lumMod val="85000"/>
                    <a:lumOff val="15000"/>
                  </a:schemeClr>
                </a:solidFill>
                <a:latin typeface="+mn-ea"/>
                <a:cs typeface="+mn-ea"/>
                <a:sym typeface="+mn-ea"/>
              </a:endParaRPr>
            </a:p>
          </p:txBody>
        </p:sp>
        <p:pic>
          <p:nvPicPr>
            <p:cNvPr id="30" name="图片 29" descr="曲线"/>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9765" y="5887"/>
              <a:ext cx="614" cy="614"/>
            </a:xfrm>
            <a:prstGeom prst="rect">
              <a:avLst/>
            </a:prstGeom>
          </p:spPr>
        </p:pic>
      </p:grpSp>
    </p:spTree>
    <p:custDataLst>
      <p:tags r:id="rId17"/>
    </p:custDataLst>
  </p:cSld>
  <p:clrMapOvr>
    <a:masterClrMapping/>
  </p:clrMapOvr>
  <p:transition>
    <p:cut/>
  </p:transition>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740410" y="1363345"/>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651760" y="145732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7" name="文本框 6"/>
          <p:cNvSpPr txBox="1"/>
          <p:nvPr>
            <p:custDataLst>
              <p:tags r:id="rId12"/>
            </p:custDataLst>
          </p:nvPr>
        </p:nvSpPr>
        <p:spPr>
          <a:xfrm>
            <a:off x="1092835" y="1252855"/>
            <a:ext cx="10015220" cy="4382135"/>
          </a:xfrm>
          <a:prstGeom prst="rect">
            <a:avLst/>
          </a:prstGeom>
          <a:noFill/>
        </p:spPr>
        <p:txBody>
          <a:bodyPr wrap="square" rtlCol="0" anchor="ctr" anchorCtr="0">
            <a:normAutofit lnSpcReduction="20000"/>
          </a:bodyPr>
          <a:lstStyle/>
          <a:p>
            <a:pPr lvl="1"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marL="742950" lvl="1" indent="-285750" fontAlgn="auto">
              <a:lnSpc>
                <a:spcPct val="150000"/>
              </a:lnSpc>
              <a:buFont typeface="Arial" panose="020B0604020202020204" pitchFamily="34" charset="0"/>
              <a:buChar char="•"/>
            </a:pPr>
            <a:r>
              <a:rPr lang="zh-CN" altLang="en-US" sz="1600" kern="0" dirty="0">
                <a:ln>
                  <a:noFill/>
                  <a:prstDash val="sysDot"/>
                </a:ln>
                <a:solidFill>
                  <a:schemeClr val="tx1">
                    <a:lumMod val="85000"/>
                    <a:lumOff val="15000"/>
                  </a:schemeClr>
                </a:solidFill>
                <a:latin typeface="+mn-ea"/>
                <a:sym typeface="+mn-ea"/>
              </a:rPr>
              <a:t>将串行下载网页的网络数据采集扩展成并行下载。需要注意的是，如果滥用</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这一功能，那么由于多线程网络数据采集请求内容的速度过快，可能会造成服务器过载</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或</a:t>
            </a:r>
            <a:r>
              <a:rPr lang="en-US" altLang="zh-CN" sz="1600" kern="0" dirty="0">
                <a:ln>
                  <a:noFill/>
                  <a:prstDash val="sysDot"/>
                </a:ln>
                <a:solidFill>
                  <a:schemeClr val="tx1">
                    <a:lumMod val="85000"/>
                    <a:lumOff val="15000"/>
                  </a:schemeClr>
                </a:solidFill>
                <a:latin typeface="+mn-ea"/>
                <a:sym typeface="+mn-ea"/>
              </a:rPr>
              <a:t> IP</a:t>
            </a:r>
            <a:r>
              <a:rPr lang="zh-CN" altLang="en-US" sz="1600" kern="0" dirty="0">
                <a:ln>
                  <a:noFill/>
                  <a:prstDash val="sysDot"/>
                </a:ln>
                <a:solidFill>
                  <a:schemeClr val="tx1">
                    <a:lumMod val="85000"/>
                    <a:lumOff val="15000"/>
                  </a:schemeClr>
                </a:solidFill>
                <a:latin typeface="+mn-ea"/>
                <a:sym typeface="+mn-ea"/>
              </a:rPr>
              <a:t>地址被封禁。为了避免这一问题，此处会设置一个</a:t>
            </a:r>
            <a:r>
              <a:rPr lang="en-US" altLang="zh-CN" sz="1600" kern="0" dirty="0">
                <a:ln>
                  <a:noFill/>
                  <a:prstDash val="sysDot"/>
                </a:ln>
                <a:solidFill>
                  <a:schemeClr val="tx1">
                    <a:lumMod val="85000"/>
                    <a:lumOff val="15000"/>
                  </a:schemeClr>
                </a:solidFill>
                <a:latin typeface="+mn-ea"/>
                <a:sym typeface="+mn-ea"/>
              </a:rPr>
              <a:t> delay </a:t>
            </a:r>
            <a:r>
              <a:rPr lang="zh-CN" altLang="en-US" sz="1600" kern="0" dirty="0">
                <a:ln>
                  <a:noFill/>
                  <a:prstDash val="sysDot"/>
                </a:ln>
                <a:solidFill>
                  <a:schemeClr val="tx1">
                    <a:lumMod val="85000"/>
                    <a:lumOff val="15000"/>
                  </a:schemeClr>
                </a:solidFill>
                <a:latin typeface="+mn-ea"/>
                <a:sym typeface="+mn-ea"/>
              </a:rPr>
              <a:t>标识，用于设定请求同一</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域名时的最小时间间隔。</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buFont typeface="Arial" panose="020B0604020202020204" pitchFamily="34" charset="0"/>
              <a:buNone/>
            </a:pPr>
            <a:endParaRPr lang="zh-CN" altLang="en-US" sz="1600" kern="0" dirty="0">
              <a:ln>
                <a:noFill/>
                <a:prstDash val="sysDot"/>
              </a:ln>
              <a:solidFill>
                <a:schemeClr val="tx1">
                  <a:lumMod val="85000"/>
                  <a:lumOff val="15000"/>
                </a:schemeClr>
              </a:solidFill>
              <a:latin typeface="+mn-ea"/>
              <a:sym typeface="+mn-ea"/>
            </a:endParaRPr>
          </a:p>
          <a:p>
            <a:pPr marL="742950" lvl="1" indent="-285750" fontAlgn="auto">
              <a:lnSpc>
                <a:spcPct val="150000"/>
              </a:lnSpc>
              <a:buFont typeface="Arial" panose="020B0604020202020204" pitchFamily="34" charset="0"/>
              <a:buChar char="•"/>
            </a:pPr>
            <a:endParaRPr lang="zh-CN" altLang="en-US" sz="1600" kern="0" dirty="0">
              <a:ln>
                <a:noFill/>
                <a:prstDash val="sysDot"/>
              </a:ln>
              <a:solidFill>
                <a:schemeClr val="tx1">
                  <a:lumMod val="85000"/>
                  <a:lumOff val="15000"/>
                </a:schemeClr>
              </a:solidFill>
              <a:latin typeface="+mn-ea"/>
              <a:sym typeface="+mn-ea"/>
            </a:endParaRPr>
          </a:p>
          <a:p>
            <a:pPr marL="742950" lvl="1" indent="-285750" fontAlgn="auto">
              <a:lnSpc>
                <a:spcPct val="150000"/>
              </a:lnSpc>
              <a:buFont typeface="Arial" panose="020B0604020202020204" pitchFamily="34" charset="0"/>
              <a:buChar char="•"/>
            </a:pPr>
            <a:endParaRPr lang="zh-CN" altLang="en-US" sz="1600" kern="0" dirty="0">
              <a:ln>
                <a:noFill/>
                <a:prstDash val="sysDot"/>
              </a:ln>
              <a:solidFill>
                <a:schemeClr val="tx1">
                  <a:lumMod val="85000"/>
                  <a:lumOff val="15000"/>
                </a:schemeClr>
              </a:solidFill>
              <a:latin typeface="+mn-ea"/>
              <a:sym typeface="+mn-ea"/>
            </a:endParaRPr>
          </a:p>
          <a:p>
            <a:pPr marL="742950" lvl="1" indent="-285750" fontAlgn="auto">
              <a:lnSpc>
                <a:spcPct val="150000"/>
              </a:lnSpc>
              <a:buFont typeface="Arial" panose="020B0604020202020204" pitchFamily="34" charset="0"/>
              <a:buChar char="•"/>
            </a:pPr>
            <a:endParaRPr lang="zh-CN" altLang="en-US" sz="1600" kern="0" dirty="0">
              <a:ln>
                <a:noFill/>
                <a:prstDash val="sysDot"/>
              </a:ln>
              <a:solidFill>
                <a:schemeClr val="tx1">
                  <a:lumMod val="85000"/>
                  <a:lumOff val="15000"/>
                </a:schemeClr>
              </a:solidFill>
              <a:latin typeface="+mn-ea"/>
              <a:sym typeface="+mn-ea"/>
            </a:endParaRPr>
          </a:p>
          <a:p>
            <a:pPr marL="742950" lvl="1" indent="-285750" fontAlgn="auto">
              <a:lnSpc>
                <a:spcPct val="150000"/>
              </a:lnSpc>
              <a:buFont typeface="Arial" panose="020B0604020202020204" pitchFamily="34" charset="0"/>
              <a:buChar char="•"/>
            </a:pPr>
            <a:r>
              <a:rPr lang="zh-CN" altLang="en-US" sz="1600" kern="0" dirty="0">
                <a:ln>
                  <a:noFill/>
                  <a:prstDash val="sysDot"/>
                </a:ln>
                <a:solidFill>
                  <a:schemeClr val="tx1">
                    <a:lumMod val="85000"/>
                    <a:lumOff val="15000"/>
                  </a:schemeClr>
                </a:solidFill>
                <a:latin typeface="+mn-ea"/>
                <a:sym typeface="+mn-ea"/>
              </a:rPr>
              <a:t>作为示例的</a:t>
            </a:r>
            <a:r>
              <a:rPr lang="en-US" altLang="zh-CN" sz="1600" kern="0" dirty="0">
                <a:ln>
                  <a:noFill/>
                  <a:prstDash val="sysDot"/>
                </a:ln>
                <a:solidFill>
                  <a:schemeClr val="tx1">
                    <a:lumMod val="85000"/>
                    <a:lumOff val="15000"/>
                  </a:schemeClr>
                </a:solidFill>
                <a:latin typeface="+mn-ea"/>
                <a:sym typeface="+mn-ea"/>
              </a:rPr>
              <a:t> Alexa </a:t>
            </a:r>
            <a:r>
              <a:rPr lang="zh-CN" altLang="en-US" sz="1600" kern="0" dirty="0">
                <a:ln>
                  <a:noFill/>
                  <a:prstDash val="sysDot"/>
                </a:ln>
                <a:solidFill>
                  <a:schemeClr val="tx1">
                    <a:lumMod val="85000"/>
                    <a:lumOff val="15000"/>
                  </a:schemeClr>
                </a:solidFill>
                <a:latin typeface="+mn-ea"/>
                <a:sym typeface="+mn-ea"/>
              </a:rPr>
              <a:t>网站列表由于包含</a:t>
            </a:r>
            <a:r>
              <a:rPr lang="en-US" altLang="zh-CN" sz="1600" kern="0" dirty="0">
                <a:ln>
                  <a:noFill/>
                  <a:prstDash val="sysDot"/>
                </a:ln>
                <a:solidFill>
                  <a:schemeClr val="tx1">
                    <a:lumMod val="85000"/>
                    <a:lumOff val="15000"/>
                  </a:schemeClr>
                </a:solidFill>
                <a:latin typeface="+mn-ea"/>
                <a:sym typeface="+mn-ea"/>
              </a:rPr>
              <a:t> 100 </a:t>
            </a:r>
            <a:r>
              <a:rPr lang="zh-CN" altLang="en-US" sz="1600" kern="0" dirty="0">
                <a:ln>
                  <a:noFill/>
                  <a:prstDash val="sysDot"/>
                </a:ln>
                <a:solidFill>
                  <a:schemeClr val="tx1">
                    <a:lumMod val="85000"/>
                    <a:lumOff val="15000"/>
                  </a:schemeClr>
                </a:solidFill>
                <a:latin typeface="+mn-ea"/>
                <a:sym typeface="+mn-ea"/>
              </a:rPr>
              <a:t>万个不同的域名，</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因此不会出现上述问题。但是，当以后采集同一域名下的不同</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网页时，就要注意在两次下载之间至少需要</a:t>
            </a:r>
            <a:r>
              <a:rPr lang="en-US" altLang="zh-CN" sz="1600" kern="0" dirty="0">
                <a:ln>
                  <a:noFill/>
                  <a:prstDash val="sysDot"/>
                </a:ln>
                <a:solidFill>
                  <a:schemeClr val="tx1">
                    <a:lumMod val="85000"/>
                    <a:lumOff val="15000"/>
                  </a:schemeClr>
                </a:solidFill>
                <a:latin typeface="+mn-ea"/>
                <a:sym typeface="+mn-ea"/>
              </a:rPr>
              <a:t> 1 </a:t>
            </a:r>
            <a:r>
              <a:rPr lang="zh-CN" altLang="en-US" sz="1600" kern="0" dirty="0">
                <a:ln>
                  <a:noFill/>
                  <a:prstDash val="sysDot"/>
                </a:ln>
                <a:solidFill>
                  <a:schemeClr val="tx1">
                    <a:lumMod val="85000"/>
                    <a:lumOff val="15000"/>
                  </a:schemeClr>
                </a:solidFill>
                <a:latin typeface="+mn-ea"/>
                <a:sym typeface="+mn-ea"/>
              </a:rPr>
              <a:t>秒的延时。</a:t>
            </a: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endParaRPr lang="zh-CN" altLang="en-US" sz="1600" kern="0" dirty="0">
              <a:ln>
                <a:noFill/>
                <a:prstDash val="sysDot"/>
              </a:ln>
              <a:solidFill>
                <a:schemeClr val="tx1">
                  <a:lumMod val="85000"/>
                  <a:lumOff val="15000"/>
                </a:schemeClr>
              </a:solidFill>
              <a:latin typeface="+mn-ea"/>
              <a:sym typeface="+mn-ea"/>
            </a:endParaRPr>
          </a:p>
          <a:p>
            <a:pPr lvl="1" indent="0" fontAlgn="auto">
              <a:lnSpc>
                <a:spcPct val="150000"/>
              </a:lnSpc>
            </a:pPr>
            <a:r>
              <a:rPr lang="zh-CN" altLang="zh-CN" sz="2000" b="1" kern="0" dirty="0">
                <a:ln>
                  <a:noFill/>
                  <a:prstDash val="sysDot"/>
                </a:ln>
                <a:solidFill>
                  <a:schemeClr val="tx1">
                    <a:lumMod val="85000"/>
                    <a:lumOff val="15000"/>
                  </a:schemeClr>
                </a:solidFill>
                <a:latin typeface="+mn-ea"/>
                <a:sym typeface="+mn-ea"/>
              </a:rPr>
              <a:t>进程是运行中程序，含代码状态，</a:t>
            </a:r>
            <a:r>
              <a:rPr lang="en-US" altLang="zh-CN" sz="2000" b="1" kern="0" dirty="0">
                <a:ln>
                  <a:noFill/>
                  <a:prstDash val="sysDot"/>
                </a:ln>
                <a:solidFill>
                  <a:schemeClr val="tx1">
                    <a:lumMod val="85000"/>
                    <a:lumOff val="15000"/>
                  </a:schemeClr>
                </a:solidFill>
                <a:latin typeface="+mn-ea"/>
                <a:sym typeface="+mn-ea"/>
              </a:rPr>
              <a:t>CPU</a:t>
            </a:r>
            <a:r>
              <a:rPr lang="zh-CN" altLang="en-US" sz="2000" b="1" kern="0" dirty="0">
                <a:ln>
                  <a:noFill/>
                  <a:prstDash val="sysDot"/>
                </a:ln>
                <a:solidFill>
                  <a:schemeClr val="tx1">
                    <a:lumMod val="85000"/>
                    <a:lumOff val="15000"/>
                  </a:schemeClr>
                </a:solidFill>
                <a:latin typeface="+mn-ea"/>
                <a:sym typeface="+mn-ea"/>
              </a:rPr>
              <a:t>执行实现并发。线程为进程内执行单元，切换利用</a:t>
            </a:r>
            <a:r>
              <a:rPr lang="en-US" altLang="zh-CN" sz="2000" b="1" kern="0" dirty="0">
                <a:ln>
                  <a:noFill/>
                  <a:prstDash val="sysDot"/>
                </a:ln>
                <a:solidFill>
                  <a:schemeClr val="tx1">
                    <a:lumMod val="85000"/>
                    <a:lumOff val="15000"/>
                  </a:schemeClr>
                </a:solidFill>
                <a:latin typeface="+mn-ea"/>
                <a:sym typeface="+mn-ea"/>
              </a:rPr>
              <a:t>CPU</a:t>
            </a:r>
            <a:r>
              <a:rPr lang="zh-CN" altLang="en-US" sz="2000" b="1" kern="0" dirty="0">
                <a:ln>
                  <a:noFill/>
                  <a:prstDash val="sysDot"/>
                </a:ln>
                <a:solidFill>
                  <a:schemeClr val="tx1">
                    <a:lumMod val="85000"/>
                    <a:lumOff val="15000"/>
                  </a:schemeClr>
                </a:solidFill>
                <a:latin typeface="+mn-ea"/>
                <a:sym typeface="+mn-ea"/>
              </a:rPr>
              <a:t>，多进程多线程加速资源利用，提升下载速度。</a:t>
            </a:r>
            <a:endParaRPr lang="zh-CN" altLang="en-US" sz="2000" b="1" kern="0" dirty="0">
              <a:ln>
                <a:noFill/>
                <a:prstDash val="sysDot"/>
              </a:ln>
              <a:solidFill>
                <a:schemeClr val="tx1">
                  <a:lumMod val="85000"/>
                  <a:lumOff val="15000"/>
                </a:schemeClr>
              </a:solidFill>
              <a:latin typeface="+mn-ea"/>
              <a:sym typeface="+mn-ea"/>
            </a:endParaRPr>
          </a:p>
          <a:p>
            <a:pPr lvl="1" indent="0" fontAlgn="auto">
              <a:lnSpc>
                <a:spcPct val="150000"/>
              </a:lnSpc>
            </a:pPr>
            <a:endParaRPr lang="zh-CN" altLang="en-US" sz="2000" b="1" kern="0" dirty="0">
              <a:ln>
                <a:noFill/>
                <a:prstDash val="sysDot"/>
              </a:ln>
              <a:solidFill>
                <a:schemeClr val="tx1">
                  <a:lumMod val="85000"/>
                  <a:lumOff val="15000"/>
                </a:schemeClr>
              </a:solidFill>
              <a:latin typeface="+mn-ea"/>
              <a:sym typeface="+mn-ea"/>
            </a:endParaRPr>
          </a:p>
        </p:txBody>
      </p:sp>
      <p:sp>
        <p:nvSpPr>
          <p:cNvPr id="2062" name="Rectangle 14"/>
          <p:cNvSpPr>
            <a:spLocks noGrp="1" noChangeArrowheads="1"/>
          </p:cNvSpPr>
          <p:nvPr>
            <p:custDataLst>
              <p:tags r:id="rId13"/>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zh-CN" altLang="en-US" sz="3200" dirty="0">
                <a:solidFill>
                  <a:srgbClr val="FF0000"/>
                </a:solidFill>
                <a:latin typeface="楷体_GB2312" charset="-122"/>
                <a:sym typeface="+mn-ea"/>
              </a:rPr>
              <a:t>线程和进程如何工作</a:t>
            </a:r>
            <a:endParaRPr lang="zh-CN" altLang="en-US" sz="3200" dirty="0">
              <a:solidFill>
                <a:srgbClr val="FF0000"/>
              </a:solidFill>
              <a:latin typeface="楷体_GB2312" charset="-122"/>
            </a:endParaRPr>
          </a:p>
        </p:txBody>
      </p:sp>
      <p:pic>
        <p:nvPicPr>
          <p:cNvPr id="8" name="图片 7"/>
          <p:cNvPicPr>
            <a:picLocks noChangeAspect="1"/>
          </p:cNvPicPr>
          <p:nvPr/>
        </p:nvPicPr>
        <p:blipFill>
          <a:blip r:embed="rId14"/>
          <a:stretch>
            <a:fillRect/>
          </a:stretch>
        </p:blipFill>
        <p:spPr>
          <a:xfrm>
            <a:off x="2566670" y="2515235"/>
            <a:ext cx="6431280" cy="1249680"/>
          </a:xfrm>
          <a:prstGeom prst="rect">
            <a:avLst/>
          </a:prstGeom>
        </p:spPr>
      </p:pic>
    </p:spTree>
    <p:custDataLst>
      <p:tags r:id="rId15"/>
    </p:custDataLst>
  </p:cSld>
  <p:clrMapOvr>
    <a:masterClrMapping/>
  </p:clrMapOvr>
  <p:transition>
    <p:cut/>
  </p:transition>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cxnSp>
        <p:nvCxnSpPr>
          <p:cNvPr id="76" name="直接连接符 75"/>
          <p:cNvCxnSpPr/>
          <p:nvPr>
            <p:custDataLst>
              <p:tags r:id="rId2"/>
            </p:custDataLst>
          </p:nvPr>
        </p:nvCxnSpPr>
        <p:spPr>
          <a:xfrm>
            <a:off x="6898640" y="5965825"/>
            <a:ext cx="4679315"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77" name="直接连接符 76"/>
          <p:cNvCxnSpPr/>
          <p:nvPr>
            <p:custDataLst>
              <p:tags r:id="rId3"/>
            </p:custDataLst>
          </p:nvPr>
        </p:nvCxnSpPr>
        <p:spPr>
          <a:xfrm>
            <a:off x="1627505" y="5865495"/>
            <a:ext cx="7217410" cy="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1398" name="任意多边形: 形状 1397"/>
          <p:cNvSpPr/>
          <p:nvPr>
            <p:custDataLst>
              <p:tags r:id="rId4"/>
            </p:custDataLst>
          </p:nvPr>
        </p:nvSpPr>
        <p:spPr>
          <a:xfrm>
            <a:off x="635635" y="5552440"/>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sp>
        <p:nvSpPr>
          <p:cNvPr id="4" name="任意多边形: 形状 1397"/>
          <p:cNvSpPr/>
          <p:nvPr>
            <p:custDataLst>
              <p:tags r:id="rId5"/>
            </p:custDataLst>
          </p:nvPr>
        </p:nvSpPr>
        <p:spPr>
          <a:xfrm>
            <a:off x="1092835" y="5670550"/>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cxnSp>
        <p:nvCxnSpPr>
          <p:cNvPr id="73" name="直接连接符 72"/>
          <p:cNvCxnSpPr/>
          <p:nvPr>
            <p:custDataLst>
              <p:tags r:id="rId6"/>
            </p:custDataLst>
          </p:nvPr>
        </p:nvCxnSpPr>
        <p:spPr>
          <a:xfrm>
            <a:off x="740410" y="1363345"/>
            <a:ext cx="3843655" cy="0"/>
          </a:xfrm>
          <a:prstGeom prst="line">
            <a:avLst/>
          </a:prstGeom>
          <a:ln w="9525" cap="rnd">
            <a:solidFill>
              <a:schemeClr val="accent1">
                <a:alpha val="35000"/>
              </a:schemeClr>
            </a:solidFill>
            <a:round/>
          </a:ln>
        </p:spPr>
        <p:style>
          <a:lnRef idx="3">
            <a:schemeClr val="accent1"/>
          </a:lnRef>
          <a:fillRef idx="0">
            <a:srgbClr val="FFFFFF"/>
          </a:fillRef>
          <a:effectRef idx="0">
            <a:srgbClr val="FFFFFF"/>
          </a:effectRef>
          <a:fontRef idx="minor">
            <a:schemeClr val="tx1"/>
          </a:fontRef>
        </p:style>
      </p:cxnSp>
      <p:cxnSp>
        <p:nvCxnSpPr>
          <p:cNvPr id="74" name="直接连接符 73"/>
          <p:cNvCxnSpPr/>
          <p:nvPr>
            <p:custDataLst>
              <p:tags r:id="rId7"/>
            </p:custDataLst>
          </p:nvPr>
        </p:nvCxnSpPr>
        <p:spPr>
          <a:xfrm>
            <a:off x="2651760" y="1457325"/>
            <a:ext cx="7999095" cy="6350"/>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5" name="任意多边形: 形状 1397"/>
          <p:cNvSpPr/>
          <p:nvPr>
            <p:custDataLst>
              <p:tags r:id="rId8"/>
            </p:custDataLst>
          </p:nvPr>
        </p:nvSpPr>
        <p:spPr>
          <a:xfrm>
            <a:off x="10650855" y="1641475"/>
            <a:ext cx="631190" cy="631190"/>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alpha val="25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 name="任意多边形: 形状 1397"/>
          <p:cNvSpPr/>
          <p:nvPr>
            <p:custDataLst>
              <p:tags r:id="rId9"/>
            </p:custDataLst>
          </p:nvPr>
        </p:nvSpPr>
        <p:spPr>
          <a:xfrm>
            <a:off x="11108055" y="1759585"/>
            <a:ext cx="395605" cy="395605"/>
          </a:xfrm>
          <a:custGeom>
            <a:avLst/>
            <a:gdLst>
              <a:gd name="connsiteX0" fmla="*/ 35521 w 1877718"/>
              <a:gd name="connsiteY0" fmla="*/ 850803 h 1863247"/>
              <a:gd name="connsiteX1" fmla="*/ 865299 w 1877718"/>
              <a:gd name="connsiteY1" fmla="*/ 21025 h 1863247"/>
              <a:gd name="connsiteX2" fmla="*/ 1026916 w 1877718"/>
              <a:gd name="connsiteY2" fmla="*/ 21050 h 1863247"/>
              <a:gd name="connsiteX3" fmla="*/ 1856694 w 1877718"/>
              <a:gd name="connsiteY3" fmla="*/ 850828 h 1863247"/>
              <a:gd name="connsiteX4" fmla="*/ 1856669 w 1877718"/>
              <a:gd name="connsiteY4" fmla="*/ 1012446 h 1863247"/>
              <a:gd name="connsiteX5" fmla="*/ 1026891 w 1877718"/>
              <a:gd name="connsiteY5" fmla="*/ 1842223 h 1863247"/>
              <a:gd name="connsiteX6" fmla="*/ 865274 w 1877718"/>
              <a:gd name="connsiteY6" fmla="*/ 1842198 h 1863247"/>
              <a:gd name="connsiteX7" fmla="*/ 35496 w 1877718"/>
              <a:gd name="connsiteY7" fmla="*/ 1012420 h 1863247"/>
              <a:gd name="connsiteX8" fmla="*/ 35521 w 1877718"/>
              <a:gd name="connsiteY8" fmla="*/ 850803 h 1863247"/>
              <a:gd name="connsiteX0-1" fmla="*/ 35521 w 1877718"/>
              <a:gd name="connsiteY0-2" fmla="*/ 850803 h 1863247"/>
              <a:gd name="connsiteX1-3" fmla="*/ 865299 w 1877718"/>
              <a:gd name="connsiteY1-4" fmla="*/ 21025 h 1863247"/>
              <a:gd name="connsiteX2-5" fmla="*/ 1026916 w 1877718"/>
              <a:gd name="connsiteY2-6" fmla="*/ 21050 h 1863247"/>
              <a:gd name="connsiteX3-7" fmla="*/ 1856694 w 1877718"/>
              <a:gd name="connsiteY3-8" fmla="*/ 850828 h 1863247"/>
              <a:gd name="connsiteX4-9" fmla="*/ 1856669 w 1877718"/>
              <a:gd name="connsiteY4-10" fmla="*/ 1012446 h 1863247"/>
              <a:gd name="connsiteX5-11" fmla="*/ 1026891 w 1877718"/>
              <a:gd name="connsiteY5-12" fmla="*/ 1842223 h 1863247"/>
              <a:gd name="connsiteX6-13" fmla="*/ 865274 w 1877718"/>
              <a:gd name="connsiteY6-14" fmla="*/ 1842198 h 1863247"/>
              <a:gd name="connsiteX7-15" fmla="*/ 35496 w 1877718"/>
              <a:gd name="connsiteY7-16" fmla="*/ 1012420 h 1863247"/>
              <a:gd name="connsiteX8-17" fmla="*/ 35521 w 1877718"/>
              <a:gd name="connsiteY8-18" fmla="*/ 850803 h 1863247"/>
              <a:gd name="connsiteX0-19" fmla="*/ 35521 w 1877718"/>
              <a:gd name="connsiteY0-20" fmla="*/ 850813 h 1863257"/>
              <a:gd name="connsiteX1-21" fmla="*/ 865299 w 1877718"/>
              <a:gd name="connsiteY1-22" fmla="*/ 21035 h 1863257"/>
              <a:gd name="connsiteX2-23" fmla="*/ 1026916 w 1877718"/>
              <a:gd name="connsiteY2-24" fmla="*/ 21060 h 1863257"/>
              <a:gd name="connsiteX3-25" fmla="*/ 1856694 w 1877718"/>
              <a:gd name="connsiteY3-26" fmla="*/ 850838 h 1863257"/>
              <a:gd name="connsiteX4-27" fmla="*/ 1856669 w 1877718"/>
              <a:gd name="connsiteY4-28" fmla="*/ 1012456 h 1863257"/>
              <a:gd name="connsiteX5-29" fmla="*/ 1026891 w 1877718"/>
              <a:gd name="connsiteY5-30" fmla="*/ 1842233 h 1863257"/>
              <a:gd name="connsiteX6-31" fmla="*/ 865274 w 1877718"/>
              <a:gd name="connsiteY6-32" fmla="*/ 1842208 h 1863257"/>
              <a:gd name="connsiteX7-33" fmla="*/ 35496 w 1877718"/>
              <a:gd name="connsiteY7-34" fmla="*/ 1012430 h 1863257"/>
              <a:gd name="connsiteX8-35" fmla="*/ 35521 w 1877718"/>
              <a:gd name="connsiteY8-36" fmla="*/ 850813 h 1863257"/>
              <a:gd name="connsiteX0-37" fmla="*/ 35521 w 1877718"/>
              <a:gd name="connsiteY0-38" fmla="*/ 865273 h 1877717"/>
              <a:gd name="connsiteX1-39" fmla="*/ 865299 w 1877718"/>
              <a:gd name="connsiteY1-40" fmla="*/ 35495 h 1877717"/>
              <a:gd name="connsiteX2-41" fmla="*/ 1026916 w 1877718"/>
              <a:gd name="connsiteY2-42" fmla="*/ 35520 h 1877717"/>
              <a:gd name="connsiteX3-43" fmla="*/ 1856694 w 1877718"/>
              <a:gd name="connsiteY3-44" fmla="*/ 865298 h 1877717"/>
              <a:gd name="connsiteX4-45" fmla="*/ 1856669 w 1877718"/>
              <a:gd name="connsiteY4-46" fmla="*/ 1026916 h 1877717"/>
              <a:gd name="connsiteX5-47" fmla="*/ 1026891 w 1877718"/>
              <a:gd name="connsiteY5-48" fmla="*/ 1856693 h 1877717"/>
              <a:gd name="connsiteX6-49" fmla="*/ 865274 w 1877718"/>
              <a:gd name="connsiteY6-50" fmla="*/ 1856668 h 1877717"/>
              <a:gd name="connsiteX7-51" fmla="*/ 35496 w 1877718"/>
              <a:gd name="connsiteY7-52" fmla="*/ 1026890 h 1877717"/>
              <a:gd name="connsiteX8-53" fmla="*/ 35521 w 1877718"/>
              <a:gd name="connsiteY8-54" fmla="*/ 865273 h 1877717"/>
              <a:gd name="connsiteX0-55" fmla="*/ 35521 w 1877718"/>
              <a:gd name="connsiteY0-56" fmla="*/ 865273 h 1877717"/>
              <a:gd name="connsiteX1-57" fmla="*/ 865299 w 1877718"/>
              <a:gd name="connsiteY1-58" fmla="*/ 35495 h 1877717"/>
              <a:gd name="connsiteX2-59" fmla="*/ 1026916 w 1877718"/>
              <a:gd name="connsiteY2-60" fmla="*/ 35520 h 1877717"/>
              <a:gd name="connsiteX3-61" fmla="*/ 1856694 w 1877718"/>
              <a:gd name="connsiteY3-62" fmla="*/ 865298 h 1877717"/>
              <a:gd name="connsiteX4-63" fmla="*/ 1856669 w 1877718"/>
              <a:gd name="connsiteY4-64" fmla="*/ 1026916 h 1877717"/>
              <a:gd name="connsiteX5-65" fmla="*/ 1026891 w 1877718"/>
              <a:gd name="connsiteY5-66" fmla="*/ 1856693 h 1877717"/>
              <a:gd name="connsiteX6-67" fmla="*/ 865274 w 1877718"/>
              <a:gd name="connsiteY6-68" fmla="*/ 1856668 h 1877717"/>
              <a:gd name="connsiteX7-69" fmla="*/ 35496 w 1877718"/>
              <a:gd name="connsiteY7-70" fmla="*/ 1026890 h 1877717"/>
              <a:gd name="connsiteX8-71" fmla="*/ 35521 w 1877718"/>
              <a:gd name="connsiteY8-72" fmla="*/ 865273 h 1877717"/>
              <a:gd name="connsiteX0-73" fmla="*/ 35521 w 1877718"/>
              <a:gd name="connsiteY0-74" fmla="*/ 865273 h 1877717"/>
              <a:gd name="connsiteX1-75" fmla="*/ 865299 w 1877718"/>
              <a:gd name="connsiteY1-76" fmla="*/ 35495 h 1877717"/>
              <a:gd name="connsiteX2-77" fmla="*/ 1026916 w 1877718"/>
              <a:gd name="connsiteY2-78" fmla="*/ 35520 h 1877717"/>
              <a:gd name="connsiteX3-79" fmla="*/ 1856694 w 1877718"/>
              <a:gd name="connsiteY3-80" fmla="*/ 865298 h 1877717"/>
              <a:gd name="connsiteX4-81" fmla="*/ 1856669 w 1877718"/>
              <a:gd name="connsiteY4-82" fmla="*/ 1026916 h 1877717"/>
              <a:gd name="connsiteX5-83" fmla="*/ 1026891 w 1877718"/>
              <a:gd name="connsiteY5-84" fmla="*/ 1856693 h 1877717"/>
              <a:gd name="connsiteX6-85" fmla="*/ 865274 w 1877718"/>
              <a:gd name="connsiteY6-86" fmla="*/ 1856668 h 1877717"/>
              <a:gd name="connsiteX7-87" fmla="*/ 35496 w 1877718"/>
              <a:gd name="connsiteY7-88" fmla="*/ 1026890 h 1877717"/>
              <a:gd name="connsiteX8-89" fmla="*/ 35521 w 1877718"/>
              <a:gd name="connsiteY8-90" fmla="*/ 865273 h 1877717"/>
              <a:gd name="connsiteX0-91" fmla="*/ 35521 w 1877729"/>
              <a:gd name="connsiteY0-92" fmla="*/ 865273 h 1877717"/>
              <a:gd name="connsiteX1-93" fmla="*/ 865299 w 1877729"/>
              <a:gd name="connsiteY1-94" fmla="*/ 35495 h 1877717"/>
              <a:gd name="connsiteX2-95" fmla="*/ 1026916 w 1877729"/>
              <a:gd name="connsiteY2-96" fmla="*/ 35520 h 1877717"/>
              <a:gd name="connsiteX3-97" fmla="*/ 1856694 w 1877729"/>
              <a:gd name="connsiteY3-98" fmla="*/ 865298 h 1877717"/>
              <a:gd name="connsiteX4-99" fmla="*/ 1856669 w 1877729"/>
              <a:gd name="connsiteY4-100" fmla="*/ 1026916 h 1877717"/>
              <a:gd name="connsiteX5-101" fmla="*/ 1026891 w 1877729"/>
              <a:gd name="connsiteY5-102" fmla="*/ 1856693 h 1877717"/>
              <a:gd name="connsiteX6-103" fmla="*/ 865274 w 1877729"/>
              <a:gd name="connsiteY6-104" fmla="*/ 1856668 h 1877717"/>
              <a:gd name="connsiteX7-105" fmla="*/ 35496 w 1877729"/>
              <a:gd name="connsiteY7-106" fmla="*/ 1026890 h 1877717"/>
              <a:gd name="connsiteX8-107" fmla="*/ 35521 w 1877729"/>
              <a:gd name="connsiteY8-108" fmla="*/ 865273 h 1877717"/>
              <a:gd name="connsiteX0-109" fmla="*/ 35521 w 1892189"/>
              <a:gd name="connsiteY0-110" fmla="*/ 865273 h 1877717"/>
              <a:gd name="connsiteX1-111" fmla="*/ 865299 w 1892189"/>
              <a:gd name="connsiteY1-112" fmla="*/ 35495 h 1877717"/>
              <a:gd name="connsiteX2-113" fmla="*/ 1026916 w 1892189"/>
              <a:gd name="connsiteY2-114" fmla="*/ 35520 h 1877717"/>
              <a:gd name="connsiteX3-115" fmla="*/ 1856694 w 1892189"/>
              <a:gd name="connsiteY3-116" fmla="*/ 865298 h 1877717"/>
              <a:gd name="connsiteX4-117" fmla="*/ 1856669 w 1892189"/>
              <a:gd name="connsiteY4-118" fmla="*/ 1026916 h 1877717"/>
              <a:gd name="connsiteX5-119" fmla="*/ 1026891 w 1892189"/>
              <a:gd name="connsiteY5-120" fmla="*/ 1856693 h 1877717"/>
              <a:gd name="connsiteX6-121" fmla="*/ 865274 w 1892189"/>
              <a:gd name="connsiteY6-122" fmla="*/ 1856668 h 1877717"/>
              <a:gd name="connsiteX7-123" fmla="*/ 35496 w 1892189"/>
              <a:gd name="connsiteY7-124" fmla="*/ 1026890 h 1877717"/>
              <a:gd name="connsiteX8-125" fmla="*/ 35521 w 1892189"/>
              <a:gd name="connsiteY8-126" fmla="*/ 865273 h 1877717"/>
              <a:gd name="connsiteX0-127" fmla="*/ 35521 w 1892189"/>
              <a:gd name="connsiteY0-128" fmla="*/ 865273 h 1877717"/>
              <a:gd name="connsiteX1-129" fmla="*/ 865299 w 1892189"/>
              <a:gd name="connsiteY1-130" fmla="*/ 35495 h 1877717"/>
              <a:gd name="connsiteX2-131" fmla="*/ 1026916 w 1892189"/>
              <a:gd name="connsiteY2-132" fmla="*/ 35520 h 1877717"/>
              <a:gd name="connsiteX3-133" fmla="*/ 1856694 w 1892189"/>
              <a:gd name="connsiteY3-134" fmla="*/ 865298 h 1877717"/>
              <a:gd name="connsiteX4-135" fmla="*/ 1856669 w 1892189"/>
              <a:gd name="connsiteY4-136" fmla="*/ 1026916 h 1877717"/>
              <a:gd name="connsiteX5-137" fmla="*/ 1026891 w 1892189"/>
              <a:gd name="connsiteY5-138" fmla="*/ 1856693 h 1877717"/>
              <a:gd name="connsiteX6-139" fmla="*/ 865274 w 1892189"/>
              <a:gd name="connsiteY6-140" fmla="*/ 1856668 h 1877717"/>
              <a:gd name="connsiteX7-141" fmla="*/ 35496 w 1892189"/>
              <a:gd name="connsiteY7-142" fmla="*/ 1026890 h 1877717"/>
              <a:gd name="connsiteX8-143" fmla="*/ 35521 w 1892189"/>
              <a:gd name="connsiteY8-144" fmla="*/ 865273 h 1877717"/>
              <a:gd name="connsiteX0-145" fmla="*/ 35521 w 1892189"/>
              <a:gd name="connsiteY0-146" fmla="*/ 865273 h 1877717"/>
              <a:gd name="connsiteX1-147" fmla="*/ 865299 w 1892189"/>
              <a:gd name="connsiteY1-148" fmla="*/ 35495 h 1877717"/>
              <a:gd name="connsiteX2-149" fmla="*/ 1026916 w 1892189"/>
              <a:gd name="connsiteY2-150" fmla="*/ 35520 h 1877717"/>
              <a:gd name="connsiteX3-151" fmla="*/ 1856694 w 1892189"/>
              <a:gd name="connsiteY3-152" fmla="*/ 865298 h 1877717"/>
              <a:gd name="connsiteX4-153" fmla="*/ 1856669 w 1892189"/>
              <a:gd name="connsiteY4-154" fmla="*/ 1026916 h 1877717"/>
              <a:gd name="connsiteX5-155" fmla="*/ 1026891 w 1892189"/>
              <a:gd name="connsiteY5-156" fmla="*/ 1856693 h 1877717"/>
              <a:gd name="connsiteX6-157" fmla="*/ 865274 w 1892189"/>
              <a:gd name="connsiteY6-158" fmla="*/ 1856668 h 1877717"/>
              <a:gd name="connsiteX7-159" fmla="*/ 35496 w 1892189"/>
              <a:gd name="connsiteY7-160" fmla="*/ 1026890 h 1877717"/>
              <a:gd name="connsiteX8-161" fmla="*/ 35521 w 1892189"/>
              <a:gd name="connsiteY8-162" fmla="*/ 865273 h 1877717"/>
              <a:gd name="connsiteX0-163" fmla="*/ 35521 w 1892189"/>
              <a:gd name="connsiteY0-164" fmla="*/ 865273 h 1877728"/>
              <a:gd name="connsiteX1-165" fmla="*/ 865299 w 1892189"/>
              <a:gd name="connsiteY1-166" fmla="*/ 35495 h 1877728"/>
              <a:gd name="connsiteX2-167" fmla="*/ 1026916 w 1892189"/>
              <a:gd name="connsiteY2-168" fmla="*/ 35520 h 1877728"/>
              <a:gd name="connsiteX3-169" fmla="*/ 1856694 w 1892189"/>
              <a:gd name="connsiteY3-170" fmla="*/ 865298 h 1877728"/>
              <a:gd name="connsiteX4-171" fmla="*/ 1856669 w 1892189"/>
              <a:gd name="connsiteY4-172" fmla="*/ 1026916 h 1877728"/>
              <a:gd name="connsiteX5-173" fmla="*/ 1026891 w 1892189"/>
              <a:gd name="connsiteY5-174" fmla="*/ 1856693 h 1877728"/>
              <a:gd name="connsiteX6-175" fmla="*/ 865274 w 1892189"/>
              <a:gd name="connsiteY6-176" fmla="*/ 1856668 h 1877728"/>
              <a:gd name="connsiteX7-177" fmla="*/ 35496 w 1892189"/>
              <a:gd name="connsiteY7-178" fmla="*/ 1026890 h 1877728"/>
              <a:gd name="connsiteX8-179" fmla="*/ 35521 w 1892189"/>
              <a:gd name="connsiteY8-180" fmla="*/ 865273 h 1877728"/>
              <a:gd name="connsiteX0-181" fmla="*/ 35521 w 1892189"/>
              <a:gd name="connsiteY0-182" fmla="*/ 865273 h 1892188"/>
              <a:gd name="connsiteX1-183" fmla="*/ 865299 w 1892189"/>
              <a:gd name="connsiteY1-184" fmla="*/ 35495 h 1892188"/>
              <a:gd name="connsiteX2-185" fmla="*/ 1026916 w 1892189"/>
              <a:gd name="connsiteY2-186" fmla="*/ 35520 h 1892188"/>
              <a:gd name="connsiteX3-187" fmla="*/ 1856694 w 1892189"/>
              <a:gd name="connsiteY3-188" fmla="*/ 865298 h 1892188"/>
              <a:gd name="connsiteX4-189" fmla="*/ 1856669 w 1892189"/>
              <a:gd name="connsiteY4-190" fmla="*/ 1026916 h 1892188"/>
              <a:gd name="connsiteX5-191" fmla="*/ 1026891 w 1892189"/>
              <a:gd name="connsiteY5-192" fmla="*/ 1856693 h 1892188"/>
              <a:gd name="connsiteX6-193" fmla="*/ 865274 w 1892189"/>
              <a:gd name="connsiteY6-194" fmla="*/ 1856668 h 1892188"/>
              <a:gd name="connsiteX7-195" fmla="*/ 35496 w 1892189"/>
              <a:gd name="connsiteY7-196" fmla="*/ 1026890 h 1892188"/>
              <a:gd name="connsiteX8-197" fmla="*/ 35521 w 1892189"/>
              <a:gd name="connsiteY8-198" fmla="*/ 865273 h 1892188"/>
              <a:gd name="connsiteX0-199" fmla="*/ 35521 w 1892189"/>
              <a:gd name="connsiteY0-200" fmla="*/ 865273 h 1892188"/>
              <a:gd name="connsiteX1-201" fmla="*/ 865299 w 1892189"/>
              <a:gd name="connsiteY1-202" fmla="*/ 35495 h 1892188"/>
              <a:gd name="connsiteX2-203" fmla="*/ 1026916 w 1892189"/>
              <a:gd name="connsiteY2-204" fmla="*/ 35520 h 1892188"/>
              <a:gd name="connsiteX3-205" fmla="*/ 1856694 w 1892189"/>
              <a:gd name="connsiteY3-206" fmla="*/ 865298 h 1892188"/>
              <a:gd name="connsiteX4-207" fmla="*/ 1856669 w 1892189"/>
              <a:gd name="connsiteY4-208" fmla="*/ 1026916 h 1892188"/>
              <a:gd name="connsiteX5-209" fmla="*/ 1026891 w 1892189"/>
              <a:gd name="connsiteY5-210" fmla="*/ 1856693 h 1892188"/>
              <a:gd name="connsiteX6-211" fmla="*/ 865274 w 1892189"/>
              <a:gd name="connsiteY6-212" fmla="*/ 1856668 h 1892188"/>
              <a:gd name="connsiteX7-213" fmla="*/ 35496 w 1892189"/>
              <a:gd name="connsiteY7-214" fmla="*/ 1026890 h 1892188"/>
              <a:gd name="connsiteX8-215" fmla="*/ 35521 w 1892189"/>
              <a:gd name="connsiteY8-216" fmla="*/ 865273 h 1892188"/>
              <a:gd name="connsiteX0-217" fmla="*/ 35521 w 1892189"/>
              <a:gd name="connsiteY0-218" fmla="*/ 865273 h 1892188"/>
              <a:gd name="connsiteX1-219" fmla="*/ 865299 w 1892189"/>
              <a:gd name="connsiteY1-220" fmla="*/ 35495 h 1892188"/>
              <a:gd name="connsiteX2-221" fmla="*/ 1026916 w 1892189"/>
              <a:gd name="connsiteY2-222" fmla="*/ 35520 h 1892188"/>
              <a:gd name="connsiteX3-223" fmla="*/ 1856694 w 1892189"/>
              <a:gd name="connsiteY3-224" fmla="*/ 865298 h 1892188"/>
              <a:gd name="connsiteX4-225" fmla="*/ 1856669 w 1892189"/>
              <a:gd name="connsiteY4-226" fmla="*/ 1026916 h 1892188"/>
              <a:gd name="connsiteX5-227" fmla="*/ 1026891 w 1892189"/>
              <a:gd name="connsiteY5-228" fmla="*/ 1856693 h 1892188"/>
              <a:gd name="connsiteX6-229" fmla="*/ 865274 w 1892189"/>
              <a:gd name="connsiteY6-230" fmla="*/ 1856668 h 1892188"/>
              <a:gd name="connsiteX7-231" fmla="*/ 35496 w 1892189"/>
              <a:gd name="connsiteY7-232" fmla="*/ 1026890 h 1892188"/>
              <a:gd name="connsiteX8-233" fmla="*/ 35521 w 1892189"/>
              <a:gd name="connsiteY8-234" fmla="*/ 865273 h 1892188"/>
              <a:gd name="connsiteX0-235" fmla="*/ 35521 w 1892189"/>
              <a:gd name="connsiteY0-236" fmla="*/ 865273 h 1892188"/>
              <a:gd name="connsiteX1-237" fmla="*/ 865299 w 1892189"/>
              <a:gd name="connsiteY1-238" fmla="*/ 35495 h 1892188"/>
              <a:gd name="connsiteX2-239" fmla="*/ 1026916 w 1892189"/>
              <a:gd name="connsiteY2-240" fmla="*/ 35520 h 1892188"/>
              <a:gd name="connsiteX3-241" fmla="*/ 1856694 w 1892189"/>
              <a:gd name="connsiteY3-242" fmla="*/ 865298 h 1892188"/>
              <a:gd name="connsiteX4-243" fmla="*/ 1856669 w 1892189"/>
              <a:gd name="connsiteY4-244" fmla="*/ 1026916 h 1892188"/>
              <a:gd name="connsiteX5-245" fmla="*/ 1026891 w 1892189"/>
              <a:gd name="connsiteY5-246" fmla="*/ 1856693 h 1892188"/>
              <a:gd name="connsiteX6-247" fmla="*/ 865274 w 1892189"/>
              <a:gd name="connsiteY6-248" fmla="*/ 1856668 h 1892188"/>
              <a:gd name="connsiteX7-249" fmla="*/ 35496 w 1892189"/>
              <a:gd name="connsiteY7-250" fmla="*/ 1026890 h 1892188"/>
              <a:gd name="connsiteX8-251" fmla="*/ 35521 w 1892189"/>
              <a:gd name="connsiteY8-252" fmla="*/ 865273 h 1892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92189" h="1892188">
                <a:moveTo>
                  <a:pt x="35521" y="865273"/>
                </a:moveTo>
                <a:cubicBezTo>
                  <a:pt x="35521" y="865273"/>
                  <a:pt x="865299" y="35495"/>
                  <a:pt x="865299" y="35495"/>
                </a:cubicBezTo>
                <a:cubicBezTo>
                  <a:pt x="912643" y="-11849"/>
                  <a:pt x="979572" y="-11824"/>
                  <a:pt x="1026916" y="35520"/>
                </a:cubicBezTo>
                <a:cubicBezTo>
                  <a:pt x="1026916" y="35520"/>
                  <a:pt x="1856694" y="865298"/>
                  <a:pt x="1856694" y="865298"/>
                </a:cubicBezTo>
                <a:cubicBezTo>
                  <a:pt x="1904038" y="912642"/>
                  <a:pt x="1904013" y="979572"/>
                  <a:pt x="1856669" y="1026916"/>
                </a:cubicBezTo>
                <a:cubicBezTo>
                  <a:pt x="1856669" y="1026916"/>
                  <a:pt x="1026891" y="1856693"/>
                  <a:pt x="1026891" y="1856693"/>
                </a:cubicBezTo>
                <a:cubicBezTo>
                  <a:pt x="979547" y="1904037"/>
                  <a:pt x="912618" y="1904011"/>
                  <a:pt x="865274" y="1856668"/>
                </a:cubicBezTo>
                <a:cubicBezTo>
                  <a:pt x="865274" y="1856667"/>
                  <a:pt x="35496" y="1026889"/>
                  <a:pt x="35496" y="1026890"/>
                </a:cubicBezTo>
                <a:cubicBezTo>
                  <a:pt x="-11848" y="979545"/>
                  <a:pt x="-11823" y="912617"/>
                  <a:pt x="35521" y="865273"/>
                </a:cubicBezTo>
                <a:close/>
              </a:path>
            </a:pathLst>
          </a:custGeom>
          <a:solidFill>
            <a:schemeClr val="accent1">
              <a:lumMod val="40000"/>
              <a:lumOff val="60000"/>
              <a:alpha val="26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cxnSp>
        <p:nvCxnSpPr>
          <p:cNvPr id="2" name="直接连接符 1"/>
          <p:cNvCxnSpPr/>
          <p:nvPr>
            <p:custDataLst>
              <p:tags r:id="rId10"/>
            </p:custDataLst>
          </p:nvPr>
        </p:nvCxnSpPr>
        <p:spPr>
          <a:xfrm>
            <a:off x="740410" y="1534160"/>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cxnSp>
        <p:nvCxnSpPr>
          <p:cNvPr id="3" name="直接连接符 2"/>
          <p:cNvCxnSpPr/>
          <p:nvPr>
            <p:custDataLst>
              <p:tags r:id="rId11"/>
            </p:custDataLst>
          </p:nvPr>
        </p:nvCxnSpPr>
        <p:spPr>
          <a:xfrm>
            <a:off x="11346815" y="5031105"/>
            <a:ext cx="0" cy="1152525"/>
          </a:xfrm>
          <a:prstGeom prst="line">
            <a:avLst/>
          </a:prstGeom>
          <a:ln w="9525" cap="rnd">
            <a:solidFill>
              <a:schemeClr val="accent1">
                <a:alpha val="35000"/>
              </a:schemeClr>
            </a:solidFill>
            <a:round/>
          </a:ln>
        </p:spPr>
        <p:style>
          <a:lnRef idx="2">
            <a:schemeClr val="accent1"/>
          </a:lnRef>
          <a:fillRef idx="0">
            <a:srgbClr val="FFFFFF"/>
          </a:fillRef>
          <a:effectRef idx="0">
            <a:srgbClr val="FFFFFF"/>
          </a:effectRef>
          <a:fontRef idx="minor">
            <a:schemeClr val="tx1"/>
          </a:fontRef>
        </p:style>
      </p:cxnSp>
      <p:sp>
        <p:nvSpPr>
          <p:cNvPr id="2062" name="Rectangle 14"/>
          <p:cNvSpPr>
            <a:spLocks noGrp="1" noChangeArrowheads="1"/>
          </p:cNvSpPr>
          <p:nvPr>
            <p:custDataLst>
              <p:tags r:id="rId1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任务实施：(一)</a:t>
            </a:r>
            <a:r>
              <a:rPr lang="zh-CN" altLang="en-US" sz="3200" dirty="0">
                <a:solidFill>
                  <a:srgbClr val="FF0000"/>
                </a:solidFill>
                <a:latin typeface="楷体_GB2312" charset="-122"/>
                <a:sym typeface="+mn-ea"/>
              </a:rPr>
              <a:t>线程和进程如何工作</a:t>
            </a:r>
            <a:endParaRPr lang="zh-CN" altLang="en-US" sz="3200" dirty="0">
              <a:solidFill>
                <a:srgbClr val="FF0000"/>
              </a:solidFill>
              <a:latin typeface="楷体_GB2312" charset="-122"/>
            </a:endParaRPr>
          </a:p>
        </p:txBody>
      </p:sp>
      <p:pic>
        <p:nvPicPr>
          <p:cNvPr id="8" name="图片 7"/>
          <p:cNvPicPr>
            <a:picLocks noChangeAspect="1"/>
          </p:cNvPicPr>
          <p:nvPr/>
        </p:nvPicPr>
        <p:blipFill>
          <a:blip r:embed="rId13"/>
          <a:stretch>
            <a:fillRect/>
          </a:stretch>
        </p:blipFill>
        <p:spPr>
          <a:xfrm>
            <a:off x="1831340" y="1370965"/>
            <a:ext cx="8477250" cy="4486275"/>
          </a:xfrm>
          <a:prstGeom prst="rect">
            <a:avLst/>
          </a:prstGeom>
        </p:spPr>
      </p:pic>
    </p:spTree>
    <p:custDataLst>
      <p:tags r:id="rId14"/>
    </p:custDataLst>
  </p:cSld>
  <p:clrMapOvr>
    <a:masterClrMapping/>
  </p:clrMapOvr>
  <p:transition>
    <p:cu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descr="雪山山顶&#10;&#10;描述已自动生成"/>
          <p:cNvPicPr>
            <a:picLocks noChangeAspect="1"/>
          </p:cNvPicPr>
          <p:nvPr>
            <p:custDataLst>
              <p:tags r:id="rId1"/>
            </p:custDataLst>
          </p:nvPr>
        </p:nvPicPr>
        <p:blipFill rotWithShape="1">
          <a:blip r:embed="rId2"/>
          <a:srcRect/>
          <a:stretch>
            <a:fillRect/>
          </a:stretch>
        </p:blipFill>
        <p:spPr>
          <a:xfrm>
            <a:off x="-153" y="0"/>
            <a:ext cx="12196598" cy="5094605"/>
          </a:xfrm>
          <a:prstGeom prst="rect">
            <a:avLst/>
          </a:prstGeom>
          <a:solidFill>
            <a:schemeClr val="accent1">
              <a:alpha val="15000"/>
            </a:schemeClr>
          </a:solidFill>
          <a:ln w="10795" cap="flat" cmpd="sng" algn="ctr">
            <a:solidFill>
              <a:schemeClr val="accent1">
                <a:alpha val="15000"/>
              </a:schemeClr>
            </a:solidFill>
            <a:prstDash val="solid"/>
            <a:round/>
            <a:headEnd type="none" w="med" len="med"/>
            <a:tailEnd type="none" w="med" len="med"/>
          </a:ln>
        </p:spPr>
      </p:pic>
      <p:sp>
        <p:nvSpPr>
          <p:cNvPr id="3" name="矩形 2"/>
          <p:cNvSpPr/>
          <p:nvPr>
            <p:custDataLst>
              <p:tags r:id="rId3"/>
            </p:custDataLst>
          </p:nvPr>
        </p:nvSpPr>
        <p:spPr>
          <a:xfrm>
            <a:off x="0" y="0"/>
            <a:ext cx="12192000" cy="5094605"/>
          </a:xfrm>
          <a:prstGeom prst="rect">
            <a:avLst/>
          </a:prstGeom>
          <a:gradFill flip="none" rotWithShape="1">
            <a:gsLst>
              <a:gs pos="0">
                <a:srgbClr val="000000">
                  <a:alpha val="52000"/>
                </a:srgbClr>
              </a:gs>
              <a:gs pos="35000">
                <a:srgbClr val="000000">
                  <a:alpha val="37000"/>
                </a:srgbClr>
              </a:gs>
              <a:gs pos="100000">
                <a:srgbClr val="000000">
                  <a:alpha val="0"/>
                </a:srgbClr>
              </a:gs>
            </a:gsLst>
            <a:lin ang="0" scaled="1"/>
            <a:tileRect/>
          </a:gradFill>
          <a:ln w="3175">
            <a:solidFill>
              <a:schemeClr val="tx1">
                <a:lumMod val="40000"/>
                <a:lumOff val="60000"/>
                <a:alpha val="20000"/>
              </a:schemeClr>
            </a:solid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sp>
        <p:nvSpPr>
          <p:cNvPr id="4" name="标题 3"/>
          <p:cNvSpPr>
            <a:spLocks noGrp="1"/>
          </p:cNvSpPr>
          <p:nvPr>
            <p:ph type="title"/>
            <p:custDataLst>
              <p:tags r:id="rId4"/>
            </p:custDataLst>
          </p:nvPr>
        </p:nvSpPr>
        <p:spPr>
          <a:xfrm>
            <a:off x="1461770" y="648970"/>
            <a:ext cx="6536690" cy="1085215"/>
          </a:xfrm>
        </p:spPr>
        <p:txBody>
          <a:bodyPr>
            <a:normAutofit/>
          </a:bodyPr>
          <a:lstStyle/>
          <a:p>
            <a:r>
              <a:rPr lang="zh-CN" altLang="en-US" sz="3200">
                <a:solidFill>
                  <a:srgbClr val="FF0000"/>
                </a:solidFill>
              </a:rPr>
              <a:t>任务实施：（二）实现多进程采集</a:t>
            </a:r>
            <a:endParaRPr lang="zh-CN" altLang="en-US" sz="3200">
              <a:solidFill>
                <a:srgbClr val="FF0000"/>
              </a:solidFill>
            </a:endParaRPr>
          </a:p>
        </p:txBody>
      </p:sp>
      <p:sp>
        <p:nvSpPr>
          <p:cNvPr id="2" name="矩形 1"/>
          <p:cNvSpPr/>
          <p:nvPr>
            <p:custDataLst>
              <p:tags r:id="rId5"/>
            </p:custDataLst>
          </p:nvPr>
        </p:nvSpPr>
        <p:spPr>
          <a:xfrm>
            <a:off x="767715" y="2138680"/>
            <a:ext cx="10895965" cy="3903980"/>
          </a:xfrm>
          <a:prstGeom prst="rect">
            <a:avLst/>
          </a:prstGeom>
          <a:solidFill>
            <a:schemeClr val="accent1"/>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sz="1800"/>
          </a:p>
        </p:txBody>
      </p:sp>
      <p:sp>
        <p:nvSpPr>
          <p:cNvPr id="17" name="矩形 16"/>
          <p:cNvSpPr/>
          <p:nvPr>
            <p:custDataLst>
              <p:tags r:id="rId6"/>
            </p:custDataLst>
          </p:nvPr>
        </p:nvSpPr>
        <p:spPr>
          <a:xfrm>
            <a:off x="1461770" y="3429635"/>
            <a:ext cx="9210675" cy="2348865"/>
          </a:xfrm>
          <a:prstGeom prst="rect">
            <a:avLst/>
          </a:prstGeom>
          <a:noFill/>
        </p:spPr>
        <p:txBody>
          <a:bodyPr wrap="square" lIns="0" tIns="0" rIns="0" bIns="0" rtlCol="0" anchor="t" anchorCtr="0">
            <a:noAutofit/>
          </a:bodyPr>
          <a:p>
            <a:pPr marL="285750" indent="-285750" algn="just">
              <a:lnSpc>
                <a:spcPct val="150000"/>
              </a:lnSpc>
              <a:spcBef>
                <a:spcPct val="0"/>
              </a:spcBef>
              <a:spcAft>
                <a:spcPct val="0"/>
              </a:spcAft>
              <a:buFont typeface="Arial" panose="020B0604020202020204" pitchFamily="34" charset="0"/>
              <a:buChar char="•"/>
            </a:pPr>
            <a:r>
              <a:rPr lang="zh-CN" altLang="en-US" sz="2000">
                <a:solidFill>
                  <a:schemeClr val="accent3"/>
                </a:solidFill>
                <a:latin typeface="+mn-ea"/>
                <a:cs typeface="+mn-ea"/>
              </a:rPr>
              <a:t>多线程爬虫通过创建多个线程加速爬取，</a:t>
            </a:r>
            <a:r>
              <a:rPr lang="en-US" altLang="zh-CN" sz="2000">
                <a:solidFill>
                  <a:schemeClr val="accent3"/>
                </a:solidFill>
                <a:latin typeface="+mn-ea"/>
                <a:cs typeface="+mn-ea"/>
              </a:rPr>
              <a:t>5</a:t>
            </a:r>
            <a:r>
              <a:rPr lang="zh-CN" altLang="en-US" sz="2000">
                <a:solidFill>
                  <a:schemeClr val="accent3"/>
                </a:solidFill>
                <a:latin typeface="+mn-ea"/>
                <a:cs typeface="+mn-ea"/>
              </a:rPr>
              <a:t>线程速度提升约</a:t>
            </a:r>
            <a:r>
              <a:rPr lang="en-US" altLang="zh-CN" sz="2000">
                <a:solidFill>
                  <a:schemeClr val="accent3"/>
                </a:solidFill>
                <a:latin typeface="+mn-ea"/>
                <a:cs typeface="+mn-ea"/>
              </a:rPr>
              <a:t>5</a:t>
            </a:r>
            <a:r>
              <a:rPr lang="zh-CN" altLang="en-US" sz="2000">
                <a:solidFill>
                  <a:schemeClr val="accent3"/>
                </a:solidFill>
                <a:latin typeface="+mn-ea"/>
                <a:cs typeface="+mn-ea"/>
              </a:rPr>
              <a:t>倍。</a:t>
            </a:r>
            <a:endParaRPr lang="zh-CN" altLang="en-US" sz="2000">
              <a:solidFill>
                <a:schemeClr val="accent3"/>
              </a:solidFill>
              <a:latin typeface="+mn-ea"/>
              <a:cs typeface="+mn-ea"/>
            </a:endParaRPr>
          </a:p>
          <a:p>
            <a:pPr marL="285750" indent="-285750" algn="just">
              <a:lnSpc>
                <a:spcPct val="150000"/>
              </a:lnSpc>
              <a:spcBef>
                <a:spcPct val="0"/>
              </a:spcBef>
              <a:spcAft>
                <a:spcPct val="0"/>
              </a:spcAft>
              <a:buFont typeface="Arial" panose="020B0604020202020204" pitchFamily="34" charset="0"/>
              <a:buChar char="•"/>
            </a:pPr>
            <a:r>
              <a:rPr lang="zh-CN" altLang="en-US" sz="2000">
                <a:solidFill>
                  <a:schemeClr val="accent3"/>
                </a:solidFill>
                <a:latin typeface="+mn-ea"/>
                <a:cs typeface="+mn-ea"/>
              </a:rPr>
              <a:t>为了进一步改善性能，需要对多线程示例再度扩展，使其支持多进程。目前，网络</a:t>
            </a:r>
            <a:r>
              <a:rPr lang="en-US" altLang="zh-CN" sz="2000">
                <a:solidFill>
                  <a:schemeClr val="accent3"/>
                </a:solidFill>
                <a:latin typeface="+mn-ea"/>
                <a:cs typeface="+mn-ea"/>
              </a:rPr>
              <a:t> </a:t>
            </a:r>
            <a:r>
              <a:rPr lang="zh-CN" altLang="en-US" sz="2000">
                <a:solidFill>
                  <a:schemeClr val="accent3"/>
                </a:solidFill>
                <a:latin typeface="+mn-ea"/>
                <a:cs typeface="+mn-ea"/>
              </a:rPr>
              <a:t>数据采集队列都存储在本地内存，其他进程都无法处理这一采集。为了解决该问题，需</a:t>
            </a:r>
            <a:r>
              <a:rPr lang="en-US" altLang="zh-CN" sz="2000">
                <a:solidFill>
                  <a:schemeClr val="accent3"/>
                </a:solidFill>
                <a:latin typeface="+mn-ea"/>
                <a:cs typeface="+mn-ea"/>
              </a:rPr>
              <a:t> </a:t>
            </a:r>
            <a:r>
              <a:rPr lang="zh-CN" altLang="en-US" sz="2000">
                <a:solidFill>
                  <a:schemeClr val="accent3"/>
                </a:solidFill>
                <a:latin typeface="+mn-ea"/>
                <a:cs typeface="+mn-ea"/>
              </a:rPr>
              <a:t>要把网络数据采集队列转移到</a:t>
            </a:r>
            <a:r>
              <a:rPr lang="en-US" altLang="zh-CN" sz="2000">
                <a:solidFill>
                  <a:schemeClr val="accent3"/>
                </a:solidFill>
                <a:latin typeface="+mn-ea"/>
                <a:cs typeface="+mn-ea"/>
              </a:rPr>
              <a:t> MongoDB</a:t>
            </a:r>
            <a:r>
              <a:rPr lang="zh-CN" altLang="en-US" sz="2000">
                <a:solidFill>
                  <a:schemeClr val="accent3"/>
                </a:solidFill>
                <a:latin typeface="+mn-ea"/>
                <a:cs typeface="+mn-ea"/>
              </a:rPr>
              <a:t>。</a:t>
            </a:r>
            <a:endParaRPr lang="zh-CN" altLang="en-US" sz="2000">
              <a:solidFill>
                <a:schemeClr val="accent3"/>
              </a:solidFill>
              <a:latin typeface="+mn-ea"/>
              <a:cs typeface="+mn-ea"/>
            </a:endParaRPr>
          </a:p>
          <a:p>
            <a:pPr algn="just">
              <a:lnSpc>
                <a:spcPct val="150000"/>
              </a:lnSpc>
              <a:spcBef>
                <a:spcPct val="0"/>
              </a:spcBef>
              <a:spcAft>
                <a:spcPct val="0"/>
              </a:spcAft>
            </a:pPr>
            <a:endParaRPr lang="zh-CN" altLang="en-US" sz="2000">
              <a:solidFill>
                <a:schemeClr val="accent3"/>
              </a:solidFill>
              <a:latin typeface="+mn-ea"/>
              <a:cs typeface="+mn-ea"/>
            </a:endParaRPr>
          </a:p>
        </p:txBody>
      </p:sp>
      <p:sp>
        <p:nvSpPr>
          <p:cNvPr id="20" name="矩形 19"/>
          <p:cNvSpPr/>
          <p:nvPr>
            <p:custDataLst>
              <p:tags r:id="rId7"/>
            </p:custDataLst>
          </p:nvPr>
        </p:nvSpPr>
        <p:spPr>
          <a:xfrm>
            <a:off x="1462405" y="2703830"/>
            <a:ext cx="9320530" cy="575310"/>
          </a:xfrm>
          <a:prstGeom prst="rect">
            <a:avLst/>
          </a:prstGeom>
          <a:noFill/>
        </p:spPr>
        <p:txBody>
          <a:bodyPr wrap="square" lIns="0" tIns="0" rIns="0" bIns="0" rtlCol="0" anchor="b">
            <a:normAutofit/>
          </a:bodyPr>
          <a:p>
            <a:pPr>
              <a:spcBef>
                <a:spcPct val="0"/>
              </a:spcBef>
              <a:spcAft>
                <a:spcPct val="0"/>
              </a:spcAft>
            </a:pPr>
            <a:r>
              <a:rPr lang="zh-CN" altLang="en-US" sz="2800" b="1">
                <a:solidFill>
                  <a:schemeClr val="accent3"/>
                </a:solidFill>
                <a:latin typeface="+mn-ea"/>
                <a:cs typeface="+mn-ea"/>
              </a:rPr>
              <a:t>多线程爬虫加速</a:t>
            </a:r>
            <a:endParaRPr lang="zh-CN" altLang="en-US" sz="2800" b="1">
              <a:solidFill>
                <a:schemeClr val="accent3"/>
              </a:solidFill>
              <a:latin typeface="+mn-ea"/>
              <a:cs typeface="+mn-ea"/>
            </a:endParaRPr>
          </a:p>
        </p:txBody>
      </p:sp>
    </p:spTree>
    <p:custDataLst>
      <p:tags r:id="rId8"/>
    </p:custDataLst>
  </p:cSld>
  <p:clrMapOvr>
    <a:masterClrMapping/>
  </p:clrMapOvr>
  <p:transition>
    <p:cu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C:/Users/Admin/AppData/Roaming/Kingsoft/office6/wppai/generateppt/a78ec145-15fe-4c77-91cd-e7a1d421cb88.jpga78ec145-15fe-4c77-91cd-e7a1d421cb88"/>
          <p:cNvPicPr>
            <a:picLocks noChangeAspect="1"/>
          </p:cNvPicPr>
          <p:nvPr>
            <p:custDataLst>
              <p:tags r:id="rId1"/>
            </p:custDataLst>
          </p:nvPr>
        </p:nvPicPr>
        <p:blipFill>
          <a:blip r:embed="rId2"/>
          <a:srcRect l="286" r="286"/>
          <a:stretch>
            <a:fillRect/>
          </a:stretch>
        </p:blipFill>
        <p:spPr>
          <a:xfrm>
            <a:off x="658495" y="2810510"/>
            <a:ext cx="3507105" cy="3260090"/>
          </a:xfrm>
          <a:prstGeom prst="roundRect">
            <a:avLst>
              <a:gd name="adj" fmla="val 3099"/>
            </a:avLst>
          </a:prstGeom>
          <a:solidFill>
            <a:schemeClr val="accent1"/>
          </a:solidFill>
          <a:ln w="38100">
            <a:solidFill>
              <a:schemeClr val="accent1">
                <a:alpha val="40000"/>
              </a:schemeClr>
            </a:solidFill>
          </a:ln>
          <a:effectLst>
            <a:reflection blurRad="63500" stA="16000" endA="300" endPos="28000" dist="38100" dir="5400000" sy="-100000" algn="bl" rotWithShape="0"/>
          </a:effectLst>
        </p:spPr>
      </p:pic>
      <p:sp>
        <p:nvSpPr>
          <p:cNvPr id="2" name="标题 1"/>
          <p:cNvSpPr>
            <a:spLocks noGrp="1"/>
          </p:cNvSpPr>
          <p:nvPr>
            <p:ph type="title"/>
            <p:custDataLst>
              <p:tags r:id="rId3"/>
            </p:custDataLst>
          </p:nvPr>
        </p:nvSpPr>
        <p:spPr>
          <a:xfrm>
            <a:off x="658495" y="120720"/>
            <a:ext cx="10972800" cy="763200"/>
          </a:xfrm>
        </p:spPr>
        <p:txBody>
          <a:bodyPr/>
          <a:lstStyle/>
          <a:p>
            <a:r>
              <a:rPr lang="zh-CN" altLang="en-US" sz="3200">
                <a:solidFill>
                  <a:schemeClr val="tx1"/>
                </a:solidFill>
              </a:rPr>
              <a:t>任务实施：实现多进程采集</a:t>
            </a:r>
            <a:endParaRPr lang="zh-CN" altLang="en-US" sz="3200">
              <a:solidFill>
                <a:schemeClr val="tx1"/>
              </a:solidFill>
            </a:endParaRPr>
          </a:p>
        </p:txBody>
      </p:sp>
      <p:sp>
        <p:nvSpPr>
          <p:cNvPr id="12" name="圆角矩形 21"/>
          <p:cNvSpPr/>
          <p:nvPr>
            <p:custDataLst>
              <p:tags r:id="rId4"/>
            </p:custDataLst>
          </p:nvPr>
        </p:nvSpPr>
        <p:spPr>
          <a:xfrm>
            <a:off x="608965" y="1542415"/>
            <a:ext cx="10973435" cy="962025"/>
          </a:xfrm>
          <a:prstGeom prst="roundRect">
            <a:avLst>
              <a:gd name="adj" fmla="val 10583"/>
            </a:avLst>
          </a:prstGeom>
          <a:gradFill>
            <a:gsLst>
              <a:gs pos="0">
                <a:schemeClr val="accent1">
                  <a:lumMod val="20000"/>
                  <a:lumOff val="80000"/>
                  <a:alpha val="20000"/>
                </a:schemeClr>
              </a:gs>
              <a:gs pos="100000">
                <a:schemeClr val="accent1">
                  <a:lumMod val="30000"/>
                  <a:lumOff val="70000"/>
                  <a:alpha val="0"/>
                </a:schemeClr>
              </a:gs>
            </a:gsLst>
            <a:lin ang="5400000" scaled="0"/>
          </a:gradFill>
          <a:ln>
            <a:gradFill>
              <a:gsLst>
                <a:gs pos="0">
                  <a:schemeClr val="accent1">
                    <a:alpha val="9000"/>
                  </a:schemeClr>
                </a:gs>
                <a:gs pos="76000">
                  <a:schemeClr val="accent1">
                    <a:alpha val="30000"/>
                  </a:schemeClr>
                </a:gs>
              </a:gsLst>
              <a:lin ang="189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lIns="179705" tIns="36195" rIns="179705" bIns="0" rtlCol="0" anchor="t" anchorCtr="0">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indent="0" algn="just" fontAlgn="auto">
              <a:lnSpc>
                <a:spcPct val="150000"/>
              </a:lnSpc>
            </a:pPr>
            <a:r>
              <a:rPr lang="zh-CN" altLang="en-US" sz="2400" b="1" kern="0" dirty="0">
                <a:ln>
                  <a:noFill/>
                  <a:prstDash val="sysDot"/>
                </a:ln>
                <a:solidFill>
                  <a:schemeClr val="tx1">
                    <a:lumMod val="85000"/>
                    <a:lumOff val="15000"/>
                  </a:schemeClr>
                </a:solidFill>
                <a:latin typeface="+mn-ea"/>
                <a:ea typeface="+mj-ea"/>
                <a:sym typeface="+mn-ea"/>
              </a:rPr>
              <a:t>多进程爬虫优化</a:t>
            </a:r>
            <a:endParaRPr lang="zh-CN" altLang="en-US" sz="2400" b="1" kern="0" dirty="0">
              <a:ln>
                <a:noFill/>
                <a:prstDash val="sysDot"/>
              </a:ln>
              <a:solidFill>
                <a:schemeClr val="tx1">
                  <a:lumMod val="85000"/>
                  <a:lumOff val="15000"/>
                </a:schemeClr>
              </a:solidFill>
              <a:latin typeface="+mn-ea"/>
              <a:ea typeface="+mj-ea"/>
              <a:sym typeface="+mn-ea"/>
            </a:endParaRPr>
          </a:p>
        </p:txBody>
      </p:sp>
      <p:sp>
        <p:nvSpPr>
          <p:cNvPr id="4" name="边界"/>
          <p:cNvSpPr/>
          <p:nvPr>
            <p:custDataLst>
              <p:tags r:id="rId5"/>
            </p:custDataLst>
          </p:nvPr>
        </p:nvSpPr>
        <p:spPr>
          <a:xfrm>
            <a:off x="4497070" y="2717243"/>
            <a:ext cx="7090410" cy="351759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5" name="矩形 4"/>
          <p:cNvSpPr/>
          <p:nvPr>
            <p:custDataLst>
              <p:tags r:id="rId6"/>
            </p:custDataLst>
          </p:nvPr>
        </p:nvSpPr>
        <p:spPr>
          <a:xfrm>
            <a:off x="4497070" y="2717243"/>
            <a:ext cx="427582" cy="426940"/>
          </a:xfrm>
          <a:prstGeom prst="rect">
            <a:avLst/>
          </a:prstGeom>
          <a:noFill/>
        </p:spPr>
        <p:txBody>
          <a:bodyPr wrap="none" lIns="0" tIns="0" rIns="0" bIns="0" rtlCol="0" anchor="b" anchorCtr="0">
            <a:normAutofit/>
          </a:bodyPr>
          <a:p>
            <a:pPr algn="ctr">
              <a:spcBef>
                <a:spcPct val="0"/>
              </a:spcBef>
              <a:spcAft>
                <a:spcPct val="0"/>
              </a:spcAft>
            </a:pPr>
            <a:r>
              <a:rPr lang="en-US" altLang="zh-CN" sz="2200" b="1" dirty="0">
                <a:solidFill>
                  <a:schemeClr val="accent1"/>
                </a:solidFill>
                <a:latin typeface="+mn-ea"/>
                <a:cs typeface="+mn-ea"/>
              </a:rPr>
              <a:t>01</a:t>
            </a:r>
            <a:endParaRPr lang="en-US" altLang="zh-CN" sz="2200" b="1" dirty="0">
              <a:solidFill>
                <a:schemeClr val="accent1"/>
              </a:solidFill>
              <a:latin typeface="+mn-ea"/>
              <a:cs typeface="+mn-ea"/>
            </a:endParaRPr>
          </a:p>
        </p:txBody>
      </p:sp>
      <p:sp>
        <p:nvSpPr>
          <p:cNvPr id="6" name="矩形 5"/>
          <p:cNvSpPr/>
          <p:nvPr>
            <p:custDataLst>
              <p:tags r:id="rId7"/>
            </p:custDataLst>
          </p:nvPr>
        </p:nvSpPr>
        <p:spPr>
          <a:xfrm>
            <a:off x="4970235" y="2717243"/>
            <a:ext cx="6617245" cy="403185"/>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队列实现方案</a:t>
            </a:r>
            <a:endParaRPr lang="zh-CN" altLang="en-US" sz="2000" b="1" dirty="0">
              <a:solidFill>
                <a:schemeClr val="accent1"/>
              </a:solidFill>
              <a:latin typeface="+mn-ea"/>
              <a:cs typeface="+mn-ea"/>
            </a:endParaRPr>
          </a:p>
        </p:txBody>
      </p:sp>
      <p:sp>
        <p:nvSpPr>
          <p:cNvPr id="7" name="矩形 6"/>
          <p:cNvSpPr/>
          <p:nvPr>
            <p:custDataLst>
              <p:tags r:id="rId8"/>
            </p:custDataLst>
          </p:nvPr>
        </p:nvSpPr>
        <p:spPr>
          <a:xfrm>
            <a:off x="4970235" y="3116897"/>
            <a:ext cx="6617245" cy="1312920"/>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en-US" altLang="en-US" dirty="0">
                <a:ln>
                  <a:noFill/>
                  <a:prstDash val="sysDot"/>
                </a:ln>
                <a:solidFill>
                  <a:schemeClr val="tx1">
                    <a:lumMod val="85000"/>
                    <a:lumOff val="15000"/>
                  </a:schemeClr>
                </a:solidFill>
                <a:latin typeface="+mn-ea"/>
                <a:cs typeface="+mn-ea"/>
              </a:rPr>
              <a:t>MongoDB</a:t>
            </a:r>
            <a:r>
              <a:rPr lang="zh-CN" altLang="en-US" dirty="0">
                <a:ln>
                  <a:noFill/>
                  <a:prstDash val="sysDot"/>
                </a:ln>
                <a:solidFill>
                  <a:schemeClr val="tx1">
                    <a:lumMod val="85000"/>
                    <a:lumOff val="15000"/>
                  </a:schemeClr>
                </a:solidFill>
                <a:latin typeface="+mn-ea"/>
                <a:cs typeface="+mn-ea"/>
              </a:rPr>
              <a:t>替代本地队列，定义</a:t>
            </a:r>
            <a:r>
              <a:rPr lang="en-US" altLang="zh-CN" dirty="0">
                <a:ln>
                  <a:noFill/>
                  <a:prstDash val="sysDot"/>
                </a:ln>
                <a:solidFill>
                  <a:schemeClr val="tx1">
                    <a:lumMod val="85000"/>
                    <a:lumOff val="15000"/>
                  </a:schemeClr>
                </a:solidFill>
                <a:latin typeface="+mn-ea"/>
                <a:cs typeface="+mn-ea"/>
              </a:rPr>
              <a:t>OUTSTANDING</a:t>
            </a:r>
            <a:r>
              <a:rPr lang="zh-CN" altLang="en-US" dirty="0">
                <a:ln>
                  <a:noFill/>
                  <a:prstDash val="sysDot"/>
                </a:ln>
                <a:solidFill>
                  <a:schemeClr val="tx1">
                    <a:lumMod val="85000"/>
                    <a:lumOff val="15000"/>
                  </a:schemeClr>
                </a:solidFill>
                <a:latin typeface="+mn-ea"/>
                <a:cs typeface="+mn-ea"/>
              </a:rPr>
              <a:t>、</a:t>
            </a:r>
            <a:r>
              <a:rPr lang="en-US" altLang="zh-CN" dirty="0">
                <a:ln>
                  <a:noFill/>
                  <a:prstDash val="sysDot"/>
                </a:ln>
                <a:solidFill>
                  <a:schemeClr val="tx1">
                    <a:lumMod val="85000"/>
                    <a:lumOff val="15000"/>
                  </a:schemeClr>
                </a:solidFill>
                <a:latin typeface="+mn-ea"/>
                <a:cs typeface="+mn-ea"/>
              </a:rPr>
              <a:t>PROCESSING</a:t>
            </a:r>
            <a:r>
              <a:rPr lang="zh-CN" altLang="en-US" dirty="0">
                <a:ln>
                  <a:noFill/>
                  <a:prstDash val="sysDot"/>
                </a:ln>
                <a:solidFill>
                  <a:schemeClr val="tx1">
                    <a:lumMod val="85000"/>
                    <a:lumOff val="15000"/>
                  </a:schemeClr>
                </a:solidFill>
                <a:latin typeface="+mn-ea"/>
                <a:cs typeface="+mn-ea"/>
              </a:rPr>
              <a:t>、</a:t>
            </a:r>
            <a:r>
              <a:rPr lang="en-US" altLang="zh-CN" dirty="0">
                <a:ln>
                  <a:noFill/>
                  <a:prstDash val="sysDot"/>
                </a:ln>
                <a:solidFill>
                  <a:schemeClr val="tx1">
                    <a:lumMod val="85000"/>
                    <a:lumOff val="15000"/>
                  </a:schemeClr>
                </a:solidFill>
                <a:latin typeface="+mn-ea"/>
                <a:cs typeface="+mn-ea"/>
              </a:rPr>
              <a:t>COMPLETE</a:t>
            </a:r>
            <a:r>
              <a:rPr lang="zh-CN" altLang="en-US" dirty="0">
                <a:ln>
                  <a:noFill/>
                  <a:prstDash val="sysDot"/>
                </a:ln>
                <a:solidFill>
                  <a:schemeClr val="tx1">
                    <a:lumMod val="85000"/>
                    <a:lumOff val="15000"/>
                  </a:schemeClr>
                </a:solidFill>
                <a:latin typeface="+mn-ea"/>
                <a:cs typeface="+mn-ea"/>
              </a:rPr>
              <a:t>三种状态，通过</a:t>
            </a:r>
            <a:r>
              <a:rPr lang="en-US" altLang="zh-CN" dirty="0">
                <a:ln>
                  <a:noFill/>
                  <a:prstDash val="sysDot"/>
                </a:ln>
                <a:solidFill>
                  <a:schemeClr val="tx1">
                    <a:lumMod val="85000"/>
                    <a:lumOff val="15000"/>
                  </a:schemeClr>
                </a:solidFill>
                <a:latin typeface="+mn-ea"/>
                <a:cs typeface="+mn-ea"/>
              </a:rPr>
              <a:t>timeout</a:t>
            </a:r>
            <a:r>
              <a:rPr lang="zh-CN" altLang="en-US" dirty="0">
                <a:ln>
                  <a:noFill/>
                  <a:prstDash val="sysDot"/>
                </a:ln>
                <a:solidFill>
                  <a:schemeClr val="tx1">
                    <a:lumMod val="85000"/>
                    <a:lumOff val="15000"/>
                  </a:schemeClr>
                </a:solidFill>
                <a:latin typeface="+mn-ea"/>
                <a:cs typeface="+mn-ea"/>
              </a:rPr>
              <a:t>和</a:t>
            </a:r>
            <a:r>
              <a:rPr lang="en-US" altLang="zh-CN" dirty="0">
                <a:ln>
                  <a:noFill/>
                  <a:prstDash val="sysDot"/>
                </a:ln>
                <a:solidFill>
                  <a:schemeClr val="tx1">
                    <a:lumMod val="85000"/>
                    <a:lumOff val="15000"/>
                  </a:schemeClr>
                </a:solidFill>
                <a:latin typeface="+mn-ea"/>
                <a:cs typeface="+mn-ea"/>
              </a:rPr>
              <a:t>repair</a:t>
            </a:r>
            <a:r>
              <a:rPr lang="zh-CN" altLang="en-US" dirty="0">
                <a:ln>
                  <a:noFill/>
                  <a:prstDash val="sysDot"/>
                </a:ln>
                <a:solidFill>
                  <a:schemeClr val="tx1">
                    <a:lumMod val="85000"/>
                    <a:lumOff val="15000"/>
                  </a:schemeClr>
                </a:solidFill>
                <a:latin typeface="+mn-ea"/>
                <a:cs typeface="+mn-ea"/>
              </a:rPr>
              <a:t>方法处理停滞任务。</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9"/>
            </p:custDataLst>
          </p:nvPr>
        </p:nvSpPr>
        <p:spPr>
          <a:xfrm>
            <a:off x="4497070" y="4394827"/>
            <a:ext cx="427582" cy="426940"/>
          </a:xfrm>
          <a:prstGeom prst="rect">
            <a:avLst/>
          </a:prstGeom>
          <a:noFill/>
        </p:spPr>
        <p:txBody>
          <a:bodyPr wrap="none" lIns="0" tIns="0" rIns="0" bIns="0" rtlCol="0" anchor="b" anchorCtr="0">
            <a:normAutofit/>
          </a:bodyPr>
          <a:p>
            <a:pPr algn="ctr">
              <a:spcBef>
                <a:spcPct val="0"/>
              </a:spcBef>
              <a:spcAft>
                <a:spcPct val="0"/>
              </a:spcAft>
            </a:pPr>
            <a:r>
              <a:rPr lang="en-US" altLang="zh-CN" sz="2200" b="1" dirty="0">
                <a:solidFill>
                  <a:schemeClr val="accent1"/>
                </a:solidFill>
                <a:latin typeface="+mn-ea"/>
                <a:cs typeface="+mn-ea"/>
              </a:rPr>
              <a:t>02</a:t>
            </a:r>
            <a:endParaRPr lang="en-US" altLang="zh-CN" sz="2200" b="1" dirty="0">
              <a:solidFill>
                <a:schemeClr val="accent1"/>
              </a:solidFill>
              <a:latin typeface="+mn-ea"/>
              <a:cs typeface="+mn-ea"/>
            </a:endParaRPr>
          </a:p>
        </p:txBody>
      </p:sp>
      <p:sp>
        <p:nvSpPr>
          <p:cNvPr id="9" name="矩形 8"/>
          <p:cNvSpPr/>
          <p:nvPr>
            <p:custDataLst>
              <p:tags r:id="rId10"/>
            </p:custDataLst>
          </p:nvPr>
        </p:nvSpPr>
        <p:spPr>
          <a:xfrm>
            <a:off x="4970235" y="4392259"/>
            <a:ext cx="6617245" cy="403185"/>
          </a:xfrm>
          <a:prstGeom prst="rect">
            <a:avLst/>
          </a:prstGeom>
          <a:noFill/>
        </p:spPr>
        <p:txBody>
          <a:bodyPr wrap="square" lIns="90170" tIns="0" rIns="0" bIns="0" rtlCol="0" anchor="b" anchorCtr="0">
            <a:noAutofit/>
          </a:bodyPr>
          <a:p>
            <a:pPr algn="just">
              <a:spcBef>
                <a:spcPct val="0"/>
              </a:spcBef>
              <a:spcAft>
                <a:spcPct val="0"/>
              </a:spcAft>
            </a:pPr>
            <a:r>
              <a:rPr lang="zh-CN" altLang="en-US" sz="2000" b="1" dirty="0">
                <a:solidFill>
                  <a:schemeClr val="accent1"/>
                </a:solidFill>
                <a:latin typeface="+mn-ea"/>
                <a:cs typeface="+mn-ea"/>
              </a:rPr>
              <a:t>多进程代码适配</a:t>
            </a:r>
            <a:endParaRPr lang="zh-CN" altLang="en-US" sz="2000" b="1" dirty="0">
              <a:solidFill>
                <a:schemeClr val="accent1"/>
              </a:solidFill>
              <a:latin typeface="+mn-ea"/>
              <a:cs typeface="+mn-ea"/>
            </a:endParaRPr>
          </a:p>
        </p:txBody>
      </p:sp>
      <p:sp>
        <p:nvSpPr>
          <p:cNvPr id="10" name="矩形 9"/>
          <p:cNvSpPr/>
          <p:nvPr>
            <p:custDataLst>
              <p:tags r:id="rId11"/>
            </p:custDataLst>
          </p:nvPr>
        </p:nvSpPr>
        <p:spPr>
          <a:xfrm>
            <a:off x="4970235" y="4794803"/>
            <a:ext cx="6617245" cy="873782"/>
          </a:xfrm>
          <a:prstGeom prst="rect">
            <a:avLst/>
          </a:prstGeom>
          <a:ln>
            <a:noFill/>
            <a:prstDash val="sysDash"/>
          </a:ln>
        </p:spPr>
        <p:txBody>
          <a:bodyPr vert="horz" wrap="square" lIns="90170" tIns="0" rIns="90170" bIns="46990" rtlCol="0" anchor="t" anchorCtr="0">
            <a:noAutofit/>
          </a:bodyPr>
          <a:p>
            <a:pPr indent="0" algn="just" fontAlgn="auto">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修改多线程代码为</a:t>
            </a:r>
            <a:r>
              <a:rPr lang="en-US" altLang="zh-CN" dirty="0">
                <a:ln>
                  <a:noFill/>
                  <a:prstDash val="sysDot"/>
                </a:ln>
                <a:solidFill>
                  <a:schemeClr val="tx1">
                    <a:lumMod val="85000"/>
                    <a:lumOff val="15000"/>
                  </a:schemeClr>
                </a:solidFill>
                <a:latin typeface="+mn-ea"/>
                <a:cs typeface="+mn-ea"/>
              </a:rPr>
              <a:t>MongoQueue</a:t>
            </a:r>
            <a:r>
              <a:rPr lang="zh-CN" altLang="en-US" dirty="0">
                <a:ln>
                  <a:noFill/>
                  <a:prstDash val="sysDot"/>
                </a:ln>
                <a:solidFill>
                  <a:schemeClr val="tx1">
                    <a:lumMod val="85000"/>
                    <a:lumOff val="15000"/>
                  </a:schemeClr>
                </a:solidFill>
                <a:latin typeface="+mn-ea"/>
                <a:cs typeface="+mn-ea"/>
              </a:rPr>
              <a:t>接口，通过</a:t>
            </a:r>
            <a:r>
              <a:rPr lang="en-US" altLang="zh-CN" dirty="0">
                <a:ln>
                  <a:noFill/>
                  <a:prstDash val="sysDot"/>
                </a:ln>
                <a:solidFill>
                  <a:schemeClr val="tx1">
                    <a:lumMod val="85000"/>
                    <a:lumOff val="15000"/>
                  </a:schemeClr>
                </a:solidFill>
                <a:latin typeface="+mn-ea"/>
                <a:cs typeface="+mn-ea"/>
              </a:rPr>
              <a:t>multiprocessing</a:t>
            </a:r>
            <a:r>
              <a:rPr lang="zh-CN" altLang="en-US" dirty="0">
                <a:ln>
                  <a:noFill/>
                  <a:prstDash val="sysDot"/>
                </a:ln>
                <a:solidFill>
                  <a:schemeClr val="tx1">
                    <a:lumMod val="85000"/>
                    <a:lumOff val="15000"/>
                  </a:schemeClr>
                </a:solidFill>
                <a:latin typeface="+mn-ea"/>
                <a:cs typeface="+mn-ea"/>
              </a:rPr>
              <a:t>启动多进程，利用</a:t>
            </a:r>
            <a:r>
              <a:rPr lang="en-US" altLang="zh-CN" dirty="0">
                <a:ln>
                  <a:noFill/>
                  <a:prstDash val="sysDot"/>
                </a:ln>
                <a:solidFill>
                  <a:schemeClr val="tx1">
                    <a:lumMod val="85000"/>
                    <a:lumOff val="15000"/>
                  </a:schemeClr>
                </a:solidFill>
                <a:latin typeface="+mn-ea"/>
                <a:cs typeface="+mn-ea"/>
              </a:rPr>
              <a:t>CPU</a:t>
            </a:r>
            <a:r>
              <a:rPr lang="zh-CN" altLang="en-US" dirty="0">
                <a:ln>
                  <a:noFill/>
                  <a:prstDash val="sysDot"/>
                </a:ln>
                <a:solidFill>
                  <a:schemeClr val="tx1">
                    <a:lumMod val="85000"/>
                    <a:lumOff val="15000"/>
                  </a:schemeClr>
                </a:solidFill>
                <a:latin typeface="+mn-ea"/>
                <a:cs typeface="+mn-ea"/>
              </a:rPr>
              <a:t>多核提升数据采集性能。</a:t>
            </a:r>
            <a:endParaRPr lang="zh-CN" altLang="en-US" dirty="0">
              <a:ln>
                <a:noFill/>
                <a:prstDash val="sysDot"/>
              </a:ln>
              <a:solidFill>
                <a:schemeClr val="tx1">
                  <a:lumMod val="85000"/>
                  <a:lumOff val="15000"/>
                </a:schemeClr>
              </a:solidFill>
              <a:latin typeface="+mn-ea"/>
              <a:cs typeface="+mn-ea"/>
            </a:endParaRPr>
          </a:p>
        </p:txBody>
      </p:sp>
      <p:cxnSp>
        <p:nvCxnSpPr>
          <p:cNvPr id="13" name="直接连接符 12"/>
          <p:cNvCxnSpPr/>
          <p:nvPr>
            <p:custDataLst>
              <p:tags r:id="rId12"/>
            </p:custDataLst>
          </p:nvPr>
        </p:nvCxnSpPr>
        <p:spPr>
          <a:xfrm flipV="1">
            <a:off x="4711503" y="3314316"/>
            <a:ext cx="0" cy="909942"/>
          </a:xfrm>
          <a:prstGeom prst="line">
            <a:avLst/>
          </a:prstGeom>
          <a:ln>
            <a:gradFill>
              <a:gsLst>
                <a:gs pos="9000">
                  <a:schemeClr val="accent1"/>
                </a:gs>
                <a:gs pos="100000">
                  <a:schemeClr val="accent1">
                    <a:lumMod val="60000"/>
                    <a:lumOff val="40000"/>
                  </a:schemeClr>
                </a:gs>
              </a:gsLst>
              <a:lin ang="10800000" scaled="1"/>
            </a:gradFill>
            <a:prstDash val="dash"/>
            <a:headEnd type="triangle"/>
            <a:tailEnd type="none"/>
          </a:ln>
        </p:spPr>
        <p:style>
          <a:lnRef idx="1">
            <a:srgbClr val="376FFF"/>
          </a:lnRef>
          <a:fillRef idx="0">
            <a:srgbClr val="376FFF"/>
          </a:fillRef>
          <a:effectRef idx="0">
            <a:srgbClr val="376FFF"/>
          </a:effectRef>
          <a:fontRef idx="minor">
            <a:srgbClr val="000000"/>
          </a:fontRef>
        </p:style>
      </p:cxnSp>
    </p:spTree>
    <p:custDataLst>
      <p:tags r:id="rId13"/>
    </p:custDataLst>
  </p:cSld>
  <p:clrMapOvr>
    <a:masterClrMapping/>
  </p:clrMapOvr>
  <p:transition>
    <p:cu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二</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实现多进程采集</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288290" y="1111250"/>
            <a:ext cx="5807710" cy="5501005"/>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在</a:t>
            </a:r>
            <a:r>
              <a:rPr lang="en-US" altLang="zh-CN" dirty="0">
                <a:ln>
                  <a:noFill/>
                  <a:prstDash val="sysDot"/>
                </a:ln>
                <a:solidFill>
                  <a:schemeClr val="tx1">
                    <a:lumMod val="85000"/>
                    <a:lumOff val="15000"/>
                  </a:schemeClr>
                </a:solidFill>
                <a:latin typeface="+mn-ea"/>
                <a:cs typeface="+mn-ea"/>
                <a:sym typeface="+mn-ea"/>
              </a:rPr>
              <a:t> Python </a:t>
            </a:r>
            <a:r>
              <a:rPr lang="zh-CN" altLang="en-US" dirty="0">
                <a:ln>
                  <a:noFill/>
                  <a:prstDash val="sysDot"/>
                </a:ln>
                <a:solidFill>
                  <a:schemeClr val="tx1">
                    <a:lumMod val="85000"/>
                    <a:lumOff val="15000"/>
                  </a:schemeClr>
                </a:solidFill>
                <a:latin typeface="+mn-ea"/>
                <a:cs typeface="+mn-ea"/>
                <a:sym typeface="+mn-ea"/>
              </a:rPr>
              <a:t>中实现多线程编程相对来说比较简单。可以保留与链接网络数据采集类</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似的队列结构，实现多进程网络数据采集时，只需要将前述队伍改为在多个线程中启动</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网络数据采集循环，即可并行下载这些链接。下面的代码是修改后的链接网络数据采集</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的起始部分，这里把</a:t>
            </a:r>
            <a:r>
              <a:rPr lang="en-US" altLang="zh-CN" dirty="0">
                <a:ln>
                  <a:noFill/>
                  <a:prstDash val="sysDot"/>
                </a:ln>
                <a:solidFill>
                  <a:schemeClr val="tx1">
                    <a:lumMod val="85000"/>
                    <a:lumOff val="15000"/>
                  </a:schemeClr>
                </a:solidFill>
                <a:latin typeface="+mn-ea"/>
                <a:cs typeface="+mn-ea"/>
                <a:sym typeface="+mn-ea"/>
              </a:rPr>
              <a:t> crawl </a:t>
            </a:r>
            <a:r>
              <a:rPr lang="zh-CN" altLang="en-US" dirty="0">
                <a:ln>
                  <a:noFill/>
                  <a:prstDash val="sysDot"/>
                </a:ln>
                <a:solidFill>
                  <a:schemeClr val="tx1">
                    <a:lumMod val="85000"/>
                    <a:lumOff val="15000"/>
                  </a:schemeClr>
                </a:solidFill>
                <a:latin typeface="+mn-ea"/>
                <a:cs typeface="+mn-ea"/>
                <a:sym typeface="+mn-ea"/>
              </a:rPr>
              <a:t>循环移到了函数内部。</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time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threading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from downloader import Downloader SLEEP TIME=1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threaded crawler(max threads=IO):</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加入队列</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treeURL=tdnIRtre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756910" cy="5203825"/>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D=Downloader(cache=cache,delay=delay,user_agent=user_agent,proxies= proxies,num retries=num retries,timeout=timeout)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process queue():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while True: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url=crawl queue.pop()</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except IndexError:</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网络数据采集队列为空</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break</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else: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html=D(url)</a:t>
            </a:r>
            <a:endParaRPr lang="en-US" altLang="zh-CN" dirty="0">
              <a:ln>
                <a:noFill/>
                <a:prstDash val="sysDot"/>
              </a:ln>
              <a:solidFill>
                <a:schemeClr val="tx1">
                  <a:lumMod val="85000"/>
                  <a:lumOff val="15000"/>
                </a:schemeClr>
              </a:solidFill>
              <a:latin typeface="+mn-ea"/>
              <a:cs typeface="+mn-ea"/>
              <a:sym typeface="+mn-ea"/>
            </a:endParaRPr>
          </a:p>
        </p:txBody>
      </p:sp>
      <p:grpSp>
        <p:nvGrpSpPr>
          <p:cNvPr id="7" name="组合 6"/>
          <p:cNvGrpSpPr/>
          <p:nvPr/>
        </p:nvGrpSpPr>
        <p:grpSpPr>
          <a:xfrm>
            <a:off x="8970645" y="3576320"/>
            <a:ext cx="2852420" cy="690245"/>
            <a:chOff x="7225" y="5827"/>
            <a:chExt cx="4492" cy="1087"/>
          </a:xfrm>
        </p:grpSpPr>
        <p:sp>
          <p:nvSpPr>
            <p:cNvPr id="6" name="矩形 5"/>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4" action="ppaction://hlinkfile"/>
                </a:rPr>
                <a:t>1. </a:t>
              </a:r>
              <a:r>
                <a:rPr lang="zh-CN" altLang="en-US" dirty="0">
                  <a:ln>
                    <a:noFill/>
                    <a:prstDash val="sysDot"/>
                  </a:ln>
                  <a:solidFill>
                    <a:schemeClr val="tx1">
                      <a:lumMod val="85000"/>
                      <a:lumOff val="15000"/>
                    </a:schemeClr>
                  </a:solidFill>
                  <a:latin typeface="+mn-ea"/>
                  <a:cs typeface="+mn-ea"/>
                  <a:sym typeface="+mn-ea"/>
                  <a:hlinkClick r:id="rId4" action="ppaction://hlinkfile"/>
                </a:rPr>
                <a:t>多线程爬虫框架（</a:t>
              </a:r>
              <a:r>
                <a:rPr lang="en-US" altLang="zh-CN" dirty="0">
                  <a:ln>
                    <a:noFill/>
                    <a:prstDash val="sysDot"/>
                  </a:ln>
                  <a:solidFill>
                    <a:schemeClr val="tx1">
                      <a:lumMod val="85000"/>
                      <a:lumOff val="15000"/>
                    </a:schemeClr>
                  </a:solidFill>
                  <a:latin typeface="+mn-ea"/>
                  <a:cs typeface="+mn-ea"/>
                  <a:sym typeface="+mn-ea"/>
                  <a:hlinkClick r:id="rId4" action="ppaction://hlinkfile"/>
                </a:rPr>
                <a:t>threaded_crawler</a:t>
              </a:r>
              <a:r>
                <a:rPr lang="zh-CN" altLang="en-US" dirty="0">
                  <a:ln>
                    <a:noFill/>
                    <a:prstDash val="sysDot"/>
                  </a:ln>
                  <a:solidFill>
                    <a:schemeClr val="tx1">
                      <a:lumMod val="85000"/>
                      <a:lumOff val="15000"/>
                    </a:schemeClr>
                  </a:solidFill>
                  <a:latin typeface="+mn-ea"/>
                  <a:cs typeface="+mn-ea"/>
                  <a:sym typeface="+mn-ea"/>
                  <a:hlinkClick r:id="rId4" action="ppaction://hlinkfile"/>
                </a:rPr>
                <a:t>）</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5" name="图片 4"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42" y="5827"/>
              <a:ext cx="614" cy="614"/>
            </a:xfrm>
            <a:prstGeom prst="rect">
              <a:avLst/>
            </a:prstGeom>
          </p:spPr>
        </p:pic>
      </p:grpSp>
    </p:spTree>
    <p:custDataLst>
      <p:tags r:id="rId7"/>
    </p:custDataLst>
  </p:cSld>
  <p:clrMapOvr>
    <a:masterClrMapping/>
  </p:clrMapOvr>
  <p:transition>
    <p:cu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二</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实现多进程采集</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288290" y="1111250"/>
            <a:ext cx="5807710" cy="5193665"/>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以下代码是</a:t>
            </a:r>
            <a:r>
              <a:rPr lang="en-US" altLang="zh-CN" dirty="0">
                <a:ln>
                  <a:noFill/>
                  <a:prstDash val="sysDot"/>
                </a:ln>
                <a:solidFill>
                  <a:schemeClr val="tx1">
                    <a:lumMod val="85000"/>
                    <a:lumOff val="15000"/>
                  </a:schemeClr>
                </a:solidFill>
                <a:latin typeface="+mn-ea"/>
                <a:cs typeface="+mn-ea"/>
                <a:sym typeface="+mn-ea"/>
              </a:rPr>
              <a:t> threaded crawler </a:t>
            </a:r>
            <a:r>
              <a:rPr lang="zh-CN" altLang="en-US" dirty="0">
                <a:ln>
                  <a:noFill/>
                  <a:prstDash val="sysDot"/>
                </a:ln>
                <a:solidFill>
                  <a:schemeClr val="tx1">
                    <a:lumMod val="85000"/>
                    <a:lumOff val="15000"/>
                  </a:schemeClr>
                </a:solidFill>
                <a:latin typeface="+mn-ea"/>
                <a:cs typeface="+mn-ea"/>
                <a:sym typeface="+mn-ea"/>
              </a:rPr>
              <a:t>函数的剩余部分，这里在多个线程中启动了</a:t>
            </a:r>
            <a:r>
              <a:rPr lang="en-US" altLang="zh-CN" dirty="0">
                <a:ln>
                  <a:noFill/>
                  <a:prstDash val="sysDot"/>
                </a:ln>
                <a:solidFill>
                  <a:schemeClr val="tx1">
                    <a:lumMod val="85000"/>
                    <a:lumOff val="15000"/>
                  </a:schemeClr>
                </a:solidFill>
                <a:latin typeface="+mn-ea"/>
                <a:cs typeface="+mn-ea"/>
                <a:sym typeface="+mn-ea"/>
              </a:rPr>
              <a:t> process_ queue </a:t>
            </a:r>
            <a:r>
              <a:rPr lang="zh-CN" altLang="en-US" dirty="0">
                <a:ln>
                  <a:noFill/>
                  <a:prstDash val="sysDot"/>
                </a:ln>
                <a:solidFill>
                  <a:schemeClr val="tx1">
                    <a:lumMod val="85000"/>
                    <a:lumOff val="15000"/>
                  </a:schemeClr>
                </a:solidFill>
                <a:latin typeface="+mn-ea"/>
                <a:cs typeface="+mn-ea"/>
                <a:sym typeface="+mn-ea"/>
              </a:rPr>
              <a:t>并等待其完成。</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while threads or crawl_queue: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网络数据采集活动</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thread in threads: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not thread.is_alive():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threads.remove(thread)# </a:t>
            </a:r>
            <a:r>
              <a:rPr lang="zh-CN" altLang="en-US" dirty="0">
                <a:ln>
                  <a:noFill/>
                  <a:prstDash val="sysDot"/>
                </a:ln>
                <a:solidFill>
                  <a:schemeClr val="tx1">
                    <a:lumMod val="85000"/>
                    <a:lumOff val="15000"/>
                  </a:schemeClr>
                </a:solidFill>
                <a:latin typeface="+mn-ea"/>
                <a:cs typeface="+mn-ea"/>
                <a:sym typeface="+mn-ea"/>
              </a:rPr>
              <a:t>移除进程</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while len(threads)&lt;max_threads and crawl_queue: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thread=threading.Thread(target=process_queue)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thread.setDaemon(True)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thread.start()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threads.append(thread)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756910" cy="5203825"/>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当有</a:t>
            </a:r>
            <a:r>
              <a:rPr lang="en-US" altLang="zh-CN" dirty="0">
                <a:ln>
                  <a:noFill/>
                  <a:prstDash val="sysDot"/>
                </a:ln>
                <a:solidFill>
                  <a:schemeClr val="tx1">
                    <a:lumMod val="85000"/>
                    <a:lumOff val="15000"/>
                  </a:schemeClr>
                </a:solidFill>
                <a:latin typeface="+mn-ea"/>
                <a:cs typeface="+mn-ea"/>
                <a:sym typeface="+mn-ea"/>
              </a:rPr>
              <a:t> URL </a:t>
            </a:r>
            <a:r>
              <a:rPr lang="zh-CN" altLang="en-US" dirty="0">
                <a:ln>
                  <a:noFill/>
                  <a:prstDash val="sysDot"/>
                </a:ln>
                <a:solidFill>
                  <a:schemeClr val="tx1">
                    <a:lumMod val="85000"/>
                    <a:lumOff val="15000"/>
                  </a:schemeClr>
                </a:solidFill>
                <a:latin typeface="+mn-ea"/>
                <a:cs typeface="+mn-ea"/>
                <a:sym typeface="+mn-ea"/>
              </a:rPr>
              <a:t>可采集时，上述代码中的循环会不断创建线程，直到达到线程池的最大</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值。在采集过程中，如果当前队列中没有更多可以采集的</a:t>
            </a:r>
            <a:r>
              <a:rPr lang="en-US" altLang="zh-CN" dirty="0">
                <a:ln>
                  <a:noFill/>
                  <a:prstDash val="sysDot"/>
                </a:ln>
                <a:solidFill>
                  <a:schemeClr val="tx1">
                    <a:lumMod val="85000"/>
                    <a:lumOff val="15000"/>
                  </a:schemeClr>
                </a:solidFill>
                <a:latin typeface="+mn-ea"/>
                <a:cs typeface="+mn-ea"/>
                <a:sym typeface="+mn-ea"/>
              </a:rPr>
              <a:t> URL</a:t>
            </a:r>
            <a:r>
              <a:rPr lang="zh-CN" altLang="en-US" dirty="0">
                <a:ln>
                  <a:noFill/>
                  <a:prstDash val="sysDot"/>
                </a:ln>
                <a:solidFill>
                  <a:schemeClr val="tx1">
                    <a:lumMod val="85000"/>
                    <a:lumOff val="15000"/>
                  </a:schemeClr>
                </a:solidFill>
                <a:latin typeface="+mn-ea"/>
                <a:cs typeface="+mn-ea"/>
                <a:sym typeface="+mn-ea"/>
              </a:rPr>
              <a:t>，线程就会提前停止。假</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设有两个线程以及两个待下载的</a:t>
            </a:r>
            <a:r>
              <a:rPr lang="en-US" altLang="zh-CN" dirty="0">
                <a:ln>
                  <a:noFill/>
                  <a:prstDash val="sysDot"/>
                </a:ln>
                <a:solidFill>
                  <a:schemeClr val="tx1">
                    <a:lumMod val="85000"/>
                    <a:lumOff val="15000"/>
                  </a:schemeClr>
                </a:solidFill>
                <a:latin typeface="+mn-ea"/>
                <a:cs typeface="+mn-ea"/>
                <a:sym typeface="+mn-ea"/>
              </a:rPr>
              <a:t> URL</a:t>
            </a:r>
            <a:r>
              <a:rPr lang="zh-CN" altLang="en-US" dirty="0">
                <a:ln>
                  <a:noFill/>
                  <a:prstDash val="sysDot"/>
                </a:ln>
                <a:solidFill>
                  <a:schemeClr val="tx1">
                    <a:lumMod val="85000"/>
                    <a:lumOff val="15000"/>
                  </a:schemeClr>
                </a:solidFill>
                <a:latin typeface="+mn-ea"/>
                <a:cs typeface="+mn-ea"/>
                <a:sym typeface="+mn-ea"/>
              </a:rPr>
              <a:t>，当第一个线程完成下载时，待采集队列为空，因</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此该线程退出。第二个线程稍后也完成了下载，但又发现了另一个待下载的</a:t>
            </a:r>
            <a:r>
              <a:rPr lang="en-US" altLang="zh-CN" dirty="0">
                <a:ln>
                  <a:noFill/>
                  <a:prstDash val="sysDot"/>
                </a:ln>
                <a:solidFill>
                  <a:schemeClr val="tx1">
                    <a:lumMod val="85000"/>
                    <a:lumOff val="15000"/>
                  </a:schemeClr>
                </a:solidFill>
                <a:latin typeface="+mn-ea"/>
                <a:cs typeface="+mn-ea"/>
                <a:sym typeface="+mn-ea"/>
              </a:rPr>
              <a:t> URL</a:t>
            </a:r>
            <a:r>
              <a:rPr lang="zh-CN" altLang="en-US" dirty="0">
                <a:ln>
                  <a:noFill/>
                  <a:prstDash val="sysDot"/>
                </a:ln>
                <a:solidFill>
                  <a:schemeClr val="tx1">
                    <a:lumMod val="85000"/>
                    <a:lumOff val="15000"/>
                  </a:schemeClr>
                </a:solidFill>
                <a:latin typeface="+mn-ea"/>
                <a:cs typeface="+mn-ea"/>
                <a:sym typeface="+mn-ea"/>
              </a:rPr>
              <a:t>。此</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时，</a:t>
            </a:r>
            <a:r>
              <a:rPr lang="en-US" altLang="zh-CN" dirty="0">
                <a:ln>
                  <a:noFill/>
                  <a:prstDash val="sysDot"/>
                </a:ln>
                <a:solidFill>
                  <a:schemeClr val="tx1">
                    <a:lumMod val="85000"/>
                    <a:lumOff val="15000"/>
                  </a:schemeClr>
                </a:solidFill>
                <a:latin typeface="+mn-ea"/>
                <a:cs typeface="+mn-ea"/>
                <a:sym typeface="+mn-ea"/>
              </a:rPr>
              <a:t>thread </a:t>
            </a:r>
            <a:r>
              <a:rPr lang="zh-CN" altLang="en-US" dirty="0">
                <a:ln>
                  <a:noFill/>
                  <a:prstDash val="sysDot"/>
                </a:ln>
                <a:solidFill>
                  <a:schemeClr val="tx1">
                    <a:lumMod val="85000"/>
                    <a:lumOff val="15000"/>
                  </a:schemeClr>
                </a:solidFill>
                <a:latin typeface="+mn-ea"/>
                <a:cs typeface="+mn-ea"/>
                <a:sym typeface="+mn-ea"/>
              </a:rPr>
              <a:t>循环注意到还有</a:t>
            </a:r>
            <a:r>
              <a:rPr lang="en-US" altLang="zh-CN" dirty="0">
                <a:ln>
                  <a:noFill/>
                  <a:prstDash val="sysDot"/>
                </a:ln>
                <a:solidFill>
                  <a:schemeClr val="tx1">
                    <a:lumMod val="85000"/>
                    <a:lumOff val="15000"/>
                  </a:schemeClr>
                </a:solidFill>
                <a:latin typeface="+mn-ea"/>
                <a:cs typeface="+mn-ea"/>
                <a:sym typeface="+mn-ea"/>
              </a:rPr>
              <a:t> URL </a:t>
            </a:r>
            <a:r>
              <a:rPr lang="zh-CN" altLang="en-US" dirty="0">
                <a:ln>
                  <a:noFill/>
                  <a:prstDash val="sysDot"/>
                </a:ln>
                <a:solidFill>
                  <a:schemeClr val="tx1">
                    <a:lumMod val="85000"/>
                    <a:lumOff val="15000"/>
                  </a:schemeClr>
                </a:solidFill>
                <a:latin typeface="+mn-ea"/>
                <a:cs typeface="+mn-ea"/>
                <a:sym typeface="+mn-ea"/>
              </a:rPr>
              <a:t>需要下载，并且线程数尚未达到最大值，因此又会创</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建一个新的下载线程。现在，可以使用以下命令测试多线程版本链接网络数据采集的</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性能。</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time python threaded:test.py 54m50.465s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由于使用了</a:t>
            </a:r>
            <a:r>
              <a:rPr lang="en-US" altLang="zh-CN" dirty="0">
                <a:ln>
                  <a:noFill/>
                  <a:prstDash val="sysDot"/>
                </a:ln>
                <a:solidFill>
                  <a:schemeClr val="tx1">
                    <a:lumMod val="85000"/>
                    <a:lumOff val="15000"/>
                  </a:schemeClr>
                </a:solidFill>
                <a:latin typeface="+mn-ea"/>
                <a:cs typeface="+mn-ea"/>
                <a:sym typeface="+mn-ea"/>
              </a:rPr>
              <a:t> 5 </a:t>
            </a:r>
            <a:r>
              <a:rPr lang="zh-CN" altLang="en-US" dirty="0">
                <a:ln>
                  <a:noFill/>
                  <a:prstDash val="sysDot"/>
                </a:ln>
                <a:solidFill>
                  <a:schemeClr val="tx1">
                    <a:lumMod val="85000"/>
                    <a:lumOff val="15000"/>
                  </a:schemeClr>
                </a:solidFill>
                <a:latin typeface="+mn-ea"/>
                <a:cs typeface="+mn-ea"/>
                <a:sym typeface="+mn-ea"/>
              </a:rPr>
              <a:t>个线程，因此下载速度几乎是串行方法的</a:t>
            </a:r>
            <a:r>
              <a:rPr lang="en-US" altLang="zh-CN" dirty="0">
                <a:ln>
                  <a:noFill/>
                  <a:prstDash val="sysDot"/>
                </a:ln>
                <a:solidFill>
                  <a:schemeClr val="tx1">
                    <a:lumMod val="85000"/>
                    <a:lumOff val="15000"/>
                  </a:schemeClr>
                </a:solidFill>
                <a:latin typeface="+mn-ea"/>
                <a:cs typeface="+mn-ea"/>
                <a:sym typeface="+mn-ea"/>
              </a:rPr>
              <a:t> 5 </a:t>
            </a:r>
            <a:r>
              <a:rPr lang="zh-CN" altLang="en-US" dirty="0">
                <a:ln>
                  <a:noFill/>
                  <a:prstDash val="sysDot"/>
                </a:ln>
                <a:solidFill>
                  <a:schemeClr val="tx1">
                    <a:lumMod val="85000"/>
                    <a:lumOff val="15000"/>
                  </a:schemeClr>
                </a:solidFill>
                <a:latin typeface="+mn-ea"/>
                <a:cs typeface="+mn-ea"/>
                <a:sym typeface="+mn-ea"/>
              </a:rPr>
              <a:t>倍。</a:t>
            </a:r>
            <a:endParaRPr lang="zh-CN" altLang="en-US"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二</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实现多进程采集的实例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462915" y="1111250"/>
            <a:ext cx="5633085"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为了进一步改善性能，需要对多线程示例再度扩展，使其支持多进程。目前，网络数据采集队列都存储在本地内存，其他进程都无法处理这一采集。为了解决该问题，需要把网络数据采集队列转移到</a:t>
            </a:r>
            <a:r>
              <a:rPr lang="en-US" altLang="zh-CN" dirty="0">
                <a:ln>
                  <a:noFill/>
                  <a:prstDash val="sysDot"/>
                </a:ln>
                <a:solidFill>
                  <a:schemeClr val="tx1">
                    <a:lumMod val="85000"/>
                    <a:lumOff val="15000"/>
                  </a:schemeClr>
                </a:solidFill>
                <a:latin typeface="+mn-ea"/>
                <a:cs typeface="+mn-ea"/>
                <a:sym typeface="+mn-ea"/>
              </a:rPr>
              <a:t> MongoDB</a:t>
            </a:r>
            <a:r>
              <a:rPr lang="zh-CN" altLang="en-US" dirty="0">
                <a:ln>
                  <a:noFill/>
                  <a:prstDash val="sysDot"/>
                </a:ln>
                <a:solidFill>
                  <a:schemeClr val="tx1">
                    <a:lumMod val="85000"/>
                    <a:lumOff val="15000"/>
                  </a:schemeClr>
                </a:solidFill>
                <a:latin typeface="+mn-ea"/>
                <a:cs typeface="+mn-ea"/>
                <a:sym typeface="+mn-ea"/>
              </a:rPr>
              <a:t>。单独存储队列意味着即使是不同服务器上的</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网络数据采集也能够协同处理同一个网络数据采集任务。注意：如果想要拥有更健壮</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的队列，则需要考虑使用专用的消息传输工具，如</a:t>
            </a:r>
            <a:r>
              <a:rPr lang="en-US" altLang="zh-CN" dirty="0">
                <a:ln>
                  <a:noFill/>
                  <a:prstDash val="sysDot"/>
                </a:ln>
                <a:solidFill>
                  <a:schemeClr val="tx1">
                    <a:lumMod val="85000"/>
                    <a:lumOff val="15000"/>
                  </a:schemeClr>
                </a:solidFill>
                <a:latin typeface="+mn-ea"/>
                <a:cs typeface="+mn-ea"/>
                <a:sym typeface="+mn-ea"/>
              </a:rPr>
              <a:t> Celery</a:t>
            </a:r>
            <a:r>
              <a:rPr lang="zh-CN" altLang="en-US" dirty="0">
                <a:ln>
                  <a:noFill/>
                  <a:prstDash val="sysDot"/>
                </a:ln>
                <a:solidFill>
                  <a:schemeClr val="tx1">
                    <a:lumMod val="85000"/>
                    <a:lumOff val="15000"/>
                  </a:schemeClr>
                </a:solidFill>
                <a:latin typeface="+mn-ea"/>
                <a:cs typeface="+mn-ea"/>
                <a:sym typeface="+mn-ea"/>
              </a:rPr>
              <a:t>。下面是基于</a:t>
            </a:r>
            <a:r>
              <a:rPr lang="en-US" altLang="zh-CN" dirty="0">
                <a:ln>
                  <a:noFill/>
                  <a:prstDash val="sysDot"/>
                </a:ln>
                <a:solidFill>
                  <a:schemeClr val="tx1">
                    <a:lumMod val="85000"/>
                    <a:lumOff val="15000"/>
                  </a:schemeClr>
                </a:solidFill>
                <a:latin typeface="+mn-ea"/>
                <a:cs typeface="+mn-ea"/>
                <a:sym typeface="+mn-ea"/>
              </a:rPr>
              <a:t> MongoDB </a:t>
            </a:r>
            <a:r>
              <a:rPr lang="zh-CN" altLang="en-US" dirty="0">
                <a:ln>
                  <a:noFill/>
                  <a:prstDash val="sysDot"/>
                </a:ln>
                <a:solidFill>
                  <a:schemeClr val="tx1">
                    <a:lumMod val="85000"/>
                    <a:lumOff val="15000"/>
                  </a:schemeClr>
                </a:solidFill>
                <a:latin typeface="+mn-ea"/>
                <a:cs typeface="+mn-ea"/>
                <a:sym typeface="+mn-ea"/>
              </a:rPr>
              <a:t>实现的队列代码，示例如下。</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from datetime import datetime,timedelta </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from pymongo import MongoClient,errors  class MongoQueue: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756275"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Released:test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q.pop()==url    # </a:t>
            </a:r>
            <a:r>
              <a:rPr lang="zh-CN" altLang="en-US" dirty="0">
                <a:ln>
                  <a:noFill/>
                  <a:prstDash val="sysDot"/>
                </a:ln>
                <a:solidFill>
                  <a:schemeClr val="tx1">
                    <a:lumMod val="85000"/>
                    <a:lumOff val="15000"/>
                  </a:schemeClr>
                </a:solidFill>
                <a:latin typeface="+mn-ea"/>
                <a:cs typeface="+mn-ea"/>
                <a:sym typeface="+mn-ea"/>
              </a:rPr>
              <a:t>再次弹出</a:t>
            </a:r>
            <a:r>
              <a:rPr lang="en-US" altLang="zh-CN" dirty="0">
                <a:ln>
                  <a:noFill/>
                  <a:prstDash val="sysDot"/>
                </a:ln>
                <a:solidFill>
                  <a:schemeClr val="tx1">
                    <a:lumMod val="85000"/>
                    <a:lumOff val="15000"/>
                  </a:schemeClr>
                </a:solidFill>
                <a:latin typeface="+mn-ea"/>
                <a:cs typeface="+mn-ea"/>
                <a:sym typeface="+mn-ea"/>
              </a:rPr>
              <a:t> 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bool(q)         # </a:t>
            </a:r>
            <a:r>
              <a:rPr lang="zh-CN" altLang="en-US" dirty="0">
                <a:ln>
                  <a:noFill/>
                  <a:prstDash val="sysDot"/>
                </a:ln>
                <a:solidFill>
                  <a:schemeClr val="tx1">
                    <a:lumMod val="85000"/>
                    <a:lumOff val="15000"/>
                  </a:schemeClr>
                </a:solidFill>
                <a:latin typeface="+mn-ea"/>
                <a:cs typeface="+mn-ea"/>
                <a:sym typeface="+mn-ea"/>
              </a:rPr>
              <a:t>当有未完成任务时队列仍处于活跃状态</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q.complete(url) # </a:t>
            </a:r>
            <a:r>
              <a:rPr lang="zh-CN" altLang="en-US" dirty="0">
                <a:ln>
                  <a:noFill/>
                  <a:prstDash val="sysDot"/>
                </a:ln>
                <a:solidFill>
                  <a:schemeClr val="tx1">
                    <a:lumMod val="85000"/>
                    <a:lumOff val="15000"/>
                  </a:schemeClr>
                </a:solidFill>
                <a:latin typeface="+mn-ea"/>
                <a:cs typeface="+mn-ea"/>
                <a:sym typeface="+mn-ea"/>
              </a:rPr>
              <a:t>完成这个</a:t>
            </a:r>
            <a:r>
              <a:rPr lang="en-US" altLang="zh-CN" dirty="0">
                <a:ln>
                  <a:noFill/>
                  <a:prstDash val="sysDot"/>
                </a:ln>
                <a:solidFill>
                  <a:schemeClr val="tx1">
                    <a:lumMod val="85000"/>
                    <a:lumOff val="15000"/>
                  </a:schemeClr>
                </a:solidFill>
                <a:latin typeface="+mn-ea"/>
                <a:cs typeface="+mn-ea"/>
                <a:sym typeface="+mn-ea"/>
              </a:rPr>
              <a:t> URL bool(q)         # </a:t>
            </a:r>
            <a:r>
              <a:rPr lang="zh-CN" altLang="en-US" dirty="0">
                <a:ln>
                  <a:noFill/>
                  <a:prstDash val="sysDot"/>
                </a:ln>
                <a:solidFill>
                  <a:schemeClr val="tx1">
                    <a:lumMod val="85000"/>
                    <a:lumOff val="15000"/>
                  </a:schemeClr>
                </a:solidFill>
                <a:latin typeface="+mn-ea"/>
                <a:cs typeface="+mn-ea"/>
                <a:sym typeface="+mn-ea"/>
              </a:rPr>
              <a:t>队列未完成</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False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OUTSTANDING,PROCESSING,COMPLETE=range(3)</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def__init__ (self,client=None,timeout=300):</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连接</a:t>
            </a:r>
            <a:r>
              <a:rPr lang="en-US" altLang="zh-CN" dirty="0">
                <a:ln>
                  <a:noFill/>
                  <a:prstDash val="sysDot"/>
                </a:ln>
                <a:solidFill>
                  <a:schemeClr val="tx1">
                    <a:lumMod val="85000"/>
                    <a:lumOff val="15000"/>
                  </a:schemeClr>
                </a:solidFill>
                <a:latin typeface="+mn-ea"/>
                <a:cs typeface="+mn-ea"/>
                <a:sym typeface="+mn-ea"/>
              </a:rPr>
              <a:t> MongoDB </a:t>
            </a:r>
            <a:r>
              <a:rPr lang="zh-CN" altLang="en-US" dirty="0">
                <a:ln>
                  <a:noFill/>
                  <a:prstDash val="sysDot"/>
                </a:ln>
                <a:solidFill>
                  <a:schemeClr val="tx1">
                    <a:lumMod val="85000"/>
                    <a:lumOff val="15000"/>
                  </a:schemeClr>
                </a:solidFill>
                <a:latin typeface="+mn-ea"/>
                <a:cs typeface="+mn-ea"/>
                <a:sym typeface="+mn-ea"/>
              </a:rPr>
              <a:t>的主机</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连接</a:t>
            </a:r>
            <a:r>
              <a:rPr lang="en-US" altLang="zh-CN" dirty="0">
                <a:ln>
                  <a:noFill/>
                  <a:prstDash val="sysDot"/>
                </a:ln>
                <a:solidFill>
                  <a:schemeClr val="tx1">
                    <a:lumMod val="85000"/>
                    <a:lumOff val="15000"/>
                  </a:schemeClr>
                </a:solidFill>
                <a:latin typeface="+mn-ea"/>
                <a:cs typeface="+mn-ea"/>
                <a:sym typeface="+mn-ea"/>
              </a:rPr>
              <a:t> MongoDB </a:t>
            </a:r>
            <a:r>
              <a:rPr lang="zh-CN" altLang="en-US" dirty="0">
                <a:ln>
                  <a:noFill/>
                  <a:prstDash val="sysDot"/>
                </a:ln>
                <a:solidFill>
                  <a:schemeClr val="tx1">
                    <a:lumMod val="85000"/>
                    <a:lumOff val="15000"/>
                  </a:schemeClr>
                </a:solidFill>
                <a:latin typeface="+mn-ea"/>
                <a:cs typeface="+mn-ea"/>
                <a:sym typeface="+mn-ea"/>
              </a:rPr>
              <a:t>的接口</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允许超时的秒数</a:t>
            </a:r>
            <a:endParaRPr lang="zh-CN" altLang="en-US" dirty="0">
              <a:ln>
                <a:noFill/>
                <a:prstDash val="sysDot"/>
              </a:ln>
              <a:solidFill>
                <a:schemeClr val="tx1">
                  <a:lumMod val="85000"/>
                  <a:lumOff val="15000"/>
                </a:schemeClr>
              </a:solidFill>
              <a:latin typeface="+mn-ea"/>
              <a:cs typeface="+mn-ea"/>
              <a:sym typeface="+mn-ea"/>
            </a:endParaRPr>
          </a:p>
        </p:txBody>
      </p:sp>
      <p:grpSp>
        <p:nvGrpSpPr>
          <p:cNvPr id="7" name="组合 6"/>
          <p:cNvGrpSpPr/>
          <p:nvPr/>
        </p:nvGrpSpPr>
        <p:grpSpPr>
          <a:xfrm>
            <a:off x="2574290" y="5376545"/>
            <a:ext cx="3067685" cy="690245"/>
            <a:chOff x="7225" y="5827"/>
            <a:chExt cx="4492" cy="1087"/>
          </a:xfrm>
        </p:grpSpPr>
        <p:sp>
          <p:nvSpPr>
            <p:cNvPr id="6" name="矩形 5"/>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4" action="ppaction://hlinkfile"/>
                </a:rPr>
                <a:t>2. MongoDB </a:t>
              </a:r>
              <a:r>
                <a:rPr lang="zh-CN" altLang="en-US" dirty="0">
                  <a:ln>
                    <a:noFill/>
                    <a:prstDash val="sysDot"/>
                  </a:ln>
                  <a:solidFill>
                    <a:schemeClr val="tx1">
                      <a:lumMod val="85000"/>
                      <a:lumOff val="15000"/>
                    </a:schemeClr>
                  </a:solidFill>
                  <a:latin typeface="+mn-ea"/>
                  <a:cs typeface="+mn-ea"/>
                  <a:sym typeface="+mn-ea"/>
                  <a:hlinkClick r:id="rId4" action="ppaction://hlinkfile"/>
                </a:rPr>
                <a:t>队列实现（</a:t>
              </a:r>
              <a:r>
                <a:rPr lang="en-US" altLang="zh-CN" dirty="0">
                  <a:ln>
                    <a:noFill/>
                    <a:prstDash val="sysDot"/>
                  </a:ln>
                  <a:solidFill>
                    <a:schemeClr val="tx1">
                      <a:lumMod val="85000"/>
                      <a:lumOff val="15000"/>
                    </a:schemeClr>
                  </a:solidFill>
                  <a:latin typeface="+mn-ea"/>
                  <a:cs typeface="+mn-ea"/>
                  <a:sym typeface="+mn-ea"/>
                  <a:hlinkClick r:id="rId4" action="ppaction://hlinkfile"/>
                </a:rPr>
                <a:t>MongoQueue</a:t>
              </a:r>
              <a:r>
                <a:rPr lang="zh-CN" altLang="en-US" dirty="0">
                  <a:ln>
                    <a:noFill/>
                    <a:prstDash val="sysDot"/>
                  </a:ln>
                  <a:solidFill>
                    <a:schemeClr val="tx1">
                      <a:lumMod val="85000"/>
                      <a:lumOff val="15000"/>
                    </a:schemeClr>
                  </a:solidFill>
                  <a:latin typeface="+mn-ea"/>
                  <a:cs typeface="+mn-ea"/>
                  <a:sym typeface="+mn-ea"/>
                  <a:hlinkClick r:id="rId4" action="ppaction://hlinkfile"/>
                </a:rPr>
                <a:t>）</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5" name="图片 4"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42" y="5827"/>
              <a:ext cx="614" cy="614"/>
            </a:xfrm>
            <a:prstGeom prst="rect">
              <a:avLst/>
            </a:prstGeom>
          </p:spPr>
        </p:pic>
      </p:grpSp>
    </p:spTree>
    <p:custDataLst>
      <p:tags r:id="rId7"/>
    </p:custDataLst>
  </p:cSld>
  <p:clrMapOvr>
    <a:masterClrMapping/>
  </p:clrMapOvr>
  <p:transition>
    <p:cut/>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二</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实现多进程采集的实例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418465" y="1111250"/>
            <a:ext cx="5677535"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self.client=MongoClient()if client is None else client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self.db=self.client.cache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self.timeout=timeout def__bool__ (self):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如果还有待出处理任务则返回</a:t>
            </a:r>
            <a:r>
              <a:rPr lang="en-US" altLang="zh-CN" dirty="0">
                <a:ln>
                  <a:noFill/>
                  <a:prstDash val="sysDot"/>
                </a:ln>
                <a:solidFill>
                  <a:schemeClr val="tx1">
                    <a:lumMod val="85000"/>
                    <a:lumOff val="15000"/>
                  </a:schemeClr>
                </a:solidFill>
                <a:latin typeface="+mn-ea"/>
                <a:cs typeface="+mn-ea"/>
                <a:sym typeface="+mn-ea"/>
              </a:rPr>
              <a:t> True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record=self.db.crawl_queue.</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nd_one(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{'status':{'$ne':self.COMPLETE}})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return True if record else False def push(self,url):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如果</a:t>
            </a:r>
            <a:r>
              <a:rPr lang="en-US" altLang="zh-CN" dirty="0">
                <a:ln>
                  <a:noFill/>
                  <a:prstDash val="sysDot"/>
                </a:ln>
                <a:solidFill>
                  <a:schemeClr val="tx1">
                    <a:lumMod val="85000"/>
                    <a:lumOff val="15000"/>
                  </a:schemeClr>
                </a:solidFill>
                <a:latin typeface="+mn-ea"/>
                <a:cs typeface="+mn-ea"/>
                <a:sym typeface="+mn-ea"/>
              </a:rPr>
              <a:t> URL </a:t>
            </a:r>
            <a:r>
              <a:rPr lang="zh-CN" altLang="en-US" dirty="0">
                <a:ln>
                  <a:noFill/>
                  <a:prstDash val="sysDot"/>
                </a:ln>
                <a:solidFill>
                  <a:schemeClr val="tx1">
                    <a:lumMod val="85000"/>
                    <a:lumOff val="15000"/>
                  </a:schemeClr>
                </a:solidFill>
                <a:latin typeface="+mn-ea"/>
                <a:cs typeface="+mn-ea"/>
                <a:sym typeface="+mn-ea"/>
              </a:rPr>
              <a:t>不存在则将其添加到队列中</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self.db.crawl_queue.insert({'_id':url,'status':self.OUTSTANDING}) except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errors.DuplicateKeyError as 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53847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pass #URL </a:t>
            </a:r>
            <a:r>
              <a:rPr lang="zh-CN" altLang="en-US" dirty="0">
                <a:ln>
                  <a:noFill/>
                  <a:prstDash val="sysDot"/>
                </a:ln>
                <a:solidFill>
                  <a:schemeClr val="tx1">
                    <a:lumMod val="85000"/>
                    <a:lumOff val="15000"/>
                  </a:schemeClr>
                </a:solidFill>
                <a:latin typeface="+mn-ea"/>
                <a:cs typeface="+mn-ea"/>
                <a:sym typeface="+mn-ea"/>
              </a:rPr>
              <a:t>已在队列中</a:t>
            </a:r>
            <a:r>
              <a:rPr lang="en-US" altLang="zh-CN" dirty="0">
                <a:ln>
                  <a:noFill/>
                  <a:prstDash val="sysDot"/>
                </a:ln>
                <a:solidFill>
                  <a:schemeClr val="tx1">
                    <a:lumMod val="85000"/>
                    <a:lumOff val="15000"/>
                  </a:schemeClr>
                </a:solidFill>
                <a:latin typeface="+mn-ea"/>
                <a:cs typeface="+mn-ea"/>
                <a:sym typeface="+mn-ea"/>
              </a:rPr>
              <a:t> def pop(self):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从队列中获取一个待处理的</a:t>
            </a:r>
            <a:r>
              <a:rPr lang="en-US" altLang="zh-CN" dirty="0">
                <a:ln>
                  <a:noFill/>
                  <a:prstDash val="sysDot"/>
                </a:ln>
                <a:solidFill>
                  <a:schemeClr val="tx1">
                    <a:lumMod val="85000"/>
                    <a:lumOff val="15000"/>
                  </a:schemeClr>
                </a:solidFill>
                <a:latin typeface="+mn-ea"/>
                <a:cs typeface="+mn-ea"/>
                <a:sym typeface="+mn-ea"/>
              </a:rPr>
              <a:t> URL</a:t>
            </a:r>
            <a:r>
              <a:rPr lang="zh-CN" altLang="en-US" dirty="0">
                <a:ln>
                  <a:noFill/>
                  <a:prstDash val="sysDot"/>
                </a:ln>
                <a:solidFill>
                  <a:schemeClr val="tx1">
                    <a:lumMod val="85000"/>
                    <a:lumOff val="15000"/>
                  </a:schemeClr>
                </a:solidFill>
                <a:latin typeface="+mn-ea"/>
                <a:cs typeface="+mn-ea"/>
                <a:sym typeface="+mn-ea"/>
              </a:rPr>
              <a:t>，并将其状态设置为处理中</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如果队列为空，则抛出</a:t>
            </a:r>
            <a:r>
              <a:rPr lang="en-US" altLang="zh-CN" dirty="0">
                <a:ln>
                  <a:noFill/>
                  <a:prstDash val="sysDot"/>
                </a:ln>
                <a:solidFill>
                  <a:schemeClr val="tx1">
                    <a:lumMod val="85000"/>
                    <a:lumOff val="15000"/>
                  </a:schemeClr>
                </a:solidFill>
                <a:latin typeface="+mn-ea"/>
                <a:cs typeface="+mn-ea"/>
                <a:sym typeface="+mn-ea"/>
              </a:rPr>
              <a:t> KeyError </a:t>
            </a:r>
            <a:r>
              <a:rPr lang="zh-CN" altLang="en-US" dirty="0">
                <a:ln>
                  <a:noFill/>
                  <a:prstDash val="sysDot"/>
                </a:ln>
                <a:solidFill>
                  <a:schemeClr val="tx1">
                    <a:lumMod val="85000"/>
                    <a:lumOff val="15000"/>
                  </a:schemeClr>
                </a:solidFill>
                <a:latin typeface="+mn-ea"/>
                <a:cs typeface="+mn-ea"/>
                <a:sym typeface="+mn-ea"/>
              </a:rPr>
              <a:t>异常</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record=self.db.crawl_queue.</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nd_and_modify(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query={'status':self.OUTSTANDING},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update={'$set':{'status':self.PROCESSING,'timestamp':datetime.now()}} )</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record: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return record['_id']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else: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self.repair ()</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raise KeyError () </a:t>
            </a:r>
            <a:endParaRPr lang="en-US" altLang="zh-CN"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二</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实现多进程采集的实例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853440" y="1111250"/>
            <a:ext cx="5242560"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peek(self):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record=self.db.crawl_queue.</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nd_one({'status':self.OUTSTANDING}) if record: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return record ['_id']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complete (self,url):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标记</a:t>
            </a:r>
            <a:r>
              <a:rPr lang="en-US" altLang="zh-CN" dirty="0">
                <a:ln>
                  <a:noFill/>
                  <a:prstDash val="sysDot"/>
                </a:ln>
                <a:solidFill>
                  <a:schemeClr val="tx1">
                    <a:lumMod val="85000"/>
                    <a:lumOff val="15000"/>
                  </a:schemeClr>
                </a:solidFill>
                <a:latin typeface="+mn-ea"/>
                <a:cs typeface="+mn-ea"/>
                <a:sym typeface="+mn-ea"/>
              </a:rPr>
              <a:t> URL </a:t>
            </a:r>
            <a:r>
              <a:rPr lang="zh-CN" altLang="en-US" dirty="0">
                <a:ln>
                  <a:noFill/>
                  <a:prstDash val="sysDot"/>
                </a:ln>
                <a:solidFill>
                  <a:schemeClr val="tx1">
                    <a:lumMod val="85000"/>
                    <a:lumOff val="15000"/>
                  </a:schemeClr>
                </a:solidFill>
                <a:latin typeface="+mn-ea"/>
                <a:cs typeface="+mn-ea"/>
                <a:sym typeface="+mn-ea"/>
              </a:rPr>
              <a:t>已完成</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self.db.crawl_queue. update({'_id':url},{'$set':{'status':self.COMPLETE}}) def repair(self):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释放停滞的任务</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record=self.db.crawl_queue.</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nd_and_modify(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query={</a:t>
            </a: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20192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'timestamp':{'$lt':datetime.now()-timedelta(seconds=self.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timeout)},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'status':{'$ne':self.COMPLETE}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update={'$set':{'status':self.OUTSTANDING}}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record: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print('Released:',record['_id'])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clear(self):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清空队列</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self.db.crawl_queue.drop()</a:t>
            </a:r>
            <a:endParaRPr lang="en-US" altLang="zh-CN" b="1"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二</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实现多进程采集的实例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853440" y="1111250"/>
            <a:ext cx="5535930"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上述代码中的队列定义了</a:t>
            </a:r>
            <a:r>
              <a:rPr lang="en-US" altLang="zh-CN" sz="1600" dirty="0">
                <a:ln>
                  <a:noFill/>
                  <a:prstDash val="sysDot"/>
                </a:ln>
                <a:solidFill>
                  <a:schemeClr val="tx1">
                    <a:lumMod val="85000"/>
                    <a:lumOff val="15000"/>
                  </a:schemeClr>
                </a:solidFill>
                <a:latin typeface="+mn-ea"/>
                <a:cs typeface="+mn-ea"/>
                <a:sym typeface="+mn-ea"/>
              </a:rPr>
              <a:t> 3 </a:t>
            </a:r>
            <a:r>
              <a:rPr lang="zh-CN" altLang="en-US" sz="1600" dirty="0">
                <a:ln>
                  <a:noFill/>
                  <a:prstDash val="sysDot"/>
                </a:ln>
                <a:solidFill>
                  <a:schemeClr val="tx1">
                    <a:lumMod val="85000"/>
                    <a:lumOff val="15000"/>
                  </a:schemeClr>
                </a:solidFill>
                <a:latin typeface="+mn-ea"/>
                <a:cs typeface="+mn-ea"/>
                <a:sym typeface="+mn-ea"/>
              </a:rPr>
              <a:t>种状态：</a:t>
            </a:r>
            <a:r>
              <a:rPr lang="en-US" altLang="zh-CN" sz="1600" dirty="0">
                <a:ln>
                  <a:noFill/>
                  <a:prstDash val="sysDot"/>
                </a:ln>
                <a:solidFill>
                  <a:schemeClr val="tx1">
                    <a:lumMod val="85000"/>
                    <a:lumOff val="15000"/>
                  </a:schemeClr>
                </a:solidFill>
                <a:latin typeface="+mn-ea"/>
                <a:cs typeface="+mn-ea"/>
                <a:sym typeface="+mn-ea"/>
              </a:rPr>
              <a:t>OUTSTANDING</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PROCESSING </a:t>
            </a:r>
            <a:r>
              <a:rPr lang="zh-CN" altLang="en-US" sz="1600" dirty="0">
                <a:ln>
                  <a:noFill/>
                  <a:prstDash val="sysDot"/>
                </a:ln>
                <a:solidFill>
                  <a:schemeClr val="tx1">
                    <a:lumMod val="85000"/>
                    <a:lumOff val="15000"/>
                  </a:schemeClr>
                </a:solidFill>
                <a:latin typeface="+mn-ea"/>
                <a:cs typeface="+mn-ea"/>
                <a:sym typeface="+mn-ea"/>
              </a:rPr>
              <a:t>和</a:t>
            </a:r>
            <a:r>
              <a:rPr lang="en-US" altLang="zh-CN" sz="1600" dirty="0">
                <a:ln>
                  <a:noFill/>
                  <a:prstDash val="sysDot"/>
                </a:ln>
                <a:solidFill>
                  <a:schemeClr val="tx1">
                    <a:lumMod val="85000"/>
                    <a:lumOff val="15000"/>
                  </a:schemeClr>
                </a:solidFill>
                <a:latin typeface="+mn-ea"/>
                <a:cs typeface="+mn-ea"/>
                <a:sym typeface="+mn-ea"/>
              </a:rPr>
              <a:t> COMPLETE</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当添加一个新</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时，其状态为</a:t>
            </a:r>
            <a:r>
              <a:rPr lang="en-US" altLang="zh-CN" sz="1600" dirty="0">
                <a:ln>
                  <a:noFill/>
                  <a:prstDash val="sysDot"/>
                </a:ln>
                <a:solidFill>
                  <a:schemeClr val="tx1">
                    <a:lumMod val="85000"/>
                    <a:lumOff val="15000"/>
                  </a:schemeClr>
                </a:solidFill>
                <a:latin typeface="+mn-ea"/>
                <a:cs typeface="+mn-ea"/>
                <a:sym typeface="+mn-ea"/>
              </a:rPr>
              <a:t> OUTSTANDING </a:t>
            </a:r>
            <a:r>
              <a:rPr lang="zh-CN" altLang="en-US" sz="1600" dirty="0">
                <a:ln>
                  <a:noFill/>
                  <a:prstDash val="sysDot"/>
                </a:ln>
                <a:solidFill>
                  <a:schemeClr val="tx1">
                    <a:lumMod val="85000"/>
                    <a:lumOff val="15000"/>
                  </a:schemeClr>
                </a:solidFill>
                <a:latin typeface="+mn-ea"/>
                <a:cs typeface="+mn-ea"/>
                <a:sym typeface="+mn-ea"/>
              </a:rPr>
              <a:t>；当从队列中取出</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并准备下载</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时，其状态为</a:t>
            </a:r>
            <a:r>
              <a:rPr lang="en-US" altLang="zh-CN" sz="1600" dirty="0">
                <a:ln>
                  <a:noFill/>
                  <a:prstDash val="sysDot"/>
                </a:ln>
                <a:solidFill>
                  <a:schemeClr val="tx1">
                    <a:lumMod val="85000"/>
                    <a:lumOff val="15000"/>
                  </a:schemeClr>
                </a:solidFill>
                <a:latin typeface="+mn-ea"/>
                <a:cs typeface="+mn-ea"/>
                <a:sym typeface="+mn-ea"/>
              </a:rPr>
              <a:t> PROCESSING </a:t>
            </a:r>
            <a:r>
              <a:rPr lang="zh-CN" altLang="en-US" sz="1600" dirty="0">
                <a:ln>
                  <a:noFill/>
                  <a:prstDash val="sysDot"/>
                </a:ln>
                <a:solidFill>
                  <a:schemeClr val="tx1">
                    <a:lumMod val="85000"/>
                    <a:lumOff val="15000"/>
                  </a:schemeClr>
                </a:solidFill>
                <a:latin typeface="+mn-ea"/>
                <a:cs typeface="+mn-ea"/>
                <a:sym typeface="+mn-ea"/>
              </a:rPr>
              <a:t>；当下载结束后，其状态为</a:t>
            </a:r>
            <a:r>
              <a:rPr lang="en-US" altLang="zh-CN" sz="1600" dirty="0">
                <a:ln>
                  <a:noFill/>
                  <a:prstDash val="sysDot"/>
                </a:ln>
                <a:solidFill>
                  <a:schemeClr val="tx1">
                    <a:lumMod val="85000"/>
                    <a:lumOff val="15000"/>
                  </a:schemeClr>
                </a:solidFill>
                <a:latin typeface="+mn-ea"/>
                <a:cs typeface="+mn-ea"/>
                <a:sym typeface="+mn-ea"/>
              </a:rPr>
              <a:t> COMPLETE</a:t>
            </a:r>
            <a:r>
              <a:rPr lang="zh-CN" altLang="en-US" sz="1600" dirty="0">
                <a:ln>
                  <a:noFill/>
                  <a:prstDash val="sysDot"/>
                </a:ln>
                <a:solidFill>
                  <a:schemeClr val="tx1">
                    <a:lumMod val="85000"/>
                    <a:lumOff val="15000"/>
                  </a:schemeClr>
                </a:solidFill>
                <a:latin typeface="+mn-ea"/>
                <a:cs typeface="+mn-ea"/>
                <a:sym typeface="+mn-ea"/>
              </a:rPr>
              <a:t>。该实现中，大部分代码都在关注从队列中取出的</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无法正常完成时的处理，如处理</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的进程被终</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止的情况。为了避免丢失这些</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的结果，该类使用了一个</a:t>
            </a:r>
            <a:r>
              <a:rPr lang="en-US" altLang="zh-CN" sz="1600" dirty="0">
                <a:ln>
                  <a:noFill/>
                  <a:prstDash val="sysDot"/>
                </a:ln>
                <a:solidFill>
                  <a:schemeClr val="tx1">
                    <a:lumMod val="85000"/>
                    <a:lumOff val="15000"/>
                  </a:schemeClr>
                </a:solidFill>
                <a:latin typeface="+mn-ea"/>
                <a:cs typeface="+mn-ea"/>
                <a:sym typeface="+mn-ea"/>
              </a:rPr>
              <a:t> timeout </a:t>
            </a:r>
            <a:r>
              <a:rPr lang="zh-CN" altLang="en-US" sz="1600" dirty="0">
                <a:ln>
                  <a:noFill/>
                  <a:prstDash val="sysDot"/>
                </a:ln>
                <a:solidFill>
                  <a:schemeClr val="tx1">
                    <a:lumMod val="85000"/>
                    <a:lumOff val="15000"/>
                  </a:schemeClr>
                </a:solidFill>
                <a:latin typeface="+mn-ea"/>
                <a:cs typeface="+mn-ea"/>
                <a:sym typeface="+mn-ea"/>
              </a:rPr>
              <a:t>参数，其默认值为</a:t>
            </a:r>
            <a:r>
              <a:rPr lang="en-US" altLang="zh-CN" sz="1600" dirty="0">
                <a:ln>
                  <a:noFill/>
                  <a:prstDash val="sysDot"/>
                </a:ln>
                <a:solidFill>
                  <a:schemeClr val="tx1">
                    <a:lumMod val="85000"/>
                    <a:lumOff val="15000"/>
                  </a:schemeClr>
                </a:solidFill>
                <a:latin typeface="+mn-ea"/>
                <a:cs typeface="+mn-ea"/>
                <a:sym typeface="+mn-ea"/>
              </a:rPr>
              <a:t>  300 </a:t>
            </a:r>
            <a:r>
              <a:rPr lang="zh-CN" altLang="en-US" sz="1600" dirty="0">
                <a:ln>
                  <a:noFill/>
                  <a:prstDash val="sysDot"/>
                </a:ln>
                <a:solidFill>
                  <a:schemeClr val="tx1">
                    <a:lumMod val="85000"/>
                    <a:lumOff val="15000"/>
                  </a:schemeClr>
                </a:solidFill>
                <a:latin typeface="+mn-ea"/>
                <a:cs typeface="+mn-ea"/>
                <a:sym typeface="+mn-ea"/>
              </a:rPr>
              <a:t>秒。在</a:t>
            </a:r>
            <a:r>
              <a:rPr lang="en-US" altLang="zh-CN" sz="1600" dirty="0">
                <a:ln>
                  <a:noFill/>
                  <a:prstDash val="sysDot"/>
                </a:ln>
                <a:solidFill>
                  <a:schemeClr val="tx1">
                    <a:lumMod val="85000"/>
                    <a:lumOff val="15000"/>
                  </a:schemeClr>
                </a:solidFill>
                <a:latin typeface="+mn-ea"/>
                <a:cs typeface="+mn-ea"/>
                <a:sym typeface="+mn-ea"/>
              </a:rPr>
              <a:t>repair</a:t>
            </a:r>
            <a:r>
              <a:rPr lang="zh-CN" altLang="en-US" sz="1600" dirty="0">
                <a:ln>
                  <a:noFill/>
                  <a:prstDash val="sysDot"/>
                </a:ln>
                <a:solidFill>
                  <a:schemeClr val="tx1">
                    <a:lumMod val="85000"/>
                    <a:lumOff val="15000"/>
                  </a:schemeClr>
                </a:solidFill>
                <a:latin typeface="+mn-ea"/>
                <a:cs typeface="+mn-ea"/>
                <a:sym typeface="+mn-ea"/>
              </a:rPr>
              <a:t>（）方法中，如果某个</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的处理时间超过了这个</a:t>
            </a:r>
            <a:r>
              <a:rPr lang="en-US" altLang="zh-CN" sz="1600" dirty="0">
                <a:ln>
                  <a:noFill/>
                  <a:prstDash val="sysDot"/>
                </a:ln>
                <a:solidFill>
                  <a:schemeClr val="tx1">
                    <a:lumMod val="85000"/>
                    <a:lumOff val="15000"/>
                  </a:schemeClr>
                </a:solidFill>
                <a:latin typeface="+mn-ea"/>
                <a:cs typeface="+mn-ea"/>
                <a:sym typeface="+mn-ea"/>
              </a:rPr>
              <a:t> timeout </a:t>
            </a:r>
            <a:r>
              <a:rPr lang="zh-CN" altLang="en-US" sz="1600" dirty="0">
                <a:ln>
                  <a:noFill/>
                  <a:prstDash val="sysDot"/>
                </a:ln>
                <a:solidFill>
                  <a:schemeClr val="tx1">
                    <a:lumMod val="85000"/>
                    <a:lumOff val="15000"/>
                  </a:schemeClr>
                </a:solidFill>
                <a:latin typeface="+mn-ea"/>
                <a:cs typeface="+mn-ea"/>
                <a:sym typeface="+mn-ea"/>
              </a:rPr>
              <a:t>值，就会</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认定处理过程出现了错误，</a:t>
            </a:r>
            <a:r>
              <a:rPr lang="en-US" altLang="zh-CN" sz="1600" dirty="0">
                <a:ln>
                  <a:noFill/>
                  <a:prstDash val="sysDot"/>
                </a:ln>
                <a:solidFill>
                  <a:schemeClr val="tx1">
                    <a:lumMod val="85000"/>
                    <a:lumOff val="15000"/>
                  </a:schemeClr>
                </a:solidFill>
                <a:latin typeface="+mn-ea"/>
                <a:cs typeface="+mn-ea"/>
                <a:sym typeface="+mn-ea"/>
              </a:rPr>
              <a:t>URL </a:t>
            </a:r>
            <a:r>
              <a:rPr lang="zh-CN" altLang="en-US" sz="1600" dirty="0">
                <a:ln>
                  <a:noFill/>
                  <a:prstDash val="sysDot"/>
                </a:ln>
                <a:solidFill>
                  <a:schemeClr val="tx1">
                    <a:lumMod val="85000"/>
                    <a:lumOff val="15000"/>
                  </a:schemeClr>
                </a:solidFill>
                <a:latin typeface="+mn-ea"/>
                <a:cs typeface="+mn-ea"/>
                <a:sym typeface="+mn-ea"/>
              </a:rPr>
              <a:t>的状态将被重新设为</a:t>
            </a:r>
            <a:r>
              <a:rPr lang="en-US" altLang="zh-CN" sz="1600" dirty="0">
                <a:ln>
                  <a:noFill/>
                  <a:prstDash val="sysDot"/>
                </a:ln>
                <a:solidFill>
                  <a:schemeClr val="tx1">
                    <a:lumMod val="85000"/>
                    <a:lumOff val="15000"/>
                  </a:schemeClr>
                </a:solidFill>
                <a:latin typeface="+mn-ea"/>
                <a:cs typeface="+mn-ea"/>
                <a:sym typeface="+mn-ea"/>
              </a:rPr>
              <a:t> OUTSTANDING</a:t>
            </a:r>
            <a:r>
              <a:rPr lang="zh-CN" altLang="en-US" sz="1600" dirty="0">
                <a:ln>
                  <a:noFill/>
                  <a:prstDash val="sysDot"/>
                </a:ln>
                <a:solidFill>
                  <a:schemeClr val="tx1">
                    <a:lumMod val="85000"/>
                    <a:lumOff val="15000"/>
                  </a:schemeClr>
                </a:solidFill>
                <a:latin typeface="+mn-ea"/>
                <a:cs typeface="+mn-ea"/>
                <a:sym typeface="+mn-ea"/>
              </a:rPr>
              <a:t>，以便再次处理。</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为了支持这个新的队列类型，还需要对多线程网络数据采集的代码进行少量修改，</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下面的代码已经对修改部分进行了加粗处理。</a:t>
            </a:r>
            <a:endParaRPr lang="zh-CN" altLang="en-US" sz="1600"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454140" y="1101090"/>
            <a:ext cx="520192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def threaded crawler(…):</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排队等候</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b="1" dirty="0">
                <a:ln>
                  <a:noFill/>
                  <a:prstDash val="sysDot"/>
                </a:ln>
                <a:solidFill>
                  <a:schemeClr val="tx1">
                    <a:lumMod val="85000"/>
                    <a:lumOff val="15000"/>
                  </a:schemeClr>
                </a:solidFill>
                <a:latin typeface="+mn-ea"/>
                <a:cs typeface="+mn-ea"/>
                <a:sym typeface="+mn-ea"/>
              </a:rPr>
              <a:t>crawl_queue=MongQueue()</a:t>
            </a:r>
            <a:endParaRPr lang="en-US" altLang="zh-CN" sz="1600"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b="1" dirty="0">
                <a:ln>
                  <a:noFill/>
                  <a:prstDash val="sysDot"/>
                </a:ln>
                <a:solidFill>
                  <a:schemeClr val="tx1">
                    <a:lumMod val="85000"/>
                    <a:lumOff val="15000"/>
                  </a:schemeClr>
                </a:solidFill>
                <a:latin typeface="+mn-ea"/>
                <a:cs typeface="+mn-ea"/>
                <a:sym typeface="+mn-ea"/>
              </a:rPr>
              <a:t>crawl_queue.push(seed_url)</a:t>
            </a:r>
            <a:endParaRPr lang="en-US" altLang="zh-CN" sz="1600"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def processqueue():</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while True:</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处理进程</a:t>
            </a:r>
            <a:r>
              <a:rPr lang="en-US" altLang="zh-CN" sz="1600" dirty="0">
                <a:ln>
                  <a:noFill/>
                  <a:prstDash val="sysDot"/>
                </a:ln>
                <a:solidFill>
                  <a:schemeClr val="tx1">
                    <a:lumMod val="85000"/>
                    <a:lumOff val="15000"/>
                  </a:schemeClr>
                </a:solidFill>
                <a:latin typeface="+mn-ea"/>
                <a:cs typeface="+mn-ea"/>
                <a:sym typeface="+mn-ea"/>
              </a:rPr>
              <a:t> URL</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try:</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url=crawlqueue.pop()</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except KeyError:</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当前过程</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breakelse:</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b="1" dirty="0">
                <a:ln>
                  <a:noFill/>
                  <a:prstDash val="sysDot"/>
                </a:ln>
                <a:solidFill>
                  <a:schemeClr val="tx1">
                    <a:lumMod val="85000"/>
                    <a:lumOff val="15000"/>
                  </a:schemeClr>
                </a:solidFill>
                <a:latin typeface="+mn-ea"/>
                <a:cs typeface="+mn-ea"/>
                <a:sym typeface="+mn-ea"/>
              </a:rPr>
              <a:t>crawl_queue.complete(url)</a:t>
            </a:r>
            <a:endParaRPr lang="en-US" altLang="zh-CN" sz="1600" b="1"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多线程网络数据采集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71713"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多进程网络数据采集</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爬取旅游网站数据</a:t>
            </a:r>
            <a:endParaRPr lang="zh-CN" altLang="en-US" sz="2600" dirty="0">
              <a:solidFill>
                <a:schemeClr val="tx1"/>
              </a:solidFill>
              <a:sym typeface="+mn-ea"/>
            </a:endParaRPr>
          </a:p>
        </p:txBody>
      </p:sp>
      <p:sp>
        <p:nvSpPr>
          <p:cNvPr id="30" name="文本框 29"/>
          <p:cNvSpPr txBox="1"/>
          <p:nvPr/>
        </p:nvSpPr>
        <p:spPr>
          <a:xfrm>
            <a:off x="2331512" y="2063101"/>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en-US" altLang="zh-CN" sz="2800">
                <a:solidFill>
                  <a:schemeClr val="tx1"/>
                </a:solidFill>
              </a:rPr>
              <a:t>任务实施: </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二</a:t>
            </a:r>
            <a:r>
              <a:rPr lang="en-US" altLang="zh-CN" sz="2800" dirty="0">
                <a:solidFill>
                  <a:schemeClr val="tx1"/>
                </a:solidFill>
                <a:effectLst>
                  <a:outerShdw blurRad="38100" dist="19050" dir="2700000" algn="tl" rotWithShape="0">
                    <a:schemeClr val="dk1">
                      <a:alpha val="40000"/>
                    </a:schemeClr>
                  </a:outerShdw>
                </a:effectLst>
                <a:latin typeface="楷体_GB2312" charset="-122"/>
                <a:sym typeface="+mn-ea"/>
              </a:rPr>
              <a:t>)</a:t>
            </a:r>
            <a:r>
              <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rPr>
              <a:t>实现多进程采集的实例</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560070" y="1111250"/>
            <a:ext cx="5243195"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第一个改动是将</a:t>
            </a:r>
            <a:r>
              <a:rPr lang="en-US" altLang="zh-CN" dirty="0">
                <a:ln>
                  <a:noFill/>
                  <a:prstDash val="sysDot"/>
                </a:ln>
                <a:solidFill>
                  <a:schemeClr val="tx1">
                    <a:lumMod val="85000"/>
                    <a:lumOff val="15000"/>
                  </a:schemeClr>
                </a:solidFill>
                <a:latin typeface="+mn-ea"/>
                <a:cs typeface="+mn-ea"/>
                <a:sym typeface="+mn-ea"/>
              </a:rPr>
              <a:t> Python </a:t>
            </a:r>
            <a:r>
              <a:rPr lang="zh-CN" altLang="en-US" dirty="0">
                <a:ln>
                  <a:noFill/>
                  <a:prstDash val="sysDot"/>
                </a:ln>
                <a:solidFill>
                  <a:schemeClr val="tx1">
                    <a:lumMod val="85000"/>
                    <a:lumOff val="15000"/>
                  </a:schemeClr>
                </a:solidFill>
                <a:latin typeface="+mn-ea"/>
                <a:cs typeface="+mn-ea"/>
                <a:sym typeface="+mn-ea"/>
              </a:rPr>
              <a:t>内建队列替换成基于</a:t>
            </a:r>
            <a:r>
              <a:rPr lang="en-US" altLang="zh-CN" dirty="0">
                <a:ln>
                  <a:noFill/>
                  <a:prstDash val="sysDot"/>
                </a:ln>
                <a:solidFill>
                  <a:schemeClr val="tx1">
                    <a:lumMod val="85000"/>
                    <a:lumOff val="15000"/>
                  </a:schemeClr>
                </a:solidFill>
                <a:latin typeface="+mn-ea"/>
                <a:cs typeface="+mn-ea"/>
                <a:sym typeface="+mn-ea"/>
              </a:rPr>
              <a:t> MongoDB </a:t>
            </a:r>
            <a:r>
              <a:rPr lang="zh-CN" altLang="en-US" dirty="0">
                <a:ln>
                  <a:noFill/>
                  <a:prstDash val="sysDot"/>
                </a:ln>
                <a:solidFill>
                  <a:schemeClr val="tx1">
                    <a:lumMod val="85000"/>
                    <a:lumOff val="15000"/>
                  </a:schemeClr>
                </a:solidFill>
                <a:latin typeface="+mn-ea"/>
                <a:cs typeface="+mn-ea"/>
                <a:sym typeface="+mn-ea"/>
              </a:rPr>
              <a:t>的新队列，这里将其命名</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为</a:t>
            </a:r>
            <a:r>
              <a:rPr lang="en-US" altLang="zh-CN" dirty="0">
                <a:ln>
                  <a:noFill/>
                  <a:prstDash val="sysDot"/>
                </a:ln>
                <a:solidFill>
                  <a:schemeClr val="tx1">
                    <a:lumMod val="85000"/>
                    <a:lumOff val="15000"/>
                  </a:schemeClr>
                </a:solidFill>
                <a:latin typeface="+mn-ea"/>
                <a:cs typeface="+mn-ea"/>
                <a:sym typeface="+mn-ea"/>
              </a:rPr>
              <a:t> MongoQueue</a:t>
            </a:r>
            <a:r>
              <a:rPr lang="zh-CN" altLang="en-US" dirty="0">
                <a:ln>
                  <a:noFill/>
                  <a:prstDash val="sysDot"/>
                </a:ln>
                <a:solidFill>
                  <a:schemeClr val="tx1">
                    <a:lumMod val="85000"/>
                    <a:lumOff val="15000"/>
                  </a:schemeClr>
                </a:solidFill>
                <a:latin typeface="+mn-ea"/>
                <a:cs typeface="+mn-ea"/>
                <a:sym typeface="+mn-ea"/>
              </a:rPr>
              <a:t>。由于该队列会在内部实现中处理重复</a:t>
            </a:r>
            <a:r>
              <a:rPr lang="en-US" altLang="zh-CN" dirty="0">
                <a:ln>
                  <a:noFill/>
                  <a:prstDash val="sysDot"/>
                </a:ln>
                <a:solidFill>
                  <a:schemeClr val="tx1">
                    <a:lumMod val="85000"/>
                    <a:lumOff val="15000"/>
                  </a:schemeClr>
                </a:solidFill>
                <a:latin typeface="+mn-ea"/>
                <a:cs typeface="+mn-ea"/>
                <a:sym typeface="+mn-ea"/>
              </a:rPr>
              <a:t> URL </a:t>
            </a:r>
            <a:r>
              <a:rPr lang="zh-CN" altLang="en-US" dirty="0">
                <a:ln>
                  <a:noFill/>
                  <a:prstDash val="sysDot"/>
                </a:ln>
                <a:solidFill>
                  <a:schemeClr val="tx1">
                    <a:lumMod val="85000"/>
                    <a:lumOff val="15000"/>
                  </a:schemeClr>
                </a:solidFill>
                <a:latin typeface="+mn-ea"/>
                <a:cs typeface="+mn-ea"/>
                <a:sym typeface="+mn-ea"/>
              </a:rPr>
              <a:t>的问题，因此不再需要</a:t>
            </a:r>
            <a:r>
              <a:rPr lang="en-US" altLang="zh-CN" dirty="0">
                <a:ln>
                  <a:noFill/>
                  <a:prstDash val="sysDot"/>
                </a:ln>
                <a:solidFill>
                  <a:schemeClr val="tx1">
                    <a:lumMod val="85000"/>
                    <a:lumOff val="15000"/>
                  </a:schemeClr>
                </a:solidFill>
                <a:latin typeface="+mn-ea"/>
                <a:cs typeface="+mn-ea"/>
                <a:sym typeface="+mn-ea"/>
              </a:rPr>
              <a:t> seen </a:t>
            </a:r>
            <a:r>
              <a:rPr lang="zh-CN" altLang="en-US" dirty="0">
                <a:ln>
                  <a:noFill/>
                  <a:prstDash val="sysDot"/>
                </a:ln>
                <a:solidFill>
                  <a:schemeClr val="tx1">
                    <a:lumMod val="85000"/>
                    <a:lumOff val="15000"/>
                  </a:schemeClr>
                </a:solidFill>
                <a:latin typeface="+mn-ea"/>
                <a:cs typeface="+mn-ea"/>
                <a:sym typeface="+mn-ea"/>
              </a:rPr>
              <a:t>变量。最后，在</a:t>
            </a:r>
            <a:r>
              <a:rPr lang="en-US" altLang="zh-CN" dirty="0">
                <a:ln>
                  <a:noFill/>
                  <a:prstDash val="sysDot"/>
                </a:ln>
                <a:solidFill>
                  <a:schemeClr val="tx1">
                    <a:lumMod val="85000"/>
                    <a:lumOff val="15000"/>
                  </a:schemeClr>
                </a:solidFill>
                <a:latin typeface="+mn-ea"/>
                <a:cs typeface="+mn-ea"/>
                <a:sym typeface="+mn-ea"/>
              </a:rPr>
              <a:t> URL </a:t>
            </a:r>
            <a:r>
              <a:rPr lang="zh-CN" altLang="en-US" dirty="0">
                <a:ln>
                  <a:noFill/>
                  <a:prstDash val="sysDot"/>
                </a:ln>
                <a:solidFill>
                  <a:schemeClr val="tx1">
                    <a:lumMod val="85000"/>
                    <a:lumOff val="15000"/>
                  </a:schemeClr>
                </a:solidFill>
                <a:latin typeface="+mn-ea"/>
                <a:cs typeface="+mn-ea"/>
                <a:sym typeface="+mn-ea"/>
              </a:rPr>
              <a:t>处理结束后调用</a:t>
            </a:r>
            <a:r>
              <a:rPr lang="en-US" altLang="zh-CN" dirty="0">
                <a:ln>
                  <a:noFill/>
                  <a:prstDash val="sysDot"/>
                </a:ln>
                <a:solidFill>
                  <a:schemeClr val="tx1">
                    <a:lumMod val="85000"/>
                    <a:lumOff val="15000"/>
                  </a:schemeClr>
                </a:solidFill>
                <a:latin typeface="+mn-ea"/>
                <a:cs typeface="+mn-ea"/>
                <a:sym typeface="+mn-ea"/>
              </a:rPr>
              <a:t> complete</a:t>
            </a:r>
            <a:r>
              <a:rPr lang="zh-CN" altLang="en-US" dirty="0">
                <a:ln>
                  <a:noFill/>
                  <a:prstDash val="sysDot"/>
                </a:ln>
                <a:solidFill>
                  <a:schemeClr val="tx1">
                    <a:lumMod val="85000"/>
                    <a:lumOff val="15000"/>
                  </a:schemeClr>
                </a:solidFill>
                <a:latin typeface="+mn-ea"/>
                <a:cs typeface="+mn-ea"/>
                <a:sym typeface="+mn-ea"/>
              </a:rPr>
              <a:t>（）方法，用于记录该</a:t>
            </a:r>
            <a:r>
              <a:rPr lang="en-US" altLang="zh-CN" dirty="0">
                <a:ln>
                  <a:noFill/>
                  <a:prstDash val="sysDot"/>
                </a:ln>
                <a:solidFill>
                  <a:schemeClr val="tx1">
                    <a:lumMod val="85000"/>
                    <a:lumOff val="15000"/>
                  </a:schemeClr>
                </a:solidFill>
                <a:latin typeface="+mn-ea"/>
                <a:cs typeface="+mn-ea"/>
                <a:sym typeface="+mn-ea"/>
              </a:rPr>
              <a:t> URL </a:t>
            </a:r>
            <a:r>
              <a:rPr lang="zh-CN" altLang="en-US" dirty="0">
                <a:ln>
                  <a:noFill/>
                  <a:prstDash val="sysDot"/>
                </a:ln>
                <a:solidFill>
                  <a:schemeClr val="tx1">
                    <a:lumMod val="85000"/>
                    <a:lumOff val="15000"/>
                  </a:schemeClr>
                </a:solidFill>
                <a:latin typeface="+mn-ea"/>
                <a:cs typeface="+mn-ea"/>
                <a:sym typeface="+mn-ea"/>
              </a:rPr>
              <a:t>已经被成功</a:t>
            </a: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解析。</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dirty="0">
                <a:ln>
                  <a:noFill/>
                  <a:prstDash val="sysDot"/>
                </a:ln>
                <a:solidFill>
                  <a:schemeClr val="tx1">
                    <a:lumMod val="85000"/>
                    <a:lumOff val="15000"/>
                  </a:schemeClr>
                </a:solidFill>
                <a:latin typeface="+mn-ea"/>
                <a:cs typeface="+mn-ea"/>
                <a:sym typeface="+mn-ea"/>
              </a:rPr>
              <a:t>更新后的多线程网络数据采集还可以启动多个进程，示例如下。</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multiprocessing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process_link_crawler(args,**kwargs):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num_cpus=multiprocessing.cpu_count()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096635" y="1111250"/>
            <a:ext cx="5243195"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 'Starting {}processes'.format(num_cpus)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processes= []</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i in range(num_cpus):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p=multiprocessing.Process(target=threaded_crawler,args=(args,), kwargs=kwargs)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p.start()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processes.append(p)</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wait for processes to complete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p in processes: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p.join()</a:t>
            </a:r>
            <a:endParaRPr lang="en-US" altLang="zh-CN" dirty="0">
              <a:ln>
                <a:noFill/>
                <a:prstDash val="sysDot"/>
              </a:ln>
              <a:solidFill>
                <a:schemeClr val="tx1">
                  <a:lumMod val="85000"/>
                  <a:lumOff val="15000"/>
                </a:schemeClr>
              </a:solidFill>
              <a:latin typeface="+mn-ea"/>
              <a:cs typeface="+mn-ea"/>
              <a:sym typeface="+mn-ea"/>
            </a:endParaRPr>
          </a:p>
        </p:txBody>
      </p:sp>
      <p:grpSp>
        <p:nvGrpSpPr>
          <p:cNvPr id="7" name="组合 6"/>
          <p:cNvGrpSpPr/>
          <p:nvPr/>
        </p:nvGrpSpPr>
        <p:grpSpPr>
          <a:xfrm>
            <a:off x="7663180" y="5069205"/>
            <a:ext cx="2852420" cy="690245"/>
            <a:chOff x="7225" y="5827"/>
            <a:chExt cx="4492" cy="1087"/>
          </a:xfrm>
        </p:grpSpPr>
        <p:sp>
          <p:nvSpPr>
            <p:cNvPr id="6" name="矩形 5"/>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4" action="ppaction://hlinkfile"/>
                </a:rPr>
                <a:t>3. </a:t>
              </a:r>
              <a:r>
                <a:rPr lang="zh-CN" altLang="en-US" dirty="0">
                  <a:ln>
                    <a:noFill/>
                    <a:prstDash val="sysDot"/>
                  </a:ln>
                  <a:solidFill>
                    <a:schemeClr val="tx1">
                      <a:lumMod val="85000"/>
                      <a:lumOff val="15000"/>
                    </a:schemeClr>
                  </a:solidFill>
                  <a:latin typeface="+mn-ea"/>
                  <a:cs typeface="+mn-ea"/>
                  <a:sym typeface="+mn-ea"/>
                  <a:hlinkClick r:id="rId4" action="ppaction://hlinkfile"/>
                </a:rPr>
                <a:t>多进程爬虫（基于</a:t>
              </a:r>
              <a:r>
                <a:rPr lang="en-US" altLang="zh-CN" dirty="0">
                  <a:ln>
                    <a:noFill/>
                    <a:prstDash val="sysDot"/>
                  </a:ln>
                  <a:solidFill>
                    <a:schemeClr val="tx1">
                      <a:lumMod val="85000"/>
                      <a:lumOff val="15000"/>
                    </a:schemeClr>
                  </a:solidFill>
                  <a:latin typeface="+mn-ea"/>
                  <a:cs typeface="+mn-ea"/>
                  <a:sym typeface="+mn-ea"/>
                  <a:hlinkClick r:id="rId4" action="ppaction://hlinkfile"/>
                </a:rPr>
                <a:t> multiprocessing</a:t>
              </a:r>
              <a:r>
                <a:rPr lang="zh-CN" altLang="en-US" dirty="0">
                  <a:ln>
                    <a:noFill/>
                    <a:prstDash val="sysDot"/>
                  </a:ln>
                  <a:solidFill>
                    <a:schemeClr val="tx1">
                      <a:lumMod val="85000"/>
                      <a:lumOff val="15000"/>
                    </a:schemeClr>
                  </a:solidFill>
                  <a:latin typeface="+mn-ea"/>
                  <a:cs typeface="+mn-ea"/>
                  <a:sym typeface="+mn-ea"/>
                  <a:hlinkClick r:id="rId4" action="ppaction://hlinkfile"/>
                </a:rPr>
                <a:t>）</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5" name="图片 4"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942" y="5827"/>
              <a:ext cx="614" cy="614"/>
            </a:xfrm>
            <a:prstGeom prst="rect">
              <a:avLst/>
            </a:prstGeom>
          </p:spPr>
        </p:pic>
      </p:grpSp>
    </p:spTree>
    <p:custDataLst>
      <p:tags r:id="rId7"/>
    </p:custDataLst>
  </p:cSld>
  <p:clrMapOvr>
    <a:masterClrMapping/>
  </p:clrMapOvr>
  <p:transition>
    <p:cut/>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562975" cy="763270"/>
          </a:xfrm>
        </p:spPr>
        <p:txBody>
          <a:bodyPr/>
          <a:lstStyle/>
          <a:p>
            <a:r>
              <a:rPr lang="zh-CN" altLang="en-US" sz="3200">
                <a:solidFill>
                  <a:schemeClr val="tx1"/>
                </a:solidFill>
              </a:rPr>
              <a:t>知识</a:t>
            </a:r>
            <a:r>
              <a:rPr lang="zh-CN" altLang="en-US" sz="3200">
                <a:solidFill>
                  <a:schemeClr val="tx1"/>
                </a:solidFill>
              </a:rPr>
              <a:t>拓展：数据采集相关法律</a:t>
            </a:r>
            <a:endParaRPr lang="zh-CN" altLang="en-US" sz="3200">
              <a:solidFill>
                <a:schemeClr val="tx1"/>
              </a:solidFill>
            </a:endParaRPr>
          </a:p>
        </p:txBody>
      </p:sp>
      <p:sp>
        <p:nvSpPr>
          <p:cNvPr id="3" name="边界"/>
          <p:cNvSpPr/>
          <p:nvPr>
            <p:custDataLst>
              <p:tags r:id="rId2"/>
            </p:custDataLst>
          </p:nvPr>
        </p:nvSpPr>
        <p:spPr>
          <a:xfrm>
            <a:off x="370840" y="1169670"/>
            <a:ext cx="5738495" cy="478599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11" name="矩形 10"/>
          <p:cNvSpPr/>
          <p:nvPr>
            <p:custDataLst>
              <p:tags r:id="rId3"/>
            </p:custDataLst>
          </p:nvPr>
        </p:nvSpPr>
        <p:spPr>
          <a:xfrm>
            <a:off x="762000" y="960755"/>
            <a:ext cx="11086465" cy="5203825"/>
          </a:xfrm>
          <a:prstGeom prst="rect">
            <a:avLst/>
          </a:prstGeom>
          <a:ln>
            <a:noFill/>
            <a:prstDash val="sysDash"/>
          </a:ln>
        </p:spPr>
        <p:txBody>
          <a:bodyPr vert="horz" wrap="square" lIns="90170" tIns="46990" rIns="90170" bIns="46990" rtlCol="0" anchor="t" anchorCtr="0">
            <a:noAutofit/>
          </a:bodyPr>
          <a:p>
            <a:pPr lvl="1" indent="0" algn="just" fontAlgn="auto">
              <a:lnSpc>
                <a:spcPct val="150000"/>
              </a:lnSpc>
            </a:pPr>
            <a:r>
              <a:rPr lang="zh-CN" altLang="en-US" b="1" dirty="0">
                <a:ln>
                  <a:noFill/>
                  <a:prstDash val="sysDot"/>
                </a:ln>
                <a:solidFill>
                  <a:schemeClr val="tx1">
                    <a:lumMod val="85000"/>
                    <a:lumOff val="15000"/>
                  </a:schemeClr>
                </a:solidFill>
                <a:latin typeface="+mn-ea"/>
                <a:cs typeface="+mn-ea"/>
                <a:sym typeface="+mn-ea"/>
              </a:rPr>
              <a:t>明确数据收集主体的资格与责任</a:t>
            </a:r>
            <a:endParaRPr lang="zh-CN" altLang="en-US" b="1"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网络产品</a:t>
            </a:r>
            <a:r>
              <a:rPr lang="en-US" altLang="zh-CN" sz="1600" dirty="0">
                <a:ln>
                  <a:noFill/>
                  <a:prstDash val="sysDot"/>
                </a:ln>
                <a:solidFill>
                  <a:schemeClr val="tx1">
                    <a:lumMod val="85000"/>
                    <a:lumOff val="15000"/>
                  </a:schemeClr>
                </a:solidFill>
                <a:latin typeface="+mn-ea"/>
                <a:cs typeface="+mn-ea"/>
                <a:sym typeface="+mn-ea"/>
              </a:rPr>
              <a:t> / </a:t>
            </a:r>
            <a:r>
              <a:rPr lang="zh-CN" altLang="en-US" sz="1600" dirty="0">
                <a:ln>
                  <a:noFill/>
                  <a:prstDash val="sysDot"/>
                </a:ln>
                <a:solidFill>
                  <a:schemeClr val="tx1">
                    <a:lumMod val="85000"/>
                    <a:lumOff val="15000"/>
                  </a:schemeClr>
                </a:solidFill>
                <a:latin typeface="+mn-ea"/>
                <a:cs typeface="+mn-ea"/>
                <a:sym typeface="+mn-ea"/>
              </a:rPr>
              <a:t>服务提供者收集用户信息需明示并取得同意，涉及个人信息的需遵守相关保护规定（《网络安全法》第二十二条）。</a:t>
            </a:r>
            <a:endParaRPr lang="zh-CN" altLang="en-US" sz="1600"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网络运营者对收集的用户信息负有保密义务，需建立健全保护制度，禁止泄露、篡改、毁损个人信息，未经同意不得向他人提供（经处理无法识别特定个人且不能复原的除外），并需采取安全措施防范信息安全风险，发生或可能发生信息安全问题时需及时补救、告知用户并报告主管部门（《网络安全法》第四十条、第四十二条）。</a:t>
            </a:r>
            <a:endParaRPr lang="zh-CN" altLang="en-US" sz="1600"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个人有权要求网络运营者删除或更正违规收集、使用或存在错误的个人信息，网络运营者需配合（《网络安全法》第四十三条）。</a:t>
            </a:r>
            <a:endParaRPr lang="zh-CN" altLang="en-US" sz="1600"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电信业务经营者、互联网信息服务提供者需监督管理代理其收集、使用用户个人信息的代理人，不得委托不符合保护要求的代理人，同时需建立用户投诉处理机制并按时答复投诉（《电信和互联网用户个人信息保护规定》第十一条、第十二条）。</a:t>
            </a:r>
            <a:endParaRPr lang="zh-CN" altLang="en-US" sz="1600" dirty="0">
              <a:ln>
                <a:noFill/>
                <a:prstDash val="sysDot"/>
              </a:ln>
              <a:solidFill>
                <a:schemeClr val="tx1">
                  <a:lumMod val="85000"/>
                  <a:lumOff val="15000"/>
                </a:schemeClr>
              </a:solidFill>
              <a:latin typeface="+mn-ea"/>
              <a:cs typeface="+mn-ea"/>
              <a:sym typeface="+mn-ea"/>
            </a:endParaRPr>
          </a:p>
          <a:p>
            <a:pPr lvl="1" algn="just" fontAlgn="auto">
              <a:lnSpc>
                <a:spcPct val="150000"/>
              </a:lnSpc>
              <a:buClrTx/>
              <a:buSzTx/>
              <a:buFontTx/>
              <a:buNone/>
            </a:pPr>
            <a:r>
              <a:rPr lang="zh-CN" altLang="en-US" sz="1800" b="1" dirty="0">
                <a:ln>
                  <a:noFill/>
                  <a:prstDash val="sysDot"/>
                </a:ln>
                <a:solidFill>
                  <a:schemeClr val="tx1">
                    <a:lumMod val="85000"/>
                    <a:lumOff val="15000"/>
                  </a:schemeClr>
                </a:solidFill>
                <a:latin typeface="+mn-ea"/>
                <a:cs typeface="+mn-ea"/>
                <a:sym typeface="+mn-ea"/>
              </a:rPr>
              <a:t>限定数据收集的对象与范围</a:t>
            </a:r>
            <a:endParaRPr lang="zh-CN" altLang="en-US" sz="1800" b="1"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电信业务经营者、互联网信息服务提供者收集、使用用户个人信息需经用户同意，明确告知相关事项，不得收集服务必需以外的信息或用于服务之外的目的，不得以不正当方式收集、使用信息，且在用户终止服务后需停止收集、使用，并提供注销服务（《电信和互联网用户个人信息保护规定》第九条）。</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562975" cy="763270"/>
          </a:xfrm>
        </p:spPr>
        <p:txBody>
          <a:bodyPr/>
          <a:lstStyle/>
          <a:p>
            <a:r>
              <a:rPr lang="zh-CN" altLang="en-US" sz="3200">
                <a:solidFill>
                  <a:schemeClr val="tx1"/>
                </a:solidFill>
              </a:rPr>
              <a:t>知识</a:t>
            </a:r>
            <a:r>
              <a:rPr lang="zh-CN" altLang="en-US" sz="3200">
                <a:solidFill>
                  <a:schemeClr val="tx1"/>
                </a:solidFill>
              </a:rPr>
              <a:t>拓展：数据采集相关法律</a:t>
            </a:r>
            <a:endParaRPr lang="zh-CN" altLang="en-US" sz="3200">
              <a:solidFill>
                <a:schemeClr val="tx1"/>
              </a:solidFill>
            </a:endParaRPr>
          </a:p>
        </p:txBody>
      </p:sp>
      <p:sp>
        <p:nvSpPr>
          <p:cNvPr id="3" name="边界"/>
          <p:cNvSpPr/>
          <p:nvPr>
            <p:custDataLst>
              <p:tags r:id="rId2"/>
            </p:custDataLst>
          </p:nvPr>
        </p:nvSpPr>
        <p:spPr>
          <a:xfrm>
            <a:off x="685959" y="1169753"/>
            <a:ext cx="5423593" cy="478575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11" name="矩形 10"/>
          <p:cNvSpPr/>
          <p:nvPr>
            <p:custDataLst>
              <p:tags r:id="rId3"/>
            </p:custDataLst>
          </p:nvPr>
        </p:nvSpPr>
        <p:spPr>
          <a:xfrm>
            <a:off x="446405" y="1169670"/>
            <a:ext cx="11325860" cy="5203825"/>
          </a:xfrm>
          <a:prstGeom prst="rect">
            <a:avLst/>
          </a:prstGeom>
          <a:ln>
            <a:noFill/>
            <a:prstDash val="sysDash"/>
          </a:ln>
        </p:spPr>
        <p:txBody>
          <a:bodyPr vert="horz" wrap="square" lIns="90170" tIns="46990" rIns="90170" bIns="46990" rtlCol="0" anchor="t" anchorCtr="0">
            <a:noAutofit/>
          </a:bodyPr>
          <a:p>
            <a:pPr lvl="1" indent="0" algn="just" fontAlgn="auto">
              <a:lnSpc>
                <a:spcPct val="150000"/>
              </a:lnSpc>
            </a:pPr>
            <a:r>
              <a:rPr lang="zh-CN" altLang="en-US" b="1" dirty="0">
                <a:ln>
                  <a:noFill/>
                  <a:prstDash val="sysDot"/>
                </a:ln>
                <a:solidFill>
                  <a:schemeClr val="tx1">
                    <a:lumMod val="85000"/>
                    <a:lumOff val="15000"/>
                  </a:schemeClr>
                </a:solidFill>
                <a:latin typeface="+mn-ea"/>
                <a:cs typeface="+mn-ea"/>
                <a:sym typeface="+mn-ea"/>
              </a:rPr>
              <a:t>规范数据收集的方式与要求</a:t>
            </a:r>
            <a:endParaRPr lang="zh-CN" altLang="en-US" b="1"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自然人个人信息受法律保护，任何组织或个人需依法获取并确保安全，不得非法收集、使用、传输、买卖、提供或公开他人个人信息（《民法典》第一百一十一条）。</a:t>
            </a:r>
            <a:endParaRPr lang="zh-CN" altLang="en-US" sz="1600"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禁止从事非法侵入网络、窃取网络数据等危害网络安全的活动，以及为这类活动提供程序、工具或帮助（《网络安全法》第二十七条）。</a:t>
            </a:r>
            <a:endParaRPr lang="zh-CN" altLang="en-US" sz="1600"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关键信息基础设施运营者在境内收集和产生的个人信息和重要数据应在境内存储，确需向境外提供的需经安全评估（《网络安全法》第三十七条）。</a:t>
            </a:r>
            <a:endParaRPr lang="zh-CN" altLang="en-US" sz="1600"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网络运营者收集、使用个人信息需遵循合法、正当、必要原则，公开规则，明示目的、方式和范围并经被收集者同意，不得收集无关信息，不得违规收集、使用，且需按规定和约定处理保存的个人信息（《网络安全法》第四十一条）。</a:t>
            </a:r>
            <a:endParaRPr lang="zh-CN" altLang="en-US" sz="1600" dirty="0">
              <a:ln>
                <a:noFill/>
                <a:prstDash val="sysDot"/>
              </a:ln>
              <a:solidFill>
                <a:schemeClr val="tx1">
                  <a:lumMod val="85000"/>
                  <a:lumOff val="15000"/>
                </a:schemeClr>
              </a:solidFill>
              <a:latin typeface="+mn-ea"/>
              <a:cs typeface="+mn-ea"/>
              <a:sym typeface="+mn-ea"/>
            </a:endParaRPr>
          </a:p>
          <a:p>
            <a:pPr lvl="1" indent="0" algn="just" fontAlgn="auto">
              <a:lnSpc>
                <a:spcPct val="150000"/>
              </a:lnSpc>
            </a:pPr>
            <a:r>
              <a:rPr lang="zh-CN" altLang="en-US" b="1" dirty="0">
                <a:ln>
                  <a:noFill/>
                  <a:prstDash val="sysDot"/>
                </a:ln>
                <a:solidFill>
                  <a:schemeClr val="tx1">
                    <a:lumMod val="85000"/>
                    <a:lumOff val="15000"/>
                  </a:schemeClr>
                </a:solidFill>
                <a:latin typeface="+mn-ea"/>
                <a:cs typeface="+mn-ea"/>
                <a:sym typeface="+mn-ea"/>
              </a:rPr>
              <a:t>明确数据收集的政府责任</a:t>
            </a:r>
            <a:endParaRPr lang="zh-CN" altLang="en-US" b="1"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国家支持网络运营者之间在网络安全信息收集等方面合作，有关行业组织需建立规范和协作机制、分析评估风险、进行风险警示并协助应对风险（《网络安全法》第二十九条）。</a:t>
            </a:r>
            <a:endParaRPr lang="zh-CN" altLang="en-US" sz="1600" dirty="0">
              <a:ln>
                <a:noFill/>
                <a:prstDash val="sysDot"/>
              </a:ln>
              <a:solidFill>
                <a:schemeClr val="tx1">
                  <a:lumMod val="85000"/>
                  <a:lumOff val="15000"/>
                </a:schemeClr>
              </a:solidFill>
              <a:latin typeface="+mn-ea"/>
              <a:cs typeface="+mn-ea"/>
              <a:sym typeface="+mn-ea"/>
            </a:endParaRPr>
          </a:p>
          <a:p>
            <a:pPr marL="742950" lvl="1" indent="-285750" algn="just" fontAlgn="auto">
              <a:lnSpc>
                <a:spcPct val="150000"/>
              </a:lnSpc>
              <a:buFont typeface="Arial" panose="020B0604020202020204" pitchFamily="34" charset="0"/>
              <a:buChar char="•"/>
            </a:pPr>
            <a:r>
              <a:rPr lang="zh-CN" altLang="en-US" sz="1600" dirty="0">
                <a:ln>
                  <a:noFill/>
                  <a:prstDash val="sysDot"/>
                </a:ln>
                <a:solidFill>
                  <a:schemeClr val="tx1">
                    <a:lumMod val="85000"/>
                    <a:lumOff val="15000"/>
                  </a:schemeClr>
                </a:solidFill>
                <a:latin typeface="+mn-ea"/>
                <a:cs typeface="+mn-ea"/>
                <a:sym typeface="+mn-ea"/>
              </a:rPr>
              <a:t>国家建立网络安全监测预警和信息通报制度，国家网信部门统筹协调相关部门开展网络安全信息收集、分析和通报工作，并统一发布监测预警信息（《网络安全法》第五十一条）。</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custDataLst>
              <p:tags r:id="rId1"/>
            </p:custDataLst>
          </p:nvPr>
        </p:nvSpPr>
        <p:spPr/>
        <p:txBody>
          <a:bodyPr vert="horz" lIns="90170" tIns="46990" rIns="90170" bIns="46990" rtlCol="0" anchor="ctr" anchorCtr="0">
            <a:noAutofit/>
          </a:bodyPr>
          <a:lstStyle/>
          <a:p>
            <a:pPr lvl="0" algn="ctr">
              <a:buClrTx/>
              <a:buSzTx/>
              <a:buFontTx/>
            </a:pPr>
            <a:r>
              <a:rPr lang="zh-CN" altLang="en-US" sz="4400" spc="1000">
                <a:solidFill>
                  <a:schemeClr val="tx1"/>
                </a:solidFill>
                <a:latin typeface="+中文标题" charset="0"/>
                <a:sym typeface="+mn-ea"/>
              </a:rPr>
              <a:t>目录</a:t>
            </a:r>
            <a:endParaRPr lang="zh-CN" altLang="en-US" sz="4400" spc="1000">
              <a:solidFill>
                <a:schemeClr val="tx1"/>
              </a:solidFill>
              <a:latin typeface="+中文标题" charset="0"/>
              <a:sym typeface="+mn-ea"/>
            </a:endParaRPr>
          </a:p>
        </p:txBody>
      </p:sp>
      <p:sp>
        <p:nvSpPr>
          <p:cNvPr id="3" name="圆角矩形 4"/>
          <p:cNvSpPr/>
          <p:nvPr>
            <p:custDataLst>
              <p:tags r:id="rId2"/>
            </p:custDataLst>
          </p:nvPr>
        </p:nvSpPr>
        <p:spPr>
          <a:xfrm>
            <a:off x="2956083" y="1917410"/>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01</a:t>
            </a:r>
            <a:endParaRPr lang="en-US" altLang="zh-CN" sz="3600" b="1" dirty="0">
              <a:solidFill>
                <a:schemeClr val="accent1"/>
              </a:solidFill>
            </a:endParaRPr>
          </a:p>
        </p:txBody>
      </p:sp>
      <p:sp>
        <p:nvSpPr>
          <p:cNvPr id="4" name="文本框 3"/>
          <p:cNvSpPr txBox="1"/>
          <p:nvPr>
            <p:custDataLst>
              <p:tags r:id="rId3"/>
            </p:custDataLst>
          </p:nvPr>
        </p:nvSpPr>
        <p:spPr>
          <a:xfrm>
            <a:off x="4371713" y="1737678"/>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任务一</a:t>
            </a:r>
            <a:r>
              <a:rPr lang="en-US" altLang="zh-CN" sz="2600" dirty="0">
                <a:solidFill>
                  <a:schemeClr val="tx1"/>
                </a:solidFill>
                <a:sym typeface="+mn-ea"/>
              </a:rPr>
              <a:t> </a:t>
            </a:r>
            <a:r>
              <a:rPr lang="zh-CN" altLang="en-US" sz="2600" dirty="0">
                <a:solidFill>
                  <a:schemeClr val="tx1"/>
                </a:solidFill>
                <a:sym typeface="+mn-ea"/>
              </a:rPr>
              <a:t>多线程网络数据采集</a:t>
            </a:r>
            <a:endParaRPr lang="zh-CN" altLang="en-US" sz="2600" dirty="0">
              <a:solidFill>
                <a:schemeClr val="tx1"/>
              </a:solidFill>
              <a:sym typeface="+mn-ea"/>
            </a:endParaRPr>
          </a:p>
        </p:txBody>
      </p:sp>
      <p:sp>
        <p:nvSpPr>
          <p:cNvPr id="9" name="圆角矩形 4"/>
          <p:cNvSpPr/>
          <p:nvPr>
            <p:custDataLst>
              <p:tags r:id="rId4"/>
            </p:custDataLst>
          </p:nvPr>
        </p:nvSpPr>
        <p:spPr>
          <a:xfrm>
            <a:off x="2956083" y="3357809"/>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02</a:t>
            </a:r>
            <a:endParaRPr lang="en-US" altLang="zh-CN" sz="3600" b="1" dirty="0">
              <a:solidFill>
                <a:schemeClr val="accent1"/>
              </a:solidFill>
            </a:endParaRPr>
          </a:p>
        </p:txBody>
      </p:sp>
      <p:sp>
        <p:nvSpPr>
          <p:cNvPr id="10" name="文本框 9"/>
          <p:cNvSpPr txBox="1"/>
          <p:nvPr>
            <p:custDataLst>
              <p:tags r:id="rId5"/>
            </p:custDataLst>
          </p:nvPr>
        </p:nvSpPr>
        <p:spPr>
          <a:xfrm>
            <a:off x="4371713" y="3178077"/>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任务二</a:t>
            </a:r>
            <a:r>
              <a:rPr lang="en-US" altLang="zh-CN" sz="2600" dirty="0">
                <a:solidFill>
                  <a:schemeClr val="tx1"/>
                </a:solidFill>
                <a:sym typeface="+mn-ea"/>
              </a:rPr>
              <a:t> </a:t>
            </a:r>
            <a:r>
              <a:rPr lang="zh-CN" altLang="en-US" sz="2600" dirty="0">
                <a:solidFill>
                  <a:schemeClr val="tx1"/>
                </a:solidFill>
                <a:sym typeface="+mn-ea"/>
              </a:rPr>
              <a:t>多进程网络数据采集</a:t>
            </a:r>
            <a:endParaRPr lang="zh-CN" altLang="en-US" sz="2600" dirty="0">
              <a:solidFill>
                <a:schemeClr val="tx1"/>
              </a:solidFill>
              <a:sym typeface="+mn-ea"/>
            </a:endParaRPr>
          </a:p>
        </p:txBody>
      </p:sp>
      <p:sp>
        <p:nvSpPr>
          <p:cNvPr id="15" name="圆角矩形 4"/>
          <p:cNvSpPr/>
          <p:nvPr>
            <p:custDataLst>
              <p:tags r:id="rId6"/>
            </p:custDataLst>
          </p:nvPr>
        </p:nvSpPr>
        <p:spPr>
          <a:xfrm>
            <a:off x="2956083" y="4798207"/>
            <a:ext cx="936132" cy="936132"/>
          </a:xfrm>
          <a:prstGeom prst="roundRect">
            <a:avLst/>
          </a:prstGeom>
          <a:gradFill>
            <a:gsLst>
              <a:gs pos="0">
                <a:schemeClr val="accent1">
                  <a:lumMod val="10000"/>
                  <a:lumOff val="90000"/>
                </a:schemeClr>
              </a:gs>
              <a:gs pos="100000">
                <a:schemeClr val="accent1">
                  <a:lumMod val="20000"/>
                  <a:lumOff val="80000"/>
                </a:schemeClr>
              </a:gs>
            </a:gsLst>
            <a:lin ang="10800000" scaled="0"/>
          </a:gradFill>
          <a:ln>
            <a:noFill/>
          </a:ln>
        </p:spPr>
        <p:style>
          <a:lnRef idx="2">
            <a:schemeClr val="accent1">
              <a:lumMod val="75000"/>
            </a:schemeClr>
          </a:lnRef>
          <a:fillRef idx="1">
            <a:schemeClr val="accent1"/>
          </a:fillRef>
          <a:effectRef idx="0">
            <a:srgbClr val="FFFFFF"/>
          </a:effectRef>
          <a:fontRef idx="minor">
            <a:schemeClr val="lt1"/>
          </a:fontRef>
        </p:style>
        <p:txBody>
          <a:bodyPr wrap="none" rtlCol="0" anchor="ctr"/>
          <a:p>
            <a:pPr algn="ctr"/>
            <a:r>
              <a:rPr lang="en-US" altLang="zh-CN" sz="3600" b="1" dirty="0">
                <a:solidFill>
                  <a:schemeClr val="accent1"/>
                </a:solidFill>
              </a:rPr>
              <a:t>03</a:t>
            </a:r>
            <a:endParaRPr lang="en-US" altLang="zh-CN" sz="3600" b="1" dirty="0">
              <a:solidFill>
                <a:schemeClr val="accent1"/>
              </a:solidFill>
            </a:endParaRPr>
          </a:p>
        </p:txBody>
      </p:sp>
      <p:sp>
        <p:nvSpPr>
          <p:cNvPr id="16" name="文本框 15"/>
          <p:cNvSpPr txBox="1"/>
          <p:nvPr>
            <p:custDataLst>
              <p:tags r:id="rId7"/>
            </p:custDataLst>
          </p:nvPr>
        </p:nvSpPr>
        <p:spPr>
          <a:xfrm>
            <a:off x="4371713" y="4618476"/>
            <a:ext cx="4864840" cy="1296232"/>
          </a:xfrm>
          <a:prstGeom prst="rect">
            <a:avLst/>
          </a:prstGeom>
          <a:noFill/>
        </p:spPr>
        <p:txBody>
          <a:bodyPr wrap="square" lIns="0" tIns="0" rIns="0" bIns="0" rtlCol="0" anchor="ctr" anchorCtr="0">
            <a:noAutofit/>
          </a:bodyPr>
          <a:p>
            <a:pPr lvl="0" algn="l">
              <a:lnSpc>
                <a:spcPct val="130000"/>
              </a:lnSpc>
              <a:spcBef>
                <a:spcPts val="0"/>
              </a:spcBef>
              <a:spcAft>
                <a:spcPts val="0"/>
              </a:spcAft>
              <a:buClrTx/>
              <a:buSzTx/>
              <a:buFontTx/>
            </a:pPr>
            <a:r>
              <a:rPr lang="zh-CN" altLang="en-US" sz="2600" dirty="0">
                <a:solidFill>
                  <a:schemeClr val="tx1"/>
                </a:solidFill>
                <a:sym typeface="+mn-ea"/>
              </a:rPr>
              <a:t>实训</a:t>
            </a:r>
            <a:r>
              <a:rPr lang="en-US" altLang="zh-CN" sz="2600" dirty="0">
                <a:solidFill>
                  <a:schemeClr val="tx1"/>
                </a:solidFill>
                <a:sym typeface="+mn-ea"/>
              </a:rPr>
              <a:t> </a:t>
            </a:r>
            <a:r>
              <a:rPr lang="zh-CN" altLang="en-US" sz="2600" dirty="0">
                <a:solidFill>
                  <a:schemeClr val="tx1"/>
                </a:solidFill>
                <a:sym typeface="+mn-ea"/>
              </a:rPr>
              <a:t>爬取旅游网站数据</a:t>
            </a:r>
            <a:endParaRPr lang="zh-CN" altLang="en-US" sz="2600" dirty="0">
              <a:solidFill>
                <a:schemeClr val="tx1"/>
              </a:solidFill>
              <a:sym typeface="+mn-ea"/>
            </a:endParaRPr>
          </a:p>
        </p:txBody>
      </p:sp>
      <p:sp>
        <p:nvSpPr>
          <p:cNvPr id="30" name="文本框 29"/>
          <p:cNvSpPr txBox="1"/>
          <p:nvPr/>
        </p:nvSpPr>
        <p:spPr>
          <a:xfrm>
            <a:off x="2352467" y="4944096"/>
            <a:ext cx="393700" cy="646112"/>
          </a:xfrm>
          <a:prstGeom prst="rect">
            <a:avLst/>
          </a:prstGeom>
          <a:noFill/>
        </p:spPr>
        <p:txBody>
          <a:bodyPr>
            <a:spAutoFit/>
          </a:bodyPr>
          <a:p>
            <a:pPr>
              <a:defRPr/>
            </a:pPr>
            <a:r>
              <a:rPr lang="zh-CN" altLang="en-US" sz="3600" dirty="0">
                <a:solidFill>
                  <a:srgbClr val="FF0000"/>
                </a:solidFill>
                <a:effectLst>
                  <a:outerShdw blurRad="38100" dist="38100" dir="2700000" algn="tl">
                    <a:srgbClr val="FFFFFF"/>
                  </a:outerShdw>
                </a:effectLst>
                <a:sym typeface="Wingdings" panose="05000000000000000000" pitchFamily="2" charset="2"/>
              </a:rPr>
              <a:t></a:t>
            </a:r>
            <a:endParaRPr lang="zh-CN" altLang="en-US" sz="3600" dirty="0">
              <a:solidFill>
                <a:srgbClr val="FF0000"/>
              </a:solidFill>
            </a:endParaRPr>
          </a:p>
        </p:txBody>
      </p:sp>
    </p:spTree>
    <p:custDataLst>
      <p:tags r:id="rId8"/>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19455" y="195580"/>
            <a:ext cx="6964680" cy="763270"/>
          </a:xfrm>
        </p:spPr>
        <p:txBody>
          <a:bodyPr/>
          <a:lstStyle/>
          <a:p>
            <a:r>
              <a:rPr lang="zh-CN" altLang="en-US" sz="3200" dirty="0">
                <a:solidFill>
                  <a:schemeClr val="tx1"/>
                </a:solidFill>
                <a:latin typeface="楷体_GB2312" charset="-122"/>
              </a:rPr>
              <a:t>实训目标</a:t>
            </a:r>
            <a:endParaRPr lang="zh-CN" altLang="en-US" sz="3200" dirty="0">
              <a:solidFill>
                <a:schemeClr val="tx1"/>
              </a:solidFill>
              <a:latin typeface="楷体_GB2312" charset="-122"/>
            </a:endParaRPr>
          </a:p>
        </p:txBody>
      </p:sp>
      <p:sp>
        <p:nvSpPr>
          <p:cNvPr id="5" name="任意多边形 4"/>
          <p:cNvSpPr/>
          <p:nvPr>
            <p:custDataLst>
              <p:tags r:id="rId2"/>
            </p:custDataLst>
          </p:nvPr>
        </p:nvSpPr>
        <p:spPr>
          <a:xfrm>
            <a:off x="7899400" y="-635"/>
            <a:ext cx="4292600" cy="6858635"/>
          </a:xfrm>
          <a:custGeom>
            <a:avLst/>
            <a:gdLst/>
            <a:ahLst/>
            <a:cxnLst>
              <a:cxn ang="3">
                <a:pos x="hc" y="t"/>
              </a:cxn>
              <a:cxn ang="cd2">
                <a:pos x="l" y="vc"/>
              </a:cxn>
              <a:cxn ang="cd4">
                <a:pos x="hc" y="b"/>
              </a:cxn>
              <a:cxn ang="0">
                <a:pos x="r" y="vc"/>
              </a:cxn>
            </a:cxnLst>
            <a:rect l="l" t="t" r="r" b="b"/>
            <a:pathLst>
              <a:path w="6760" h="10825">
                <a:moveTo>
                  <a:pt x="1604" y="0"/>
                </a:moveTo>
                <a:lnTo>
                  <a:pt x="6760" y="0"/>
                </a:lnTo>
                <a:lnTo>
                  <a:pt x="6760" y="10825"/>
                </a:lnTo>
                <a:lnTo>
                  <a:pt x="2785" y="10825"/>
                </a:lnTo>
                <a:lnTo>
                  <a:pt x="2728" y="10776"/>
                </a:lnTo>
                <a:cubicBezTo>
                  <a:pt x="1057" y="9320"/>
                  <a:pt x="0" y="7177"/>
                  <a:pt x="0" y="4786"/>
                </a:cubicBezTo>
                <a:cubicBezTo>
                  <a:pt x="0" y="3005"/>
                  <a:pt x="587" y="1360"/>
                  <a:pt x="1577" y="35"/>
                </a:cubicBezTo>
                <a:lnTo>
                  <a:pt x="1604" y="0"/>
                </a:lnTo>
                <a:close/>
              </a:path>
            </a:pathLst>
          </a:custGeom>
          <a:gradFill flip="none" rotWithShape="1">
            <a:gsLst>
              <a:gs pos="30000">
                <a:schemeClr val="accent1"/>
              </a:gs>
              <a:gs pos="88000">
                <a:schemeClr val="accent1">
                  <a:lumMod val="20000"/>
                  <a:lumOff val="80000"/>
                </a:schemeClr>
              </a:gs>
            </a:gsLst>
            <a:lin ang="5400000" scaled="1"/>
          </a:gradFill>
          <a:ln>
            <a:noFill/>
          </a:ln>
          <a:effectLst>
            <a:outerShdw blurRad="190500" dist="63500" dir="27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a:buClrTx/>
              <a:buSzTx/>
              <a:buFontTx/>
            </a:pPr>
            <a:endParaRPr lang="zh-CN" altLang="en-US">
              <a:sym typeface="+mn-ea"/>
            </a:endParaRPr>
          </a:p>
        </p:txBody>
      </p:sp>
      <p:pic>
        <p:nvPicPr>
          <p:cNvPr id="36" name="图片 35" descr="C:/Users/Admin/AppData/Roaming/Kingsoft/office6/wppai/generateppt/0e770391-a97c-47a1-9d28-7467f7c58c16.jpg0e770391-a97c-47a1-9d28-7467f7c58c16"/>
          <p:cNvPicPr>
            <a:picLocks noChangeAspect="1"/>
          </p:cNvPicPr>
          <p:nvPr>
            <p:custDataLst>
              <p:tags r:id="rId3"/>
            </p:custDataLst>
          </p:nvPr>
        </p:nvPicPr>
        <p:blipFill>
          <a:blip r:embed="rId4"/>
          <a:srcRect l="424" r="424"/>
          <a:stretch>
            <a:fillRect/>
          </a:stretch>
        </p:blipFill>
        <p:spPr>
          <a:xfrm>
            <a:off x="8317865" y="0"/>
            <a:ext cx="3874135" cy="6873875"/>
          </a:xfrm>
          <a:custGeom>
            <a:avLst/>
            <a:gdLst>
              <a:gd name="connsiteX0" fmla="*/ 842291 w 3865427"/>
              <a:gd name="connsiteY0" fmla="*/ 0 h 6858000"/>
              <a:gd name="connsiteX1" fmla="*/ 3865427 w 3865427"/>
              <a:gd name="connsiteY1" fmla="*/ 0 h 6858000"/>
              <a:gd name="connsiteX2" fmla="*/ 3865427 w 3865427"/>
              <a:gd name="connsiteY2" fmla="*/ 6858000 h 6858000"/>
              <a:gd name="connsiteX3" fmla="*/ 3468900 w 3865427"/>
              <a:gd name="connsiteY3" fmla="*/ 6858000 h 6858000"/>
              <a:gd name="connsiteX4" fmla="*/ 3142970 w 3865427"/>
              <a:gd name="connsiteY4" fmla="*/ 6777914 h 6858000"/>
              <a:gd name="connsiteX5" fmla="*/ 0 w 3865427"/>
              <a:gd name="connsiteY5" fmla="*/ 2579532 h 6858000"/>
              <a:gd name="connsiteX6" fmla="*/ 747011 w 3865427"/>
              <a:gd name="connsiteY6" fmla="*/ 13398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65427" h="6858000">
                <a:moveTo>
                  <a:pt x="842291" y="0"/>
                </a:moveTo>
                <a:lnTo>
                  <a:pt x="3865427" y="0"/>
                </a:lnTo>
                <a:lnTo>
                  <a:pt x="3865427" y="6858000"/>
                </a:lnTo>
                <a:lnTo>
                  <a:pt x="3468900" y="6858000"/>
                </a:lnTo>
                <a:lnTo>
                  <a:pt x="3142970" y="6777914"/>
                </a:lnTo>
                <a:cubicBezTo>
                  <a:pt x="1326609" y="6246203"/>
                  <a:pt x="0" y="4567791"/>
                  <a:pt x="0" y="2579532"/>
                </a:cubicBezTo>
                <a:cubicBezTo>
                  <a:pt x="0" y="1673647"/>
                  <a:pt x="275387" y="832082"/>
                  <a:pt x="747011" y="133987"/>
                </a:cubicBezTo>
                <a:close/>
              </a:path>
            </a:pathLst>
          </a:custGeom>
          <a:solidFill>
            <a:schemeClr val="accent1"/>
          </a:solidFill>
          <a:ln w="12700" cap="flat" cmpd="sng" algn="ctr">
            <a:solidFill>
              <a:schemeClr val="accent1">
                <a:alpha val="5000"/>
              </a:schemeClr>
            </a:solidFill>
            <a:prstDash val="solid"/>
            <a:round/>
            <a:headEnd type="none" w="med" len="med"/>
            <a:tailEnd type="none" w="med" len="med"/>
          </a:ln>
        </p:spPr>
      </p:pic>
      <p:sp>
        <p:nvSpPr>
          <p:cNvPr id="4" name="边界"/>
          <p:cNvSpPr/>
          <p:nvPr>
            <p:custDataLst>
              <p:tags r:id="rId5"/>
            </p:custDataLst>
          </p:nvPr>
        </p:nvSpPr>
        <p:spPr>
          <a:xfrm>
            <a:off x="622300" y="1702435"/>
            <a:ext cx="7018020" cy="201295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8" name="正文"/>
          <p:cNvSpPr txBox="1"/>
          <p:nvPr>
            <p:custDataLst>
              <p:tags r:id="rId6"/>
            </p:custDataLst>
          </p:nvPr>
        </p:nvSpPr>
        <p:spPr>
          <a:xfrm>
            <a:off x="622300" y="2277793"/>
            <a:ext cx="7017950" cy="1437396"/>
          </a:xfrm>
          <a:prstGeom prst="rect">
            <a:avLst/>
          </a:prstGeom>
          <a:noFill/>
        </p:spPr>
        <p:txBody>
          <a:bodyPr wrap="square" lIns="0" tIns="0" rIns="0" bIns="0" rtlCol="0" anchor="t" anchorCtr="0">
            <a:noAutofit/>
          </a:bodyPr>
          <a:p>
            <a:pPr indent="0" algn="just" fontAlgn="auto">
              <a:lnSpc>
                <a:spcPct val="150000"/>
              </a:lnSpc>
            </a:pPr>
            <a:r>
              <a:rPr lang="zh-CN" altLang="en-US" sz="2000" kern="0" dirty="0">
                <a:ln>
                  <a:noFill/>
                  <a:prstDash val="sysDot"/>
                </a:ln>
                <a:solidFill>
                  <a:schemeClr val="tx1">
                    <a:lumMod val="85000"/>
                    <a:lumOff val="15000"/>
                  </a:schemeClr>
                </a:solidFill>
                <a:uFillTx/>
                <a:latin typeface="+mn-ea"/>
                <a:sym typeface="+mn-ea"/>
              </a:rPr>
              <a:t>从中国日报网站抓取旅游项目及其配图，将文本信息存入</a:t>
            </a:r>
            <a:r>
              <a:rPr lang="en-US" altLang="zh-CN" sz="2000" kern="0" dirty="0">
                <a:ln>
                  <a:noFill/>
                  <a:prstDash val="sysDot"/>
                </a:ln>
                <a:solidFill>
                  <a:schemeClr val="tx1">
                    <a:lumMod val="85000"/>
                    <a:lumOff val="15000"/>
                  </a:schemeClr>
                </a:solidFill>
                <a:uFillTx/>
                <a:latin typeface="+mn-ea"/>
                <a:sym typeface="+mn-ea"/>
              </a:rPr>
              <a:t>travels.db</a:t>
            </a:r>
            <a:r>
              <a:rPr lang="zh-CN" altLang="en-US" sz="2000" kern="0" dirty="0">
                <a:ln>
                  <a:noFill/>
                  <a:prstDash val="sysDot"/>
                </a:ln>
                <a:solidFill>
                  <a:schemeClr val="tx1">
                    <a:lumMod val="85000"/>
                    <a:lumOff val="15000"/>
                  </a:schemeClr>
                </a:solidFill>
                <a:uFillTx/>
                <a:latin typeface="+mn-ea"/>
                <a:sym typeface="+mn-ea"/>
              </a:rPr>
              <a:t>数据库，图片保存至</a:t>
            </a:r>
            <a:r>
              <a:rPr lang="en-US" altLang="zh-CN" sz="2000" kern="0" dirty="0">
                <a:ln>
                  <a:noFill/>
                  <a:prstDash val="sysDot"/>
                </a:ln>
                <a:solidFill>
                  <a:schemeClr val="tx1">
                    <a:lumMod val="85000"/>
                    <a:lumOff val="15000"/>
                  </a:schemeClr>
                </a:solidFill>
                <a:uFillTx/>
                <a:latin typeface="+mn-ea"/>
                <a:sym typeface="+mn-ea"/>
              </a:rPr>
              <a:t>download</a:t>
            </a:r>
            <a:r>
              <a:rPr lang="zh-CN" altLang="en-US" sz="2000" kern="0" dirty="0">
                <a:ln>
                  <a:noFill/>
                  <a:prstDash val="sysDot"/>
                </a:ln>
                <a:solidFill>
                  <a:schemeClr val="tx1">
                    <a:lumMod val="85000"/>
                    <a:lumOff val="15000"/>
                  </a:schemeClr>
                </a:solidFill>
                <a:uFillTx/>
                <a:latin typeface="+mn-ea"/>
                <a:sym typeface="+mn-ea"/>
              </a:rPr>
              <a:t>目录。</a:t>
            </a:r>
            <a:endParaRPr lang="zh-CN" altLang="en-US" sz="2000" kern="0" dirty="0">
              <a:ln>
                <a:noFill/>
                <a:prstDash val="sysDot"/>
              </a:ln>
              <a:solidFill>
                <a:schemeClr val="tx1">
                  <a:lumMod val="85000"/>
                  <a:lumOff val="15000"/>
                </a:schemeClr>
              </a:solidFill>
              <a:uFillTx/>
              <a:latin typeface="+mn-ea"/>
              <a:sym typeface="+mn-ea"/>
            </a:endParaRPr>
          </a:p>
        </p:txBody>
      </p:sp>
      <p:grpSp>
        <p:nvGrpSpPr>
          <p:cNvPr id="7" name="组合 6"/>
          <p:cNvGrpSpPr/>
          <p:nvPr/>
        </p:nvGrpSpPr>
        <p:grpSpPr>
          <a:xfrm>
            <a:off x="2884170" y="4060190"/>
            <a:ext cx="3573145" cy="690245"/>
            <a:chOff x="7225" y="5827"/>
            <a:chExt cx="4492" cy="1087"/>
          </a:xfrm>
        </p:grpSpPr>
        <p:sp>
          <p:nvSpPr>
            <p:cNvPr id="3" name="矩形 2"/>
            <p:cNvSpPr/>
            <p:nvPr/>
          </p:nvSpPr>
          <p:spPr>
            <a:xfrm>
              <a:off x="7225" y="5827"/>
              <a:ext cx="4492" cy="1087"/>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7" action="ppaction://hlinkfile"/>
                </a:rPr>
                <a:t>3.</a:t>
              </a:r>
              <a:r>
                <a:rPr lang="zh-CN" altLang="en-US" dirty="0">
                  <a:ln>
                    <a:noFill/>
                    <a:prstDash val="sysDot"/>
                  </a:ln>
                  <a:solidFill>
                    <a:schemeClr val="tx1">
                      <a:lumMod val="85000"/>
                      <a:lumOff val="15000"/>
                    </a:schemeClr>
                  </a:solidFill>
                  <a:latin typeface="+mn-ea"/>
                  <a:cs typeface="+mn-ea"/>
                  <a:sym typeface="+mn-ea"/>
                  <a:hlinkClick r:id="rId7" action="ppaction://hlinkfile"/>
                </a:rPr>
                <a:t>实训：爬取旅游网站数据</a:t>
              </a:r>
              <a:r>
                <a:rPr lang="en-US" altLang="zh-CN" dirty="0">
                  <a:ln>
                    <a:noFill/>
                    <a:prstDash val="sysDot"/>
                  </a:ln>
                  <a:solidFill>
                    <a:schemeClr val="tx1">
                      <a:lumMod val="85000"/>
                      <a:lumOff val="15000"/>
                    </a:schemeClr>
                  </a:solidFill>
                  <a:latin typeface="+mn-ea"/>
                  <a:cs typeface="+mn-ea"/>
                  <a:sym typeface="+mn-ea"/>
                  <a:hlinkClick r:id="rId7" action="ppaction://hlinkfile"/>
                </a:rPr>
                <a:t>.py</a:t>
              </a:r>
              <a:endParaRPr lang="en-US" altLang="zh-CN" dirty="0">
                <a:ln>
                  <a:noFill/>
                  <a:prstDash val="sysDot"/>
                </a:ln>
                <a:solidFill>
                  <a:schemeClr val="tx1">
                    <a:lumMod val="85000"/>
                    <a:lumOff val="15000"/>
                  </a:schemeClr>
                </a:solidFill>
                <a:latin typeface="+mn-ea"/>
                <a:cs typeface="+mn-ea"/>
                <a:sym typeface="+mn-ea"/>
              </a:endParaRPr>
            </a:p>
          </p:txBody>
        </p:sp>
        <p:pic>
          <p:nvPicPr>
            <p:cNvPr id="9" name="图片 8" descr="曲线"/>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942" y="5827"/>
              <a:ext cx="614" cy="614"/>
            </a:xfrm>
            <a:prstGeom prst="rect">
              <a:avLst/>
            </a:prstGeom>
          </p:spPr>
        </p:pic>
      </p:grpSp>
    </p:spTree>
    <p:custDataLst>
      <p:tags r:id="rId10"/>
    </p:custDataLst>
  </p:cSld>
  <p:clrMapOvr>
    <a:masterClrMapping/>
  </p:clrMapOvr>
  <p:transition>
    <p:cut/>
  </p:transition>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useBgFill="1">
        <p:nvSpPr>
          <p:cNvPr id="357" name="任意多边形: 形状 356"/>
          <p:cNvSpPr/>
          <p:nvPr>
            <p:custDataLst>
              <p:tags r:id="rId2"/>
            </p:custDataLst>
          </p:nvPr>
        </p:nvSpPr>
        <p:spPr>
          <a:xfrm>
            <a:off x="673100" y="180149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ln w="25400">
            <a:no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11" name="任意多边形: 形状 1388"/>
          <p:cNvSpPr/>
          <p:nvPr>
            <p:custDataLst>
              <p:tags r:id="rId3"/>
            </p:custDataLst>
          </p:nvPr>
        </p:nvSpPr>
        <p:spPr>
          <a:xfrm>
            <a:off x="673100" y="1717675"/>
            <a:ext cx="10904220" cy="4562475"/>
          </a:xfrm>
          <a:custGeom>
            <a:avLst/>
            <a:gdLst>
              <a:gd name="connsiteX0" fmla="*/ 4515326 w 4682585"/>
              <a:gd name="connsiteY0" fmla="*/ 1881473 h 2174272"/>
              <a:gd name="connsiteX1" fmla="*/ 4515326 w 4682585"/>
              <a:gd name="connsiteY1" fmla="*/ 2028063 h 2174272"/>
              <a:gd name="connsiteX2" fmla="*/ 4673060 w 4682585"/>
              <a:gd name="connsiteY2" fmla="*/ 2028063 h 2174272"/>
              <a:gd name="connsiteX3" fmla="*/ 4673060 w 4682585"/>
              <a:gd name="connsiteY3" fmla="*/ 1881473 h 2174272"/>
              <a:gd name="connsiteX4" fmla="*/ 4348068 w 4682585"/>
              <a:gd name="connsiteY4" fmla="*/ 1881473 h 2174272"/>
              <a:gd name="connsiteX5" fmla="*/ 4348068 w 4682585"/>
              <a:gd name="connsiteY5" fmla="*/ 2028063 h 2174272"/>
              <a:gd name="connsiteX6" fmla="*/ 4505801 w 4682585"/>
              <a:gd name="connsiteY6" fmla="*/ 2028063 h 2174272"/>
              <a:gd name="connsiteX7" fmla="*/ 4505801 w 4682585"/>
              <a:gd name="connsiteY7" fmla="*/ 1881473 h 2174272"/>
              <a:gd name="connsiteX8" fmla="*/ 4180809 w 4682585"/>
              <a:gd name="connsiteY8" fmla="*/ 1881473 h 2174272"/>
              <a:gd name="connsiteX9" fmla="*/ 4180809 w 4682585"/>
              <a:gd name="connsiteY9" fmla="*/ 2028063 h 2174272"/>
              <a:gd name="connsiteX10" fmla="*/ 4338543 w 4682585"/>
              <a:gd name="connsiteY10" fmla="*/ 2028063 h 2174272"/>
              <a:gd name="connsiteX11" fmla="*/ 4338543 w 4682585"/>
              <a:gd name="connsiteY11" fmla="*/ 1881473 h 2174272"/>
              <a:gd name="connsiteX12" fmla="*/ 4013550 w 4682585"/>
              <a:gd name="connsiteY12" fmla="*/ 1881473 h 2174272"/>
              <a:gd name="connsiteX13" fmla="*/ 4013550 w 4682585"/>
              <a:gd name="connsiteY13" fmla="*/ 2028063 h 2174272"/>
              <a:gd name="connsiteX14" fmla="*/ 4171284 w 4682585"/>
              <a:gd name="connsiteY14" fmla="*/ 2028063 h 2174272"/>
              <a:gd name="connsiteX15" fmla="*/ 4171284 w 4682585"/>
              <a:gd name="connsiteY15" fmla="*/ 1881473 h 2174272"/>
              <a:gd name="connsiteX16" fmla="*/ 3846291 w 4682585"/>
              <a:gd name="connsiteY16" fmla="*/ 1881473 h 2174272"/>
              <a:gd name="connsiteX17" fmla="*/ 3846291 w 4682585"/>
              <a:gd name="connsiteY17" fmla="*/ 2028063 h 2174272"/>
              <a:gd name="connsiteX18" fmla="*/ 4004025 w 4682585"/>
              <a:gd name="connsiteY18" fmla="*/ 2028063 h 2174272"/>
              <a:gd name="connsiteX19" fmla="*/ 4004025 w 4682585"/>
              <a:gd name="connsiteY19" fmla="*/ 1881473 h 2174272"/>
              <a:gd name="connsiteX20" fmla="*/ 3678936 w 4682585"/>
              <a:gd name="connsiteY20" fmla="*/ 1881473 h 2174272"/>
              <a:gd name="connsiteX21" fmla="*/ 3678936 w 4682585"/>
              <a:gd name="connsiteY21" fmla="*/ 2028063 h 2174272"/>
              <a:gd name="connsiteX22" fmla="*/ 3836766 w 4682585"/>
              <a:gd name="connsiteY22" fmla="*/ 2028063 h 2174272"/>
              <a:gd name="connsiteX23" fmla="*/ 3836766 w 4682585"/>
              <a:gd name="connsiteY23" fmla="*/ 1881473 h 2174272"/>
              <a:gd name="connsiteX24" fmla="*/ 3511677 w 4682585"/>
              <a:gd name="connsiteY24" fmla="*/ 1881473 h 2174272"/>
              <a:gd name="connsiteX25" fmla="*/ 3511677 w 4682585"/>
              <a:gd name="connsiteY25" fmla="*/ 2028063 h 2174272"/>
              <a:gd name="connsiteX26" fmla="*/ 3669411 w 4682585"/>
              <a:gd name="connsiteY26" fmla="*/ 2028063 h 2174272"/>
              <a:gd name="connsiteX27" fmla="*/ 3669411 w 4682585"/>
              <a:gd name="connsiteY27" fmla="*/ 1881473 h 2174272"/>
              <a:gd name="connsiteX28" fmla="*/ 3344418 w 4682585"/>
              <a:gd name="connsiteY28" fmla="*/ 1881473 h 2174272"/>
              <a:gd name="connsiteX29" fmla="*/ 3344418 w 4682585"/>
              <a:gd name="connsiteY29" fmla="*/ 2028063 h 2174272"/>
              <a:gd name="connsiteX30" fmla="*/ 3502152 w 4682585"/>
              <a:gd name="connsiteY30" fmla="*/ 2028063 h 2174272"/>
              <a:gd name="connsiteX31" fmla="*/ 3502152 w 4682585"/>
              <a:gd name="connsiteY31" fmla="*/ 1881473 h 2174272"/>
              <a:gd name="connsiteX32" fmla="*/ 3177159 w 4682585"/>
              <a:gd name="connsiteY32" fmla="*/ 1881473 h 2174272"/>
              <a:gd name="connsiteX33" fmla="*/ 3177159 w 4682585"/>
              <a:gd name="connsiteY33" fmla="*/ 2028063 h 2174272"/>
              <a:gd name="connsiteX34" fmla="*/ 3334893 w 4682585"/>
              <a:gd name="connsiteY34" fmla="*/ 2028063 h 2174272"/>
              <a:gd name="connsiteX35" fmla="*/ 3334893 w 4682585"/>
              <a:gd name="connsiteY35" fmla="*/ 1881473 h 2174272"/>
              <a:gd name="connsiteX36" fmla="*/ 3009900 w 4682585"/>
              <a:gd name="connsiteY36" fmla="*/ 1881473 h 2174272"/>
              <a:gd name="connsiteX37" fmla="*/ 3009900 w 4682585"/>
              <a:gd name="connsiteY37" fmla="*/ 2028063 h 2174272"/>
              <a:gd name="connsiteX38" fmla="*/ 3167634 w 4682585"/>
              <a:gd name="connsiteY38" fmla="*/ 2028063 h 2174272"/>
              <a:gd name="connsiteX39" fmla="*/ 3167634 w 4682585"/>
              <a:gd name="connsiteY39" fmla="*/ 1881473 h 2174272"/>
              <a:gd name="connsiteX40" fmla="*/ 2842641 w 4682585"/>
              <a:gd name="connsiteY40" fmla="*/ 1881473 h 2174272"/>
              <a:gd name="connsiteX41" fmla="*/ 2842641 w 4682585"/>
              <a:gd name="connsiteY41" fmla="*/ 2028063 h 2174272"/>
              <a:gd name="connsiteX42" fmla="*/ 3000375 w 4682585"/>
              <a:gd name="connsiteY42" fmla="*/ 2028063 h 2174272"/>
              <a:gd name="connsiteX43" fmla="*/ 3000375 w 4682585"/>
              <a:gd name="connsiteY43" fmla="*/ 1881473 h 2174272"/>
              <a:gd name="connsiteX44" fmla="*/ 2675382 w 4682585"/>
              <a:gd name="connsiteY44" fmla="*/ 1881473 h 2174272"/>
              <a:gd name="connsiteX45" fmla="*/ 2675382 w 4682585"/>
              <a:gd name="connsiteY45" fmla="*/ 2028063 h 2174272"/>
              <a:gd name="connsiteX46" fmla="*/ 2833116 w 4682585"/>
              <a:gd name="connsiteY46" fmla="*/ 2028063 h 2174272"/>
              <a:gd name="connsiteX47" fmla="*/ 2833116 w 4682585"/>
              <a:gd name="connsiteY47" fmla="*/ 1881473 h 2174272"/>
              <a:gd name="connsiteX48" fmla="*/ 2508123 w 4682585"/>
              <a:gd name="connsiteY48" fmla="*/ 1881473 h 2174272"/>
              <a:gd name="connsiteX49" fmla="*/ 2508123 w 4682585"/>
              <a:gd name="connsiteY49" fmla="*/ 2028063 h 2174272"/>
              <a:gd name="connsiteX50" fmla="*/ 2665857 w 4682585"/>
              <a:gd name="connsiteY50" fmla="*/ 2028063 h 2174272"/>
              <a:gd name="connsiteX51" fmla="*/ 2665857 w 4682585"/>
              <a:gd name="connsiteY51" fmla="*/ 1881473 h 2174272"/>
              <a:gd name="connsiteX52" fmla="*/ 2340864 w 4682585"/>
              <a:gd name="connsiteY52" fmla="*/ 1881473 h 2174272"/>
              <a:gd name="connsiteX53" fmla="*/ 2340864 w 4682585"/>
              <a:gd name="connsiteY53" fmla="*/ 2028063 h 2174272"/>
              <a:gd name="connsiteX54" fmla="*/ 2498598 w 4682585"/>
              <a:gd name="connsiteY54" fmla="*/ 2028063 h 2174272"/>
              <a:gd name="connsiteX55" fmla="*/ 2498598 w 4682585"/>
              <a:gd name="connsiteY55" fmla="*/ 1881473 h 2174272"/>
              <a:gd name="connsiteX56" fmla="*/ 2173510 w 4682585"/>
              <a:gd name="connsiteY56" fmla="*/ 1881473 h 2174272"/>
              <a:gd name="connsiteX57" fmla="*/ 2173510 w 4682585"/>
              <a:gd name="connsiteY57" fmla="*/ 2028063 h 2174272"/>
              <a:gd name="connsiteX58" fmla="*/ 2331339 w 4682585"/>
              <a:gd name="connsiteY58" fmla="*/ 2028063 h 2174272"/>
              <a:gd name="connsiteX59" fmla="*/ 2331339 w 4682585"/>
              <a:gd name="connsiteY59" fmla="*/ 1881473 h 2174272"/>
              <a:gd name="connsiteX60" fmla="*/ 2006251 w 4682585"/>
              <a:gd name="connsiteY60" fmla="*/ 1881473 h 2174272"/>
              <a:gd name="connsiteX61" fmla="*/ 2006251 w 4682585"/>
              <a:gd name="connsiteY61" fmla="*/ 2028063 h 2174272"/>
              <a:gd name="connsiteX62" fmla="*/ 2163985 w 4682585"/>
              <a:gd name="connsiteY62" fmla="*/ 2028063 h 2174272"/>
              <a:gd name="connsiteX63" fmla="*/ 2163985 w 4682585"/>
              <a:gd name="connsiteY63" fmla="*/ 1881473 h 2174272"/>
              <a:gd name="connsiteX64" fmla="*/ 1838992 w 4682585"/>
              <a:gd name="connsiteY64" fmla="*/ 1881473 h 2174272"/>
              <a:gd name="connsiteX65" fmla="*/ 1838992 w 4682585"/>
              <a:gd name="connsiteY65" fmla="*/ 2028063 h 2174272"/>
              <a:gd name="connsiteX66" fmla="*/ 1996726 w 4682585"/>
              <a:gd name="connsiteY66" fmla="*/ 2028063 h 2174272"/>
              <a:gd name="connsiteX67" fmla="*/ 1996726 w 4682585"/>
              <a:gd name="connsiteY67" fmla="*/ 1881473 h 2174272"/>
              <a:gd name="connsiteX68" fmla="*/ 1671733 w 4682585"/>
              <a:gd name="connsiteY68" fmla="*/ 1881473 h 2174272"/>
              <a:gd name="connsiteX69" fmla="*/ 1671733 w 4682585"/>
              <a:gd name="connsiteY69" fmla="*/ 2028063 h 2174272"/>
              <a:gd name="connsiteX70" fmla="*/ 1829467 w 4682585"/>
              <a:gd name="connsiteY70" fmla="*/ 2028063 h 2174272"/>
              <a:gd name="connsiteX71" fmla="*/ 1829467 w 4682585"/>
              <a:gd name="connsiteY71" fmla="*/ 1881473 h 2174272"/>
              <a:gd name="connsiteX72" fmla="*/ 1504474 w 4682585"/>
              <a:gd name="connsiteY72" fmla="*/ 1881473 h 2174272"/>
              <a:gd name="connsiteX73" fmla="*/ 1504474 w 4682585"/>
              <a:gd name="connsiteY73" fmla="*/ 2028063 h 2174272"/>
              <a:gd name="connsiteX74" fmla="*/ 1662208 w 4682585"/>
              <a:gd name="connsiteY74" fmla="*/ 2028063 h 2174272"/>
              <a:gd name="connsiteX75" fmla="*/ 1662208 w 4682585"/>
              <a:gd name="connsiteY75" fmla="*/ 1881473 h 2174272"/>
              <a:gd name="connsiteX76" fmla="*/ 1337215 w 4682585"/>
              <a:gd name="connsiteY76" fmla="*/ 1881473 h 2174272"/>
              <a:gd name="connsiteX77" fmla="*/ 1337215 w 4682585"/>
              <a:gd name="connsiteY77" fmla="*/ 2028063 h 2174272"/>
              <a:gd name="connsiteX78" fmla="*/ 1494949 w 4682585"/>
              <a:gd name="connsiteY78" fmla="*/ 2028063 h 2174272"/>
              <a:gd name="connsiteX79" fmla="*/ 1494949 w 4682585"/>
              <a:gd name="connsiteY79" fmla="*/ 1881473 h 2174272"/>
              <a:gd name="connsiteX80" fmla="*/ 1169956 w 4682585"/>
              <a:gd name="connsiteY80" fmla="*/ 1881473 h 2174272"/>
              <a:gd name="connsiteX81" fmla="*/ 1169956 w 4682585"/>
              <a:gd name="connsiteY81" fmla="*/ 2028063 h 2174272"/>
              <a:gd name="connsiteX82" fmla="*/ 1327690 w 4682585"/>
              <a:gd name="connsiteY82" fmla="*/ 2028063 h 2174272"/>
              <a:gd name="connsiteX83" fmla="*/ 1327690 w 4682585"/>
              <a:gd name="connsiteY83" fmla="*/ 1881473 h 2174272"/>
              <a:gd name="connsiteX84" fmla="*/ 1002697 w 4682585"/>
              <a:gd name="connsiteY84" fmla="*/ 1881473 h 2174272"/>
              <a:gd name="connsiteX85" fmla="*/ 1002697 w 4682585"/>
              <a:gd name="connsiteY85" fmla="*/ 2028063 h 2174272"/>
              <a:gd name="connsiteX86" fmla="*/ 1160431 w 4682585"/>
              <a:gd name="connsiteY86" fmla="*/ 2028063 h 2174272"/>
              <a:gd name="connsiteX87" fmla="*/ 1160431 w 4682585"/>
              <a:gd name="connsiteY87" fmla="*/ 1881473 h 2174272"/>
              <a:gd name="connsiteX88" fmla="*/ 835438 w 4682585"/>
              <a:gd name="connsiteY88" fmla="*/ 1881473 h 2174272"/>
              <a:gd name="connsiteX89" fmla="*/ 835438 w 4682585"/>
              <a:gd name="connsiteY89" fmla="*/ 2028063 h 2174272"/>
              <a:gd name="connsiteX90" fmla="*/ 993172 w 4682585"/>
              <a:gd name="connsiteY90" fmla="*/ 2028063 h 2174272"/>
              <a:gd name="connsiteX91" fmla="*/ 993172 w 4682585"/>
              <a:gd name="connsiteY91" fmla="*/ 1881473 h 2174272"/>
              <a:gd name="connsiteX92" fmla="*/ 668179 w 4682585"/>
              <a:gd name="connsiteY92" fmla="*/ 1881473 h 2174272"/>
              <a:gd name="connsiteX93" fmla="*/ 668179 w 4682585"/>
              <a:gd name="connsiteY93" fmla="*/ 2028063 h 2174272"/>
              <a:gd name="connsiteX94" fmla="*/ 825913 w 4682585"/>
              <a:gd name="connsiteY94" fmla="*/ 2028063 h 2174272"/>
              <a:gd name="connsiteX95" fmla="*/ 825913 w 4682585"/>
              <a:gd name="connsiteY95" fmla="*/ 1881473 h 2174272"/>
              <a:gd name="connsiteX96" fmla="*/ 500920 w 4682585"/>
              <a:gd name="connsiteY96" fmla="*/ 1881473 h 2174272"/>
              <a:gd name="connsiteX97" fmla="*/ 500920 w 4682585"/>
              <a:gd name="connsiteY97" fmla="*/ 2028063 h 2174272"/>
              <a:gd name="connsiteX98" fmla="*/ 658654 w 4682585"/>
              <a:gd name="connsiteY98" fmla="*/ 2028063 h 2174272"/>
              <a:gd name="connsiteX99" fmla="*/ 658654 w 4682585"/>
              <a:gd name="connsiteY99" fmla="*/ 1881473 h 2174272"/>
              <a:gd name="connsiteX100" fmla="*/ 333566 w 4682585"/>
              <a:gd name="connsiteY100" fmla="*/ 1881473 h 2174272"/>
              <a:gd name="connsiteX101" fmla="*/ 333566 w 4682585"/>
              <a:gd name="connsiteY101" fmla="*/ 2028063 h 2174272"/>
              <a:gd name="connsiteX102" fmla="*/ 491395 w 4682585"/>
              <a:gd name="connsiteY102" fmla="*/ 2028063 h 2174272"/>
              <a:gd name="connsiteX103" fmla="*/ 491395 w 4682585"/>
              <a:gd name="connsiteY103" fmla="*/ 1881473 h 2174272"/>
              <a:gd name="connsiteX104" fmla="*/ 166307 w 4682585"/>
              <a:gd name="connsiteY104" fmla="*/ 1881473 h 2174272"/>
              <a:gd name="connsiteX105" fmla="*/ 166307 w 4682585"/>
              <a:gd name="connsiteY105" fmla="*/ 2028063 h 2174272"/>
              <a:gd name="connsiteX106" fmla="*/ 324041 w 4682585"/>
              <a:gd name="connsiteY106" fmla="*/ 2028063 h 2174272"/>
              <a:gd name="connsiteX107" fmla="*/ 324041 w 4682585"/>
              <a:gd name="connsiteY107" fmla="*/ 1881473 h 2174272"/>
              <a:gd name="connsiteX108" fmla="*/ 9525 w 4682585"/>
              <a:gd name="connsiteY108" fmla="*/ 1881473 h 2174272"/>
              <a:gd name="connsiteX109" fmla="*/ 9525 w 4682585"/>
              <a:gd name="connsiteY109" fmla="*/ 2028063 h 2174272"/>
              <a:gd name="connsiteX110" fmla="*/ 156782 w 4682585"/>
              <a:gd name="connsiteY110" fmla="*/ 2028063 h 2174272"/>
              <a:gd name="connsiteX111" fmla="*/ 156782 w 4682585"/>
              <a:gd name="connsiteY111" fmla="*/ 1881473 h 2174272"/>
              <a:gd name="connsiteX112" fmla="*/ 4515326 w 4682585"/>
              <a:gd name="connsiteY112" fmla="*/ 1725358 h 2174272"/>
              <a:gd name="connsiteX113" fmla="*/ 4515326 w 4682585"/>
              <a:gd name="connsiteY113" fmla="*/ 1871948 h 2174272"/>
              <a:gd name="connsiteX114" fmla="*/ 4673060 w 4682585"/>
              <a:gd name="connsiteY114" fmla="*/ 1871948 h 2174272"/>
              <a:gd name="connsiteX115" fmla="*/ 4673060 w 4682585"/>
              <a:gd name="connsiteY115" fmla="*/ 1725358 h 2174272"/>
              <a:gd name="connsiteX116" fmla="*/ 4348068 w 4682585"/>
              <a:gd name="connsiteY116" fmla="*/ 1725358 h 2174272"/>
              <a:gd name="connsiteX117" fmla="*/ 4348068 w 4682585"/>
              <a:gd name="connsiteY117" fmla="*/ 1871948 h 2174272"/>
              <a:gd name="connsiteX118" fmla="*/ 4505801 w 4682585"/>
              <a:gd name="connsiteY118" fmla="*/ 1871948 h 2174272"/>
              <a:gd name="connsiteX119" fmla="*/ 4505801 w 4682585"/>
              <a:gd name="connsiteY119" fmla="*/ 1725358 h 2174272"/>
              <a:gd name="connsiteX120" fmla="*/ 4180809 w 4682585"/>
              <a:gd name="connsiteY120" fmla="*/ 1725358 h 2174272"/>
              <a:gd name="connsiteX121" fmla="*/ 4180809 w 4682585"/>
              <a:gd name="connsiteY121" fmla="*/ 1871948 h 2174272"/>
              <a:gd name="connsiteX122" fmla="*/ 4338543 w 4682585"/>
              <a:gd name="connsiteY122" fmla="*/ 1871948 h 2174272"/>
              <a:gd name="connsiteX123" fmla="*/ 4338543 w 4682585"/>
              <a:gd name="connsiteY123" fmla="*/ 1725358 h 2174272"/>
              <a:gd name="connsiteX124" fmla="*/ 4013550 w 4682585"/>
              <a:gd name="connsiteY124" fmla="*/ 1725358 h 2174272"/>
              <a:gd name="connsiteX125" fmla="*/ 4013550 w 4682585"/>
              <a:gd name="connsiteY125" fmla="*/ 1871948 h 2174272"/>
              <a:gd name="connsiteX126" fmla="*/ 4171284 w 4682585"/>
              <a:gd name="connsiteY126" fmla="*/ 1871948 h 2174272"/>
              <a:gd name="connsiteX127" fmla="*/ 4171284 w 4682585"/>
              <a:gd name="connsiteY127" fmla="*/ 1725358 h 2174272"/>
              <a:gd name="connsiteX128" fmla="*/ 3846291 w 4682585"/>
              <a:gd name="connsiteY128" fmla="*/ 1725358 h 2174272"/>
              <a:gd name="connsiteX129" fmla="*/ 3846291 w 4682585"/>
              <a:gd name="connsiteY129" fmla="*/ 1871948 h 2174272"/>
              <a:gd name="connsiteX130" fmla="*/ 4004025 w 4682585"/>
              <a:gd name="connsiteY130" fmla="*/ 1871948 h 2174272"/>
              <a:gd name="connsiteX131" fmla="*/ 4004025 w 4682585"/>
              <a:gd name="connsiteY131" fmla="*/ 1725358 h 2174272"/>
              <a:gd name="connsiteX132" fmla="*/ 3678936 w 4682585"/>
              <a:gd name="connsiteY132" fmla="*/ 1725358 h 2174272"/>
              <a:gd name="connsiteX133" fmla="*/ 3678936 w 4682585"/>
              <a:gd name="connsiteY133" fmla="*/ 1871948 h 2174272"/>
              <a:gd name="connsiteX134" fmla="*/ 3836766 w 4682585"/>
              <a:gd name="connsiteY134" fmla="*/ 1871948 h 2174272"/>
              <a:gd name="connsiteX135" fmla="*/ 3836766 w 4682585"/>
              <a:gd name="connsiteY135" fmla="*/ 1725358 h 2174272"/>
              <a:gd name="connsiteX136" fmla="*/ 3511677 w 4682585"/>
              <a:gd name="connsiteY136" fmla="*/ 1725358 h 2174272"/>
              <a:gd name="connsiteX137" fmla="*/ 3511677 w 4682585"/>
              <a:gd name="connsiteY137" fmla="*/ 1871948 h 2174272"/>
              <a:gd name="connsiteX138" fmla="*/ 3669411 w 4682585"/>
              <a:gd name="connsiteY138" fmla="*/ 1871948 h 2174272"/>
              <a:gd name="connsiteX139" fmla="*/ 3669411 w 4682585"/>
              <a:gd name="connsiteY139" fmla="*/ 1725358 h 2174272"/>
              <a:gd name="connsiteX140" fmla="*/ 3344418 w 4682585"/>
              <a:gd name="connsiteY140" fmla="*/ 1725358 h 2174272"/>
              <a:gd name="connsiteX141" fmla="*/ 3344418 w 4682585"/>
              <a:gd name="connsiteY141" fmla="*/ 1871948 h 2174272"/>
              <a:gd name="connsiteX142" fmla="*/ 3502152 w 4682585"/>
              <a:gd name="connsiteY142" fmla="*/ 1871948 h 2174272"/>
              <a:gd name="connsiteX143" fmla="*/ 3502152 w 4682585"/>
              <a:gd name="connsiteY143" fmla="*/ 1725358 h 2174272"/>
              <a:gd name="connsiteX144" fmla="*/ 3177159 w 4682585"/>
              <a:gd name="connsiteY144" fmla="*/ 1725358 h 2174272"/>
              <a:gd name="connsiteX145" fmla="*/ 3177159 w 4682585"/>
              <a:gd name="connsiteY145" fmla="*/ 1871948 h 2174272"/>
              <a:gd name="connsiteX146" fmla="*/ 3334893 w 4682585"/>
              <a:gd name="connsiteY146" fmla="*/ 1871948 h 2174272"/>
              <a:gd name="connsiteX147" fmla="*/ 3334893 w 4682585"/>
              <a:gd name="connsiteY147" fmla="*/ 1725358 h 2174272"/>
              <a:gd name="connsiteX148" fmla="*/ 3009900 w 4682585"/>
              <a:gd name="connsiteY148" fmla="*/ 1725358 h 2174272"/>
              <a:gd name="connsiteX149" fmla="*/ 3009900 w 4682585"/>
              <a:gd name="connsiteY149" fmla="*/ 1871948 h 2174272"/>
              <a:gd name="connsiteX150" fmla="*/ 3167634 w 4682585"/>
              <a:gd name="connsiteY150" fmla="*/ 1871948 h 2174272"/>
              <a:gd name="connsiteX151" fmla="*/ 3167634 w 4682585"/>
              <a:gd name="connsiteY151" fmla="*/ 1725358 h 2174272"/>
              <a:gd name="connsiteX152" fmla="*/ 2842641 w 4682585"/>
              <a:gd name="connsiteY152" fmla="*/ 1725358 h 2174272"/>
              <a:gd name="connsiteX153" fmla="*/ 2842641 w 4682585"/>
              <a:gd name="connsiteY153" fmla="*/ 1871948 h 2174272"/>
              <a:gd name="connsiteX154" fmla="*/ 3000375 w 4682585"/>
              <a:gd name="connsiteY154" fmla="*/ 1871948 h 2174272"/>
              <a:gd name="connsiteX155" fmla="*/ 3000375 w 4682585"/>
              <a:gd name="connsiteY155" fmla="*/ 1725358 h 2174272"/>
              <a:gd name="connsiteX156" fmla="*/ 2675382 w 4682585"/>
              <a:gd name="connsiteY156" fmla="*/ 1725358 h 2174272"/>
              <a:gd name="connsiteX157" fmla="*/ 2675382 w 4682585"/>
              <a:gd name="connsiteY157" fmla="*/ 1871948 h 2174272"/>
              <a:gd name="connsiteX158" fmla="*/ 2833116 w 4682585"/>
              <a:gd name="connsiteY158" fmla="*/ 1871948 h 2174272"/>
              <a:gd name="connsiteX159" fmla="*/ 2833116 w 4682585"/>
              <a:gd name="connsiteY159" fmla="*/ 1725358 h 2174272"/>
              <a:gd name="connsiteX160" fmla="*/ 2508123 w 4682585"/>
              <a:gd name="connsiteY160" fmla="*/ 1725358 h 2174272"/>
              <a:gd name="connsiteX161" fmla="*/ 2508123 w 4682585"/>
              <a:gd name="connsiteY161" fmla="*/ 1871948 h 2174272"/>
              <a:gd name="connsiteX162" fmla="*/ 2665857 w 4682585"/>
              <a:gd name="connsiteY162" fmla="*/ 1871948 h 2174272"/>
              <a:gd name="connsiteX163" fmla="*/ 2665857 w 4682585"/>
              <a:gd name="connsiteY163" fmla="*/ 1725358 h 2174272"/>
              <a:gd name="connsiteX164" fmla="*/ 2340864 w 4682585"/>
              <a:gd name="connsiteY164" fmla="*/ 1725358 h 2174272"/>
              <a:gd name="connsiteX165" fmla="*/ 2340864 w 4682585"/>
              <a:gd name="connsiteY165" fmla="*/ 1871948 h 2174272"/>
              <a:gd name="connsiteX166" fmla="*/ 2498598 w 4682585"/>
              <a:gd name="connsiteY166" fmla="*/ 1871948 h 2174272"/>
              <a:gd name="connsiteX167" fmla="*/ 2498598 w 4682585"/>
              <a:gd name="connsiteY167" fmla="*/ 1725358 h 2174272"/>
              <a:gd name="connsiteX168" fmla="*/ 2173510 w 4682585"/>
              <a:gd name="connsiteY168" fmla="*/ 1725358 h 2174272"/>
              <a:gd name="connsiteX169" fmla="*/ 2173510 w 4682585"/>
              <a:gd name="connsiteY169" fmla="*/ 1871948 h 2174272"/>
              <a:gd name="connsiteX170" fmla="*/ 2331339 w 4682585"/>
              <a:gd name="connsiteY170" fmla="*/ 1871948 h 2174272"/>
              <a:gd name="connsiteX171" fmla="*/ 2331339 w 4682585"/>
              <a:gd name="connsiteY171" fmla="*/ 1725358 h 2174272"/>
              <a:gd name="connsiteX172" fmla="*/ 2006251 w 4682585"/>
              <a:gd name="connsiteY172" fmla="*/ 1725358 h 2174272"/>
              <a:gd name="connsiteX173" fmla="*/ 2006251 w 4682585"/>
              <a:gd name="connsiteY173" fmla="*/ 1871948 h 2174272"/>
              <a:gd name="connsiteX174" fmla="*/ 2163985 w 4682585"/>
              <a:gd name="connsiteY174" fmla="*/ 1871948 h 2174272"/>
              <a:gd name="connsiteX175" fmla="*/ 2163985 w 4682585"/>
              <a:gd name="connsiteY175" fmla="*/ 1725358 h 2174272"/>
              <a:gd name="connsiteX176" fmla="*/ 1838992 w 4682585"/>
              <a:gd name="connsiteY176" fmla="*/ 1725358 h 2174272"/>
              <a:gd name="connsiteX177" fmla="*/ 1838992 w 4682585"/>
              <a:gd name="connsiteY177" fmla="*/ 1871948 h 2174272"/>
              <a:gd name="connsiteX178" fmla="*/ 1996726 w 4682585"/>
              <a:gd name="connsiteY178" fmla="*/ 1871948 h 2174272"/>
              <a:gd name="connsiteX179" fmla="*/ 1996726 w 4682585"/>
              <a:gd name="connsiteY179" fmla="*/ 1725358 h 2174272"/>
              <a:gd name="connsiteX180" fmla="*/ 1671733 w 4682585"/>
              <a:gd name="connsiteY180" fmla="*/ 1725358 h 2174272"/>
              <a:gd name="connsiteX181" fmla="*/ 1671733 w 4682585"/>
              <a:gd name="connsiteY181" fmla="*/ 1871948 h 2174272"/>
              <a:gd name="connsiteX182" fmla="*/ 1829467 w 4682585"/>
              <a:gd name="connsiteY182" fmla="*/ 1871948 h 2174272"/>
              <a:gd name="connsiteX183" fmla="*/ 1829467 w 4682585"/>
              <a:gd name="connsiteY183" fmla="*/ 1725358 h 2174272"/>
              <a:gd name="connsiteX184" fmla="*/ 1504474 w 4682585"/>
              <a:gd name="connsiteY184" fmla="*/ 1725358 h 2174272"/>
              <a:gd name="connsiteX185" fmla="*/ 1504474 w 4682585"/>
              <a:gd name="connsiteY185" fmla="*/ 1871948 h 2174272"/>
              <a:gd name="connsiteX186" fmla="*/ 1662208 w 4682585"/>
              <a:gd name="connsiteY186" fmla="*/ 1871948 h 2174272"/>
              <a:gd name="connsiteX187" fmla="*/ 1662208 w 4682585"/>
              <a:gd name="connsiteY187" fmla="*/ 1725358 h 2174272"/>
              <a:gd name="connsiteX188" fmla="*/ 1337215 w 4682585"/>
              <a:gd name="connsiteY188" fmla="*/ 1725358 h 2174272"/>
              <a:gd name="connsiteX189" fmla="*/ 1337215 w 4682585"/>
              <a:gd name="connsiteY189" fmla="*/ 1871948 h 2174272"/>
              <a:gd name="connsiteX190" fmla="*/ 1494949 w 4682585"/>
              <a:gd name="connsiteY190" fmla="*/ 1871948 h 2174272"/>
              <a:gd name="connsiteX191" fmla="*/ 1494949 w 4682585"/>
              <a:gd name="connsiteY191" fmla="*/ 1725358 h 2174272"/>
              <a:gd name="connsiteX192" fmla="*/ 1169956 w 4682585"/>
              <a:gd name="connsiteY192" fmla="*/ 1725358 h 2174272"/>
              <a:gd name="connsiteX193" fmla="*/ 1169956 w 4682585"/>
              <a:gd name="connsiteY193" fmla="*/ 1871948 h 2174272"/>
              <a:gd name="connsiteX194" fmla="*/ 1327690 w 4682585"/>
              <a:gd name="connsiteY194" fmla="*/ 1871948 h 2174272"/>
              <a:gd name="connsiteX195" fmla="*/ 1327690 w 4682585"/>
              <a:gd name="connsiteY195" fmla="*/ 1725358 h 2174272"/>
              <a:gd name="connsiteX196" fmla="*/ 1002697 w 4682585"/>
              <a:gd name="connsiteY196" fmla="*/ 1725358 h 2174272"/>
              <a:gd name="connsiteX197" fmla="*/ 1002697 w 4682585"/>
              <a:gd name="connsiteY197" fmla="*/ 1871948 h 2174272"/>
              <a:gd name="connsiteX198" fmla="*/ 1160431 w 4682585"/>
              <a:gd name="connsiteY198" fmla="*/ 1871948 h 2174272"/>
              <a:gd name="connsiteX199" fmla="*/ 1160431 w 4682585"/>
              <a:gd name="connsiteY199" fmla="*/ 1725358 h 2174272"/>
              <a:gd name="connsiteX200" fmla="*/ 835438 w 4682585"/>
              <a:gd name="connsiteY200" fmla="*/ 1725358 h 2174272"/>
              <a:gd name="connsiteX201" fmla="*/ 835438 w 4682585"/>
              <a:gd name="connsiteY201" fmla="*/ 1871948 h 2174272"/>
              <a:gd name="connsiteX202" fmla="*/ 993172 w 4682585"/>
              <a:gd name="connsiteY202" fmla="*/ 1871948 h 2174272"/>
              <a:gd name="connsiteX203" fmla="*/ 993172 w 4682585"/>
              <a:gd name="connsiteY203" fmla="*/ 1725358 h 2174272"/>
              <a:gd name="connsiteX204" fmla="*/ 668179 w 4682585"/>
              <a:gd name="connsiteY204" fmla="*/ 1725358 h 2174272"/>
              <a:gd name="connsiteX205" fmla="*/ 668179 w 4682585"/>
              <a:gd name="connsiteY205" fmla="*/ 1871948 h 2174272"/>
              <a:gd name="connsiteX206" fmla="*/ 825913 w 4682585"/>
              <a:gd name="connsiteY206" fmla="*/ 1871948 h 2174272"/>
              <a:gd name="connsiteX207" fmla="*/ 825913 w 4682585"/>
              <a:gd name="connsiteY207" fmla="*/ 1725358 h 2174272"/>
              <a:gd name="connsiteX208" fmla="*/ 500920 w 4682585"/>
              <a:gd name="connsiteY208" fmla="*/ 1725358 h 2174272"/>
              <a:gd name="connsiteX209" fmla="*/ 500920 w 4682585"/>
              <a:gd name="connsiteY209" fmla="*/ 1871948 h 2174272"/>
              <a:gd name="connsiteX210" fmla="*/ 658654 w 4682585"/>
              <a:gd name="connsiteY210" fmla="*/ 1871948 h 2174272"/>
              <a:gd name="connsiteX211" fmla="*/ 658654 w 4682585"/>
              <a:gd name="connsiteY211" fmla="*/ 1725358 h 2174272"/>
              <a:gd name="connsiteX212" fmla="*/ 333566 w 4682585"/>
              <a:gd name="connsiteY212" fmla="*/ 1725358 h 2174272"/>
              <a:gd name="connsiteX213" fmla="*/ 333566 w 4682585"/>
              <a:gd name="connsiteY213" fmla="*/ 1871948 h 2174272"/>
              <a:gd name="connsiteX214" fmla="*/ 491395 w 4682585"/>
              <a:gd name="connsiteY214" fmla="*/ 1871948 h 2174272"/>
              <a:gd name="connsiteX215" fmla="*/ 491395 w 4682585"/>
              <a:gd name="connsiteY215" fmla="*/ 1725358 h 2174272"/>
              <a:gd name="connsiteX216" fmla="*/ 166307 w 4682585"/>
              <a:gd name="connsiteY216" fmla="*/ 1725358 h 2174272"/>
              <a:gd name="connsiteX217" fmla="*/ 166307 w 4682585"/>
              <a:gd name="connsiteY217" fmla="*/ 1871948 h 2174272"/>
              <a:gd name="connsiteX218" fmla="*/ 324041 w 4682585"/>
              <a:gd name="connsiteY218" fmla="*/ 1871948 h 2174272"/>
              <a:gd name="connsiteX219" fmla="*/ 324041 w 4682585"/>
              <a:gd name="connsiteY219" fmla="*/ 1725358 h 2174272"/>
              <a:gd name="connsiteX220" fmla="*/ 9525 w 4682585"/>
              <a:gd name="connsiteY220" fmla="*/ 1725358 h 2174272"/>
              <a:gd name="connsiteX221" fmla="*/ 9525 w 4682585"/>
              <a:gd name="connsiteY221" fmla="*/ 1871948 h 2174272"/>
              <a:gd name="connsiteX222" fmla="*/ 156782 w 4682585"/>
              <a:gd name="connsiteY222" fmla="*/ 1871948 h 2174272"/>
              <a:gd name="connsiteX223" fmla="*/ 156782 w 4682585"/>
              <a:gd name="connsiteY223" fmla="*/ 1725358 h 2174272"/>
              <a:gd name="connsiteX224" fmla="*/ 4515326 w 4682585"/>
              <a:gd name="connsiteY224" fmla="*/ 1569243 h 2174272"/>
              <a:gd name="connsiteX225" fmla="*/ 4515326 w 4682585"/>
              <a:gd name="connsiteY225" fmla="*/ 1715833 h 2174272"/>
              <a:gd name="connsiteX226" fmla="*/ 4673060 w 4682585"/>
              <a:gd name="connsiteY226" fmla="*/ 1715833 h 2174272"/>
              <a:gd name="connsiteX227" fmla="*/ 4673060 w 4682585"/>
              <a:gd name="connsiteY227" fmla="*/ 1569243 h 2174272"/>
              <a:gd name="connsiteX228" fmla="*/ 4348068 w 4682585"/>
              <a:gd name="connsiteY228" fmla="*/ 1569243 h 2174272"/>
              <a:gd name="connsiteX229" fmla="*/ 4348068 w 4682585"/>
              <a:gd name="connsiteY229" fmla="*/ 1715833 h 2174272"/>
              <a:gd name="connsiteX230" fmla="*/ 4505801 w 4682585"/>
              <a:gd name="connsiteY230" fmla="*/ 1715833 h 2174272"/>
              <a:gd name="connsiteX231" fmla="*/ 4505801 w 4682585"/>
              <a:gd name="connsiteY231" fmla="*/ 1569243 h 2174272"/>
              <a:gd name="connsiteX232" fmla="*/ 4180809 w 4682585"/>
              <a:gd name="connsiteY232" fmla="*/ 1569243 h 2174272"/>
              <a:gd name="connsiteX233" fmla="*/ 4180809 w 4682585"/>
              <a:gd name="connsiteY233" fmla="*/ 1715833 h 2174272"/>
              <a:gd name="connsiteX234" fmla="*/ 4338543 w 4682585"/>
              <a:gd name="connsiteY234" fmla="*/ 1715833 h 2174272"/>
              <a:gd name="connsiteX235" fmla="*/ 4338543 w 4682585"/>
              <a:gd name="connsiteY235" fmla="*/ 1569243 h 2174272"/>
              <a:gd name="connsiteX236" fmla="*/ 4013550 w 4682585"/>
              <a:gd name="connsiteY236" fmla="*/ 1569243 h 2174272"/>
              <a:gd name="connsiteX237" fmla="*/ 4013550 w 4682585"/>
              <a:gd name="connsiteY237" fmla="*/ 1715833 h 2174272"/>
              <a:gd name="connsiteX238" fmla="*/ 4171284 w 4682585"/>
              <a:gd name="connsiteY238" fmla="*/ 1715833 h 2174272"/>
              <a:gd name="connsiteX239" fmla="*/ 4171284 w 4682585"/>
              <a:gd name="connsiteY239" fmla="*/ 1569243 h 2174272"/>
              <a:gd name="connsiteX240" fmla="*/ 3846291 w 4682585"/>
              <a:gd name="connsiteY240" fmla="*/ 1569243 h 2174272"/>
              <a:gd name="connsiteX241" fmla="*/ 3846291 w 4682585"/>
              <a:gd name="connsiteY241" fmla="*/ 1715833 h 2174272"/>
              <a:gd name="connsiteX242" fmla="*/ 4004025 w 4682585"/>
              <a:gd name="connsiteY242" fmla="*/ 1715833 h 2174272"/>
              <a:gd name="connsiteX243" fmla="*/ 4004025 w 4682585"/>
              <a:gd name="connsiteY243" fmla="*/ 1569243 h 2174272"/>
              <a:gd name="connsiteX244" fmla="*/ 3678936 w 4682585"/>
              <a:gd name="connsiteY244" fmla="*/ 1569243 h 2174272"/>
              <a:gd name="connsiteX245" fmla="*/ 3678936 w 4682585"/>
              <a:gd name="connsiteY245" fmla="*/ 1715833 h 2174272"/>
              <a:gd name="connsiteX246" fmla="*/ 3836766 w 4682585"/>
              <a:gd name="connsiteY246" fmla="*/ 1715833 h 2174272"/>
              <a:gd name="connsiteX247" fmla="*/ 3836766 w 4682585"/>
              <a:gd name="connsiteY247" fmla="*/ 1569243 h 2174272"/>
              <a:gd name="connsiteX248" fmla="*/ 3511677 w 4682585"/>
              <a:gd name="connsiteY248" fmla="*/ 1569243 h 2174272"/>
              <a:gd name="connsiteX249" fmla="*/ 3511677 w 4682585"/>
              <a:gd name="connsiteY249" fmla="*/ 1715833 h 2174272"/>
              <a:gd name="connsiteX250" fmla="*/ 3669411 w 4682585"/>
              <a:gd name="connsiteY250" fmla="*/ 1715833 h 2174272"/>
              <a:gd name="connsiteX251" fmla="*/ 3669411 w 4682585"/>
              <a:gd name="connsiteY251" fmla="*/ 1569243 h 2174272"/>
              <a:gd name="connsiteX252" fmla="*/ 3344418 w 4682585"/>
              <a:gd name="connsiteY252" fmla="*/ 1569243 h 2174272"/>
              <a:gd name="connsiteX253" fmla="*/ 3344418 w 4682585"/>
              <a:gd name="connsiteY253" fmla="*/ 1715833 h 2174272"/>
              <a:gd name="connsiteX254" fmla="*/ 3502152 w 4682585"/>
              <a:gd name="connsiteY254" fmla="*/ 1715833 h 2174272"/>
              <a:gd name="connsiteX255" fmla="*/ 3502152 w 4682585"/>
              <a:gd name="connsiteY255" fmla="*/ 1569243 h 2174272"/>
              <a:gd name="connsiteX256" fmla="*/ 3177159 w 4682585"/>
              <a:gd name="connsiteY256" fmla="*/ 1569243 h 2174272"/>
              <a:gd name="connsiteX257" fmla="*/ 3177159 w 4682585"/>
              <a:gd name="connsiteY257" fmla="*/ 1715833 h 2174272"/>
              <a:gd name="connsiteX258" fmla="*/ 3334893 w 4682585"/>
              <a:gd name="connsiteY258" fmla="*/ 1715833 h 2174272"/>
              <a:gd name="connsiteX259" fmla="*/ 3334893 w 4682585"/>
              <a:gd name="connsiteY259" fmla="*/ 1569243 h 2174272"/>
              <a:gd name="connsiteX260" fmla="*/ 3009900 w 4682585"/>
              <a:gd name="connsiteY260" fmla="*/ 1569243 h 2174272"/>
              <a:gd name="connsiteX261" fmla="*/ 3009900 w 4682585"/>
              <a:gd name="connsiteY261" fmla="*/ 1715833 h 2174272"/>
              <a:gd name="connsiteX262" fmla="*/ 3167634 w 4682585"/>
              <a:gd name="connsiteY262" fmla="*/ 1715833 h 2174272"/>
              <a:gd name="connsiteX263" fmla="*/ 3167634 w 4682585"/>
              <a:gd name="connsiteY263" fmla="*/ 1569243 h 2174272"/>
              <a:gd name="connsiteX264" fmla="*/ 2842641 w 4682585"/>
              <a:gd name="connsiteY264" fmla="*/ 1569243 h 2174272"/>
              <a:gd name="connsiteX265" fmla="*/ 2842641 w 4682585"/>
              <a:gd name="connsiteY265" fmla="*/ 1715833 h 2174272"/>
              <a:gd name="connsiteX266" fmla="*/ 3000375 w 4682585"/>
              <a:gd name="connsiteY266" fmla="*/ 1715833 h 2174272"/>
              <a:gd name="connsiteX267" fmla="*/ 3000375 w 4682585"/>
              <a:gd name="connsiteY267" fmla="*/ 1569243 h 2174272"/>
              <a:gd name="connsiteX268" fmla="*/ 2675382 w 4682585"/>
              <a:gd name="connsiteY268" fmla="*/ 1569243 h 2174272"/>
              <a:gd name="connsiteX269" fmla="*/ 2675382 w 4682585"/>
              <a:gd name="connsiteY269" fmla="*/ 1715833 h 2174272"/>
              <a:gd name="connsiteX270" fmla="*/ 2833116 w 4682585"/>
              <a:gd name="connsiteY270" fmla="*/ 1715833 h 2174272"/>
              <a:gd name="connsiteX271" fmla="*/ 2833116 w 4682585"/>
              <a:gd name="connsiteY271" fmla="*/ 1569243 h 2174272"/>
              <a:gd name="connsiteX272" fmla="*/ 2508123 w 4682585"/>
              <a:gd name="connsiteY272" fmla="*/ 1569243 h 2174272"/>
              <a:gd name="connsiteX273" fmla="*/ 2508123 w 4682585"/>
              <a:gd name="connsiteY273" fmla="*/ 1715833 h 2174272"/>
              <a:gd name="connsiteX274" fmla="*/ 2665857 w 4682585"/>
              <a:gd name="connsiteY274" fmla="*/ 1715833 h 2174272"/>
              <a:gd name="connsiteX275" fmla="*/ 2665857 w 4682585"/>
              <a:gd name="connsiteY275" fmla="*/ 1569243 h 2174272"/>
              <a:gd name="connsiteX276" fmla="*/ 2340864 w 4682585"/>
              <a:gd name="connsiteY276" fmla="*/ 1569243 h 2174272"/>
              <a:gd name="connsiteX277" fmla="*/ 2340864 w 4682585"/>
              <a:gd name="connsiteY277" fmla="*/ 1715833 h 2174272"/>
              <a:gd name="connsiteX278" fmla="*/ 2498598 w 4682585"/>
              <a:gd name="connsiteY278" fmla="*/ 1715833 h 2174272"/>
              <a:gd name="connsiteX279" fmla="*/ 2498598 w 4682585"/>
              <a:gd name="connsiteY279" fmla="*/ 1569243 h 2174272"/>
              <a:gd name="connsiteX280" fmla="*/ 2173510 w 4682585"/>
              <a:gd name="connsiteY280" fmla="*/ 1569243 h 2174272"/>
              <a:gd name="connsiteX281" fmla="*/ 2173510 w 4682585"/>
              <a:gd name="connsiteY281" fmla="*/ 1715833 h 2174272"/>
              <a:gd name="connsiteX282" fmla="*/ 2331339 w 4682585"/>
              <a:gd name="connsiteY282" fmla="*/ 1715833 h 2174272"/>
              <a:gd name="connsiteX283" fmla="*/ 2331339 w 4682585"/>
              <a:gd name="connsiteY283" fmla="*/ 1569243 h 2174272"/>
              <a:gd name="connsiteX284" fmla="*/ 2006251 w 4682585"/>
              <a:gd name="connsiteY284" fmla="*/ 1569243 h 2174272"/>
              <a:gd name="connsiteX285" fmla="*/ 2006251 w 4682585"/>
              <a:gd name="connsiteY285" fmla="*/ 1715833 h 2174272"/>
              <a:gd name="connsiteX286" fmla="*/ 2163985 w 4682585"/>
              <a:gd name="connsiteY286" fmla="*/ 1715833 h 2174272"/>
              <a:gd name="connsiteX287" fmla="*/ 2163985 w 4682585"/>
              <a:gd name="connsiteY287" fmla="*/ 1569243 h 2174272"/>
              <a:gd name="connsiteX288" fmla="*/ 1838992 w 4682585"/>
              <a:gd name="connsiteY288" fmla="*/ 1569243 h 2174272"/>
              <a:gd name="connsiteX289" fmla="*/ 1838992 w 4682585"/>
              <a:gd name="connsiteY289" fmla="*/ 1715833 h 2174272"/>
              <a:gd name="connsiteX290" fmla="*/ 1996726 w 4682585"/>
              <a:gd name="connsiteY290" fmla="*/ 1715833 h 2174272"/>
              <a:gd name="connsiteX291" fmla="*/ 1996726 w 4682585"/>
              <a:gd name="connsiteY291" fmla="*/ 1569243 h 2174272"/>
              <a:gd name="connsiteX292" fmla="*/ 1671733 w 4682585"/>
              <a:gd name="connsiteY292" fmla="*/ 1569243 h 2174272"/>
              <a:gd name="connsiteX293" fmla="*/ 1671733 w 4682585"/>
              <a:gd name="connsiteY293" fmla="*/ 1715833 h 2174272"/>
              <a:gd name="connsiteX294" fmla="*/ 1829467 w 4682585"/>
              <a:gd name="connsiteY294" fmla="*/ 1715833 h 2174272"/>
              <a:gd name="connsiteX295" fmla="*/ 1829467 w 4682585"/>
              <a:gd name="connsiteY295" fmla="*/ 1569243 h 2174272"/>
              <a:gd name="connsiteX296" fmla="*/ 1504474 w 4682585"/>
              <a:gd name="connsiteY296" fmla="*/ 1569243 h 2174272"/>
              <a:gd name="connsiteX297" fmla="*/ 1504474 w 4682585"/>
              <a:gd name="connsiteY297" fmla="*/ 1715833 h 2174272"/>
              <a:gd name="connsiteX298" fmla="*/ 1662208 w 4682585"/>
              <a:gd name="connsiteY298" fmla="*/ 1715833 h 2174272"/>
              <a:gd name="connsiteX299" fmla="*/ 1662208 w 4682585"/>
              <a:gd name="connsiteY299" fmla="*/ 1569243 h 2174272"/>
              <a:gd name="connsiteX300" fmla="*/ 1337215 w 4682585"/>
              <a:gd name="connsiteY300" fmla="*/ 1569243 h 2174272"/>
              <a:gd name="connsiteX301" fmla="*/ 1337215 w 4682585"/>
              <a:gd name="connsiteY301" fmla="*/ 1715833 h 2174272"/>
              <a:gd name="connsiteX302" fmla="*/ 1494949 w 4682585"/>
              <a:gd name="connsiteY302" fmla="*/ 1715833 h 2174272"/>
              <a:gd name="connsiteX303" fmla="*/ 1494949 w 4682585"/>
              <a:gd name="connsiteY303" fmla="*/ 1569243 h 2174272"/>
              <a:gd name="connsiteX304" fmla="*/ 1169956 w 4682585"/>
              <a:gd name="connsiteY304" fmla="*/ 1569243 h 2174272"/>
              <a:gd name="connsiteX305" fmla="*/ 1169956 w 4682585"/>
              <a:gd name="connsiteY305" fmla="*/ 1715833 h 2174272"/>
              <a:gd name="connsiteX306" fmla="*/ 1327690 w 4682585"/>
              <a:gd name="connsiteY306" fmla="*/ 1715833 h 2174272"/>
              <a:gd name="connsiteX307" fmla="*/ 1327690 w 4682585"/>
              <a:gd name="connsiteY307" fmla="*/ 1569243 h 2174272"/>
              <a:gd name="connsiteX308" fmla="*/ 1002697 w 4682585"/>
              <a:gd name="connsiteY308" fmla="*/ 1569243 h 2174272"/>
              <a:gd name="connsiteX309" fmla="*/ 1002697 w 4682585"/>
              <a:gd name="connsiteY309" fmla="*/ 1715833 h 2174272"/>
              <a:gd name="connsiteX310" fmla="*/ 1160431 w 4682585"/>
              <a:gd name="connsiteY310" fmla="*/ 1715833 h 2174272"/>
              <a:gd name="connsiteX311" fmla="*/ 1160431 w 4682585"/>
              <a:gd name="connsiteY311" fmla="*/ 1569243 h 2174272"/>
              <a:gd name="connsiteX312" fmla="*/ 835438 w 4682585"/>
              <a:gd name="connsiteY312" fmla="*/ 1569243 h 2174272"/>
              <a:gd name="connsiteX313" fmla="*/ 835438 w 4682585"/>
              <a:gd name="connsiteY313" fmla="*/ 1715833 h 2174272"/>
              <a:gd name="connsiteX314" fmla="*/ 993172 w 4682585"/>
              <a:gd name="connsiteY314" fmla="*/ 1715833 h 2174272"/>
              <a:gd name="connsiteX315" fmla="*/ 993172 w 4682585"/>
              <a:gd name="connsiteY315" fmla="*/ 1569243 h 2174272"/>
              <a:gd name="connsiteX316" fmla="*/ 668179 w 4682585"/>
              <a:gd name="connsiteY316" fmla="*/ 1569243 h 2174272"/>
              <a:gd name="connsiteX317" fmla="*/ 668179 w 4682585"/>
              <a:gd name="connsiteY317" fmla="*/ 1715833 h 2174272"/>
              <a:gd name="connsiteX318" fmla="*/ 825913 w 4682585"/>
              <a:gd name="connsiteY318" fmla="*/ 1715833 h 2174272"/>
              <a:gd name="connsiteX319" fmla="*/ 825913 w 4682585"/>
              <a:gd name="connsiteY319" fmla="*/ 1569243 h 2174272"/>
              <a:gd name="connsiteX320" fmla="*/ 500920 w 4682585"/>
              <a:gd name="connsiteY320" fmla="*/ 1569243 h 2174272"/>
              <a:gd name="connsiteX321" fmla="*/ 500920 w 4682585"/>
              <a:gd name="connsiteY321" fmla="*/ 1715833 h 2174272"/>
              <a:gd name="connsiteX322" fmla="*/ 658654 w 4682585"/>
              <a:gd name="connsiteY322" fmla="*/ 1715833 h 2174272"/>
              <a:gd name="connsiteX323" fmla="*/ 658654 w 4682585"/>
              <a:gd name="connsiteY323" fmla="*/ 1569243 h 2174272"/>
              <a:gd name="connsiteX324" fmla="*/ 333566 w 4682585"/>
              <a:gd name="connsiteY324" fmla="*/ 1569243 h 2174272"/>
              <a:gd name="connsiteX325" fmla="*/ 333566 w 4682585"/>
              <a:gd name="connsiteY325" fmla="*/ 1715833 h 2174272"/>
              <a:gd name="connsiteX326" fmla="*/ 491395 w 4682585"/>
              <a:gd name="connsiteY326" fmla="*/ 1715833 h 2174272"/>
              <a:gd name="connsiteX327" fmla="*/ 491395 w 4682585"/>
              <a:gd name="connsiteY327" fmla="*/ 1569243 h 2174272"/>
              <a:gd name="connsiteX328" fmla="*/ 166307 w 4682585"/>
              <a:gd name="connsiteY328" fmla="*/ 1569243 h 2174272"/>
              <a:gd name="connsiteX329" fmla="*/ 166307 w 4682585"/>
              <a:gd name="connsiteY329" fmla="*/ 1715833 h 2174272"/>
              <a:gd name="connsiteX330" fmla="*/ 324041 w 4682585"/>
              <a:gd name="connsiteY330" fmla="*/ 1715833 h 2174272"/>
              <a:gd name="connsiteX331" fmla="*/ 324041 w 4682585"/>
              <a:gd name="connsiteY331" fmla="*/ 1569243 h 2174272"/>
              <a:gd name="connsiteX332" fmla="*/ 9525 w 4682585"/>
              <a:gd name="connsiteY332" fmla="*/ 1569243 h 2174272"/>
              <a:gd name="connsiteX333" fmla="*/ 9525 w 4682585"/>
              <a:gd name="connsiteY333" fmla="*/ 1715833 h 2174272"/>
              <a:gd name="connsiteX334" fmla="*/ 156782 w 4682585"/>
              <a:gd name="connsiteY334" fmla="*/ 1715833 h 2174272"/>
              <a:gd name="connsiteX335" fmla="*/ 156782 w 4682585"/>
              <a:gd name="connsiteY335" fmla="*/ 1569243 h 2174272"/>
              <a:gd name="connsiteX336" fmla="*/ 4515326 w 4682585"/>
              <a:gd name="connsiteY336" fmla="*/ 1413129 h 2174272"/>
              <a:gd name="connsiteX337" fmla="*/ 4515326 w 4682585"/>
              <a:gd name="connsiteY337" fmla="*/ 1559718 h 2174272"/>
              <a:gd name="connsiteX338" fmla="*/ 4673060 w 4682585"/>
              <a:gd name="connsiteY338" fmla="*/ 1559718 h 2174272"/>
              <a:gd name="connsiteX339" fmla="*/ 4673060 w 4682585"/>
              <a:gd name="connsiteY339" fmla="*/ 1413129 h 2174272"/>
              <a:gd name="connsiteX340" fmla="*/ 4348068 w 4682585"/>
              <a:gd name="connsiteY340" fmla="*/ 1413129 h 2174272"/>
              <a:gd name="connsiteX341" fmla="*/ 4348068 w 4682585"/>
              <a:gd name="connsiteY341" fmla="*/ 1559718 h 2174272"/>
              <a:gd name="connsiteX342" fmla="*/ 4505801 w 4682585"/>
              <a:gd name="connsiteY342" fmla="*/ 1559718 h 2174272"/>
              <a:gd name="connsiteX343" fmla="*/ 4505801 w 4682585"/>
              <a:gd name="connsiteY343" fmla="*/ 1413129 h 2174272"/>
              <a:gd name="connsiteX344" fmla="*/ 4180809 w 4682585"/>
              <a:gd name="connsiteY344" fmla="*/ 1413129 h 2174272"/>
              <a:gd name="connsiteX345" fmla="*/ 4180809 w 4682585"/>
              <a:gd name="connsiteY345" fmla="*/ 1559718 h 2174272"/>
              <a:gd name="connsiteX346" fmla="*/ 4338543 w 4682585"/>
              <a:gd name="connsiteY346" fmla="*/ 1559718 h 2174272"/>
              <a:gd name="connsiteX347" fmla="*/ 4338543 w 4682585"/>
              <a:gd name="connsiteY347" fmla="*/ 1413129 h 2174272"/>
              <a:gd name="connsiteX348" fmla="*/ 4013550 w 4682585"/>
              <a:gd name="connsiteY348" fmla="*/ 1413129 h 2174272"/>
              <a:gd name="connsiteX349" fmla="*/ 4013550 w 4682585"/>
              <a:gd name="connsiteY349" fmla="*/ 1559718 h 2174272"/>
              <a:gd name="connsiteX350" fmla="*/ 4171284 w 4682585"/>
              <a:gd name="connsiteY350" fmla="*/ 1559718 h 2174272"/>
              <a:gd name="connsiteX351" fmla="*/ 4171284 w 4682585"/>
              <a:gd name="connsiteY351" fmla="*/ 1413129 h 2174272"/>
              <a:gd name="connsiteX352" fmla="*/ 3846291 w 4682585"/>
              <a:gd name="connsiteY352" fmla="*/ 1413129 h 2174272"/>
              <a:gd name="connsiteX353" fmla="*/ 3846291 w 4682585"/>
              <a:gd name="connsiteY353" fmla="*/ 1559718 h 2174272"/>
              <a:gd name="connsiteX354" fmla="*/ 4004025 w 4682585"/>
              <a:gd name="connsiteY354" fmla="*/ 1559718 h 2174272"/>
              <a:gd name="connsiteX355" fmla="*/ 4004025 w 4682585"/>
              <a:gd name="connsiteY355" fmla="*/ 1413129 h 2174272"/>
              <a:gd name="connsiteX356" fmla="*/ 3678936 w 4682585"/>
              <a:gd name="connsiteY356" fmla="*/ 1413129 h 2174272"/>
              <a:gd name="connsiteX357" fmla="*/ 3678936 w 4682585"/>
              <a:gd name="connsiteY357" fmla="*/ 1559718 h 2174272"/>
              <a:gd name="connsiteX358" fmla="*/ 3836766 w 4682585"/>
              <a:gd name="connsiteY358" fmla="*/ 1559718 h 2174272"/>
              <a:gd name="connsiteX359" fmla="*/ 3836766 w 4682585"/>
              <a:gd name="connsiteY359" fmla="*/ 1413129 h 2174272"/>
              <a:gd name="connsiteX360" fmla="*/ 3511677 w 4682585"/>
              <a:gd name="connsiteY360" fmla="*/ 1413129 h 2174272"/>
              <a:gd name="connsiteX361" fmla="*/ 3511677 w 4682585"/>
              <a:gd name="connsiteY361" fmla="*/ 1559718 h 2174272"/>
              <a:gd name="connsiteX362" fmla="*/ 3669411 w 4682585"/>
              <a:gd name="connsiteY362" fmla="*/ 1559718 h 2174272"/>
              <a:gd name="connsiteX363" fmla="*/ 3669411 w 4682585"/>
              <a:gd name="connsiteY363" fmla="*/ 1413129 h 2174272"/>
              <a:gd name="connsiteX364" fmla="*/ 3344418 w 4682585"/>
              <a:gd name="connsiteY364" fmla="*/ 1413129 h 2174272"/>
              <a:gd name="connsiteX365" fmla="*/ 3344418 w 4682585"/>
              <a:gd name="connsiteY365" fmla="*/ 1559718 h 2174272"/>
              <a:gd name="connsiteX366" fmla="*/ 3502152 w 4682585"/>
              <a:gd name="connsiteY366" fmla="*/ 1559718 h 2174272"/>
              <a:gd name="connsiteX367" fmla="*/ 3502152 w 4682585"/>
              <a:gd name="connsiteY367" fmla="*/ 1413129 h 2174272"/>
              <a:gd name="connsiteX368" fmla="*/ 3177159 w 4682585"/>
              <a:gd name="connsiteY368" fmla="*/ 1413129 h 2174272"/>
              <a:gd name="connsiteX369" fmla="*/ 3177159 w 4682585"/>
              <a:gd name="connsiteY369" fmla="*/ 1559718 h 2174272"/>
              <a:gd name="connsiteX370" fmla="*/ 3334893 w 4682585"/>
              <a:gd name="connsiteY370" fmla="*/ 1559718 h 2174272"/>
              <a:gd name="connsiteX371" fmla="*/ 3334893 w 4682585"/>
              <a:gd name="connsiteY371" fmla="*/ 1413129 h 2174272"/>
              <a:gd name="connsiteX372" fmla="*/ 3009900 w 4682585"/>
              <a:gd name="connsiteY372" fmla="*/ 1413129 h 2174272"/>
              <a:gd name="connsiteX373" fmla="*/ 3009900 w 4682585"/>
              <a:gd name="connsiteY373" fmla="*/ 1559718 h 2174272"/>
              <a:gd name="connsiteX374" fmla="*/ 3167634 w 4682585"/>
              <a:gd name="connsiteY374" fmla="*/ 1559718 h 2174272"/>
              <a:gd name="connsiteX375" fmla="*/ 3167634 w 4682585"/>
              <a:gd name="connsiteY375" fmla="*/ 1413129 h 2174272"/>
              <a:gd name="connsiteX376" fmla="*/ 2842641 w 4682585"/>
              <a:gd name="connsiteY376" fmla="*/ 1413129 h 2174272"/>
              <a:gd name="connsiteX377" fmla="*/ 2842641 w 4682585"/>
              <a:gd name="connsiteY377" fmla="*/ 1559718 h 2174272"/>
              <a:gd name="connsiteX378" fmla="*/ 3000375 w 4682585"/>
              <a:gd name="connsiteY378" fmla="*/ 1559718 h 2174272"/>
              <a:gd name="connsiteX379" fmla="*/ 3000375 w 4682585"/>
              <a:gd name="connsiteY379" fmla="*/ 1413129 h 2174272"/>
              <a:gd name="connsiteX380" fmla="*/ 2675382 w 4682585"/>
              <a:gd name="connsiteY380" fmla="*/ 1413129 h 2174272"/>
              <a:gd name="connsiteX381" fmla="*/ 2675382 w 4682585"/>
              <a:gd name="connsiteY381" fmla="*/ 1559718 h 2174272"/>
              <a:gd name="connsiteX382" fmla="*/ 2833116 w 4682585"/>
              <a:gd name="connsiteY382" fmla="*/ 1559718 h 2174272"/>
              <a:gd name="connsiteX383" fmla="*/ 2833116 w 4682585"/>
              <a:gd name="connsiteY383" fmla="*/ 1413129 h 2174272"/>
              <a:gd name="connsiteX384" fmla="*/ 2508123 w 4682585"/>
              <a:gd name="connsiteY384" fmla="*/ 1413129 h 2174272"/>
              <a:gd name="connsiteX385" fmla="*/ 2508123 w 4682585"/>
              <a:gd name="connsiteY385" fmla="*/ 1559718 h 2174272"/>
              <a:gd name="connsiteX386" fmla="*/ 2665857 w 4682585"/>
              <a:gd name="connsiteY386" fmla="*/ 1559718 h 2174272"/>
              <a:gd name="connsiteX387" fmla="*/ 2665857 w 4682585"/>
              <a:gd name="connsiteY387" fmla="*/ 1413129 h 2174272"/>
              <a:gd name="connsiteX388" fmla="*/ 2340864 w 4682585"/>
              <a:gd name="connsiteY388" fmla="*/ 1413129 h 2174272"/>
              <a:gd name="connsiteX389" fmla="*/ 2340864 w 4682585"/>
              <a:gd name="connsiteY389" fmla="*/ 1559718 h 2174272"/>
              <a:gd name="connsiteX390" fmla="*/ 2498598 w 4682585"/>
              <a:gd name="connsiteY390" fmla="*/ 1559718 h 2174272"/>
              <a:gd name="connsiteX391" fmla="*/ 2498598 w 4682585"/>
              <a:gd name="connsiteY391" fmla="*/ 1413129 h 2174272"/>
              <a:gd name="connsiteX392" fmla="*/ 2173510 w 4682585"/>
              <a:gd name="connsiteY392" fmla="*/ 1413129 h 2174272"/>
              <a:gd name="connsiteX393" fmla="*/ 2173510 w 4682585"/>
              <a:gd name="connsiteY393" fmla="*/ 1559718 h 2174272"/>
              <a:gd name="connsiteX394" fmla="*/ 2331339 w 4682585"/>
              <a:gd name="connsiteY394" fmla="*/ 1559718 h 2174272"/>
              <a:gd name="connsiteX395" fmla="*/ 2331339 w 4682585"/>
              <a:gd name="connsiteY395" fmla="*/ 1413129 h 2174272"/>
              <a:gd name="connsiteX396" fmla="*/ 2006251 w 4682585"/>
              <a:gd name="connsiteY396" fmla="*/ 1413129 h 2174272"/>
              <a:gd name="connsiteX397" fmla="*/ 2006251 w 4682585"/>
              <a:gd name="connsiteY397" fmla="*/ 1559718 h 2174272"/>
              <a:gd name="connsiteX398" fmla="*/ 2163985 w 4682585"/>
              <a:gd name="connsiteY398" fmla="*/ 1559718 h 2174272"/>
              <a:gd name="connsiteX399" fmla="*/ 2163985 w 4682585"/>
              <a:gd name="connsiteY399" fmla="*/ 1413129 h 2174272"/>
              <a:gd name="connsiteX400" fmla="*/ 1838992 w 4682585"/>
              <a:gd name="connsiteY400" fmla="*/ 1413129 h 2174272"/>
              <a:gd name="connsiteX401" fmla="*/ 1838992 w 4682585"/>
              <a:gd name="connsiteY401" fmla="*/ 1559718 h 2174272"/>
              <a:gd name="connsiteX402" fmla="*/ 1996726 w 4682585"/>
              <a:gd name="connsiteY402" fmla="*/ 1559718 h 2174272"/>
              <a:gd name="connsiteX403" fmla="*/ 1996726 w 4682585"/>
              <a:gd name="connsiteY403" fmla="*/ 1413129 h 2174272"/>
              <a:gd name="connsiteX404" fmla="*/ 1671733 w 4682585"/>
              <a:gd name="connsiteY404" fmla="*/ 1413129 h 2174272"/>
              <a:gd name="connsiteX405" fmla="*/ 1671733 w 4682585"/>
              <a:gd name="connsiteY405" fmla="*/ 1559718 h 2174272"/>
              <a:gd name="connsiteX406" fmla="*/ 1829467 w 4682585"/>
              <a:gd name="connsiteY406" fmla="*/ 1559718 h 2174272"/>
              <a:gd name="connsiteX407" fmla="*/ 1829467 w 4682585"/>
              <a:gd name="connsiteY407" fmla="*/ 1413129 h 2174272"/>
              <a:gd name="connsiteX408" fmla="*/ 1504474 w 4682585"/>
              <a:gd name="connsiteY408" fmla="*/ 1413129 h 2174272"/>
              <a:gd name="connsiteX409" fmla="*/ 1504474 w 4682585"/>
              <a:gd name="connsiteY409" fmla="*/ 1559718 h 2174272"/>
              <a:gd name="connsiteX410" fmla="*/ 1662208 w 4682585"/>
              <a:gd name="connsiteY410" fmla="*/ 1559718 h 2174272"/>
              <a:gd name="connsiteX411" fmla="*/ 1662208 w 4682585"/>
              <a:gd name="connsiteY411" fmla="*/ 1413129 h 2174272"/>
              <a:gd name="connsiteX412" fmla="*/ 1337215 w 4682585"/>
              <a:gd name="connsiteY412" fmla="*/ 1413129 h 2174272"/>
              <a:gd name="connsiteX413" fmla="*/ 1337215 w 4682585"/>
              <a:gd name="connsiteY413" fmla="*/ 1559718 h 2174272"/>
              <a:gd name="connsiteX414" fmla="*/ 1494949 w 4682585"/>
              <a:gd name="connsiteY414" fmla="*/ 1559718 h 2174272"/>
              <a:gd name="connsiteX415" fmla="*/ 1494949 w 4682585"/>
              <a:gd name="connsiteY415" fmla="*/ 1413129 h 2174272"/>
              <a:gd name="connsiteX416" fmla="*/ 1169956 w 4682585"/>
              <a:gd name="connsiteY416" fmla="*/ 1413129 h 2174272"/>
              <a:gd name="connsiteX417" fmla="*/ 1169956 w 4682585"/>
              <a:gd name="connsiteY417" fmla="*/ 1559718 h 2174272"/>
              <a:gd name="connsiteX418" fmla="*/ 1327690 w 4682585"/>
              <a:gd name="connsiteY418" fmla="*/ 1559718 h 2174272"/>
              <a:gd name="connsiteX419" fmla="*/ 1327690 w 4682585"/>
              <a:gd name="connsiteY419" fmla="*/ 1413129 h 2174272"/>
              <a:gd name="connsiteX420" fmla="*/ 1002697 w 4682585"/>
              <a:gd name="connsiteY420" fmla="*/ 1413129 h 2174272"/>
              <a:gd name="connsiteX421" fmla="*/ 1002697 w 4682585"/>
              <a:gd name="connsiteY421" fmla="*/ 1559718 h 2174272"/>
              <a:gd name="connsiteX422" fmla="*/ 1160431 w 4682585"/>
              <a:gd name="connsiteY422" fmla="*/ 1559718 h 2174272"/>
              <a:gd name="connsiteX423" fmla="*/ 1160431 w 4682585"/>
              <a:gd name="connsiteY423" fmla="*/ 1413129 h 2174272"/>
              <a:gd name="connsiteX424" fmla="*/ 835438 w 4682585"/>
              <a:gd name="connsiteY424" fmla="*/ 1413129 h 2174272"/>
              <a:gd name="connsiteX425" fmla="*/ 835438 w 4682585"/>
              <a:gd name="connsiteY425" fmla="*/ 1559718 h 2174272"/>
              <a:gd name="connsiteX426" fmla="*/ 993172 w 4682585"/>
              <a:gd name="connsiteY426" fmla="*/ 1559718 h 2174272"/>
              <a:gd name="connsiteX427" fmla="*/ 993172 w 4682585"/>
              <a:gd name="connsiteY427" fmla="*/ 1413129 h 2174272"/>
              <a:gd name="connsiteX428" fmla="*/ 668179 w 4682585"/>
              <a:gd name="connsiteY428" fmla="*/ 1413129 h 2174272"/>
              <a:gd name="connsiteX429" fmla="*/ 668179 w 4682585"/>
              <a:gd name="connsiteY429" fmla="*/ 1559718 h 2174272"/>
              <a:gd name="connsiteX430" fmla="*/ 825913 w 4682585"/>
              <a:gd name="connsiteY430" fmla="*/ 1559718 h 2174272"/>
              <a:gd name="connsiteX431" fmla="*/ 825913 w 4682585"/>
              <a:gd name="connsiteY431" fmla="*/ 1413129 h 2174272"/>
              <a:gd name="connsiteX432" fmla="*/ 500920 w 4682585"/>
              <a:gd name="connsiteY432" fmla="*/ 1413129 h 2174272"/>
              <a:gd name="connsiteX433" fmla="*/ 500920 w 4682585"/>
              <a:gd name="connsiteY433" fmla="*/ 1559718 h 2174272"/>
              <a:gd name="connsiteX434" fmla="*/ 658654 w 4682585"/>
              <a:gd name="connsiteY434" fmla="*/ 1559718 h 2174272"/>
              <a:gd name="connsiteX435" fmla="*/ 658654 w 4682585"/>
              <a:gd name="connsiteY435" fmla="*/ 1413129 h 2174272"/>
              <a:gd name="connsiteX436" fmla="*/ 333566 w 4682585"/>
              <a:gd name="connsiteY436" fmla="*/ 1413129 h 2174272"/>
              <a:gd name="connsiteX437" fmla="*/ 333566 w 4682585"/>
              <a:gd name="connsiteY437" fmla="*/ 1559718 h 2174272"/>
              <a:gd name="connsiteX438" fmla="*/ 491395 w 4682585"/>
              <a:gd name="connsiteY438" fmla="*/ 1559718 h 2174272"/>
              <a:gd name="connsiteX439" fmla="*/ 491395 w 4682585"/>
              <a:gd name="connsiteY439" fmla="*/ 1413129 h 2174272"/>
              <a:gd name="connsiteX440" fmla="*/ 166307 w 4682585"/>
              <a:gd name="connsiteY440" fmla="*/ 1413129 h 2174272"/>
              <a:gd name="connsiteX441" fmla="*/ 166307 w 4682585"/>
              <a:gd name="connsiteY441" fmla="*/ 1559718 h 2174272"/>
              <a:gd name="connsiteX442" fmla="*/ 324041 w 4682585"/>
              <a:gd name="connsiteY442" fmla="*/ 1559718 h 2174272"/>
              <a:gd name="connsiteX443" fmla="*/ 324041 w 4682585"/>
              <a:gd name="connsiteY443" fmla="*/ 1413129 h 2174272"/>
              <a:gd name="connsiteX444" fmla="*/ 9525 w 4682585"/>
              <a:gd name="connsiteY444" fmla="*/ 1413129 h 2174272"/>
              <a:gd name="connsiteX445" fmla="*/ 9525 w 4682585"/>
              <a:gd name="connsiteY445" fmla="*/ 1559718 h 2174272"/>
              <a:gd name="connsiteX446" fmla="*/ 156782 w 4682585"/>
              <a:gd name="connsiteY446" fmla="*/ 1559718 h 2174272"/>
              <a:gd name="connsiteX447" fmla="*/ 156782 w 4682585"/>
              <a:gd name="connsiteY447" fmla="*/ 1413129 h 2174272"/>
              <a:gd name="connsiteX448" fmla="*/ 4515326 w 4682585"/>
              <a:gd name="connsiteY448" fmla="*/ 1257014 h 2174272"/>
              <a:gd name="connsiteX449" fmla="*/ 4515326 w 4682585"/>
              <a:gd name="connsiteY449" fmla="*/ 1403604 h 2174272"/>
              <a:gd name="connsiteX450" fmla="*/ 4673060 w 4682585"/>
              <a:gd name="connsiteY450" fmla="*/ 1403604 h 2174272"/>
              <a:gd name="connsiteX451" fmla="*/ 4673060 w 4682585"/>
              <a:gd name="connsiteY451" fmla="*/ 1257014 h 2174272"/>
              <a:gd name="connsiteX452" fmla="*/ 4348068 w 4682585"/>
              <a:gd name="connsiteY452" fmla="*/ 1257014 h 2174272"/>
              <a:gd name="connsiteX453" fmla="*/ 4348068 w 4682585"/>
              <a:gd name="connsiteY453" fmla="*/ 1403604 h 2174272"/>
              <a:gd name="connsiteX454" fmla="*/ 4505801 w 4682585"/>
              <a:gd name="connsiteY454" fmla="*/ 1403604 h 2174272"/>
              <a:gd name="connsiteX455" fmla="*/ 4505801 w 4682585"/>
              <a:gd name="connsiteY455" fmla="*/ 1257014 h 2174272"/>
              <a:gd name="connsiteX456" fmla="*/ 4180809 w 4682585"/>
              <a:gd name="connsiteY456" fmla="*/ 1257014 h 2174272"/>
              <a:gd name="connsiteX457" fmla="*/ 4180809 w 4682585"/>
              <a:gd name="connsiteY457" fmla="*/ 1403604 h 2174272"/>
              <a:gd name="connsiteX458" fmla="*/ 4338543 w 4682585"/>
              <a:gd name="connsiteY458" fmla="*/ 1403604 h 2174272"/>
              <a:gd name="connsiteX459" fmla="*/ 4338543 w 4682585"/>
              <a:gd name="connsiteY459" fmla="*/ 1257014 h 2174272"/>
              <a:gd name="connsiteX460" fmla="*/ 4013550 w 4682585"/>
              <a:gd name="connsiteY460" fmla="*/ 1257014 h 2174272"/>
              <a:gd name="connsiteX461" fmla="*/ 4013550 w 4682585"/>
              <a:gd name="connsiteY461" fmla="*/ 1403604 h 2174272"/>
              <a:gd name="connsiteX462" fmla="*/ 4171284 w 4682585"/>
              <a:gd name="connsiteY462" fmla="*/ 1403604 h 2174272"/>
              <a:gd name="connsiteX463" fmla="*/ 4171284 w 4682585"/>
              <a:gd name="connsiteY463" fmla="*/ 1257014 h 2174272"/>
              <a:gd name="connsiteX464" fmla="*/ 3846291 w 4682585"/>
              <a:gd name="connsiteY464" fmla="*/ 1257014 h 2174272"/>
              <a:gd name="connsiteX465" fmla="*/ 3846291 w 4682585"/>
              <a:gd name="connsiteY465" fmla="*/ 1403604 h 2174272"/>
              <a:gd name="connsiteX466" fmla="*/ 4004025 w 4682585"/>
              <a:gd name="connsiteY466" fmla="*/ 1403604 h 2174272"/>
              <a:gd name="connsiteX467" fmla="*/ 4004025 w 4682585"/>
              <a:gd name="connsiteY467" fmla="*/ 1257014 h 2174272"/>
              <a:gd name="connsiteX468" fmla="*/ 3678936 w 4682585"/>
              <a:gd name="connsiteY468" fmla="*/ 1257014 h 2174272"/>
              <a:gd name="connsiteX469" fmla="*/ 3678936 w 4682585"/>
              <a:gd name="connsiteY469" fmla="*/ 1403604 h 2174272"/>
              <a:gd name="connsiteX470" fmla="*/ 3836766 w 4682585"/>
              <a:gd name="connsiteY470" fmla="*/ 1403604 h 2174272"/>
              <a:gd name="connsiteX471" fmla="*/ 3836766 w 4682585"/>
              <a:gd name="connsiteY471" fmla="*/ 1257014 h 2174272"/>
              <a:gd name="connsiteX472" fmla="*/ 3511677 w 4682585"/>
              <a:gd name="connsiteY472" fmla="*/ 1257014 h 2174272"/>
              <a:gd name="connsiteX473" fmla="*/ 3511677 w 4682585"/>
              <a:gd name="connsiteY473" fmla="*/ 1403604 h 2174272"/>
              <a:gd name="connsiteX474" fmla="*/ 3669411 w 4682585"/>
              <a:gd name="connsiteY474" fmla="*/ 1403604 h 2174272"/>
              <a:gd name="connsiteX475" fmla="*/ 3669411 w 4682585"/>
              <a:gd name="connsiteY475" fmla="*/ 1257014 h 2174272"/>
              <a:gd name="connsiteX476" fmla="*/ 3344418 w 4682585"/>
              <a:gd name="connsiteY476" fmla="*/ 1257014 h 2174272"/>
              <a:gd name="connsiteX477" fmla="*/ 3344418 w 4682585"/>
              <a:gd name="connsiteY477" fmla="*/ 1403604 h 2174272"/>
              <a:gd name="connsiteX478" fmla="*/ 3502152 w 4682585"/>
              <a:gd name="connsiteY478" fmla="*/ 1403604 h 2174272"/>
              <a:gd name="connsiteX479" fmla="*/ 3502152 w 4682585"/>
              <a:gd name="connsiteY479" fmla="*/ 1257014 h 2174272"/>
              <a:gd name="connsiteX480" fmla="*/ 3177159 w 4682585"/>
              <a:gd name="connsiteY480" fmla="*/ 1257014 h 2174272"/>
              <a:gd name="connsiteX481" fmla="*/ 3177159 w 4682585"/>
              <a:gd name="connsiteY481" fmla="*/ 1403604 h 2174272"/>
              <a:gd name="connsiteX482" fmla="*/ 3334893 w 4682585"/>
              <a:gd name="connsiteY482" fmla="*/ 1403604 h 2174272"/>
              <a:gd name="connsiteX483" fmla="*/ 3334893 w 4682585"/>
              <a:gd name="connsiteY483" fmla="*/ 1257014 h 2174272"/>
              <a:gd name="connsiteX484" fmla="*/ 3009900 w 4682585"/>
              <a:gd name="connsiteY484" fmla="*/ 1257014 h 2174272"/>
              <a:gd name="connsiteX485" fmla="*/ 3009900 w 4682585"/>
              <a:gd name="connsiteY485" fmla="*/ 1403604 h 2174272"/>
              <a:gd name="connsiteX486" fmla="*/ 3167634 w 4682585"/>
              <a:gd name="connsiteY486" fmla="*/ 1403604 h 2174272"/>
              <a:gd name="connsiteX487" fmla="*/ 3167634 w 4682585"/>
              <a:gd name="connsiteY487" fmla="*/ 1257014 h 2174272"/>
              <a:gd name="connsiteX488" fmla="*/ 2842641 w 4682585"/>
              <a:gd name="connsiteY488" fmla="*/ 1257014 h 2174272"/>
              <a:gd name="connsiteX489" fmla="*/ 2842641 w 4682585"/>
              <a:gd name="connsiteY489" fmla="*/ 1403604 h 2174272"/>
              <a:gd name="connsiteX490" fmla="*/ 3000375 w 4682585"/>
              <a:gd name="connsiteY490" fmla="*/ 1403604 h 2174272"/>
              <a:gd name="connsiteX491" fmla="*/ 3000375 w 4682585"/>
              <a:gd name="connsiteY491" fmla="*/ 1257014 h 2174272"/>
              <a:gd name="connsiteX492" fmla="*/ 2675382 w 4682585"/>
              <a:gd name="connsiteY492" fmla="*/ 1257014 h 2174272"/>
              <a:gd name="connsiteX493" fmla="*/ 2675382 w 4682585"/>
              <a:gd name="connsiteY493" fmla="*/ 1403604 h 2174272"/>
              <a:gd name="connsiteX494" fmla="*/ 2833116 w 4682585"/>
              <a:gd name="connsiteY494" fmla="*/ 1403604 h 2174272"/>
              <a:gd name="connsiteX495" fmla="*/ 2833116 w 4682585"/>
              <a:gd name="connsiteY495" fmla="*/ 1257014 h 2174272"/>
              <a:gd name="connsiteX496" fmla="*/ 2508123 w 4682585"/>
              <a:gd name="connsiteY496" fmla="*/ 1257014 h 2174272"/>
              <a:gd name="connsiteX497" fmla="*/ 2508123 w 4682585"/>
              <a:gd name="connsiteY497" fmla="*/ 1403604 h 2174272"/>
              <a:gd name="connsiteX498" fmla="*/ 2665857 w 4682585"/>
              <a:gd name="connsiteY498" fmla="*/ 1403604 h 2174272"/>
              <a:gd name="connsiteX499" fmla="*/ 2665857 w 4682585"/>
              <a:gd name="connsiteY499" fmla="*/ 1257014 h 2174272"/>
              <a:gd name="connsiteX500" fmla="*/ 2340864 w 4682585"/>
              <a:gd name="connsiteY500" fmla="*/ 1257014 h 2174272"/>
              <a:gd name="connsiteX501" fmla="*/ 2340864 w 4682585"/>
              <a:gd name="connsiteY501" fmla="*/ 1403604 h 2174272"/>
              <a:gd name="connsiteX502" fmla="*/ 2498598 w 4682585"/>
              <a:gd name="connsiteY502" fmla="*/ 1403604 h 2174272"/>
              <a:gd name="connsiteX503" fmla="*/ 2498598 w 4682585"/>
              <a:gd name="connsiteY503" fmla="*/ 1257014 h 2174272"/>
              <a:gd name="connsiteX504" fmla="*/ 2173510 w 4682585"/>
              <a:gd name="connsiteY504" fmla="*/ 1257014 h 2174272"/>
              <a:gd name="connsiteX505" fmla="*/ 2173510 w 4682585"/>
              <a:gd name="connsiteY505" fmla="*/ 1403604 h 2174272"/>
              <a:gd name="connsiteX506" fmla="*/ 2331339 w 4682585"/>
              <a:gd name="connsiteY506" fmla="*/ 1403604 h 2174272"/>
              <a:gd name="connsiteX507" fmla="*/ 2331339 w 4682585"/>
              <a:gd name="connsiteY507" fmla="*/ 1257014 h 2174272"/>
              <a:gd name="connsiteX508" fmla="*/ 2006251 w 4682585"/>
              <a:gd name="connsiteY508" fmla="*/ 1257014 h 2174272"/>
              <a:gd name="connsiteX509" fmla="*/ 2006251 w 4682585"/>
              <a:gd name="connsiteY509" fmla="*/ 1403604 h 2174272"/>
              <a:gd name="connsiteX510" fmla="*/ 2163985 w 4682585"/>
              <a:gd name="connsiteY510" fmla="*/ 1403604 h 2174272"/>
              <a:gd name="connsiteX511" fmla="*/ 2163985 w 4682585"/>
              <a:gd name="connsiteY511" fmla="*/ 1257014 h 2174272"/>
              <a:gd name="connsiteX512" fmla="*/ 1838992 w 4682585"/>
              <a:gd name="connsiteY512" fmla="*/ 1257014 h 2174272"/>
              <a:gd name="connsiteX513" fmla="*/ 1838992 w 4682585"/>
              <a:gd name="connsiteY513" fmla="*/ 1403604 h 2174272"/>
              <a:gd name="connsiteX514" fmla="*/ 1996726 w 4682585"/>
              <a:gd name="connsiteY514" fmla="*/ 1403604 h 2174272"/>
              <a:gd name="connsiteX515" fmla="*/ 1996726 w 4682585"/>
              <a:gd name="connsiteY515" fmla="*/ 1257014 h 2174272"/>
              <a:gd name="connsiteX516" fmla="*/ 1671733 w 4682585"/>
              <a:gd name="connsiteY516" fmla="*/ 1257014 h 2174272"/>
              <a:gd name="connsiteX517" fmla="*/ 1671733 w 4682585"/>
              <a:gd name="connsiteY517" fmla="*/ 1403604 h 2174272"/>
              <a:gd name="connsiteX518" fmla="*/ 1829467 w 4682585"/>
              <a:gd name="connsiteY518" fmla="*/ 1403604 h 2174272"/>
              <a:gd name="connsiteX519" fmla="*/ 1829467 w 4682585"/>
              <a:gd name="connsiteY519" fmla="*/ 1257014 h 2174272"/>
              <a:gd name="connsiteX520" fmla="*/ 1504474 w 4682585"/>
              <a:gd name="connsiteY520" fmla="*/ 1257014 h 2174272"/>
              <a:gd name="connsiteX521" fmla="*/ 1504474 w 4682585"/>
              <a:gd name="connsiteY521" fmla="*/ 1403604 h 2174272"/>
              <a:gd name="connsiteX522" fmla="*/ 1662208 w 4682585"/>
              <a:gd name="connsiteY522" fmla="*/ 1403604 h 2174272"/>
              <a:gd name="connsiteX523" fmla="*/ 1662208 w 4682585"/>
              <a:gd name="connsiteY523" fmla="*/ 1257014 h 2174272"/>
              <a:gd name="connsiteX524" fmla="*/ 1337215 w 4682585"/>
              <a:gd name="connsiteY524" fmla="*/ 1257014 h 2174272"/>
              <a:gd name="connsiteX525" fmla="*/ 1337215 w 4682585"/>
              <a:gd name="connsiteY525" fmla="*/ 1403604 h 2174272"/>
              <a:gd name="connsiteX526" fmla="*/ 1494949 w 4682585"/>
              <a:gd name="connsiteY526" fmla="*/ 1403604 h 2174272"/>
              <a:gd name="connsiteX527" fmla="*/ 1494949 w 4682585"/>
              <a:gd name="connsiteY527" fmla="*/ 1257014 h 2174272"/>
              <a:gd name="connsiteX528" fmla="*/ 1169956 w 4682585"/>
              <a:gd name="connsiteY528" fmla="*/ 1257014 h 2174272"/>
              <a:gd name="connsiteX529" fmla="*/ 1169956 w 4682585"/>
              <a:gd name="connsiteY529" fmla="*/ 1403604 h 2174272"/>
              <a:gd name="connsiteX530" fmla="*/ 1327690 w 4682585"/>
              <a:gd name="connsiteY530" fmla="*/ 1403604 h 2174272"/>
              <a:gd name="connsiteX531" fmla="*/ 1327690 w 4682585"/>
              <a:gd name="connsiteY531" fmla="*/ 1257014 h 2174272"/>
              <a:gd name="connsiteX532" fmla="*/ 1002697 w 4682585"/>
              <a:gd name="connsiteY532" fmla="*/ 1257014 h 2174272"/>
              <a:gd name="connsiteX533" fmla="*/ 1002697 w 4682585"/>
              <a:gd name="connsiteY533" fmla="*/ 1403604 h 2174272"/>
              <a:gd name="connsiteX534" fmla="*/ 1160431 w 4682585"/>
              <a:gd name="connsiteY534" fmla="*/ 1403604 h 2174272"/>
              <a:gd name="connsiteX535" fmla="*/ 1160431 w 4682585"/>
              <a:gd name="connsiteY535" fmla="*/ 1257014 h 2174272"/>
              <a:gd name="connsiteX536" fmla="*/ 835438 w 4682585"/>
              <a:gd name="connsiteY536" fmla="*/ 1257014 h 2174272"/>
              <a:gd name="connsiteX537" fmla="*/ 835438 w 4682585"/>
              <a:gd name="connsiteY537" fmla="*/ 1403604 h 2174272"/>
              <a:gd name="connsiteX538" fmla="*/ 993172 w 4682585"/>
              <a:gd name="connsiteY538" fmla="*/ 1403604 h 2174272"/>
              <a:gd name="connsiteX539" fmla="*/ 993172 w 4682585"/>
              <a:gd name="connsiteY539" fmla="*/ 1257014 h 2174272"/>
              <a:gd name="connsiteX540" fmla="*/ 668179 w 4682585"/>
              <a:gd name="connsiteY540" fmla="*/ 1257014 h 2174272"/>
              <a:gd name="connsiteX541" fmla="*/ 668179 w 4682585"/>
              <a:gd name="connsiteY541" fmla="*/ 1403604 h 2174272"/>
              <a:gd name="connsiteX542" fmla="*/ 825913 w 4682585"/>
              <a:gd name="connsiteY542" fmla="*/ 1403604 h 2174272"/>
              <a:gd name="connsiteX543" fmla="*/ 825913 w 4682585"/>
              <a:gd name="connsiteY543" fmla="*/ 1257014 h 2174272"/>
              <a:gd name="connsiteX544" fmla="*/ 500920 w 4682585"/>
              <a:gd name="connsiteY544" fmla="*/ 1257014 h 2174272"/>
              <a:gd name="connsiteX545" fmla="*/ 500920 w 4682585"/>
              <a:gd name="connsiteY545" fmla="*/ 1403604 h 2174272"/>
              <a:gd name="connsiteX546" fmla="*/ 658654 w 4682585"/>
              <a:gd name="connsiteY546" fmla="*/ 1403604 h 2174272"/>
              <a:gd name="connsiteX547" fmla="*/ 658654 w 4682585"/>
              <a:gd name="connsiteY547" fmla="*/ 1257014 h 2174272"/>
              <a:gd name="connsiteX548" fmla="*/ 333566 w 4682585"/>
              <a:gd name="connsiteY548" fmla="*/ 1257014 h 2174272"/>
              <a:gd name="connsiteX549" fmla="*/ 333566 w 4682585"/>
              <a:gd name="connsiteY549" fmla="*/ 1403604 h 2174272"/>
              <a:gd name="connsiteX550" fmla="*/ 491395 w 4682585"/>
              <a:gd name="connsiteY550" fmla="*/ 1403604 h 2174272"/>
              <a:gd name="connsiteX551" fmla="*/ 491395 w 4682585"/>
              <a:gd name="connsiteY551" fmla="*/ 1257014 h 2174272"/>
              <a:gd name="connsiteX552" fmla="*/ 166307 w 4682585"/>
              <a:gd name="connsiteY552" fmla="*/ 1257014 h 2174272"/>
              <a:gd name="connsiteX553" fmla="*/ 166307 w 4682585"/>
              <a:gd name="connsiteY553" fmla="*/ 1403604 h 2174272"/>
              <a:gd name="connsiteX554" fmla="*/ 324041 w 4682585"/>
              <a:gd name="connsiteY554" fmla="*/ 1403604 h 2174272"/>
              <a:gd name="connsiteX555" fmla="*/ 324041 w 4682585"/>
              <a:gd name="connsiteY555" fmla="*/ 1257014 h 2174272"/>
              <a:gd name="connsiteX556" fmla="*/ 9525 w 4682585"/>
              <a:gd name="connsiteY556" fmla="*/ 1257014 h 2174272"/>
              <a:gd name="connsiteX557" fmla="*/ 9525 w 4682585"/>
              <a:gd name="connsiteY557" fmla="*/ 1403604 h 2174272"/>
              <a:gd name="connsiteX558" fmla="*/ 156782 w 4682585"/>
              <a:gd name="connsiteY558" fmla="*/ 1403604 h 2174272"/>
              <a:gd name="connsiteX559" fmla="*/ 156782 w 4682585"/>
              <a:gd name="connsiteY559" fmla="*/ 1257014 h 2174272"/>
              <a:gd name="connsiteX560" fmla="*/ 4515326 w 4682585"/>
              <a:gd name="connsiteY560" fmla="*/ 1100899 h 2174272"/>
              <a:gd name="connsiteX561" fmla="*/ 4515326 w 4682585"/>
              <a:gd name="connsiteY561" fmla="*/ 1247489 h 2174272"/>
              <a:gd name="connsiteX562" fmla="*/ 4673060 w 4682585"/>
              <a:gd name="connsiteY562" fmla="*/ 1247489 h 2174272"/>
              <a:gd name="connsiteX563" fmla="*/ 4673060 w 4682585"/>
              <a:gd name="connsiteY563" fmla="*/ 1100899 h 2174272"/>
              <a:gd name="connsiteX564" fmla="*/ 4348068 w 4682585"/>
              <a:gd name="connsiteY564" fmla="*/ 1100899 h 2174272"/>
              <a:gd name="connsiteX565" fmla="*/ 4348068 w 4682585"/>
              <a:gd name="connsiteY565" fmla="*/ 1247489 h 2174272"/>
              <a:gd name="connsiteX566" fmla="*/ 4505801 w 4682585"/>
              <a:gd name="connsiteY566" fmla="*/ 1247489 h 2174272"/>
              <a:gd name="connsiteX567" fmla="*/ 4505801 w 4682585"/>
              <a:gd name="connsiteY567" fmla="*/ 1100899 h 2174272"/>
              <a:gd name="connsiteX568" fmla="*/ 4180809 w 4682585"/>
              <a:gd name="connsiteY568" fmla="*/ 1100899 h 2174272"/>
              <a:gd name="connsiteX569" fmla="*/ 4180809 w 4682585"/>
              <a:gd name="connsiteY569" fmla="*/ 1247489 h 2174272"/>
              <a:gd name="connsiteX570" fmla="*/ 4338543 w 4682585"/>
              <a:gd name="connsiteY570" fmla="*/ 1247489 h 2174272"/>
              <a:gd name="connsiteX571" fmla="*/ 4338543 w 4682585"/>
              <a:gd name="connsiteY571" fmla="*/ 1100899 h 2174272"/>
              <a:gd name="connsiteX572" fmla="*/ 4013550 w 4682585"/>
              <a:gd name="connsiteY572" fmla="*/ 1100899 h 2174272"/>
              <a:gd name="connsiteX573" fmla="*/ 4013550 w 4682585"/>
              <a:gd name="connsiteY573" fmla="*/ 1247489 h 2174272"/>
              <a:gd name="connsiteX574" fmla="*/ 4171284 w 4682585"/>
              <a:gd name="connsiteY574" fmla="*/ 1247489 h 2174272"/>
              <a:gd name="connsiteX575" fmla="*/ 4171284 w 4682585"/>
              <a:gd name="connsiteY575" fmla="*/ 1100899 h 2174272"/>
              <a:gd name="connsiteX576" fmla="*/ 3846291 w 4682585"/>
              <a:gd name="connsiteY576" fmla="*/ 1100899 h 2174272"/>
              <a:gd name="connsiteX577" fmla="*/ 3846291 w 4682585"/>
              <a:gd name="connsiteY577" fmla="*/ 1247489 h 2174272"/>
              <a:gd name="connsiteX578" fmla="*/ 4004025 w 4682585"/>
              <a:gd name="connsiteY578" fmla="*/ 1247489 h 2174272"/>
              <a:gd name="connsiteX579" fmla="*/ 4004025 w 4682585"/>
              <a:gd name="connsiteY579" fmla="*/ 1100899 h 2174272"/>
              <a:gd name="connsiteX580" fmla="*/ 3678936 w 4682585"/>
              <a:gd name="connsiteY580" fmla="*/ 1100899 h 2174272"/>
              <a:gd name="connsiteX581" fmla="*/ 3678936 w 4682585"/>
              <a:gd name="connsiteY581" fmla="*/ 1247489 h 2174272"/>
              <a:gd name="connsiteX582" fmla="*/ 3836766 w 4682585"/>
              <a:gd name="connsiteY582" fmla="*/ 1247489 h 2174272"/>
              <a:gd name="connsiteX583" fmla="*/ 3836766 w 4682585"/>
              <a:gd name="connsiteY583" fmla="*/ 1100899 h 2174272"/>
              <a:gd name="connsiteX584" fmla="*/ 3511677 w 4682585"/>
              <a:gd name="connsiteY584" fmla="*/ 1100899 h 2174272"/>
              <a:gd name="connsiteX585" fmla="*/ 3511677 w 4682585"/>
              <a:gd name="connsiteY585" fmla="*/ 1247489 h 2174272"/>
              <a:gd name="connsiteX586" fmla="*/ 3669411 w 4682585"/>
              <a:gd name="connsiteY586" fmla="*/ 1247489 h 2174272"/>
              <a:gd name="connsiteX587" fmla="*/ 3669411 w 4682585"/>
              <a:gd name="connsiteY587" fmla="*/ 1100899 h 2174272"/>
              <a:gd name="connsiteX588" fmla="*/ 3344418 w 4682585"/>
              <a:gd name="connsiteY588" fmla="*/ 1100899 h 2174272"/>
              <a:gd name="connsiteX589" fmla="*/ 3344418 w 4682585"/>
              <a:gd name="connsiteY589" fmla="*/ 1247489 h 2174272"/>
              <a:gd name="connsiteX590" fmla="*/ 3502152 w 4682585"/>
              <a:gd name="connsiteY590" fmla="*/ 1247489 h 2174272"/>
              <a:gd name="connsiteX591" fmla="*/ 3502152 w 4682585"/>
              <a:gd name="connsiteY591" fmla="*/ 1100899 h 2174272"/>
              <a:gd name="connsiteX592" fmla="*/ 3177159 w 4682585"/>
              <a:gd name="connsiteY592" fmla="*/ 1100899 h 2174272"/>
              <a:gd name="connsiteX593" fmla="*/ 3177159 w 4682585"/>
              <a:gd name="connsiteY593" fmla="*/ 1247489 h 2174272"/>
              <a:gd name="connsiteX594" fmla="*/ 3334893 w 4682585"/>
              <a:gd name="connsiteY594" fmla="*/ 1247489 h 2174272"/>
              <a:gd name="connsiteX595" fmla="*/ 3334893 w 4682585"/>
              <a:gd name="connsiteY595" fmla="*/ 1100899 h 2174272"/>
              <a:gd name="connsiteX596" fmla="*/ 3009900 w 4682585"/>
              <a:gd name="connsiteY596" fmla="*/ 1100899 h 2174272"/>
              <a:gd name="connsiteX597" fmla="*/ 3009900 w 4682585"/>
              <a:gd name="connsiteY597" fmla="*/ 1247489 h 2174272"/>
              <a:gd name="connsiteX598" fmla="*/ 3167634 w 4682585"/>
              <a:gd name="connsiteY598" fmla="*/ 1247489 h 2174272"/>
              <a:gd name="connsiteX599" fmla="*/ 3167634 w 4682585"/>
              <a:gd name="connsiteY599" fmla="*/ 1100899 h 2174272"/>
              <a:gd name="connsiteX600" fmla="*/ 2842641 w 4682585"/>
              <a:gd name="connsiteY600" fmla="*/ 1100899 h 2174272"/>
              <a:gd name="connsiteX601" fmla="*/ 2842641 w 4682585"/>
              <a:gd name="connsiteY601" fmla="*/ 1247489 h 2174272"/>
              <a:gd name="connsiteX602" fmla="*/ 3000375 w 4682585"/>
              <a:gd name="connsiteY602" fmla="*/ 1247489 h 2174272"/>
              <a:gd name="connsiteX603" fmla="*/ 3000375 w 4682585"/>
              <a:gd name="connsiteY603" fmla="*/ 1100899 h 2174272"/>
              <a:gd name="connsiteX604" fmla="*/ 2675382 w 4682585"/>
              <a:gd name="connsiteY604" fmla="*/ 1100899 h 2174272"/>
              <a:gd name="connsiteX605" fmla="*/ 2675382 w 4682585"/>
              <a:gd name="connsiteY605" fmla="*/ 1247489 h 2174272"/>
              <a:gd name="connsiteX606" fmla="*/ 2833116 w 4682585"/>
              <a:gd name="connsiteY606" fmla="*/ 1247489 h 2174272"/>
              <a:gd name="connsiteX607" fmla="*/ 2833116 w 4682585"/>
              <a:gd name="connsiteY607" fmla="*/ 1100899 h 2174272"/>
              <a:gd name="connsiteX608" fmla="*/ 2508123 w 4682585"/>
              <a:gd name="connsiteY608" fmla="*/ 1100899 h 2174272"/>
              <a:gd name="connsiteX609" fmla="*/ 2508123 w 4682585"/>
              <a:gd name="connsiteY609" fmla="*/ 1247489 h 2174272"/>
              <a:gd name="connsiteX610" fmla="*/ 2665857 w 4682585"/>
              <a:gd name="connsiteY610" fmla="*/ 1247489 h 2174272"/>
              <a:gd name="connsiteX611" fmla="*/ 2665857 w 4682585"/>
              <a:gd name="connsiteY611" fmla="*/ 1100899 h 2174272"/>
              <a:gd name="connsiteX612" fmla="*/ 2340864 w 4682585"/>
              <a:gd name="connsiteY612" fmla="*/ 1100899 h 2174272"/>
              <a:gd name="connsiteX613" fmla="*/ 2340864 w 4682585"/>
              <a:gd name="connsiteY613" fmla="*/ 1247489 h 2174272"/>
              <a:gd name="connsiteX614" fmla="*/ 2498598 w 4682585"/>
              <a:gd name="connsiteY614" fmla="*/ 1247489 h 2174272"/>
              <a:gd name="connsiteX615" fmla="*/ 2498598 w 4682585"/>
              <a:gd name="connsiteY615" fmla="*/ 1100899 h 2174272"/>
              <a:gd name="connsiteX616" fmla="*/ 2173510 w 4682585"/>
              <a:gd name="connsiteY616" fmla="*/ 1100899 h 2174272"/>
              <a:gd name="connsiteX617" fmla="*/ 2173510 w 4682585"/>
              <a:gd name="connsiteY617" fmla="*/ 1247489 h 2174272"/>
              <a:gd name="connsiteX618" fmla="*/ 2331339 w 4682585"/>
              <a:gd name="connsiteY618" fmla="*/ 1247489 h 2174272"/>
              <a:gd name="connsiteX619" fmla="*/ 2331339 w 4682585"/>
              <a:gd name="connsiteY619" fmla="*/ 1100899 h 2174272"/>
              <a:gd name="connsiteX620" fmla="*/ 2006251 w 4682585"/>
              <a:gd name="connsiteY620" fmla="*/ 1100899 h 2174272"/>
              <a:gd name="connsiteX621" fmla="*/ 2006251 w 4682585"/>
              <a:gd name="connsiteY621" fmla="*/ 1247489 h 2174272"/>
              <a:gd name="connsiteX622" fmla="*/ 2163985 w 4682585"/>
              <a:gd name="connsiteY622" fmla="*/ 1247489 h 2174272"/>
              <a:gd name="connsiteX623" fmla="*/ 2163985 w 4682585"/>
              <a:gd name="connsiteY623" fmla="*/ 1100899 h 2174272"/>
              <a:gd name="connsiteX624" fmla="*/ 1838992 w 4682585"/>
              <a:gd name="connsiteY624" fmla="*/ 1100899 h 2174272"/>
              <a:gd name="connsiteX625" fmla="*/ 1838992 w 4682585"/>
              <a:gd name="connsiteY625" fmla="*/ 1247489 h 2174272"/>
              <a:gd name="connsiteX626" fmla="*/ 1996726 w 4682585"/>
              <a:gd name="connsiteY626" fmla="*/ 1247489 h 2174272"/>
              <a:gd name="connsiteX627" fmla="*/ 1996726 w 4682585"/>
              <a:gd name="connsiteY627" fmla="*/ 1100899 h 2174272"/>
              <a:gd name="connsiteX628" fmla="*/ 1671733 w 4682585"/>
              <a:gd name="connsiteY628" fmla="*/ 1100899 h 2174272"/>
              <a:gd name="connsiteX629" fmla="*/ 1671733 w 4682585"/>
              <a:gd name="connsiteY629" fmla="*/ 1247489 h 2174272"/>
              <a:gd name="connsiteX630" fmla="*/ 1829467 w 4682585"/>
              <a:gd name="connsiteY630" fmla="*/ 1247489 h 2174272"/>
              <a:gd name="connsiteX631" fmla="*/ 1829467 w 4682585"/>
              <a:gd name="connsiteY631" fmla="*/ 1100899 h 2174272"/>
              <a:gd name="connsiteX632" fmla="*/ 1504474 w 4682585"/>
              <a:gd name="connsiteY632" fmla="*/ 1100899 h 2174272"/>
              <a:gd name="connsiteX633" fmla="*/ 1504474 w 4682585"/>
              <a:gd name="connsiteY633" fmla="*/ 1247489 h 2174272"/>
              <a:gd name="connsiteX634" fmla="*/ 1662208 w 4682585"/>
              <a:gd name="connsiteY634" fmla="*/ 1247489 h 2174272"/>
              <a:gd name="connsiteX635" fmla="*/ 1662208 w 4682585"/>
              <a:gd name="connsiteY635" fmla="*/ 1100899 h 2174272"/>
              <a:gd name="connsiteX636" fmla="*/ 1337215 w 4682585"/>
              <a:gd name="connsiteY636" fmla="*/ 1100899 h 2174272"/>
              <a:gd name="connsiteX637" fmla="*/ 1337215 w 4682585"/>
              <a:gd name="connsiteY637" fmla="*/ 1247489 h 2174272"/>
              <a:gd name="connsiteX638" fmla="*/ 1494949 w 4682585"/>
              <a:gd name="connsiteY638" fmla="*/ 1247489 h 2174272"/>
              <a:gd name="connsiteX639" fmla="*/ 1494949 w 4682585"/>
              <a:gd name="connsiteY639" fmla="*/ 1100899 h 2174272"/>
              <a:gd name="connsiteX640" fmla="*/ 1169956 w 4682585"/>
              <a:gd name="connsiteY640" fmla="*/ 1100899 h 2174272"/>
              <a:gd name="connsiteX641" fmla="*/ 1169956 w 4682585"/>
              <a:gd name="connsiteY641" fmla="*/ 1247489 h 2174272"/>
              <a:gd name="connsiteX642" fmla="*/ 1327690 w 4682585"/>
              <a:gd name="connsiteY642" fmla="*/ 1247489 h 2174272"/>
              <a:gd name="connsiteX643" fmla="*/ 1327690 w 4682585"/>
              <a:gd name="connsiteY643" fmla="*/ 1100899 h 2174272"/>
              <a:gd name="connsiteX644" fmla="*/ 1002697 w 4682585"/>
              <a:gd name="connsiteY644" fmla="*/ 1100899 h 2174272"/>
              <a:gd name="connsiteX645" fmla="*/ 1002697 w 4682585"/>
              <a:gd name="connsiteY645" fmla="*/ 1247489 h 2174272"/>
              <a:gd name="connsiteX646" fmla="*/ 1160431 w 4682585"/>
              <a:gd name="connsiteY646" fmla="*/ 1247489 h 2174272"/>
              <a:gd name="connsiteX647" fmla="*/ 1160431 w 4682585"/>
              <a:gd name="connsiteY647" fmla="*/ 1100899 h 2174272"/>
              <a:gd name="connsiteX648" fmla="*/ 835438 w 4682585"/>
              <a:gd name="connsiteY648" fmla="*/ 1100899 h 2174272"/>
              <a:gd name="connsiteX649" fmla="*/ 835438 w 4682585"/>
              <a:gd name="connsiteY649" fmla="*/ 1247489 h 2174272"/>
              <a:gd name="connsiteX650" fmla="*/ 993172 w 4682585"/>
              <a:gd name="connsiteY650" fmla="*/ 1247489 h 2174272"/>
              <a:gd name="connsiteX651" fmla="*/ 993172 w 4682585"/>
              <a:gd name="connsiteY651" fmla="*/ 1100899 h 2174272"/>
              <a:gd name="connsiteX652" fmla="*/ 668179 w 4682585"/>
              <a:gd name="connsiteY652" fmla="*/ 1100899 h 2174272"/>
              <a:gd name="connsiteX653" fmla="*/ 668179 w 4682585"/>
              <a:gd name="connsiteY653" fmla="*/ 1247489 h 2174272"/>
              <a:gd name="connsiteX654" fmla="*/ 825913 w 4682585"/>
              <a:gd name="connsiteY654" fmla="*/ 1247489 h 2174272"/>
              <a:gd name="connsiteX655" fmla="*/ 825913 w 4682585"/>
              <a:gd name="connsiteY655" fmla="*/ 1100899 h 2174272"/>
              <a:gd name="connsiteX656" fmla="*/ 500920 w 4682585"/>
              <a:gd name="connsiteY656" fmla="*/ 1100899 h 2174272"/>
              <a:gd name="connsiteX657" fmla="*/ 500920 w 4682585"/>
              <a:gd name="connsiteY657" fmla="*/ 1247489 h 2174272"/>
              <a:gd name="connsiteX658" fmla="*/ 658654 w 4682585"/>
              <a:gd name="connsiteY658" fmla="*/ 1247489 h 2174272"/>
              <a:gd name="connsiteX659" fmla="*/ 658654 w 4682585"/>
              <a:gd name="connsiteY659" fmla="*/ 1100899 h 2174272"/>
              <a:gd name="connsiteX660" fmla="*/ 333566 w 4682585"/>
              <a:gd name="connsiteY660" fmla="*/ 1100899 h 2174272"/>
              <a:gd name="connsiteX661" fmla="*/ 333566 w 4682585"/>
              <a:gd name="connsiteY661" fmla="*/ 1247489 h 2174272"/>
              <a:gd name="connsiteX662" fmla="*/ 491395 w 4682585"/>
              <a:gd name="connsiteY662" fmla="*/ 1247489 h 2174272"/>
              <a:gd name="connsiteX663" fmla="*/ 491395 w 4682585"/>
              <a:gd name="connsiteY663" fmla="*/ 1100899 h 2174272"/>
              <a:gd name="connsiteX664" fmla="*/ 166307 w 4682585"/>
              <a:gd name="connsiteY664" fmla="*/ 1100899 h 2174272"/>
              <a:gd name="connsiteX665" fmla="*/ 166307 w 4682585"/>
              <a:gd name="connsiteY665" fmla="*/ 1247489 h 2174272"/>
              <a:gd name="connsiteX666" fmla="*/ 324041 w 4682585"/>
              <a:gd name="connsiteY666" fmla="*/ 1247489 h 2174272"/>
              <a:gd name="connsiteX667" fmla="*/ 324041 w 4682585"/>
              <a:gd name="connsiteY667" fmla="*/ 1100899 h 2174272"/>
              <a:gd name="connsiteX668" fmla="*/ 9525 w 4682585"/>
              <a:gd name="connsiteY668" fmla="*/ 1100899 h 2174272"/>
              <a:gd name="connsiteX669" fmla="*/ 9525 w 4682585"/>
              <a:gd name="connsiteY669" fmla="*/ 1247489 h 2174272"/>
              <a:gd name="connsiteX670" fmla="*/ 156782 w 4682585"/>
              <a:gd name="connsiteY670" fmla="*/ 1247489 h 2174272"/>
              <a:gd name="connsiteX671" fmla="*/ 156782 w 4682585"/>
              <a:gd name="connsiteY671" fmla="*/ 1100899 h 2174272"/>
              <a:gd name="connsiteX672" fmla="*/ 4515326 w 4682585"/>
              <a:gd name="connsiteY672" fmla="*/ 944784 h 2174272"/>
              <a:gd name="connsiteX673" fmla="*/ 4515326 w 4682585"/>
              <a:gd name="connsiteY673" fmla="*/ 1091374 h 2174272"/>
              <a:gd name="connsiteX674" fmla="*/ 4673060 w 4682585"/>
              <a:gd name="connsiteY674" fmla="*/ 1091374 h 2174272"/>
              <a:gd name="connsiteX675" fmla="*/ 4673060 w 4682585"/>
              <a:gd name="connsiteY675" fmla="*/ 944784 h 2174272"/>
              <a:gd name="connsiteX676" fmla="*/ 4348068 w 4682585"/>
              <a:gd name="connsiteY676" fmla="*/ 944784 h 2174272"/>
              <a:gd name="connsiteX677" fmla="*/ 4348068 w 4682585"/>
              <a:gd name="connsiteY677" fmla="*/ 1091374 h 2174272"/>
              <a:gd name="connsiteX678" fmla="*/ 4505801 w 4682585"/>
              <a:gd name="connsiteY678" fmla="*/ 1091374 h 2174272"/>
              <a:gd name="connsiteX679" fmla="*/ 4505801 w 4682585"/>
              <a:gd name="connsiteY679" fmla="*/ 944784 h 2174272"/>
              <a:gd name="connsiteX680" fmla="*/ 4180809 w 4682585"/>
              <a:gd name="connsiteY680" fmla="*/ 944784 h 2174272"/>
              <a:gd name="connsiteX681" fmla="*/ 4180809 w 4682585"/>
              <a:gd name="connsiteY681" fmla="*/ 1091374 h 2174272"/>
              <a:gd name="connsiteX682" fmla="*/ 4338543 w 4682585"/>
              <a:gd name="connsiteY682" fmla="*/ 1091374 h 2174272"/>
              <a:gd name="connsiteX683" fmla="*/ 4338543 w 4682585"/>
              <a:gd name="connsiteY683" fmla="*/ 944784 h 2174272"/>
              <a:gd name="connsiteX684" fmla="*/ 4013550 w 4682585"/>
              <a:gd name="connsiteY684" fmla="*/ 944784 h 2174272"/>
              <a:gd name="connsiteX685" fmla="*/ 4013550 w 4682585"/>
              <a:gd name="connsiteY685" fmla="*/ 1091374 h 2174272"/>
              <a:gd name="connsiteX686" fmla="*/ 4171284 w 4682585"/>
              <a:gd name="connsiteY686" fmla="*/ 1091374 h 2174272"/>
              <a:gd name="connsiteX687" fmla="*/ 4171284 w 4682585"/>
              <a:gd name="connsiteY687" fmla="*/ 944784 h 2174272"/>
              <a:gd name="connsiteX688" fmla="*/ 3846291 w 4682585"/>
              <a:gd name="connsiteY688" fmla="*/ 944784 h 2174272"/>
              <a:gd name="connsiteX689" fmla="*/ 3846291 w 4682585"/>
              <a:gd name="connsiteY689" fmla="*/ 1091374 h 2174272"/>
              <a:gd name="connsiteX690" fmla="*/ 4004025 w 4682585"/>
              <a:gd name="connsiteY690" fmla="*/ 1091374 h 2174272"/>
              <a:gd name="connsiteX691" fmla="*/ 4004025 w 4682585"/>
              <a:gd name="connsiteY691" fmla="*/ 944784 h 2174272"/>
              <a:gd name="connsiteX692" fmla="*/ 3678936 w 4682585"/>
              <a:gd name="connsiteY692" fmla="*/ 944784 h 2174272"/>
              <a:gd name="connsiteX693" fmla="*/ 3678936 w 4682585"/>
              <a:gd name="connsiteY693" fmla="*/ 1091374 h 2174272"/>
              <a:gd name="connsiteX694" fmla="*/ 3836766 w 4682585"/>
              <a:gd name="connsiteY694" fmla="*/ 1091374 h 2174272"/>
              <a:gd name="connsiteX695" fmla="*/ 3836766 w 4682585"/>
              <a:gd name="connsiteY695" fmla="*/ 944784 h 2174272"/>
              <a:gd name="connsiteX696" fmla="*/ 3511677 w 4682585"/>
              <a:gd name="connsiteY696" fmla="*/ 944784 h 2174272"/>
              <a:gd name="connsiteX697" fmla="*/ 3511677 w 4682585"/>
              <a:gd name="connsiteY697" fmla="*/ 1091374 h 2174272"/>
              <a:gd name="connsiteX698" fmla="*/ 3669411 w 4682585"/>
              <a:gd name="connsiteY698" fmla="*/ 1091374 h 2174272"/>
              <a:gd name="connsiteX699" fmla="*/ 3669411 w 4682585"/>
              <a:gd name="connsiteY699" fmla="*/ 944784 h 2174272"/>
              <a:gd name="connsiteX700" fmla="*/ 3344418 w 4682585"/>
              <a:gd name="connsiteY700" fmla="*/ 944784 h 2174272"/>
              <a:gd name="connsiteX701" fmla="*/ 3344418 w 4682585"/>
              <a:gd name="connsiteY701" fmla="*/ 1091374 h 2174272"/>
              <a:gd name="connsiteX702" fmla="*/ 3502152 w 4682585"/>
              <a:gd name="connsiteY702" fmla="*/ 1091374 h 2174272"/>
              <a:gd name="connsiteX703" fmla="*/ 3502152 w 4682585"/>
              <a:gd name="connsiteY703" fmla="*/ 944784 h 2174272"/>
              <a:gd name="connsiteX704" fmla="*/ 3177159 w 4682585"/>
              <a:gd name="connsiteY704" fmla="*/ 944784 h 2174272"/>
              <a:gd name="connsiteX705" fmla="*/ 3177159 w 4682585"/>
              <a:gd name="connsiteY705" fmla="*/ 1091374 h 2174272"/>
              <a:gd name="connsiteX706" fmla="*/ 3334893 w 4682585"/>
              <a:gd name="connsiteY706" fmla="*/ 1091374 h 2174272"/>
              <a:gd name="connsiteX707" fmla="*/ 3334893 w 4682585"/>
              <a:gd name="connsiteY707" fmla="*/ 944784 h 2174272"/>
              <a:gd name="connsiteX708" fmla="*/ 3009900 w 4682585"/>
              <a:gd name="connsiteY708" fmla="*/ 944784 h 2174272"/>
              <a:gd name="connsiteX709" fmla="*/ 3009900 w 4682585"/>
              <a:gd name="connsiteY709" fmla="*/ 1091374 h 2174272"/>
              <a:gd name="connsiteX710" fmla="*/ 3167634 w 4682585"/>
              <a:gd name="connsiteY710" fmla="*/ 1091374 h 2174272"/>
              <a:gd name="connsiteX711" fmla="*/ 3167634 w 4682585"/>
              <a:gd name="connsiteY711" fmla="*/ 944784 h 2174272"/>
              <a:gd name="connsiteX712" fmla="*/ 2842641 w 4682585"/>
              <a:gd name="connsiteY712" fmla="*/ 944784 h 2174272"/>
              <a:gd name="connsiteX713" fmla="*/ 2842641 w 4682585"/>
              <a:gd name="connsiteY713" fmla="*/ 1091374 h 2174272"/>
              <a:gd name="connsiteX714" fmla="*/ 3000375 w 4682585"/>
              <a:gd name="connsiteY714" fmla="*/ 1091374 h 2174272"/>
              <a:gd name="connsiteX715" fmla="*/ 3000375 w 4682585"/>
              <a:gd name="connsiteY715" fmla="*/ 944784 h 2174272"/>
              <a:gd name="connsiteX716" fmla="*/ 2675382 w 4682585"/>
              <a:gd name="connsiteY716" fmla="*/ 944784 h 2174272"/>
              <a:gd name="connsiteX717" fmla="*/ 2675382 w 4682585"/>
              <a:gd name="connsiteY717" fmla="*/ 1091374 h 2174272"/>
              <a:gd name="connsiteX718" fmla="*/ 2833116 w 4682585"/>
              <a:gd name="connsiteY718" fmla="*/ 1091374 h 2174272"/>
              <a:gd name="connsiteX719" fmla="*/ 2833116 w 4682585"/>
              <a:gd name="connsiteY719" fmla="*/ 944784 h 2174272"/>
              <a:gd name="connsiteX720" fmla="*/ 2508123 w 4682585"/>
              <a:gd name="connsiteY720" fmla="*/ 944784 h 2174272"/>
              <a:gd name="connsiteX721" fmla="*/ 2508123 w 4682585"/>
              <a:gd name="connsiteY721" fmla="*/ 1091374 h 2174272"/>
              <a:gd name="connsiteX722" fmla="*/ 2665857 w 4682585"/>
              <a:gd name="connsiteY722" fmla="*/ 1091374 h 2174272"/>
              <a:gd name="connsiteX723" fmla="*/ 2665857 w 4682585"/>
              <a:gd name="connsiteY723" fmla="*/ 944784 h 2174272"/>
              <a:gd name="connsiteX724" fmla="*/ 2340864 w 4682585"/>
              <a:gd name="connsiteY724" fmla="*/ 944784 h 2174272"/>
              <a:gd name="connsiteX725" fmla="*/ 2340864 w 4682585"/>
              <a:gd name="connsiteY725" fmla="*/ 1091374 h 2174272"/>
              <a:gd name="connsiteX726" fmla="*/ 2498598 w 4682585"/>
              <a:gd name="connsiteY726" fmla="*/ 1091374 h 2174272"/>
              <a:gd name="connsiteX727" fmla="*/ 2498598 w 4682585"/>
              <a:gd name="connsiteY727" fmla="*/ 944784 h 2174272"/>
              <a:gd name="connsiteX728" fmla="*/ 2173510 w 4682585"/>
              <a:gd name="connsiteY728" fmla="*/ 944784 h 2174272"/>
              <a:gd name="connsiteX729" fmla="*/ 2173510 w 4682585"/>
              <a:gd name="connsiteY729" fmla="*/ 1091374 h 2174272"/>
              <a:gd name="connsiteX730" fmla="*/ 2331339 w 4682585"/>
              <a:gd name="connsiteY730" fmla="*/ 1091374 h 2174272"/>
              <a:gd name="connsiteX731" fmla="*/ 2331339 w 4682585"/>
              <a:gd name="connsiteY731" fmla="*/ 944784 h 2174272"/>
              <a:gd name="connsiteX732" fmla="*/ 2006251 w 4682585"/>
              <a:gd name="connsiteY732" fmla="*/ 944784 h 2174272"/>
              <a:gd name="connsiteX733" fmla="*/ 2006251 w 4682585"/>
              <a:gd name="connsiteY733" fmla="*/ 1091374 h 2174272"/>
              <a:gd name="connsiteX734" fmla="*/ 2163985 w 4682585"/>
              <a:gd name="connsiteY734" fmla="*/ 1091374 h 2174272"/>
              <a:gd name="connsiteX735" fmla="*/ 2163985 w 4682585"/>
              <a:gd name="connsiteY735" fmla="*/ 944784 h 2174272"/>
              <a:gd name="connsiteX736" fmla="*/ 1838992 w 4682585"/>
              <a:gd name="connsiteY736" fmla="*/ 944784 h 2174272"/>
              <a:gd name="connsiteX737" fmla="*/ 1838992 w 4682585"/>
              <a:gd name="connsiteY737" fmla="*/ 1091374 h 2174272"/>
              <a:gd name="connsiteX738" fmla="*/ 1996726 w 4682585"/>
              <a:gd name="connsiteY738" fmla="*/ 1091374 h 2174272"/>
              <a:gd name="connsiteX739" fmla="*/ 1996726 w 4682585"/>
              <a:gd name="connsiteY739" fmla="*/ 944784 h 2174272"/>
              <a:gd name="connsiteX740" fmla="*/ 1671733 w 4682585"/>
              <a:gd name="connsiteY740" fmla="*/ 944784 h 2174272"/>
              <a:gd name="connsiteX741" fmla="*/ 1671733 w 4682585"/>
              <a:gd name="connsiteY741" fmla="*/ 1091374 h 2174272"/>
              <a:gd name="connsiteX742" fmla="*/ 1829467 w 4682585"/>
              <a:gd name="connsiteY742" fmla="*/ 1091374 h 2174272"/>
              <a:gd name="connsiteX743" fmla="*/ 1829467 w 4682585"/>
              <a:gd name="connsiteY743" fmla="*/ 944784 h 2174272"/>
              <a:gd name="connsiteX744" fmla="*/ 1504474 w 4682585"/>
              <a:gd name="connsiteY744" fmla="*/ 944784 h 2174272"/>
              <a:gd name="connsiteX745" fmla="*/ 1504474 w 4682585"/>
              <a:gd name="connsiteY745" fmla="*/ 1091374 h 2174272"/>
              <a:gd name="connsiteX746" fmla="*/ 1662208 w 4682585"/>
              <a:gd name="connsiteY746" fmla="*/ 1091374 h 2174272"/>
              <a:gd name="connsiteX747" fmla="*/ 1662208 w 4682585"/>
              <a:gd name="connsiteY747" fmla="*/ 944784 h 2174272"/>
              <a:gd name="connsiteX748" fmla="*/ 1337215 w 4682585"/>
              <a:gd name="connsiteY748" fmla="*/ 944784 h 2174272"/>
              <a:gd name="connsiteX749" fmla="*/ 1337215 w 4682585"/>
              <a:gd name="connsiteY749" fmla="*/ 1091374 h 2174272"/>
              <a:gd name="connsiteX750" fmla="*/ 1494949 w 4682585"/>
              <a:gd name="connsiteY750" fmla="*/ 1091374 h 2174272"/>
              <a:gd name="connsiteX751" fmla="*/ 1494949 w 4682585"/>
              <a:gd name="connsiteY751" fmla="*/ 944784 h 2174272"/>
              <a:gd name="connsiteX752" fmla="*/ 1169956 w 4682585"/>
              <a:gd name="connsiteY752" fmla="*/ 944784 h 2174272"/>
              <a:gd name="connsiteX753" fmla="*/ 1169956 w 4682585"/>
              <a:gd name="connsiteY753" fmla="*/ 1091374 h 2174272"/>
              <a:gd name="connsiteX754" fmla="*/ 1327690 w 4682585"/>
              <a:gd name="connsiteY754" fmla="*/ 1091374 h 2174272"/>
              <a:gd name="connsiteX755" fmla="*/ 1327690 w 4682585"/>
              <a:gd name="connsiteY755" fmla="*/ 944784 h 2174272"/>
              <a:gd name="connsiteX756" fmla="*/ 1002697 w 4682585"/>
              <a:gd name="connsiteY756" fmla="*/ 944784 h 2174272"/>
              <a:gd name="connsiteX757" fmla="*/ 1002697 w 4682585"/>
              <a:gd name="connsiteY757" fmla="*/ 1091374 h 2174272"/>
              <a:gd name="connsiteX758" fmla="*/ 1160431 w 4682585"/>
              <a:gd name="connsiteY758" fmla="*/ 1091374 h 2174272"/>
              <a:gd name="connsiteX759" fmla="*/ 1160431 w 4682585"/>
              <a:gd name="connsiteY759" fmla="*/ 944784 h 2174272"/>
              <a:gd name="connsiteX760" fmla="*/ 835438 w 4682585"/>
              <a:gd name="connsiteY760" fmla="*/ 944784 h 2174272"/>
              <a:gd name="connsiteX761" fmla="*/ 835438 w 4682585"/>
              <a:gd name="connsiteY761" fmla="*/ 1091374 h 2174272"/>
              <a:gd name="connsiteX762" fmla="*/ 993172 w 4682585"/>
              <a:gd name="connsiteY762" fmla="*/ 1091374 h 2174272"/>
              <a:gd name="connsiteX763" fmla="*/ 993172 w 4682585"/>
              <a:gd name="connsiteY763" fmla="*/ 944784 h 2174272"/>
              <a:gd name="connsiteX764" fmla="*/ 668179 w 4682585"/>
              <a:gd name="connsiteY764" fmla="*/ 944784 h 2174272"/>
              <a:gd name="connsiteX765" fmla="*/ 668179 w 4682585"/>
              <a:gd name="connsiteY765" fmla="*/ 1091374 h 2174272"/>
              <a:gd name="connsiteX766" fmla="*/ 825913 w 4682585"/>
              <a:gd name="connsiteY766" fmla="*/ 1091374 h 2174272"/>
              <a:gd name="connsiteX767" fmla="*/ 825913 w 4682585"/>
              <a:gd name="connsiteY767" fmla="*/ 944784 h 2174272"/>
              <a:gd name="connsiteX768" fmla="*/ 500920 w 4682585"/>
              <a:gd name="connsiteY768" fmla="*/ 944784 h 2174272"/>
              <a:gd name="connsiteX769" fmla="*/ 500920 w 4682585"/>
              <a:gd name="connsiteY769" fmla="*/ 1091374 h 2174272"/>
              <a:gd name="connsiteX770" fmla="*/ 658654 w 4682585"/>
              <a:gd name="connsiteY770" fmla="*/ 1091374 h 2174272"/>
              <a:gd name="connsiteX771" fmla="*/ 658654 w 4682585"/>
              <a:gd name="connsiteY771" fmla="*/ 944784 h 2174272"/>
              <a:gd name="connsiteX772" fmla="*/ 333566 w 4682585"/>
              <a:gd name="connsiteY772" fmla="*/ 944784 h 2174272"/>
              <a:gd name="connsiteX773" fmla="*/ 333566 w 4682585"/>
              <a:gd name="connsiteY773" fmla="*/ 1091374 h 2174272"/>
              <a:gd name="connsiteX774" fmla="*/ 491395 w 4682585"/>
              <a:gd name="connsiteY774" fmla="*/ 1091374 h 2174272"/>
              <a:gd name="connsiteX775" fmla="*/ 491395 w 4682585"/>
              <a:gd name="connsiteY775" fmla="*/ 944784 h 2174272"/>
              <a:gd name="connsiteX776" fmla="*/ 166307 w 4682585"/>
              <a:gd name="connsiteY776" fmla="*/ 944784 h 2174272"/>
              <a:gd name="connsiteX777" fmla="*/ 166307 w 4682585"/>
              <a:gd name="connsiteY777" fmla="*/ 1091374 h 2174272"/>
              <a:gd name="connsiteX778" fmla="*/ 324041 w 4682585"/>
              <a:gd name="connsiteY778" fmla="*/ 1091374 h 2174272"/>
              <a:gd name="connsiteX779" fmla="*/ 324041 w 4682585"/>
              <a:gd name="connsiteY779" fmla="*/ 944784 h 2174272"/>
              <a:gd name="connsiteX780" fmla="*/ 9525 w 4682585"/>
              <a:gd name="connsiteY780" fmla="*/ 944784 h 2174272"/>
              <a:gd name="connsiteX781" fmla="*/ 9525 w 4682585"/>
              <a:gd name="connsiteY781" fmla="*/ 1091374 h 2174272"/>
              <a:gd name="connsiteX782" fmla="*/ 156782 w 4682585"/>
              <a:gd name="connsiteY782" fmla="*/ 1091374 h 2174272"/>
              <a:gd name="connsiteX783" fmla="*/ 156782 w 4682585"/>
              <a:gd name="connsiteY783" fmla="*/ 944784 h 2174272"/>
              <a:gd name="connsiteX784" fmla="*/ 4515326 w 4682585"/>
              <a:gd name="connsiteY784" fmla="*/ 788670 h 2174272"/>
              <a:gd name="connsiteX785" fmla="*/ 4515326 w 4682585"/>
              <a:gd name="connsiteY785" fmla="*/ 935259 h 2174272"/>
              <a:gd name="connsiteX786" fmla="*/ 4673060 w 4682585"/>
              <a:gd name="connsiteY786" fmla="*/ 935259 h 2174272"/>
              <a:gd name="connsiteX787" fmla="*/ 4673060 w 4682585"/>
              <a:gd name="connsiteY787" fmla="*/ 788670 h 2174272"/>
              <a:gd name="connsiteX788" fmla="*/ 4348068 w 4682585"/>
              <a:gd name="connsiteY788" fmla="*/ 788670 h 2174272"/>
              <a:gd name="connsiteX789" fmla="*/ 4348068 w 4682585"/>
              <a:gd name="connsiteY789" fmla="*/ 935259 h 2174272"/>
              <a:gd name="connsiteX790" fmla="*/ 4505801 w 4682585"/>
              <a:gd name="connsiteY790" fmla="*/ 935259 h 2174272"/>
              <a:gd name="connsiteX791" fmla="*/ 4505801 w 4682585"/>
              <a:gd name="connsiteY791" fmla="*/ 788670 h 2174272"/>
              <a:gd name="connsiteX792" fmla="*/ 4180809 w 4682585"/>
              <a:gd name="connsiteY792" fmla="*/ 788670 h 2174272"/>
              <a:gd name="connsiteX793" fmla="*/ 4180809 w 4682585"/>
              <a:gd name="connsiteY793" fmla="*/ 935259 h 2174272"/>
              <a:gd name="connsiteX794" fmla="*/ 4338543 w 4682585"/>
              <a:gd name="connsiteY794" fmla="*/ 935259 h 2174272"/>
              <a:gd name="connsiteX795" fmla="*/ 4338543 w 4682585"/>
              <a:gd name="connsiteY795" fmla="*/ 788670 h 2174272"/>
              <a:gd name="connsiteX796" fmla="*/ 4013550 w 4682585"/>
              <a:gd name="connsiteY796" fmla="*/ 788670 h 2174272"/>
              <a:gd name="connsiteX797" fmla="*/ 4013550 w 4682585"/>
              <a:gd name="connsiteY797" fmla="*/ 935259 h 2174272"/>
              <a:gd name="connsiteX798" fmla="*/ 4171284 w 4682585"/>
              <a:gd name="connsiteY798" fmla="*/ 935259 h 2174272"/>
              <a:gd name="connsiteX799" fmla="*/ 4171284 w 4682585"/>
              <a:gd name="connsiteY799" fmla="*/ 788670 h 2174272"/>
              <a:gd name="connsiteX800" fmla="*/ 3846291 w 4682585"/>
              <a:gd name="connsiteY800" fmla="*/ 788670 h 2174272"/>
              <a:gd name="connsiteX801" fmla="*/ 3846291 w 4682585"/>
              <a:gd name="connsiteY801" fmla="*/ 935259 h 2174272"/>
              <a:gd name="connsiteX802" fmla="*/ 4004025 w 4682585"/>
              <a:gd name="connsiteY802" fmla="*/ 935259 h 2174272"/>
              <a:gd name="connsiteX803" fmla="*/ 4004025 w 4682585"/>
              <a:gd name="connsiteY803" fmla="*/ 788670 h 2174272"/>
              <a:gd name="connsiteX804" fmla="*/ 3678936 w 4682585"/>
              <a:gd name="connsiteY804" fmla="*/ 788670 h 2174272"/>
              <a:gd name="connsiteX805" fmla="*/ 3678936 w 4682585"/>
              <a:gd name="connsiteY805" fmla="*/ 935259 h 2174272"/>
              <a:gd name="connsiteX806" fmla="*/ 3836766 w 4682585"/>
              <a:gd name="connsiteY806" fmla="*/ 935259 h 2174272"/>
              <a:gd name="connsiteX807" fmla="*/ 3836766 w 4682585"/>
              <a:gd name="connsiteY807" fmla="*/ 788670 h 2174272"/>
              <a:gd name="connsiteX808" fmla="*/ 3511677 w 4682585"/>
              <a:gd name="connsiteY808" fmla="*/ 788670 h 2174272"/>
              <a:gd name="connsiteX809" fmla="*/ 3511677 w 4682585"/>
              <a:gd name="connsiteY809" fmla="*/ 935259 h 2174272"/>
              <a:gd name="connsiteX810" fmla="*/ 3669411 w 4682585"/>
              <a:gd name="connsiteY810" fmla="*/ 935259 h 2174272"/>
              <a:gd name="connsiteX811" fmla="*/ 3669411 w 4682585"/>
              <a:gd name="connsiteY811" fmla="*/ 788670 h 2174272"/>
              <a:gd name="connsiteX812" fmla="*/ 3344418 w 4682585"/>
              <a:gd name="connsiteY812" fmla="*/ 788670 h 2174272"/>
              <a:gd name="connsiteX813" fmla="*/ 3344418 w 4682585"/>
              <a:gd name="connsiteY813" fmla="*/ 935259 h 2174272"/>
              <a:gd name="connsiteX814" fmla="*/ 3502152 w 4682585"/>
              <a:gd name="connsiteY814" fmla="*/ 935259 h 2174272"/>
              <a:gd name="connsiteX815" fmla="*/ 3502152 w 4682585"/>
              <a:gd name="connsiteY815" fmla="*/ 788670 h 2174272"/>
              <a:gd name="connsiteX816" fmla="*/ 3177159 w 4682585"/>
              <a:gd name="connsiteY816" fmla="*/ 788670 h 2174272"/>
              <a:gd name="connsiteX817" fmla="*/ 3177159 w 4682585"/>
              <a:gd name="connsiteY817" fmla="*/ 935259 h 2174272"/>
              <a:gd name="connsiteX818" fmla="*/ 3334893 w 4682585"/>
              <a:gd name="connsiteY818" fmla="*/ 935259 h 2174272"/>
              <a:gd name="connsiteX819" fmla="*/ 3334893 w 4682585"/>
              <a:gd name="connsiteY819" fmla="*/ 788670 h 2174272"/>
              <a:gd name="connsiteX820" fmla="*/ 3009900 w 4682585"/>
              <a:gd name="connsiteY820" fmla="*/ 788670 h 2174272"/>
              <a:gd name="connsiteX821" fmla="*/ 3009900 w 4682585"/>
              <a:gd name="connsiteY821" fmla="*/ 935259 h 2174272"/>
              <a:gd name="connsiteX822" fmla="*/ 3167634 w 4682585"/>
              <a:gd name="connsiteY822" fmla="*/ 935259 h 2174272"/>
              <a:gd name="connsiteX823" fmla="*/ 3167634 w 4682585"/>
              <a:gd name="connsiteY823" fmla="*/ 788670 h 2174272"/>
              <a:gd name="connsiteX824" fmla="*/ 2842641 w 4682585"/>
              <a:gd name="connsiteY824" fmla="*/ 788670 h 2174272"/>
              <a:gd name="connsiteX825" fmla="*/ 2842641 w 4682585"/>
              <a:gd name="connsiteY825" fmla="*/ 935259 h 2174272"/>
              <a:gd name="connsiteX826" fmla="*/ 3000375 w 4682585"/>
              <a:gd name="connsiteY826" fmla="*/ 935259 h 2174272"/>
              <a:gd name="connsiteX827" fmla="*/ 3000375 w 4682585"/>
              <a:gd name="connsiteY827" fmla="*/ 788670 h 2174272"/>
              <a:gd name="connsiteX828" fmla="*/ 2675382 w 4682585"/>
              <a:gd name="connsiteY828" fmla="*/ 788670 h 2174272"/>
              <a:gd name="connsiteX829" fmla="*/ 2675382 w 4682585"/>
              <a:gd name="connsiteY829" fmla="*/ 935259 h 2174272"/>
              <a:gd name="connsiteX830" fmla="*/ 2833116 w 4682585"/>
              <a:gd name="connsiteY830" fmla="*/ 935259 h 2174272"/>
              <a:gd name="connsiteX831" fmla="*/ 2833116 w 4682585"/>
              <a:gd name="connsiteY831" fmla="*/ 788670 h 2174272"/>
              <a:gd name="connsiteX832" fmla="*/ 2508123 w 4682585"/>
              <a:gd name="connsiteY832" fmla="*/ 788670 h 2174272"/>
              <a:gd name="connsiteX833" fmla="*/ 2508123 w 4682585"/>
              <a:gd name="connsiteY833" fmla="*/ 935259 h 2174272"/>
              <a:gd name="connsiteX834" fmla="*/ 2665857 w 4682585"/>
              <a:gd name="connsiteY834" fmla="*/ 935259 h 2174272"/>
              <a:gd name="connsiteX835" fmla="*/ 2665857 w 4682585"/>
              <a:gd name="connsiteY835" fmla="*/ 788670 h 2174272"/>
              <a:gd name="connsiteX836" fmla="*/ 2340864 w 4682585"/>
              <a:gd name="connsiteY836" fmla="*/ 788670 h 2174272"/>
              <a:gd name="connsiteX837" fmla="*/ 2340864 w 4682585"/>
              <a:gd name="connsiteY837" fmla="*/ 935259 h 2174272"/>
              <a:gd name="connsiteX838" fmla="*/ 2498598 w 4682585"/>
              <a:gd name="connsiteY838" fmla="*/ 935259 h 2174272"/>
              <a:gd name="connsiteX839" fmla="*/ 2498598 w 4682585"/>
              <a:gd name="connsiteY839" fmla="*/ 788670 h 2174272"/>
              <a:gd name="connsiteX840" fmla="*/ 2173510 w 4682585"/>
              <a:gd name="connsiteY840" fmla="*/ 788670 h 2174272"/>
              <a:gd name="connsiteX841" fmla="*/ 2173510 w 4682585"/>
              <a:gd name="connsiteY841" fmla="*/ 935259 h 2174272"/>
              <a:gd name="connsiteX842" fmla="*/ 2331339 w 4682585"/>
              <a:gd name="connsiteY842" fmla="*/ 935259 h 2174272"/>
              <a:gd name="connsiteX843" fmla="*/ 2331339 w 4682585"/>
              <a:gd name="connsiteY843" fmla="*/ 788670 h 2174272"/>
              <a:gd name="connsiteX844" fmla="*/ 2006251 w 4682585"/>
              <a:gd name="connsiteY844" fmla="*/ 788670 h 2174272"/>
              <a:gd name="connsiteX845" fmla="*/ 2006251 w 4682585"/>
              <a:gd name="connsiteY845" fmla="*/ 935259 h 2174272"/>
              <a:gd name="connsiteX846" fmla="*/ 2163985 w 4682585"/>
              <a:gd name="connsiteY846" fmla="*/ 935259 h 2174272"/>
              <a:gd name="connsiteX847" fmla="*/ 2163985 w 4682585"/>
              <a:gd name="connsiteY847" fmla="*/ 788670 h 2174272"/>
              <a:gd name="connsiteX848" fmla="*/ 1838992 w 4682585"/>
              <a:gd name="connsiteY848" fmla="*/ 788670 h 2174272"/>
              <a:gd name="connsiteX849" fmla="*/ 1838992 w 4682585"/>
              <a:gd name="connsiteY849" fmla="*/ 935259 h 2174272"/>
              <a:gd name="connsiteX850" fmla="*/ 1996726 w 4682585"/>
              <a:gd name="connsiteY850" fmla="*/ 935259 h 2174272"/>
              <a:gd name="connsiteX851" fmla="*/ 1996726 w 4682585"/>
              <a:gd name="connsiteY851" fmla="*/ 788670 h 2174272"/>
              <a:gd name="connsiteX852" fmla="*/ 1671733 w 4682585"/>
              <a:gd name="connsiteY852" fmla="*/ 788670 h 2174272"/>
              <a:gd name="connsiteX853" fmla="*/ 1671733 w 4682585"/>
              <a:gd name="connsiteY853" fmla="*/ 935259 h 2174272"/>
              <a:gd name="connsiteX854" fmla="*/ 1829467 w 4682585"/>
              <a:gd name="connsiteY854" fmla="*/ 935259 h 2174272"/>
              <a:gd name="connsiteX855" fmla="*/ 1829467 w 4682585"/>
              <a:gd name="connsiteY855" fmla="*/ 788670 h 2174272"/>
              <a:gd name="connsiteX856" fmla="*/ 1504474 w 4682585"/>
              <a:gd name="connsiteY856" fmla="*/ 788670 h 2174272"/>
              <a:gd name="connsiteX857" fmla="*/ 1504474 w 4682585"/>
              <a:gd name="connsiteY857" fmla="*/ 935259 h 2174272"/>
              <a:gd name="connsiteX858" fmla="*/ 1662208 w 4682585"/>
              <a:gd name="connsiteY858" fmla="*/ 935259 h 2174272"/>
              <a:gd name="connsiteX859" fmla="*/ 1662208 w 4682585"/>
              <a:gd name="connsiteY859" fmla="*/ 788670 h 2174272"/>
              <a:gd name="connsiteX860" fmla="*/ 1337215 w 4682585"/>
              <a:gd name="connsiteY860" fmla="*/ 788670 h 2174272"/>
              <a:gd name="connsiteX861" fmla="*/ 1337215 w 4682585"/>
              <a:gd name="connsiteY861" fmla="*/ 935259 h 2174272"/>
              <a:gd name="connsiteX862" fmla="*/ 1494949 w 4682585"/>
              <a:gd name="connsiteY862" fmla="*/ 935259 h 2174272"/>
              <a:gd name="connsiteX863" fmla="*/ 1494949 w 4682585"/>
              <a:gd name="connsiteY863" fmla="*/ 788670 h 2174272"/>
              <a:gd name="connsiteX864" fmla="*/ 1169956 w 4682585"/>
              <a:gd name="connsiteY864" fmla="*/ 788670 h 2174272"/>
              <a:gd name="connsiteX865" fmla="*/ 1169956 w 4682585"/>
              <a:gd name="connsiteY865" fmla="*/ 935259 h 2174272"/>
              <a:gd name="connsiteX866" fmla="*/ 1327690 w 4682585"/>
              <a:gd name="connsiteY866" fmla="*/ 935259 h 2174272"/>
              <a:gd name="connsiteX867" fmla="*/ 1327690 w 4682585"/>
              <a:gd name="connsiteY867" fmla="*/ 788670 h 2174272"/>
              <a:gd name="connsiteX868" fmla="*/ 1002697 w 4682585"/>
              <a:gd name="connsiteY868" fmla="*/ 788670 h 2174272"/>
              <a:gd name="connsiteX869" fmla="*/ 1002697 w 4682585"/>
              <a:gd name="connsiteY869" fmla="*/ 935259 h 2174272"/>
              <a:gd name="connsiteX870" fmla="*/ 1160431 w 4682585"/>
              <a:gd name="connsiteY870" fmla="*/ 935259 h 2174272"/>
              <a:gd name="connsiteX871" fmla="*/ 1160431 w 4682585"/>
              <a:gd name="connsiteY871" fmla="*/ 788670 h 2174272"/>
              <a:gd name="connsiteX872" fmla="*/ 835438 w 4682585"/>
              <a:gd name="connsiteY872" fmla="*/ 788670 h 2174272"/>
              <a:gd name="connsiteX873" fmla="*/ 835438 w 4682585"/>
              <a:gd name="connsiteY873" fmla="*/ 935259 h 2174272"/>
              <a:gd name="connsiteX874" fmla="*/ 993172 w 4682585"/>
              <a:gd name="connsiteY874" fmla="*/ 935259 h 2174272"/>
              <a:gd name="connsiteX875" fmla="*/ 993172 w 4682585"/>
              <a:gd name="connsiteY875" fmla="*/ 788670 h 2174272"/>
              <a:gd name="connsiteX876" fmla="*/ 668179 w 4682585"/>
              <a:gd name="connsiteY876" fmla="*/ 788670 h 2174272"/>
              <a:gd name="connsiteX877" fmla="*/ 668179 w 4682585"/>
              <a:gd name="connsiteY877" fmla="*/ 935259 h 2174272"/>
              <a:gd name="connsiteX878" fmla="*/ 825913 w 4682585"/>
              <a:gd name="connsiteY878" fmla="*/ 935259 h 2174272"/>
              <a:gd name="connsiteX879" fmla="*/ 825913 w 4682585"/>
              <a:gd name="connsiteY879" fmla="*/ 788670 h 2174272"/>
              <a:gd name="connsiteX880" fmla="*/ 500920 w 4682585"/>
              <a:gd name="connsiteY880" fmla="*/ 788670 h 2174272"/>
              <a:gd name="connsiteX881" fmla="*/ 500920 w 4682585"/>
              <a:gd name="connsiteY881" fmla="*/ 935259 h 2174272"/>
              <a:gd name="connsiteX882" fmla="*/ 658654 w 4682585"/>
              <a:gd name="connsiteY882" fmla="*/ 935259 h 2174272"/>
              <a:gd name="connsiteX883" fmla="*/ 658654 w 4682585"/>
              <a:gd name="connsiteY883" fmla="*/ 788670 h 2174272"/>
              <a:gd name="connsiteX884" fmla="*/ 333566 w 4682585"/>
              <a:gd name="connsiteY884" fmla="*/ 788670 h 2174272"/>
              <a:gd name="connsiteX885" fmla="*/ 333566 w 4682585"/>
              <a:gd name="connsiteY885" fmla="*/ 935259 h 2174272"/>
              <a:gd name="connsiteX886" fmla="*/ 491395 w 4682585"/>
              <a:gd name="connsiteY886" fmla="*/ 935259 h 2174272"/>
              <a:gd name="connsiteX887" fmla="*/ 491395 w 4682585"/>
              <a:gd name="connsiteY887" fmla="*/ 788670 h 2174272"/>
              <a:gd name="connsiteX888" fmla="*/ 166307 w 4682585"/>
              <a:gd name="connsiteY888" fmla="*/ 788670 h 2174272"/>
              <a:gd name="connsiteX889" fmla="*/ 166307 w 4682585"/>
              <a:gd name="connsiteY889" fmla="*/ 935259 h 2174272"/>
              <a:gd name="connsiteX890" fmla="*/ 324041 w 4682585"/>
              <a:gd name="connsiteY890" fmla="*/ 935259 h 2174272"/>
              <a:gd name="connsiteX891" fmla="*/ 324041 w 4682585"/>
              <a:gd name="connsiteY891" fmla="*/ 788670 h 2174272"/>
              <a:gd name="connsiteX892" fmla="*/ 9525 w 4682585"/>
              <a:gd name="connsiteY892" fmla="*/ 788670 h 2174272"/>
              <a:gd name="connsiteX893" fmla="*/ 9525 w 4682585"/>
              <a:gd name="connsiteY893" fmla="*/ 935259 h 2174272"/>
              <a:gd name="connsiteX894" fmla="*/ 156782 w 4682585"/>
              <a:gd name="connsiteY894" fmla="*/ 935259 h 2174272"/>
              <a:gd name="connsiteX895" fmla="*/ 156782 w 4682585"/>
              <a:gd name="connsiteY895" fmla="*/ 788670 h 2174272"/>
              <a:gd name="connsiteX896" fmla="*/ 4515326 w 4682585"/>
              <a:gd name="connsiteY896" fmla="*/ 632555 h 2174272"/>
              <a:gd name="connsiteX897" fmla="*/ 4515326 w 4682585"/>
              <a:gd name="connsiteY897" fmla="*/ 779145 h 2174272"/>
              <a:gd name="connsiteX898" fmla="*/ 4673060 w 4682585"/>
              <a:gd name="connsiteY898" fmla="*/ 779145 h 2174272"/>
              <a:gd name="connsiteX899" fmla="*/ 4673060 w 4682585"/>
              <a:gd name="connsiteY899" fmla="*/ 632555 h 2174272"/>
              <a:gd name="connsiteX900" fmla="*/ 4348068 w 4682585"/>
              <a:gd name="connsiteY900" fmla="*/ 632555 h 2174272"/>
              <a:gd name="connsiteX901" fmla="*/ 4348068 w 4682585"/>
              <a:gd name="connsiteY901" fmla="*/ 779145 h 2174272"/>
              <a:gd name="connsiteX902" fmla="*/ 4505801 w 4682585"/>
              <a:gd name="connsiteY902" fmla="*/ 779145 h 2174272"/>
              <a:gd name="connsiteX903" fmla="*/ 4505801 w 4682585"/>
              <a:gd name="connsiteY903" fmla="*/ 632555 h 2174272"/>
              <a:gd name="connsiteX904" fmla="*/ 4180809 w 4682585"/>
              <a:gd name="connsiteY904" fmla="*/ 632555 h 2174272"/>
              <a:gd name="connsiteX905" fmla="*/ 4180809 w 4682585"/>
              <a:gd name="connsiteY905" fmla="*/ 779145 h 2174272"/>
              <a:gd name="connsiteX906" fmla="*/ 4338543 w 4682585"/>
              <a:gd name="connsiteY906" fmla="*/ 779145 h 2174272"/>
              <a:gd name="connsiteX907" fmla="*/ 4338543 w 4682585"/>
              <a:gd name="connsiteY907" fmla="*/ 632555 h 2174272"/>
              <a:gd name="connsiteX908" fmla="*/ 4013550 w 4682585"/>
              <a:gd name="connsiteY908" fmla="*/ 632555 h 2174272"/>
              <a:gd name="connsiteX909" fmla="*/ 4013550 w 4682585"/>
              <a:gd name="connsiteY909" fmla="*/ 779145 h 2174272"/>
              <a:gd name="connsiteX910" fmla="*/ 4171284 w 4682585"/>
              <a:gd name="connsiteY910" fmla="*/ 779145 h 2174272"/>
              <a:gd name="connsiteX911" fmla="*/ 4171284 w 4682585"/>
              <a:gd name="connsiteY911" fmla="*/ 632555 h 2174272"/>
              <a:gd name="connsiteX912" fmla="*/ 3846291 w 4682585"/>
              <a:gd name="connsiteY912" fmla="*/ 632555 h 2174272"/>
              <a:gd name="connsiteX913" fmla="*/ 3846291 w 4682585"/>
              <a:gd name="connsiteY913" fmla="*/ 779145 h 2174272"/>
              <a:gd name="connsiteX914" fmla="*/ 4004025 w 4682585"/>
              <a:gd name="connsiteY914" fmla="*/ 779145 h 2174272"/>
              <a:gd name="connsiteX915" fmla="*/ 4004025 w 4682585"/>
              <a:gd name="connsiteY915" fmla="*/ 632555 h 2174272"/>
              <a:gd name="connsiteX916" fmla="*/ 3678936 w 4682585"/>
              <a:gd name="connsiteY916" fmla="*/ 632555 h 2174272"/>
              <a:gd name="connsiteX917" fmla="*/ 3678936 w 4682585"/>
              <a:gd name="connsiteY917" fmla="*/ 779145 h 2174272"/>
              <a:gd name="connsiteX918" fmla="*/ 3836766 w 4682585"/>
              <a:gd name="connsiteY918" fmla="*/ 779145 h 2174272"/>
              <a:gd name="connsiteX919" fmla="*/ 3836766 w 4682585"/>
              <a:gd name="connsiteY919" fmla="*/ 632555 h 2174272"/>
              <a:gd name="connsiteX920" fmla="*/ 3511677 w 4682585"/>
              <a:gd name="connsiteY920" fmla="*/ 632555 h 2174272"/>
              <a:gd name="connsiteX921" fmla="*/ 3511677 w 4682585"/>
              <a:gd name="connsiteY921" fmla="*/ 779145 h 2174272"/>
              <a:gd name="connsiteX922" fmla="*/ 3669411 w 4682585"/>
              <a:gd name="connsiteY922" fmla="*/ 779145 h 2174272"/>
              <a:gd name="connsiteX923" fmla="*/ 3669411 w 4682585"/>
              <a:gd name="connsiteY923" fmla="*/ 632555 h 2174272"/>
              <a:gd name="connsiteX924" fmla="*/ 3344418 w 4682585"/>
              <a:gd name="connsiteY924" fmla="*/ 632555 h 2174272"/>
              <a:gd name="connsiteX925" fmla="*/ 3344418 w 4682585"/>
              <a:gd name="connsiteY925" fmla="*/ 779145 h 2174272"/>
              <a:gd name="connsiteX926" fmla="*/ 3502152 w 4682585"/>
              <a:gd name="connsiteY926" fmla="*/ 779145 h 2174272"/>
              <a:gd name="connsiteX927" fmla="*/ 3502152 w 4682585"/>
              <a:gd name="connsiteY927" fmla="*/ 632555 h 2174272"/>
              <a:gd name="connsiteX928" fmla="*/ 3177159 w 4682585"/>
              <a:gd name="connsiteY928" fmla="*/ 632555 h 2174272"/>
              <a:gd name="connsiteX929" fmla="*/ 3177159 w 4682585"/>
              <a:gd name="connsiteY929" fmla="*/ 779145 h 2174272"/>
              <a:gd name="connsiteX930" fmla="*/ 3334893 w 4682585"/>
              <a:gd name="connsiteY930" fmla="*/ 779145 h 2174272"/>
              <a:gd name="connsiteX931" fmla="*/ 3334893 w 4682585"/>
              <a:gd name="connsiteY931" fmla="*/ 632555 h 2174272"/>
              <a:gd name="connsiteX932" fmla="*/ 3009900 w 4682585"/>
              <a:gd name="connsiteY932" fmla="*/ 632555 h 2174272"/>
              <a:gd name="connsiteX933" fmla="*/ 3009900 w 4682585"/>
              <a:gd name="connsiteY933" fmla="*/ 779145 h 2174272"/>
              <a:gd name="connsiteX934" fmla="*/ 3167634 w 4682585"/>
              <a:gd name="connsiteY934" fmla="*/ 779145 h 2174272"/>
              <a:gd name="connsiteX935" fmla="*/ 3167634 w 4682585"/>
              <a:gd name="connsiteY935" fmla="*/ 632555 h 2174272"/>
              <a:gd name="connsiteX936" fmla="*/ 2842641 w 4682585"/>
              <a:gd name="connsiteY936" fmla="*/ 632555 h 2174272"/>
              <a:gd name="connsiteX937" fmla="*/ 2842641 w 4682585"/>
              <a:gd name="connsiteY937" fmla="*/ 779145 h 2174272"/>
              <a:gd name="connsiteX938" fmla="*/ 3000375 w 4682585"/>
              <a:gd name="connsiteY938" fmla="*/ 779145 h 2174272"/>
              <a:gd name="connsiteX939" fmla="*/ 3000375 w 4682585"/>
              <a:gd name="connsiteY939" fmla="*/ 632555 h 2174272"/>
              <a:gd name="connsiteX940" fmla="*/ 2675382 w 4682585"/>
              <a:gd name="connsiteY940" fmla="*/ 632555 h 2174272"/>
              <a:gd name="connsiteX941" fmla="*/ 2675382 w 4682585"/>
              <a:gd name="connsiteY941" fmla="*/ 779145 h 2174272"/>
              <a:gd name="connsiteX942" fmla="*/ 2833116 w 4682585"/>
              <a:gd name="connsiteY942" fmla="*/ 779145 h 2174272"/>
              <a:gd name="connsiteX943" fmla="*/ 2833116 w 4682585"/>
              <a:gd name="connsiteY943" fmla="*/ 632555 h 2174272"/>
              <a:gd name="connsiteX944" fmla="*/ 2508123 w 4682585"/>
              <a:gd name="connsiteY944" fmla="*/ 632555 h 2174272"/>
              <a:gd name="connsiteX945" fmla="*/ 2508123 w 4682585"/>
              <a:gd name="connsiteY945" fmla="*/ 779145 h 2174272"/>
              <a:gd name="connsiteX946" fmla="*/ 2665857 w 4682585"/>
              <a:gd name="connsiteY946" fmla="*/ 779145 h 2174272"/>
              <a:gd name="connsiteX947" fmla="*/ 2665857 w 4682585"/>
              <a:gd name="connsiteY947" fmla="*/ 632555 h 2174272"/>
              <a:gd name="connsiteX948" fmla="*/ 2340864 w 4682585"/>
              <a:gd name="connsiteY948" fmla="*/ 632555 h 2174272"/>
              <a:gd name="connsiteX949" fmla="*/ 2340864 w 4682585"/>
              <a:gd name="connsiteY949" fmla="*/ 779145 h 2174272"/>
              <a:gd name="connsiteX950" fmla="*/ 2498598 w 4682585"/>
              <a:gd name="connsiteY950" fmla="*/ 779145 h 2174272"/>
              <a:gd name="connsiteX951" fmla="*/ 2498598 w 4682585"/>
              <a:gd name="connsiteY951" fmla="*/ 632555 h 2174272"/>
              <a:gd name="connsiteX952" fmla="*/ 2173510 w 4682585"/>
              <a:gd name="connsiteY952" fmla="*/ 632555 h 2174272"/>
              <a:gd name="connsiteX953" fmla="*/ 2173510 w 4682585"/>
              <a:gd name="connsiteY953" fmla="*/ 779145 h 2174272"/>
              <a:gd name="connsiteX954" fmla="*/ 2331339 w 4682585"/>
              <a:gd name="connsiteY954" fmla="*/ 779145 h 2174272"/>
              <a:gd name="connsiteX955" fmla="*/ 2331339 w 4682585"/>
              <a:gd name="connsiteY955" fmla="*/ 632555 h 2174272"/>
              <a:gd name="connsiteX956" fmla="*/ 2006251 w 4682585"/>
              <a:gd name="connsiteY956" fmla="*/ 632555 h 2174272"/>
              <a:gd name="connsiteX957" fmla="*/ 2006251 w 4682585"/>
              <a:gd name="connsiteY957" fmla="*/ 779145 h 2174272"/>
              <a:gd name="connsiteX958" fmla="*/ 2163985 w 4682585"/>
              <a:gd name="connsiteY958" fmla="*/ 779145 h 2174272"/>
              <a:gd name="connsiteX959" fmla="*/ 2163985 w 4682585"/>
              <a:gd name="connsiteY959" fmla="*/ 632555 h 2174272"/>
              <a:gd name="connsiteX960" fmla="*/ 1838992 w 4682585"/>
              <a:gd name="connsiteY960" fmla="*/ 632555 h 2174272"/>
              <a:gd name="connsiteX961" fmla="*/ 1838992 w 4682585"/>
              <a:gd name="connsiteY961" fmla="*/ 779145 h 2174272"/>
              <a:gd name="connsiteX962" fmla="*/ 1996726 w 4682585"/>
              <a:gd name="connsiteY962" fmla="*/ 779145 h 2174272"/>
              <a:gd name="connsiteX963" fmla="*/ 1996726 w 4682585"/>
              <a:gd name="connsiteY963" fmla="*/ 632555 h 2174272"/>
              <a:gd name="connsiteX964" fmla="*/ 1671733 w 4682585"/>
              <a:gd name="connsiteY964" fmla="*/ 632555 h 2174272"/>
              <a:gd name="connsiteX965" fmla="*/ 1671733 w 4682585"/>
              <a:gd name="connsiteY965" fmla="*/ 779145 h 2174272"/>
              <a:gd name="connsiteX966" fmla="*/ 1829467 w 4682585"/>
              <a:gd name="connsiteY966" fmla="*/ 779145 h 2174272"/>
              <a:gd name="connsiteX967" fmla="*/ 1829467 w 4682585"/>
              <a:gd name="connsiteY967" fmla="*/ 632555 h 2174272"/>
              <a:gd name="connsiteX968" fmla="*/ 1504474 w 4682585"/>
              <a:gd name="connsiteY968" fmla="*/ 632555 h 2174272"/>
              <a:gd name="connsiteX969" fmla="*/ 1504474 w 4682585"/>
              <a:gd name="connsiteY969" fmla="*/ 779145 h 2174272"/>
              <a:gd name="connsiteX970" fmla="*/ 1662208 w 4682585"/>
              <a:gd name="connsiteY970" fmla="*/ 779145 h 2174272"/>
              <a:gd name="connsiteX971" fmla="*/ 1662208 w 4682585"/>
              <a:gd name="connsiteY971" fmla="*/ 632555 h 2174272"/>
              <a:gd name="connsiteX972" fmla="*/ 1337215 w 4682585"/>
              <a:gd name="connsiteY972" fmla="*/ 632555 h 2174272"/>
              <a:gd name="connsiteX973" fmla="*/ 1337215 w 4682585"/>
              <a:gd name="connsiteY973" fmla="*/ 779145 h 2174272"/>
              <a:gd name="connsiteX974" fmla="*/ 1494949 w 4682585"/>
              <a:gd name="connsiteY974" fmla="*/ 779145 h 2174272"/>
              <a:gd name="connsiteX975" fmla="*/ 1494949 w 4682585"/>
              <a:gd name="connsiteY975" fmla="*/ 632555 h 2174272"/>
              <a:gd name="connsiteX976" fmla="*/ 1169956 w 4682585"/>
              <a:gd name="connsiteY976" fmla="*/ 632555 h 2174272"/>
              <a:gd name="connsiteX977" fmla="*/ 1169956 w 4682585"/>
              <a:gd name="connsiteY977" fmla="*/ 779145 h 2174272"/>
              <a:gd name="connsiteX978" fmla="*/ 1327690 w 4682585"/>
              <a:gd name="connsiteY978" fmla="*/ 779145 h 2174272"/>
              <a:gd name="connsiteX979" fmla="*/ 1327690 w 4682585"/>
              <a:gd name="connsiteY979" fmla="*/ 632555 h 2174272"/>
              <a:gd name="connsiteX980" fmla="*/ 1002697 w 4682585"/>
              <a:gd name="connsiteY980" fmla="*/ 632555 h 2174272"/>
              <a:gd name="connsiteX981" fmla="*/ 1002697 w 4682585"/>
              <a:gd name="connsiteY981" fmla="*/ 779145 h 2174272"/>
              <a:gd name="connsiteX982" fmla="*/ 1160431 w 4682585"/>
              <a:gd name="connsiteY982" fmla="*/ 779145 h 2174272"/>
              <a:gd name="connsiteX983" fmla="*/ 1160431 w 4682585"/>
              <a:gd name="connsiteY983" fmla="*/ 632555 h 2174272"/>
              <a:gd name="connsiteX984" fmla="*/ 835438 w 4682585"/>
              <a:gd name="connsiteY984" fmla="*/ 632555 h 2174272"/>
              <a:gd name="connsiteX985" fmla="*/ 835438 w 4682585"/>
              <a:gd name="connsiteY985" fmla="*/ 779145 h 2174272"/>
              <a:gd name="connsiteX986" fmla="*/ 993172 w 4682585"/>
              <a:gd name="connsiteY986" fmla="*/ 779145 h 2174272"/>
              <a:gd name="connsiteX987" fmla="*/ 993172 w 4682585"/>
              <a:gd name="connsiteY987" fmla="*/ 632555 h 2174272"/>
              <a:gd name="connsiteX988" fmla="*/ 668179 w 4682585"/>
              <a:gd name="connsiteY988" fmla="*/ 632555 h 2174272"/>
              <a:gd name="connsiteX989" fmla="*/ 668179 w 4682585"/>
              <a:gd name="connsiteY989" fmla="*/ 779145 h 2174272"/>
              <a:gd name="connsiteX990" fmla="*/ 825913 w 4682585"/>
              <a:gd name="connsiteY990" fmla="*/ 779145 h 2174272"/>
              <a:gd name="connsiteX991" fmla="*/ 825913 w 4682585"/>
              <a:gd name="connsiteY991" fmla="*/ 632555 h 2174272"/>
              <a:gd name="connsiteX992" fmla="*/ 500920 w 4682585"/>
              <a:gd name="connsiteY992" fmla="*/ 632555 h 2174272"/>
              <a:gd name="connsiteX993" fmla="*/ 500920 w 4682585"/>
              <a:gd name="connsiteY993" fmla="*/ 779145 h 2174272"/>
              <a:gd name="connsiteX994" fmla="*/ 658654 w 4682585"/>
              <a:gd name="connsiteY994" fmla="*/ 779145 h 2174272"/>
              <a:gd name="connsiteX995" fmla="*/ 658654 w 4682585"/>
              <a:gd name="connsiteY995" fmla="*/ 632555 h 2174272"/>
              <a:gd name="connsiteX996" fmla="*/ 333566 w 4682585"/>
              <a:gd name="connsiteY996" fmla="*/ 632555 h 2174272"/>
              <a:gd name="connsiteX997" fmla="*/ 333566 w 4682585"/>
              <a:gd name="connsiteY997" fmla="*/ 779145 h 2174272"/>
              <a:gd name="connsiteX998" fmla="*/ 491395 w 4682585"/>
              <a:gd name="connsiteY998" fmla="*/ 779145 h 2174272"/>
              <a:gd name="connsiteX999" fmla="*/ 491395 w 4682585"/>
              <a:gd name="connsiteY999" fmla="*/ 632555 h 2174272"/>
              <a:gd name="connsiteX1000" fmla="*/ 166307 w 4682585"/>
              <a:gd name="connsiteY1000" fmla="*/ 632555 h 2174272"/>
              <a:gd name="connsiteX1001" fmla="*/ 166307 w 4682585"/>
              <a:gd name="connsiteY1001" fmla="*/ 779145 h 2174272"/>
              <a:gd name="connsiteX1002" fmla="*/ 324041 w 4682585"/>
              <a:gd name="connsiteY1002" fmla="*/ 779145 h 2174272"/>
              <a:gd name="connsiteX1003" fmla="*/ 324041 w 4682585"/>
              <a:gd name="connsiteY1003" fmla="*/ 632555 h 2174272"/>
              <a:gd name="connsiteX1004" fmla="*/ 9525 w 4682585"/>
              <a:gd name="connsiteY1004" fmla="*/ 632555 h 2174272"/>
              <a:gd name="connsiteX1005" fmla="*/ 9525 w 4682585"/>
              <a:gd name="connsiteY1005" fmla="*/ 779145 h 2174272"/>
              <a:gd name="connsiteX1006" fmla="*/ 156782 w 4682585"/>
              <a:gd name="connsiteY1006" fmla="*/ 779145 h 2174272"/>
              <a:gd name="connsiteX1007" fmla="*/ 156782 w 4682585"/>
              <a:gd name="connsiteY1007" fmla="*/ 632555 h 2174272"/>
              <a:gd name="connsiteX1008" fmla="*/ 4515326 w 4682585"/>
              <a:gd name="connsiteY1008" fmla="*/ 476440 h 2174272"/>
              <a:gd name="connsiteX1009" fmla="*/ 4515326 w 4682585"/>
              <a:gd name="connsiteY1009" fmla="*/ 623030 h 2174272"/>
              <a:gd name="connsiteX1010" fmla="*/ 4673060 w 4682585"/>
              <a:gd name="connsiteY1010" fmla="*/ 623030 h 2174272"/>
              <a:gd name="connsiteX1011" fmla="*/ 4673060 w 4682585"/>
              <a:gd name="connsiteY1011" fmla="*/ 476440 h 2174272"/>
              <a:gd name="connsiteX1012" fmla="*/ 4348068 w 4682585"/>
              <a:gd name="connsiteY1012" fmla="*/ 476440 h 2174272"/>
              <a:gd name="connsiteX1013" fmla="*/ 4348068 w 4682585"/>
              <a:gd name="connsiteY1013" fmla="*/ 623030 h 2174272"/>
              <a:gd name="connsiteX1014" fmla="*/ 4505801 w 4682585"/>
              <a:gd name="connsiteY1014" fmla="*/ 623030 h 2174272"/>
              <a:gd name="connsiteX1015" fmla="*/ 4505801 w 4682585"/>
              <a:gd name="connsiteY1015" fmla="*/ 476440 h 2174272"/>
              <a:gd name="connsiteX1016" fmla="*/ 4180809 w 4682585"/>
              <a:gd name="connsiteY1016" fmla="*/ 476440 h 2174272"/>
              <a:gd name="connsiteX1017" fmla="*/ 4180809 w 4682585"/>
              <a:gd name="connsiteY1017" fmla="*/ 623030 h 2174272"/>
              <a:gd name="connsiteX1018" fmla="*/ 4338543 w 4682585"/>
              <a:gd name="connsiteY1018" fmla="*/ 623030 h 2174272"/>
              <a:gd name="connsiteX1019" fmla="*/ 4338543 w 4682585"/>
              <a:gd name="connsiteY1019" fmla="*/ 476440 h 2174272"/>
              <a:gd name="connsiteX1020" fmla="*/ 4013550 w 4682585"/>
              <a:gd name="connsiteY1020" fmla="*/ 476440 h 2174272"/>
              <a:gd name="connsiteX1021" fmla="*/ 4013550 w 4682585"/>
              <a:gd name="connsiteY1021" fmla="*/ 623030 h 2174272"/>
              <a:gd name="connsiteX1022" fmla="*/ 4171284 w 4682585"/>
              <a:gd name="connsiteY1022" fmla="*/ 623030 h 2174272"/>
              <a:gd name="connsiteX1023" fmla="*/ 4171284 w 4682585"/>
              <a:gd name="connsiteY1023" fmla="*/ 476440 h 2174272"/>
              <a:gd name="connsiteX1024" fmla="*/ 3846291 w 4682585"/>
              <a:gd name="connsiteY1024" fmla="*/ 476440 h 2174272"/>
              <a:gd name="connsiteX1025" fmla="*/ 3846291 w 4682585"/>
              <a:gd name="connsiteY1025" fmla="*/ 623030 h 2174272"/>
              <a:gd name="connsiteX1026" fmla="*/ 4004025 w 4682585"/>
              <a:gd name="connsiteY1026" fmla="*/ 623030 h 2174272"/>
              <a:gd name="connsiteX1027" fmla="*/ 4004025 w 4682585"/>
              <a:gd name="connsiteY1027" fmla="*/ 476440 h 2174272"/>
              <a:gd name="connsiteX1028" fmla="*/ 3678936 w 4682585"/>
              <a:gd name="connsiteY1028" fmla="*/ 476440 h 2174272"/>
              <a:gd name="connsiteX1029" fmla="*/ 3678936 w 4682585"/>
              <a:gd name="connsiteY1029" fmla="*/ 623030 h 2174272"/>
              <a:gd name="connsiteX1030" fmla="*/ 3836766 w 4682585"/>
              <a:gd name="connsiteY1030" fmla="*/ 623030 h 2174272"/>
              <a:gd name="connsiteX1031" fmla="*/ 3836766 w 4682585"/>
              <a:gd name="connsiteY1031" fmla="*/ 476440 h 2174272"/>
              <a:gd name="connsiteX1032" fmla="*/ 3511677 w 4682585"/>
              <a:gd name="connsiteY1032" fmla="*/ 476440 h 2174272"/>
              <a:gd name="connsiteX1033" fmla="*/ 3511677 w 4682585"/>
              <a:gd name="connsiteY1033" fmla="*/ 623030 h 2174272"/>
              <a:gd name="connsiteX1034" fmla="*/ 3669411 w 4682585"/>
              <a:gd name="connsiteY1034" fmla="*/ 623030 h 2174272"/>
              <a:gd name="connsiteX1035" fmla="*/ 3669411 w 4682585"/>
              <a:gd name="connsiteY1035" fmla="*/ 476440 h 2174272"/>
              <a:gd name="connsiteX1036" fmla="*/ 3344418 w 4682585"/>
              <a:gd name="connsiteY1036" fmla="*/ 476440 h 2174272"/>
              <a:gd name="connsiteX1037" fmla="*/ 3344418 w 4682585"/>
              <a:gd name="connsiteY1037" fmla="*/ 623030 h 2174272"/>
              <a:gd name="connsiteX1038" fmla="*/ 3502152 w 4682585"/>
              <a:gd name="connsiteY1038" fmla="*/ 623030 h 2174272"/>
              <a:gd name="connsiteX1039" fmla="*/ 3502152 w 4682585"/>
              <a:gd name="connsiteY1039" fmla="*/ 476440 h 2174272"/>
              <a:gd name="connsiteX1040" fmla="*/ 3177159 w 4682585"/>
              <a:gd name="connsiteY1040" fmla="*/ 476440 h 2174272"/>
              <a:gd name="connsiteX1041" fmla="*/ 3177159 w 4682585"/>
              <a:gd name="connsiteY1041" fmla="*/ 623030 h 2174272"/>
              <a:gd name="connsiteX1042" fmla="*/ 3334893 w 4682585"/>
              <a:gd name="connsiteY1042" fmla="*/ 623030 h 2174272"/>
              <a:gd name="connsiteX1043" fmla="*/ 3334893 w 4682585"/>
              <a:gd name="connsiteY1043" fmla="*/ 476440 h 2174272"/>
              <a:gd name="connsiteX1044" fmla="*/ 3009900 w 4682585"/>
              <a:gd name="connsiteY1044" fmla="*/ 476440 h 2174272"/>
              <a:gd name="connsiteX1045" fmla="*/ 3009900 w 4682585"/>
              <a:gd name="connsiteY1045" fmla="*/ 623030 h 2174272"/>
              <a:gd name="connsiteX1046" fmla="*/ 3167634 w 4682585"/>
              <a:gd name="connsiteY1046" fmla="*/ 623030 h 2174272"/>
              <a:gd name="connsiteX1047" fmla="*/ 3167634 w 4682585"/>
              <a:gd name="connsiteY1047" fmla="*/ 476440 h 2174272"/>
              <a:gd name="connsiteX1048" fmla="*/ 2842641 w 4682585"/>
              <a:gd name="connsiteY1048" fmla="*/ 476440 h 2174272"/>
              <a:gd name="connsiteX1049" fmla="*/ 2842641 w 4682585"/>
              <a:gd name="connsiteY1049" fmla="*/ 623030 h 2174272"/>
              <a:gd name="connsiteX1050" fmla="*/ 3000375 w 4682585"/>
              <a:gd name="connsiteY1050" fmla="*/ 623030 h 2174272"/>
              <a:gd name="connsiteX1051" fmla="*/ 3000375 w 4682585"/>
              <a:gd name="connsiteY1051" fmla="*/ 476440 h 2174272"/>
              <a:gd name="connsiteX1052" fmla="*/ 2675382 w 4682585"/>
              <a:gd name="connsiteY1052" fmla="*/ 476440 h 2174272"/>
              <a:gd name="connsiteX1053" fmla="*/ 2675382 w 4682585"/>
              <a:gd name="connsiteY1053" fmla="*/ 623030 h 2174272"/>
              <a:gd name="connsiteX1054" fmla="*/ 2833116 w 4682585"/>
              <a:gd name="connsiteY1054" fmla="*/ 623030 h 2174272"/>
              <a:gd name="connsiteX1055" fmla="*/ 2833116 w 4682585"/>
              <a:gd name="connsiteY1055" fmla="*/ 476440 h 2174272"/>
              <a:gd name="connsiteX1056" fmla="*/ 2508123 w 4682585"/>
              <a:gd name="connsiteY1056" fmla="*/ 476440 h 2174272"/>
              <a:gd name="connsiteX1057" fmla="*/ 2508123 w 4682585"/>
              <a:gd name="connsiteY1057" fmla="*/ 623030 h 2174272"/>
              <a:gd name="connsiteX1058" fmla="*/ 2665857 w 4682585"/>
              <a:gd name="connsiteY1058" fmla="*/ 623030 h 2174272"/>
              <a:gd name="connsiteX1059" fmla="*/ 2665857 w 4682585"/>
              <a:gd name="connsiteY1059" fmla="*/ 476440 h 2174272"/>
              <a:gd name="connsiteX1060" fmla="*/ 2340864 w 4682585"/>
              <a:gd name="connsiteY1060" fmla="*/ 476440 h 2174272"/>
              <a:gd name="connsiteX1061" fmla="*/ 2340864 w 4682585"/>
              <a:gd name="connsiteY1061" fmla="*/ 623030 h 2174272"/>
              <a:gd name="connsiteX1062" fmla="*/ 2498598 w 4682585"/>
              <a:gd name="connsiteY1062" fmla="*/ 623030 h 2174272"/>
              <a:gd name="connsiteX1063" fmla="*/ 2498598 w 4682585"/>
              <a:gd name="connsiteY1063" fmla="*/ 476440 h 2174272"/>
              <a:gd name="connsiteX1064" fmla="*/ 2173510 w 4682585"/>
              <a:gd name="connsiteY1064" fmla="*/ 476440 h 2174272"/>
              <a:gd name="connsiteX1065" fmla="*/ 2173510 w 4682585"/>
              <a:gd name="connsiteY1065" fmla="*/ 623030 h 2174272"/>
              <a:gd name="connsiteX1066" fmla="*/ 2331339 w 4682585"/>
              <a:gd name="connsiteY1066" fmla="*/ 623030 h 2174272"/>
              <a:gd name="connsiteX1067" fmla="*/ 2331339 w 4682585"/>
              <a:gd name="connsiteY1067" fmla="*/ 476440 h 2174272"/>
              <a:gd name="connsiteX1068" fmla="*/ 2006251 w 4682585"/>
              <a:gd name="connsiteY1068" fmla="*/ 476440 h 2174272"/>
              <a:gd name="connsiteX1069" fmla="*/ 2006251 w 4682585"/>
              <a:gd name="connsiteY1069" fmla="*/ 623030 h 2174272"/>
              <a:gd name="connsiteX1070" fmla="*/ 2163985 w 4682585"/>
              <a:gd name="connsiteY1070" fmla="*/ 623030 h 2174272"/>
              <a:gd name="connsiteX1071" fmla="*/ 2163985 w 4682585"/>
              <a:gd name="connsiteY1071" fmla="*/ 476440 h 2174272"/>
              <a:gd name="connsiteX1072" fmla="*/ 1838992 w 4682585"/>
              <a:gd name="connsiteY1072" fmla="*/ 476440 h 2174272"/>
              <a:gd name="connsiteX1073" fmla="*/ 1838992 w 4682585"/>
              <a:gd name="connsiteY1073" fmla="*/ 623030 h 2174272"/>
              <a:gd name="connsiteX1074" fmla="*/ 1996726 w 4682585"/>
              <a:gd name="connsiteY1074" fmla="*/ 623030 h 2174272"/>
              <a:gd name="connsiteX1075" fmla="*/ 1996726 w 4682585"/>
              <a:gd name="connsiteY1075" fmla="*/ 476440 h 2174272"/>
              <a:gd name="connsiteX1076" fmla="*/ 1671733 w 4682585"/>
              <a:gd name="connsiteY1076" fmla="*/ 476440 h 2174272"/>
              <a:gd name="connsiteX1077" fmla="*/ 1671733 w 4682585"/>
              <a:gd name="connsiteY1077" fmla="*/ 623030 h 2174272"/>
              <a:gd name="connsiteX1078" fmla="*/ 1829467 w 4682585"/>
              <a:gd name="connsiteY1078" fmla="*/ 623030 h 2174272"/>
              <a:gd name="connsiteX1079" fmla="*/ 1829467 w 4682585"/>
              <a:gd name="connsiteY1079" fmla="*/ 476440 h 2174272"/>
              <a:gd name="connsiteX1080" fmla="*/ 1504474 w 4682585"/>
              <a:gd name="connsiteY1080" fmla="*/ 476440 h 2174272"/>
              <a:gd name="connsiteX1081" fmla="*/ 1504474 w 4682585"/>
              <a:gd name="connsiteY1081" fmla="*/ 623030 h 2174272"/>
              <a:gd name="connsiteX1082" fmla="*/ 1662208 w 4682585"/>
              <a:gd name="connsiteY1082" fmla="*/ 623030 h 2174272"/>
              <a:gd name="connsiteX1083" fmla="*/ 1662208 w 4682585"/>
              <a:gd name="connsiteY1083" fmla="*/ 476440 h 2174272"/>
              <a:gd name="connsiteX1084" fmla="*/ 1337215 w 4682585"/>
              <a:gd name="connsiteY1084" fmla="*/ 476440 h 2174272"/>
              <a:gd name="connsiteX1085" fmla="*/ 1337215 w 4682585"/>
              <a:gd name="connsiteY1085" fmla="*/ 623030 h 2174272"/>
              <a:gd name="connsiteX1086" fmla="*/ 1494949 w 4682585"/>
              <a:gd name="connsiteY1086" fmla="*/ 623030 h 2174272"/>
              <a:gd name="connsiteX1087" fmla="*/ 1494949 w 4682585"/>
              <a:gd name="connsiteY1087" fmla="*/ 476440 h 2174272"/>
              <a:gd name="connsiteX1088" fmla="*/ 1169956 w 4682585"/>
              <a:gd name="connsiteY1088" fmla="*/ 476440 h 2174272"/>
              <a:gd name="connsiteX1089" fmla="*/ 1169956 w 4682585"/>
              <a:gd name="connsiteY1089" fmla="*/ 623030 h 2174272"/>
              <a:gd name="connsiteX1090" fmla="*/ 1327690 w 4682585"/>
              <a:gd name="connsiteY1090" fmla="*/ 623030 h 2174272"/>
              <a:gd name="connsiteX1091" fmla="*/ 1327690 w 4682585"/>
              <a:gd name="connsiteY1091" fmla="*/ 476440 h 2174272"/>
              <a:gd name="connsiteX1092" fmla="*/ 1002697 w 4682585"/>
              <a:gd name="connsiteY1092" fmla="*/ 476440 h 2174272"/>
              <a:gd name="connsiteX1093" fmla="*/ 1002697 w 4682585"/>
              <a:gd name="connsiteY1093" fmla="*/ 623030 h 2174272"/>
              <a:gd name="connsiteX1094" fmla="*/ 1160431 w 4682585"/>
              <a:gd name="connsiteY1094" fmla="*/ 623030 h 2174272"/>
              <a:gd name="connsiteX1095" fmla="*/ 1160431 w 4682585"/>
              <a:gd name="connsiteY1095" fmla="*/ 476440 h 2174272"/>
              <a:gd name="connsiteX1096" fmla="*/ 835438 w 4682585"/>
              <a:gd name="connsiteY1096" fmla="*/ 476440 h 2174272"/>
              <a:gd name="connsiteX1097" fmla="*/ 835438 w 4682585"/>
              <a:gd name="connsiteY1097" fmla="*/ 623030 h 2174272"/>
              <a:gd name="connsiteX1098" fmla="*/ 993172 w 4682585"/>
              <a:gd name="connsiteY1098" fmla="*/ 623030 h 2174272"/>
              <a:gd name="connsiteX1099" fmla="*/ 993172 w 4682585"/>
              <a:gd name="connsiteY1099" fmla="*/ 476440 h 2174272"/>
              <a:gd name="connsiteX1100" fmla="*/ 668179 w 4682585"/>
              <a:gd name="connsiteY1100" fmla="*/ 476440 h 2174272"/>
              <a:gd name="connsiteX1101" fmla="*/ 668179 w 4682585"/>
              <a:gd name="connsiteY1101" fmla="*/ 623030 h 2174272"/>
              <a:gd name="connsiteX1102" fmla="*/ 825913 w 4682585"/>
              <a:gd name="connsiteY1102" fmla="*/ 623030 h 2174272"/>
              <a:gd name="connsiteX1103" fmla="*/ 825913 w 4682585"/>
              <a:gd name="connsiteY1103" fmla="*/ 476440 h 2174272"/>
              <a:gd name="connsiteX1104" fmla="*/ 500920 w 4682585"/>
              <a:gd name="connsiteY1104" fmla="*/ 476440 h 2174272"/>
              <a:gd name="connsiteX1105" fmla="*/ 500920 w 4682585"/>
              <a:gd name="connsiteY1105" fmla="*/ 623030 h 2174272"/>
              <a:gd name="connsiteX1106" fmla="*/ 658654 w 4682585"/>
              <a:gd name="connsiteY1106" fmla="*/ 623030 h 2174272"/>
              <a:gd name="connsiteX1107" fmla="*/ 658654 w 4682585"/>
              <a:gd name="connsiteY1107" fmla="*/ 476440 h 2174272"/>
              <a:gd name="connsiteX1108" fmla="*/ 333566 w 4682585"/>
              <a:gd name="connsiteY1108" fmla="*/ 476440 h 2174272"/>
              <a:gd name="connsiteX1109" fmla="*/ 333566 w 4682585"/>
              <a:gd name="connsiteY1109" fmla="*/ 623030 h 2174272"/>
              <a:gd name="connsiteX1110" fmla="*/ 491395 w 4682585"/>
              <a:gd name="connsiteY1110" fmla="*/ 623030 h 2174272"/>
              <a:gd name="connsiteX1111" fmla="*/ 491395 w 4682585"/>
              <a:gd name="connsiteY1111" fmla="*/ 476440 h 2174272"/>
              <a:gd name="connsiteX1112" fmla="*/ 166307 w 4682585"/>
              <a:gd name="connsiteY1112" fmla="*/ 476440 h 2174272"/>
              <a:gd name="connsiteX1113" fmla="*/ 166307 w 4682585"/>
              <a:gd name="connsiteY1113" fmla="*/ 623030 h 2174272"/>
              <a:gd name="connsiteX1114" fmla="*/ 324041 w 4682585"/>
              <a:gd name="connsiteY1114" fmla="*/ 623030 h 2174272"/>
              <a:gd name="connsiteX1115" fmla="*/ 324041 w 4682585"/>
              <a:gd name="connsiteY1115" fmla="*/ 476440 h 2174272"/>
              <a:gd name="connsiteX1116" fmla="*/ 9525 w 4682585"/>
              <a:gd name="connsiteY1116" fmla="*/ 476440 h 2174272"/>
              <a:gd name="connsiteX1117" fmla="*/ 9525 w 4682585"/>
              <a:gd name="connsiteY1117" fmla="*/ 623030 h 2174272"/>
              <a:gd name="connsiteX1118" fmla="*/ 156782 w 4682585"/>
              <a:gd name="connsiteY1118" fmla="*/ 623030 h 2174272"/>
              <a:gd name="connsiteX1119" fmla="*/ 156782 w 4682585"/>
              <a:gd name="connsiteY1119" fmla="*/ 476440 h 2174272"/>
              <a:gd name="connsiteX1120" fmla="*/ 4515326 w 4682585"/>
              <a:gd name="connsiteY1120" fmla="*/ 320325 h 2174272"/>
              <a:gd name="connsiteX1121" fmla="*/ 4515326 w 4682585"/>
              <a:gd name="connsiteY1121" fmla="*/ 466915 h 2174272"/>
              <a:gd name="connsiteX1122" fmla="*/ 4673060 w 4682585"/>
              <a:gd name="connsiteY1122" fmla="*/ 466915 h 2174272"/>
              <a:gd name="connsiteX1123" fmla="*/ 4673060 w 4682585"/>
              <a:gd name="connsiteY1123" fmla="*/ 320325 h 2174272"/>
              <a:gd name="connsiteX1124" fmla="*/ 4348068 w 4682585"/>
              <a:gd name="connsiteY1124" fmla="*/ 320325 h 2174272"/>
              <a:gd name="connsiteX1125" fmla="*/ 4348068 w 4682585"/>
              <a:gd name="connsiteY1125" fmla="*/ 466915 h 2174272"/>
              <a:gd name="connsiteX1126" fmla="*/ 4505801 w 4682585"/>
              <a:gd name="connsiteY1126" fmla="*/ 466915 h 2174272"/>
              <a:gd name="connsiteX1127" fmla="*/ 4505801 w 4682585"/>
              <a:gd name="connsiteY1127" fmla="*/ 320325 h 2174272"/>
              <a:gd name="connsiteX1128" fmla="*/ 4180809 w 4682585"/>
              <a:gd name="connsiteY1128" fmla="*/ 320325 h 2174272"/>
              <a:gd name="connsiteX1129" fmla="*/ 4180809 w 4682585"/>
              <a:gd name="connsiteY1129" fmla="*/ 466915 h 2174272"/>
              <a:gd name="connsiteX1130" fmla="*/ 4338543 w 4682585"/>
              <a:gd name="connsiteY1130" fmla="*/ 466915 h 2174272"/>
              <a:gd name="connsiteX1131" fmla="*/ 4338543 w 4682585"/>
              <a:gd name="connsiteY1131" fmla="*/ 320325 h 2174272"/>
              <a:gd name="connsiteX1132" fmla="*/ 4013550 w 4682585"/>
              <a:gd name="connsiteY1132" fmla="*/ 320325 h 2174272"/>
              <a:gd name="connsiteX1133" fmla="*/ 4013550 w 4682585"/>
              <a:gd name="connsiteY1133" fmla="*/ 466915 h 2174272"/>
              <a:gd name="connsiteX1134" fmla="*/ 4171284 w 4682585"/>
              <a:gd name="connsiteY1134" fmla="*/ 466915 h 2174272"/>
              <a:gd name="connsiteX1135" fmla="*/ 4171284 w 4682585"/>
              <a:gd name="connsiteY1135" fmla="*/ 320325 h 2174272"/>
              <a:gd name="connsiteX1136" fmla="*/ 3846291 w 4682585"/>
              <a:gd name="connsiteY1136" fmla="*/ 320325 h 2174272"/>
              <a:gd name="connsiteX1137" fmla="*/ 3846291 w 4682585"/>
              <a:gd name="connsiteY1137" fmla="*/ 466915 h 2174272"/>
              <a:gd name="connsiteX1138" fmla="*/ 4004025 w 4682585"/>
              <a:gd name="connsiteY1138" fmla="*/ 466915 h 2174272"/>
              <a:gd name="connsiteX1139" fmla="*/ 4004025 w 4682585"/>
              <a:gd name="connsiteY1139" fmla="*/ 320325 h 2174272"/>
              <a:gd name="connsiteX1140" fmla="*/ 3678936 w 4682585"/>
              <a:gd name="connsiteY1140" fmla="*/ 320325 h 2174272"/>
              <a:gd name="connsiteX1141" fmla="*/ 3678936 w 4682585"/>
              <a:gd name="connsiteY1141" fmla="*/ 466915 h 2174272"/>
              <a:gd name="connsiteX1142" fmla="*/ 3836766 w 4682585"/>
              <a:gd name="connsiteY1142" fmla="*/ 466915 h 2174272"/>
              <a:gd name="connsiteX1143" fmla="*/ 3836766 w 4682585"/>
              <a:gd name="connsiteY1143" fmla="*/ 320325 h 2174272"/>
              <a:gd name="connsiteX1144" fmla="*/ 3511677 w 4682585"/>
              <a:gd name="connsiteY1144" fmla="*/ 320325 h 2174272"/>
              <a:gd name="connsiteX1145" fmla="*/ 3511677 w 4682585"/>
              <a:gd name="connsiteY1145" fmla="*/ 466915 h 2174272"/>
              <a:gd name="connsiteX1146" fmla="*/ 3669411 w 4682585"/>
              <a:gd name="connsiteY1146" fmla="*/ 466915 h 2174272"/>
              <a:gd name="connsiteX1147" fmla="*/ 3669411 w 4682585"/>
              <a:gd name="connsiteY1147" fmla="*/ 320325 h 2174272"/>
              <a:gd name="connsiteX1148" fmla="*/ 3344418 w 4682585"/>
              <a:gd name="connsiteY1148" fmla="*/ 320325 h 2174272"/>
              <a:gd name="connsiteX1149" fmla="*/ 3344418 w 4682585"/>
              <a:gd name="connsiteY1149" fmla="*/ 466915 h 2174272"/>
              <a:gd name="connsiteX1150" fmla="*/ 3502152 w 4682585"/>
              <a:gd name="connsiteY1150" fmla="*/ 466915 h 2174272"/>
              <a:gd name="connsiteX1151" fmla="*/ 3502152 w 4682585"/>
              <a:gd name="connsiteY1151" fmla="*/ 320325 h 2174272"/>
              <a:gd name="connsiteX1152" fmla="*/ 3177159 w 4682585"/>
              <a:gd name="connsiteY1152" fmla="*/ 320325 h 2174272"/>
              <a:gd name="connsiteX1153" fmla="*/ 3177159 w 4682585"/>
              <a:gd name="connsiteY1153" fmla="*/ 466915 h 2174272"/>
              <a:gd name="connsiteX1154" fmla="*/ 3334893 w 4682585"/>
              <a:gd name="connsiteY1154" fmla="*/ 466915 h 2174272"/>
              <a:gd name="connsiteX1155" fmla="*/ 3334893 w 4682585"/>
              <a:gd name="connsiteY1155" fmla="*/ 320325 h 2174272"/>
              <a:gd name="connsiteX1156" fmla="*/ 3009900 w 4682585"/>
              <a:gd name="connsiteY1156" fmla="*/ 320325 h 2174272"/>
              <a:gd name="connsiteX1157" fmla="*/ 3009900 w 4682585"/>
              <a:gd name="connsiteY1157" fmla="*/ 466915 h 2174272"/>
              <a:gd name="connsiteX1158" fmla="*/ 3167634 w 4682585"/>
              <a:gd name="connsiteY1158" fmla="*/ 466915 h 2174272"/>
              <a:gd name="connsiteX1159" fmla="*/ 3167634 w 4682585"/>
              <a:gd name="connsiteY1159" fmla="*/ 320325 h 2174272"/>
              <a:gd name="connsiteX1160" fmla="*/ 2842641 w 4682585"/>
              <a:gd name="connsiteY1160" fmla="*/ 320325 h 2174272"/>
              <a:gd name="connsiteX1161" fmla="*/ 2842641 w 4682585"/>
              <a:gd name="connsiteY1161" fmla="*/ 466915 h 2174272"/>
              <a:gd name="connsiteX1162" fmla="*/ 3000375 w 4682585"/>
              <a:gd name="connsiteY1162" fmla="*/ 466915 h 2174272"/>
              <a:gd name="connsiteX1163" fmla="*/ 3000375 w 4682585"/>
              <a:gd name="connsiteY1163" fmla="*/ 320325 h 2174272"/>
              <a:gd name="connsiteX1164" fmla="*/ 2675382 w 4682585"/>
              <a:gd name="connsiteY1164" fmla="*/ 320325 h 2174272"/>
              <a:gd name="connsiteX1165" fmla="*/ 2675382 w 4682585"/>
              <a:gd name="connsiteY1165" fmla="*/ 466915 h 2174272"/>
              <a:gd name="connsiteX1166" fmla="*/ 2833116 w 4682585"/>
              <a:gd name="connsiteY1166" fmla="*/ 466915 h 2174272"/>
              <a:gd name="connsiteX1167" fmla="*/ 2833116 w 4682585"/>
              <a:gd name="connsiteY1167" fmla="*/ 320325 h 2174272"/>
              <a:gd name="connsiteX1168" fmla="*/ 2508123 w 4682585"/>
              <a:gd name="connsiteY1168" fmla="*/ 320325 h 2174272"/>
              <a:gd name="connsiteX1169" fmla="*/ 2508123 w 4682585"/>
              <a:gd name="connsiteY1169" fmla="*/ 466915 h 2174272"/>
              <a:gd name="connsiteX1170" fmla="*/ 2665857 w 4682585"/>
              <a:gd name="connsiteY1170" fmla="*/ 466915 h 2174272"/>
              <a:gd name="connsiteX1171" fmla="*/ 2665857 w 4682585"/>
              <a:gd name="connsiteY1171" fmla="*/ 320325 h 2174272"/>
              <a:gd name="connsiteX1172" fmla="*/ 2340864 w 4682585"/>
              <a:gd name="connsiteY1172" fmla="*/ 320325 h 2174272"/>
              <a:gd name="connsiteX1173" fmla="*/ 2340864 w 4682585"/>
              <a:gd name="connsiteY1173" fmla="*/ 466915 h 2174272"/>
              <a:gd name="connsiteX1174" fmla="*/ 2498598 w 4682585"/>
              <a:gd name="connsiteY1174" fmla="*/ 466915 h 2174272"/>
              <a:gd name="connsiteX1175" fmla="*/ 2498598 w 4682585"/>
              <a:gd name="connsiteY1175" fmla="*/ 320325 h 2174272"/>
              <a:gd name="connsiteX1176" fmla="*/ 2173510 w 4682585"/>
              <a:gd name="connsiteY1176" fmla="*/ 320325 h 2174272"/>
              <a:gd name="connsiteX1177" fmla="*/ 2173510 w 4682585"/>
              <a:gd name="connsiteY1177" fmla="*/ 466915 h 2174272"/>
              <a:gd name="connsiteX1178" fmla="*/ 2331339 w 4682585"/>
              <a:gd name="connsiteY1178" fmla="*/ 466915 h 2174272"/>
              <a:gd name="connsiteX1179" fmla="*/ 2331339 w 4682585"/>
              <a:gd name="connsiteY1179" fmla="*/ 320325 h 2174272"/>
              <a:gd name="connsiteX1180" fmla="*/ 2006251 w 4682585"/>
              <a:gd name="connsiteY1180" fmla="*/ 320325 h 2174272"/>
              <a:gd name="connsiteX1181" fmla="*/ 2006251 w 4682585"/>
              <a:gd name="connsiteY1181" fmla="*/ 466915 h 2174272"/>
              <a:gd name="connsiteX1182" fmla="*/ 2163985 w 4682585"/>
              <a:gd name="connsiteY1182" fmla="*/ 466915 h 2174272"/>
              <a:gd name="connsiteX1183" fmla="*/ 2163985 w 4682585"/>
              <a:gd name="connsiteY1183" fmla="*/ 320325 h 2174272"/>
              <a:gd name="connsiteX1184" fmla="*/ 1838992 w 4682585"/>
              <a:gd name="connsiteY1184" fmla="*/ 320325 h 2174272"/>
              <a:gd name="connsiteX1185" fmla="*/ 1838992 w 4682585"/>
              <a:gd name="connsiteY1185" fmla="*/ 466915 h 2174272"/>
              <a:gd name="connsiteX1186" fmla="*/ 1996726 w 4682585"/>
              <a:gd name="connsiteY1186" fmla="*/ 466915 h 2174272"/>
              <a:gd name="connsiteX1187" fmla="*/ 1996726 w 4682585"/>
              <a:gd name="connsiteY1187" fmla="*/ 320325 h 2174272"/>
              <a:gd name="connsiteX1188" fmla="*/ 1671733 w 4682585"/>
              <a:gd name="connsiteY1188" fmla="*/ 320325 h 2174272"/>
              <a:gd name="connsiteX1189" fmla="*/ 1671733 w 4682585"/>
              <a:gd name="connsiteY1189" fmla="*/ 466915 h 2174272"/>
              <a:gd name="connsiteX1190" fmla="*/ 1829467 w 4682585"/>
              <a:gd name="connsiteY1190" fmla="*/ 466915 h 2174272"/>
              <a:gd name="connsiteX1191" fmla="*/ 1829467 w 4682585"/>
              <a:gd name="connsiteY1191" fmla="*/ 320325 h 2174272"/>
              <a:gd name="connsiteX1192" fmla="*/ 1504474 w 4682585"/>
              <a:gd name="connsiteY1192" fmla="*/ 320325 h 2174272"/>
              <a:gd name="connsiteX1193" fmla="*/ 1504474 w 4682585"/>
              <a:gd name="connsiteY1193" fmla="*/ 466915 h 2174272"/>
              <a:gd name="connsiteX1194" fmla="*/ 1662208 w 4682585"/>
              <a:gd name="connsiteY1194" fmla="*/ 466915 h 2174272"/>
              <a:gd name="connsiteX1195" fmla="*/ 1662208 w 4682585"/>
              <a:gd name="connsiteY1195" fmla="*/ 320325 h 2174272"/>
              <a:gd name="connsiteX1196" fmla="*/ 1337215 w 4682585"/>
              <a:gd name="connsiteY1196" fmla="*/ 320325 h 2174272"/>
              <a:gd name="connsiteX1197" fmla="*/ 1337215 w 4682585"/>
              <a:gd name="connsiteY1197" fmla="*/ 466915 h 2174272"/>
              <a:gd name="connsiteX1198" fmla="*/ 1494949 w 4682585"/>
              <a:gd name="connsiteY1198" fmla="*/ 466915 h 2174272"/>
              <a:gd name="connsiteX1199" fmla="*/ 1494949 w 4682585"/>
              <a:gd name="connsiteY1199" fmla="*/ 320325 h 2174272"/>
              <a:gd name="connsiteX1200" fmla="*/ 1169956 w 4682585"/>
              <a:gd name="connsiteY1200" fmla="*/ 320325 h 2174272"/>
              <a:gd name="connsiteX1201" fmla="*/ 1169956 w 4682585"/>
              <a:gd name="connsiteY1201" fmla="*/ 466915 h 2174272"/>
              <a:gd name="connsiteX1202" fmla="*/ 1327690 w 4682585"/>
              <a:gd name="connsiteY1202" fmla="*/ 466915 h 2174272"/>
              <a:gd name="connsiteX1203" fmla="*/ 1327690 w 4682585"/>
              <a:gd name="connsiteY1203" fmla="*/ 320325 h 2174272"/>
              <a:gd name="connsiteX1204" fmla="*/ 1002697 w 4682585"/>
              <a:gd name="connsiteY1204" fmla="*/ 320325 h 2174272"/>
              <a:gd name="connsiteX1205" fmla="*/ 1002697 w 4682585"/>
              <a:gd name="connsiteY1205" fmla="*/ 466915 h 2174272"/>
              <a:gd name="connsiteX1206" fmla="*/ 1160431 w 4682585"/>
              <a:gd name="connsiteY1206" fmla="*/ 466915 h 2174272"/>
              <a:gd name="connsiteX1207" fmla="*/ 1160431 w 4682585"/>
              <a:gd name="connsiteY1207" fmla="*/ 320325 h 2174272"/>
              <a:gd name="connsiteX1208" fmla="*/ 835438 w 4682585"/>
              <a:gd name="connsiteY1208" fmla="*/ 320325 h 2174272"/>
              <a:gd name="connsiteX1209" fmla="*/ 835438 w 4682585"/>
              <a:gd name="connsiteY1209" fmla="*/ 466915 h 2174272"/>
              <a:gd name="connsiteX1210" fmla="*/ 993172 w 4682585"/>
              <a:gd name="connsiteY1210" fmla="*/ 466915 h 2174272"/>
              <a:gd name="connsiteX1211" fmla="*/ 993172 w 4682585"/>
              <a:gd name="connsiteY1211" fmla="*/ 320325 h 2174272"/>
              <a:gd name="connsiteX1212" fmla="*/ 668179 w 4682585"/>
              <a:gd name="connsiteY1212" fmla="*/ 320325 h 2174272"/>
              <a:gd name="connsiteX1213" fmla="*/ 668179 w 4682585"/>
              <a:gd name="connsiteY1213" fmla="*/ 466915 h 2174272"/>
              <a:gd name="connsiteX1214" fmla="*/ 825913 w 4682585"/>
              <a:gd name="connsiteY1214" fmla="*/ 466915 h 2174272"/>
              <a:gd name="connsiteX1215" fmla="*/ 825913 w 4682585"/>
              <a:gd name="connsiteY1215" fmla="*/ 320325 h 2174272"/>
              <a:gd name="connsiteX1216" fmla="*/ 500920 w 4682585"/>
              <a:gd name="connsiteY1216" fmla="*/ 320325 h 2174272"/>
              <a:gd name="connsiteX1217" fmla="*/ 500920 w 4682585"/>
              <a:gd name="connsiteY1217" fmla="*/ 466915 h 2174272"/>
              <a:gd name="connsiteX1218" fmla="*/ 658654 w 4682585"/>
              <a:gd name="connsiteY1218" fmla="*/ 466915 h 2174272"/>
              <a:gd name="connsiteX1219" fmla="*/ 658654 w 4682585"/>
              <a:gd name="connsiteY1219" fmla="*/ 320325 h 2174272"/>
              <a:gd name="connsiteX1220" fmla="*/ 333566 w 4682585"/>
              <a:gd name="connsiteY1220" fmla="*/ 320325 h 2174272"/>
              <a:gd name="connsiteX1221" fmla="*/ 333566 w 4682585"/>
              <a:gd name="connsiteY1221" fmla="*/ 466915 h 2174272"/>
              <a:gd name="connsiteX1222" fmla="*/ 491395 w 4682585"/>
              <a:gd name="connsiteY1222" fmla="*/ 466915 h 2174272"/>
              <a:gd name="connsiteX1223" fmla="*/ 491395 w 4682585"/>
              <a:gd name="connsiteY1223" fmla="*/ 320325 h 2174272"/>
              <a:gd name="connsiteX1224" fmla="*/ 166307 w 4682585"/>
              <a:gd name="connsiteY1224" fmla="*/ 320325 h 2174272"/>
              <a:gd name="connsiteX1225" fmla="*/ 166307 w 4682585"/>
              <a:gd name="connsiteY1225" fmla="*/ 466915 h 2174272"/>
              <a:gd name="connsiteX1226" fmla="*/ 324041 w 4682585"/>
              <a:gd name="connsiteY1226" fmla="*/ 466915 h 2174272"/>
              <a:gd name="connsiteX1227" fmla="*/ 324041 w 4682585"/>
              <a:gd name="connsiteY1227" fmla="*/ 320325 h 2174272"/>
              <a:gd name="connsiteX1228" fmla="*/ 9525 w 4682585"/>
              <a:gd name="connsiteY1228" fmla="*/ 320325 h 2174272"/>
              <a:gd name="connsiteX1229" fmla="*/ 9525 w 4682585"/>
              <a:gd name="connsiteY1229" fmla="*/ 466915 h 2174272"/>
              <a:gd name="connsiteX1230" fmla="*/ 156782 w 4682585"/>
              <a:gd name="connsiteY1230" fmla="*/ 466915 h 2174272"/>
              <a:gd name="connsiteX1231" fmla="*/ 156782 w 4682585"/>
              <a:gd name="connsiteY1231" fmla="*/ 320325 h 2174272"/>
              <a:gd name="connsiteX1232" fmla="*/ 4515326 w 4682585"/>
              <a:gd name="connsiteY1232" fmla="*/ 164211 h 2174272"/>
              <a:gd name="connsiteX1233" fmla="*/ 4515326 w 4682585"/>
              <a:gd name="connsiteY1233" fmla="*/ 310800 h 2174272"/>
              <a:gd name="connsiteX1234" fmla="*/ 4673060 w 4682585"/>
              <a:gd name="connsiteY1234" fmla="*/ 310800 h 2174272"/>
              <a:gd name="connsiteX1235" fmla="*/ 4673060 w 4682585"/>
              <a:gd name="connsiteY1235" fmla="*/ 164211 h 2174272"/>
              <a:gd name="connsiteX1236" fmla="*/ 4348068 w 4682585"/>
              <a:gd name="connsiteY1236" fmla="*/ 164211 h 2174272"/>
              <a:gd name="connsiteX1237" fmla="*/ 4348068 w 4682585"/>
              <a:gd name="connsiteY1237" fmla="*/ 310800 h 2174272"/>
              <a:gd name="connsiteX1238" fmla="*/ 4505801 w 4682585"/>
              <a:gd name="connsiteY1238" fmla="*/ 310800 h 2174272"/>
              <a:gd name="connsiteX1239" fmla="*/ 4505801 w 4682585"/>
              <a:gd name="connsiteY1239" fmla="*/ 164211 h 2174272"/>
              <a:gd name="connsiteX1240" fmla="*/ 4180809 w 4682585"/>
              <a:gd name="connsiteY1240" fmla="*/ 164211 h 2174272"/>
              <a:gd name="connsiteX1241" fmla="*/ 4180809 w 4682585"/>
              <a:gd name="connsiteY1241" fmla="*/ 310800 h 2174272"/>
              <a:gd name="connsiteX1242" fmla="*/ 4338543 w 4682585"/>
              <a:gd name="connsiteY1242" fmla="*/ 310800 h 2174272"/>
              <a:gd name="connsiteX1243" fmla="*/ 4338543 w 4682585"/>
              <a:gd name="connsiteY1243" fmla="*/ 164211 h 2174272"/>
              <a:gd name="connsiteX1244" fmla="*/ 4013550 w 4682585"/>
              <a:gd name="connsiteY1244" fmla="*/ 164211 h 2174272"/>
              <a:gd name="connsiteX1245" fmla="*/ 4013550 w 4682585"/>
              <a:gd name="connsiteY1245" fmla="*/ 310800 h 2174272"/>
              <a:gd name="connsiteX1246" fmla="*/ 4171284 w 4682585"/>
              <a:gd name="connsiteY1246" fmla="*/ 310800 h 2174272"/>
              <a:gd name="connsiteX1247" fmla="*/ 4171284 w 4682585"/>
              <a:gd name="connsiteY1247" fmla="*/ 164211 h 2174272"/>
              <a:gd name="connsiteX1248" fmla="*/ 3846291 w 4682585"/>
              <a:gd name="connsiteY1248" fmla="*/ 164211 h 2174272"/>
              <a:gd name="connsiteX1249" fmla="*/ 3846291 w 4682585"/>
              <a:gd name="connsiteY1249" fmla="*/ 310800 h 2174272"/>
              <a:gd name="connsiteX1250" fmla="*/ 4004025 w 4682585"/>
              <a:gd name="connsiteY1250" fmla="*/ 310800 h 2174272"/>
              <a:gd name="connsiteX1251" fmla="*/ 4004025 w 4682585"/>
              <a:gd name="connsiteY1251" fmla="*/ 164211 h 2174272"/>
              <a:gd name="connsiteX1252" fmla="*/ 3678936 w 4682585"/>
              <a:gd name="connsiteY1252" fmla="*/ 164211 h 2174272"/>
              <a:gd name="connsiteX1253" fmla="*/ 3678936 w 4682585"/>
              <a:gd name="connsiteY1253" fmla="*/ 310800 h 2174272"/>
              <a:gd name="connsiteX1254" fmla="*/ 3836766 w 4682585"/>
              <a:gd name="connsiteY1254" fmla="*/ 310800 h 2174272"/>
              <a:gd name="connsiteX1255" fmla="*/ 3836766 w 4682585"/>
              <a:gd name="connsiteY1255" fmla="*/ 164211 h 2174272"/>
              <a:gd name="connsiteX1256" fmla="*/ 3511677 w 4682585"/>
              <a:gd name="connsiteY1256" fmla="*/ 164211 h 2174272"/>
              <a:gd name="connsiteX1257" fmla="*/ 3511677 w 4682585"/>
              <a:gd name="connsiteY1257" fmla="*/ 310800 h 2174272"/>
              <a:gd name="connsiteX1258" fmla="*/ 3669411 w 4682585"/>
              <a:gd name="connsiteY1258" fmla="*/ 310800 h 2174272"/>
              <a:gd name="connsiteX1259" fmla="*/ 3669411 w 4682585"/>
              <a:gd name="connsiteY1259" fmla="*/ 164211 h 2174272"/>
              <a:gd name="connsiteX1260" fmla="*/ 3344418 w 4682585"/>
              <a:gd name="connsiteY1260" fmla="*/ 164211 h 2174272"/>
              <a:gd name="connsiteX1261" fmla="*/ 3344418 w 4682585"/>
              <a:gd name="connsiteY1261" fmla="*/ 310800 h 2174272"/>
              <a:gd name="connsiteX1262" fmla="*/ 3502152 w 4682585"/>
              <a:gd name="connsiteY1262" fmla="*/ 310800 h 2174272"/>
              <a:gd name="connsiteX1263" fmla="*/ 3502152 w 4682585"/>
              <a:gd name="connsiteY1263" fmla="*/ 164211 h 2174272"/>
              <a:gd name="connsiteX1264" fmla="*/ 3177159 w 4682585"/>
              <a:gd name="connsiteY1264" fmla="*/ 164211 h 2174272"/>
              <a:gd name="connsiteX1265" fmla="*/ 3177159 w 4682585"/>
              <a:gd name="connsiteY1265" fmla="*/ 310800 h 2174272"/>
              <a:gd name="connsiteX1266" fmla="*/ 3334893 w 4682585"/>
              <a:gd name="connsiteY1266" fmla="*/ 310800 h 2174272"/>
              <a:gd name="connsiteX1267" fmla="*/ 3334893 w 4682585"/>
              <a:gd name="connsiteY1267" fmla="*/ 164211 h 2174272"/>
              <a:gd name="connsiteX1268" fmla="*/ 3009900 w 4682585"/>
              <a:gd name="connsiteY1268" fmla="*/ 164211 h 2174272"/>
              <a:gd name="connsiteX1269" fmla="*/ 3009900 w 4682585"/>
              <a:gd name="connsiteY1269" fmla="*/ 310800 h 2174272"/>
              <a:gd name="connsiteX1270" fmla="*/ 3167634 w 4682585"/>
              <a:gd name="connsiteY1270" fmla="*/ 310800 h 2174272"/>
              <a:gd name="connsiteX1271" fmla="*/ 3167634 w 4682585"/>
              <a:gd name="connsiteY1271" fmla="*/ 164211 h 2174272"/>
              <a:gd name="connsiteX1272" fmla="*/ 2842641 w 4682585"/>
              <a:gd name="connsiteY1272" fmla="*/ 164211 h 2174272"/>
              <a:gd name="connsiteX1273" fmla="*/ 2842641 w 4682585"/>
              <a:gd name="connsiteY1273" fmla="*/ 310800 h 2174272"/>
              <a:gd name="connsiteX1274" fmla="*/ 3000375 w 4682585"/>
              <a:gd name="connsiteY1274" fmla="*/ 310800 h 2174272"/>
              <a:gd name="connsiteX1275" fmla="*/ 3000375 w 4682585"/>
              <a:gd name="connsiteY1275" fmla="*/ 164211 h 2174272"/>
              <a:gd name="connsiteX1276" fmla="*/ 2675382 w 4682585"/>
              <a:gd name="connsiteY1276" fmla="*/ 164211 h 2174272"/>
              <a:gd name="connsiteX1277" fmla="*/ 2675382 w 4682585"/>
              <a:gd name="connsiteY1277" fmla="*/ 310800 h 2174272"/>
              <a:gd name="connsiteX1278" fmla="*/ 2833116 w 4682585"/>
              <a:gd name="connsiteY1278" fmla="*/ 310800 h 2174272"/>
              <a:gd name="connsiteX1279" fmla="*/ 2833116 w 4682585"/>
              <a:gd name="connsiteY1279" fmla="*/ 164211 h 2174272"/>
              <a:gd name="connsiteX1280" fmla="*/ 2508123 w 4682585"/>
              <a:gd name="connsiteY1280" fmla="*/ 164211 h 2174272"/>
              <a:gd name="connsiteX1281" fmla="*/ 2508123 w 4682585"/>
              <a:gd name="connsiteY1281" fmla="*/ 310800 h 2174272"/>
              <a:gd name="connsiteX1282" fmla="*/ 2665857 w 4682585"/>
              <a:gd name="connsiteY1282" fmla="*/ 310800 h 2174272"/>
              <a:gd name="connsiteX1283" fmla="*/ 2665857 w 4682585"/>
              <a:gd name="connsiteY1283" fmla="*/ 164211 h 2174272"/>
              <a:gd name="connsiteX1284" fmla="*/ 2340864 w 4682585"/>
              <a:gd name="connsiteY1284" fmla="*/ 164211 h 2174272"/>
              <a:gd name="connsiteX1285" fmla="*/ 2340864 w 4682585"/>
              <a:gd name="connsiteY1285" fmla="*/ 310800 h 2174272"/>
              <a:gd name="connsiteX1286" fmla="*/ 2498598 w 4682585"/>
              <a:gd name="connsiteY1286" fmla="*/ 310800 h 2174272"/>
              <a:gd name="connsiteX1287" fmla="*/ 2498598 w 4682585"/>
              <a:gd name="connsiteY1287" fmla="*/ 164211 h 2174272"/>
              <a:gd name="connsiteX1288" fmla="*/ 2173510 w 4682585"/>
              <a:gd name="connsiteY1288" fmla="*/ 164211 h 2174272"/>
              <a:gd name="connsiteX1289" fmla="*/ 2173510 w 4682585"/>
              <a:gd name="connsiteY1289" fmla="*/ 310800 h 2174272"/>
              <a:gd name="connsiteX1290" fmla="*/ 2331339 w 4682585"/>
              <a:gd name="connsiteY1290" fmla="*/ 310800 h 2174272"/>
              <a:gd name="connsiteX1291" fmla="*/ 2331339 w 4682585"/>
              <a:gd name="connsiteY1291" fmla="*/ 164211 h 2174272"/>
              <a:gd name="connsiteX1292" fmla="*/ 2006251 w 4682585"/>
              <a:gd name="connsiteY1292" fmla="*/ 164211 h 2174272"/>
              <a:gd name="connsiteX1293" fmla="*/ 2006251 w 4682585"/>
              <a:gd name="connsiteY1293" fmla="*/ 310800 h 2174272"/>
              <a:gd name="connsiteX1294" fmla="*/ 2163985 w 4682585"/>
              <a:gd name="connsiteY1294" fmla="*/ 310800 h 2174272"/>
              <a:gd name="connsiteX1295" fmla="*/ 2163985 w 4682585"/>
              <a:gd name="connsiteY1295" fmla="*/ 164211 h 2174272"/>
              <a:gd name="connsiteX1296" fmla="*/ 1838992 w 4682585"/>
              <a:gd name="connsiteY1296" fmla="*/ 164211 h 2174272"/>
              <a:gd name="connsiteX1297" fmla="*/ 1838992 w 4682585"/>
              <a:gd name="connsiteY1297" fmla="*/ 310800 h 2174272"/>
              <a:gd name="connsiteX1298" fmla="*/ 1996726 w 4682585"/>
              <a:gd name="connsiteY1298" fmla="*/ 310800 h 2174272"/>
              <a:gd name="connsiteX1299" fmla="*/ 1996726 w 4682585"/>
              <a:gd name="connsiteY1299" fmla="*/ 164211 h 2174272"/>
              <a:gd name="connsiteX1300" fmla="*/ 1671733 w 4682585"/>
              <a:gd name="connsiteY1300" fmla="*/ 164211 h 2174272"/>
              <a:gd name="connsiteX1301" fmla="*/ 1671733 w 4682585"/>
              <a:gd name="connsiteY1301" fmla="*/ 310800 h 2174272"/>
              <a:gd name="connsiteX1302" fmla="*/ 1829467 w 4682585"/>
              <a:gd name="connsiteY1302" fmla="*/ 310800 h 2174272"/>
              <a:gd name="connsiteX1303" fmla="*/ 1829467 w 4682585"/>
              <a:gd name="connsiteY1303" fmla="*/ 164211 h 2174272"/>
              <a:gd name="connsiteX1304" fmla="*/ 1504474 w 4682585"/>
              <a:gd name="connsiteY1304" fmla="*/ 164211 h 2174272"/>
              <a:gd name="connsiteX1305" fmla="*/ 1504474 w 4682585"/>
              <a:gd name="connsiteY1305" fmla="*/ 310800 h 2174272"/>
              <a:gd name="connsiteX1306" fmla="*/ 1662208 w 4682585"/>
              <a:gd name="connsiteY1306" fmla="*/ 310800 h 2174272"/>
              <a:gd name="connsiteX1307" fmla="*/ 1662208 w 4682585"/>
              <a:gd name="connsiteY1307" fmla="*/ 164211 h 2174272"/>
              <a:gd name="connsiteX1308" fmla="*/ 1337215 w 4682585"/>
              <a:gd name="connsiteY1308" fmla="*/ 164211 h 2174272"/>
              <a:gd name="connsiteX1309" fmla="*/ 1337215 w 4682585"/>
              <a:gd name="connsiteY1309" fmla="*/ 310800 h 2174272"/>
              <a:gd name="connsiteX1310" fmla="*/ 1494949 w 4682585"/>
              <a:gd name="connsiteY1310" fmla="*/ 310800 h 2174272"/>
              <a:gd name="connsiteX1311" fmla="*/ 1494949 w 4682585"/>
              <a:gd name="connsiteY1311" fmla="*/ 164211 h 2174272"/>
              <a:gd name="connsiteX1312" fmla="*/ 1169956 w 4682585"/>
              <a:gd name="connsiteY1312" fmla="*/ 164211 h 2174272"/>
              <a:gd name="connsiteX1313" fmla="*/ 1169956 w 4682585"/>
              <a:gd name="connsiteY1313" fmla="*/ 310800 h 2174272"/>
              <a:gd name="connsiteX1314" fmla="*/ 1327690 w 4682585"/>
              <a:gd name="connsiteY1314" fmla="*/ 310800 h 2174272"/>
              <a:gd name="connsiteX1315" fmla="*/ 1327690 w 4682585"/>
              <a:gd name="connsiteY1315" fmla="*/ 164211 h 2174272"/>
              <a:gd name="connsiteX1316" fmla="*/ 1002697 w 4682585"/>
              <a:gd name="connsiteY1316" fmla="*/ 164211 h 2174272"/>
              <a:gd name="connsiteX1317" fmla="*/ 1002697 w 4682585"/>
              <a:gd name="connsiteY1317" fmla="*/ 310800 h 2174272"/>
              <a:gd name="connsiteX1318" fmla="*/ 1160431 w 4682585"/>
              <a:gd name="connsiteY1318" fmla="*/ 310800 h 2174272"/>
              <a:gd name="connsiteX1319" fmla="*/ 1160431 w 4682585"/>
              <a:gd name="connsiteY1319" fmla="*/ 164211 h 2174272"/>
              <a:gd name="connsiteX1320" fmla="*/ 835438 w 4682585"/>
              <a:gd name="connsiteY1320" fmla="*/ 164211 h 2174272"/>
              <a:gd name="connsiteX1321" fmla="*/ 835438 w 4682585"/>
              <a:gd name="connsiteY1321" fmla="*/ 310800 h 2174272"/>
              <a:gd name="connsiteX1322" fmla="*/ 993172 w 4682585"/>
              <a:gd name="connsiteY1322" fmla="*/ 310800 h 2174272"/>
              <a:gd name="connsiteX1323" fmla="*/ 993172 w 4682585"/>
              <a:gd name="connsiteY1323" fmla="*/ 164211 h 2174272"/>
              <a:gd name="connsiteX1324" fmla="*/ 668179 w 4682585"/>
              <a:gd name="connsiteY1324" fmla="*/ 164211 h 2174272"/>
              <a:gd name="connsiteX1325" fmla="*/ 668179 w 4682585"/>
              <a:gd name="connsiteY1325" fmla="*/ 310800 h 2174272"/>
              <a:gd name="connsiteX1326" fmla="*/ 825913 w 4682585"/>
              <a:gd name="connsiteY1326" fmla="*/ 310800 h 2174272"/>
              <a:gd name="connsiteX1327" fmla="*/ 825913 w 4682585"/>
              <a:gd name="connsiteY1327" fmla="*/ 164211 h 2174272"/>
              <a:gd name="connsiteX1328" fmla="*/ 500920 w 4682585"/>
              <a:gd name="connsiteY1328" fmla="*/ 164211 h 2174272"/>
              <a:gd name="connsiteX1329" fmla="*/ 500920 w 4682585"/>
              <a:gd name="connsiteY1329" fmla="*/ 310800 h 2174272"/>
              <a:gd name="connsiteX1330" fmla="*/ 658654 w 4682585"/>
              <a:gd name="connsiteY1330" fmla="*/ 310800 h 2174272"/>
              <a:gd name="connsiteX1331" fmla="*/ 658654 w 4682585"/>
              <a:gd name="connsiteY1331" fmla="*/ 164211 h 2174272"/>
              <a:gd name="connsiteX1332" fmla="*/ 333566 w 4682585"/>
              <a:gd name="connsiteY1332" fmla="*/ 164211 h 2174272"/>
              <a:gd name="connsiteX1333" fmla="*/ 333566 w 4682585"/>
              <a:gd name="connsiteY1333" fmla="*/ 310800 h 2174272"/>
              <a:gd name="connsiteX1334" fmla="*/ 491395 w 4682585"/>
              <a:gd name="connsiteY1334" fmla="*/ 310800 h 2174272"/>
              <a:gd name="connsiteX1335" fmla="*/ 491395 w 4682585"/>
              <a:gd name="connsiteY1335" fmla="*/ 164211 h 2174272"/>
              <a:gd name="connsiteX1336" fmla="*/ 166307 w 4682585"/>
              <a:gd name="connsiteY1336" fmla="*/ 164211 h 2174272"/>
              <a:gd name="connsiteX1337" fmla="*/ 166307 w 4682585"/>
              <a:gd name="connsiteY1337" fmla="*/ 310800 h 2174272"/>
              <a:gd name="connsiteX1338" fmla="*/ 324041 w 4682585"/>
              <a:gd name="connsiteY1338" fmla="*/ 310800 h 2174272"/>
              <a:gd name="connsiteX1339" fmla="*/ 324041 w 4682585"/>
              <a:gd name="connsiteY1339" fmla="*/ 164211 h 2174272"/>
              <a:gd name="connsiteX1340" fmla="*/ 9525 w 4682585"/>
              <a:gd name="connsiteY1340" fmla="*/ 164211 h 2174272"/>
              <a:gd name="connsiteX1341" fmla="*/ 9525 w 4682585"/>
              <a:gd name="connsiteY1341" fmla="*/ 310800 h 2174272"/>
              <a:gd name="connsiteX1342" fmla="*/ 156782 w 4682585"/>
              <a:gd name="connsiteY1342" fmla="*/ 310800 h 2174272"/>
              <a:gd name="connsiteX1343" fmla="*/ 156782 w 4682585"/>
              <a:gd name="connsiteY1343" fmla="*/ 164211 h 2174272"/>
              <a:gd name="connsiteX1344" fmla="*/ 0 w 4682585"/>
              <a:gd name="connsiteY1344" fmla="*/ 0 h 2174272"/>
              <a:gd name="connsiteX1345" fmla="*/ 9525 w 4682585"/>
              <a:gd name="connsiteY1345" fmla="*/ 0 h 2174272"/>
              <a:gd name="connsiteX1346" fmla="*/ 9525 w 4682585"/>
              <a:gd name="connsiteY1346" fmla="*/ 154686 h 2174272"/>
              <a:gd name="connsiteX1347" fmla="*/ 156782 w 4682585"/>
              <a:gd name="connsiteY1347" fmla="*/ 154686 h 2174272"/>
              <a:gd name="connsiteX1348" fmla="*/ 156782 w 4682585"/>
              <a:gd name="connsiteY1348" fmla="*/ 0 h 2174272"/>
              <a:gd name="connsiteX1349" fmla="*/ 166307 w 4682585"/>
              <a:gd name="connsiteY1349" fmla="*/ 0 h 2174272"/>
              <a:gd name="connsiteX1350" fmla="*/ 166307 w 4682585"/>
              <a:gd name="connsiteY1350" fmla="*/ 154686 h 2174272"/>
              <a:gd name="connsiteX1351" fmla="*/ 324041 w 4682585"/>
              <a:gd name="connsiteY1351" fmla="*/ 154686 h 2174272"/>
              <a:gd name="connsiteX1352" fmla="*/ 324041 w 4682585"/>
              <a:gd name="connsiteY1352" fmla="*/ 0 h 2174272"/>
              <a:gd name="connsiteX1353" fmla="*/ 333566 w 4682585"/>
              <a:gd name="connsiteY1353" fmla="*/ 0 h 2174272"/>
              <a:gd name="connsiteX1354" fmla="*/ 333566 w 4682585"/>
              <a:gd name="connsiteY1354" fmla="*/ 154686 h 2174272"/>
              <a:gd name="connsiteX1355" fmla="*/ 491395 w 4682585"/>
              <a:gd name="connsiteY1355" fmla="*/ 154686 h 2174272"/>
              <a:gd name="connsiteX1356" fmla="*/ 491395 w 4682585"/>
              <a:gd name="connsiteY1356" fmla="*/ 0 h 2174272"/>
              <a:gd name="connsiteX1357" fmla="*/ 500920 w 4682585"/>
              <a:gd name="connsiteY1357" fmla="*/ 0 h 2174272"/>
              <a:gd name="connsiteX1358" fmla="*/ 500920 w 4682585"/>
              <a:gd name="connsiteY1358" fmla="*/ 154686 h 2174272"/>
              <a:gd name="connsiteX1359" fmla="*/ 658654 w 4682585"/>
              <a:gd name="connsiteY1359" fmla="*/ 154686 h 2174272"/>
              <a:gd name="connsiteX1360" fmla="*/ 658654 w 4682585"/>
              <a:gd name="connsiteY1360" fmla="*/ 0 h 2174272"/>
              <a:gd name="connsiteX1361" fmla="*/ 668179 w 4682585"/>
              <a:gd name="connsiteY1361" fmla="*/ 0 h 2174272"/>
              <a:gd name="connsiteX1362" fmla="*/ 668179 w 4682585"/>
              <a:gd name="connsiteY1362" fmla="*/ 154686 h 2174272"/>
              <a:gd name="connsiteX1363" fmla="*/ 825913 w 4682585"/>
              <a:gd name="connsiteY1363" fmla="*/ 154686 h 2174272"/>
              <a:gd name="connsiteX1364" fmla="*/ 825913 w 4682585"/>
              <a:gd name="connsiteY1364" fmla="*/ 0 h 2174272"/>
              <a:gd name="connsiteX1365" fmla="*/ 835438 w 4682585"/>
              <a:gd name="connsiteY1365" fmla="*/ 0 h 2174272"/>
              <a:gd name="connsiteX1366" fmla="*/ 835438 w 4682585"/>
              <a:gd name="connsiteY1366" fmla="*/ 154686 h 2174272"/>
              <a:gd name="connsiteX1367" fmla="*/ 993172 w 4682585"/>
              <a:gd name="connsiteY1367" fmla="*/ 154686 h 2174272"/>
              <a:gd name="connsiteX1368" fmla="*/ 993172 w 4682585"/>
              <a:gd name="connsiteY1368" fmla="*/ 0 h 2174272"/>
              <a:gd name="connsiteX1369" fmla="*/ 1002697 w 4682585"/>
              <a:gd name="connsiteY1369" fmla="*/ 0 h 2174272"/>
              <a:gd name="connsiteX1370" fmla="*/ 1002697 w 4682585"/>
              <a:gd name="connsiteY1370" fmla="*/ 154686 h 2174272"/>
              <a:gd name="connsiteX1371" fmla="*/ 1160431 w 4682585"/>
              <a:gd name="connsiteY1371" fmla="*/ 154686 h 2174272"/>
              <a:gd name="connsiteX1372" fmla="*/ 1160431 w 4682585"/>
              <a:gd name="connsiteY1372" fmla="*/ 0 h 2174272"/>
              <a:gd name="connsiteX1373" fmla="*/ 1169956 w 4682585"/>
              <a:gd name="connsiteY1373" fmla="*/ 0 h 2174272"/>
              <a:gd name="connsiteX1374" fmla="*/ 1169956 w 4682585"/>
              <a:gd name="connsiteY1374" fmla="*/ 154686 h 2174272"/>
              <a:gd name="connsiteX1375" fmla="*/ 1327690 w 4682585"/>
              <a:gd name="connsiteY1375" fmla="*/ 154686 h 2174272"/>
              <a:gd name="connsiteX1376" fmla="*/ 1327690 w 4682585"/>
              <a:gd name="connsiteY1376" fmla="*/ 0 h 2174272"/>
              <a:gd name="connsiteX1377" fmla="*/ 1337215 w 4682585"/>
              <a:gd name="connsiteY1377" fmla="*/ 0 h 2174272"/>
              <a:gd name="connsiteX1378" fmla="*/ 1337215 w 4682585"/>
              <a:gd name="connsiteY1378" fmla="*/ 154686 h 2174272"/>
              <a:gd name="connsiteX1379" fmla="*/ 1494949 w 4682585"/>
              <a:gd name="connsiteY1379" fmla="*/ 154686 h 2174272"/>
              <a:gd name="connsiteX1380" fmla="*/ 1494949 w 4682585"/>
              <a:gd name="connsiteY1380" fmla="*/ 0 h 2174272"/>
              <a:gd name="connsiteX1381" fmla="*/ 1504474 w 4682585"/>
              <a:gd name="connsiteY1381" fmla="*/ 0 h 2174272"/>
              <a:gd name="connsiteX1382" fmla="*/ 1504474 w 4682585"/>
              <a:gd name="connsiteY1382" fmla="*/ 154686 h 2174272"/>
              <a:gd name="connsiteX1383" fmla="*/ 1662208 w 4682585"/>
              <a:gd name="connsiteY1383" fmla="*/ 154686 h 2174272"/>
              <a:gd name="connsiteX1384" fmla="*/ 1662208 w 4682585"/>
              <a:gd name="connsiteY1384" fmla="*/ 0 h 2174272"/>
              <a:gd name="connsiteX1385" fmla="*/ 1671733 w 4682585"/>
              <a:gd name="connsiteY1385" fmla="*/ 0 h 2174272"/>
              <a:gd name="connsiteX1386" fmla="*/ 1671733 w 4682585"/>
              <a:gd name="connsiteY1386" fmla="*/ 154686 h 2174272"/>
              <a:gd name="connsiteX1387" fmla="*/ 1829467 w 4682585"/>
              <a:gd name="connsiteY1387" fmla="*/ 154686 h 2174272"/>
              <a:gd name="connsiteX1388" fmla="*/ 1829467 w 4682585"/>
              <a:gd name="connsiteY1388" fmla="*/ 0 h 2174272"/>
              <a:gd name="connsiteX1389" fmla="*/ 1838992 w 4682585"/>
              <a:gd name="connsiteY1389" fmla="*/ 0 h 2174272"/>
              <a:gd name="connsiteX1390" fmla="*/ 1838992 w 4682585"/>
              <a:gd name="connsiteY1390" fmla="*/ 154686 h 2174272"/>
              <a:gd name="connsiteX1391" fmla="*/ 1996726 w 4682585"/>
              <a:gd name="connsiteY1391" fmla="*/ 154686 h 2174272"/>
              <a:gd name="connsiteX1392" fmla="*/ 1996726 w 4682585"/>
              <a:gd name="connsiteY1392" fmla="*/ 0 h 2174272"/>
              <a:gd name="connsiteX1393" fmla="*/ 2006251 w 4682585"/>
              <a:gd name="connsiteY1393" fmla="*/ 0 h 2174272"/>
              <a:gd name="connsiteX1394" fmla="*/ 2006251 w 4682585"/>
              <a:gd name="connsiteY1394" fmla="*/ 154686 h 2174272"/>
              <a:gd name="connsiteX1395" fmla="*/ 2163985 w 4682585"/>
              <a:gd name="connsiteY1395" fmla="*/ 154686 h 2174272"/>
              <a:gd name="connsiteX1396" fmla="*/ 2163985 w 4682585"/>
              <a:gd name="connsiteY1396" fmla="*/ 0 h 2174272"/>
              <a:gd name="connsiteX1397" fmla="*/ 2173510 w 4682585"/>
              <a:gd name="connsiteY1397" fmla="*/ 0 h 2174272"/>
              <a:gd name="connsiteX1398" fmla="*/ 2173510 w 4682585"/>
              <a:gd name="connsiteY1398" fmla="*/ 154686 h 2174272"/>
              <a:gd name="connsiteX1399" fmla="*/ 2331339 w 4682585"/>
              <a:gd name="connsiteY1399" fmla="*/ 154686 h 2174272"/>
              <a:gd name="connsiteX1400" fmla="*/ 2331339 w 4682585"/>
              <a:gd name="connsiteY1400" fmla="*/ 0 h 2174272"/>
              <a:gd name="connsiteX1401" fmla="*/ 2340864 w 4682585"/>
              <a:gd name="connsiteY1401" fmla="*/ 0 h 2174272"/>
              <a:gd name="connsiteX1402" fmla="*/ 2340864 w 4682585"/>
              <a:gd name="connsiteY1402" fmla="*/ 154686 h 2174272"/>
              <a:gd name="connsiteX1403" fmla="*/ 2498598 w 4682585"/>
              <a:gd name="connsiteY1403" fmla="*/ 154686 h 2174272"/>
              <a:gd name="connsiteX1404" fmla="*/ 2498598 w 4682585"/>
              <a:gd name="connsiteY1404" fmla="*/ 0 h 2174272"/>
              <a:gd name="connsiteX1405" fmla="*/ 2508123 w 4682585"/>
              <a:gd name="connsiteY1405" fmla="*/ 0 h 2174272"/>
              <a:gd name="connsiteX1406" fmla="*/ 2508123 w 4682585"/>
              <a:gd name="connsiteY1406" fmla="*/ 154686 h 2174272"/>
              <a:gd name="connsiteX1407" fmla="*/ 2665857 w 4682585"/>
              <a:gd name="connsiteY1407" fmla="*/ 154686 h 2174272"/>
              <a:gd name="connsiteX1408" fmla="*/ 2665857 w 4682585"/>
              <a:gd name="connsiteY1408" fmla="*/ 0 h 2174272"/>
              <a:gd name="connsiteX1409" fmla="*/ 2675382 w 4682585"/>
              <a:gd name="connsiteY1409" fmla="*/ 0 h 2174272"/>
              <a:gd name="connsiteX1410" fmla="*/ 2675382 w 4682585"/>
              <a:gd name="connsiteY1410" fmla="*/ 154686 h 2174272"/>
              <a:gd name="connsiteX1411" fmla="*/ 2833116 w 4682585"/>
              <a:gd name="connsiteY1411" fmla="*/ 154686 h 2174272"/>
              <a:gd name="connsiteX1412" fmla="*/ 2833116 w 4682585"/>
              <a:gd name="connsiteY1412" fmla="*/ 0 h 2174272"/>
              <a:gd name="connsiteX1413" fmla="*/ 2842641 w 4682585"/>
              <a:gd name="connsiteY1413" fmla="*/ 0 h 2174272"/>
              <a:gd name="connsiteX1414" fmla="*/ 2842641 w 4682585"/>
              <a:gd name="connsiteY1414" fmla="*/ 154686 h 2174272"/>
              <a:gd name="connsiteX1415" fmla="*/ 3000375 w 4682585"/>
              <a:gd name="connsiteY1415" fmla="*/ 154686 h 2174272"/>
              <a:gd name="connsiteX1416" fmla="*/ 3000375 w 4682585"/>
              <a:gd name="connsiteY1416" fmla="*/ 0 h 2174272"/>
              <a:gd name="connsiteX1417" fmla="*/ 3009900 w 4682585"/>
              <a:gd name="connsiteY1417" fmla="*/ 0 h 2174272"/>
              <a:gd name="connsiteX1418" fmla="*/ 3009900 w 4682585"/>
              <a:gd name="connsiteY1418" fmla="*/ 154686 h 2174272"/>
              <a:gd name="connsiteX1419" fmla="*/ 3167634 w 4682585"/>
              <a:gd name="connsiteY1419" fmla="*/ 154686 h 2174272"/>
              <a:gd name="connsiteX1420" fmla="*/ 3167634 w 4682585"/>
              <a:gd name="connsiteY1420" fmla="*/ 0 h 2174272"/>
              <a:gd name="connsiteX1421" fmla="*/ 3177159 w 4682585"/>
              <a:gd name="connsiteY1421" fmla="*/ 0 h 2174272"/>
              <a:gd name="connsiteX1422" fmla="*/ 3177159 w 4682585"/>
              <a:gd name="connsiteY1422" fmla="*/ 154686 h 2174272"/>
              <a:gd name="connsiteX1423" fmla="*/ 3334893 w 4682585"/>
              <a:gd name="connsiteY1423" fmla="*/ 154686 h 2174272"/>
              <a:gd name="connsiteX1424" fmla="*/ 3334893 w 4682585"/>
              <a:gd name="connsiteY1424" fmla="*/ 0 h 2174272"/>
              <a:gd name="connsiteX1425" fmla="*/ 3344418 w 4682585"/>
              <a:gd name="connsiteY1425" fmla="*/ 0 h 2174272"/>
              <a:gd name="connsiteX1426" fmla="*/ 3344418 w 4682585"/>
              <a:gd name="connsiteY1426" fmla="*/ 154686 h 2174272"/>
              <a:gd name="connsiteX1427" fmla="*/ 3502152 w 4682585"/>
              <a:gd name="connsiteY1427" fmla="*/ 154686 h 2174272"/>
              <a:gd name="connsiteX1428" fmla="*/ 3502152 w 4682585"/>
              <a:gd name="connsiteY1428" fmla="*/ 0 h 2174272"/>
              <a:gd name="connsiteX1429" fmla="*/ 3511677 w 4682585"/>
              <a:gd name="connsiteY1429" fmla="*/ 0 h 2174272"/>
              <a:gd name="connsiteX1430" fmla="*/ 3511677 w 4682585"/>
              <a:gd name="connsiteY1430" fmla="*/ 154686 h 2174272"/>
              <a:gd name="connsiteX1431" fmla="*/ 3669411 w 4682585"/>
              <a:gd name="connsiteY1431" fmla="*/ 154686 h 2174272"/>
              <a:gd name="connsiteX1432" fmla="*/ 3669411 w 4682585"/>
              <a:gd name="connsiteY1432" fmla="*/ 0 h 2174272"/>
              <a:gd name="connsiteX1433" fmla="*/ 3678936 w 4682585"/>
              <a:gd name="connsiteY1433" fmla="*/ 0 h 2174272"/>
              <a:gd name="connsiteX1434" fmla="*/ 3678936 w 4682585"/>
              <a:gd name="connsiteY1434" fmla="*/ 154686 h 2174272"/>
              <a:gd name="connsiteX1435" fmla="*/ 3836766 w 4682585"/>
              <a:gd name="connsiteY1435" fmla="*/ 154686 h 2174272"/>
              <a:gd name="connsiteX1436" fmla="*/ 3836766 w 4682585"/>
              <a:gd name="connsiteY1436" fmla="*/ 0 h 2174272"/>
              <a:gd name="connsiteX1437" fmla="*/ 3846291 w 4682585"/>
              <a:gd name="connsiteY1437" fmla="*/ 0 h 2174272"/>
              <a:gd name="connsiteX1438" fmla="*/ 3846291 w 4682585"/>
              <a:gd name="connsiteY1438" fmla="*/ 154686 h 2174272"/>
              <a:gd name="connsiteX1439" fmla="*/ 4004025 w 4682585"/>
              <a:gd name="connsiteY1439" fmla="*/ 154686 h 2174272"/>
              <a:gd name="connsiteX1440" fmla="*/ 4004025 w 4682585"/>
              <a:gd name="connsiteY1440" fmla="*/ 0 h 2174272"/>
              <a:gd name="connsiteX1441" fmla="*/ 4013550 w 4682585"/>
              <a:gd name="connsiteY1441" fmla="*/ 0 h 2174272"/>
              <a:gd name="connsiteX1442" fmla="*/ 4013550 w 4682585"/>
              <a:gd name="connsiteY1442" fmla="*/ 154686 h 2174272"/>
              <a:gd name="connsiteX1443" fmla="*/ 4171284 w 4682585"/>
              <a:gd name="connsiteY1443" fmla="*/ 154686 h 2174272"/>
              <a:gd name="connsiteX1444" fmla="*/ 4171284 w 4682585"/>
              <a:gd name="connsiteY1444" fmla="*/ 0 h 2174272"/>
              <a:gd name="connsiteX1445" fmla="*/ 4180809 w 4682585"/>
              <a:gd name="connsiteY1445" fmla="*/ 0 h 2174272"/>
              <a:gd name="connsiteX1446" fmla="*/ 4180809 w 4682585"/>
              <a:gd name="connsiteY1446" fmla="*/ 154686 h 2174272"/>
              <a:gd name="connsiteX1447" fmla="*/ 4338543 w 4682585"/>
              <a:gd name="connsiteY1447" fmla="*/ 154686 h 2174272"/>
              <a:gd name="connsiteX1448" fmla="*/ 4338543 w 4682585"/>
              <a:gd name="connsiteY1448" fmla="*/ 0 h 2174272"/>
              <a:gd name="connsiteX1449" fmla="*/ 4348068 w 4682585"/>
              <a:gd name="connsiteY1449" fmla="*/ 0 h 2174272"/>
              <a:gd name="connsiteX1450" fmla="*/ 4348068 w 4682585"/>
              <a:gd name="connsiteY1450" fmla="*/ 154686 h 2174272"/>
              <a:gd name="connsiteX1451" fmla="*/ 4505801 w 4682585"/>
              <a:gd name="connsiteY1451" fmla="*/ 154686 h 2174272"/>
              <a:gd name="connsiteX1452" fmla="*/ 4505801 w 4682585"/>
              <a:gd name="connsiteY1452" fmla="*/ 0 h 2174272"/>
              <a:gd name="connsiteX1453" fmla="*/ 4515326 w 4682585"/>
              <a:gd name="connsiteY1453" fmla="*/ 0 h 2174272"/>
              <a:gd name="connsiteX1454" fmla="*/ 4515326 w 4682585"/>
              <a:gd name="connsiteY1454" fmla="*/ 154686 h 2174272"/>
              <a:gd name="connsiteX1455" fmla="*/ 4673060 w 4682585"/>
              <a:gd name="connsiteY1455" fmla="*/ 154686 h 2174272"/>
              <a:gd name="connsiteX1456" fmla="*/ 4673060 w 4682585"/>
              <a:gd name="connsiteY1456" fmla="*/ 0 h 2174272"/>
              <a:gd name="connsiteX1457" fmla="*/ 4682585 w 4682585"/>
              <a:gd name="connsiteY1457" fmla="*/ 0 h 2174272"/>
              <a:gd name="connsiteX1458" fmla="*/ 4682585 w 4682585"/>
              <a:gd name="connsiteY1458" fmla="*/ 2174272 h 2174272"/>
              <a:gd name="connsiteX1459" fmla="*/ 4673060 w 4682585"/>
              <a:gd name="connsiteY1459" fmla="*/ 2174272 h 2174272"/>
              <a:gd name="connsiteX1460" fmla="*/ 4673060 w 4682585"/>
              <a:gd name="connsiteY1460" fmla="*/ 2037588 h 2174272"/>
              <a:gd name="connsiteX1461" fmla="*/ 4515326 w 4682585"/>
              <a:gd name="connsiteY1461" fmla="*/ 2037588 h 2174272"/>
              <a:gd name="connsiteX1462" fmla="*/ 4515326 w 4682585"/>
              <a:gd name="connsiteY1462" fmla="*/ 2174272 h 2174272"/>
              <a:gd name="connsiteX1463" fmla="*/ 4505801 w 4682585"/>
              <a:gd name="connsiteY1463" fmla="*/ 2174272 h 2174272"/>
              <a:gd name="connsiteX1464" fmla="*/ 4505801 w 4682585"/>
              <a:gd name="connsiteY1464" fmla="*/ 2037588 h 2174272"/>
              <a:gd name="connsiteX1465" fmla="*/ 4348068 w 4682585"/>
              <a:gd name="connsiteY1465" fmla="*/ 2037588 h 2174272"/>
              <a:gd name="connsiteX1466" fmla="*/ 4348068 w 4682585"/>
              <a:gd name="connsiteY1466" fmla="*/ 2174272 h 2174272"/>
              <a:gd name="connsiteX1467" fmla="*/ 4338543 w 4682585"/>
              <a:gd name="connsiteY1467" fmla="*/ 2174272 h 2174272"/>
              <a:gd name="connsiteX1468" fmla="*/ 4338543 w 4682585"/>
              <a:gd name="connsiteY1468" fmla="*/ 2037588 h 2174272"/>
              <a:gd name="connsiteX1469" fmla="*/ 4180809 w 4682585"/>
              <a:gd name="connsiteY1469" fmla="*/ 2037588 h 2174272"/>
              <a:gd name="connsiteX1470" fmla="*/ 4180809 w 4682585"/>
              <a:gd name="connsiteY1470" fmla="*/ 2174272 h 2174272"/>
              <a:gd name="connsiteX1471" fmla="*/ 4171284 w 4682585"/>
              <a:gd name="connsiteY1471" fmla="*/ 2174272 h 2174272"/>
              <a:gd name="connsiteX1472" fmla="*/ 4171284 w 4682585"/>
              <a:gd name="connsiteY1472" fmla="*/ 2037588 h 2174272"/>
              <a:gd name="connsiteX1473" fmla="*/ 4013550 w 4682585"/>
              <a:gd name="connsiteY1473" fmla="*/ 2037588 h 2174272"/>
              <a:gd name="connsiteX1474" fmla="*/ 4013550 w 4682585"/>
              <a:gd name="connsiteY1474" fmla="*/ 2174272 h 2174272"/>
              <a:gd name="connsiteX1475" fmla="*/ 4004025 w 4682585"/>
              <a:gd name="connsiteY1475" fmla="*/ 2174272 h 2174272"/>
              <a:gd name="connsiteX1476" fmla="*/ 4004025 w 4682585"/>
              <a:gd name="connsiteY1476" fmla="*/ 2037588 h 2174272"/>
              <a:gd name="connsiteX1477" fmla="*/ 3846291 w 4682585"/>
              <a:gd name="connsiteY1477" fmla="*/ 2037588 h 2174272"/>
              <a:gd name="connsiteX1478" fmla="*/ 3846291 w 4682585"/>
              <a:gd name="connsiteY1478" fmla="*/ 2174272 h 2174272"/>
              <a:gd name="connsiteX1479" fmla="*/ 3836766 w 4682585"/>
              <a:gd name="connsiteY1479" fmla="*/ 2174272 h 2174272"/>
              <a:gd name="connsiteX1480" fmla="*/ 3836766 w 4682585"/>
              <a:gd name="connsiteY1480" fmla="*/ 2037588 h 2174272"/>
              <a:gd name="connsiteX1481" fmla="*/ 3678936 w 4682585"/>
              <a:gd name="connsiteY1481" fmla="*/ 2037588 h 2174272"/>
              <a:gd name="connsiteX1482" fmla="*/ 3678936 w 4682585"/>
              <a:gd name="connsiteY1482" fmla="*/ 2174272 h 2174272"/>
              <a:gd name="connsiteX1483" fmla="*/ 3669411 w 4682585"/>
              <a:gd name="connsiteY1483" fmla="*/ 2174272 h 2174272"/>
              <a:gd name="connsiteX1484" fmla="*/ 3669411 w 4682585"/>
              <a:gd name="connsiteY1484" fmla="*/ 2037588 h 2174272"/>
              <a:gd name="connsiteX1485" fmla="*/ 3511677 w 4682585"/>
              <a:gd name="connsiteY1485" fmla="*/ 2037588 h 2174272"/>
              <a:gd name="connsiteX1486" fmla="*/ 3511677 w 4682585"/>
              <a:gd name="connsiteY1486" fmla="*/ 2174272 h 2174272"/>
              <a:gd name="connsiteX1487" fmla="*/ 3502152 w 4682585"/>
              <a:gd name="connsiteY1487" fmla="*/ 2174272 h 2174272"/>
              <a:gd name="connsiteX1488" fmla="*/ 3502152 w 4682585"/>
              <a:gd name="connsiteY1488" fmla="*/ 2037588 h 2174272"/>
              <a:gd name="connsiteX1489" fmla="*/ 3344418 w 4682585"/>
              <a:gd name="connsiteY1489" fmla="*/ 2037588 h 2174272"/>
              <a:gd name="connsiteX1490" fmla="*/ 3344418 w 4682585"/>
              <a:gd name="connsiteY1490" fmla="*/ 2174272 h 2174272"/>
              <a:gd name="connsiteX1491" fmla="*/ 3334893 w 4682585"/>
              <a:gd name="connsiteY1491" fmla="*/ 2174272 h 2174272"/>
              <a:gd name="connsiteX1492" fmla="*/ 3334893 w 4682585"/>
              <a:gd name="connsiteY1492" fmla="*/ 2037588 h 2174272"/>
              <a:gd name="connsiteX1493" fmla="*/ 3177159 w 4682585"/>
              <a:gd name="connsiteY1493" fmla="*/ 2037588 h 2174272"/>
              <a:gd name="connsiteX1494" fmla="*/ 3177159 w 4682585"/>
              <a:gd name="connsiteY1494" fmla="*/ 2174272 h 2174272"/>
              <a:gd name="connsiteX1495" fmla="*/ 3167634 w 4682585"/>
              <a:gd name="connsiteY1495" fmla="*/ 2174272 h 2174272"/>
              <a:gd name="connsiteX1496" fmla="*/ 3167634 w 4682585"/>
              <a:gd name="connsiteY1496" fmla="*/ 2037588 h 2174272"/>
              <a:gd name="connsiteX1497" fmla="*/ 3009900 w 4682585"/>
              <a:gd name="connsiteY1497" fmla="*/ 2037588 h 2174272"/>
              <a:gd name="connsiteX1498" fmla="*/ 3009900 w 4682585"/>
              <a:gd name="connsiteY1498" fmla="*/ 2174272 h 2174272"/>
              <a:gd name="connsiteX1499" fmla="*/ 3000375 w 4682585"/>
              <a:gd name="connsiteY1499" fmla="*/ 2174272 h 2174272"/>
              <a:gd name="connsiteX1500" fmla="*/ 3000375 w 4682585"/>
              <a:gd name="connsiteY1500" fmla="*/ 2037588 h 2174272"/>
              <a:gd name="connsiteX1501" fmla="*/ 2842641 w 4682585"/>
              <a:gd name="connsiteY1501" fmla="*/ 2037588 h 2174272"/>
              <a:gd name="connsiteX1502" fmla="*/ 2842641 w 4682585"/>
              <a:gd name="connsiteY1502" fmla="*/ 2174272 h 2174272"/>
              <a:gd name="connsiteX1503" fmla="*/ 2833116 w 4682585"/>
              <a:gd name="connsiteY1503" fmla="*/ 2174272 h 2174272"/>
              <a:gd name="connsiteX1504" fmla="*/ 2833116 w 4682585"/>
              <a:gd name="connsiteY1504" fmla="*/ 2037588 h 2174272"/>
              <a:gd name="connsiteX1505" fmla="*/ 2675382 w 4682585"/>
              <a:gd name="connsiteY1505" fmla="*/ 2037588 h 2174272"/>
              <a:gd name="connsiteX1506" fmla="*/ 2675382 w 4682585"/>
              <a:gd name="connsiteY1506" fmla="*/ 2174272 h 2174272"/>
              <a:gd name="connsiteX1507" fmla="*/ 2665857 w 4682585"/>
              <a:gd name="connsiteY1507" fmla="*/ 2174272 h 2174272"/>
              <a:gd name="connsiteX1508" fmla="*/ 2665857 w 4682585"/>
              <a:gd name="connsiteY1508" fmla="*/ 2037588 h 2174272"/>
              <a:gd name="connsiteX1509" fmla="*/ 2508123 w 4682585"/>
              <a:gd name="connsiteY1509" fmla="*/ 2037588 h 2174272"/>
              <a:gd name="connsiteX1510" fmla="*/ 2508123 w 4682585"/>
              <a:gd name="connsiteY1510" fmla="*/ 2174272 h 2174272"/>
              <a:gd name="connsiteX1511" fmla="*/ 2498598 w 4682585"/>
              <a:gd name="connsiteY1511" fmla="*/ 2174272 h 2174272"/>
              <a:gd name="connsiteX1512" fmla="*/ 2498598 w 4682585"/>
              <a:gd name="connsiteY1512" fmla="*/ 2037588 h 2174272"/>
              <a:gd name="connsiteX1513" fmla="*/ 2340864 w 4682585"/>
              <a:gd name="connsiteY1513" fmla="*/ 2037588 h 2174272"/>
              <a:gd name="connsiteX1514" fmla="*/ 2340864 w 4682585"/>
              <a:gd name="connsiteY1514" fmla="*/ 2174272 h 2174272"/>
              <a:gd name="connsiteX1515" fmla="*/ 2331339 w 4682585"/>
              <a:gd name="connsiteY1515" fmla="*/ 2174272 h 2174272"/>
              <a:gd name="connsiteX1516" fmla="*/ 2331339 w 4682585"/>
              <a:gd name="connsiteY1516" fmla="*/ 2037588 h 2174272"/>
              <a:gd name="connsiteX1517" fmla="*/ 2173510 w 4682585"/>
              <a:gd name="connsiteY1517" fmla="*/ 2037588 h 2174272"/>
              <a:gd name="connsiteX1518" fmla="*/ 2173510 w 4682585"/>
              <a:gd name="connsiteY1518" fmla="*/ 2174272 h 2174272"/>
              <a:gd name="connsiteX1519" fmla="*/ 2163985 w 4682585"/>
              <a:gd name="connsiteY1519" fmla="*/ 2174272 h 2174272"/>
              <a:gd name="connsiteX1520" fmla="*/ 2163985 w 4682585"/>
              <a:gd name="connsiteY1520" fmla="*/ 2037588 h 2174272"/>
              <a:gd name="connsiteX1521" fmla="*/ 2006251 w 4682585"/>
              <a:gd name="connsiteY1521" fmla="*/ 2037588 h 2174272"/>
              <a:gd name="connsiteX1522" fmla="*/ 2006251 w 4682585"/>
              <a:gd name="connsiteY1522" fmla="*/ 2174272 h 2174272"/>
              <a:gd name="connsiteX1523" fmla="*/ 1996726 w 4682585"/>
              <a:gd name="connsiteY1523" fmla="*/ 2174272 h 2174272"/>
              <a:gd name="connsiteX1524" fmla="*/ 1996726 w 4682585"/>
              <a:gd name="connsiteY1524" fmla="*/ 2037588 h 2174272"/>
              <a:gd name="connsiteX1525" fmla="*/ 1838992 w 4682585"/>
              <a:gd name="connsiteY1525" fmla="*/ 2037588 h 2174272"/>
              <a:gd name="connsiteX1526" fmla="*/ 1838992 w 4682585"/>
              <a:gd name="connsiteY1526" fmla="*/ 2174272 h 2174272"/>
              <a:gd name="connsiteX1527" fmla="*/ 1829467 w 4682585"/>
              <a:gd name="connsiteY1527" fmla="*/ 2174272 h 2174272"/>
              <a:gd name="connsiteX1528" fmla="*/ 1829467 w 4682585"/>
              <a:gd name="connsiteY1528" fmla="*/ 2037588 h 2174272"/>
              <a:gd name="connsiteX1529" fmla="*/ 1671733 w 4682585"/>
              <a:gd name="connsiteY1529" fmla="*/ 2037588 h 2174272"/>
              <a:gd name="connsiteX1530" fmla="*/ 1671733 w 4682585"/>
              <a:gd name="connsiteY1530" fmla="*/ 2174272 h 2174272"/>
              <a:gd name="connsiteX1531" fmla="*/ 1662208 w 4682585"/>
              <a:gd name="connsiteY1531" fmla="*/ 2174272 h 2174272"/>
              <a:gd name="connsiteX1532" fmla="*/ 1662208 w 4682585"/>
              <a:gd name="connsiteY1532" fmla="*/ 2037588 h 2174272"/>
              <a:gd name="connsiteX1533" fmla="*/ 1504474 w 4682585"/>
              <a:gd name="connsiteY1533" fmla="*/ 2037588 h 2174272"/>
              <a:gd name="connsiteX1534" fmla="*/ 1504474 w 4682585"/>
              <a:gd name="connsiteY1534" fmla="*/ 2174272 h 2174272"/>
              <a:gd name="connsiteX1535" fmla="*/ 1494949 w 4682585"/>
              <a:gd name="connsiteY1535" fmla="*/ 2174272 h 2174272"/>
              <a:gd name="connsiteX1536" fmla="*/ 1494949 w 4682585"/>
              <a:gd name="connsiteY1536" fmla="*/ 2037588 h 2174272"/>
              <a:gd name="connsiteX1537" fmla="*/ 1337215 w 4682585"/>
              <a:gd name="connsiteY1537" fmla="*/ 2037588 h 2174272"/>
              <a:gd name="connsiteX1538" fmla="*/ 1337215 w 4682585"/>
              <a:gd name="connsiteY1538" fmla="*/ 2174272 h 2174272"/>
              <a:gd name="connsiteX1539" fmla="*/ 1327690 w 4682585"/>
              <a:gd name="connsiteY1539" fmla="*/ 2174272 h 2174272"/>
              <a:gd name="connsiteX1540" fmla="*/ 1327690 w 4682585"/>
              <a:gd name="connsiteY1540" fmla="*/ 2037588 h 2174272"/>
              <a:gd name="connsiteX1541" fmla="*/ 1169956 w 4682585"/>
              <a:gd name="connsiteY1541" fmla="*/ 2037588 h 2174272"/>
              <a:gd name="connsiteX1542" fmla="*/ 1169956 w 4682585"/>
              <a:gd name="connsiteY1542" fmla="*/ 2174272 h 2174272"/>
              <a:gd name="connsiteX1543" fmla="*/ 1160431 w 4682585"/>
              <a:gd name="connsiteY1543" fmla="*/ 2174272 h 2174272"/>
              <a:gd name="connsiteX1544" fmla="*/ 1160431 w 4682585"/>
              <a:gd name="connsiteY1544" fmla="*/ 2037588 h 2174272"/>
              <a:gd name="connsiteX1545" fmla="*/ 1002697 w 4682585"/>
              <a:gd name="connsiteY1545" fmla="*/ 2037588 h 2174272"/>
              <a:gd name="connsiteX1546" fmla="*/ 1002697 w 4682585"/>
              <a:gd name="connsiteY1546" fmla="*/ 2174272 h 2174272"/>
              <a:gd name="connsiteX1547" fmla="*/ 993172 w 4682585"/>
              <a:gd name="connsiteY1547" fmla="*/ 2174272 h 2174272"/>
              <a:gd name="connsiteX1548" fmla="*/ 993172 w 4682585"/>
              <a:gd name="connsiteY1548" fmla="*/ 2037588 h 2174272"/>
              <a:gd name="connsiteX1549" fmla="*/ 835438 w 4682585"/>
              <a:gd name="connsiteY1549" fmla="*/ 2037588 h 2174272"/>
              <a:gd name="connsiteX1550" fmla="*/ 835438 w 4682585"/>
              <a:gd name="connsiteY1550" fmla="*/ 2174272 h 2174272"/>
              <a:gd name="connsiteX1551" fmla="*/ 825913 w 4682585"/>
              <a:gd name="connsiteY1551" fmla="*/ 2174272 h 2174272"/>
              <a:gd name="connsiteX1552" fmla="*/ 825913 w 4682585"/>
              <a:gd name="connsiteY1552" fmla="*/ 2037588 h 2174272"/>
              <a:gd name="connsiteX1553" fmla="*/ 668179 w 4682585"/>
              <a:gd name="connsiteY1553" fmla="*/ 2037588 h 2174272"/>
              <a:gd name="connsiteX1554" fmla="*/ 668179 w 4682585"/>
              <a:gd name="connsiteY1554" fmla="*/ 2174272 h 2174272"/>
              <a:gd name="connsiteX1555" fmla="*/ 658654 w 4682585"/>
              <a:gd name="connsiteY1555" fmla="*/ 2174272 h 2174272"/>
              <a:gd name="connsiteX1556" fmla="*/ 658654 w 4682585"/>
              <a:gd name="connsiteY1556" fmla="*/ 2037588 h 2174272"/>
              <a:gd name="connsiteX1557" fmla="*/ 500920 w 4682585"/>
              <a:gd name="connsiteY1557" fmla="*/ 2037588 h 2174272"/>
              <a:gd name="connsiteX1558" fmla="*/ 500920 w 4682585"/>
              <a:gd name="connsiteY1558" fmla="*/ 2174272 h 2174272"/>
              <a:gd name="connsiteX1559" fmla="*/ 491395 w 4682585"/>
              <a:gd name="connsiteY1559" fmla="*/ 2174272 h 2174272"/>
              <a:gd name="connsiteX1560" fmla="*/ 491395 w 4682585"/>
              <a:gd name="connsiteY1560" fmla="*/ 2037588 h 2174272"/>
              <a:gd name="connsiteX1561" fmla="*/ 333566 w 4682585"/>
              <a:gd name="connsiteY1561" fmla="*/ 2037588 h 2174272"/>
              <a:gd name="connsiteX1562" fmla="*/ 333566 w 4682585"/>
              <a:gd name="connsiteY1562" fmla="*/ 2174272 h 2174272"/>
              <a:gd name="connsiteX1563" fmla="*/ 324041 w 4682585"/>
              <a:gd name="connsiteY1563" fmla="*/ 2174272 h 2174272"/>
              <a:gd name="connsiteX1564" fmla="*/ 324041 w 4682585"/>
              <a:gd name="connsiteY1564" fmla="*/ 2037588 h 2174272"/>
              <a:gd name="connsiteX1565" fmla="*/ 166307 w 4682585"/>
              <a:gd name="connsiteY1565" fmla="*/ 2037588 h 2174272"/>
              <a:gd name="connsiteX1566" fmla="*/ 166307 w 4682585"/>
              <a:gd name="connsiteY1566" fmla="*/ 2174272 h 2174272"/>
              <a:gd name="connsiteX1567" fmla="*/ 156782 w 4682585"/>
              <a:gd name="connsiteY1567" fmla="*/ 2174272 h 2174272"/>
              <a:gd name="connsiteX1568" fmla="*/ 156782 w 4682585"/>
              <a:gd name="connsiteY1568" fmla="*/ 2037588 h 2174272"/>
              <a:gd name="connsiteX1569" fmla="*/ 9525 w 4682585"/>
              <a:gd name="connsiteY1569" fmla="*/ 2037588 h 2174272"/>
              <a:gd name="connsiteX1570" fmla="*/ 9525 w 4682585"/>
              <a:gd name="connsiteY1570" fmla="*/ 2174272 h 2174272"/>
              <a:gd name="connsiteX1571" fmla="*/ 0 w 4682585"/>
              <a:gd name="connsiteY1571" fmla="*/ 2174272 h 2174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Lst>
            <a:rect l="l" t="t" r="r" b="b"/>
            <a:pathLst>
              <a:path w="15164" h="6460">
                <a:moveTo>
                  <a:pt x="15133" y="6460"/>
                </a:moveTo>
                <a:lnTo>
                  <a:pt x="15164" y="6460"/>
                </a:lnTo>
                <a:lnTo>
                  <a:pt x="15164" y="6460"/>
                </a:lnTo>
                <a:lnTo>
                  <a:pt x="15133" y="6460"/>
                </a:lnTo>
                <a:lnTo>
                  <a:pt x="15133" y="6460"/>
                </a:lnTo>
                <a:close/>
                <a:moveTo>
                  <a:pt x="14592" y="6460"/>
                </a:moveTo>
                <a:lnTo>
                  <a:pt x="14622" y="6460"/>
                </a:lnTo>
                <a:lnTo>
                  <a:pt x="14622" y="6460"/>
                </a:lnTo>
                <a:lnTo>
                  <a:pt x="14592" y="6460"/>
                </a:lnTo>
                <a:lnTo>
                  <a:pt x="14592" y="6460"/>
                </a:lnTo>
                <a:close/>
                <a:moveTo>
                  <a:pt x="14050" y="6460"/>
                </a:moveTo>
                <a:lnTo>
                  <a:pt x="14081" y="6460"/>
                </a:lnTo>
                <a:lnTo>
                  <a:pt x="14081" y="6460"/>
                </a:lnTo>
                <a:lnTo>
                  <a:pt x="14050" y="6460"/>
                </a:lnTo>
                <a:lnTo>
                  <a:pt x="14050" y="6460"/>
                </a:lnTo>
                <a:close/>
                <a:moveTo>
                  <a:pt x="13539" y="5590"/>
                </a:moveTo>
                <a:lnTo>
                  <a:pt x="13539" y="6026"/>
                </a:lnTo>
                <a:lnTo>
                  <a:pt x="14050" y="6026"/>
                </a:lnTo>
                <a:lnTo>
                  <a:pt x="14050" y="5590"/>
                </a:lnTo>
                <a:lnTo>
                  <a:pt x="13539" y="5590"/>
                </a:lnTo>
                <a:close/>
                <a:moveTo>
                  <a:pt x="12997" y="5590"/>
                </a:moveTo>
                <a:lnTo>
                  <a:pt x="12997" y="6026"/>
                </a:lnTo>
                <a:lnTo>
                  <a:pt x="13508" y="6026"/>
                </a:lnTo>
                <a:lnTo>
                  <a:pt x="13508" y="5590"/>
                </a:lnTo>
                <a:lnTo>
                  <a:pt x="12997" y="5590"/>
                </a:lnTo>
                <a:close/>
                <a:moveTo>
                  <a:pt x="12456" y="5590"/>
                </a:moveTo>
                <a:lnTo>
                  <a:pt x="12456" y="6026"/>
                </a:lnTo>
                <a:lnTo>
                  <a:pt x="12967" y="6026"/>
                </a:lnTo>
                <a:lnTo>
                  <a:pt x="12967" y="5590"/>
                </a:lnTo>
                <a:lnTo>
                  <a:pt x="12456" y="5590"/>
                </a:lnTo>
                <a:close/>
                <a:moveTo>
                  <a:pt x="11914" y="5590"/>
                </a:moveTo>
                <a:lnTo>
                  <a:pt x="11914" y="6026"/>
                </a:lnTo>
                <a:lnTo>
                  <a:pt x="12425" y="6026"/>
                </a:lnTo>
                <a:lnTo>
                  <a:pt x="12425" y="5590"/>
                </a:lnTo>
                <a:lnTo>
                  <a:pt x="11914" y="5590"/>
                </a:lnTo>
                <a:close/>
                <a:moveTo>
                  <a:pt x="11372" y="5590"/>
                </a:moveTo>
                <a:lnTo>
                  <a:pt x="11372" y="6026"/>
                </a:lnTo>
                <a:lnTo>
                  <a:pt x="11883" y="6026"/>
                </a:lnTo>
                <a:lnTo>
                  <a:pt x="11883" y="5590"/>
                </a:lnTo>
                <a:lnTo>
                  <a:pt x="11372" y="5590"/>
                </a:lnTo>
                <a:close/>
                <a:moveTo>
                  <a:pt x="10831" y="5590"/>
                </a:moveTo>
                <a:lnTo>
                  <a:pt x="10831" y="6026"/>
                </a:lnTo>
                <a:lnTo>
                  <a:pt x="11341" y="6026"/>
                </a:lnTo>
                <a:lnTo>
                  <a:pt x="11341" y="5590"/>
                </a:lnTo>
                <a:lnTo>
                  <a:pt x="10831" y="5590"/>
                </a:lnTo>
                <a:close/>
                <a:moveTo>
                  <a:pt x="10289" y="5590"/>
                </a:moveTo>
                <a:lnTo>
                  <a:pt x="10289" y="6026"/>
                </a:lnTo>
                <a:lnTo>
                  <a:pt x="10800" y="6026"/>
                </a:lnTo>
                <a:lnTo>
                  <a:pt x="10800" y="5590"/>
                </a:lnTo>
                <a:lnTo>
                  <a:pt x="10289" y="5590"/>
                </a:lnTo>
                <a:close/>
                <a:moveTo>
                  <a:pt x="9747" y="5590"/>
                </a:moveTo>
                <a:lnTo>
                  <a:pt x="9747" y="6026"/>
                </a:lnTo>
                <a:lnTo>
                  <a:pt x="10258" y="6026"/>
                </a:lnTo>
                <a:lnTo>
                  <a:pt x="10258" y="5590"/>
                </a:lnTo>
                <a:lnTo>
                  <a:pt x="9747" y="5590"/>
                </a:lnTo>
                <a:close/>
                <a:moveTo>
                  <a:pt x="9206" y="5590"/>
                </a:moveTo>
                <a:lnTo>
                  <a:pt x="9206" y="6026"/>
                </a:lnTo>
                <a:lnTo>
                  <a:pt x="9716" y="6026"/>
                </a:lnTo>
                <a:lnTo>
                  <a:pt x="9716" y="5590"/>
                </a:lnTo>
                <a:lnTo>
                  <a:pt x="9206" y="5590"/>
                </a:lnTo>
                <a:close/>
                <a:moveTo>
                  <a:pt x="8664" y="5590"/>
                </a:moveTo>
                <a:lnTo>
                  <a:pt x="8664" y="6026"/>
                </a:lnTo>
                <a:lnTo>
                  <a:pt x="9175" y="6026"/>
                </a:lnTo>
                <a:lnTo>
                  <a:pt x="9175" y="5590"/>
                </a:lnTo>
                <a:lnTo>
                  <a:pt x="8664" y="5590"/>
                </a:lnTo>
                <a:close/>
                <a:moveTo>
                  <a:pt x="8122" y="5590"/>
                </a:moveTo>
                <a:lnTo>
                  <a:pt x="8122" y="6026"/>
                </a:lnTo>
                <a:lnTo>
                  <a:pt x="8633" y="6026"/>
                </a:lnTo>
                <a:lnTo>
                  <a:pt x="8633" y="5590"/>
                </a:lnTo>
                <a:lnTo>
                  <a:pt x="8122" y="5590"/>
                </a:lnTo>
                <a:close/>
                <a:moveTo>
                  <a:pt x="7581" y="5590"/>
                </a:moveTo>
                <a:lnTo>
                  <a:pt x="7581" y="6026"/>
                </a:lnTo>
                <a:lnTo>
                  <a:pt x="8091" y="6026"/>
                </a:lnTo>
                <a:lnTo>
                  <a:pt x="8091" y="5590"/>
                </a:lnTo>
                <a:lnTo>
                  <a:pt x="7581" y="5590"/>
                </a:lnTo>
                <a:close/>
                <a:moveTo>
                  <a:pt x="7039" y="5590"/>
                </a:moveTo>
                <a:lnTo>
                  <a:pt x="7039" y="6026"/>
                </a:lnTo>
                <a:lnTo>
                  <a:pt x="7550" y="6026"/>
                </a:lnTo>
                <a:lnTo>
                  <a:pt x="7550" y="5590"/>
                </a:lnTo>
                <a:lnTo>
                  <a:pt x="7039" y="5590"/>
                </a:lnTo>
                <a:close/>
                <a:moveTo>
                  <a:pt x="6497" y="5590"/>
                </a:moveTo>
                <a:lnTo>
                  <a:pt x="6497" y="6026"/>
                </a:lnTo>
                <a:lnTo>
                  <a:pt x="7008" y="6026"/>
                </a:lnTo>
                <a:lnTo>
                  <a:pt x="7008" y="5590"/>
                </a:lnTo>
                <a:lnTo>
                  <a:pt x="6497" y="5590"/>
                </a:lnTo>
                <a:close/>
                <a:moveTo>
                  <a:pt x="5955" y="5590"/>
                </a:moveTo>
                <a:lnTo>
                  <a:pt x="5955" y="6026"/>
                </a:lnTo>
                <a:lnTo>
                  <a:pt x="6466" y="6026"/>
                </a:lnTo>
                <a:lnTo>
                  <a:pt x="6466" y="5590"/>
                </a:lnTo>
                <a:lnTo>
                  <a:pt x="5955" y="5590"/>
                </a:lnTo>
                <a:close/>
                <a:moveTo>
                  <a:pt x="5414" y="5590"/>
                </a:moveTo>
                <a:lnTo>
                  <a:pt x="5414" y="6026"/>
                </a:lnTo>
                <a:lnTo>
                  <a:pt x="5925" y="6026"/>
                </a:lnTo>
                <a:lnTo>
                  <a:pt x="5925" y="5590"/>
                </a:lnTo>
                <a:lnTo>
                  <a:pt x="5414" y="5590"/>
                </a:lnTo>
                <a:close/>
                <a:moveTo>
                  <a:pt x="4872" y="5590"/>
                </a:moveTo>
                <a:lnTo>
                  <a:pt x="4872" y="6026"/>
                </a:lnTo>
                <a:lnTo>
                  <a:pt x="5383" y="6026"/>
                </a:lnTo>
                <a:lnTo>
                  <a:pt x="5383" y="5590"/>
                </a:lnTo>
                <a:lnTo>
                  <a:pt x="4872" y="5590"/>
                </a:lnTo>
                <a:close/>
                <a:moveTo>
                  <a:pt x="4330" y="5590"/>
                </a:moveTo>
                <a:lnTo>
                  <a:pt x="4330" y="6026"/>
                </a:lnTo>
                <a:lnTo>
                  <a:pt x="4841" y="6026"/>
                </a:lnTo>
                <a:lnTo>
                  <a:pt x="4841" y="5590"/>
                </a:lnTo>
                <a:lnTo>
                  <a:pt x="4330" y="5590"/>
                </a:lnTo>
                <a:close/>
                <a:moveTo>
                  <a:pt x="3789" y="5590"/>
                </a:moveTo>
                <a:lnTo>
                  <a:pt x="3789" y="6026"/>
                </a:lnTo>
                <a:lnTo>
                  <a:pt x="4300" y="6026"/>
                </a:lnTo>
                <a:lnTo>
                  <a:pt x="4300" y="5590"/>
                </a:lnTo>
                <a:lnTo>
                  <a:pt x="3789" y="5590"/>
                </a:lnTo>
                <a:close/>
                <a:moveTo>
                  <a:pt x="3247" y="5590"/>
                </a:moveTo>
                <a:lnTo>
                  <a:pt x="3247" y="6026"/>
                </a:lnTo>
                <a:lnTo>
                  <a:pt x="3758" y="6026"/>
                </a:lnTo>
                <a:lnTo>
                  <a:pt x="3758" y="5590"/>
                </a:lnTo>
                <a:lnTo>
                  <a:pt x="3247" y="5590"/>
                </a:lnTo>
                <a:close/>
                <a:moveTo>
                  <a:pt x="2705" y="5590"/>
                </a:moveTo>
                <a:lnTo>
                  <a:pt x="2705" y="6026"/>
                </a:lnTo>
                <a:lnTo>
                  <a:pt x="3216" y="6026"/>
                </a:lnTo>
                <a:lnTo>
                  <a:pt x="3216" y="5590"/>
                </a:lnTo>
                <a:lnTo>
                  <a:pt x="2705" y="5590"/>
                </a:lnTo>
                <a:close/>
                <a:moveTo>
                  <a:pt x="2164" y="5590"/>
                </a:moveTo>
                <a:lnTo>
                  <a:pt x="2164" y="6026"/>
                </a:lnTo>
                <a:lnTo>
                  <a:pt x="2675" y="6026"/>
                </a:lnTo>
                <a:lnTo>
                  <a:pt x="2675" y="5590"/>
                </a:lnTo>
                <a:lnTo>
                  <a:pt x="2164" y="5590"/>
                </a:lnTo>
                <a:close/>
                <a:moveTo>
                  <a:pt x="1622" y="5590"/>
                </a:moveTo>
                <a:lnTo>
                  <a:pt x="1622" y="6026"/>
                </a:lnTo>
                <a:lnTo>
                  <a:pt x="2133" y="6026"/>
                </a:lnTo>
                <a:lnTo>
                  <a:pt x="2133" y="5590"/>
                </a:lnTo>
                <a:lnTo>
                  <a:pt x="1622" y="5590"/>
                </a:lnTo>
                <a:close/>
                <a:moveTo>
                  <a:pt x="1080" y="5590"/>
                </a:moveTo>
                <a:lnTo>
                  <a:pt x="1080" y="6026"/>
                </a:lnTo>
                <a:lnTo>
                  <a:pt x="1591" y="6026"/>
                </a:lnTo>
                <a:lnTo>
                  <a:pt x="1591" y="5590"/>
                </a:lnTo>
                <a:lnTo>
                  <a:pt x="1080" y="5590"/>
                </a:lnTo>
                <a:close/>
                <a:moveTo>
                  <a:pt x="539" y="5590"/>
                </a:moveTo>
                <a:lnTo>
                  <a:pt x="539" y="6026"/>
                </a:lnTo>
                <a:lnTo>
                  <a:pt x="1049" y="6026"/>
                </a:lnTo>
                <a:lnTo>
                  <a:pt x="1049" y="5590"/>
                </a:lnTo>
                <a:lnTo>
                  <a:pt x="539" y="5590"/>
                </a:lnTo>
                <a:close/>
                <a:moveTo>
                  <a:pt x="31" y="5590"/>
                </a:moveTo>
                <a:lnTo>
                  <a:pt x="31" y="6026"/>
                </a:lnTo>
                <a:lnTo>
                  <a:pt x="508" y="6026"/>
                </a:lnTo>
                <a:lnTo>
                  <a:pt x="508" y="5590"/>
                </a:lnTo>
                <a:lnTo>
                  <a:pt x="31" y="5590"/>
                </a:lnTo>
                <a:close/>
                <a:moveTo>
                  <a:pt x="14081" y="5126"/>
                </a:moveTo>
                <a:lnTo>
                  <a:pt x="14081" y="5562"/>
                </a:lnTo>
                <a:lnTo>
                  <a:pt x="14592" y="5562"/>
                </a:lnTo>
                <a:lnTo>
                  <a:pt x="14592" y="5126"/>
                </a:lnTo>
                <a:lnTo>
                  <a:pt x="14081" y="5126"/>
                </a:lnTo>
                <a:close/>
                <a:moveTo>
                  <a:pt x="13539" y="5126"/>
                </a:moveTo>
                <a:lnTo>
                  <a:pt x="13539" y="5562"/>
                </a:lnTo>
                <a:lnTo>
                  <a:pt x="14050" y="5562"/>
                </a:lnTo>
                <a:lnTo>
                  <a:pt x="14050" y="5126"/>
                </a:lnTo>
                <a:lnTo>
                  <a:pt x="13539" y="5126"/>
                </a:lnTo>
                <a:close/>
                <a:moveTo>
                  <a:pt x="12997" y="5126"/>
                </a:moveTo>
                <a:lnTo>
                  <a:pt x="12997" y="5562"/>
                </a:lnTo>
                <a:lnTo>
                  <a:pt x="13508" y="5562"/>
                </a:lnTo>
                <a:lnTo>
                  <a:pt x="13508" y="5126"/>
                </a:lnTo>
                <a:lnTo>
                  <a:pt x="12997" y="5126"/>
                </a:lnTo>
                <a:close/>
                <a:moveTo>
                  <a:pt x="12456" y="5126"/>
                </a:moveTo>
                <a:lnTo>
                  <a:pt x="12456" y="5562"/>
                </a:lnTo>
                <a:lnTo>
                  <a:pt x="12967" y="5562"/>
                </a:lnTo>
                <a:lnTo>
                  <a:pt x="12967" y="5126"/>
                </a:lnTo>
                <a:lnTo>
                  <a:pt x="12456" y="5126"/>
                </a:lnTo>
                <a:close/>
                <a:moveTo>
                  <a:pt x="11914" y="5126"/>
                </a:moveTo>
                <a:lnTo>
                  <a:pt x="11914" y="5562"/>
                </a:lnTo>
                <a:lnTo>
                  <a:pt x="12425" y="5562"/>
                </a:lnTo>
                <a:lnTo>
                  <a:pt x="12425" y="5126"/>
                </a:lnTo>
                <a:lnTo>
                  <a:pt x="11914" y="5126"/>
                </a:lnTo>
                <a:close/>
                <a:moveTo>
                  <a:pt x="11372" y="5126"/>
                </a:moveTo>
                <a:lnTo>
                  <a:pt x="11372" y="5562"/>
                </a:lnTo>
                <a:lnTo>
                  <a:pt x="11883" y="5562"/>
                </a:lnTo>
                <a:lnTo>
                  <a:pt x="11883" y="5126"/>
                </a:lnTo>
                <a:lnTo>
                  <a:pt x="11372" y="5126"/>
                </a:lnTo>
                <a:close/>
                <a:moveTo>
                  <a:pt x="10831" y="5126"/>
                </a:moveTo>
                <a:lnTo>
                  <a:pt x="10831" y="5562"/>
                </a:lnTo>
                <a:lnTo>
                  <a:pt x="11341" y="5562"/>
                </a:lnTo>
                <a:lnTo>
                  <a:pt x="11341" y="5126"/>
                </a:lnTo>
                <a:lnTo>
                  <a:pt x="10831" y="5126"/>
                </a:lnTo>
                <a:close/>
                <a:moveTo>
                  <a:pt x="10289" y="5126"/>
                </a:moveTo>
                <a:lnTo>
                  <a:pt x="10289" y="5562"/>
                </a:lnTo>
                <a:lnTo>
                  <a:pt x="10800" y="5562"/>
                </a:lnTo>
                <a:lnTo>
                  <a:pt x="10800" y="5126"/>
                </a:lnTo>
                <a:lnTo>
                  <a:pt x="10289" y="5126"/>
                </a:lnTo>
                <a:close/>
                <a:moveTo>
                  <a:pt x="9747" y="5126"/>
                </a:moveTo>
                <a:lnTo>
                  <a:pt x="9747" y="5562"/>
                </a:lnTo>
                <a:lnTo>
                  <a:pt x="10258" y="5562"/>
                </a:lnTo>
                <a:lnTo>
                  <a:pt x="10258" y="5126"/>
                </a:lnTo>
                <a:lnTo>
                  <a:pt x="9747" y="5126"/>
                </a:lnTo>
                <a:close/>
                <a:moveTo>
                  <a:pt x="9206" y="5126"/>
                </a:moveTo>
                <a:lnTo>
                  <a:pt x="9206" y="5562"/>
                </a:lnTo>
                <a:lnTo>
                  <a:pt x="9716" y="5562"/>
                </a:lnTo>
                <a:lnTo>
                  <a:pt x="9716" y="5126"/>
                </a:lnTo>
                <a:lnTo>
                  <a:pt x="9206" y="5126"/>
                </a:lnTo>
                <a:close/>
                <a:moveTo>
                  <a:pt x="8664" y="5126"/>
                </a:moveTo>
                <a:lnTo>
                  <a:pt x="8664" y="5562"/>
                </a:lnTo>
                <a:lnTo>
                  <a:pt x="9175" y="5562"/>
                </a:lnTo>
                <a:lnTo>
                  <a:pt x="9175" y="5126"/>
                </a:lnTo>
                <a:lnTo>
                  <a:pt x="8664" y="5126"/>
                </a:lnTo>
                <a:close/>
                <a:moveTo>
                  <a:pt x="8122" y="5126"/>
                </a:moveTo>
                <a:lnTo>
                  <a:pt x="8122" y="5562"/>
                </a:lnTo>
                <a:lnTo>
                  <a:pt x="8633" y="5562"/>
                </a:lnTo>
                <a:lnTo>
                  <a:pt x="8633" y="5126"/>
                </a:lnTo>
                <a:lnTo>
                  <a:pt x="8122" y="5126"/>
                </a:lnTo>
                <a:close/>
                <a:moveTo>
                  <a:pt x="7581" y="5126"/>
                </a:moveTo>
                <a:lnTo>
                  <a:pt x="7581" y="5562"/>
                </a:lnTo>
                <a:lnTo>
                  <a:pt x="8091" y="5562"/>
                </a:lnTo>
                <a:lnTo>
                  <a:pt x="8091" y="5126"/>
                </a:lnTo>
                <a:lnTo>
                  <a:pt x="7581" y="5126"/>
                </a:lnTo>
                <a:close/>
                <a:moveTo>
                  <a:pt x="7039" y="5126"/>
                </a:moveTo>
                <a:lnTo>
                  <a:pt x="7039" y="5562"/>
                </a:lnTo>
                <a:lnTo>
                  <a:pt x="7550" y="5562"/>
                </a:lnTo>
                <a:lnTo>
                  <a:pt x="7550" y="5126"/>
                </a:lnTo>
                <a:lnTo>
                  <a:pt x="7039" y="5126"/>
                </a:lnTo>
                <a:close/>
                <a:moveTo>
                  <a:pt x="6497" y="5126"/>
                </a:moveTo>
                <a:lnTo>
                  <a:pt x="6497" y="5562"/>
                </a:lnTo>
                <a:lnTo>
                  <a:pt x="7008" y="5562"/>
                </a:lnTo>
                <a:lnTo>
                  <a:pt x="7008" y="5126"/>
                </a:lnTo>
                <a:lnTo>
                  <a:pt x="6497" y="5126"/>
                </a:lnTo>
                <a:close/>
                <a:moveTo>
                  <a:pt x="5955" y="5126"/>
                </a:moveTo>
                <a:lnTo>
                  <a:pt x="5955" y="5562"/>
                </a:lnTo>
                <a:lnTo>
                  <a:pt x="6466" y="5562"/>
                </a:lnTo>
                <a:lnTo>
                  <a:pt x="6466" y="5126"/>
                </a:lnTo>
                <a:lnTo>
                  <a:pt x="5955" y="5126"/>
                </a:lnTo>
                <a:close/>
                <a:moveTo>
                  <a:pt x="5414" y="5126"/>
                </a:moveTo>
                <a:lnTo>
                  <a:pt x="5414" y="5562"/>
                </a:lnTo>
                <a:lnTo>
                  <a:pt x="5925" y="5562"/>
                </a:lnTo>
                <a:lnTo>
                  <a:pt x="5925" y="5126"/>
                </a:lnTo>
                <a:lnTo>
                  <a:pt x="5414" y="5126"/>
                </a:lnTo>
                <a:close/>
                <a:moveTo>
                  <a:pt x="4872" y="5126"/>
                </a:moveTo>
                <a:lnTo>
                  <a:pt x="4872" y="5562"/>
                </a:lnTo>
                <a:lnTo>
                  <a:pt x="5383" y="5562"/>
                </a:lnTo>
                <a:lnTo>
                  <a:pt x="5383" y="5126"/>
                </a:lnTo>
                <a:lnTo>
                  <a:pt x="4872" y="5126"/>
                </a:lnTo>
                <a:close/>
                <a:moveTo>
                  <a:pt x="4330" y="5126"/>
                </a:moveTo>
                <a:lnTo>
                  <a:pt x="4330" y="5562"/>
                </a:lnTo>
                <a:lnTo>
                  <a:pt x="4841" y="5562"/>
                </a:lnTo>
                <a:lnTo>
                  <a:pt x="4841" y="5126"/>
                </a:lnTo>
                <a:lnTo>
                  <a:pt x="4330" y="5126"/>
                </a:lnTo>
                <a:close/>
                <a:moveTo>
                  <a:pt x="3789" y="5126"/>
                </a:moveTo>
                <a:lnTo>
                  <a:pt x="3789" y="5562"/>
                </a:lnTo>
                <a:lnTo>
                  <a:pt x="4300" y="5562"/>
                </a:lnTo>
                <a:lnTo>
                  <a:pt x="4300" y="5126"/>
                </a:lnTo>
                <a:lnTo>
                  <a:pt x="3789" y="5126"/>
                </a:lnTo>
                <a:close/>
                <a:moveTo>
                  <a:pt x="3247" y="5126"/>
                </a:moveTo>
                <a:lnTo>
                  <a:pt x="3247" y="5562"/>
                </a:lnTo>
                <a:lnTo>
                  <a:pt x="3758" y="5562"/>
                </a:lnTo>
                <a:lnTo>
                  <a:pt x="3758" y="5126"/>
                </a:lnTo>
                <a:lnTo>
                  <a:pt x="3247" y="5126"/>
                </a:lnTo>
                <a:close/>
                <a:moveTo>
                  <a:pt x="2705" y="5126"/>
                </a:moveTo>
                <a:lnTo>
                  <a:pt x="2705" y="5562"/>
                </a:lnTo>
                <a:lnTo>
                  <a:pt x="3216" y="5562"/>
                </a:lnTo>
                <a:lnTo>
                  <a:pt x="3216" y="5126"/>
                </a:lnTo>
                <a:lnTo>
                  <a:pt x="2705" y="5126"/>
                </a:lnTo>
                <a:close/>
                <a:moveTo>
                  <a:pt x="2164" y="5126"/>
                </a:moveTo>
                <a:lnTo>
                  <a:pt x="2164" y="5562"/>
                </a:lnTo>
                <a:lnTo>
                  <a:pt x="2675" y="5562"/>
                </a:lnTo>
                <a:lnTo>
                  <a:pt x="2675" y="5126"/>
                </a:lnTo>
                <a:lnTo>
                  <a:pt x="2164" y="5126"/>
                </a:lnTo>
                <a:close/>
                <a:moveTo>
                  <a:pt x="1622" y="5126"/>
                </a:moveTo>
                <a:lnTo>
                  <a:pt x="1622" y="5562"/>
                </a:lnTo>
                <a:lnTo>
                  <a:pt x="2133" y="5562"/>
                </a:lnTo>
                <a:lnTo>
                  <a:pt x="2133" y="5126"/>
                </a:lnTo>
                <a:lnTo>
                  <a:pt x="1622" y="5126"/>
                </a:lnTo>
                <a:close/>
                <a:moveTo>
                  <a:pt x="1080" y="5126"/>
                </a:moveTo>
                <a:lnTo>
                  <a:pt x="1080" y="5562"/>
                </a:lnTo>
                <a:lnTo>
                  <a:pt x="1591" y="5562"/>
                </a:lnTo>
                <a:lnTo>
                  <a:pt x="1591" y="5126"/>
                </a:lnTo>
                <a:lnTo>
                  <a:pt x="1080" y="5126"/>
                </a:lnTo>
                <a:close/>
                <a:moveTo>
                  <a:pt x="539" y="5126"/>
                </a:moveTo>
                <a:lnTo>
                  <a:pt x="539" y="5562"/>
                </a:lnTo>
                <a:lnTo>
                  <a:pt x="1049" y="5562"/>
                </a:lnTo>
                <a:lnTo>
                  <a:pt x="1049" y="5126"/>
                </a:lnTo>
                <a:lnTo>
                  <a:pt x="539" y="5126"/>
                </a:lnTo>
                <a:close/>
                <a:moveTo>
                  <a:pt x="31" y="5126"/>
                </a:moveTo>
                <a:lnTo>
                  <a:pt x="31" y="5562"/>
                </a:lnTo>
                <a:lnTo>
                  <a:pt x="508" y="5562"/>
                </a:lnTo>
                <a:lnTo>
                  <a:pt x="508" y="5126"/>
                </a:lnTo>
                <a:lnTo>
                  <a:pt x="31" y="5126"/>
                </a:lnTo>
                <a:close/>
                <a:moveTo>
                  <a:pt x="14622" y="4662"/>
                </a:moveTo>
                <a:lnTo>
                  <a:pt x="14622" y="5098"/>
                </a:lnTo>
                <a:lnTo>
                  <a:pt x="15133" y="5098"/>
                </a:lnTo>
                <a:lnTo>
                  <a:pt x="15133" y="4662"/>
                </a:lnTo>
                <a:lnTo>
                  <a:pt x="14622" y="4662"/>
                </a:lnTo>
                <a:close/>
                <a:moveTo>
                  <a:pt x="14081" y="4662"/>
                </a:moveTo>
                <a:lnTo>
                  <a:pt x="14081" y="5098"/>
                </a:lnTo>
                <a:lnTo>
                  <a:pt x="14592" y="5098"/>
                </a:lnTo>
                <a:lnTo>
                  <a:pt x="14592" y="4662"/>
                </a:lnTo>
                <a:lnTo>
                  <a:pt x="14081" y="4662"/>
                </a:lnTo>
                <a:close/>
                <a:moveTo>
                  <a:pt x="13539" y="4662"/>
                </a:moveTo>
                <a:lnTo>
                  <a:pt x="13539" y="5098"/>
                </a:lnTo>
                <a:lnTo>
                  <a:pt x="14050" y="5098"/>
                </a:lnTo>
                <a:lnTo>
                  <a:pt x="14050" y="4662"/>
                </a:lnTo>
                <a:lnTo>
                  <a:pt x="13539" y="4662"/>
                </a:lnTo>
                <a:close/>
                <a:moveTo>
                  <a:pt x="12997" y="4662"/>
                </a:moveTo>
                <a:lnTo>
                  <a:pt x="12997" y="5098"/>
                </a:lnTo>
                <a:lnTo>
                  <a:pt x="13508" y="5098"/>
                </a:lnTo>
                <a:lnTo>
                  <a:pt x="13508" y="4662"/>
                </a:lnTo>
                <a:lnTo>
                  <a:pt x="12997" y="4662"/>
                </a:lnTo>
                <a:close/>
                <a:moveTo>
                  <a:pt x="12456" y="4662"/>
                </a:moveTo>
                <a:lnTo>
                  <a:pt x="12456" y="5098"/>
                </a:lnTo>
                <a:lnTo>
                  <a:pt x="12967" y="5098"/>
                </a:lnTo>
                <a:lnTo>
                  <a:pt x="12967" y="4662"/>
                </a:lnTo>
                <a:lnTo>
                  <a:pt x="12456" y="4662"/>
                </a:lnTo>
                <a:close/>
                <a:moveTo>
                  <a:pt x="11914" y="4662"/>
                </a:moveTo>
                <a:lnTo>
                  <a:pt x="11914" y="5098"/>
                </a:lnTo>
                <a:lnTo>
                  <a:pt x="12425" y="5098"/>
                </a:lnTo>
                <a:lnTo>
                  <a:pt x="12425" y="4662"/>
                </a:lnTo>
                <a:lnTo>
                  <a:pt x="11914" y="4662"/>
                </a:lnTo>
                <a:close/>
                <a:moveTo>
                  <a:pt x="11372" y="4662"/>
                </a:moveTo>
                <a:lnTo>
                  <a:pt x="11372" y="5098"/>
                </a:lnTo>
                <a:lnTo>
                  <a:pt x="11883" y="5098"/>
                </a:lnTo>
                <a:lnTo>
                  <a:pt x="11883" y="4662"/>
                </a:lnTo>
                <a:lnTo>
                  <a:pt x="11372" y="4662"/>
                </a:lnTo>
                <a:close/>
                <a:moveTo>
                  <a:pt x="10831" y="4662"/>
                </a:moveTo>
                <a:lnTo>
                  <a:pt x="10831" y="5098"/>
                </a:lnTo>
                <a:lnTo>
                  <a:pt x="11341" y="5098"/>
                </a:lnTo>
                <a:lnTo>
                  <a:pt x="11341" y="4662"/>
                </a:lnTo>
                <a:lnTo>
                  <a:pt x="10831" y="4662"/>
                </a:lnTo>
                <a:close/>
                <a:moveTo>
                  <a:pt x="10289" y="4662"/>
                </a:moveTo>
                <a:lnTo>
                  <a:pt x="10289" y="5098"/>
                </a:lnTo>
                <a:lnTo>
                  <a:pt x="10800" y="5098"/>
                </a:lnTo>
                <a:lnTo>
                  <a:pt x="10800" y="4662"/>
                </a:lnTo>
                <a:lnTo>
                  <a:pt x="10289" y="4662"/>
                </a:lnTo>
                <a:close/>
                <a:moveTo>
                  <a:pt x="9747" y="4662"/>
                </a:moveTo>
                <a:lnTo>
                  <a:pt x="9747" y="5098"/>
                </a:lnTo>
                <a:lnTo>
                  <a:pt x="10258" y="5098"/>
                </a:lnTo>
                <a:lnTo>
                  <a:pt x="10258" y="4662"/>
                </a:lnTo>
                <a:lnTo>
                  <a:pt x="9747" y="4662"/>
                </a:lnTo>
                <a:close/>
                <a:moveTo>
                  <a:pt x="9206" y="4662"/>
                </a:moveTo>
                <a:lnTo>
                  <a:pt x="9206" y="5098"/>
                </a:lnTo>
                <a:lnTo>
                  <a:pt x="9716" y="5098"/>
                </a:lnTo>
                <a:lnTo>
                  <a:pt x="9716" y="4662"/>
                </a:lnTo>
                <a:lnTo>
                  <a:pt x="9206" y="4662"/>
                </a:lnTo>
                <a:close/>
                <a:moveTo>
                  <a:pt x="8664" y="4662"/>
                </a:moveTo>
                <a:lnTo>
                  <a:pt x="8664" y="5098"/>
                </a:lnTo>
                <a:lnTo>
                  <a:pt x="9175" y="5098"/>
                </a:lnTo>
                <a:lnTo>
                  <a:pt x="9175" y="4662"/>
                </a:lnTo>
                <a:lnTo>
                  <a:pt x="8664" y="4662"/>
                </a:lnTo>
                <a:close/>
                <a:moveTo>
                  <a:pt x="8122" y="4662"/>
                </a:moveTo>
                <a:lnTo>
                  <a:pt x="8122" y="5098"/>
                </a:lnTo>
                <a:lnTo>
                  <a:pt x="8633" y="5098"/>
                </a:lnTo>
                <a:lnTo>
                  <a:pt x="8633" y="4662"/>
                </a:lnTo>
                <a:lnTo>
                  <a:pt x="8122" y="4662"/>
                </a:lnTo>
                <a:close/>
                <a:moveTo>
                  <a:pt x="7581" y="4662"/>
                </a:moveTo>
                <a:lnTo>
                  <a:pt x="7581" y="5098"/>
                </a:lnTo>
                <a:lnTo>
                  <a:pt x="8091" y="5098"/>
                </a:lnTo>
                <a:lnTo>
                  <a:pt x="8091" y="4662"/>
                </a:lnTo>
                <a:lnTo>
                  <a:pt x="7581" y="4662"/>
                </a:lnTo>
                <a:close/>
                <a:moveTo>
                  <a:pt x="7039" y="4662"/>
                </a:moveTo>
                <a:lnTo>
                  <a:pt x="7039" y="5098"/>
                </a:lnTo>
                <a:lnTo>
                  <a:pt x="7550" y="5098"/>
                </a:lnTo>
                <a:lnTo>
                  <a:pt x="7550" y="4662"/>
                </a:lnTo>
                <a:lnTo>
                  <a:pt x="7039" y="4662"/>
                </a:lnTo>
                <a:close/>
                <a:moveTo>
                  <a:pt x="6497" y="4662"/>
                </a:moveTo>
                <a:lnTo>
                  <a:pt x="6497" y="5098"/>
                </a:lnTo>
                <a:lnTo>
                  <a:pt x="7008" y="5098"/>
                </a:lnTo>
                <a:lnTo>
                  <a:pt x="7008" y="4662"/>
                </a:lnTo>
                <a:lnTo>
                  <a:pt x="6497" y="4662"/>
                </a:lnTo>
                <a:close/>
                <a:moveTo>
                  <a:pt x="5955" y="4662"/>
                </a:moveTo>
                <a:lnTo>
                  <a:pt x="5955" y="5098"/>
                </a:lnTo>
                <a:lnTo>
                  <a:pt x="6466" y="5098"/>
                </a:lnTo>
                <a:lnTo>
                  <a:pt x="6466" y="4662"/>
                </a:lnTo>
                <a:lnTo>
                  <a:pt x="5955" y="4662"/>
                </a:lnTo>
                <a:close/>
                <a:moveTo>
                  <a:pt x="5414" y="4662"/>
                </a:moveTo>
                <a:lnTo>
                  <a:pt x="5414" y="5098"/>
                </a:lnTo>
                <a:lnTo>
                  <a:pt x="5925" y="5098"/>
                </a:lnTo>
                <a:lnTo>
                  <a:pt x="5925" y="4662"/>
                </a:lnTo>
                <a:lnTo>
                  <a:pt x="5414" y="4662"/>
                </a:lnTo>
                <a:close/>
                <a:moveTo>
                  <a:pt x="4872" y="4662"/>
                </a:moveTo>
                <a:lnTo>
                  <a:pt x="4872" y="5098"/>
                </a:lnTo>
                <a:lnTo>
                  <a:pt x="5383" y="5098"/>
                </a:lnTo>
                <a:lnTo>
                  <a:pt x="5383" y="4662"/>
                </a:lnTo>
                <a:lnTo>
                  <a:pt x="4872" y="4662"/>
                </a:lnTo>
                <a:close/>
                <a:moveTo>
                  <a:pt x="4330" y="4662"/>
                </a:moveTo>
                <a:lnTo>
                  <a:pt x="4330" y="5098"/>
                </a:lnTo>
                <a:lnTo>
                  <a:pt x="4841" y="5098"/>
                </a:lnTo>
                <a:lnTo>
                  <a:pt x="4841" y="4662"/>
                </a:lnTo>
                <a:lnTo>
                  <a:pt x="4330" y="4662"/>
                </a:lnTo>
                <a:close/>
                <a:moveTo>
                  <a:pt x="3789" y="4662"/>
                </a:moveTo>
                <a:lnTo>
                  <a:pt x="3789" y="5098"/>
                </a:lnTo>
                <a:lnTo>
                  <a:pt x="4300" y="5098"/>
                </a:lnTo>
                <a:lnTo>
                  <a:pt x="4300" y="4662"/>
                </a:lnTo>
                <a:lnTo>
                  <a:pt x="3789" y="4662"/>
                </a:lnTo>
                <a:close/>
                <a:moveTo>
                  <a:pt x="3247" y="4662"/>
                </a:moveTo>
                <a:lnTo>
                  <a:pt x="3247" y="5098"/>
                </a:lnTo>
                <a:lnTo>
                  <a:pt x="3758" y="5098"/>
                </a:lnTo>
                <a:lnTo>
                  <a:pt x="3758" y="4662"/>
                </a:lnTo>
                <a:lnTo>
                  <a:pt x="3247" y="4662"/>
                </a:lnTo>
                <a:close/>
                <a:moveTo>
                  <a:pt x="2705" y="4662"/>
                </a:moveTo>
                <a:lnTo>
                  <a:pt x="2705" y="5098"/>
                </a:lnTo>
                <a:lnTo>
                  <a:pt x="3216" y="5098"/>
                </a:lnTo>
                <a:lnTo>
                  <a:pt x="3216" y="4662"/>
                </a:lnTo>
                <a:lnTo>
                  <a:pt x="2705" y="4662"/>
                </a:lnTo>
                <a:close/>
                <a:moveTo>
                  <a:pt x="2164" y="4662"/>
                </a:moveTo>
                <a:lnTo>
                  <a:pt x="2164" y="5098"/>
                </a:lnTo>
                <a:lnTo>
                  <a:pt x="2675" y="5098"/>
                </a:lnTo>
                <a:lnTo>
                  <a:pt x="2675" y="4662"/>
                </a:lnTo>
                <a:lnTo>
                  <a:pt x="2164" y="4662"/>
                </a:lnTo>
                <a:close/>
                <a:moveTo>
                  <a:pt x="1622" y="4662"/>
                </a:moveTo>
                <a:lnTo>
                  <a:pt x="1622" y="5098"/>
                </a:lnTo>
                <a:lnTo>
                  <a:pt x="2133" y="5098"/>
                </a:lnTo>
                <a:lnTo>
                  <a:pt x="2133" y="4662"/>
                </a:lnTo>
                <a:lnTo>
                  <a:pt x="1622" y="4662"/>
                </a:lnTo>
                <a:close/>
                <a:moveTo>
                  <a:pt x="1080" y="4662"/>
                </a:moveTo>
                <a:lnTo>
                  <a:pt x="1080" y="5098"/>
                </a:lnTo>
                <a:lnTo>
                  <a:pt x="1591" y="5098"/>
                </a:lnTo>
                <a:lnTo>
                  <a:pt x="1591" y="4662"/>
                </a:lnTo>
                <a:lnTo>
                  <a:pt x="1080" y="4662"/>
                </a:lnTo>
                <a:close/>
                <a:moveTo>
                  <a:pt x="539" y="4662"/>
                </a:moveTo>
                <a:lnTo>
                  <a:pt x="539" y="5098"/>
                </a:lnTo>
                <a:lnTo>
                  <a:pt x="1049" y="5098"/>
                </a:lnTo>
                <a:lnTo>
                  <a:pt x="1049" y="4662"/>
                </a:lnTo>
                <a:lnTo>
                  <a:pt x="539" y="4662"/>
                </a:lnTo>
                <a:close/>
                <a:moveTo>
                  <a:pt x="31" y="4662"/>
                </a:moveTo>
                <a:lnTo>
                  <a:pt x="31" y="5098"/>
                </a:lnTo>
                <a:lnTo>
                  <a:pt x="508" y="5098"/>
                </a:lnTo>
                <a:lnTo>
                  <a:pt x="508" y="4662"/>
                </a:lnTo>
                <a:lnTo>
                  <a:pt x="31" y="4662"/>
                </a:lnTo>
                <a:close/>
                <a:moveTo>
                  <a:pt x="14622" y="4199"/>
                </a:moveTo>
                <a:lnTo>
                  <a:pt x="14622" y="4634"/>
                </a:lnTo>
                <a:lnTo>
                  <a:pt x="15133" y="4634"/>
                </a:lnTo>
                <a:lnTo>
                  <a:pt x="15133" y="4199"/>
                </a:lnTo>
                <a:lnTo>
                  <a:pt x="14622" y="4199"/>
                </a:lnTo>
                <a:close/>
                <a:moveTo>
                  <a:pt x="14081" y="4199"/>
                </a:moveTo>
                <a:lnTo>
                  <a:pt x="14081" y="4634"/>
                </a:lnTo>
                <a:lnTo>
                  <a:pt x="14592" y="4634"/>
                </a:lnTo>
                <a:lnTo>
                  <a:pt x="14592" y="4199"/>
                </a:lnTo>
                <a:lnTo>
                  <a:pt x="14081" y="4199"/>
                </a:lnTo>
                <a:close/>
                <a:moveTo>
                  <a:pt x="13539" y="4199"/>
                </a:moveTo>
                <a:lnTo>
                  <a:pt x="13539" y="4634"/>
                </a:lnTo>
                <a:lnTo>
                  <a:pt x="14050" y="4634"/>
                </a:lnTo>
                <a:lnTo>
                  <a:pt x="14050" y="4199"/>
                </a:lnTo>
                <a:lnTo>
                  <a:pt x="13539" y="4199"/>
                </a:lnTo>
                <a:close/>
                <a:moveTo>
                  <a:pt x="12997" y="4199"/>
                </a:moveTo>
                <a:lnTo>
                  <a:pt x="12997" y="4634"/>
                </a:lnTo>
                <a:lnTo>
                  <a:pt x="13508" y="4634"/>
                </a:lnTo>
                <a:lnTo>
                  <a:pt x="13508" y="4199"/>
                </a:lnTo>
                <a:lnTo>
                  <a:pt x="12997" y="4199"/>
                </a:lnTo>
                <a:close/>
                <a:moveTo>
                  <a:pt x="12456" y="4199"/>
                </a:moveTo>
                <a:lnTo>
                  <a:pt x="12456" y="4634"/>
                </a:lnTo>
                <a:lnTo>
                  <a:pt x="12967" y="4634"/>
                </a:lnTo>
                <a:lnTo>
                  <a:pt x="12967" y="4199"/>
                </a:lnTo>
                <a:lnTo>
                  <a:pt x="12456" y="4199"/>
                </a:lnTo>
                <a:close/>
                <a:moveTo>
                  <a:pt x="11914" y="4199"/>
                </a:moveTo>
                <a:lnTo>
                  <a:pt x="11914" y="4634"/>
                </a:lnTo>
                <a:lnTo>
                  <a:pt x="12425" y="4634"/>
                </a:lnTo>
                <a:lnTo>
                  <a:pt x="12425" y="4199"/>
                </a:lnTo>
                <a:lnTo>
                  <a:pt x="11914" y="4199"/>
                </a:lnTo>
                <a:close/>
                <a:moveTo>
                  <a:pt x="11372" y="4199"/>
                </a:moveTo>
                <a:lnTo>
                  <a:pt x="11372" y="4634"/>
                </a:lnTo>
                <a:lnTo>
                  <a:pt x="11883" y="4634"/>
                </a:lnTo>
                <a:lnTo>
                  <a:pt x="11883" y="4199"/>
                </a:lnTo>
                <a:lnTo>
                  <a:pt x="11372" y="4199"/>
                </a:lnTo>
                <a:close/>
                <a:moveTo>
                  <a:pt x="10831" y="4199"/>
                </a:moveTo>
                <a:lnTo>
                  <a:pt x="10831" y="4634"/>
                </a:lnTo>
                <a:lnTo>
                  <a:pt x="11341" y="4634"/>
                </a:lnTo>
                <a:lnTo>
                  <a:pt x="11341" y="4199"/>
                </a:lnTo>
                <a:lnTo>
                  <a:pt x="10831" y="4199"/>
                </a:lnTo>
                <a:close/>
                <a:moveTo>
                  <a:pt x="10289" y="4199"/>
                </a:moveTo>
                <a:lnTo>
                  <a:pt x="10289" y="4634"/>
                </a:lnTo>
                <a:lnTo>
                  <a:pt x="10800" y="4634"/>
                </a:lnTo>
                <a:lnTo>
                  <a:pt x="10800" y="4199"/>
                </a:lnTo>
                <a:lnTo>
                  <a:pt x="10289" y="4199"/>
                </a:lnTo>
                <a:close/>
                <a:moveTo>
                  <a:pt x="9747" y="4199"/>
                </a:moveTo>
                <a:lnTo>
                  <a:pt x="9747" y="4634"/>
                </a:lnTo>
                <a:lnTo>
                  <a:pt x="10258" y="4634"/>
                </a:lnTo>
                <a:lnTo>
                  <a:pt x="10258" y="4199"/>
                </a:lnTo>
                <a:lnTo>
                  <a:pt x="9747" y="4199"/>
                </a:lnTo>
                <a:close/>
                <a:moveTo>
                  <a:pt x="9206" y="4199"/>
                </a:moveTo>
                <a:lnTo>
                  <a:pt x="9206" y="4634"/>
                </a:lnTo>
                <a:lnTo>
                  <a:pt x="9716" y="4634"/>
                </a:lnTo>
                <a:lnTo>
                  <a:pt x="9716" y="4199"/>
                </a:lnTo>
                <a:lnTo>
                  <a:pt x="9206" y="4199"/>
                </a:lnTo>
                <a:close/>
                <a:moveTo>
                  <a:pt x="8664" y="4199"/>
                </a:moveTo>
                <a:lnTo>
                  <a:pt x="8664" y="4634"/>
                </a:lnTo>
                <a:lnTo>
                  <a:pt x="9175" y="4634"/>
                </a:lnTo>
                <a:lnTo>
                  <a:pt x="9175" y="4199"/>
                </a:lnTo>
                <a:lnTo>
                  <a:pt x="8664" y="4199"/>
                </a:lnTo>
                <a:close/>
                <a:moveTo>
                  <a:pt x="8122" y="4199"/>
                </a:moveTo>
                <a:lnTo>
                  <a:pt x="8122" y="4634"/>
                </a:lnTo>
                <a:lnTo>
                  <a:pt x="8633" y="4634"/>
                </a:lnTo>
                <a:lnTo>
                  <a:pt x="8633" y="4199"/>
                </a:lnTo>
                <a:lnTo>
                  <a:pt x="8122" y="4199"/>
                </a:lnTo>
                <a:close/>
                <a:moveTo>
                  <a:pt x="7581" y="4199"/>
                </a:moveTo>
                <a:lnTo>
                  <a:pt x="7581" y="4634"/>
                </a:lnTo>
                <a:lnTo>
                  <a:pt x="8091" y="4634"/>
                </a:lnTo>
                <a:lnTo>
                  <a:pt x="8091" y="4199"/>
                </a:lnTo>
                <a:lnTo>
                  <a:pt x="7581" y="4199"/>
                </a:lnTo>
                <a:close/>
                <a:moveTo>
                  <a:pt x="7039" y="4199"/>
                </a:moveTo>
                <a:lnTo>
                  <a:pt x="7039" y="4634"/>
                </a:lnTo>
                <a:lnTo>
                  <a:pt x="7550" y="4634"/>
                </a:lnTo>
                <a:lnTo>
                  <a:pt x="7550" y="4199"/>
                </a:lnTo>
                <a:lnTo>
                  <a:pt x="7039" y="4199"/>
                </a:lnTo>
                <a:close/>
                <a:moveTo>
                  <a:pt x="6497" y="4199"/>
                </a:moveTo>
                <a:lnTo>
                  <a:pt x="6497" y="4634"/>
                </a:lnTo>
                <a:lnTo>
                  <a:pt x="7008" y="4634"/>
                </a:lnTo>
                <a:lnTo>
                  <a:pt x="7008" y="4199"/>
                </a:lnTo>
                <a:lnTo>
                  <a:pt x="6497" y="4199"/>
                </a:lnTo>
                <a:close/>
                <a:moveTo>
                  <a:pt x="5955" y="4199"/>
                </a:moveTo>
                <a:lnTo>
                  <a:pt x="5955" y="4634"/>
                </a:lnTo>
                <a:lnTo>
                  <a:pt x="6466" y="4634"/>
                </a:lnTo>
                <a:lnTo>
                  <a:pt x="6466" y="4199"/>
                </a:lnTo>
                <a:lnTo>
                  <a:pt x="5955" y="4199"/>
                </a:lnTo>
                <a:close/>
                <a:moveTo>
                  <a:pt x="5414" y="4199"/>
                </a:moveTo>
                <a:lnTo>
                  <a:pt x="5414" y="4634"/>
                </a:lnTo>
                <a:lnTo>
                  <a:pt x="5925" y="4634"/>
                </a:lnTo>
                <a:lnTo>
                  <a:pt x="5925" y="4199"/>
                </a:lnTo>
                <a:lnTo>
                  <a:pt x="5414" y="4199"/>
                </a:lnTo>
                <a:close/>
                <a:moveTo>
                  <a:pt x="4872" y="4199"/>
                </a:moveTo>
                <a:lnTo>
                  <a:pt x="4872" y="4634"/>
                </a:lnTo>
                <a:lnTo>
                  <a:pt x="5383" y="4634"/>
                </a:lnTo>
                <a:lnTo>
                  <a:pt x="5383" y="4199"/>
                </a:lnTo>
                <a:lnTo>
                  <a:pt x="4872" y="4199"/>
                </a:lnTo>
                <a:close/>
                <a:moveTo>
                  <a:pt x="4330" y="4199"/>
                </a:moveTo>
                <a:lnTo>
                  <a:pt x="4330" y="4634"/>
                </a:lnTo>
                <a:lnTo>
                  <a:pt x="4841" y="4634"/>
                </a:lnTo>
                <a:lnTo>
                  <a:pt x="4841" y="4199"/>
                </a:lnTo>
                <a:lnTo>
                  <a:pt x="4330" y="4199"/>
                </a:lnTo>
                <a:close/>
                <a:moveTo>
                  <a:pt x="3789" y="4199"/>
                </a:moveTo>
                <a:lnTo>
                  <a:pt x="3789" y="4634"/>
                </a:lnTo>
                <a:lnTo>
                  <a:pt x="4300" y="4634"/>
                </a:lnTo>
                <a:lnTo>
                  <a:pt x="4300" y="4199"/>
                </a:lnTo>
                <a:lnTo>
                  <a:pt x="3789" y="4199"/>
                </a:lnTo>
                <a:close/>
                <a:moveTo>
                  <a:pt x="3247" y="4199"/>
                </a:moveTo>
                <a:lnTo>
                  <a:pt x="3247" y="4634"/>
                </a:lnTo>
                <a:lnTo>
                  <a:pt x="3758" y="4634"/>
                </a:lnTo>
                <a:lnTo>
                  <a:pt x="3758" y="4199"/>
                </a:lnTo>
                <a:lnTo>
                  <a:pt x="3247" y="4199"/>
                </a:lnTo>
                <a:close/>
                <a:moveTo>
                  <a:pt x="2705" y="4199"/>
                </a:moveTo>
                <a:lnTo>
                  <a:pt x="2705" y="4634"/>
                </a:lnTo>
                <a:lnTo>
                  <a:pt x="3216" y="4634"/>
                </a:lnTo>
                <a:lnTo>
                  <a:pt x="3216" y="4199"/>
                </a:lnTo>
                <a:lnTo>
                  <a:pt x="2705" y="4199"/>
                </a:lnTo>
                <a:close/>
                <a:moveTo>
                  <a:pt x="2164" y="4199"/>
                </a:moveTo>
                <a:lnTo>
                  <a:pt x="2164" y="4634"/>
                </a:lnTo>
                <a:lnTo>
                  <a:pt x="2675" y="4634"/>
                </a:lnTo>
                <a:lnTo>
                  <a:pt x="2675" y="4199"/>
                </a:lnTo>
                <a:lnTo>
                  <a:pt x="2164" y="4199"/>
                </a:lnTo>
                <a:close/>
                <a:moveTo>
                  <a:pt x="1622" y="4199"/>
                </a:moveTo>
                <a:lnTo>
                  <a:pt x="1622" y="4634"/>
                </a:lnTo>
                <a:lnTo>
                  <a:pt x="2133" y="4634"/>
                </a:lnTo>
                <a:lnTo>
                  <a:pt x="2133" y="4199"/>
                </a:lnTo>
                <a:lnTo>
                  <a:pt x="1622" y="4199"/>
                </a:lnTo>
                <a:close/>
                <a:moveTo>
                  <a:pt x="1080" y="4199"/>
                </a:moveTo>
                <a:lnTo>
                  <a:pt x="1080" y="4634"/>
                </a:lnTo>
                <a:lnTo>
                  <a:pt x="1591" y="4634"/>
                </a:lnTo>
                <a:lnTo>
                  <a:pt x="1591" y="4199"/>
                </a:lnTo>
                <a:lnTo>
                  <a:pt x="1080" y="4199"/>
                </a:lnTo>
                <a:close/>
                <a:moveTo>
                  <a:pt x="539" y="4199"/>
                </a:moveTo>
                <a:lnTo>
                  <a:pt x="539" y="4634"/>
                </a:lnTo>
                <a:lnTo>
                  <a:pt x="1049" y="4634"/>
                </a:lnTo>
                <a:lnTo>
                  <a:pt x="1049" y="4199"/>
                </a:lnTo>
                <a:lnTo>
                  <a:pt x="539" y="4199"/>
                </a:lnTo>
                <a:close/>
                <a:moveTo>
                  <a:pt x="31" y="4199"/>
                </a:moveTo>
                <a:lnTo>
                  <a:pt x="31" y="4634"/>
                </a:lnTo>
                <a:lnTo>
                  <a:pt x="508" y="4634"/>
                </a:lnTo>
                <a:lnTo>
                  <a:pt x="508" y="4199"/>
                </a:lnTo>
                <a:lnTo>
                  <a:pt x="31" y="4199"/>
                </a:lnTo>
                <a:close/>
                <a:moveTo>
                  <a:pt x="14622" y="3735"/>
                </a:moveTo>
                <a:lnTo>
                  <a:pt x="14622" y="4170"/>
                </a:lnTo>
                <a:lnTo>
                  <a:pt x="15133" y="4170"/>
                </a:lnTo>
                <a:lnTo>
                  <a:pt x="15133" y="3735"/>
                </a:lnTo>
                <a:lnTo>
                  <a:pt x="14622" y="3735"/>
                </a:lnTo>
                <a:close/>
                <a:moveTo>
                  <a:pt x="14081" y="3735"/>
                </a:moveTo>
                <a:lnTo>
                  <a:pt x="14081" y="4170"/>
                </a:lnTo>
                <a:lnTo>
                  <a:pt x="14592" y="4170"/>
                </a:lnTo>
                <a:lnTo>
                  <a:pt x="14592" y="3735"/>
                </a:lnTo>
                <a:lnTo>
                  <a:pt x="14081" y="3735"/>
                </a:lnTo>
                <a:close/>
                <a:moveTo>
                  <a:pt x="13539" y="3735"/>
                </a:moveTo>
                <a:lnTo>
                  <a:pt x="13539" y="4170"/>
                </a:lnTo>
                <a:lnTo>
                  <a:pt x="14050" y="4170"/>
                </a:lnTo>
                <a:lnTo>
                  <a:pt x="14050" y="3735"/>
                </a:lnTo>
                <a:lnTo>
                  <a:pt x="13539" y="3735"/>
                </a:lnTo>
                <a:close/>
                <a:moveTo>
                  <a:pt x="12997" y="3735"/>
                </a:moveTo>
                <a:lnTo>
                  <a:pt x="12997" y="4170"/>
                </a:lnTo>
                <a:lnTo>
                  <a:pt x="13508" y="4170"/>
                </a:lnTo>
                <a:lnTo>
                  <a:pt x="13508" y="3735"/>
                </a:lnTo>
                <a:lnTo>
                  <a:pt x="12997" y="3735"/>
                </a:lnTo>
                <a:close/>
                <a:moveTo>
                  <a:pt x="12456" y="3735"/>
                </a:moveTo>
                <a:lnTo>
                  <a:pt x="12456" y="4170"/>
                </a:lnTo>
                <a:lnTo>
                  <a:pt x="12967" y="4170"/>
                </a:lnTo>
                <a:lnTo>
                  <a:pt x="12967" y="3735"/>
                </a:lnTo>
                <a:lnTo>
                  <a:pt x="12456" y="3735"/>
                </a:lnTo>
                <a:close/>
                <a:moveTo>
                  <a:pt x="11914" y="3735"/>
                </a:moveTo>
                <a:lnTo>
                  <a:pt x="11914" y="4170"/>
                </a:lnTo>
                <a:lnTo>
                  <a:pt x="12425" y="4170"/>
                </a:lnTo>
                <a:lnTo>
                  <a:pt x="12425" y="3735"/>
                </a:lnTo>
                <a:lnTo>
                  <a:pt x="11914" y="3735"/>
                </a:lnTo>
                <a:close/>
                <a:moveTo>
                  <a:pt x="11372" y="3735"/>
                </a:moveTo>
                <a:lnTo>
                  <a:pt x="11372" y="4170"/>
                </a:lnTo>
                <a:lnTo>
                  <a:pt x="11883" y="4170"/>
                </a:lnTo>
                <a:lnTo>
                  <a:pt x="11883" y="3735"/>
                </a:lnTo>
                <a:lnTo>
                  <a:pt x="11372" y="3735"/>
                </a:lnTo>
                <a:close/>
                <a:moveTo>
                  <a:pt x="10831" y="3735"/>
                </a:moveTo>
                <a:lnTo>
                  <a:pt x="10831" y="4170"/>
                </a:lnTo>
                <a:lnTo>
                  <a:pt x="11341" y="4170"/>
                </a:lnTo>
                <a:lnTo>
                  <a:pt x="11341" y="3735"/>
                </a:lnTo>
                <a:lnTo>
                  <a:pt x="10831" y="3735"/>
                </a:lnTo>
                <a:close/>
                <a:moveTo>
                  <a:pt x="10289" y="3735"/>
                </a:moveTo>
                <a:lnTo>
                  <a:pt x="10289" y="4170"/>
                </a:lnTo>
                <a:lnTo>
                  <a:pt x="10800" y="4170"/>
                </a:lnTo>
                <a:lnTo>
                  <a:pt x="10800" y="3735"/>
                </a:lnTo>
                <a:lnTo>
                  <a:pt x="10289" y="3735"/>
                </a:lnTo>
                <a:close/>
                <a:moveTo>
                  <a:pt x="9747" y="3735"/>
                </a:moveTo>
                <a:lnTo>
                  <a:pt x="9747" y="4170"/>
                </a:lnTo>
                <a:lnTo>
                  <a:pt x="10258" y="4170"/>
                </a:lnTo>
                <a:lnTo>
                  <a:pt x="10258" y="3735"/>
                </a:lnTo>
                <a:lnTo>
                  <a:pt x="9747" y="3735"/>
                </a:lnTo>
                <a:close/>
                <a:moveTo>
                  <a:pt x="9206" y="3735"/>
                </a:moveTo>
                <a:lnTo>
                  <a:pt x="9206" y="4170"/>
                </a:lnTo>
                <a:lnTo>
                  <a:pt x="9716" y="4170"/>
                </a:lnTo>
                <a:lnTo>
                  <a:pt x="9716" y="3735"/>
                </a:lnTo>
                <a:lnTo>
                  <a:pt x="9206" y="3735"/>
                </a:lnTo>
                <a:close/>
                <a:moveTo>
                  <a:pt x="8664" y="3735"/>
                </a:moveTo>
                <a:lnTo>
                  <a:pt x="8664" y="4170"/>
                </a:lnTo>
                <a:lnTo>
                  <a:pt x="9175" y="4170"/>
                </a:lnTo>
                <a:lnTo>
                  <a:pt x="9175" y="3735"/>
                </a:lnTo>
                <a:lnTo>
                  <a:pt x="8664" y="3735"/>
                </a:lnTo>
                <a:close/>
                <a:moveTo>
                  <a:pt x="8122" y="3735"/>
                </a:moveTo>
                <a:lnTo>
                  <a:pt x="8122" y="4170"/>
                </a:lnTo>
                <a:lnTo>
                  <a:pt x="8633" y="4170"/>
                </a:lnTo>
                <a:lnTo>
                  <a:pt x="8633" y="3735"/>
                </a:lnTo>
                <a:lnTo>
                  <a:pt x="8122" y="3735"/>
                </a:lnTo>
                <a:close/>
                <a:moveTo>
                  <a:pt x="7581" y="3735"/>
                </a:moveTo>
                <a:lnTo>
                  <a:pt x="7581" y="4170"/>
                </a:lnTo>
                <a:lnTo>
                  <a:pt x="8091" y="4170"/>
                </a:lnTo>
                <a:lnTo>
                  <a:pt x="8091" y="3735"/>
                </a:lnTo>
                <a:lnTo>
                  <a:pt x="7581" y="3735"/>
                </a:lnTo>
                <a:close/>
                <a:moveTo>
                  <a:pt x="7039" y="3735"/>
                </a:moveTo>
                <a:lnTo>
                  <a:pt x="7039" y="4170"/>
                </a:lnTo>
                <a:lnTo>
                  <a:pt x="7550" y="4170"/>
                </a:lnTo>
                <a:lnTo>
                  <a:pt x="7550" y="3735"/>
                </a:lnTo>
                <a:lnTo>
                  <a:pt x="7039" y="3735"/>
                </a:lnTo>
                <a:close/>
                <a:moveTo>
                  <a:pt x="6497" y="3735"/>
                </a:moveTo>
                <a:lnTo>
                  <a:pt x="6497" y="4170"/>
                </a:lnTo>
                <a:lnTo>
                  <a:pt x="7008" y="4170"/>
                </a:lnTo>
                <a:lnTo>
                  <a:pt x="7008" y="3735"/>
                </a:lnTo>
                <a:lnTo>
                  <a:pt x="6497" y="3735"/>
                </a:lnTo>
                <a:close/>
                <a:moveTo>
                  <a:pt x="5955" y="3735"/>
                </a:moveTo>
                <a:lnTo>
                  <a:pt x="5955" y="4170"/>
                </a:lnTo>
                <a:lnTo>
                  <a:pt x="6466" y="4170"/>
                </a:lnTo>
                <a:lnTo>
                  <a:pt x="6466" y="3735"/>
                </a:lnTo>
                <a:lnTo>
                  <a:pt x="5955" y="3735"/>
                </a:lnTo>
                <a:close/>
                <a:moveTo>
                  <a:pt x="5414" y="3735"/>
                </a:moveTo>
                <a:lnTo>
                  <a:pt x="5414" y="4170"/>
                </a:lnTo>
                <a:lnTo>
                  <a:pt x="5925" y="4170"/>
                </a:lnTo>
                <a:lnTo>
                  <a:pt x="5925" y="3735"/>
                </a:lnTo>
                <a:lnTo>
                  <a:pt x="5414" y="3735"/>
                </a:lnTo>
                <a:close/>
                <a:moveTo>
                  <a:pt x="4872" y="3735"/>
                </a:moveTo>
                <a:lnTo>
                  <a:pt x="4872" y="4170"/>
                </a:lnTo>
                <a:lnTo>
                  <a:pt x="5383" y="4170"/>
                </a:lnTo>
                <a:lnTo>
                  <a:pt x="5383" y="3735"/>
                </a:lnTo>
                <a:lnTo>
                  <a:pt x="4872" y="3735"/>
                </a:lnTo>
                <a:close/>
                <a:moveTo>
                  <a:pt x="4330" y="3735"/>
                </a:moveTo>
                <a:lnTo>
                  <a:pt x="4330" y="4170"/>
                </a:lnTo>
                <a:lnTo>
                  <a:pt x="4841" y="4170"/>
                </a:lnTo>
                <a:lnTo>
                  <a:pt x="4841" y="3735"/>
                </a:lnTo>
                <a:lnTo>
                  <a:pt x="4330" y="3735"/>
                </a:lnTo>
                <a:close/>
                <a:moveTo>
                  <a:pt x="3789" y="3735"/>
                </a:moveTo>
                <a:lnTo>
                  <a:pt x="3789" y="4170"/>
                </a:lnTo>
                <a:lnTo>
                  <a:pt x="4300" y="4170"/>
                </a:lnTo>
                <a:lnTo>
                  <a:pt x="4300" y="3735"/>
                </a:lnTo>
                <a:lnTo>
                  <a:pt x="3789" y="3735"/>
                </a:lnTo>
                <a:close/>
                <a:moveTo>
                  <a:pt x="3247" y="3735"/>
                </a:moveTo>
                <a:lnTo>
                  <a:pt x="3247" y="4170"/>
                </a:lnTo>
                <a:lnTo>
                  <a:pt x="3758" y="4170"/>
                </a:lnTo>
                <a:lnTo>
                  <a:pt x="3758" y="3735"/>
                </a:lnTo>
                <a:lnTo>
                  <a:pt x="3247" y="3735"/>
                </a:lnTo>
                <a:close/>
                <a:moveTo>
                  <a:pt x="2705" y="3735"/>
                </a:moveTo>
                <a:lnTo>
                  <a:pt x="2705" y="4170"/>
                </a:lnTo>
                <a:lnTo>
                  <a:pt x="3216" y="4170"/>
                </a:lnTo>
                <a:lnTo>
                  <a:pt x="3216" y="3735"/>
                </a:lnTo>
                <a:lnTo>
                  <a:pt x="2705" y="3735"/>
                </a:lnTo>
                <a:close/>
                <a:moveTo>
                  <a:pt x="2164" y="3735"/>
                </a:moveTo>
                <a:lnTo>
                  <a:pt x="2164" y="4170"/>
                </a:lnTo>
                <a:lnTo>
                  <a:pt x="2675" y="4170"/>
                </a:lnTo>
                <a:lnTo>
                  <a:pt x="2675" y="3735"/>
                </a:lnTo>
                <a:lnTo>
                  <a:pt x="2164" y="3735"/>
                </a:lnTo>
                <a:close/>
                <a:moveTo>
                  <a:pt x="1622" y="3735"/>
                </a:moveTo>
                <a:lnTo>
                  <a:pt x="1622" y="4170"/>
                </a:lnTo>
                <a:lnTo>
                  <a:pt x="2133" y="4170"/>
                </a:lnTo>
                <a:lnTo>
                  <a:pt x="2133" y="3735"/>
                </a:lnTo>
                <a:lnTo>
                  <a:pt x="1622" y="3735"/>
                </a:lnTo>
                <a:close/>
                <a:moveTo>
                  <a:pt x="1080" y="3735"/>
                </a:moveTo>
                <a:lnTo>
                  <a:pt x="1080" y="4170"/>
                </a:lnTo>
                <a:lnTo>
                  <a:pt x="1591" y="4170"/>
                </a:lnTo>
                <a:lnTo>
                  <a:pt x="1591" y="3735"/>
                </a:lnTo>
                <a:lnTo>
                  <a:pt x="1080" y="3735"/>
                </a:lnTo>
                <a:close/>
                <a:moveTo>
                  <a:pt x="539" y="3735"/>
                </a:moveTo>
                <a:lnTo>
                  <a:pt x="539" y="4170"/>
                </a:lnTo>
                <a:lnTo>
                  <a:pt x="1049" y="4170"/>
                </a:lnTo>
                <a:lnTo>
                  <a:pt x="1049" y="3735"/>
                </a:lnTo>
                <a:lnTo>
                  <a:pt x="539" y="3735"/>
                </a:lnTo>
                <a:close/>
                <a:moveTo>
                  <a:pt x="31" y="3735"/>
                </a:moveTo>
                <a:lnTo>
                  <a:pt x="31" y="4170"/>
                </a:lnTo>
                <a:lnTo>
                  <a:pt x="508" y="4170"/>
                </a:lnTo>
                <a:lnTo>
                  <a:pt x="508" y="3735"/>
                </a:lnTo>
                <a:lnTo>
                  <a:pt x="31" y="3735"/>
                </a:lnTo>
                <a:close/>
                <a:moveTo>
                  <a:pt x="14622" y="3271"/>
                </a:moveTo>
                <a:lnTo>
                  <a:pt x="14622" y="3706"/>
                </a:lnTo>
                <a:lnTo>
                  <a:pt x="15133" y="3706"/>
                </a:lnTo>
                <a:lnTo>
                  <a:pt x="15133" y="3271"/>
                </a:lnTo>
                <a:lnTo>
                  <a:pt x="14622" y="3271"/>
                </a:lnTo>
                <a:close/>
                <a:moveTo>
                  <a:pt x="14081" y="3271"/>
                </a:moveTo>
                <a:lnTo>
                  <a:pt x="14081" y="3706"/>
                </a:lnTo>
                <a:lnTo>
                  <a:pt x="14592" y="3706"/>
                </a:lnTo>
                <a:lnTo>
                  <a:pt x="14592" y="3271"/>
                </a:lnTo>
                <a:lnTo>
                  <a:pt x="14081" y="3271"/>
                </a:lnTo>
                <a:close/>
                <a:moveTo>
                  <a:pt x="13539" y="3271"/>
                </a:moveTo>
                <a:lnTo>
                  <a:pt x="13539" y="3706"/>
                </a:lnTo>
                <a:lnTo>
                  <a:pt x="14050" y="3706"/>
                </a:lnTo>
                <a:lnTo>
                  <a:pt x="14050" y="3271"/>
                </a:lnTo>
                <a:lnTo>
                  <a:pt x="13539" y="3271"/>
                </a:lnTo>
                <a:close/>
                <a:moveTo>
                  <a:pt x="12997" y="3271"/>
                </a:moveTo>
                <a:lnTo>
                  <a:pt x="12997" y="3706"/>
                </a:lnTo>
                <a:lnTo>
                  <a:pt x="13508" y="3706"/>
                </a:lnTo>
                <a:lnTo>
                  <a:pt x="13508" y="3271"/>
                </a:lnTo>
                <a:lnTo>
                  <a:pt x="12997" y="3271"/>
                </a:lnTo>
                <a:close/>
                <a:moveTo>
                  <a:pt x="12456" y="3271"/>
                </a:moveTo>
                <a:lnTo>
                  <a:pt x="12456" y="3706"/>
                </a:lnTo>
                <a:lnTo>
                  <a:pt x="12967" y="3706"/>
                </a:lnTo>
                <a:lnTo>
                  <a:pt x="12967" y="3271"/>
                </a:lnTo>
                <a:lnTo>
                  <a:pt x="12456" y="3271"/>
                </a:lnTo>
                <a:close/>
                <a:moveTo>
                  <a:pt x="11914" y="3271"/>
                </a:moveTo>
                <a:lnTo>
                  <a:pt x="11914" y="3706"/>
                </a:lnTo>
                <a:lnTo>
                  <a:pt x="12425" y="3706"/>
                </a:lnTo>
                <a:lnTo>
                  <a:pt x="12425" y="3271"/>
                </a:lnTo>
                <a:lnTo>
                  <a:pt x="11914" y="3271"/>
                </a:lnTo>
                <a:close/>
                <a:moveTo>
                  <a:pt x="11372" y="3271"/>
                </a:moveTo>
                <a:lnTo>
                  <a:pt x="11372" y="3706"/>
                </a:lnTo>
                <a:lnTo>
                  <a:pt x="11883" y="3706"/>
                </a:lnTo>
                <a:lnTo>
                  <a:pt x="11883" y="3271"/>
                </a:lnTo>
                <a:lnTo>
                  <a:pt x="11372" y="3271"/>
                </a:lnTo>
                <a:close/>
                <a:moveTo>
                  <a:pt x="10831" y="3271"/>
                </a:moveTo>
                <a:lnTo>
                  <a:pt x="10831" y="3706"/>
                </a:lnTo>
                <a:lnTo>
                  <a:pt x="11341" y="3706"/>
                </a:lnTo>
                <a:lnTo>
                  <a:pt x="11341" y="3271"/>
                </a:lnTo>
                <a:lnTo>
                  <a:pt x="10831" y="3271"/>
                </a:lnTo>
                <a:close/>
                <a:moveTo>
                  <a:pt x="10289" y="3271"/>
                </a:moveTo>
                <a:lnTo>
                  <a:pt x="10289" y="3706"/>
                </a:lnTo>
                <a:lnTo>
                  <a:pt x="10800" y="3706"/>
                </a:lnTo>
                <a:lnTo>
                  <a:pt x="10800" y="3271"/>
                </a:lnTo>
                <a:lnTo>
                  <a:pt x="10289" y="3271"/>
                </a:lnTo>
                <a:close/>
                <a:moveTo>
                  <a:pt x="9747" y="3271"/>
                </a:moveTo>
                <a:lnTo>
                  <a:pt x="9747" y="3706"/>
                </a:lnTo>
                <a:lnTo>
                  <a:pt x="10258" y="3706"/>
                </a:lnTo>
                <a:lnTo>
                  <a:pt x="10258" y="3271"/>
                </a:lnTo>
                <a:lnTo>
                  <a:pt x="9747" y="3271"/>
                </a:lnTo>
                <a:close/>
                <a:moveTo>
                  <a:pt x="9206" y="3271"/>
                </a:moveTo>
                <a:lnTo>
                  <a:pt x="9206" y="3706"/>
                </a:lnTo>
                <a:lnTo>
                  <a:pt x="9716" y="3706"/>
                </a:lnTo>
                <a:lnTo>
                  <a:pt x="9716" y="3271"/>
                </a:lnTo>
                <a:lnTo>
                  <a:pt x="9206" y="3271"/>
                </a:lnTo>
                <a:close/>
                <a:moveTo>
                  <a:pt x="8664" y="3271"/>
                </a:moveTo>
                <a:lnTo>
                  <a:pt x="8664" y="3706"/>
                </a:lnTo>
                <a:lnTo>
                  <a:pt x="9175" y="3706"/>
                </a:lnTo>
                <a:lnTo>
                  <a:pt x="9175" y="3271"/>
                </a:lnTo>
                <a:lnTo>
                  <a:pt x="8664" y="3271"/>
                </a:lnTo>
                <a:close/>
                <a:moveTo>
                  <a:pt x="8122" y="3271"/>
                </a:moveTo>
                <a:lnTo>
                  <a:pt x="8122" y="3706"/>
                </a:lnTo>
                <a:lnTo>
                  <a:pt x="8633" y="3706"/>
                </a:lnTo>
                <a:lnTo>
                  <a:pt x="8633" y="3271"/>
                </a:lnTo>
                <a:lnTo>
                  <a:pt x="8122" y="3271"/>
                </a:lnTo>
                <a:close/>
                <a:moveTo>
                  <a:pt x="7581" y="3271"/>
                </a:moveTo>
                <a:lnTo>
                  <a:pt x="7581" y="3706"/>
                </a:lnTo>
                <a:lnTo>
                  <a:pt x="8091" y="3706"/>
                </a:lnTo>
                <a:lnTo>
                  <a:pt x="8091" y="3271"/>
                </a:lnTo>
                <a:lnTo>
                  <a:pt x="7581" y="3271"/>
                </a:lnTo>
                <a:close/>
                <a:moveTo>
                  <a:pt x="7039" y="3271"/>
                </a:moveTo>
                <a:lnTo>
                  <a:pt x="7039" y="3706"/>
                </a:lnTo>
                <a:lnTo>
                  <a:pt x="7550" y="3706"/>
                </a:lnTo>
                <a:lnTo>
                  <a:pt x="7550" y="3271"/>
                </a:lnTo>
                <a:lnTo>
                  <a:pt x="7039" y="3271"/>
                </a:lnTo>
                <a:close/>
                <a:moveTo>
                  <a:pt x="6497" y="3271"/>
                </a:moveTo>
                <a:lnTo>
                  <a:pt x="6497" y="3706"/>
                </a:lnTo>
                <a:lnTo>
                  <a:pt x="7008" y="3706"/>
                </a:lnTo>
                <a:lnTo>
                  <a:pt x="7008" y="3271"/>
                </a:lnTo>
                <a:lnTo>
                  <a:pt x="6497" y="3271"/>
                </a:lnTo>
                <a:close/>
                <a:moveTo>
                  <a:pt x="5955" y="3271"/>
                </a:moveTo>
                <a:lnTo>
                  <a:pt x="5955" y="3706"/>
                </a:lnTo>
                <a:lnTo>
                  <a:pt x="6466" y="3706"/>
                </a:lnTo>
                <a:lnTo>
                  <a:pt x="6466" y="3271"/>
                </a:lnTo>
                <a:lnTo>
                  <a:pt x="5955" y="3271"/>
                </a:lnTo>
                <a:close/>
                <a:moveTo>
                  <a:pt x="5414" y="3271"/>
                </a:moveTo>
                <a:lnTo>
                  <a:pt x="5414" y="3706"/>
                </a:lnTo>
                <a:lnTo>
                  <a:pt x="5925" y="3706"/>
                </a:lnTo>
                <a:lnTo>
                  <a:pt x="5925" y="3271"/>
                </a:lnTo>
                <a:lnTo>
                  <a:pt x="5414" y="3271"/>
                </a:lnTo>
                <a:close/>
                <a:moveTo>
                  <a:pt x="4872" y="3271"/>
                </a:moveTo>
                <a:lnTo>
                  <a:pt x="4872" y="3706"/>
                </a:lnTo>
                <a:lnTo>
                  <a:pt x="5383" y="3706"/>
                </a:lnTo>
                <a:lnTo>
                  <a:pt x="5383" y="3271"/>
                </a:lnTo>
                <a:lnTo>
                  <a:pt x="4872" y="3271"/>
                </a:lnTo>
                <a:close/>
                <a:moveTo>
                  <a:pt x="4330" y="3271"/>
                </a:moveTo>
                <a:lnTo>
                  <a:pt x="4330" y="3706"/>
                </a:lnTo>
                <a:lnTo>
                  <a:pt x="4841" y="3706"/>
                </a:lnTo>
                <a:lnTo>
                  <a:pt x="4841" y="3271"/>
                </a:lnTo>
                <a:lnTo>
                  <a:pt x="4330" y="3271"/>
                </a:lnTo>
                <a:close/>
                <a:moveTo>
                  <a:pt x="3789" y="3271"/>
                </a:moveTo>
                <a:lnTo>
                  <a:pt x="3789" y="3706"/>
                </a:lnTo>
                <a:lnTo>
                  <a:pt x="4300" y="3706"/>
                </a:lnTo>
                <a:lnTo>
                  <a:pt x="4300" y="3271"/>
                </a:lnTo>
                <a:lnTo>
                  <a:pt x="3789" y="3271"/>
                </a:lnTo>
                <a:close/>
                <a:moveTo>
                  <a:pt x="3247" y="3271"/>
                </a:moveTo>
                <a:lnTo>
                  <a:pt x="3247" y="3706"/>
                </a:lnTo>
                <a:lnTo>
                  <a:pt x="3758" y="3706"/>
                </a:lnTo>
                <a:lnTo>
                  <a:pt x="3758" y="3271"/>
                </a:lnTo>
                <a:lnTo>
                  <a:pt x="3247" y="3271"/>
                </a:lnTo>
                <a:close/>
                <a:moveTo>
                  <a:pt x="2705" y="3271"/>
                </a:moveTo>
                <a:lnTo>
                  <a:pt x="2705" y="3706"/>
                </a:lnTo>
                <a:lnTo>
                  <a:pt x="3216" y="3706"/>
                </a:lnTo>
                <a:lnTo>
                  <a:pt x="3216" y="3271"/>
                </a:lnTo>
                <a:lnTo>
                  <a:pt x="2705" y="3271"/>
                </a:lnTo>
                <a:close/>
                <a:moveTo>
                  <a:pt x="2164" y="3271"/>
                </a:moveTo>
                <a:lnTo>
                  <a:pt x="2164" y="3706"/>
                </a:lnTo>
                <a:lnTo>
                  <a:pt x="2675" y="3706"/>
                </a:lnTo>
                <a:lnTo>
                  <a:pt x="2675" y="3271"/>
                </a:lnTo>
                <a:lnTo>
                  <a:pt x="2164" y="3271"/>
                </a:lnTo>
                <a:close/>
                <a:moveTo>
                  <a:pt x="1622" y="3271"/>
                </a:moveTo>
                <a:lnTo>
                  <a:pt x="1622" y="3706"/>
                </a:lnTo>
                <a:lnTo>
                  <a:pt x="2133" y="3706"/>
                </a:lnTo>
                <a:lnTo>
                  <a:pt x="2133" y="3271"/>
                </a:lnTo>
                <a:lnTo>
                  <a:pt x="1622" y="3271"/>
                </a:lnTo>
                <a:close/>
                <a:moveTo>
                  <a:pt x="1080" y="3271"/>
                </a:moveTo>
                <a:lnTo>
                  <a:pt x="1080" y="3706"/>
                </a:lnTo>
                <a:lnTo>
                  <a:pt x="1591" y="3706"/>
                </a:lnTo>
                <a:lnTo>
                  <a:pt x="1591" y="3271"/>
                </a:lnTo>
                <a:lnTo>
                  <a:pt x="1080" y="3271"/>
                </a:lnTo>
                <a:close/>
                <a:moveTo>
                  <a:pt x="539" y="3271"/>
                </a:moveTo>
                <a:lnTo>
                  <a:pt x="539" y="3706"/>
                </a:lnTo>
                <a:lnTo>
                  <a:pt x="1049" y="3706"/>
                </a:lnTo>
                <a:lnTo>
                  <a:pt x="1049" y="3271"/>
                </a:lnTo>
                <a:lnTo>
                  <a:pt x="539" y="3271"/>
                </a:lnTo>
                <a:close/>
                <a:moveTo>
                  <a:pt x="31" y="3271"/>
                </a:moveTo>
                <a:lnTo>
                  <a:pt x="31" y="3706"/>
                </a:lnTo>
                <a:lnTo>
                  <a:pt x="508" y="3706"/>
                </a:lnTo>
                <a:lnTo>
                  <a:pt x="508" y="3271"/>
                </a:lnTo>
                <a:lnTo>
                  <a:pt x="31" y="3271"/>
                </a:lnTo>
                <a:close/>
                <a:moveTo>
                  <a:pt x="14622" y="2807"/>
                </a:moveTo>
                <a:lnTo>
                  <a:pt x="14622" y="3243"/>
                </a:lnTo>
                <a:lnTo>
                  <a:pt x="15133" y="3243"/>
                </a:lnTo>
                <a:lnTo>
                  <a:pt x="15133" y="2807"/>
                </a:lnTo>
                <a:lnTo>
                  <a:pt x="14622" y="2807"/>
                </a:lnTo>
                <a:close/>
                <a:moveTo>
                  <a:pt x="14081" y="2807"/>
                </a:moveTo>
                <a:lnTo>
                  <a:pt x="14081" y="3243"/>
                </a:lnTo>
                <a:lnTo>
                  <a:pt x="14592" y="3243"/>
                </a:lnTo>
                <a:lnTo>
                  <a:pt x="14592" y="2807"/>
                </a:lnTo>
                <a:lnTo>
                  <a:pt x="14081" y="2807"/>
                </a:lnTo>
                <a:close/>
                <a:moveTo>
                  <a:pt x="13539" y="2807"/>
                </a:moveTo>
                <a:lnTo>
                  <a:pt x="13539" y="3243"/>
                </a:lnTo>
                <a:lnTo>
                  <a:pt x="14050" y="3243"/>
                </a:lnTo>
                <a:lnTo>
                  <a:pt x="14050" y="2807"/>
                </a:lnTo>
                <a:lnTo>
                  <a:pt x="13539" y="2807"/>
                </a:lnTo>
                <a:close/>
                <a:moveTo>
                  <a:pt x="12997" y="2807"/>
                </a:moveTo>
                <a:lnTo>
                  <a:pt x="12997" y="3243"/>
                </a:lnTo>
                <a:lnTo>
                  <a:pt x="13508" y="3243"/>
                </a:lnTo>
                <a:lnTo>
                  <a:pt x="13508" y="2807"/>
                </a:lnTo>
                <a:lnTo>
                  <a:pt x="12997" y="2807"/>
                </a:lnTo>
                <a:close/>
                <a:moveTo>
                  <a:pt x="12456" y="2807"/>
                </a:moveTo>
                <a:lnTo>
                  <a:pt x="12456" y="3243"/>
                </a:lnTo>
                <a:lnTo>
                  <a:pt x="12967" y="3243"/>
                </a:lnTo>
                <a:lnTo>
                  <a:pt x="12967" y="2807"/>
                </a:lnTo>
                <a:lnTo>
                  <a:pt x="12456" y="2807"/>
                </a:lnTo>
                <a:close/>
                <a:moveTo>
                  <a:pt x="11914" y="2807"/>
                </a:moveTo>
                <a:lnTo>
                  <a:pt x="11914" y="3243"/>
                </a:lnTo>
                <a:lnTo>
                  <a:pt x="12425" y="3243"/>
                </a:lnTo>
                <a:lnTo>
                  <a:pt x="12425" y="2807"/>
                </a:lnTo>
                <a:lnTo>
                  <a:pt x="11914" y="2807"/>
                </a:lnTo>
                <a:close/>
                <a:moveTo>
                  <a:pt x="11372" y="2807"/>
                </a:moveTo>
                <a:lnTo>
                  <a:pt x="11372" y="3243"/>
                </a:lnTo>
                <a:lnTo>
                  <a:pt x="11883" y="3243"/>
                </a:lnTo>
                <a:lnTo>
                  <a:pt x="11883" y="2807"/>
                </a:lnTo>
                <a:lnTo>
                  <a:pt x="11372" y="2807"/>
                </a:lnTo>
                <a:close/>
                <a:moveTo>
                  <a:pt x="10831" y="2807"/>
                </a:moveTo>
                <a:lnTo>
                  <a:pt x="10831" y="3243"/>
                </a:lnTo>
                <a:lnTo>
                  <a:pt x="11341" y="3243"/>
                </a:lnTo>
                <a:lnTo>
                  <a:pt x="11341" y="2807"/>
                </a:lnTo>
                <a:lnTo>
                  <a:pt x="10831" y="2807"/>
                </a:lnTo>
                <a:close/>
                <a:moveTo>
                  <a:pt x="10289" y="2807"/>
                </a:moveTo>
                <a:lnTo>
                  <a:pt x="10289" y="3243"/>
                </a:lnTo>
                <a:lnTo>
                  <a:pt x="10800" y="3243"/>
                </a:lnTo>
                <a:lnTo>
                  <a:pt x="10800" y="2807"/>
                </a:lnTo>
                <a:lnTo>
                  <a:pt x="10289" y="2807"/>
                </a:lnTo>
                <a:close/>
                <a:moveTo>
                  <a:pt x="9747" y="2807"/>
                </a:moveTo>
                <a:lnTo>
                  <a:pt x="9747" y="3243"/>
                </a:lnTo>
                <a:lnTo>
                  <a:pt x="10258" y="3243"/>
                </a:lnTo>
                <a:lnTo>
                  <a:pt x="10258" y="2807"/>
                </a:lnTo>
                <a:lnTo>
                  <a:pt x="9747" y="2807"/>
                </a:lnTo>
                <a:close/>
                <a:moveTo>
                  <a:pt x="9206" y="2807"/>
                </a:moveTo>
                <a:lnTo>
                  <a:pt x="9206" y="3243"/>
                </a:lnTo>
                <a:lnTo>
                  <a:pt x="9716" y="3243"/>
                </a:lnTo>
                <a:lnTo>
                  <a:pt x="9716" y="2807"/>
                </a:lnTo>
                <a:lnTo>
                  <a:pt x="9206" y="2807"/>
                </a:lnTo>
                <a:close/>
                <a:moveTo>
                  <a:pt x="8664" y="2807"/>
                </a:moveTo>
                <a:lnTo>
                  <a:pt x="8664" y="3243"/>
                </a:lnTo>
                <a:lnTo>
                  <a:pt x="9175" y="3243"/>
                </a:lnTo>
                <a:lnTo>
                  <a:pt x="9175" y="2807"/>
                </a:lnTo>
                <a:lnTo>
                  <a:pt x="8664" y="2807"/>
                </a:lnTo>
                <a:close/>
                <a:moveTo>
                  <a:pt x="8122" y="2807"/>
                </a:moveTo>
                <a:lnTo>
                  <a:pt x="8122" y="3243"/>
                </a:lnTo>
                <a:lnTo>
                  <a:pt x="8633" y="3243"/>
                </a:lnTo>
                <a:lnTo>
                  <a:pt x="8633" y="2807"/>
                </a:lnTo>
                <a:lnTo>
                  <a:pt x="8122" y="2807"/>
                </a:lnTo>
                <a:close/>
                <a:moveTo>
                  <a:pt x="7581" y="2807"/>
                </a:moveTo>
                <a:lnTo>
                  <a:pt x="7581" y="3243"/>
                </a:lnTo>
                <a:lnTo>
                  <a:pt x="8091" y="3243"/>
                </a:lnTo>
                <a:lnTo>
                  <a:pt x="8091" y="2807"/>
                </a:lnTo>
                <a:lnTo>
                  <a:pt x="7581" y="2807"/>
                </a:lnTo>
                <a:close/>
                <a:moveTo>
                  <a:pt x="7039" y="2807"/>
                </a:moveTo>
                <a:lnTo>
                  <a:pt x="7039" y="3243"/>
                </a:lnTo>
                <a:lnTo>
                  <a:pt x="7550" y="3243"/>
                </a:lnTo>
                <a:lnTo>
                  <a:pt x="7550" y="2807"/>
                </a:lnTo>
                <a:lnTo>
                  <a:pt x="7039" y="2807"/>
                </a:lnTo>
                <a:close/>
                <a:moveTo>
                  <a:pt x="6497" y="2807"/>
                </a:moveTo>
                <a:lnTo>
                  <a:pt x="6497" y="3243"/>
                </a:lnTo>
                <a:lnTo>
                  <a:pt x="7008" y="3243"/>
                </a:lnTo>
                <a:lnTo>
                  <a:pt x="7008" y="2807"/>
                </a:lnTo>
                <a:lnTo>
                  <a:pt x="6497" y="2807"/>
                </a:lnTo>
                <a:close/>
                <a:moveTo>
                  <a:pt x="5955" y="2807"/>
                </a:moveTo>
                <a:lnTo>
                  <a:pt x="5955" y="3243"/>
                </a:lnTo>
                <a:lnTo>
                  <a:pt x="6466" y="3243"/>
                </a:lnTo>
                <a:lnTo>
                  <a:pt x="6466" y="2807"/>
                </a:lnTo>
                <a:lnTo>
                  <a:pt x="5955" y="2807"/>
                </a:lnTo>
                <a:close/>
                <a:moveTo>
                  <a:pt x="5414" y="2807"/>
                </a:moveTo>
                <a:lnTo>
                  <a:pt x="5414" y="3243"/>
                </a:lnTo>
                <a:lnTo>
                  <a:pt x="5925" y="3243"/>
                </a:lnTo>
                <a:lnTo>
                  <a:pt x="5925" y="2807"/>
                </a:lnTo>
                <a:lnTo>
                  <a:pt x="5414" y="2807"/>
                </a:lnTo>
                <a:close/>
                <a:moveTo>
                  <a:pt x="4872" y="2807"/>
                </a:moveTo>
                <a:lnTo>
                  <a:pt x="4872" y="3243"/>
                </a:lnTo>
                <a:lnTo>
                  <a:pt x="5383" y="3243"/>
                </a:lnTo>
                <a:lnTo>
                  <a:pt x="5383" y="2807"/>
                </a:lnTo>
                <a:lnTo>
                  <a:pt x="4872" y="2807"/>
                </a:lnTo>
                <a:close/>
                <a:moveTo>
                  <a:pt x="4330" y="2807"/>
                </a:moveTo>
                <a:lnTo>
                  <a:pt x="4330" y="3243"/>
                </a:lnTo>
                <a:lnTo>
                  <a:pt x="4841" y="3243"/>
                </a:lnTo>
                <a:lnTo>
                  <a:pt x="4841" y="2807"/>
                </a:lnTo>
                <a:lnTo>
                  <a:pt x="4330" y="2807"/>
                </a:lnTo>
                <a:close/>
                <a:moveTo>
                  <a:pt x="3789" y="2807"/>
                </a:moveTo>
                <a:lnTo>
                  <a:pt x="3789" y="3243"/>
                </a:lnTo>
                <a:lnTo>
                  <a:pt x="4300" y="3243"/>
                </a:lnTo>
                <a:lnTo>
                  <a:pt x="4300" y="2807"/>
                </a:lnTo>
                <a:lnTo>
                  <a:pt x="3789" y="2807"/>
                </a:lnTo>
                <a:close/>
                <a:moveTo>
                  <a:pt x="3247" y="2807"/>
                </a:moveTo>
                <a:lnTo>
                  <a:pt x="3247" y="3243"/>
                </a:lnTo>
                <a:lnTo>
                  <a:pt x="3758" y="3243"/>
                </a:lnTo>
                <a:lnTo>
                  <a:pt x="3758" y="2807"/>
                </a:lnTo>
                <a:lnTo>
                  <a:pt x="3247" y="2807"/>
                </a:lnTo>
                <a:close/>
                <a:moveTo>
                  <a:pt x="2705" y="2807"/>
                </a:moveTo>
                <a:lnTo>
                  <a:pt x="2705" y="3243"/>
                </a:lnTo>
                <a:lnTo>
                  <a:pt x="3216" y="3243"/>
                </a:lnTo>
                <a:lnTo>
                  <a:pt x="3216" y="2807"/>
                </a:lnTo>
                <a:lnTo>
                  <a:pt x="2705" y="2807"/>
                </a:lnTo>
                <a:close/>
                <a:moveTo>
                  <a:pt x="2164" y="2807"/>
                </a:moveTo>
                <a:lnTo>
                  <a:pt x="2164" y="3243"/>
                </a:lnTo>
                <a:lnTo>
                  <a:pt x="2675" y="3243"/>
                </a:lnTo>
                <a:lnTo>
                  <a:pt x="2675" y="2807"/>
                </a:lnTo>
                <a:lnTo>
                  <a:pt x="2164" y="2807"/>
                </a:lnTo>
                <a:close/>
                <a:moveTo>
                  <a:pt x="1622" y="2807"/>
                </a:moveTo>
                <a:lnTo>
                  <a:pt x="1622" y="3243"/>
                </a:lnTo>
                <a:lnTo>
                  <a:pt x="2133" y="3243"/>
                </a:lnTo>
                <a:lnTo>
                  <a:pt x="2133" y="2807"/>
                </a:lnTo>
                <a:lnTo>
                  <a:pt x="1622" y="2807"/>
                </a:lnTo>
                <a:close/>
                <a:moveTo>
                  <a:pt x="1080" y="2807"/>
                </a:moveTo>
                <a:lnTo>
                  <a:pt x="1080" y="3243"/>
                </a:lnTo>
                <a:lnTo>
                  <a:pt x="1591" y="3243"/>
                </a:lnTo>
                <a:lnTo>
                  <a:pt x="1591" y="2807"/>
                </a:lnTo>
                <a:lnTo>
                  <a:pt x="1080" y="2807"/>
                </a:lnTo>
                <a:close/>
                <a:moveTo>
                  <a:pt x="539" y="2807"/>
                </a:moveTo>
                <a:lnTo>
                  <a:pt x="539" y="3243"/>
                </a:lnTo>
                <a:lnTo>
                  <a:pt x="1049" y="3243"/>
                </a:lnTo>
                <a:lnTo>
                  <a:pt x="1049" y="2807"/>
                </a:lnTo>
                <a:lnTo>
                  <a:pt x="539" y="2807"/>
                </a:lnTo>
                <a:close/>
                <a:moveTo>
                  <a:pt x="31" y="2807"/>
                </a:moveTo>
                <a:lnTo>
                  <a:pt x="31" y="3243"/>
                </a:lnTo>
                <a:lnTo>
                  <a:pt x="508" y="3243"/>
                </a:lnTo>
                <a:lnTo>
                  <a:pt x="508" y="2807"/>
                </a:lnTo>
                <a:lnTo>
                  <a:pt x="31" y="2807"/>
                </a:lnTo>
                <a:close/>
                <a:moveTo>
                  <a:pt x="14622" y="2343"/>
                </a:moveTo>
                <a:lnTo>
                  <a:pt x="14622" y="2779"/>
                </a:lnTo>
                <a:lnTo>
                  <a:pt x="15133" y="2779"/>
                </a:lnTo>
                <a:lnTo>
                  <a:pt x="15133" y="2343"/>
                </a:lnTo>
                <a:lnTo>
                  <a:pt x="14622" y="2343"/>
                </a:lnTo>
                <a:close/>
                <a:moveTo>
                  <a:pt x="14081" y="2343"/>
                </a:moveTo>
                <a:lnTo>
                  <a:pt x="14081" y="2779"/>
                </a:lnTo>
                <a:lnTo>
                  <a:pt x="14592" y="2779"/>
                </a:lnTo>
                <a:lnTo>
                  <a:pt x="14592" y="2343"/>
                </a:lnTo>
                <a:lnTo>
                  <a:pt x="14081" y="2343"/>
                </a:lnTo>
                <a:close/>
                <a:moveTo>
                  <a:pt x="13539" y="2343"/>
                </a:moveTo>
                <a:lnTo>
                  <a:pt x="13539" y="2779"/>
                </a:lnTo>
                <a:lnTo>
                  <a:pt x="14050" y="2779"/>
                </a:lnTo>
                <a:lnTo>
                  <a:pt x="14050" y="2343"/>
                </a:lnTo>
                <a:lnTo>
                  <a:pt x="13539" y="2343"/>
                </a:lnTo>
                <a:close/>
                <a:moveTo>
                  <a:pt x="12997" y="2343"/>
                </a:moveTo>
                <a:lnTo>
                  <a:pt x="12997" y="2779"/>
                </a:lnTo>
                <a:lnTo>
                  <a:pt x="13508" y="2779"/>
                </a:lnTo>
                <a:lnTo>
                  <a:pt x="13508" y="2343"/>
                </a:lnTo>
                <a:lnTo>
                  <a:pt x="12997" y="2343"/>
                </a:lnTo>
                <a:close/>
                <a:moveTo>
                  <a:pt x="12456" y="2343"/>
                </a:moveTo>
                <a:lnTo>
                  <a:pt x="12456" y="2779"/>
                </a:lnTo>
                <a:lnTo>
                  <a:pt x="12967" y="2779"/>
                </a:lnTo>
                <a:lnTo>
                  <a:pt x="12967" y="2343"/>
                </a:lnTo>
                <a:lnTo>
                  <a:pt x="12456" y="2343"/>
                </a:lnTo>
                <a:close/>
                <a:moveTo>
                  <a:pt x="11914" y="2343"/>
                </a:moveTo>
                <a:lnTo>
                  <a:pt x="11914" y="2779"/>
                </a:lnTo>
                <a:lnTo>
                  <a:pt x="12425" y="2779"/>
                </a:lnTo>
                <a:lnTo>
                  <a:pt x="12425" y="2343"/>
                </a:lnTo>
                <a:lnTo>
                  <a:pt x="11914" y="2343"/>
                </a:lnTo>
                <a:close/>
                <a:moveTo>
                  <a:pt x="11372" y="2343"/>
                </a:moveTo>
                <a:lnTo>
                  <a:pt x="11372" y="2779"/>
                </a:lnTo>
                <a:lnTo>
                  <a:pt x="11883" y="2779"/>
                </a:lnTo>
                <a:lnTo>
                  <a:pt x="11883" y="2343"/>
                </a:lnTo>
                <a:lnTo>
                  <a:pt x="11372" y="2343"/>
                </a:lnTo>
                <a:close/>
                <a:moveTo>
                  <a:pt x="10831" y="2343"/>
                </a:moveTo>
                <a:lnTo>
                  <a:pt x="10831" y="2779"/>
                </a:lnTo>
                <a:lnTo>
                  <a:pt x="11341" y="2779"/>
                </a:lnTo>
                <a:lnTo>
                  <a:pt x="11341" y="2343"/>
                </a:lnTo>
                <a:lnTo>
                  <a:pt x="10831" y="2343"/>
                </a:lnTo>
                <a:close/>
                <a:moveTo>
                  <a:pt x="10289" y="2343"/>
                </a:moveTo>
                <a:lnTo>
                  <a:pt x="10289" y="2779"/>
                </a:lnTo>
                <a:lnTo>
                  <a:pt x="10800" y="2779"/>
                </a:lnTo>
                <a:lnTo>
                  <a:pt x="10800" y="2343"/>
                </a:lnTo>
                <a:lnTo>
                  <a:pt x="10289" y="2343"/>
                </a:lnTo>
                <a:close/>
                <a:moveTo>
                  <a:pt x="9747" y="2343"/>
                </a:moveTo>
                <a:lnTo>
                  <a:pt x="9747" y="2779"/>
                </a:lnTo>
                <a:lnTo>
                  <a:pt x="10258" y="2779"/>
                </a:lnTo>
                <a:lnTo>
                  <a:pt x="10258" y="2343"/>
                </a:lnTo>
                <a:lnTo>
                  <a:pt x="9747" y="2343"/>
                </a:lnTo>
                <a:close/>
                <a:moveTo>
                  <a:pt x="9206" y="2343"/>
                </a:moveTo>
                <a:lnTo>
                  <a:pt x="9206" y="2779"/>
                </a:lnTo>
                <a:lnTo>
                  <a:pt x="9716" y="2779"/>
                </a:lnTo>
                <a:lnTo>
                  <a:pt x="9716" y="2343"/>
                </a:lnTo>
                <a:lnTo>
                  <a:pt x="9206" y="2343"/>
                </a:lnTo>
                <a:close/>
                <a:moveTo>
                  <a:pt x="8664" y="2343"/>
                </a:moveTo>
                <a:lnTo>
                  <a:pt x="8664" y="2779"/>
                </a:lnTo>
                <a:lnTo>
                  <a:pt x="9175" y="2779"/>
                </a:lnTo>
                <a:lnTo>
                  <a:pt x="9175" y="2343"/>
                </a:lnTo>
                <a:lnTo>
                  <a:pt x="8664" y="2343"/>
                </a:lnTo>
                <a:close/>
                <a:moveTo>
                  <a:pt x="8122" y="2343"/>
                </a:moveTo>
                <a:lnTo>
                  <a:pt x="8122" y="2779"/>
                </a:lnTo>
                <a:lnTo>
                  <a:pt x="8633" y="2779"/>
                </a:lnTo>
                <a:lnTo>
                  <a:pt x="8633" y="2343"/>
                </a:lnTo>
                <a:lnTo>
                  <a:pt x="8122" y="2343"/>
                </a:lnTo>
                <a:close/>
                <a:moveTo>
                  <a:pt x="7581" y="2343"/>
                </a:moveTo>
                <a:lnTo>
                  <a:pt x="7581" y="2779"/>
                </a:lnTo>
                <a:lnTo>
                  <a:pt x="8091" y="2779"/>
                </a:lnTo>
                <a:lnTo>
                  <a:pt x="8091" y="2343"/>
                </a:lnTo>
                <a:lnTo>
                  <a:pt x="7581" y="2343"/>
                </a:lnTo>
                <a:close/>
                <a:moveTo>
                  <a:pt x="7039" y="2343"/>
                </a:moveTo>
                <a:lnTo>
                  <a:pt x="7039" y="2779"/>
                </a:lnTo>
                <a:lnTo>
                  <a:pt x="7550" y="2779"/>
                </a:lnTo>
                <a:lnTo>
                  <a:pt x="7550" y="2343"/>
                </a:lnTo>
                <a:lnTo>
                  <a:pt x="7039" y="2343"/>
                </a:lnTo>
                <a:close/>
                <a:moveTo>
                  <a:pt x="6497" y="2343"/>
                </a:moveTo>
                <a:lnTo>
                  <a:pt x="6497" y="2779"/>
                </a:lnTo>
                <a:lnTo>
                  <a:pt x="7008" y="2779"/>
                </a:lnTo>
                <a:lnTo>
                  <a:pt x="7008" y="2343"/>
                </a:lnTo>
                <a:lnTo>
                  <a:pt x="6497" y="2343"/>
                </a:lnTo>
                <a:close/>
                <a:moveTo>
                  <a:pt x="5955" y="2343"/>
                </a:moveTo>
                <a:lnTo>
                  <a:pt x="5955" y="2779"/>
                </a:lnTo>
                <a:lnTo>
                  <a:pt x="6466" y="2779"/>
                </a:lnTo>
                <a:lnTo>
                  <a:pt x="6466" y="2343"/>
                </a:lnTo>
                <a:lnTo>
                  <a:pt x="5955" y="2343"/>
                </a:lnTo>
                <a:close/>
                <a:moveTo>
                  <a:pt x="5414" y="2343"/>
                </a:moveTo>
                <a:lnTo>
                  <a:pt x="5414" y="2779"/>
                </a:lnTo>
                <a:lnTo>
                  <a:pt x="5925" y="2779"/>
                </a:lnTo>
                <a:lnTo>
                  <a:pt x="5925" y="2343"/>
                </a:lnTo>
                <a:lnTo>
                  <a:pt x="5414" y="2343"/>
                </a:lnTo>
                <a:close/>
                <a:moveTo>
                  <a:pt x="4872" y="2343"/>
                </a:moveTo>
                <a:lnTo>
                  <a:pt x="4872" y="2779"/>
                </a:lnTo>
                <a:lnTo>
                  <a:pt x="5383" y="2779"/>
                </a:lnTo>
                <a:lnTo>
                  <a:pt x="5383" y="2343"/>
                </a:lnTo>
                <a:lnTo>
                  <a:pt x="4872" y="2343"/>
                </a:lnTo>
                <a:close/>
                <a:moveTo>
                  <a:pt x="4330" y="2343"/>
                </a:moveTo>
                <a:lnTo>
                  <a:pt x="4330" y="2779"/>
                </a:lnTo>
                <a:lnTo>
                  <a:pt x="4841" y="2779"/>
                </a:lnTo>
                <a:lnTo>
                  <a:pt x="4841" y="2343"/>
                </a:lnTo>
                <a:lnTo>
                  <a:pt x="4330" y="2343"/>
                </a:lnTo>
                <a:close/>
                <a:moveTo>
                  <a:pt x="3789" y="2343"/>
                </a:moveTo>
                <a:lnTo>
                  <a:pt x="3789" y="2779"/>
                </a:lnTo>
                <a:lnTo>
                  <a:pt x="4300" y="2779"/>
                </a:lnTo>
                <a:lnTo>
                  <a:pt x="4300" y="2343"/>
                </a:lnTo>
                <a:lnTo>
                  <a:pt x="3789" y="2343"/>
                </a:lnTo>
                <a:close/>
                <a:moveTo>
                  <a:pt x="3247" y="2343"/>
                </a:moveTo>
                <a:lnTo>
                  <a:pt x="3247" y="2779"/>
                </a:lnTo>
                <a:lnTo>
                  <a:pt x="3758" y="2779"/>
                </a:lnTo>
                <a:lnTo>
                  <a:pt x="3758" y="2343"/>
                </a:lnTo>
                <a:lnTo>
                  <a:pt x="3247" y="2343"/>
                </a:lnTo>
                <a:close/>
                <a:moveTo>
                  <a:pt x="2705" y="2343"/>
                </a:moveTo>
                <a:lnTo>
                  <a:pt x="2705" y="2779"/>
                </a:lnTo>
                <a:lnTo>
                  <a:pt x="3216" y="2779"/>
                </a:lnTo>
                <a:lnTo>
                  <a:pt x="3216" y="2343"/>
                </a:lnTo>
                <a:lnTo>
                  <a:pt x="2705" y="2343"/>
                </a:lnTo>
                <a:close/>
                <a:moveTo>
                  <a:pt x="2164" y="2343"/>
                </a:moveTo>
                <a:lnTo>
                  <a:pt x="2164" y="2779"/>
                </a:lnTo>
                <a:lnTo>
                  <a:pt x="2675" y="2779"/>
                </a:lnTo>
                <a:lnTo>
                  <a:pt x="2675" y="2343"/>
                </a:lnTo>
                <a:lnTo>
                  <a:pt x="2164" y="2343"/>
                </a:lnTo>
                <a:close/>
                <a:moveTo>
                  <a:pt x="1622" y="2343"/>
                </a:moveTo>
                <a:lnTo>
                  <a:pt x="1622" y="2779"/>
                </a:lnTo>
                <a:lnTo>
                  <a:pt x="2133" y="2779"/>
                </a:lnTo>
                <a:lnTo>
                  <a:pt x="2133" y="2343"/>
                </a:lnTo>
                <a:lnTo>
                  <a:pt x="1622" y="2343"/>
                </a:lnTo>
                <a:close/>
                <a:moveTo>
                  <a:pt x="1080" y="2343"/>
                </a:moveTo>
                <a:lnTo>
                  <a:pt x="1080" y="2779"/>
                </a:lnTo>
                <a:lnTo>
                  <a:pt x="1591" y="2779"/>
                </a:lnTo>
                <a:lnTo>
                  <a:pt x="1591" y="2343"/>
                </a:lnTo>
                <a:lnTo>
                  <a:pt x="1080" y="2343"/>
                </a:lnTo>
                <a:close/>
                <a:moveTo>
                  <a:pt x="539" y="2343"/>
                </a:moveTo>
                <a:lnTo>
                  <a:pt x="539" y="2779"/>
                </a:lnTo>
                <a:lnTo>
                  <a:pt x="1049" y="2779"/>
                </a:lnTo>
                <a:lnTo>
                  <a:pt x="1049" y="2343"/>
                </a:lnTo>
                <a:lnTo>
                  <a:pt x="539" y="2343"/>
                </a:lnTo>
                <a:close/>
                <a:moveTo>
                  <a:pt x="31" y="2343"/>
                </a:moveTo>
                <a:lnTo>
                  <a:pt x="31" y="2779"/>
                </a:lnTo>
                <a:lnTo>
                  <a:pt x="508" y="2779"/>
                </a:lnTo>
                <a:lnTo>
                  <a:pt x="508" y="2343"/>
                </a:lnTo>
                <a:lnTo>
                  <a:pt x="31" y="2343"/>
                </a:lnTo>
                <a:close/>
                <a:moveTo>
                  <a:pt x="14622" y="1879"/>
                </a:moveTo>
                <a:lnTo>
                  <a:pt x="14622" y="2315"/>
                </a:lnTo>
                <a:lnTo>
                  <a:pt x="15133" y="2315"/>
                </a:lnTo>
                <a:lnTo>
                  <a:pt x="15133" y="1879"/>
                </a:lnTo>
                <a:lnTo>
                  <a:pt x="14622" y="1879"/>
                </a:lnTo>
                <a:close/>
                <a:moveTo>
                  <a:pt x="14081" y="1879"/>
                </a:moveTo>
                <a:lnTo>
                  <a:pt x="14081" y="2315"/>
                </a:lnTo>
                <a:lnTo>
                  <a:pt x="14592" y="2315"/>
                </a:lnTo>
                <a:lnTo>
                  <a:pt x="14592" y="1879"/>
                </a:lnTo>
                <a:lnTo>
                  <a:pt x="14081" y="1879"/>
                </a:lnTo>
                <a:close/>
                <a:moveTo>
                  <a:pt x="13539" y="1879"/>
                </a:moveTo>
                <a:lnTo>
                  <a:pt x="13539" y="2315"/>
                </a:lnTo>
                <a:lnTo>
                  <a:pt x="14050" y="2315"/>
                </a:lnTo>
                <a:lnTo>
                  <a:pt x="14050" y="1879"/>
                </a:lnTo>
                <a:lnTo>
                  <a:pt x="13539" y="1879"/>
                </a:lnTo>
                <a:close/>
                <a:moveTo>
                  <a:pt x="12997" y="1879"/>
                </a:moveTo>
                <a:lnTo>
                  <a:pt x="12997" y="2315"/>
                </a:lnTo>
                <a:lnTo>
                  <a:pt x="13508" y="2315"/>
                </a:lnTo>
                <a:lnTo>
                  <a:pt x="13508" y="1879"/>
                </a:lnTo>
                <a:lnTo>
                  <a:pt x="12997" y="1879"/>
                </a:lnTo>
                <a:close/>
                <a:moveTo>
                  <a:pt x="12456" y="1879"/>
                </a:moveTo>
                <a:lnTo>
                  <a:pt x="12456" y="2315"/>
                </a:lnTo>
                <a:lnTo>
                  <a:pt x="12967" y="2315"/>
                </a:lnTo>
                <a:lnTo>
                  <a:pt x="12967" y="1879"/>
                </a:lnTo>
                <a:lnTo>
                  <a:pt x="12456" y="1879"/>
                </a:lnTo>
                <a:close/>
                <a:moveTo>
                  <a:pt x="11914" y="1879"/>
                </a:moveTo>
                <a:lnTo>
                  <a:pt x="11914" y="2315"/>
                </a:lnTo>
                <a:lnTo>
                  <a:pt x="12425" y="2315"/>
                </a:lnTo>
                <a:lnTo>
                  <a:pt x="12425" y="1879"/>
                </a:lnTo>
                <a:lnTo>
                  <a:pt x="11914" y="1879"/>
                </a:lnTo>
                <a:close/>
                <a:moveTo>
                  <a:pt x="11372" y="1879"/>
                </a:moveTo>
                <a:lnTo>
                  <a:pt x="11372" y="2315"/>
                </a:lnTo>
                <a:lnTo>
                  <a:pt x="11883" y="2315"/>
                </a:lnTo>
                <a:lnTo>
                  <a:pt x="11883" y="1879"/>
                </a:lnTo>
                <a:lnTo>
                  <a:pt x="11372" y="1879"/>
                </a:lnTo>
                <a:close/>
                <a:moveTo>
                  <a:pt x="10831" y="1879"/>
                </a:moveTo>
                <a:lnTo>
                  <a:pt x="10831" y="2315"/>
                </a:lnTo>
                <a:lnTo>
                  <a:pt x="11341" y="2315"/>
                </a:lnTo>
                <a:lnTo>
                  <a:pt x="11341" y="1879"/>
                </a:lnTo>
                <a:lnTo>
                  <a:pt x="10831" y="1879"/>
                </a:lnTo>
                <a:close/>
                <a:moveTo>
                  <a:pt x="10289" y="1879"/>
                </a:moveTo>
                <a:lnTo>
                  <a:pt x="10289" y="2315"/>
                </a:lnTo>
                <a:lnTo>
                  <a:pt x="10800" y="2315"/>
                </a:lnTo>
                <a:lnTo>
                  <a:pt x="10800" y="1879"/>
                </a:lnTo>
                <a:lnTo>
                  <a:pt x="10289" y="1879"/>
                </a:lnTo>
                <a:close/>
                <a:moveTo>
                  <a:pt x="9747" y="1879"/>
                </a:moveTo>
                <a:lnTo>
                  <a:pt x="9747" y="2315"/>
                </a:lnTo>
                <a:lnTo>
                  <a:pt x="10258" y="2315"/>
                </a:lnTo>
                <a:lnTo>
                  <a:pt x="10258" y="1879"/>
                </a:lnTo>
                <a:lnTo>
                  <a:pt x="9747" y="1879"/>
                </a:lnTo>
                <a:close/>
                <a:moveTo>
                  <a:pt x="9206" y="1879"/>
                </a:moveTo>
                <a:lnTo>
                  <a:pt x="9206" y="2315"/>
                </a:lnTo>
                <a:lnTo>
                  <a:pt x="9716" y="2315"/>
                </a:lnTo>
                <a:lnTo>
                  <a:pt x="9716" y="1879"/>
                </a:lnTo>
                <a:lnTo>
                  <a:pt x="9206" y="1879"/>
                </a:lnTo>
                <a:close/>
                <a:moveTo>
                  <a:pt x="8664" y="1879"/>
                </a:moveTo>
                <a:lnTo>
                  <a:pt x="8664" y="2315"/>
                </a:lnTo>
                <a:lnTo>
                  <a:pt x="9175" y="2315"/>
                </a:lnTo>
                <a:lnTo>
                  <a:pt x="9175" y="1879"/>
                </a:lnTo>
                <a:lnTo>
                  <a:pt x="8664" y="1879"/>
                </a:lnTo>
                <a:close/>
                <a:moveTo>
                  <a:pt x="8122" y="1879"/>
                </a:moveTo>
                <a:lnTo>
                  <a:pt x="8122" y="2315"/>
                </a:lnTo>
                <a:lnTo>
                  <a:pt x="8633" y="2315"/>
                </a:lnTo>
                <a:lnTo>
                  <a:pt x="8633" y="1879"/>
                </a:lnTo>
                <a:lnTo>
                  <a:pt x="8122" y="1879"/>
                </a:lnTo>
                <a:close/>
                <a:moveTo>
                  <a:pt x="7581" y="1879"/>
                </a:moveTo>
                <a:lnTo>
                  <a:pt x="7581" y="2315"/>
                </a:lnTo>
                <a:lnTo>
                  <a:pt x="8091" y="2315"/>
                </a:lnTo>
                <a:lnTo>
                  <a:pt x="8091" y="1879"/>
                </a:lnTo>
                <a:lnTo>
                  <a:pt x="7581" y="1879"/>
                </a:lnTo>
                <a:close/>
                <a:moveTo>
                  <a:pt x="7039" y="1879"/>
                </a:moveTo>
                <a:lnTo>
                  <a:pt x="7039" y="2315"/>
                </a:lnTo>
                <a:lnTo>
                  <a:pt x="7550" y="2315"/>
                </a:lnTo>
                <a:lnTo>
                  <a:pt x="7550" y="1879"/>
                </a:lnTo>
                <a:lnTo>
                  <a:pt x="7039" y="1879"/>
                </a:lnTo>
                <a:close/>
                <a:moveTo>
                  <a:pt x="6497" y="1879"/>
                </a:moveTo>
                <a:lnTo>
                  <a:pt x="6497" y="2315"/>
                </a:lnTo>
                <a:lnTo>
                  <a:pt x="7008" y="2315"/>
                </a:lnTo>
                <a:lnTo>
                  <a:pt x="7008" y="1879"/>
                </a:lnTo>
                <a:lnTo>
                  <a:pt x="6497" y="1879"/>
                </a:lnTo>
                <a:close/>
                <a:moveTo>
                  <a:pt x="5955" y="1879"/>
                </a:moveTo>
                <a:lnTo>
                  <a:pt x="5955" y="2315"/>
                </a:lnTo>
                <a:lnTo>
                  <a:pt x="6466" y="2315"/>
                </a:lnTo>
                <a:lnTo>
                  <a:pt x="6466" y="1879"/>
                </a:lnTo>
                <a:lnTo>
                  <a:pt x="5955" y="1879"/>
                </a:lnTo>
                <a:close/>
                <a:moveTo>
                  <a:pt x="5414" y="1879"/>
                </a:moveTo>
                <a:lnTo>
                  <a:pt x="5414" y="2315"/>
                </a:lnTo>
                <a:lnTo>
                  <a:pt x="5925" y="2315"/>
                </a:lnTo>
                <a:lnTo>
                  <a:pt x="5925" y="1879"/>
                </a:lnTo>
                <a:lnTo>
                  <a:pt x="5414" y="1879"/>
                </a:lnTo>
                <a:close/>
                <a:moveTo>
                  <a:pt x="4872" y="1879"/>
                </a:moveTo>
                <a:lnTo>
                  <a:pt x="4872" y="2315"/>
                </a:lnTo>
                <a:lnTo>
                  <a:pt x="5383" y="2315"/>
                </a:lnTo>
                <a:lnTo>
                  <a:pt x="5383" y="1879"/>
                </a:lnTo>
                <a:lnTo>
                  <a:pt x="4872" y="1879"/>
                </a:lnTo>
                <a:close/>
                <a:moveTo>
                  <a:pt x="4330" y="1879"/>
                </a:moveTo>
                <a:lnTo>
                  <a:pt x="4330" y="2315"/>
                </a:lnTo>
                <a:lnTo>
                  <a:pt x="4841" y="2315"/>
                </a:lnTo>
                <a:lnTo>
                  <a:pt x="4841" y="1879"/>
                </a:lnTo>
                <a:lnTo>
                  <a:pt x="4330" y="1879"/>
                </a:lnTo>
                <a:close/>
                <a:moveTo>
                  <a:pt x="3789" y="1879"/>
                </a:moveTo>
                <a:lnTo>
                  <a:pt x="3789" y="2315"/>
                </a:lnTo>
                <a:lnTo>
                  <a:pt x="4300" y="2315"/>
                </a:lnTo>
                <a:lnTo>
                  <a:pt x="4300" y="1879"/>
                </a:lnTo>
                <a:lnTo>
                  <a:pt x="3789" y="1879"/>
                </a:lnTo>
                <a:close/>
                <a:moveTo>
                  <a:pt x="3247" y="1879"/>
                </a:moveTo>
                <a:lnTo>
                  <a:pt x="3247" y="2315"/>
                </a:lnTo>
                <a:lnTo>
                  <a:pt x="3758" y="2315"/>
                </a:lnTo>
                <a:lnTo>
                  <a:pt x="3758" y="1879"/>
                </a:lnTo>
                <a:lnTo>
                  <a:pt x="3247" y="1879"/>
                </a:lnTo>
                <a:close/>
                <a:moveTo>
                  <a:pt x="2705" y="1879"/>
                </a:moveTo>
                <a:lnTo>
                  <a:pt x="2705" y="2315"/>
                </a:lnTo>
                <a:lnTo>
                  <a:pt x="3216" y="2315"/>
                </a:lnTo>
                <a:lnTo>
                  <a:pt x="3216" y="1879"/>
                </a:lnTo>
                <a:lnTo>
                  <a:pt x="2705" y="1879"/>
                </a:lnTo>
                <a:close/>
                <a:moveTo>
                  <a:pt x="2164" y="1879"/>
                </a:moveTo>
                <a:lnTo>
                  <a:pt x="2164" y="2315"/>
                </a:lnTo>
                <a:lnTo>
                  <a:pt x="2675" y="2315"/>
                </a:lnTo>
                <a:lnTo>
                  <a:pt x="2675" y="1879"/>
                </a:lnTo>
                <a:lnTo>
                  <a:pt x="2164" y="1879"/>
                </a:lnTo>
                <a:close/>
                <a:moveTo>
                  <a:pt x="1622" y="1879"/>
                </a:moveTo>
                <a:lnTo>
                  <a:pt x="1622" y="2315"/>
                </a:lnTo>
                <a:lnTo>
                  <a:pt x="2133" y="2315"/>
                </a:lnTo>
                <a:lnTo>
                  <a:pt x="2133" y="1879"/>
                </a:lnTo>
                <a:lnTo>
                  <a:pt x="1622" y="1879"/>
                </a:lnTo>
                <a:close/>
                <a:moveTo>
                  <a:pt x="1080" y="1879"/>
                </a:moveTo>
                <a:lnTo>
                  <a:pt x="1080" y="2315"/>
                </a:lnTo>
                <a:lnTo>
                  <a:pt x="1591" y="2315"/>
                </a:lnTo>
                <a:lnTo>
                  <a:pt x="1591" y="1879"/>
                </a:lnTo>
                <a:lnTo>
                  <a:pt x="1080" y="1879"/>
                </a:lnTo>
                <a:close/>
                <a:moveTo>
                  <a:pt x="539" y="1879"/>
                </a:moveTo>
                <a:lnTo>
                  <a:pt x="539" y="2315"/>
                </a:lnTo>
                <a:lnTo>
                  <a:pt x="1049" y="2315"/>
                </a:lnTo>
                <a:lnTo>
                  <a:pt x="1049" y="1879"/>
                </a:lnTo>
                <a:lnTo>
                  <a:pt x="539" y="1879"/>
                </a:lnTo>
                <a:close/>
                <a:moveTo>
                  <a:pt x="31" y="1879"/>
                </a:moveTo>
                <a:lnTo>
                  <a:pt x="31" y="2315"/>
                </a:lnTo>
                <a:lnTo>
                  <a:pt x="508" y="2315"/>
                </a:lnTo>
                <a:lnTo>
                  <a:pt x="508" y="1879"/>
                </a:lnTo>
                <a:lnTo>
                  <a:pt x="31" y="1879"/>
                </a:lnTo>
                <a:close/>
                <a:moveTo>
                  <a:pt x="14622" y="1416"/>
                </a:moveTo>
                <a:lnTo>
                  <a:pt x="14622" y="1851"/>
                </a:lnTo>
                <a:lnTo>
                  <a:pt x="15133" y="1851"/>
                </a:lnTo>
                <a:lnTo>
                  <a:pt x="15133" y="1416"/>
                </a:lnTo>
                <a:lnTo>
                  <a:pt x="14622" y="1416"/>
                </a:lnTo>
                <a:close/>
                <a:moveTo>
                  <a:pt x="14081" y="1416"/>
                </a:moveTo>
                <a:lnTo>
                  <a:pt x="14081" y="1851"/>
                </a:lnTo>
                <a:lnTo>
                  <a:pt x="14592" y="1851"/>
                </a:lnTo>
                <a:lnTo>
                  <a:pt x="14592" y="1416"/>
                </a:lnTo>
                <a:lnTo>
                  <a:pt x="14081" y="1416"/>
                </a:lnTo>
                <a:close/>
                <a:moveTo>
                  <a:pt x="13539" y="1416"/>
                </a:moveTo>
                <a:lnTo>
                  <a:pt x="13539" y="1851"/>
                </a:lnTo>
                <a:lnTo>
                  <a:pt x="14050" y="1851"/>
                </a:lnTo>
                <a:lnTo>
                  <a:pt x="14050" y="1416"/>
                </a:lnTo>
                <a:lnTo>
                  <a:pt x="13539" y="1416"/>
                </a:lnTo>
                <a:close/>
                <a:moveTo>
                  <a:pt x="12997" y="1416"/>
                </a:moveTo>
                <a:lnTo>
                  <a:pt x="12997" y="1851"/>
                </a:lnTo>
                <a:lnTo>
                  <a:pt x="13508" y="1851"/>
                </a:lnTo>
                <a:lnTo>
                  <a:pt x="13508" y="1416"/>
                </a:lnTo>
                <a:lnTo>
                  <a:pt x="12997" y="1416"/>
                </a:lnTo>
                <a:close/>
                <a:moveTo>
                  <a:pt x="12456" y="1416"/>
                </a:moveTo>
                <a:lnTo>
                  <a:pt x="12456" y="1851"/>
                </a:lnTo>
                <a:lnTo>
                  <a:pt x="12967" y="1851"/>
                </a:lnTo>
                <a:lnTo>
                  <a:pt x="12967" y="1416"/>
                </a:lnTo>
                <a:lnTo>
                  <a:pt x="12456" y="1416"/>
                </a:lnTo>
                <a:close/>
                <a:moveTo>
                  <a:pt x="11914" y="1416"/>
                </a:moveTo>
                <a:lnTo>
                  <a:pt x="11914" y="1851"/>
                </a:lnTo>
                <a:lnTo>
                  <a:pt x="12425" y="1851"/>
                </a:lnTo>
                <a:lnTo>
                  <a:pt x="12425" y="1416"/>
                </a:lnTo>
                <a:lnTo>
                  <a:pt x="11914" y="1416"/>
                </a:lnTo>
                <a:close/>
                <a:moveTo>
                  <a:pt x="11372" y="1416"/>
                </a:moveTo>
                <a:lnTo>
                  <a:pt x="11372" y="1851"/>
                </a:lnTo>
                <a:lnTo>
                  <a:pt x="11883" y="1851"/>
                </a:lnTo>
                <a:lnTo>
                  <a:pt x="11883" y="1416"/>
                </a:lnTo>
                <a:lnTo>
                  <a:pt x="11372" y="1416"/>
                </a:lnTo>
                <a:close/>
                <a:moveTo>
                  <a:pt x="10831" y="1416"/>
                </a:moveTo>
                <a:lnTo>
                  <a:pt x="10831" y="1851"/>
                </a:lnTo>
                <a:lnTo>
                  <a:pt x="11341" y="1851"/>
                </a:lnTo>
                <a:lnTo>
                  <a:pt x="11341" y="1416"/>
                </a:lnTo>
                <a:lnTo>
                  <a:pt x="10831" y="1416"/>
                </a:lnTo>
                <a:close/>
                <a:moveTo>
                  <a:pt x="10289" y="1416"/>
                </a:moveTo>
                <a:lnTo>
                  <a:pt x="10289" y="1851"/>
                </a:lnTo>
                <a:lnTo>
                  <a:pt x="10800" y="1851"/>
                </a:lnTo>
                <a:lnTo>
                  <a:pt x="10800" y="1416"/>
                </a:lnTo>
                <a:lnTo>
                  <a:pt x="10289" y="1416"/>
                </a:lnTo>
                <a:close/>
                <a:moveTo>
                  <a:pt x="9747" y="1416"/>
                </a:moveTo>
                <a:lnTo>
                  <a:pt x="9747" y="1851"/>
                </a:lnTo>
                <a:lnTo>
                  <a:pt x="10258" y="1851"/>
                </a:lnTo>
                <a:lnTo>
                  <a:pt x="10258" y="1416"/>
                </a:lnTo>
                <a:lnTo>
                  <a:pt x="9747" y="1416"/>
                </a:lnTo>
                <a:close/>
                <a:moveTo>
                  <a:pt x="9206" y="1416"/>
                </a:moveTo>
                <a:lnTo>
                  <a:pt x="9206" y="1851"/>
                </a:lnTo>
                <a:lnTo>
                  <a:pt x="9716" y="1851"/>
                </a:lnTo>
                <a:lnTo>
                  <a:pt x="9716" y="1416"/>
                </a:lnTo>
                <a:lnTo>
                  <a:pt x="9206" y="1416"/>
                </a:lnTo>
                <a:close/>
                <a:moveTo>
                  <a:pt x="8664" y="1416"/>
                </a:moveTo>
                <a:lnTo>
                  <a:pt x="8664" y="1851"/>
                </a:lnTo>
                <a:lnTo>
                  <a:pt x="9175" y="1851"/>
                </a:lnTo>
                <a:lnTo>
                  <a:pt x="9175" y="1416"/>
                </a:lnTo>
                <a:lnTo>
                  <a:pt x="8664" y="1416"/>
                </a:lnTo>
                <a:close/>
                <a:moveTo>
                  <a:pt x="8122" y="1416"/>
                </a:moveTo>
                <a:lnTo>
                  <a:pt x="8122" y="1851"/>
                </a:lnTo>
                <a:lnTo>
                  <a:pt x="8633" y="1851"/>
                </a:lnTo>
                <a:lnTo>
                  <a:pt x="8633" y="1416"/>
                </a:lnTo>
                <a:lnTo>
                  <a:pt x="8122" y="1416"/>
                </a:lnTo>
                <a:close/>
                <a:moveTo>
                  <a:pt x="7581" y="1416"/>
                </a:moveTo>
                <a:lnTo>
                  <a:pt x="7581" y="1851"/>
                </a:lnTo>
                <a:lnTo>
                  <a:pt x="8091" y="1851"/>
                </a:lnTo>
                <a:lnTo>
                  <a:pt x="8091" y="1416"/>
                </a:lnTo>
                <a:lnTo>
                  <a:pt x="7581" y="1416"/>
                </a:lnTo>
                <a:close/>
                <a:moveTo>
                  <a:pt x="7039" y="1416"/>
                </a:moveTo>
                <a:lnTo>
                  <a:pt x="7039" y="1851"/>
                </a:lnTo>
                <a:lnTo>
                  <a:pt x="7550" y="1851"/>
                </a:lnTo>
                <a:lnTo>
                  <a:pt x="7550" y="1416"/>
                </a:lnTo>
                <a:lnTo>
                  <a:pt x="7039" y="1416"/>
                </a:lnTo>
                <a:close/>
                <a:moveTo>
                  <a:pt x="6497" y="1416"/>
                </a:moveTo>
                <a:lnTo>
                  <a:pt x="6497" y="1851"/>
                </a:lnTo>
                <a:lnTo>
                  <a:pt x="7008" y="1851"/>
                </a:lnTo>
                <a:lnTo>
                  <a:pt x="7008" y="1416"/>
                </a:lnTo>
                <a:lnTo>
                  <a:pt x="6497" y="1416"/>
                </a:lnTo>
                <a:close/>
                <a:moveTo>
                  <a:pt x="5955" y="1416"/>
                </a:moveTo>
                <a:lnTo>
                  <a:pt x="5955" y="1851"/>
                </a:lnTo>
                <a:lnTo>
                  <a:pt x="6466" y="1851"/>
                </a:lnTo>
                <a:lnTo>
                  <a:pt x="6466" y="1416"/>
                </a:lnTo>
                <a:lnTo>
                  <a:pt x="5955" y="1416"/>
                </a:lnTo>
                <a:close/>
                <a:moveTo>
                  <a:pt x="5414" y="1416"/>
                </a:moveTo>
                <a:lnTo>
                  <a:pt x="5414" y="1851"/>
                </a:lnTo>
                <a:lnTo>
                  <a:pt x="5925" y="1851"/>
                </a:lnTo>
                <a:lnTo>
                  <a:pt x="5925" y="1416"/>
                </a:lnTo>
                <a:lnTo>
                  <a:pt x="5414" y="1416"/>
                </a:lnTo>
                <a:close/>
                <a:moveTo>
                  <a:pt x="4872" y="1416"/>
                </a:moveTo>
                <a:lnTo>
                  <a:pt x="4872" y="1851"/>
                </a:lnTo>
                <a:lnTo>
                  <a:pt x="5383" y="1851"/>
                </a:lnTo>
                <a:lnTo>
                  <a:pt x="5383" y="1416"/>
                </a:lnTo>
                <a:lnTo>
                  <a:pt x="4872" y="1416"/>
                </a:lnTo>
                <a:close/>
                <a:moveTo>
                  <a:pt x="4330" y="1416"/>
                </a:moveTo>
                <a:lnTo>
                  <a:pt x="4330" y="1851"/>
                </a:lnTo>
                <a:lnTo>
                  <a:pt x="4841" y="1851"/>
                </a:lnTo>
                <a:lnTo>
                  <a:pt x="4841" y="1416"/>
                </a:lnTo>
                <a:lnTo>
                  <a:pt x="4330" y="1416"/>
                </a:lnTo>
                <a:close/>
                <a:moveTo>
                  <a:pt x="3789" y="1416"/>
                </a:moveTo>
                <a:lnTo>
                  <a:pt x="3789" y="1851"/>
                </a:lnTo>
                <a:lnTo>
                  <a:pt x="4300" y="1851"/>
                </a:lnTo>
                <a:lnTo>
                  <a:pt x="4300" y="1416"/>
                </a:lnTo>
                <a:lnTo>
                  <a:pt x="3789" y="1416"/>
                </a:lnTo>
                <a:close/>
                <a:moveTo>
                  <a:pt x="3247" y="1416"/>
                </a:moveTo>
                <a:lnTo>
                  <a:pt x="3247" y="1851"/>
                </a:lnTo>
                <a:lnTo>
                  <a:pt x="3758" y="1851"/>
                </a:lnTo>
                <a:lnTo>
                  <a:pt x="3758" y="1416"/>
                </a:lnTo>
                <a:lnTo>
                  <a:pt x="3247" y="1416"/>
                </a:lnTo>
                <a:close/>
                <a:moveTo>
                  <a:pt x="2705" y="1416"/>
                </a:moveTo>
                <a:lnTo>
                  <a:pt x="2705" y="1851"/>
                </a:lnTo>
                <a:lnTo>
                  <a:pt x="3216" y="1851"/>
                </a:lnTo>
                <a:lnTo>
                  <a:pt x="3216" y="1416"/>
                </a:lnTo>
                <a:lnTo>
                  <a:pt x="2705" y="1416"/>
                </a:lnTo>
                <a:close/>
                <a:moveTo>
                  <a:pt x="2164" y="1416"/>
                </a:moveTo>
                <a:lnTo>
                  <a:pt x="2164" y="1851"/>
                </a:lnTo>
                <a:lnTo>
                  <a:pt x="2675" y="1851"/>
                </a:lnTo>
                <a:lnTo>
                  <a:pt x="2675" y="1416"/>
                </a:lnTo>
                <a:lnTo>
                  <a:pt x="2164" y="1416"/>
                </a:lnTo>
                <a:close/>
                <a:moveTo>
                  <a:pt x="1622" y="1416"/>
                </a:moveTo>
                <a:lnTo>
                  <a:pt x="1622" y="1851"/>
                </a:lnTo>
                <a:lnTo>
                  <a:pt x="2133" y="1851"/>
                </a:lnTo>
                <a:lnTo>
                  <a:pt x="2133" y="1416"/>
                </a:lnTo>
                <a:lnTo>
                  <a:pt x="1622" y="1416"/>
                </a:lnTo>
                <a:close/>
                <a:moveTo>
                  <a:pt x="1080" y="1416"/>
                </a:moveTo>
                <a:lnTo>
                  <a:pt x="1080" y="1851"/>
                </a:lnTo>
                <a:lnTo>
                  <a:pt x="1591" y="1851"/>
                </a:lnTo>
                <a:lnTo>
                  <a:pt x="1591" y="1416"/>
                </a:lnTo>
                <a:lnTo>
                  <a:pt x="1080" y="1416"/>
                </a:lnTo>
                <a:close/>
                <a:moveTo>
                  <a:pt x="539" y="1416"/>
                </a:moveTo>
                <a:lnTo>
                  <a:pt x="539" y="1851"/>
                </a:lnTo>
                <a:lnTo>
                  <a:pt x="1049" y="1851"/>
                </a:lnTo>
                <a:lnTo>
                  <a:pt x="1049" y="1416"/>
                </a:lnTo>
                <a:lnTo>
                  <a:pt x="539" y="1416"/>
                </a:lnTo>
                <a:close/>
                <a:moveTo>
                  <a:pt x="31" y="1416"/>
                </a:moveTo>
                <a:lnTo>
                  <a:pt x="31" y="1851"/>
                </a:lnTo>
                <a:lnTo>
                  <a:pt x="508" y="1851"/>
                </a:lnTo>
                <a:lnTo>
                  <a:pt x="508" y="1416"/>
                </a:lnTo>
                <a:lnTo>
                  <a:pt x="31" y="1416"/>
                </a:lnTo>
                <a:close/>
                <a:moveTo>
                  <a:pt x="14622" y="952"/>
                </a:moveTo>
                <a:lnTo>
                  <a:pt x="14622" y="1387"/>
                </a:lnTo>
                <a:lnTo>
                  <a:pt x="15133" y="1387"/>
                </a:lnTo>
                <a:lnTo>
                  <a:pt x="15133" y="952"/>
                </a:lnTo>
                <a:lnTo>
                  <a:pt x="14622" y="952"/>
                </a:lnTo>
                <a:close/>
                <a:moveTo>
                  <a:pt x="14081" y="952"/>
                </a:moveTo>
                <a:lnTo>
                  <a:pt x="14081" y="1387"/>
                </a:lnTo>
                <a:lnTo>
                  <a:pt x="14592" y="1387"/>
                </a:lnTo>
                <a:lnTo>
                  <a:pt x="14592" y="952"/>
                </a:lnTo>
                <a:lnTo>
                  <a:pt x="14081" y="952"/>
                </a:lnTo>
                <a:close/>
                <a:moveTo>
                  <a:pt x="13539" y="952"/>
                </a:moveTo>
                <a:lnTo>
                  <a:pt x="13539" y="1387"/>
                </a:lnTo>
                <a:lnTo>
                  <a:pt x="14050" y="1387"/>
                </a:lnTo>
                <a:lnTo>
                  <a:pt x="14050" y="952"/>
                </a:lnTo>
                <a:lnTo>
                  <a:pt x="13539" y="952"/>
                </a:lnTo>
                <a:close/>
                <a:moveTo>
                  <a:pt x="12997" y="952"/>
                </a:moveTo>
                <a:lnTo>
                  <a:pt x="12997" y="1387"/>
                </a:lnTo>
                <a:lnTo>
                  <a:pt x="13508" y="1387"/>
                </a:lnTo>
                <a:lnTo>
                  <a:pt x="13508" y="952"/>
                </a:lnTo>
                <a:lnTo>
                  <a:pt x="12997" y="952"/>
                </a:lnTo>
                <a:close/>
                <a:moveTo>
                  <a:pt x="12456" y="952"/>
                </a:moveTo>
                <a:lnTo>
                  <a:pt x="12456" y="1387"/>
                </a:lnTo>
                <a:lnTo>
                  <a:pt x="12967" y="1387"/>
                </a:lnTo>
                <a:lnTo>
                  <a:pt x="12967" y="952"/>
                </a:lnTo>
                <a:lnTo>
                  <a:pt x="12456" y="952"/>
                </a:lnTo>
                <a:close/>
                <a:moveTo>
                  <a:pt x="11914" y="952"/>
                </a:moveTo>
                <a:lnTo>
                  <a:pt x="11914" y="1387"/>
                </a:lnTo>
                <a:lnTo>
                  <a:pt x="12425" y="1387"/>
                </a:lnTo>
                <a:lnTo>
                  <a:pt x="12425" y="952"/>
                </a:lnTo>
                <a:lnTo>
                  <a:pt x="11914" y="952"/>
                </a:lnTo>
                <a:close/>
                <a:moveTo>
                  <a:pt x="11372" y="952"/>
                </a:moveTo>
                <a:lnTo>
                  <a:pt x="11372" y="1387"/>
                </a:lnTo>
                <a:lnTo>
                  <a:pt x="11883" y="1387"/>
                </a:lnTo>
                <a:lnTo>
                  <a:pt x="11883" y="952"/>
                </a:lnTo>
                <a:lnTo>
                  <a:pt x="11372" y="952"/>
                </a:lnTo>
                <a:close/>
                <a:moveTo>
                  <a:pt x="10831" y="952"/>
                </a:moveTo>
                <a:lnTo>
                  <a:pt x="10831" y="1387"/>
                </a:lnTo>
                <a:lnTo>
                  <a:pt x="11341" y="1387"/>
                </a:lnTo>
                <a:lnTo>
                  <a:pt x="11341" y="952"/>
                </a:lnTo>
                <a:lnTo>
                  <a:pt x="10831" y="952"/>
                </a:lnTo>
                <a:close/>
                <a:moveTo>
                  <a:pt x="10289" y="952"/>
                </a:moveTo>
                <a:lnTo>
                  <a:pt x="10289" y="1387"/>
                </a:lnTo>
                <a:lnTo>
                  <a:pt x="10800" y="1387"/>
                </a:lnTo>
                <a:lnTo>
                  <a:pt x="10800" y="952"/>
                </a:lnTo>
                <a:lnTo>
                  <a:pt x="10289" y="952"/>
                </a:lnTo>
                <a:close/>
                <a:moveTo>
                  <a:pt x="9747" y="952"/>
                </a:moveTo>
                <a:lnTo>
                  <a:pt x="9747" y="1387"/>
                </a:lnTo>
                <a:lnTo>
                  <a:pt x="10258" y="1387"/>
                </a:lnTo>
                <a:lnTo>
                  <a:pt x="10258" y="952"/>
                </a:lnTo>
                <a:lnTo>
                  <a:pt x="9747" y="952"/>
                </a:lnTo>
                <a:close/>
                <a:moveTo>
                  <a:pt x="9206" y="952"/>
                </a:moveTo>
                <a:lnTo>
                  <a:pt x="9206" y="1387"/>
                </a:lnTo>
                <a:lnTo>
                  <a:pt x="9716" y="1387"/>
                </a:lnTo>
                <a:lnTo>
                  <a:pt x="9716" y="952"/>
                </a:lnTo>
                <a:lnTo>
                  <a:pt x="9206" y="952"/>
                </a:lnTo>
                <a:close/>
                <a:moveTo>
                  <a:pt x="8664" y="952"/>
                </a:moveTo>
                <a:lnTo>
                  <a:pt x="8664" y="1387"/>
                </a:lnTo>
                <a:lnTo>
                  <a:pt x="9175" y="1387"/>
                </a:lnTo>
                <a:lnTo>
                  <a:pt x="9175" y="952"/>
                </a:lnTo>
                <a:lnTo>
                  <a:pt x="8664" y="952"/>
                </a:lnTo>
                <a:close/>
                <a:moveTo>
                  <a:pt x="8122" y="952"/>
                </a:moveTo>
                <a:lnTo>
                  <a:pt x="8122" y="1387"/>
                </a:lnTo>
                <a:lnTo>
                  <a:pt x="8633" y="1387"/>
                </a:lnTo>
                <a:lnTo>
                  <a:pt x="8633" y="952"/>
                </a:lnTo>
                <a:lnTo>
                  <a:pt x="8122" y="952"/>
                </a:lnTo>
                <a:close/>
                <a:moveTo>
                  <a:pt x="7581" y="952"/>
                </a:moveTo>
                <a:lnTo>
                  <a:pt x="7581" y="1387"/>
                </a:lnTo>
                <a:lnTo>
                  <a:pt x="8091" y="1387"/>
                </a:lnTo>
                <a:lnTo>
                  <a:pt x="8091" y="952"/>
                </a:lnTo>
                <a:lnTo>
                  <a:pt x="7581" y="952"/>
                </a:lnTo>
                <a:close/>
                <a:moveTo>
                  <a:pt x="7039" y="952"/>
                </a:moveTo>
                <a:lnTo>
                  <a:pt x="7039" y="1387"/>
                </a:lnTo>
                <a:lnTo>
                  <a:pt x="7550" y="1387"/>
                </a:lnTo>
                <a:lnTo>
                  <a:pt x="7550" y="952"/>
                </a:lnTo>
                <a:lnTo>
                  <a:pt x="7039" y="952"/>
                </a:lnTo>
                <a:close/>
                <a:moveTo>
                  <a:pt x="6497" y="952"/>
                </a:moveTo>
                <a:lnTo>
                  <a:pt x="6497" y="1387"/>
                </a:lnTo>
                <a:lnTo>
                  <a:pt x="7008" y="1387"/>
                </a:lnTo>
                <a:lnTo>
                  <a:pt x="7008" y="952"/>
                </a:lnTo>
                <a:lnTo>
                  <a:pt x="6497" y="952"/>
                </a:lnTo>
                <a:close/>
                <a:moveTo>
                  <a:pt x="5955" y="952"/>
                </a:moveTo>
                <a:lnTo>
                  <a:pt x="5955" y="1387"/>
                </a:lnTo>
                <a:lnTo>
                  <a:pt x="6466" y="1387"/>
                </a:lnTo>
                <a:lnTo>
                  <a:pt x="6466" y="952"/>
                </a:lnTo>
                <a:lnTo>
                  <a:pt x="5955" y="952"/>
                </a:lnTo>
                <a:close/>
                <a:moveTo>
                  <a:pt x="5414" y="952"/>
                </a:moveTo>
                <a:lnTo>
                  <a:pt x="5414" y="1387"/>
                </a:lnTo>
                <a:lnTo>
                  <a:pt x="5925" y="1387"/>
                </a:lnTo>
                <a:lnTo>
                  <a:pt x="5925" y="952"/>
                </a:lnTo>
                <a:lnTo>
                  <a:pt x="5414" y="952"/>
                </a:lnTo>
                <a:close/>
                <a:moveTo>
                  <a:pt x="4872" y="952"/>
                </a:moveTo>
                <a:lnTo>
                  <a:pt x="4872" y="1387"/>
                </a:lnTo>
                <a:lnTo>
                  <a:pt x="5383" y="1387"/>
                </a:lnTo>
                <a:lnTo>
                  <a:pt x="5383" y="952"/>
                </a:lnTo>
                <a:lnTo>
                  <a:pt x="4872" y="952"/>
                </a:lnTo>
                <a:close/>
                <a:moveTo>
                  <a:pt x="4330" y="952"/>
                </a:moveTo>
                <a:lnTo>
                  <a:pt x="4330" y="1387"/>
                </a:lnTo>
                <a:lnTo>
                  <a:pt x="4841" y="1387"/>
                </a:lnTo>
                <a:lnTo>
                  <a:pt x="4841" y="952"/>
                </a:lnTo>
                <a:lnTo>
                  <a:pt x="4330" y="952"/>
                </a:lnTo>
                <a:close/>
                <a:moveTo>
                  <a:pt x="3789" y="952"/>
                </a:moveTo>
                <a:lnTo>
                  <a:pt x="3789" y="1387"/>
                </a:lnTo>
                <a:lnTo>
                  <a:pt x="4300" y="1387"/>
                </a:lnTo>
                <a:lnTo>
                  <a:pt x="4300" y="952"/>
                </a:lnTo>
                <a:lnTo>
                  <a:pt x="3789" y="952"/>
                </a:lnTo>
                <a:close/>
                <a:moveTo>
                  <a:pt x="3247" y="952"/>
                </a:moveTo>
                <a:lnTo>
                  <a:pt x="3247" y="1387"/>
                </a:lnTo>
                <a:lnTo>
                  <a:pt x="3758" y="1387"/>
                </a:lnTo>
                <a:lnTo>
                  <a:pt x="3758" y="952"/>
                </a:lnTo>
                <a:lnTo>
                  <a:pt x="3247" y="952"/>
                </a:lnTo>
                <a:close/>
                <a:moveTo>
                  <a:pt x="2705" y="952"/>
                </a:moveTo>
                <a:lnTo>
                  <a:pt x="2705" y="1387"/>
                </a:lnTo>
                <a:lnTo>
                  <a:pt x="3216" y="1387"/>
                </a:lnTo>
                <a:lnTo>
                  <a:pt x="3216" y="952"/>
                </a:lnTo>
                <a:lnTo>
                  <a:pt x="2705" y="952"/>
                </a:lnTo>
                <a:close/>
                <a:moveTo>
                  <a:pt x="2164" y="952"/>
                </a:moveTo>
                <a:lnTo>
                  <a:pt x="2164" y="1387"/>
                </a:lnTo>
                <a:lnTo>
                  <a:pt x="2675" y="1387"/>
                </a:lnTo>
                <a:lnTo>
                  <a:pt x="2675" y="952"/>
                </a:lnTo>
                <a:lnTo>
                  <a:pt x="2164" y="952"/>
                </a:lnTo>
                <a:close/>
                <a:moveTo>
                  <a:pt x="1622" y="952"/>
                </a:moveTo>
                <a:lnTo>
                  <a:pt x="1622" y="1387"/>
                </a:lnTo>
                <a:lnTo>
                  <a:pt x="2133" y="1387"/>
                </a:lnTo>
                <a:lnTo>
                  <a:pt x="2133" y="952"/>
                </a:lnTo>
                <a:lnTo>
                  <a:pt x="1622" y="952"/>
                </a:lnTo>
                <a:close/>
                <a:moveTo>
                  <a:pt x="1080" y="952"/>
                </a:moveTo>
                <a:lnTo>
                  <a:pt x="1080" y="1387"/>
                </a:lnTo>
                <a:lnTo>
                  <a:pt x="1591" y="1387"/>
                </a:lnTo>
                <a:lnTo>
                  <a:pt x="1591" y="952"/>
                </a:lnTo>
                <a:lnTo>
                  <a:pt x="1080" y="952"/>
                </a:lnTo>
                <a:close/>
                <a:moveTo>
                  <a:pt x="539" y="952"/>
                </a:moveTo>
                <a:lnTo>
                  <a:pt x="539" y="1387"/>
                </a:lnTo>
                <a:lnTo>
                  <a:pt x="1049" y="1387"/>
                </a:lnTo>
                <a:lnTo>
                  <a:pt x="1049" y="952"/>
                </a:lnTo>
                <a:lnTo>
                  <a:pt x="539" y="952"/>
                </a:lnTo>
                <a:close/>
                <a:moveTo>
                  <a:pt x="31" y="952"/>
                </a:moveTo>
                <a:lnTo>
                  <a:pt x="31" y="1387"/>
                </a:lnTo>
                <a:lnTo>
                  <a:pt x="508" y="1387"/>
                </a:lnTo>
                <a:lnTo>
                  <a:pt x="508" y="952"/>
                </a:lnTo>
                <a:lnTo>
                  <a:pt x="31" y="952"/>
                </a:lnTo>
                <a:close/>
                <a:moveTo>
                  <a:pt x="14622" y="488"/>
                </a:moveTo>
                <a:lnTo>
                  <a:pt x="14622" y="923"/>
                </a:lnTo>
                <a:lnTo>
                  <a:pt x="15133" y="923"/>
                </a:lnTo>
                <a:lnTo>
                  <a:pt x="15133" y="488"/>
                </a:lnTo>
                <a:lnTo>
                  <a:pt x="14622" y="488"/>
                </a:lnTo>
                <a:close/>
                <a:moveTo>
                  <a:pt x="14081" y="488"/>
                </a:moveTo>
                <a:lnTo>
                  <a:pt x="14081" y="923"/>
                </a:lnTo>
                <a:lnTo>
                  <a:pt x="14592" y="923"/>
                </a:lnTo>
                <a:lnTo>
                  <a:pt x="14592" y="488"/>
                </a:lnTo>
                <a:lnTo>
                  <a:pt x="14081" y="488"/>
                </a:lnTo>
                <a:close/>
                <a:moveTo>
                  <a:pt x="13539" y="488"/>
                </a:moveTo>
                <a:lnTo>
                  <a:pt x="13539" y="923"/>
                </a:lnTo>
                <a:lnTo>
                  <a:pt x="14050" y="923"/>
                </a:lnTo>
                <a:lnTo>
                  <a:pt x="14050" y="488"/>
                </a:lnTo>
                <a:lnTo>
                  <a:pt x="13539" y="488"/>
                </a:lnTo>
                <a:close/>
                <a:moveTo>
                  <a:pt x="12997" y="488"/>
                </a:moveTo>
                <a:lnTo>
                  <a:pt x="12997" y="923"/>
                </a:lnTo>
                <a:lnTo>
                  <a:pt x="13508" y="923"/>
                </a:lnTo>
                <a:lnTo>
                  <a:pt x="13508" y="488"/>
                </a:lnTo>
                <a:lnTo>
                  <a:pt x="12997" y="488"/>
                </a:lnTo>
                <a:close/>
                <a:moveTo>
                  <a:pt x="12456" y="488"/>
                </a:moveTo>
                <a:lnTo>
                  <a:pt x="12456" y="923"/>
                </a:lnTo>
                <a:lnTo>
                  <a:pt x="12967" y="923"/>
                </a:lnTo>
                <a:lnTo>
                  <a:pt x="12967" y="488"/>
                </a:lnTo>
                <a:lnTo>
                  <a:pt x="12456" y="488"/>
                </a:lnTo>
                <a:close/>
                <a:moveTo>
                  <a:pt x="11914" y="488"/>
                </a:moveTo>
                <a:lnTo>
                  <a:pt x="11914" y="923"/>
                </a:lnTo>
                <a:lnTo>
                  <a:pt x="12425" y="923"/>
                </a:lnTo>
                <a:lnTo>
                  <a:pt x="12425" y="488"/>
                </a:lnTo>
                <a:lnTo>
                  <a:pt x="11914" y="488"/>
                </a:lnTo>
                <a:close/>
                <a:moveTo>
                  <a:pt x="11372" y="488"/>
                </a:moveTo>
                <a:lnTo>
                  <a:pt x="11372" y="923"/>
                </a:lnTo>
                <a:lnTo>
                  <a:pt x="11883" y="923"/>
                </a:lnTo>
                <a:lnTo>
                  <a:pt x="11883" y="488"/>
                </a:lnTo>
                <a:lnTo>
                  <a:pt x="11372" y="488"/>
                </a:lnTo>
                <a:close/>
                <a:moveTo>
                  <a:pt x="10831" y="488"/>
                </a:moveTo>
                <a:lnTo>
                  <a:pt x="10831" y="923"/>
                </a:lnTo>
                <a:lnTo>
                  <a:pt x="11341" y="923"/>
                </a:lnTo>
                <a:lnTo>
                  <a:pt x="11341" y="488"/>
                </a:lnTo>
                <a:lnTo>
                  <a:pt x="10831" y="488"/>
                </a:lnTo>
                <a:close/>
                <a:moveTo>
                  <a:pt x="10289" y="488"/>
                </a:moveTo>
                <a:lnTo>
                  <a:pt x="10289" y="923"/>
                </a:lnTo>
                <a:lnTo>
                  <a:pt x="10800" y="923"/>
                </a:lnTo>
                <a:lnTo>
                  <a:pt x="10800" y="488"/>
                </a:lnTo>
                <a:lnTo>
                  <a:pt x="10289" y="488"/>
                </a:lnTo>
                <a:close/>
                <a:moveTo>
                  <a:pt x="9747" y="488"/>
                </a:moveTo>
                <a:lnTo>
                  <a:pt x="9747" y="923"/>
                </a:lnTo>
                <a:lnTo>
                  <a:pt x="10258" y="923"/>
                </a:lnTo>
                <a:lnTo>
                  <a:pt x="10258" y="488"/>
                </a:lnTo>
                <a:lnTo>
                  <a:pt x="9747" y="488"/>
                </a:lnTo>
                <a:close/>
                <a:moveTo>
                  <a:pt x="9206" y="488"/>
                </a:moveTo>
                <a:lnTo>
                  <a:pt x="9206" y="923"/>
                </a:lnTo>
                <a:lnTo>
                  <a:pt x="9716" y="923"/>
                </a:lnTo>
                <a:lnTo>
                  <a:pt x="9716" y="488"/>
                </a:lnTo>
                <a:lnTo>
                  <a:pt x="9206" y="488"/>
                </a:lnTo>
                <a:close/>
                <a:moveTo>
                  <a:pt x="8664" y="488"/>
                </a:moveTo>
                <a:lnTo>
                  <a:pt x="8664" y="923"/>
                </a:lnTo>
                <a:lnTo>
                  <a:pt x="9175" y="923"/>
                </a:lnTo>
                <a:lnTo>
                  <a:pt x="9175" y="488"/>
                </a:lnTo>
                <a:lnTo>
                  <a:pt x="8664" y="488"/>
                </a:lnTo>
                <a:close/>
                <a:moveTo>
                  <a:pt x="8122" y="488"/>
                </a:moveTo>
                <a:lnTo>
                  <a:pt x="8122" y="923"/>
                </a:lnTo>
                <a:lnTo>
                  <a:pt x="8633" y="923"/>
                </a:lnTo>
                <a:lnTo>
                  <a:pt x="8633" y="488"/>
                </a:lnTo>
                <a:lnTo>
                  <a:pt x="8122" y="488"/>
                </a:lnTo>
                <a:close/>
                <a:moveTo>
                  <a:pt x="7581" y="488"/>
                </a:moveTo>
                <a:lnTo>
                  <a:pt x="7581" y="923"/>
                </a:lnTo>
                <a:lnTo>
                  <a:pt x="8091" y="923"/>
                </a:lnTo>
                <a:lnTo>
                  <a:pt x="8091" y="488"/>
                </a:lnTo>
                <a:lnTo>
                  <a:pt x="7581" y="488"/>
                </a:lnTo>
                <a:close/>
                <a:moveTo>
                  <a:pt x="7039" y="488"/>
                </a:moveTo>
                <a:lnTo>
                  <a:pt x="7039" y="923"/>
                </a:lnTo>
                <a:lnTo>
                  <a:pt x="7550" y="923"/>
                </a:lnTo>
                <a:lnTo>
                  <a:pt x="7550" y="488"/>
                </a:lnTo>
                <a:lnTo>
                  <a:pt x="7039" y="488"/>
                </a:lnTo>
                <a:close/>
                <a:moveTo>
                  <a:pt x="6497" y="488"/>
                </a:moveTo>
                <a:lnTo>
                  <a:pt x="6497" y="923"/>
                </a:lnTo>
                <a:lnTo>
                  <a:pt x="7008" y="923"/>
                </a:lnTo>
                <a:lnTo>
                  <a:pt x="7008" y="488"/>
                </a:lnTo>
                <a:lnTo>
                  <a:pt x="6497" y="488"/>
                </a:lnTo>
                <a:close/>
                <a:moveTo>
                  <a:pt x="5955" y="488"/>
                </a:moveTo>
                <a:lnTo>
                  <a:pt x="5955" y="923"/>
                </a:lnTo>
                <a:lnTo>
                  <a:pt x="6466" y="923"/>
                </a:lnTo>
                <a:lnTo>
                  <a:pt x="6466" y="488"/>
                </a:lnTo>
                <a:lnTo>
                  <a:pt x="5955" y="488"/>
                </a:lnTo>
                <a:close/>
                <a:moveTo>
                  <a:pt x="5414" y="488"/>
                </a:moveTo>
                <a:lnTo>
                  <a:pt x="5414" y="923"/>
                </a:lnTo>
                <a:lnTo>
                  <a:pt x="5925" y="923"/>
                </a:lnTo>
                <a:lnTo>
                  <a:pt x="5925" y="488"/>
                </a:lnTo>
                <a:lnTo>
                  <a:pt x="5414" y="488"/>
                </a:lnTo>
                <a:close/>
                <a:moveTo>
                  <a:pt x="4872" y="488"/>
                </a:moveTo>
                <a:lnTo>
                  <a:pt x="4872" y="923"/>
                </a:lnTo>
                <a:lnTo>
                  <a:pt x="5383" y="923"/>
                </a:lnTo>
                <a:lnTo>
                  <a:pt x="5383" y="488"/>
                </a:lnTo>
                <a:lnTo>
                  <a:pt x="4872" y="488"/>
                </a:lnTo>
                <a:close/>
                <a:moveTo>
                  <a:pt x="4330" y="488"/>
                </a:moveTo>
                <a:lnTo>
                  <a:pt x="4330" y="923"/>
                </a:lnTo>
                <a:lnTo>
                  <a:pt x="4841" y="923"/>
                </a:lnTo>
                <a:lnTo>
                  <a:pt x="4841" y="488"/>
                </a:lnTo>
                <a:lnTo>
                  <a:pt x="4330" y="488"/>
                </a:lnTo>
                <a:close/>
                <a:moveTo>
                  <a:pt x="3789" y="488"/>
                </a:moveTo>
                <a:lnTo>
                  <a:pt x="3789" y="923"/>
                </a:lnTo>
                <a:lnTo>
                  <a:pt x="4300" y="923"/>
                </a:lnTo>
                <a:lnTo>
                  <a:pt x="4300" y="488"/>
                </a:lnTo>
                <a:lnTo>
                  <a:pt x="3789" y="488"/>
                </a:lnTo>
                <a:close/>
                <a:moveTo>
                  <a:pt x="3247" y="488"/>
                </a:moveTo>
                <a:lnTo>
                  <a:pt x="3247" y="923"/>
                </a:lnTo>
                <a:lnTo>
                  <a:pt x="3758" y="923"/>
                </a:lnTo>
                <a:lnTo>
                  <a:pt x="3758" y="488"/>
                </a:lnTo>
                <a:lnTo>
                  <a:pt x="3247" y="488"/>
                </a:lnTo>
                <a:close/>
                <a:moveTo>
                  <a:pt x="2705" y="488"/>
                </a:moveTo>
                <a:lnTo>
                  <a:pt x="2705" y="923"/>
                </a:lnTo>
                <a:lnTo>
                  <a:pt x="3216" y="923"/>
                </a:lnTo>
                <a:lnTo>
                  <a:pt x="3216" y="488"/>
                </a:lnTo>
                <a:lnTo>
                  <a:pt x="2705" y="488"/>
                </a:lnTo>
                <a:close/>
                <a:moveTo>
                  <a:pt x="2164" y="488"/>
                </a:moveTo>
                <a:lnTo>
                  <a:pt x="2164" y="923"/>
                </a:lnTo>
                <a:lnTo>
                  <a:pt x="2675" y="923"/>
                </a:lnTo>
                <a:lnTo>
                  <a:pt x="2675" y="488"/>
                </a:lnTo>
                <a:lnTo>
                  <a:pt x="2164" y="488"/>
                </a:lnTo>
                <a:close/>
                <a:moveTo>
                  <a:pt x="1622" y="488"/>
                </a:moveTo>
                <a:lnTo>
                  <a:pt x="1622" y="923"/>
                </a:lnTo>
                <a:lnTo>
                  <a:pt x="2133" y="923"/>
                </a:lnTo>
                <a:lnTo>
                  <a:pt x="2133" y="488"/>
                </a:lnTo>
                <a:lnTo>
                  <a:pt x="1622" y="488"/>
                </a:lnTo>
                <a:close/>
                <a:moveTo>
                  <a:pt x="1080" y="488"/>
                </a:moveTo>
                <a:lnTo>
                  <a:pt x="1080" y="923"/>
                </a:lnTo>
                <a:lnTo>
                  <a:pt x="1591" y="923"/>
                </a:lnTo>
                <a:lnTo>
                  <a:pt x="1591" y="488"/>
                </a:lnTo>
                <a:lnTo>
                  <a:pt x="1080" y="488"/>
                </a:lnTo>
                <a:close/>
                <a:moveTo>
                  <a:pt x="539" y="488"/>
                </a:moveTo>
                <a:lnTo>
                  <a:pt x="539" y="923"/>
                </a:lnTo>
                <a:lnTo>
                  <a:pt x="1049" y="923"/>
                </a:lnTo>
                <a:lnTo>
                  <a:pt x="1049" y="488"/>
                </a:lnTo>
                <a:lnTo>
                  <a:pt x="539" y="488"/>
                </a:lnTo>
                <a:close/>
                <a:moveTo>
                  <a:pt x="31" y="488"/>
                </a:moveTo>
                <a:lnTo>
                  <a:pt x="31" y="923"/>
                </a:lnTo>
                <a:lnTo>
                  <a:pt x="508" y="923"/>
                </a:lnTo>
                <a:lnTo>
                  <a:pt x="508" y="488"/>
                </a:lnTo>
                <a:lnTo>
                  <a:pt x="31" y="488"/>
                </a:lnTo>
                <a:close/>
                <a:moveTo>
                  <a:pt x="0" y="0"/>
                </a:moveTo>
                <a:lnTo>
                  <a:pt x="31" y="0"/>
                </a:lnTo>
                <a:lnTo>
                  <a:pt x="31" y="460"/>
                </a:lnTo>
                <a:lnTo>
                  <a:pt x="508" y="460"/>
                </a:lnTo>
                <a:lnTo>
                  <a:pt x="508" y="0"/>
                </a:lnTo>
                <a:lnTo>
                  <a:pt x="539" y="0"/>
                </a:lnTo>
                <a:lnTo>
                  <a:pt x="539" y="460"/>
                </a:lnTo>
                <a:lnTo>
                  <a:pt x="1049" y="460"/>
                </a:lnTo>
                <a:lnTo>
                  <a:pt x="1049" y="0"/>
                </a:lnTo>
                <a:lnTo>
                  <a:pt x="1080" y="0"/>
                </a:lnTo>
                <a:lnTo>
                  <a:pt x="1080" y="460"/>
                </a:lnTo>
                <a:lnTo>
                  <a:pt x="1591" y="460"/>
                </a:lnTo>
                <a:lnTo>
                  <a:pt x="1591" y="0"/>
                </a:lnTo>
                <a:lnTo>
                  <a:pt x="1622" y="0"/>
                </a:lnTo>
                <a:lnTo>
                  <a:pt x="1622" y="460"/>
                </a:lnTo>
                <a:lnTo>
                  <a:pt x="2133" y="460"/>
                </a:lnTo>
                <a:lnTo>
                  <a:pt x="2133" y="0"/>
                </a:lnTo>
                <a:lnTo>
                  <a:pt x="2164" y="0"/>
                </a:lnTo>
                <a:lnTo>
                  <a:pt x="2164" y="460"/>
                </a:lnTo>
                <a:lnTo>
                  <a:pt x="2675" y="460"/>
                </a:lnTo>
                <a:lnTo>
                  <a:pt x="2675" y="0"/>
                </a:lnTo>
                <a:lnTo>
                  <a:pt x="2705" y="0"/>
                </a:lnTo>
                <a:lnTo>
                  <a:pt x="2705" y="460"/>
                </a:lnTo>
                <a:lnTo>
                  <a:pt x="3216" y="460"/>
                </a:lnTo>
                <a:lnTo>
                  <a:pt x="3216" y="0"/>
                </a:lnTo>
                <a:lnTo>
                  <a:pt x="3247" y="0"/>
                </a:lnTo>
                <a:lnTo>
                  <a:pt x="3247" y="460"/>
                </a:lnTo>
                <a:lnTo>
                  <a:pt x="3758" y="460"/>
                </a:lnTo>
                <a:lnTo>
                  <a:pt x="3758" y="0"/>
                </a:lnTo>
                <a:lnTo>
                  <a:pt x="3789" y="0"/>
                </a:lnTo>
                <a:lnTo>
                  <a:pt x="3789" y="460"/>
                </a:lnTo>
                <a:lnTo>
                  <a:pt x="4300" y="460"/>
                </a:lnTo>
                <a:lnTo>
                  <a:pt x="4300" y="0"/>
                </a:lnTo>
                <a:lnTo>
                  <a:pt x="4330" y="0"/>
                </a:lnTo>
                <a:lnTo>
                  <a:pt x="4330" y="460"/>
                </a:lnTo>
                <a:lnTo>
                  <a:pt x="4841" y="460"/>
                </a:lnTo>
                <a:lnTo>
                  <a:pt x="4841" y="0"/>
                </a:lnTo>
                <a:lnTo>
                  <a:pt x="4872" y="0"/>
                </a:lnTo>
                <a:lnTo>
                  <a:pt x="4872" y="460"/>
                </a:lnTo>
                <a:lnTo>
                  <a:pt x="5383" y="460"/>
                </a:lnTo>
                <a:lnTo>
                  <a:pt x="5383" y="0"/>
                </a:lnTo>
                <a:lnTo>
                  <a:pt x="5414" y="0"/>
                </a:lnTo>
                <a:lnTo>
                  <a:pt x="5414" y="460"/>
                </a:lnTo>
                <a:lnTo>
                  <a:pt x="5925" y="460"/>
                </a:lnTo>
                <a:lnTo>
                  <a:pt x="5925" y="0"/>
                </a:lnTo>
                <a:lnTo>
                  <a:pt x="5955" y="0"/>
                </a:lnTo>
                <a:lnTo>
                  <a:pt x="5955" y="460"/>
                </a:lnTo>
                <a:lnTo>
                  <a:pt x="6466" y="460"/>
                </a:lnTo>
                <a:lnTo>
                  <a:pt x="6466" y="0"/>
                </a:lnTo>
                <a:lnTo>
                  <a:pt x="6497" y="0"/>
                </a:lnTo>
                <a:lnTo>
                  <a:pt x="6497" y="460"/>
                </a:lnTo>
                <a:lnTo>
                  <a:pt x="7008" y="460"/>
                </a:lnTo>
                <a:lnTo>
                  <a:pt x="7008" y="0"/>
                </a:lnTo>
                <a:lnTo>
                  <a:pt x="7039" y="0"/>
                </a:lnTo>
                <a:lnTo>
                  <a:pt x="7039" y="460"/>
                </a:lnTo>
                <a:lnTo>
                  <a:pt x="7550" y="460"/>
                </a:lnTo>
                <a:lnTo>
                  <a:pt x="7550" y="0"/>
                </a:lnTo>
                <a:lnTo>
                  <a:pt x="7581" y="0"/>
                </a:lnTo>
                <a:lnTo>
                  <a:pt x="7581" y="460"/>
                </a:lnTo>
                <a:lnTo>
                  <a:pt x="8091" y="460"/>
                </a:lnTo>
                <a:lnTo>
                  <a:pt x="8091" y="0"/>
                </a:lnTo>
                <a:lnTo>
                  <a:pt x="8122" y="0"/>
                </a:lnTo>
                <a:lnTo>
                  <a:pt x="8122" y="460"/>
                </a:lnTo>
                <a:lnTo>
                  <a:pt x="8633" y="460"/>
                </a:lnTo>
                <a:lnTo>
                  <a:pt x="8633" y="0"/>
                </a:lnTo>
                <a:lnTo>
                  <a:pt x="8664" y="0"/>
                </a:lnTo>
                <a:lnTo>
                  <a:pt x="8664" y="460"/>
                </a:lnTo>
                <a:lnTo>
                  <a:pt x="9175" y="460"/>
                </a:lnTo>
                <a:lnTo>
                  <a:pt x="9175" y="0"/>
                </a:lnTo>
                <a:lnTo>
                  <a:pt x="9206" y="0"/>
                </a:lnTo>
                <a:lnTo>
                  <a:pt x="9206" y="460"/>
                </a:lnTo>
                <a:lnTo>
                  <a:pt x="9716" y="460"/>
                </a:lnTo>
                <a:lnTo>
                  <a:pt x="9716" y="0"/>
                </a:lnTo>
                <a:lnTo>
                  <a:pt x="9747" y="0"/>
                </a:lnTo>
                <a:lnTo>
                  <a:pt x="9747" y="460"/>
                </a:lnTo>
                <a:lnTo>
                  <a:pt x="10258" y="460"/>
                </a:lnTo>
                <a:lnTo>
                  <a:pt x="10258" y="0"/>
                </a:lnTo>
                <a:lnTo>
                  <a:pt x="10289" y="0"/>
                </a:lnTo>
                <a:lnTo>
                  <a:pt x="10289" y="460"/>
                </a:lnTo>
                <a:lnTo>
                  <a:pt x="10800" y="460"/>
                </a:lnTo>
                <a:lnTo>
                  <a:pt x="10800" y="0"/>
                </a:lnTo>
                <a:lnTo>
                  <a:pt x="10831" y="0"/>
                </a:lnTo>
                <a:lnTo>
                  <a:pt x="10831" y="460"/>
                </a:lnTo>
                <a:lnTo>
                  <a:pt x="11341" y="460"/>
                </a:lnTo>
                <a:lnTo>
                  <a:pt x="11341" y="0"/>
                </a:lnTo>
                <a:lnTo>
                  <a:pt x="11372" y="0"/>
                </a:lnTo>
                <a:lnTo>
                  <a:pt x="11372" y="460"/>
                </a:lnTo>
                <a:lnTo>
                  <a:pt x="11883" y="460"/>
                </a:lnTo>
                <a:lnTo>
                  <a:pt x="11883" y="0"/>
                </a:lnTo>
                <a:lnTo>
                  <a:pt x="11914" y="0"/>
                </a:lnTo>
                <a:lnTo>
                  <a:pt x="11914" y="460"/>
                </a:lnTo>
                <a:lnTo>
                  <a:pt x="12425" y="460"/>
                </a:lnTo>
                <a:lnTo>
                  <a:pt x="12425" y="0"/>
                </a:lnTo>
                <a:lnTo>
                  <a:pt x="12456" y="0"/>
                </a:lnTo>
                <a:lnTo>
                  <a:pt x="12456" y="460"/>
                </a:lnTo>
                <a:lnTo>
                  <a:pt x="12967" y="460"/>
                </a:lnTo>
                <a:lnTo>
                  <a:pt x="12967" y="0"/>
                </a:lnTo>
                <a:lnTo>
                  <a:pt x="12997" y="0"/>
                </a:lnTo>
                <a:lnTo>
                  <a:pt x="12997" y="460"/>
                </a:lnTo>
                <a:lnTo>
                  <a:pt x="13508" y="460"/>
                </a:lnTo>
                <a:lnTo>
                  <a:pt x="13508" y="0"/>
                </a:lnTo>
                <a:lnTo>
                  <a:pt x="13539" y="0"/>
                </a:lnTo>
                <a:lnTo>
                  <a:pt x="13539" y="460"/>
                </a:lnTo>
                <a:lnTo>
                  <a:pt x="14050" y="460"/>
                </a:lnTo>
                <a:lnTo>
                  <a:pt x="14050" y="0"/>
                </a:lnTo>
                <a:lnTo>
                  <a:pt x="14081" y="0"/>
                </a:lnTo>
                <a:lnTo>
                  <a:pt x="14081" y="460"/>
                </a:lnTo>
                <a:lnTo>
                  <a:pt x="14592" y="460"/>
                </a:lnTo>
                <a:lnTo>
                  <a:pt x="14592" y="0"/>
                </a:lnTo>
                <a:lnTo>
                  <a:pt x="14622" y="0"/>
                </a:lnTo>
                <a:lnTo>
                  <a:pt x="14622" y="460"/>
                </a:lnTo>
                <a:lnTo>
                  <a:pt x="15133" y="460"/>
                </a:lnTo>
                <a:lnTo>
                  <a:pt x="15133" y="0"/>
                </a:lnTo>
                <a:lnTo>
                  <a:pt x="15164" y="0"/>
                </a:lnTo>
                <a:lnTo>
                  <a:pt x="15164" y="5228"/>
                </a:lnTo>
                <a:lnTo>
                  <a:pt x="15133" y="5257"/>
                </a:lnTo>
                <a:lnTo>
                  <a:pt x="15133" y="5126"/>
                </a:lnTo>
                <a:lnTo>
                  <a:pt x="14622" y="5126"/>
                </a:lnTo>
                <a:lnTo>
                  <a:pt x="14622" y="5562"/>
                </a:lnTo>
                <a:lnTo>
                  <a:pt x="14810" y="5562"/>
                </a:lnTo>
                <a:lnTo>
                  <a:pt x="14780" y="5590"/>
                </a:lnTo>
                <a:lnTo>
                  <a:pt x="14622" y="5590"/>
                </a:lnTo>
                <a:lnTo>
                  <a:pt x="14622" y="5739"/>
                </a:lnTo>
                <a:lnTo>
                  <a:pt x="14592" y="5768"/>
                </a:lnTo>
                <a:lnTo>
                  <a:pt x="14592" y="5590"/>
                </a:lnTo>
                <a:lnTo>
                  <a:pt x="14081" y="5590"/>
                </a:lnTo>
                <a:lnTo>
                  <a:pt x="14081" y="6026"/>
                </a:lnTo>
                <a:lnTo>
                  <a:pt x="14319" y="6026"/>
                </a:lnTo>
                <a:lnTo>
                  <a:pt x="14289" y="6054"/>
                </a:lnTo>
                <a:lnTo>
                  <a:pt x="14081" y="6054"/>
                </a:lnTo>
                <a:lnTo>
                  <a:pt x="14081" y="6251"/>
                </a:lnTo>
                <a:lnTo>
                  <a:pt x="14050" y="6280"/>
                </a:lnTo>
                <a:lnTo>
                  <a:pt x="14050" y="6054"/>
                </a:lnTo>
                <a:lnTo>
                  <a:pt x="13539" y="6054"/>
                </a:lnTo>
                <a:lnTo>
                  <a:pt x="13539" y="6460"/>
                </a:lnTo>
                <a:lnTo>
                  <a:pt x="13508" y="6460"/>
                </a:lnTo>
                <a:lnTo>
                  <a:pt x="13508" y="6054"/>
                </a:lnTo>
                <a:lnTo>
                  <a:pt x="12997" y="6054"/>
                </a:lnTo>
                <a:lnTo>
                  <a:pt x="12997" y="6460"/>
                </a:lnTo>
                <a:lnTo>
                  <a:pt x="12967" y="6460"/>
                </a:lnTo>
                <a:lnTo>
                  <a:pt x="12967" y="6054"/>
                </a:lnTo>
                <a:lnTo>
                  <a:pt x="12456" y="6054"/>
                </a:lnTo>
                <a:lnTo>
                  <a:pt x="12456" y="6460"/>
                </a:lnTo>
                <a:lnTo>
                  <a:pt x="12425" y="6460"/>
                </a:lnTo>
                <a:lnTo>
                  <a:pt x="12425" y="6054"/>
                </a:lnTo>
                <a:lnTo>
                  <a:pt x="11914" y="6054"/>
                </a:lnTo>
                <a:lnTo>
                  <a:pt x="11914" y="6460"/>
                </a:lnTo>
                <a:lnTo>
                  <a:pt x="11883" y="6460"/>
                </a:lnTo>
                <a:lnTo>
                  <a:pt x="11883" y="6054"/>
                </a:lnTo>
                <a:lnTo>
                  <a:pt x="11372" y="6054"/>
                </a:lnTo>
                <a:lnTo>
                  <a:pt x="11372" y="6460"/>
                </a:lnTo>
                <a:lnTo>
                  <a:pt x="11341" y="6460"/>
                </a:lnTo>
                <a:lnTo>
                  <a:pt x="11341" y="6054"/>
                </a:lnTo>
                <a:lnTo>
                  <a:pt x="10831" y="6054"/>
                </a:lnTo>
                <a:lnTo>
                  <a:pt x="10831" y="6460"/>
                </a:lnTo>
                <a:lnTo>
                  <a:pt x="10800" y="6460"/>
                </a:lnTo>
                <a:lnTo>
                  <a:pt x="10800" y="6054"/>
                </a:lnTo>
                <a:lnTo>
                  <a:pt x="10289" y="6054"/>
                </a:lnTo>
                <a:lnTo>
                  <a:pt x="10289" y="6460"/>
                </a:lnTo>
                <a:lnTo>
                  <a:pt x="10258" y="6460"/>
                </a:lnTo>
                <a:lnTo>
                  <a:pt x="10258" y="6054"/>
                </a:lnTo>
                <a:lnTo>
                  <a:pt x="9747" y="6054"/>
                </a:lnTo>
                <a:lnTo>
                  <a:pt x="9747" y="6460"/>
                </a:lnTo>
                <a:lnTo>
                  <a:pt x="9716" y="6460"/>
                </a:lnTo>
                <a:lnTo>
                  <a:pt x="9716" y="6054"/>
                </a:lnTo>
                <a:lnTo>
                  <a:pt x="9206" y="6054"/>
                </a:lnTo>
                <a:lnTo>
                  <a:pt x="9206" y="6460"/>
                </a:lnTo>
                <a:lnTo>
                  <a:pt x="9175" y="6460"/>
                </a:lnTo>
                <a:lnTo>
                  <a:pt x="9175" y="6054"/>
                </a:lnTo>
                <a:lnTo>
                  <a:pt x="8664" y="6054"/>
                </a:lnTo>
                <a:lnTo>
                  <a:pt x="8664" y="6460"/>
                </a:lnTo>
                <a:lnTo>
                  <a:pt x="8633" y="6460"/>
                </a:lnTo>
                <a:lnTo>
                  <a:pt x="8633" y="6054"/>
                </a:lnTo>
                <a:lnTo>
                  <a:pt x="8122" y="6054"/>
                </a:lnTo>
                <a:lnTo>
                  <a:pt x="8122" y="6460"/>
                </a:lnTo>
                <a:lnTo>
                  <a:pt x="8091" y="6460"/>
                </a:lnTo>
                <a:lnTo>
                  <a:pt x="8091" y="6054"/>
                </a:lnTo>
                <a:lnTo>
                  <a:pt x="7581" y="6054"/>
                </a:lnTo>
                <a:lnTo>
                  <a:pt x="7581" y="6460"/>
                </a:lnTo>
                <a:lnTo>
                  <a:pt x="7550" y="6460"/>
                </a:lnTo>
                <a:lnTo>
                  <a:pt x="7550" y="6054"/>
                </a:lnTo>
                <a:lnTo>
                  <a:pt x="7039" y="6054"/>
                </a:lnTo>
                <a:lnTo>
                  <a:pt x="7039" y="6460"/>
                </a:lnTo>
                <a:lnTo>
                  <a:pt x="7008" y="6460"/>
                </a:lnTo>
                <a:lnTo>
                  <a:pt x="7008" y="6054"/>
                </a:lnTo>
                <a:lnTo>
                  <a:pt x="6497" y="6054"/>
                </a:lnTo>
                <a:lnTo>
                  <a:pt x="6497" y="6460"/>
                </a:lnTo>
                <a:lnTo>
                  <a:pt x="6466" y="6460"/>
                </a:lnTo>
                <a:lnTo>
                  <a:pt x="6466" y="6054"/>
                </a:lnTo>
                <a:lnTo>
                  <a:pt x="5955" y="6054"/>
                </a:lnTo>
                <a:lnTo>
                  <a:pt x="5955" y="6460"/>
                </a:lnTo>
                <a:lnTo>
                  <a:pt x="5925" y="6460"/>
                </a:lnTo>
                <a:lnTo>
                  <a:pt x="5925" y="6054"/>
                </a:lnTo>
                <a:lnTo>
                  <a:pt x="5414" y="6054"/>
                </a:lnTo>
                <a:lnTo>
                  <a:pt x="5414" y="6460"/>
                </a:lnTo>
                <a:lnTo>
                  <a:pt x="5383" y="6460"/>
                </a:lnTo>
                <a:lnTo>
                  <a:pt x="5383" y="6054"/>
                </a:lnTo>
                <a:lnTo>
                  <a:pt x="4872" y="6054"/>
                </a:lnTo>
                <a:lnTo>
                  <a:pt x="4872" y="6460"/>
                </a:lnTo>
                <a:lnTo>
                  <a:pt x="4841" y="6460"/>
                </a:lnTo>
                <a:lnTo>
                  <a:pt x="4841" y="6054"/>
                </a:lnTo>
                <a:lnTo>
                  <a:pt x="4330" y="6054"/>
                </a:lnTo>
                <a:lnTo>
                  <a:pt x="4330" y="6460"/>
                </a:lnTo>
                <a:lnTo>
                  <a:pt x="4300" y="6460"/>
                </a:lnTo>
                <a:lnTo>
                  <a:pt x="4300" y="6054"/>
                </a:lnTo>
                <a:lnTo>
                  <a:pt x="3789" y="6054"/>
                </a:lnTo>
                <a:lnTo>
                  <a:pt x="3789" y="6460"/>
                </a:lnTo>
                <a:lnTo>
                  <a:pt x="3758" y="6460"/>
                </a:lnTo>
                <a:lnTo>
                  <a:pt x="3758" y="6054"/>
                </a:lnTo>
                <a:lnTo>
                  <a:pt x="3247" y="6054"/>
                </a:lnTo>
                <a:lnTo>
                  <a:pt x="3247" y="6460"/>
                </a:lnTo>
                <a:lnTo>
                  <a:pt x="3216" y="6460"/>
                </a:lnTo>
                <a:lnTo>
                  <a:pt x="3216" y="6054"/>
                </a:lnTo>
                <a:lnTo>
                  <a:pt x="2705" y="6054"/>
                </a:lnTo>
                <a:lnTo>
                  <a:pt x="2705" y="6460"/>
                </a:lnTo>
                <a:lnTo>
                  <a:pt x="2675" y="6460"/>
                </a:lnTo>
                <a:lnTo>
                  <a:pt x="2675" y="6054"/>
                </a:lnTo>
                <a:lnTo>
                  <a:pt x="2164" y="6054"/>
                </a:lnTo>
                <a:lnTo>
                  <a:pt x="2164" y="6460"/>
                </a:lnTo>
                <a:lnTo>
                  <a:pt x="2133" y="6460"/>
                </a:lnTo>
                <a:lnTo>
                  <a:pt x="2133" y="6054"/>
                </a:lnTo>
                <a:lnTo>
                  <a:pt x="1622" y="6054"/>
                </a:lnTo>
                <a:lnTo>
                  <a:pt x="1622" y="6460"/>
                </a:lnTo>
                <a:lnTo>
                  <a:pt x="1591" y="6460"/>
                </a:lnTo>
                <a:lnTo>
                  <a:pt x="1591" y="6054"/>
                </a:lnTo>
                <a:lnTo>
                  <a:pt x="1080" y="6054"/>
                </a:lnTo>
                <a:lnTo>
                  <a:pt x="1080" y="6460"/>
                </a:lnTo>
                <a:lnTo>
                  <a:pt x="1049" y="6460"/>
                </a:lnTo>
                <a:lnTo>
                  <a:pt x="1049" y="6054"/>
                </a:lnTo>
                <a:lnTo>
                  <a:pt x="539" y="6054"/>
                </a:lnTo>
                <a:lnTo>
                  <a:pt x="539" y="6460"/>
                </a:lnTo>
                <a:lnTo>
                  <a:pt x="508" y="6460"/>
                </a:lnTo>
                <a:lnTo>
                  <a:pt x="508" y="6054"/>
                </a:lnTo>
                <a:lnTo>
                  <a:pt x="31" y="6054"/>
                </a:lnTo>
                <a:lnTo>
                  <a:pt x="31" y="6460"/>
                </a:lnTo>
                <a:lnTo>
                  <a:pt x="0" y="6460"/>
                </a:lnTo>
                <a:lnTo>
                  <a:pt x="0" y="0"/>
                </a:lnTo>
                <a:close/>
              </a:path>
            </a:pathLst>
          </a:custGeom>
          <a:solidFill>
            <a:schemeClr val="accent1">
              <a:alpha val="5000"/>
            </a:schemeClr>
          </a:soli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360" name="任意多边形: 形状 359"/>
          <p:cNvSpPr/>
          <p:nvPr>
            <p:custDataLst>
              <p:tags r:id="rId4"/>
            </p:custDataLst>
          </p:nvPr>
        </p:nvSpPr>
        <p:spPr>
          <a:xfrm>
            <a:off x="10784840" y="5510530"/>
            <a:ext cx="800100" cy="800100"/>
          </a:xfrm>
          <a:custGeom>
            <a:avLst/>
            <a:gdLst>
              <a:gd name="connsiteX0" fmla="*/ 0 w 800100"/>
              <a:gd name="connsiteY0" fmla="*/ 0 h 800100"/>
              <a:gd name="connsiteX1" fmla="*/ 800100 w 800100"/>
              <a:gd name="connsiteY1" fmla="*/ 0 h 800100"/>
              <a:gd name="connsiteX2" fmla="*/ 0 w 800100"/>
              <a:gd name="connsiteY2" fmla="*/ 800100 h 800100"/>
              <a:gd name="connsiteX3" fmla="*/ 0 w 800100"/>
              <a:gd name="connsiteY3" fmla="*/ 0 h 800100"/>
            </a:gdLst>
            <a:ahLst/>
            <a:cxnLst>
              <a:cxn ang="0">
                <a:pos x="connsiteX0" y="connsiteY0"/>
              </a:cxn>
              <a:cxn ang="0">
                <a:pos x="connsiteX1" y="connsiteY1"/>
              </a:cxn>
              <a:cxn ang="0">
                <a:pos x="connsiteX2" y="connsiteY2"/>
              </a:cxn>
              <a:cxn ang="0">
                <a:pos x="connsiteX3" y="connsiteY3"/>
              </a:cxn>
            </a:cxnLst>
            <a:rect l="l" t="t" r="r" b="b"/>
            <a:pathLst>
              <a:path w="800100" h="800100">
                <a:moveTo>
                  <a:pt x="0" y="0"/>
                </a:moveTo>
                <a:lnTo>
                  <a:pt x="800100" y="0"/>
                </a:lnTo>
                <a:lnTo>
                  <a:pt x="0" y="800100"/>
                </a:lnTo>
                <a:lnTo>
                  <a:pt x="0" y="0"/>
                </a:lnTo>
                <a:close/>
              </a:path>
            </a:pathLst>
          </a:custGeom>
          <a:solidFill>
            <a:schemeClr val="accent1">
              <a:lumMod val="40000"/>
              <a:lumOff val="60000"/>
            </a:schemeClr>
          </a:soli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endParaRPr lang="zh-CN" altLang="en-US" sz="1800"/>
          </a:p>
        </p:txBody>
      </p:sp>
      <p:sp>
        <p:nvSpPr>
          <p:cNvPr id="14" name="任意多边形: 形状 356"/>
          <p:cNvSpPr/>
          <p:nvPr>
            <p:custDataLst>
              <p:tags r:id="rId5"/>
            </p:custDataLst>
          </p:nvPr>
        </p:nvSpPr>
        <p:spPr>
          <a:xfrm>
            <a:off x="676910" y="1811655"/>
            <a:ext cx="10904220" cy="4461510"/>
          </a:xfrm>
          <a:custGeom>
            <a:avLst/>
            <a:gdLst>
              <a:gd name="connsiteX0" fmla="*/ 0 w 10904220"/>
              <a:gd name="connsiteY0" fmla="*/ 0 h 4461510"/>
              <a:gd name="connsiteX1" fmla="*/ 10904220 w 10904220"/>
              <a:gd name="connsiteY1" fmla="*/ 0 h 4461510"/>
              <a:gd name="connsiteX2" fmla="*/ 10904220 w 10904220"/>
              <a:gd name="connsiteY2" fmla="*/ 3681772 h 4461510"/>
              <a:gd name="connsiteX3" fmla="*/ 10124482 w 10904220"/>
              <a:gd name="connsiteY3" fmla="*/ 4461510 h 4461510"/>
              <a:gd name="connsiteX4" fmla="*/ 0 w 10904220"/>
              <a:gd name="connsiteY4" fmla="*/ 4461510 h 4461510"/>
              <a:gd name="connsiteX5" fmla="*/ 0 w 10904220"/>
              <a:gd name="connsiteY5" fmla="*/ 0 h 4461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04220" h="4461510">
                <a:moveTo>
                  <a:pt x="0" y="0"/>
                </a:moveTo>
                <a:lnTo>
                  <a:pt x="10904220" y="0"/>
                </a:lnTo>
                <a:lnTo>
                  <a:pt x="10904220" y="3681772"/>
                </a:lnTo>
                <a:lnTo>
                  <a:pt x="10124482" y="4461510"/>
                </a:lnTo>
                <a:lnTo>
                  <a:pt x="0" y="4461510"/>
                </a:lnTo>
                <a:lnTo>
                  <a:pt x="0" y="0"/>
                </a:lnTo>
                <a:close/>
              </a:path>
            </a:pathLst>
          </a:custGeom>
          <a:solidFill>
            <a:srgbClr val="FFFFFF">
              <a:alpha val="10000"/>
            </a:srgbClr>
          </a:solidFill>
          <a:ln w="25400">
            <a:solidFill>
              <a:schemeClr val="accent1">
                <a:lumMod val="40000"/>
                <a:lumOff val="60000"/>
              </a:schemeClr>
            </a:solidFill>
          </a:ln>
          <a:effectLst>
            <a:outerShdw blurRad="76200" dist="38100" dir="2700000" algn="tl" rotWithShape="0">
              <a:schemeClr val="accent1">
                <a:lumMod val="75000"/>
                <a:alpha val="10000"/>
              </a:schemeClr>
            </a:outerShdw>
          </a:effectLst>
        </p:spPr>
        <p:style>
          <a:lnRef idx="2">
            <a:schemeClr val="accent1">
              <a:shade val="15000"/>
            </a:schemeClr>
          </a:lnRef>
          <a:fillRef idx="1">
            <a:schemeClr val="accent1"/>
          </a:fillRef>
          <a:effectRef idx="0">
            <a:schemeClr val="accent1"/>
          </a:effectRef>
          <a:fontRef idx="minor">
            <a:schemeClr val="lt1"/>
          </a:fontRef>
        </p:style>
        <p:txBody>
          <a:bodyPr lIns="720000" rIns="720000" rtlCol="0" anchor="ctr"/>
          <a:lstStyle/>
          <a:p>
            <a:pPr indent="0" fontAlgn="auto">
              <a:lnSpc>
                <a:spcPct val="130000"/>
              </a:lnSpc>
            </a:pPr>
            <a:endParaRPr lang="zh-CN" altLang="en-US" sz="1800" kern="0" spc="0" dirty="0">
              <a:ln>
                <a:noFill/>
                <a:prstDash val="sysDot"/>
              </a:ln>
              <a:solidFill>
                <a:srgbClr val="262626"/>
              </a:solidFill>
              <a:latin typeface="+mn-ea"/>
              <a:ea typeface="+mn-ea"/>
              <a:sym typeface="+mn-ea"/>
            </a:endParaRPr>
          </a:p>
        </p:txBody>
      </p:sp>
      <p:sp>
        <p:nvSpPr>
          <p:cNvPr id="22" name="矩形: 圆角 21"/>
          <p:cNvSpPr/>
          <p:nvPr>
            <p:custDataLst>
              <p:tags r:id="rId6"/>
            </p:custDataLst>
          </p:nvPr>
        </p:nvSpPr>
        <p:spPr>
          <a:xfrm>
            <a:off x="672465" y="1718310"/>
            <a:ext cx="10904855" cy="443230"/>
          </a:xfrm>
          <a:prstGeom prst="roundRect">
            <a:avLst>
              <a:gd name="adj" fmla="val 0"/>
            </a:avLst>
          </a:prstGeom>
          <a:solidFill>
            <a:schemeClr val="accent1">
              <a:lumMod val="20000"/>
              <a:lumOff val="80000"/>
            </a:schemeClr>
          </a:solidFill>
          <a:ln w="25400">
            <a:solidFill>
              <a:schemeClr val="accent1">
                <a:lumMod val="40000"/>
                <a:lumOff val="6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 name="椭圆 1"/>
          <p:cNvSpPr/>
          <p:nvPr>
            <p:custDataLst>
              <p:tags r:id="rId7"/>
            </p:custDataLst>
          </p:nvPr>
        </p:nvSpPr>
        <p:spPr>
          <a:xfrm flipH="1">
            <a:off x="1030922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3" name="弧形 2"/>
          <p:cNvSpPr/>
          <p:nvPr>
            <p:custDataLst>
              <p:tags r:id="rId8"/>
            </p:custDataLst>
          </p:nvPr>
        </p:nvSpPr>
        <p:spPr>
          <a:xfrm flipH="1">
            <a:off x="1025779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4" name="椭圆 3"/>
          <p:cNvSpPr/>
          <p:nvPr>
            <p:custDataLst>
              <p:tags r:id="rId9"/>
            </p:custDataLst>
          </p:nvPr>
        </p:nvSpPr>
        <p:spPr>
          <a:xfrm flipH="1">
            <a:off x="970661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5" name="弧形 4"/>
          <p:cNvSpPr/>
          <p:nvPr>
            <p:custDataLst>
              <p:tags r:id="rId10"/>
            </p:custDataLst>
          </p:nvPr>
        </p:nvSpPr>
        <p:spPr>
          <a:xfrm flipH="1">
            <a:off x="9655175"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6" name="椭圆 5"/>
          <p:cNvSpPr/>
          <p:nvPr>
            <p:custDataLst>
              <p:tags r:id="rId11"/>
            </p:custDataLst>
          </p:nvPr>
        </p:nvSpPr>
        <p:spPr>
          <a:xfrm flipH="1">
            <a:off x="91039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7" name="弧形 6"/>
          <p:cNvSpPr/>
          <p:nvPr>
            <p:custDataLst>
              <p:tags r:id="rId12"/>
            </p:custDataLst>
          </p:nvPr>
        </p:nvSpPr>
        <p:spPr>
          <a:xfrm flipH="1">
            <a:off x="9052560" y="1581150"/>
            <a:ext cx="179705" cy="248285"/>
          </a:xfrm>
          <a:prstGeom prst="arc">
            <a:avLst>
              <a:gd name="adj1" fmla="val 4337702"/>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9" name="椭圆 8"/>
          <p:cNvSpPr/>
          <p:nvPr>
            <p:custDataLst>
              <p:tags r:id="rId13"/>
            </p:custDataLst>
          </p:nvPr>
        </p:nvSpPr>
        <p:spPr>
          <a:xfrm>
            <a:off x="159956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0" name="弧形 9"/>
          <p:cNvSpPr/>
          <p:nvPr>
            <p:custDataLst>
              <p:tags r:id="rId14"/>
            </p:custDataLst>
          </p:nvPr>
        </p:nvSpPr>
        <p:spPr>
          <a:xfrm>
            <a:off x="157607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2" name="椭圆 11"/>
          <p:cNvSpPr/>
          <p:nvPr>
            <p:custDataLst>
              <p:tags r:id="rId15"/>
            </p:custDataLst>
          </p:nvPr>
        </p:nvSpPr>
        <p:spPr>
          <a:xfrm>
            <a:off x="2202180"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19" name="弧形 18"/>
          <p:cNvSpPr/>
          <p:nvPr>
            <p:custDataLst>
              <p:tags r:id="rId16"/>
            </p:custDataLst>
          </p:nvPr>
        </p:nvSpPr>
        <p:spPr>
          <a:xfrm>
            <a:off x="2179320"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0" name="椭圆 19"/>
          <p:cNvSpPr/>
          <p:nvPr>
            <p:custDataLst>
              <p:tags r:id="rId17"/>
            </p:custDataLst>
          </p:nvPr>
        </p:nvSpPr>
        <p:spPr>
          <a:xfrm>
            <a:off x="2804795" y="1776730"/>
            <a:ext cx="107950" cy="107950"/>
          </a:xfrm>
          <a:prstGeom prst="ellipse">
            <a:avLst/>
          </a:prstGeom>
          <a:noFill/>
          <a:ln w="15875">
            <a:solidFill>
              <a:schemeClr val="accent1">
                <a:alpha val="7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1" name="弧形 20"/>
          <p:cNvSpPr/>
          <p:nvPr>
            <p:custDataLst>
              <p:tags r:id="rId18"/>
            </p:custDataLst>
          </p:nvPr>
        </p:nvSpPr>
        <p:spPr>
          <a:xfrm>
            <a:off x="2780665" y="1581150"/>
            <a:ext cx="179705" cy="248285"/>
          </a:xfrm>
          <a:prstGeom prst="arc">
            <a:avLst>
              <a:gd name="adj1" fmla="val 4272007"/>
              <a:gd name="adj2" fmla="val 0"/>
            </a:avLst>
          </a:prstGeom>
          <a:noFill/>
          <a:ln w="44450">
            <a:gradFill flip="none" rotWithShape="1">
              <a:gsLst>
                <a:gs pos="0">
                  <a:schemeClr val="accent1">
                    <a:lumMod val="60000"/>
                    <a:lumOff val="40000"/>
                  </a:schemeClr>
                </a:gs>
                <a:gs pos="100000">
                  <a:schemeClr val="accent1"/>
                </a:gs>
              </a:gsLst>
              <a:lin ang="5400000" scaled="1"/>
              <a:tileRect/>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18" name="文本框 17"/>
          <p:cNvSpPr txBox="1"/>
          <p:nvPr>
            <p:custDataLst>
              <p:tags r:id="rId19"/>
            </p:custDataLst>
          </p:nvPr>
        </p:nvSpPr>
        <p:spPr>
          <a:xfrm>
            <a:off x="1384935" y="2330450"/>
            <a:ext cx="9409430" cy="3779520"/>
          </a:xfrm>
          <a:prstGeom prst="rect">
            <a:avLst/>
          </a:prstGeom>
          <a:noFill/>
        </p:spPr>
        <p:txBody>
          <a:bodyPr wrap="square" rtlCol="0" anchor="ctr" anchorCtr="0">
            <a:normAutofit lnSpcReduction="20000"/>
          </a:bodyPr>
          <a:lstStyle/>
          <a:p>
            <a:pPr marL="800100" lvl="1" indent="-342900" algn="just" fontAlgn="auto">
              <a:lnSpc>
                <a:spcPct val="150000"/>
              </a:lnSpc>
              <a:buFont typeface="Arial" panose="020B0604020202020204" pitchFamily="34" charset="0"/>
              <a:buAutoNum type="arabicPeriod"/>
            </a:pPr>
            <a:r>
              <a:rPr lang="zh-CN" altLang="zh-CN" sz="1800">
                <a:solidFill>
                  <a:schemeClr val="tx1"/>
                </a:solidFill>
              </a:rPr>
              <a:t>旅游项目信息包括图片、标题、日期及详情链接，详情页内容源自特定元素，仅提取首页文本。</a:t>
            </a:r>
            <a:endParaRPr lang="zh-CN" altLang="zh-CN" sz="1800">
              <a:solidFill>
                <a:schemeClr val="tx1"/>
              </a:solidFill>
            </a:endParaRPr>
          </a:p>
          <a:p>
            <a:pPr marL="800100" lvl="1" indent="-342900" algn="just" fontAlgn="auto">
              <a:lnSpc>
                <a:spcPct val="150000"/>
              </a:lnSpc>
              <a:buFont typeface="Arial" panose="020B0604020202020204" pitchFamily="34" charset="0"/>
              <a:buAutoNum type="arabicPeriod"/>
            </a:pPr>
            <a:r>
              <a:rPr lang="zh-CN" altLang="en-US" sz="1800">
                <a:solidFill>
                  <a:schemeClr val="tx1"/>
                </a:solidFill>
              </a:rPr>
              <a:t>使用浏览器浏览网站，右</a:t>
            </a:r>
            <a:r>
              <a:rPr lang="en-US" altLang="zh-CN" sz="1800">
                <a:solidFill>
                  <a:schemeClr val="tx1"/>
                </a:solidFill>
              </a:rPr>
              <a:t> </a:t>
            </a:r>
            <a:r>
              <a:rPr lang="zh-CN" altLang="en-US" sz="1800">
                <a:solidFill>
                  <a:schemeClr val="tx1"/>
                </a:solidFill>
              </a:rPr>
              <a:t>击网页，在弹出的快捷菜单中选择</a:t>
            </a:r>
            <a:r>
              <a:rPr lang="en-US" altLang="zh-CN" sz="1800">
                <a:solidFill>
                  <a:schemeClr val="tx1"/>
                </a:solidFill>
              </a:rPr>
              <a:t>“</a:t>
            </a:r>
            <a:r>
              <a:rPr lang="zh-CN" altLang="en-US" sz="1800">
                <a:solidFill>
                  <a:schemeClr val="tx1"/>
                </a:solidFill>
              </a:rPr>
              <a:t>检查</a:t>
            </a:r>
            <a:r>
              <a:rPr lang="en-US" altLang="zh-CN" sz="1800">
                <a:solidFill>
                  <a:schemeClr val="tx1"/>
                </a:solidFill>
              </a:rPr>
              <a:t>”</a:t>
            </a:r>
            <a:r>
              <a:rPr lang="zh-CN" altLang="en-US" sz="1800">
                <a:solidFill>
                  <a:schemeClr val="tx1"/>
                </a:solidFill>
              </a:rPr>
              <a:t>，可以看到网页结构</a:t>
            </a:r>
            <a:endParaRPr lang="zh-CN" altLang="en-US" sz="1800">
              <a:solidFill>
                <a:schemeClr val="tx1"/>
              </a:solidFill>
            </a:endParaRPr>
          </a:p>
          <a:p>
            <a:pPr marL="1200150" lvl="2" indent="-285750" algn="just" fontAlgn="auto">
              <a:lnSpc>
                <a:spcPct val="150000"/>
              </a:lnSpc>
              <a:buFont typeface="Arial" panose="020B0604020202020204" pitchFamily="34" charset="0"/>
              <a:buChar char="•"/>
            </a:pPr>
            <a:r>
              <a:rPr lang="zh-CN" altLang="en-US" sz="1800">
                <a:solidFill>
                  <a:schemeClr val="tx1"/>
                </a:solidFill>
              </a:rPr>
              <a:t>每个旅游项目都在一个</a:t>
            </a:r>
            <a:r>
              <a:rPr lang="en-US" altLang="zh-CN" sz="1800">
                <a:solidFill>
                  <a:schemeClr val="tx1"/>
                </a:solidFill>
              </a:rPr>
              <a:t> &lt;div&gt; </a:t>
            </a:r>
            <a:r>
              <a:rPr lang="zh-CN" altLang="en-US" sz="1800">
                <a:solidFill>
                  <a:schemeClr val="tx1"/>
                </a:solidFill>
              </a:rPr>
              <a:t>元素中</a:t>
            </a:r>
            <a:endParaRPr lang="zh-CN" altLang="en-US" sz="1800">
              <a:solidFill>
                <a:schemeClr val="tx1"/>
              </a:solidFill>
            </a:endParaRPr>
          </a:p>
          <a:p>
            <a:pPr marL="1200150" lvl="2" indent="-285750" algn="just" fontAlgn="auto">
              <a:lnSpc>
                <a:spcPct val="150000"/>
              </a:lnSpc>
              <a:buFont typeface="Arial" panose="020B0604020202020204" pitchFamily="34" charset="0"/>
              <a:buChar char="•"/>
            </a:pPr>
            <a:r>
              <a:rPr lang="zh-CN" altLang="en-US" sz="1800">
                <a:solidFill>
                  <a:schemeClr val="tx1"/>
                </a:solidFill>
              </a:rPr>
              <a:t>所</a:t>
            </a:r>
            <a:r>
              <a:rPr lang="en-US" altLang="zh-CN" sz="1800">
                <a:solidFill>
                  <a:schemeClr val="tx1"/>
                </a:solidFill>
              </a:rPr>
              <a:t> </a:t>
            </a:r>
            <a:r>
              <a:rPr lang="zh-CN" altLang="en-US" sz="1800">
                <a:solidFill>
                  <a:schemeClr val="tx1"/>
                </a:solidFill>
              </a:rPr>
              <a:t>有</a:t>
            </a:r>
            <a:r>
              <a:rPr lang="en-US" altLang="zh-CN" sz="1800">
                <a:solidFill>
                  <a:schemeClr val="tx1"/>
                </a:solidFill>
              </a:rPr>
              <a:t> </a:t>
            </a:r>
            <a:r>
              <a:rPr lang="zh-CN" altLang="en-US" sz="1800">
                <a:solidFill>
                  <a:schemeClr val="tx1"/>
                </a:solidFill>
              </a:rPr>
              <a:t>的</a:t>
            </a:r>
            <a:r>
              <a:rPr lang="en-US" altLang="zh-CN" sz="1800">
                <a:solidFill>
                  <a:schemeClr val="tx1"/>
                </a:solidFill>
              </a:rPr>
              <a:t> </a:t>
            </a:r>
            <a:r>
              <a:rPr lang="zh-CN" altLang="en-US" sz="1800">
                <a:solidFill>
                  <a:schemeClr val="tx1"/>
                </a:solidFill>
              </a:rPr>
              <a:t>项</a:t>
            </a:r>
            <a:r>
              <a:rPr lang="en-US" altLang="zh-CN" sz="1800">
                <a:solidFill>
                  <a:schemeClr val="tx1"/>
                </a:solidFill>
              </a:rPr>
              <a:t> </a:t>
            </a:r>
            <a:r>
              <a:rPr lang="zh-CN" altLang="en-US" sz="1800">
                <a:solidFill>
                  <a:schemeClr val="tx1"/>
                </a:solidFill>
              </a:rPr>
              <a:t>目</a:t>
            </a:r>
            <a:r>
              <a:rPr lang="en-US" altLang="zh-CN" sz="1800">
                <a:solidFill>
                  <a:schemeClr val="tx1"/>
                </a:solidFill>
              </a:rPr>
              <a:t> </a:t>
            </a:r>
            <a:r>
              <a:rPr lang="zh-CN" altLang="en-US" sz="1800">
                <a:solidFill>
                  <a:schemeClr val="tx1"/>
                </a:solidFill>
              </a:rPr>
              <a:t>都</a:t>
            </a:r>
            <a:r>
              <a:rPr lang="en-US" altLang="zh-CN" sz="1800">
                <a:solidFill>
                  <a:schemeClr val="tx1"/>
                </a:solidFill>
              </a:rPr>
              <a:t> </a:t>
            </a:r>
            <a:r>
              <a:rPr lang="zh-CN" altLang="en-US" sz="1800">
                <a:solidFill>
                  <a:schemeClr val="tx1"/>
                </a:solidFill>
              </a:rPr>
              <a:t>包</a:t>
            </a:r>
            <a:r>
              <a:rPr lang="en-US" altLang="zh-CN" sz="1800">
                <a:solidFill>
                  <a:schemeClr val="tx1"/>
                </a:solidFill>
              </a:rPr>
              <a:t> </a:t>
            </a:r>
            <a:r>
              <a:rPr lang="zh-CN" altLang="en-US" sz="1800">
                <a:solidFill>
                  <a:schemeClr val="tx1"/>
                </a:solidFill>
              </a:rPr>
              <a:t>含</a:t>
            </a:r>
            <a:r>
              <a:rPr lang="en-US" altLang="zh-CN" sz="1800">
                <a:solidFill>
                  <a:schemeClr val="tx1"/>
                </a:solidFill>
              </a:rPr>
              <a:t> </a:t>
            </a:r>
            <a:r>
              <a:rPr lang="zh-CN" altLang="en-US" sz="1800">
                <a:solidFill>
                  <a:schemeClr val="tx1"/>
                </a:solidFill>
              </a:rPr>
              <a:t>在</a:t>
            </a:r>
            <a:r>
              <a:rPr lang="en-US" altLang="zh-CN" sz="1800">
                <a:solidFill>
                  <a:schemeClr val="tx1"/>
                </a:solidFill>
              </a:rPr>
              <a:t> &lt;div class = 'lft_art lf '&gt; </a:t>
            </a:r>
            <a:r>
              <a:rPr lang="zh-CN" altLang="en-US" sz="1800">
                <a:solidFill>
                  <a:schemeClr val="tx1"/>
                </a:solidFill>
              </a:rPr>
              <a:t>元</a:t>
            </a:r>
            <a:r>
              <a:rPr lang="en-US" altLang="zh-CN" sz="1800">
                <a:solidFill>
                  <a:schemeClr val="tx1"/>
                </a:solidFill>
              </a:rPr>
              <a:t> </a:t>
            </a:r>
            <a:r>
              <a:rPr lang="zh-CN" altLang="en-US" sz="1800">
                <a:solidFill>
                  <a:schemeClr val="tx1"/>
                </a:solidFill>
              </a:rPr>
              <a:t>素</a:t>
            </a:r>
            <a:r>
              <a:rPr lang="en-US" altLang="zh-CN" sz="1800">
                <a:solidFill>
                  <a:schemeClr val="tx1"/>
                </a:solidFill>
              </a:rPr>
              <a:t> </a:t>
            </a:r>
            <a:r>
              <a:rPr lang="zh-CN" altLang="en-US" sz="1800">
                <a:solidFill>
                  <a:schemeClr val="tx1"/>
                </a:solidFill>
              </a:rPr>
              <a:t>中，</a:t>
            </a:r>
            <a:r>
              <a:rPr lang="en-US" altLang="zh-CN" sz="1800">
                <a:solidFill>
                  <a:schemeClr val="tx1"/>
                </a:solidFill>
              </a:rPr>
              <a:t> </a:t>
            </a:r>
            <a:r>
              <a:rPr lang="zh-CN" altLang="en-US" sz="1800">
                <a:solidFill>
                  <a:schemeClr val="tx1"/>
                </a:solidFill>
              </a:rPr>
              <a:t>该</a:t>
            </a:r>
            <a:r>
              <a:rPr lang="en-US" altLang="zh-CN" sz="1800">
                <a:solidFill>
                  <a:schemeClr val="tx1"/>
                </a:solidFill>
              </a:rPr>
              <a:t> </a:t>
            </a:r>
            <a:r>
              <a:rPr lang="zh-CN" altLang="en-US" sz="1800">
                <a:solidFill>
                  <a:schemeClr val="tx1"/>
                </a:solidFill>
              </a:rPr>
              <a:t>元</a:t>
            </a:r>
            <a:r>
              <a:rPr lang="en-US" altLang="zh-CN" sz="1800">
                <a:solidFill>
                  <a:schemeClr val="tx1"/>
                </a:solidFill>
              </a:rPr>
              <a:t> </a:t>
            </a:r>
            <a:r>
              <a:rPr lang="zh-CN" altLang="en-US" sz="1800">
                <a:solidFill>
                  <a:schemeClr val="tx1"/>
                </a:solidFill>
              </a:rPr>
              <a:t>素</a:t>
            </a:r>
            <a:r>
              <a:rPr lang="en-US" altLang="zh-CN" sz="1800">
                <a:solidFill>
                  <a:schemeClr val="tx1"/>
                </a:solidFill>
              </a:rPr>
              <a:t> </a:t>
            </a:r>
            <a:r>
              <a:rPr lang="zh-CN" altLang="en-US" sz="1800">
                <a:solidFill>
                  <a:schemeClr val="tx1"/>
                </a:solidFill>
              </a:rPr>
              <a:t>的</a:t>
            </a:r>
            <a:r>
              <a:rPr lang="en-US" altLang="zh-CN" sz="1800">
                <a:solidFill>
                  <a:schemeClr val="tx1"/>
                </a:solidFill>
              </a:rPr>
              <a:t> </a:t>
            </a:r>
            <a:r>
              <a:rPr lang="zh-CN" altLang="en-US" sz="1800">
                <a:solidFill>
                  <a:schemeClr val="tx1"/>
                </a:solidFill>
              </a:rPr>
              <a:t>下</a:t>
            </a:r>
            <a:r>
              <a:rPr lang="en-US" altLang="zh-CN" sz="1800">
                <a:solidFill>
                  <a:schemeClr val="tx1"/>
                </a:solidFill>
              </a:rPr>
              <a:t> </a:t>
            </a:r>
            <a:r>
              <a:rPr lang="zh-CN" altLang="en-US" sz="1800">
                <a:solidFill>
                  <a:schemeClr val="tx1"/>
                </a:solidFill>
              </a:rPr>
              <a:t>面</a:t>
            </a:r>
            <a:r>
              <a:rPr lang="en-US" altLang="zh-CN" sz="1800">
                <a:solidFill>
                  <a:schemeClr val="tx1"/>
                </a:solidFill>
              </a:rPr>
              <a:t> </a:t>
            </a:r>
            <a:r>
              <a:rPr lang="zh-CN" altLang="en-US" sz="1800">
                <a:solidFill>
                  <a:schemeClr val="tx1"/>
                </a:solidFill>
              </a:rPr>
              <a:t>是</a:t>
            </a:r>
            <a:r>
              <a:rPr lang="en-US" altLang="zh-CN" sz="1800">
                <a:solidFill>
                  <a:schemeClr val="tx1"/>
                </a:solidFill>
              </a:rPr>
              <a:t> 1 </a:t>
            </a:r>
            <a:r>
              <a:rPr lang="zh-CN" altLang="en-US" sz="1800">
                <a:solidFill>
                  <a:schemeClr val="tx1"/>
                </a:solidFill>
              </a:rPr>
              <a:t>个</a:t>
            </a:r>
            <a:r>
              <a:rPr lang="en-US" altLang="zh-CN" sz="1800">
                <a:solidFill>
                  <a:schemeClr val="tx1"/>
                </a:solidFill>
              </a:rPr>
              <a:t> div[class= 'mb10 tw3_01_2'] </a:t>
            </a:r>
            <a:r>
              <a:rPr lang="zh-CN" altLang="en-US" sz="1800">
                <a:solidFill>
                  <a:schemeClr val="tx1"/>
                </a:solidFill>
              </a:rPr>
              <a:t>元素序列，每个元素是一个旅游项目。</a:t>
            </a:r>
            <a:endParaRPr lang="zh-CN" altLang="en-US" sz="1800">
              <a:solidFill>
                <a:schemeClr val="tx1"/>
              </a:solidFill>
            </a:endParaRPr>
          </a:p>
          <a:p>
            <a:pPr marL="1200150" lvl="2" indent="-285750" algn="just" fontAlgn="auto">
              <a:lnSpc>
                <a:spcPct val="150000"/>
              </a:lnSpc>
              <a:buFont typeface="Arial" panose="020B0604020202020204" pitchFamily="34" charset="0"/>
              <a:buChar char="•"/>
            </a:pPr>
            <a:r>
              <a:rPr lang="zh-CN" altLang="en-US" sz="1800">
                <a:solidFill>
                  <a:schemeClr val="tx1"/>
                </a:solidFill>
              </a:rPr>
              <a:t>单击其中一个项目，可以看到这个项目的详细内容。详细内容一般包含文字和图</a:t>
            </a:r>
            <a:r>
              <a:rPr lang="en-US" altLang="zh-CN" sz="1800">
                <a:solidFill>
                  <a:schemeClr val="tx1"/>
                </a:solidFill>
              </a:rPr>
              <a:t> </a:t>
            </a:r>
            <a:r>
              <a:rPr lang="zh-CN" altLang="en-US" sz="1800">
                <a:solidFill>
                  <a:schemeClr val="tx1"/>
                </a:solidFill>
              </a:rPr>
              <a:t>像，而且还有很多个页面，本项目只获取第一个页面中的文字内容，包含在一个</a:t>
            </a:r>
            <a:r>
              <a:rPr lang="en-US" altLang="zh-CN" sz="1800">
                <a:solidFill>
                  <a:schemeClr val="tx1"/>
                </a:solidFill>
              </a:rPr>
              <a:t> &lt;div id ="Content"&gt; </a:t>
            </a:r>
            <a:r>
              <a:rPr lang="zh-CN" altLang="en-US" sz="1800">
                <a:solidFill>
                  <a:schemeClr val="tx1"/>
                </a:solidFill>
              </a:rPr>
              <a:t>元素下面的各个</a:t>
            </a:r>
            <a:r>
              <a:rPr lang="en-US" altLang="zh-CN" sz="1800">
                <a:solidFill>
                  <a:schemeClr val="tx1"/>
                </a:solidFill>
              </a:rPr>
              <a:t> &lt;p&gt; </a:t>
            </a:r>
            <a:r>
              <a:rPr lang="zh-CN" altLang="en-US" sz="1800">
                <a:solidFill>
                  <a:schemeClr val="tx1"/>
                </a:solidFill>
              </a:rPr>
              <a:t>元素中。</a:t>
            </a:r>
            <a:endParaRPr lang="zh-CN" altLang="en-US" sz="1800">
              <a:solidFill>
                <a:schemeClr val="tx1"/>
              </a:solidFill>
            </a:endParaRPr>
          </a:p>
        </p:txBody>
      </p:sp>
      <p:sp>
        <p:nvSpPr>
          <p:cNvPr id="2062" name="Rectangle 14"/>
          <p:cNvSpPr>
            <a:spLocks noGrp="1" noChangeArrowheads="1"/>
          </p:cNvSpPr>
          <p:nvPr>
            <p:custDataLst>
              <p:tags r:id="rId20"/>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实训操作：（一）</a:t>
            </a:r>
            <a:r>
              <a:rPr lang="zh-CN" altLang="en-US" sz="3200" dirty="0">
                <a:solidFill>
                  <a:srgbClr val="FF0000"/>
                </a:solidFill>
                <a:latin typeface="楷体_GB2312" charset="-122"/>
                <a:sym typeface="+mn-ea"/>
              </a:rPr>
              <a:t>网站网页分析</a:t>
            </a:r>
            <a:endParaRPr lang="zh-CN" altLang="en-US" sz="3200" dirty="0">
              <a:solidFill>
                <a:srgbClr val="FF0000"/>
              </a:solidFill>
              <a:latin typeface="楷体_GB2312" charset="-122"/>
            </a:endParaRPr>
          </a:p>
        </p:txBody>
      </p:sp>
    </p:spTree>
    <p:custDataLst>
      <p:tags r:id="rId21"/>
    </p:custDataLst>
  </p:cSld>
  <p:clrMapOvr>
    <a:masterClrMapping/>
  </p:clrMapOvr>
  <p:transition>
    <p:cut/>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17550" y="195650"/>
            <a:ext cx="10972800" cy="763200"/>
          </a:xfrm>
        </p:spPr>
        <p:txBody>
          <a:bodyPr/>
          <a:lstStyle/>
          <a:p>
            <a:r>
              <a:rPr lang="zh-CN" altLang="en-US" sz="3200" dirty="0">
                <a:solidFill>
                  <a:schemeClr val="tx1"/>
                </a:solidFill>
                <a:latin typeface="楷体_GB2312" charset="-122"/>
              </a:rPr>
              <a:t>实训操作：（</a:t>
            </a:r>
            <a:r>
              <a:rPr lang="zh-CN" altLang="en-US" sz="3200" dirty="0">
                <a:solidFill>
                  <a:schemeClr val="tx1"/>
                </a:solidFill>
                <a:latin typeface="楷体_GB2312" charset="-122"/>
              </a:rPr>
              <a:t>二）网站数据爬取</a:t>
            </a:r>
            <a:endParaRPr lang="zh-CN" altLang="en-US" sz="3200" dirty="0">
              <a:solidFill>
                <a:schemeClr val="tx1"/>
              </a:solidFill>
              <a:latin typeface="楷体_GB2312" charset="-122"/>
            </a:endParaRPr>
          </a:p>
        </p:txBody>
      </p:sp>
      <p:sp>
        <p:nvSpPr>
          <p:cNvPr id="9" name="边界"/>
          <p:cNvSpPr/>
          <p:nvPr>
            <p:custDataLst>
              <p:tags r:id="rId2"/>
            </p:custDataLst>
          </p:nvPr>
        </p:nvSpPr>
        <p:spPr>
          <a:xfrm>
            <a:off x="6108700" y="1374635"/>
            <a:ext cx="6343650" cy="4135172"/>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16" name="文本框 15"/>
          <p:cNvSpPr txBox="1"/>
          <p:nvPr>
            <p:custDataLst>
              <p:tags r:id="rId3"/>
            </p:custDataLst>
          </p:nvPr>
        </p:nvSpPr>
        <p:spPr>
          <a:xfrm>
            <a:off x="6223635" y="958850"/>
            <a:ext cx="5269865" cy="5425440"/>
          </a:xfrm>
          <a:prstGeom prst="rect">
            <a:avLst/>
          </a:prstGeom>
          <a:noFill/>
          <a:ln w="12700" cmpd="sng">
            <a:solidFill>
              <a:srgbClr val="00B0F0"/>
            </a:solidFill>
            <a:prstDash val="sysDot"/>
          </a:ln>
        </p:spPr>
        <p:txBody>
          <a:bodyPr wrap="square" lIns="0" tIns="0" rIns="0" bIns="0" rtlCol="0">
            <a:noAutofit/>
          </a:bodyPr>
          <a:p>
            <a:pPr>
              <a:lnSpc>
                <a:spcPct val="150000"/>
              </a:lnSpc>
              <a:spcBef>
                <a:spcPct val="0"/>
              </a:spcBef>
              <a:spcAft>
                <a:spcPct val="0"/>
              </a:spcAft>
            </a:pPr>
            <a:r>
              <a:rPr lang="en-US" altLang="zh-CN" b="1" dirty="0">
                <a:solidFill>
                  <a:schemeClr val="tx1">
                    <a:lumMod val="85000"/>
                    <a:lumOff val="15000"/>
                  </a:schemeClr>
                </a:solidFill>
                <a:latin typeface="+mn-ea"/>
                <a:cs typeface="+mn-ea"/>
                <a:sym typeface="+mn-ea"/>
              </a:rPr>
              <a:t>4. </a:t>
            </a:r>
            <a:r>
              <a:rPr lang="zh-CN" altLang="en-US" b="1" dirty="0">
                <a:solidFill>
                  <a:schemeClr val="tx1">
                    <a:lumMod val="85000"/>
                    <a:lumOff val="15000"/>
                  </a:schemeClr>
                </a:solidFill>
                <a:latin typeface="+mn-ea"/>
                <a:cs typeface="+mn-ea"/>
                <a:sym typeface="+mn-ea"/>
              </a:rPr>
              <a:t>获取图像</a:t>
            </a:r>
            <a:endParaRPr lang="zh-CN" altLang="en-US" b="1"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zh-CN" altLang="en-US" dirty="0">
                <a:solidFill>
                  <a:schemeClr val="tx1">
                    <a:lumMod val="85000"/>
                    <a:lumOff val="15000"/>
                  </a:schemeClr>
                </a:solidFill>
                <a:latin typeface="+mn-ea"/>
                <a:cs typeface="+mn-ea"/>
                <a:sym typeface="+mn-ea"/>
              </a:rPr>
              <a:t>图像在</a:t>
            </a:r>
            <a:r>
              <a:rPr lang="en-US" altLang="zh-CN" dirty="0">
                <a:solidFill>
                  <a:schemeClr val="tx1">
                    <a:lumMod val="85000"/>
                    <a:lumOff val="15000"/>
                  </a:schemeClr>
                </a:solidFill>
                <a:latin typeface="+mn-ea"/>
                <a:cs typeface="+mn-ea"/>
                <a:sym typeface="+mn-ea"/>
              </a:rPr>
              <a:t> &lt;span&gt; </a:t>
            </a:r>
            <a:r>
              <a:rPr lang="zh-CN" altLang="en-US" dirty="0">
                <a:solidFill>
                  <a:schemeClr val="tx1">
                    <a:lumMod val="85000"/>
                    <a:lumOff val="15000"/>
                  </a:schemeClr>
                </a:solidFill>
                <a:latin typeface="+mn-ea"/>
                <a:cs typeface="+mn-ea"/>
                <a:sym typeface="+mn-ea"/>
              </a:rPr>
              <a:t>元素下的</a:t>
            </a:r>
            <a:r>
              <a:rPr lang="en-US" altLang="zh-CN" dirty="0">
                <a:solidFill>
                  <a:schemeClr val="tx1">
                    <a:lumMod val="85000"/>
                    <a:lumOff val="15000"/>
                  </a:schemeClr>
                </a:solidFill>
                <a:latin typeface="+mn-ea"/>
                <a:cs typeface="+mn-ea"/>
                <a:sym typeface="+mn-ea"/>
              </a:rPr>
              <a:t> &lt;a&gt; </a:t>
            </a:r>
            <a:r>
              <a:rPr lang="zh-CN" altLang="en-US" dirty="0">
                <a:solidFill>
                  <a:schemeClr val="tx1">
                    <a:lumMod val="85000"/>
                    <a:lumOff val="15000"/>
                  </a:schemeClr>
                </a:solidFill>
                <a:latin typeface="+mn-ea"/>
                <a:cs typeface="+mn-ea"/>
                <a:sym typeface="+mn-ea"/>
              </a:rPr>
              <a:t>元素的</a:t>
            </a:r>
            <a:r>
              <a:rPr lang="en-US" altLang="zh-CN" dirty="0">
                <a:solidFill>
                  <a:schemeClr val="tx1">
                    <a:lumMod val="85000"/>
                    <a:lumOff val="15000"/>
                  </a:schemeClr>
                </a:solidFill>
                <a:latin typeface="+mn-ea"/>
                <a:cs typeface="+mn-ea"/>
                <a:sym typeface="+mn-ea"/>
              </a:rPr>
              <a:t> &lt;img&gt; </a:t>
            </a:r>
            <a:r>
              <a:rPr lang="zh-CN" altLang="en-US" dirty="0">
                <a:solidFill>
                  <a:schemeClr val="tx1">
                    <a:lumMod val="85000"/>
                    <a:lumOff val="15000"/>
                  </a:schemeClr>
                </a:solidFill>
                <a:latin typeface="+mn-ea"/>
                <a:cs typeface="+mn-ea"/>
                <a:sym typeface="+mn-ea"/>
              </a:rPr>
              <a:t>中，编写代码如下：</a:t>
            </a:r>
            <a:endParaRPr lang="zh-CN" altLang="en-US"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cs typeface="+mn-ea"/>
                <a:sym typeface="+mn-ea"/>
              </a:rPr>
              <a:t>src=div.select_one("span a img")["src"]</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b="1" dirty="0">
                <a:solidFill>
                  <a:schemeClr val="tx1">
                    <a:lumMod val="85000"/>
                    <a:lumOff val="15000"/>
                  </a:schemeClr>
                </a:solidFill>
                <a:latin typeface="+mn-ea"/>
                <a:cs typeface="+mn-ea"/>
                <a:sym typeface="+mn-ea"/>
              </a:rPr>
              <a:t>5. </a:t>
            </a:r>
            <a:r>
              <a:rPr lang="zh-CN" altLang="en-US" b="1" dirty="0">
                <a:solidFill>
                  <a:schemeClr val="tx1">
                    <a:lumMod val="85000"/>
                    <a:lumOff val="15000"/>
                  </a:schemeClr>
                </a:solidFill>
                <a:latin typeface="+mn-ea"/>
                <a:cs typeface="+mn-ea"/>
                <a:sym typeface="+mn-ea"/>
              </a:rPr>
              <a:t>获取内容</a:t>
            </a:r>
            <a:endParaRPr lang="zh-CN" altLang="en-US" b="1"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zh-CN" altLang="en-US" dirty="0">
                <a:solidFill>
                  <a:schemeClr val="tx1">
                    <a:lumMod val="85000"/>
                    <a:lumOff val="15000"/>
                  </a:schemeClr>
                </a:solidFill>
                <a:latin typeface="+mn-ea"/>
                <a:cs typeface="+mn-ea"/>
                <a:sym typeface="+mn-ea"/>
              </a:rPr>
              <a:t>获取内容的地址，包含在</a:t>
            </a:r>
            <a:r>
              <a:rPr lang="en-US" altLang="zh-CN" dirty="0">
                <a:solidFill>
                  <a:schemeClr val="tx1">
                    <a:lumMod val="85000"/>
                    <a:lumOff val="15000"/>
                  </a:schemeClr>
                </a:solidFill>
                <a:latin typeface="+mn-ea"/>
                <a:cs typeface="+mn-ea"/>
                <a:sym typeface="+mn-ea"/>
              </a:rPr>
              <a:t> &lt;span&gt; </a:t>
            </a:r>
            <a:r>
              <a:rPr lang="zh-CN" altLang="en-US" dirty="0">
                <a:solidFill>
                  <a:schemeClr val="tx1">
                    <a:lumMod val="85000"/>
                    <a:lumOff val="15000"/>
                  </a:schemeClr>
                </a:solidFill>
                <a:latin typeface="+mn-ea"/>
                <a:cs typeface="+mn-ea"/>
                <a:sym typeface="+mn-ea"/>
              </a:rPr>
              <a:t>元素下的</a:t>
            </a:r>
            <a:r>
              <a:rPr lang="en-US" altLang="zh-CN" dirty="0">
                <a:solidFill>
                  <a:schemeClr val="tx1">
                    <a:lumMod val="85000"/>
                    <a:lumOff val="15000"/>
                  </a:schemeClr>
                </a:solidFill>
                <a:latin typeface="+mn-ea"/>
                <a:cs typeface="+mn-ea"/>
                <a:sym typeface="+mn-ea"/>
              </a:rPr>
              <a:t> &lt;h4&gt; </a:t>
            </a:r>
            <a:r>
              <a:rPr lang="zh-CN" altLang="en-US" dirty="0">
                <a:solidFill>
                  <a:schemeClr val="tx1">
                    <a:lumMod val="85000"/>
                    <a:lumOff val="15000"/>
                  </a:schemeClr>
                </a:solidFill>
                <a:latin typeface="+mn-ea"/>
                <a:cs typeface="+mn-ea"/>
                <a:sym typeface="+mn-ea"/>
              </a:rPr>
              <a:t>元素的</a:t>
            </a:r>
            <a:r>
              <a:rPr lang="en-US" altLang="zh-CN" dirty="0">
                <a:solidFill>
                  <a:schemeClr val="tx1">
                    <a:lumMod val="85000"/>
                    <a:lumOff val="15000"/>
                  </a:schemeClr>
                </a:solidFill>
                <a:latin typeface="+mn-ea"/>
                <a:cs typeface="+mn-ea"/>
                <a:sym typeface="+mn-ea"/>
              </a:rPr>
              <a:t> &lt;a&gt; </a:t>
            </a:r>
            <a:r>
              <a:rPr lang="zh-CN" altLang="en-US" dirty="0">
                <a:solidFill>
                  <a:schemeClr val="tx1">
                    <a:lumMod val="85000"/>
                    <a:lumOff val="15000"/>
                  </a:schemeClr>
                </a:solidFill>
                <a:latin typeface="+mn-ea"/>
                <a:cs typeface="+mn-ea"/>
                <a:sym typeface="+mn-ea"/>
              </a:rPr>
              <a:t>中，编写代码如下：</a:t>
            </a:r>
            <a:endParaRPr lang="zh-CN" altLang="en-US"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cs typeface="+mn-ea"/>
                <a:sym typeface="+mn-ea"/>
              </a:rPr>
              <a:t>href=div.select_one("span h4 a")["href"]</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zh-CN" altLang="en-US" dirty="0">
                <a:solidFill>
                  <a:schemeClr val="tx1">
                    <a:lumMod val="85000"/>
                    <a:lumOff val="15000"/>
                  </a:schemeClr>
                </a:solidFill>
                <a:latin typeface="+mn-ea"/>
                <a:cs typeface="+mn-ea"/>
                <a:sym typeface="+mn-ea"/>
              </a:rPr>
              <a:t>在获取地址后再次访问这个</a:t>
            </a:r>
            <a:r>
              <a:rPr lang="en-US" altLang="zh-CN" dirty="0">
                <a:solidFill>
                  <a:schemeClr val="tx1">
                    <a:lumMod val="85000"/>
                    <a:lumOff val="15000"/>
                  </a:schemeClr>
                </a:solidFill>
                <a:latin typeface="+mn-ea"/>
                <a:cs typeface="+mn-ea"/>
                <a:sym typeface="+mn-ea"/>
              </a:rPr>
              <a:t> herf </a:t>
            </a:r>
            <a:r>
              <a:rPr lang="zh-CN" altLang="en-US" dirty="0">
                <a:solidFill>
                  <a:schemeClr val="tx1">
                    <a:lumMod val="85000"/>
                    <a:lumOff val="15000"/>
                  </a:schemeClr>
                </a:solidFill>
                <a:latin typeface="+mn-ea"/>
                <a:cs typeface="+mn-ea"/>
                <a:sym typeface="+mn-ea"/>
              </a:rPr>
              <a:t>地址获取网页，然后找到</a:t>
            </a:r>
            <a:r>
              <a:rPr lang="en-US" altLang="zh-CN" dirty="0">
                <a:solidFill>
                  <a:schemeClr val="tx1">
                    <a:lumMod val="85000"/>
                    <a:lumOff val="15000"/>
                  </a:schemeClr>
                </a:solidFill>
                <a:latin typeface="+mn-ea"/>
                <a:cs typeface="+mn-ea"/>
                <a:sym typeface="+mn-ea"/>
              </a:rPr>
              <a:t> &lt;div id ="Content"&gt; </a:t>
            </a:r>
            <a:r>
              <a:rPr lang="zh-CN" altLang="en-US" dirty="0">
                <a:solidFill>
                  <a:schemeClr val="tx1">
                    <a:lumMod val="85000"/>
                    <a:lumOff val="15000"/>
                  </a:schemeClr>
                </a:solidFill>
                <a:latin typeface="+mn-ea"/>
                <a:cs typeface="+mn-ea"/>
                <a:sym typeface="+mn-ea"/>
              </a:rPr>
              <a:t>的元</a:t>
            </a:r>
            <a:r>
              <a:rPr lang="en-US" altLang="zh-CN" dirty="0">
                <a:solidFill>
                  <a:schemeClr val="tx1">
                    <a:lumMod val="85000"/>
                    <a:lumOff val="15000"/>
                  </a:schemeClr>
                </a:solidFill>
                <a:latin typeface="+mn-ea"/>
                <a:cs typeface="+mn-ea"/>
                <a:sym typeface="+mn-ea"/>
              </a:rPr>
              <a:t> </a:t>
            </a:r>
            <a:r>
              <a:rPr lang="zh-CN" altLang="en-US" dirty="0">
                <a:solidFill>
                  <a:schemeClr val="tx1">
                    <a:lumMod val="85000"/>
                    <a:lumOff val="15000"/>
                  </a:schemeClr>
                </a:solidFill>
                <a:latin typeface="+mn-ea"/>
                <a:cs typeface="+mn-ea"/>
                <a:sym typeface="+mn-ea"/>
              </a:rPr>
              <a:t>素下面的所有</a:t>
            </a:r>
            <a:r>
              <a:rPr lang="en-US" altLang="zh-CN" dirty="0">
                <a:solidFill>
                  <a:schemeClr val="tx1">
                    <a:lumMod val="85000"/>
                    <a:lumOff val="15000"/>
                  </a:schemeClr>
                </a:solidFill>
                <a:latin typeface="+mn-ea"/>
                <a:cs typeface="+mn-ea"/>
                <a:sym typeface="+mn-ea"/>
              </a:rPr>
              <a:t> &lt;p&gt; </a:t>
            </a:r>
            <a:r>
              <a:rPr lang="zh-CN" altLang="en-US" dirty="0">
                <a:solidFill>
                  <a:schemeClr val="tx1">
                    <a:lumMod val="85000"/>
                    <a:lumOff val="15000"/>
                  </a:schemeClr>
                </a:solidFill>
                <a:latin typeface="+mn-ea"/>
                <a:cs typeface="+mn-ea"/>
                <a:sym typeface="+mn-ea"/>
              </a:rPr>
              <a:t>元素，这些</a:t>
            </a:r>
            <a:r>
              <a:rPr lang="en-US" altLang="zh-CN" dirty="0">
                <a:solidFill>
                  <a:schemeClr val="tx1">
                    <a:lumMod val="85000"/>
                    <a:lumOff val="15000"/>
                  </a:schemeClr>
                </a:solidFill>
                <a:latin typeface="+mn-ea"/>
                <a:cs typeface="+mn-ea"/>
                <a:sym typeface="+mn-ea"/>
              </a:rPr>
              <a:t> &lt;p&gt; </a:t>
            </a:r>
            <a:r>
              <a:rPr lang="zh-CN" altLang="en-US" dirty="0">
                <a:solidFill>
                  <a:schemeClr val="tx1">
                    <a:lumMod val="85000"/>
                    <a:lumOff val="15000"/>
                  </a:schemeClr>
                </a:solidFill>
                <a:latin typeface="+mn-ea"/>
                <a:cs typeface="+mn-ea"/>
                <a:sym typeface="+mn-ea"/>
              </a:rPr>
              <a:t>元素的文本组合在一起就是需要的内容</a:t>
            </a:r>
            <a:endParaRPr lang="zh-CN" altLang="en-US" dirty="0">
              <a:solidFill>
                <a:schemeClr val="tx1">
                  <a:lumMod val="85000"/>
                  <a:lumOff val="15000"/>
                </a:schemeClr>
              </a:solidFill>
              <a:latin typeface="+mn-ea"/>
              <a:ea typeface="+mn-ea"/>
              <a:cs typeface="+mn-ea"/>
              <a:sym typeface="+mn-ea"/>
            </a:endParaRPr>
          </a:p>
        </p:txBody>
      </p:sp>
      <p:sp>
        <p:nvSpPr>
          <p:cNvPr id="3" name="文本框 2"/>
          <p:cNvSpPr txBox="1"/>
          <p:nvPr>
            <p:custDataLst>
              <p:tags r:id="rId4"/>
            </p:custDataLst>
          </p:nvPr>
        </p:nvSpPr>
        <p:spPr>
          <a:xfrm>
            <a:off x="462280" y="1085850"/>
            <a:ext cx="5541645" cy="5298440"/>
          </a:xfrm>
          <a:prstGeom prst="rect">
            <a:avLst/>
          </a:prstGeom>
          <a:noFill/>
          <a:ln w="12700" cmpd="sng">
            <a:solidFill>
              <a:srgbClr val="00B0F0"/>
            </a:solidFill>
            <a:prstDash val="sysDot"/>
          </a:ln>
        </p:spPr>
        <p:txBody>
          <a:bodyPr wrap="square" lIns="0" tIns="0" rIns="0" bIns="0" rtlCol="0">
            <a:noAutofit/>
          </a:bodyPr>
          <a:p>
            <a:pPr>
              <a:lnSpc>
                <a:spcPct val="150000"/>
              </a:lnSpc>
              <a:spcBef>
                <a:spcPct val="0"/>
              </a:spcBef>
              <a:spcAft>
                <a:spcPct val="0"/>
              </a:spcAft>
            </a:pPr>
            <a:r>
              <a:rPr lang="en-US" altLang="zh-CN" b="1" dirty="0">
                <a:solidFill>
                  <a:schemeClr val="tx1">
                    <a:lumMod val="85000"/>
                    <a:lumOff val="15000"/>
                  </a:schemeClr>
                </a:solidFill>
                <a:latin typeface="+mn-ea"/>
                <a:ea typeface="+mn-ea"/>
                <a:cs typeface="+mn-ea"/>
                <a:sym typeface="+mn-ea"/>
              </a:rPr>
              <a:t>1. </a:t>
            </a:r>
            <a:r>
              <a:rPr lang="zh-CN" altLang="en-US" b="1" dirty="0">
                <a:solidFill>
                  <a:schemeClr val="tx1">
                    <a:lumMod val="85000"/>
                    <a:lumOff val="15000"/>
                  </a:schemeClr>
                </a:solidFill>
                <a:latin typeface="+mn-ea"/>
                <a:ea typeface="+mn-ea"/>
                <a:cs typeface="+mn-ea"/>
                <a:sym typeface="+mn-ea"/>
              </a:rPr>
              <a:t>获取项目</a:t>
            </a:r>
            <a:endParaRPr lang="zh-CN" altLang="en-US" b="1"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ea typeface="+mn-ea"/>
                <a:cs typeface="+mn-ea"/>
                <a:sym typeface="+mn-ea"/>
              </a:rPr>
              <a:t>首先获取</a:t>
            </a:r>
            <a:r>
              <a:rPr lang="en-US" altLang="zh-CN" sz="1600" dirty="0">
                <a:solidFill>
                  <a:schemeClr val="tx1">
                    <a:lumMod val="85000"/>
                    <a:lumOff val="15000"/>
                  </a:schemeClr>
                </a:solidFill>
                <a:latin typeface="+mn-ea"/>
                <a:ea typeface="+mn-ea"/>
                <a:cs typeface="+mn-ea"/>
                <a:sym typeface="+mn-ea"/>
              </a:rPr>
              <a:t> &lt;div class = 'lft_art lf '&gt; </a:t>
            </a:r>
            <a:r>
              <a:rPr lang="zh-CN" altLang="en-US" sz="1600" dirty="0">
                <a:solidFill>
                  <a:schemeClr val="tx1">
                    <a:lumMod val="85000"/>
                    <a:lumOff val="15000"/>
                  </a:schemeClr>
                </a:solidFill>
                <a:latin typeface="+mn-ea"/>
                <a:ea typeface="+mn-ea"/>
                <a:cs typeface="+mn-ea"/>
                <a:sym typeface="+mn-ea"/>
              </a:rPr>
              <a:t>元素，在该元素中获取所有的</a:t>
            </a:r>
            <a:r>
              <a:rPr lang="en-US" altLang="zh-CN" sz="1600" dirty="0">
                <a:solidFill>
                  <a:schemeClr val="tx1">
                    <a:lumMod val="85000"/>
                    <a:lumOff val="15000"/>
                  </a:schemeClr>
                </a:solidFill>
                <a:latin typeface="+mn-ea"/>
                <a:ea typeface="+mn-ea"/>
                <a:cs typeface="+mn-ea"/>
                <a:sym typeface="+mn-ea"/>
              </a:rPr>
              <a:t> &lt;div class ="mb10 tw3_01_2"&gt; </a:t>
            </a:r>
            <a:r>
              <a:rPr lang="zh-CN" altLang="en-US" sz="1600" dirty="0">
                <a:solidFill>
                  <a:schemeClr val="tx1">
                    <a:lumMod val="85000"/>
                    <a:lumOff val="15000"/>
                  </a:schemeClr>
                </a:solidFill>
                <a:latin typeface="+mn-ea"/>
                <a:ea typeface="+mn-ea"/>
                <a:cs typeface="+mn-ea"/>
                <a:sym typeface="+mn-ea"/>
              </a:rPr>
              <a:t>元素，循环遍历获取每个项目</a:t>
            </a:r>
            <a:r>
              <a:rPr lang="en-US" altLang="zh-CN" sz="1600" dirty="0">
                <a:solidFill>
                  <a:schemeClr val="tx1">
                    <a:lumMod val="85000"/>
                    <a:lumOff val="15000"/>
                  </a:schemeClr>
                </a:solidFill>
                <a:latin typeface="+mn-ea"/>
                <a:ea typeface="+mn-ea"/>
                <a:cs typeface="+mn-ea"/>
                <a:sym typeface="+mn-ea"/>
              </a:rPr>
              <a:t># divs=soup.select_one("div[class='lft_art lf']").select("div[class=</a:t>
            </a:r>
            <a:endParaRPr lang="en-US" altLang="zh-CN" sz="1600"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sz="1600" dirty="0">
                <a:solidFill>
                  <a:schemeClr val="tx1">
                    <a:lumMod val="85000"/>
                    <a:lumOff val="15000"/>
                  </a:schemeClr>
                </a:solidFill>
                <a:latin typeface="+mn-ea"/>
                <a:ea typeface="+mn-ea"/>
                <a:cs typeface="+mn-ea"/>
                <a:sym typeface="+mn-ea"/>
              </a:rPr>
              <a:t>'mb10 tw3_01_2']")</a:t>
            </a:r>
            <a:endParaRPr lang="en-US" altLang="zh-CN" sz="1600"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sz="1600" dirty="0">
                <a:solidFill>
                  <a:schemeClr val="tx1">
                    <a:lumMod val="85000"/>
                    <a:lumOff val="15000"/>
                  </a:schemeClr>
                </a:solidFill>
                <a:latin typeface="+mn-ea"/>
                <a:ea typeface="+mn-ea"/>
                <a:cs typeface="+mn-ea"/>
                <a:sym typeface="+mn-ea"/>
              </a:rPr>
              <a:t>for div in divs:</a:t>
            </a:r>
            <a:endParaRPr lang="en-US" altLang="zh-CN" sz="1600"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sz="1600" dirty="0">
                <a:solidFill>
                  <a:schemeClr val="tx1">
                    <a:lumMod val="85000"/>
                    <a:lumOff val="15000"/>
                  </a:schemeClr>
                </a:solidFill>
                <a:latin typeface="+mn-ea"/>
                <a:ea typeface="+mn-ea"/>
                <a:cs typeface="+mn-ea"/>
                <a:sym typeface="+mn-ea"/>
              </a:rPr>
              <a:t># </a:t>
            </a:r>
            <a:r>
              <a:rPr lang="zh-CN" altLang="en-US" sz="1600" dirty="0">
                <a:solidFill>
                  <a:schemeClr val="tx1">
                    <a:lumMod val="85000"/>
                    <a:lumOff val="15000"/>
                  </a:schemeClr>
                </a:solidFill>
                <a:latin typeface="+mn-ea"/>
                <a:ea typeface="+mn-ea"/>
                <a:cs typeface="+mn-ea"/>
                <a:sym typeface="+mn-ea"/>
              </a:rPr>
              <a:t>每个</a:t>
            </a:r>
            <a:r>
              <a:rPr lang="en-US" altLang="zh-CN" sz="1600" dirty="0">
                <a:solidFill>
                  <a:schemeClr val="tx1">
                    <a:lumMod val="85000"/>
                    <a:lumOff val="15000"/>
                  </a:schemeClr>
                </a:solidFill>
                <a:latin typeface="+mn-ea"/>
                <a:ea typeface="+mn-ea"/>
                <a:cs typeface="+mn-ea"/>
                <a:sym typeface="+mn-ea"/>
              </a:rPr>
              <a:t> div </a:t>
            </a:r>
            <a:r>
              <a:rPr lang="zh-CN" altLang="en-US" sz="1600" dirty="0">
                <a:solidFill>
                  <a:schemeClr val="tx1">
                    <a:lumMod val="85000"/>
                    <a:lumOff val="15000"/>
                  </a:schemeClr>
                </a:solidFill>
                <a:latin typeface="+mn-ea"/>
                <a:ea typeface="+mn-ea"/>
                <a:cs typeface="+mn-ea"/>
                <a:sym typeface="+mn-ea"/>
              </a:rPr>
              <a:t>是一个项目</a:t>
            </a:r>
            <a:endParaRPr lang="zh-CN" altLang="en-US" sz="1600"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b="1" dirty="0">
                <a:solidFill>
                  <a:schemeClr val="tx1">
                    <a:lumMod val="85000"/>
                    <a:lumOff val="15000"/>
                  </a:schemeClr>
                </a:solidFill>
                <a:latin typeface="+mn-ea"/>
                <a:ea typeface="+mn-ea"/>
                <a:cs typeface="+mn-ea"/>
                <a:sym typeface="+mn-ea"/>
              </a:rPr>
              <a:t>2. </a:t>
            </a:r>
            <a:r>
              <a:rPr lang="zh-CN" altLang="en-US" b="1" dirty="0">
                <a:solidFill>
                  <a:schemeClr val="tx1">
                    <a:lumMod val="85000"/>
                    <a:lumOff val="15000"/>
                  </a:schemeClr>
                </a:solidFill>
                <a:latin typeface="+mn-ea"/>
                <a:ea typeface="+mn-ea"/>
                <a:cs typeface="+mn-ea"/>
                <a:sym typeface="+mn-ea"/>
              </a:rPr>
              <a:t>获取标题</a:t>
            </a:r>
            <a:endParaRPr lang="zh-CN" altLang="en-US" b="1"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ea typeface="+mn-ea"/>
                <a:cs typeface="+mn-ea"/>
                <a:sym typeface="+mn-ea"/>
              </a:rPr>
              <a:t>显示标题在</a:t>
            </a:r>
            <a:r>
              <a:rPr lang="en-US" altLang="zh-CN" sz="1600" dirty="0">
                <a:solidFill>
                  <a:schemeClr val="tx1">
                    <a:lumMod val="85000"/>
                    <a:lumOff val="15000"/>
                  </a:schemeClr>
                </a:solidFill>
                <a:latin typeface="+mn-ea"/>
                <a:ea typeface="+mn-ea"/>
                <a:cs typeface="+mn-ea"/>
                <a:sym typeface="+mn-ea"/>
              </a:rPr>
              <a:t> &lt;h4&gt; </a:t>
            </a:r>
            <a:r>
              <a:rPr lang="zh-CN" altLang="en-US" sz="1600" dirty="0">
                <a:solidFill>
                  <a:schemeClr val="tx1">
                    <a:lumMod val="85000"/>
                    <a:lumOff val="15000"/>
                  </a:schemeClr>
                </a:solidFill>
                <a:latin typeface="+mn-ea"/>
                <a:ea typeface="+mn-ea"/>
                <a:cs typeface="+mn-ea"/>
                <a:sym typeface="+mn-ea"/>
              </a:rPr>
              <a:t>元素的</a:t>
            </a:r>
            <a:r>
              <a:rPr lang="en-US" altLang="zh-CN" sz="1600" dirty="0">
                <a:solidFill>
                  <a:schemeClr val="tx1">
                    <a:lumMod val="85000"/>
                    <a:lumOff val="15000"/>
                  </a:schemeClr>
                </a:solidFill>
                <a:latin typeface="+mn-ea"/>
                <a:ea typeface="+mn-ea"/>
                <a:cs typeface="+mn-ea"/>
                <a:sym typeface="+mn-ea"/>
              </a:rPr>
              <a:t> &lt;a&gt; </a:t>
            </a:r>
            <a:r>
              <a:rPr lang="zh-CN" altLang="en-US" sz="1600" dirty="0">
                <a:solidFill>
                  <a:schemeClr val="tx1">
                    <a:lumMod val="85000"/>
                    <a:lumOff val="15000"/>
                  </a:schemeClr>
                </a:solidFill>
                <a:latin typeface="+mn-ea"/>
                <a:ea typeface="+mn-ea"/>
                <a:cs typeface="+mn-ea"/>
                <a:sym typeface="+mn-ea"/>
              </a:rPr>
              <a:t>中，获取</a:t>
            </a:r>
            <a:r>
              <a:rPr lang="en-US" altLang="zh-CN" sz="1600" dirty="0">
                <a:solidFill>
                  <a:schemeClr val="tx1">
                    <a:lumMod val="85000"/>
                    <a:lumOff val="15000"/>
                  </a:schemeClr>
                </a:solidFill>
                <a:latin typeface="+mn-ea"/>
                <a:ea typeface="+mn-ea"/>
                <a:cs typeface="+mn-ea"/>
                <a:sym typeface="+mn-ea"/>
              </a:rPr>
              <a:t> &lt;a&gt; </a:t>
            </a:r>
            <a:r>
              <a:rPr lang="zh-CN" altLang="en-US" sz="1600" dirty="0">
                <a:solidFill>
                  <a:schemeClr val="tx1">
                    <a:lumMod val="85000"/>
                    <a:lumOff val="15000"/>
                  </a:schemeClr>
                </a:solidFill>
                <a:latin typeface="+mn-ea"/>
                <a:ea typeface="+mn-ea"/>
                <a:cs typeface="+mn-ea"/>
                <a:sym typeface="+mn-ea"/>
              </a:rPr>
              <a:t>元素中的文本就是标题，编写代码如下：</a:t>
            </a:r>
            <a:r>
              <a:rPr lang="en-US" altLang="zh-CN" sz="1600" dirty="0">
                <a:solidFill>
                  <a:schemeClr val="tx1">
                    <a:lumMod val="85000"/>
                    <a:lumOff val="15000"/>
                  </a:schemeClr>
                </a:solidFill>
                <a:latin typeface="+mn-ea"/>
                <a:ea typeface="+mn-ea"/>
                <a:cs typeface="+mn-ea"/>
                <a:sym typeface="+mn-ea"/>
              </a:rPr>
              <a:t> title=div.select_one("h4 a").text</a:t>
            </a:r>
            <a:endParaRPr lang="en-US" altLang="zh-CN" sz="1600"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sz="1600" b="1" dirty="0">
                <a:solidFill>
                  <a:schemeClr val="tx1">
                    <a:lumMod val="85000"/>
                    <a:lumOff val="15000"/>
                  </a:schemeClr>
                </a:solidFill>
                <a:latin typeface="+mn-ea"/>
                <a:cs typeface="+mn-ea"/>
                <a:sym typeface="+mn-ea"/>
              </a:rPr>
              <a:t>3. </a:t>
            </a:r>
            <a:r>
              <a:rPr lang="zh-CN" altLang="en-US" sz="1600" b="1" dirty="0">
                <a:solidFill>
                  <a:schemeClr val="tx1">
                    <a:lumMod val="85000"/>
                    <a:lumOff val="15000"/>
                  </a:schemeClr>
                </a:solidFill>
                <a:latin typeface="+mn-ea"/>
                <a:cs typeface="+mn-ea"/>
                <a:sym typeface="+mn-ea"/>
              </a:rPr>
              <a:t>获取日期</a:t>
            </a:r>
            <a:endParaRPr lang="zh-CN" altLang="en-US" sz="1600" b="1"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zh-CN" altLang="en-US" sz="1600" dirty="0">
                <a:solidFill>
                  <a:schemeClr val="tx1">
                    <a:lumMod val="85000"/>
                    <a:lumOff val="15000"/>
                  </a:schemeClr>
                </a:solidFill>
                <a:latin typeface="+mn-ea"/>
                <a:cs typeface="+mn-ea"/>
                <a:sym typeface="+mn-ea"/>
              </a:rPr>
              <a:t>日期在</a:t>
            </a:r>
            <a:r>
              <a:rPr lang="en-US" altLang="zh-CN" sz="1600" dirty="0">
                <a:solidFill>
                  <a:schemeClr val="tx1">
                    <a:lumMod val="85000"/>
                    <a:lumOff val="15000"/>
                  </a:schemeClr>
                </a:solidFill>
                <a:latin typeface="+mn-ea"/>
                <a:cs typeface="+mn-ea"/>
                <a:sym typeface="+mn-ea"/>
              </a:rPr>
              <a:t> &lt;span&gt; </a:t>
            </a:r>
            <a:r>
              <a:rPr lang="zh-CN" altLang="en-US" sz="1600" dirty="0">
                <a:solidFill>
                  <a:schemeClr val="tx1">
                    <a:lumMod val="85000"/>
                    <a:lumOff val="15000"/>
                  </a:schemeClr>
                </a:solidFill>
                <a:latin typeface="+mn-ea"/>
                <a:cs typeface="+mn-ea"/>
                <a:sym typeface="+mn-ea"/>
              </a:rPr>
              <a:t>元素下的</a:t>
            </a:r>
            <a:r>
              <a:rPr lang="en-US" altLang="zh-CN" sz="1600" dirty="0">
                <a:solidFill>
                  <a:schemeClr val="tx1">
                    <a:lumMod val="85000"/>
                    <a:lumOff val="15000"/>
                  </a:schemeClr>
                </a:solidFill>
                <a:latin typeface="+mn-ea"/>
                <a:cs typeface="+mn-ea"/>
                <a:sym typeface="+mn-ea"/>
              </a:rPr>
              <a:t> &lt;b&gt; </a:t>
            </a:r>
            <a:r>
              <a:rPr lang="zh-CN" altLang="en-US" sz="1600" dirty="0">
                <a:solidFill>
                  <a:schemeClr val="tx1">
                    <a:lumMod val="85000"/>
                    <a:lumOff val="15000"/>
                  </a:schemeClr>
                </a:solidFill>
                <a:latin typeface="+mn-ea"/>
                <a:cs typeface="+mn-ea"/>
                <a:sym typeface="+mn-ea"/>
              </a:rPr>
              <a:t>元素中，编写代码如下：</a:t>
            </a:r>
            <a:r>
              <a:rPr lang="en-US" altLang="zh-CN" sz="1600" dirty="0">
                <a:solidFill>
                  <a:schemeClr val="tx1">
                    <a:lumMod val="85000"/>
                    <a:lumOff val="15000"/>
                  </a:schemeClr>
                </a:solidFill>
                <a:latin typeface="+mn-ea"/>
                <a:cs typeface="+mn-ea"/>
                <a:sym typeface="+mn-ea"/>
              </a:rPr>
              <a:t>date=div.select_one("span b").text</a:t>
            </a:r>
            <a:endParaRPr lang="en-US" altLang="zh-CN" sz="1600"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endParaRPr lang="en-US" altLang="zh-CN" sz="1600" dirty="0">
              <a:solidFill>
                <a:schemeClr val="tx1">
                  <a:lumMod val="85000"/>
                  <a:lumOff val="15000"/>
                </a:schemeClr>
              </a:solidFill>
              <a:latin typeface="+mn-ea"/>
              <a:ea typeface="+mn-ea"/>
              <a:cs typeface="+mn-ea"/>
              <a:sym typeface="+mn-ea"/>
            </a:endParaRPr>
          </a:p>
        </p:txBody>
      </p:sp>
    </p:spTree>
    <p:custDataLst>
      <p:tags r:id="rId5"/>
    </p:custDataLst>
  </p:cSld>
  <p:clrMapOvr>
    <a:masterClrMapping/>
  </p:clrMapOvr>
  <p:transition>
    <p:cut/>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17550" y="195650"/>
            <a:ext cx="10972800" cy="763200"/>
          </a:xfrm>
        </p:spPr>
        <p:txBody>
          <a:bodyPr/>
          <a:lstStyle/>
          <a:p>
            <a:r>
              <a:rPr lang="zh-CN" altLang="en-US" sz="3200" dirty="0">
                <a:solidFill>
                  <a:schemeClr val="tx1"/>
                </a:solidFill>
                <a:latin typeface="楷体_GB2312" charset="-122"/>
              </a:rPr>
              <a:t>实训操作：（三）网站网页翻页</a:t>
            </a:r>
            <a:endParaRPr lang="zh-CN" altLang="en-US" sz="3200" dirty="0">
              <a:solidFill>
                <a:schemeClr val="tx1"/>
              </a:solidFill>
              <a:latin typeface="楷体_GB2312" charset="-122"/>
            </a:endParaRPr>
          </a:p>
        </p:txBody>
      </p:sp>
      <p:sp>
        <p:nvSpPr>
          <p:cNvPr id="9" name="边界"/>
          <p:cNvSpPr/>
          <p:nvPr>
            <p:custDataLst>
              <p:tags r:id="rId2"/>
            </p:custDataLst>
          </p:nvPr>
        </p:nvSpPr>
        <p:spPr>
          <a:xfrm>
            <a:off x="773430" y="1136973"/>
            <a:ext cx="7016690" cy="457390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16" name="文本框 15"/>
          <p:cNvSpPr txBox="1"/>
          <p:nvPr>
            <p:custDataLst>
              <p:tags r:id="rId3"/>
            </p:custDataLst>
          </p:nvPr>
        </p:nvSpPr>
        <p:spPr>
          <a:xfrm>
            <a:off x="900430" y="1083310"/>
            <a:ext cx="10409555" cy="5298440"/>
          </a:xfrm>
          <a:prstGeom prst="rect">
            <a:avLst/>
          </a:prstGeom>
          <a:noFill/>
        </p:spPr>
        <p:txBody>
          <a:bodyPr wrap="square" lIns="0" tIns="0" rIns="0" bIns="0" rtlCol="0">
            <a:noAutofit/>
          </a:bodyPr>
          <a:p>
            <a:pPr>
              <a:lnSpc>
                <a:spcPct val="150000"/>
              </a:lnSpc>
              <a:spcBef>
                <a:spcPct val="0"/>
              </a:spcBef>
              <a:spcAft>
                <a:spcPct val="0"/>
              </a:spcAft>
            </a:pPr>
            <a:r>
              <a:rPr lang="zh-CN" altLang="en-US" dirty="0">
                <a:solidFill>
                  <a:schemeClr val="tx1">
                    <a:lumMod val="85000"/>
                    <a:lumOff val="15000"/>
                  </a:schemeClr>
                </a:solidFill>
                <a:latin typeface="+mn-ea"/>
                <a:ea typeface="+mn-ea"/>
                <a:cs typeface="+mn-ea"/>
                <a:sym typeface="+mn-ea"/>
              </a:rPr>
              <a:t>项目分布在很多个页面，在一个页面爬取完毕后要自动进入下一个页面进行爬</a:t>
            </a:r>
            <a:r>
              <a:rPr lang="en-US" altLang="zh-CN" dirty="0">
                <a:solidFill>
                  <a:schemeClr val="tx1">
                    <a:lumMod val="85000"/>
                    <a:lumOff val="15000"/>
                  </a:schemeClr>
                </a:solidFill>
                <a:latin typeface="+mn-ea"/>
                <a:ea typeface="+mn-ea"/>
                <a:cs typeface="+mn-ea"/>
                <a:sym typeface="+mn-ea"/>
              </a:rPr>
              <a:t> </a:t>
            </a:r>
            <a:r>
              <a:rPr lang="zh-CN" altLang="en-US" dirty="0">
                <a:solidFill>
                  <a:schemeClr val="tx1">
                    <a:lumMod val="85000"/>
                    <a:lumOff val="15000"/>
                  </a:schemeClr>
                </a:solidFill>
                <a:latin typeface="+mn-ea"/>
                <a:ea typeface="+mn-ea"/>
                <a:cs typeface="+mn-ea"/>
                <a:sym typeface="+mn-ea"/>
              </a:rPr>
              <a:t>取，需要设置检测翻页的</a:t>
            </a:r>
            <a:r>
              <a:rPr lang="en-US" altLang="zh-CN" dirty="0">
                <a:solidFill>
                  <a:schemeClr val="tx1">
                    <a:lumMod val="85000"/>
                    <a:lumOff val="15000"/>
                  </a:schemeClr>
                </a:solidFill>
                <a:latin typeface="+mn-ea"/>
                <a:ea typeface="+mn-ea"/>
                <a:cs typeface="+mn-ea"/>
                <a:sym typeface="+mn-ea"/>
              </a:rPr>
              <a:t> HTML </a:t>
            </a:r>
            <a:r>
              <a:rPr lang="zh-CN" altLang="en-US" dirty="0">
                <a:solidFill>
                  <a:schemeClr val="tx1">
                    <a:lumMod val="85000"/>
                    <a:lumOff val="15000"/>
                  </a:schemeClr>
                </a:solidFill>
                <a:latin typeface="+mn-ea"/>
                <a:ea typeface="+mn-ea"/>
                <a:cs typeface="+mn-ea"/>
                <a:sym typeface="+mn-ea"/>
              </a:rPr>
              <a:t>代码。翻页按钮</a:t>
            </a:r>
            <a:r>
              <a:rPr lang="en-US" altLang="zh-CN" dirty="0">
                <a:solidFill>
                  <a:schemeClr val="tx1">
                    <a:lumMod val="85000"/>
                    <a:lumOff val="15000"/>
                  </a:schemeClr>
                </a:solidFill>
                <a:latin typeface="+mn-ea"/>
                <a:ea typeface="+mn-ea"/>
                <a:cs typeface="+mn-ea"/>
                <a:sym typeface="+mn-ea"/>
              </a:rPr>
              <a:t> Next </a:t>
            </a:r>
            <a:r>
              <a:rPr lang="zh-CN" altLang="en-US" dirty="0">
                <a:solidFill>
                  <a:schemeClr val="tx1">
                    <a:lumMod val="85000"/>
                    <a:lumOff val="15000"/>
                  </a:schemeClr>
                </a:solidFill>
                <a:latin typeface="+mn-ea"/>
                <a:ea typeface="+mn-ea"/>
                <a:cs typeface="+mn-ea"/>
                <a:sym typeface="+mn-ea"/>
              </a:rPr>
              <a:t>包含在</a:t>
            </a:r>
            <a:r>
              <a:rPr lang="en-US" altLang="zh-CN" dirty="0">
                <a:solidFill>
                  <a:schemeClr val="tx1">
                    <a:lumMod val="85000"/>
                    <a:lumOff val="15000"/>
                  </a:schemeClr>
                </a:solidFill>
                <a:latin typeface="+mn-ea"/>
                <a:ea typeface="+mn-ea"/>
                <a:cs typeface="+mn-ea"/>
                <a:sym typeface="+mn-ea"/>
              </a:rPr>
              <a:t> &lt;div class ="currpage"&gt; </a:t>
            </a:r>
            <a:r>
              <a:rPr lang="zh-CN" altLang="en-US" dirty="0">
                <a:solidFill>
                  <a:schemeClr val="tx1">
                    <a:lumMod val="85000"/>
                    <a:lumOff val="15000"/>
                  </a:schemeClr>
                </a:solidFill>
                <a:latin typeface="+mn-ea"/>
                <a:ea typeface="+mn-ea"/>
                <a:cs typeface="+mn-ea"/>
                <a:sym typeface="+mn-ea"/>
              </a:rPr>
              <a:t>元素</a:t>
            </a:r>
            <a:r>
              <a:rPr lang="en-US" altLang="zh-CN" dirty="0">
                <a:solidFill>
                  <a:schemeClr val="tx1">
                    <a:lumMod val="85000"/>
                    <a:lumOff val="15000"/>
                  </a:schemeClr>
                </a:solidFill>
                <a:latin typeface="+mn-ea"/>
                <a:ea typeface="+mn-ea"/>
                <a:cs typeface="+mn-ea"/>
                <a:sym typeface="+mn-ea"/>
              </a:rPr>
              <a:t> </a:t>
            </a:r>
            <a:r>
              <a:rPr lang="zh-CN" altLang="en-US" dirty="0">
                <a:solidFill>
                  <a:schemeClr val="tx1">
                    <a:lumMod val="85000"/>
                    <a:lumOff val="15000"/>
                  </a:schemeClr>
                </a:solidFill>
                <a:latin typeface="+mn-ea"/>
                <a:ea typeface="+mn-ea"/>
                <a:cs typeface="+mn-ea"/>
                <a:sym typeface="+mn-ea"/>
              </a:rPr>
              <a:t>中，找到该元素下</a:t>
            </a:r>
            <a:r>
              <a:rPr lang="en-US" altLang="zh-CN" dirty="0">
                <a:solidFill>
                  <a:schemeClr val="tx1">
                    <a:lumMod val="85000"/>
                    <a:lumOff val="15000"/>
                  </a:schemeClr>
                </a:solidFill>
                <a:latin typeface="+mn-ea"/>
                <a:ea typeface="+mn-ea"/>
                <a:cs typeface="+mn-ea"/>
                <a:sym typeface="+mn-ea"/>
              </a:rPr>
              <a:t> </a:t>
            </a:r>
            <a:r>
              <a:rPr lang="zh-CN" altLang="en-US" dirty="0">
                <a:solidFill>
                  <a:schemeClr val="tx1">
                    <a:lumMod val="85000"/>
                    <a:lumOff val="15000"/>
                  </a:schemeClr>
                </a:solidFill>
                <a:latin typeface="+mn-ea"/>
                <a:ea typeface="+mn-ea"/>
                <a:cs typeface="+mn-ea"/>
                <a:sym typeface="+mn-ea"/>
              </a:rPr>
              <a:t>的所有</a:t>
            </a:r>
            <a:r>
              <a:rPr lang="en-US" altLang="zh-CN" dirty="0">
                <a:solidFill>
                  <a:schemeClr val="tx1">
                    <a:lumMod val="85000"/>
                    <a:lumOff val="15000"/>
                  </a:schemeClr>
                </a:solidFill>
                <a:latin typeface="+mn-ea"/>
                <a:ea typeface="+mn-ea"/>
                <a:cs typeface="+mn-ea"/>
                <a:sym typeface="+mn-ea"/>
              </a:rPr>
              <a:t> &lt;a  class ="pagestyle"]&gt; </a:t>
            </a:r>
            <a:r>
              <a:rPr lang="zh-CN" altLang="en-US" dirty="0">
                <a:solidFill>
                  <a:schemeClr val="tx1">
                    <a:lumMod val="85000"/>
                    <a:lumOff val="15000"/>
                  </a:schemeClr>
                </a:solidFill>
                <a:latin typeface="+mn-ea"/>
                <a:ea typeface="+mn-ea"/>
                <a:cs typeface="+mn-ea"/>
                <a:sym typeface="+mn-ea"/>
              </a:rPr>
              <a:t>元素，再找</a:t>
            </a:r>
            <a:r>
              <a:rPr lang="en-US" altLang="zh-CN" dirty="0">
                <a:solidFill>
                  <a:schemeClr val="tx1">
                    <a:lumMod val="85000"/>
                    <a:lumOff val="15000"/>
                  </a:schemeClr>
                </a:solidFill>
                <a:latin typeface="+mn-ea"/>
                <a:ea typeface="+mn-ea"/>
                <a:cs typeface="+mn-ea"/>
                <a:sym typeface="+mn-ea"/>
              </a:rPr>
              <a:t> Next </a:t>
            </a:r>
            <a:r>
              <a:rPr lang="zh-CN" altLang="en-US" dirty="0">
                <a:solidFill>
                  <a:schemeClr val="tx1">
                    <a:lumMod val="85000"/>
                    <a:lumOff val="15000"/>
                  </a:schemeClr>
                </a:solidFill>
                <a:latin typeface="+mn-ea"/>
                <a:ea typeface="+mn-ea"/>
                <a:cs typeface="+mn-ea"/>
                <a:sym typeface="+mn-ea"/>
              </a:rPr>
              <a:t>文本的</a:t>
            </a:r>
            <a:r>
              <a:rPr lang="en-US" altLang="zh-CN" dirty="0">
                <a:solidFill>
                  <a:schemeClr val="tx1">
                    <a:lumMod val="85000"/>
                    <a:lumOff val="15000"/>
                  </a:schemeClr>
                </a:solidFill>
                <a:latin typeface="+mn-ea"/>
                <a:ea typeface="+mn-ea"/>
                <a:cs typeface="+mn-ea"/>
                <a:sym typeface="+mn-ea"/>
              </a:rPr>
              <a:t> &lt;a&gt; </a:t>
            </a:r>
            <a:r>
              <a:rPr lang="zh-CN" altLang="en-US" dirty="0">
                <a:solidFill>
                  <a:schemeClr val="tx1">
                    <a:lumMod val="85000"/>
                    <a:lumOff val="15000"/>
                  </a:schemeClr>
                </a:solidFill>
                <a:latin typeface="+mn-ea"/>
                <a:ea typeface="+mn-ea"/>
                <a:cs typeface="+mn-ea"/>
                <a:sym typeface="+mn-ea"/>
              </a:rPr>
              <a:t>元素，那么</a:t>
            </a:r>
            <a:r>
              <a:rPr lang="en-US" altLang="zh-CN" dirty="0">
                <a:solidFill>
                  <a:schemeClr val="tx1">
                    <a:lumMod val="85000"/>
                    <a:lumOff val="15000"/>
                  </a:schemeClr>
                </a:solidFill>
                <a:latin typeface="+mn-ea"/>
                <a:ea typeface="+mn-ea"/>
                <a:cs typeface="+mn-ea"/>
                <a:sym typeface="+mn-ea"/>
              </a:rPr>
              <a:t> &lt;a&gt; </a:t>
            </a:r>
            <a:r>
              <a:rPr lang="zh-CN" altLang="en-US" dirty="0">
                <a:solidFill>
                  <a:schemeClr val="tx1">
                    <a:lumMod val="85000"/>
                    <a:lumOff val="15000"/>
                  </a:schemeClr>
                </a:solidFill>
                <a:latin typeface="+mn-ea"/>
                <a:ea typeface="+mn-ea"/>
                <a:cs typeface="+mn-ea"/>
                <a:sym typeface="+mn-ea"/>
              </a:rPr>
              <a:t>的</a:t>
            </a:r>
            <a:r>
              <a:rPr lang="en-US" altLang="zh-CN" dirty="0">
                <a:solidFill>
                  <a:schemeClr val="tx1">
                    <a:lumMod val="85000"/>
                    <a:lumOff val="15000"/>
                  </a:schemeClr>
                </a:solidFill>
                <a:latin typeface="+mn-ea"/>
                <a:ea typeface="+mn-ea"/>
                <a:cs typeface="+mn-ea"/>
                <a:sym typeface="+mn-ea"/>
              </a:rPr>
              <a:t> href</a:t>
            </a:r>
            <a:r>
              <a:rPr lang="zh-CN" altLang="en-US" dirty="0">
                <a:solidFill>
                  <a:schemeClr val="tx1">
                    <a:lumMod val="85000"/>
                    <a:lumOff val="15000"/>
                  </a:schemeClr>
                </a:solidFill>
                <a:latin typeface="+mn-ea"/>
                <a:ea typeface="+mn-ea"/>
                <a:cs typeface="+mn-ea"/>
                <a:sym typeface="+mn-ea"/>
              </a:rPr>
              <a:t>就是下页的地址，</a:t>
            </a:r>
            <a:r>
              <a:rPr lang="en-US" altLang="zh-CN" dirty="0">
                <a:solidFill>
                  <a:schemeClr val="tx1">
                    <a:lumMod val="85000"/>
                    <a:lumOff val="15000"/>
                  </a:schemeClr>
                </a:solidFill>
                <a:latin typeface="+mn-ea"/>
                <a:ea typeface="+mn-ea"/>
                <a:cs typeface="+mn-ea"/>
                <a:sym typeface="+mn-ea"/>
              </a:rPr>
              <a:t> </a:t>
            </a:r>
            <a:r>
              <a:rPr lang="zh-CN" altLang="en-US" dirty="0">
                <a:solidFill>
                  <a:schemeClr val="tx1">
                    <a:lumMod val="85000"/>
                    <a:lumOff val="15000"/>
                  </a:schemeClr>
                </a:solidFill>
                <a:latin typeface="+mn-ea"/>
                <a:ea typeface="+mn-ea"/>
                <a:cs typeface="+mn-ea"/>
                <a:sym typeface="+mn-ea"/>
              </a:rPr>
              <a:t>如果找不到这个地址就表示已经到了最后一页。因此下页地址</a:t>
            </a:r>
            <a:r>
              <a:rPr lang="en-US" altLang="zh-CN" dirty="0">
                <a:solidFill>
                  <a:schemeClr val="tx1">
                    <a:lumMod val="85000"/>
                    <a:lumOff val="15000"/>
                  </a:schemeClr>
                </a:solidFill>
                <a:latin typeface="+mn-ea"/>
                <a:ea typeface="+mn-ea"/>
                <a:cs typeface="+mn-ea"/>
                <a:sym typeface="+mn-ea"/>
              </a:rPr>
              <a:t> nextUrl </a:t>
            </a:r>
            <a:r>
              <a:rPr lang="zh-CN" altLang="en-US" dirty="0">
                <a:solidFill>
                  <a:schemeClr val="tx1">
                    <a:lumMod val="85000"/>
                    <a:lumOff val="15000"/>
                  </a:schemeClr>
                </a:solidFill>
                <a:latin typeface="+mn-ea"/>
                <a:ea typeface="+mn-ea"/>
                <a:cs typeface="+mn-ea"/>
                <a:sym typeface="+mn-ea"/>
              </a:rPr>
              <a:t>可以这样查找：</a:t>
            </a:r>
            <a:endParaRPr lang="zh-CN" altLang="en-US"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nextUrl=""</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links=soup.select("div[id='div_currpage']a[class='pagestyle']") for link in links:</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if link.text=="Next":</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href=link["href"]</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if href.startswith("//www."):</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nextUrl="http:"+href</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else:</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nextUrl=urllib.request.urljoin(url,href)</a:t>
            </a:r>
            <a:endParaRPr lang="en-US" altLang="zh-CN"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r>
              <a:rPr lang="en-US" altLang="zh-CN" dirty="0">
                <a:solidFill>
                  <a:schemeClr val="tx1">
                    <a:lumMod val="85000"/>
                    <a:lumOff val="15000"/>
                  </a:schemeClr>
                </a:solidFill>
                <a:latin typeface="+mn-ea"/>
                <a:ea typeface="+mn-ea"/>
                <a:cs typeface="+mn-ea"/>
                <a:sym typeface="+mn-ea"/>
              </a:rPr>
              <a:t>break</a:t>
            </a:r>
            <a:endParaRPr lang="en-US" altLang="zh-CN" dirty="0">
              <a:solidFill>
                <a:schemeClr val="tx1">
                  <a:lumMod val="85000"/>
                  <a:lumOff val="15000"/>
                </a:schemeClr>
              </a:solidFill>
              <a:latin typeface="+mn-ea"/>
              <a:ea typeface="+mn-ea"/>
              <a:cs typeface="+mn-ea"/>
              <a:sym typeface="+mn-ea"/>
            </a:endParaRPr>
          </a:p>
        </p:txBody>
      </p:sp>
    </p:spTree>
    <p:custDataLst>
      <p:tags r:id="rId4"/>
    </p:custDataLst>
  </p:cSld>
  <p:clrMapOvr>
    <a:masterClrMapping/>
  </p:clrMapOvr>
  <p:transition>
    <p:cut/>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17550" y="195650"/>
            <a:ext cx="10972800" cy="763200"/>
          </a:xfrm>
        </p:spPr>
        <p:txBody>
          <a:bodyPr/>
          <a:lstStyle/>
          <a:p>
            <a:r>
              <a:rPr lang="zh-CN" altLang="en-US" sz="3200" dirty="0">
                <a:solidFill>
                  <a:schemeClr val="tx1"/>
                </a:solidFill>
                <a:latin typeface="楷体_GB2312" charset="-122"/>
              </a:rPr>
              <a:t>实训操作：（四）网站数据存储</a:t>
            </a:r>
            <a:endParaRPr lang="zh-CN" altLang="en-US" sz="3200" dirty="0">
              <a:solidFill>
                <a:schemeClr val="tx1"/>
              </a:solidFill>
              <a:latin typeface="楷体_GB2312" charset="-122"/>
            </a:endParaRPr>
          </a:p>
        </p:txBody>
      </p:sp>
      <p:sp>
        <p:nvSpPr>
          <p:cNvPr id="9" name="边界"/>
          <p:cNvSpPr/>
          <p:nvPr>
            <p:custDataLst>
              <p:tags r:id="rId2"/>
            </p:custDataLst>
          </p:nvPr>
        </p:nvSpPr>
        <p:spPr>
          <a:xfrm>
            <a:off x="773430" y="1136973"/>
            <a:ext cx="7016690" cy="457390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16" name="文本框 15"/>
          <p:cNvSpPr txBox="1"/>
          <p:nvPr>
            <p:custDataLst>
              <p:tags r:id="rId3"/>
            </p:custDataLst>
          </p:nvPr>
        </p:nvSpPr>
        <p:spPr>
          <a:xfrm>
            <a:off x="900430" y="1083310"/>
            <a:ext cx="10409555" cy="5298440"/>
          </a:xfrm>
          <a:prstGeom prst="rect">
            <a:avLst/>
          </a:prstGeom>
          <a:noFill/>
        </p:spPr>
        <p:txBody>
          <a:bodyPr wrap="square" lIns="0" tIns="0" rIns="0" bIns="0" rtlCol="0">
            <a:noAutofit/>
          </a:bodyPr>
          <a:p>
            <a:pPr>
              <a:lnSpc>
                <a:spcPct val="150000"/>
              </a:lnSpc>
              <a:spcBef>
                <a:spcPct val="0"/>
              </a:spcBef>
              <a:spcAft>
                <a:spcPct val="0"/>
              </a:spcAft>
            </a:pPr>
            <a:r>
              <a:rPr lang="zh-CN" altLang="en-US" dirty="0">
                <a:solidFill>
                  <a:schemeClr val="tx1">
                    <a:lumMod val="85000"/>
                    <a:lumOff val="15000"/>
                  </a:schemeClr>
                </a:solidFill>
                <a:latin typeface="+mn-ea"/>
                <a:ea typeface="+mn-ea"/>
                <a:cs typeface="+mn-ea"/>
                <a:sym typeface="+mn-ea"/>
              </a:rPr>
              <a:t>数据可以存储在一个</a:t>
            </a:r>
            <a:r>
              <a:rPr lang="en-US" altLang="zh-CN" dirty="0">
                <a:solidFill>
                  <a:schemeClr val="tx1">
                    <a:lumMod val="85000"/>
                    <a:lumOff val="15000"/>
                  </a:schemeClr>
                </a:solidFill>
                <a:latin typeface="+mn-ea"/>
                <a:ea typeface="+mn-ea"/>
                <a:cs typeface="+mn-ea"/>
                <a:sym typeface="+mn-ea"/>
              </a:rPr>
              <a:t> Sqlite3 </a:t>
            </a:r>
            <a:r>
              <a:rPr lang="zh-CN" altLang="en-US" dirty="0">
                <a:solidFill>
                  <a:schemeClr val="tx1">
                    <a:lumMod val="85000"/>
                    <a:lumOff val="15000"/>
                  </a:schemeClr>
                </a:solidFill>
                <a:latin typeface="+mn-ea"/>
                <a:ea typeface="+mn-ea"/>
                <a:cs typeface="+mn-ea"/>
                <a:sym typeface="+mn-ea"/>
              </a:rPr>
              <a:t>数据库</a:t>
            </a:r>
            <a:r>
              <a:rPr lang="en-US" altLang="zh-CN" dirty="0">
                <a:solidFill>
                  <a:schemeClr val="tx1">
                    <a:lumMod val="85000"/>
                    <a:lumOff val="15000"/>
                  </a:schemeClr>
                </a:solidFill>
                <a:latin typeface="+mn-ea"/>
                <a:ea typeface="+mn-ea"/>
                <a:cs typeface="+mn-ea"/>
                <a:sym typeface="+mn-ea"/>
              </a:rPr>
              <a:t> travels.db </a:t>
            </a:r>
            <a:r>
              <a:rPr lang="zh-CN" altLang="en-US" dirty="0">
                <a:solidFill>
                  <a:schemeClr val="tx1">
                    <a:lumMod val="85000"/>
                    <a:lumOff val="15000"/>
                  </a:schemeClr>
                </a:solidFill>
                <a:latin typeface="+mn-ea"/>
                <a:ea typeface="+mn-ea"/>
                <a:cs typeface="+mn-ea"/>
                <a:sym typeface="+mn-ea"/>
              </a:rPr>
              <a:t>中，设计一个数据库表</a:t>
            </a:r>
            <a:r>
              <a:rPr lang="en-US" altLang="zh-CN" dirty="0">
                <a:solidFill>
                  <a:schemeClr val="tx1">
                    <a:lumMod val="85000"/>
                    <a:lumOff val="15000"/>
                  </a:schemeClr>
                </a:solidFill>
                <a:latin typeface="+mn-ea"/>
                <a:ea typeface="+mn-ea"/>
                <a:cs typeface="+mn-ea"/>
                <a:sym typeface="+mn-ea"/>
              </a:rPr>
              <a:t> items</a:t>
            </a:r>
            <a:r>
              <a:rPr lang="zh-CN" altLang="en-US" dirty="0">
                <a:solidFill>
                  <a:schemeClr val="tx1">
                    <a:lumMod val="85000"/>
                    <a:lumOff val="15000"/>
                  </a:schemeClr>
                </a:solidFill>
                <a:latin typeface="+mn-ea"/>
                <a:ea typeface="+mn-ea"/>
                <a:cs typeface="+mn-ea"/>
                <a:sym typeface="+mn-ea"/>
              </a:rPr>
              <a:t>，数据</a:t>
            </a:r>
            <a:r>
              <a:rPr lang="en-US" altLang="zh-CN" dirty="0">
                <a:solidFill>
                  <a:schemeClr val="tx1">
                    <a:lumMod val="85000"/>
                    <a:lumOff val="15000"/>
                  </a:schemeClr>
                </a:solidFill>
                <a:latin typeface="+mn-ea"/>
                <a:ea typeface="+mn-ea"/>
                <a:cs typeface="+mn-ea"/>
                <a:sym typeface="+mn-ea"/>
              </a:rPr>
              <a:t> </a:t>
            </a:r>
            <a:r>
              <a:rPr lang="zh-CN" altLang="en-US" dirty="0">
                <a:solidFill>
                  <a:schemeClr val="tx1">
                    <a:lumMod val="85000"/>
                    <a:lumOff val="15000"/>
                  </a:schemeClr>
                </a:solidFill>
                <a:latin typeface="+mn-ea"/>
                <a:ea typeface="+mn-ea"/>
                <a:cs typeface="+mn-ea"/>
                <a:sym typeface="+mn-ea"/>
              </a:rPr>
              <a:t>包含一个关键字</a:t>
            </a:r>
            <a:r>
              <a:rPr lang="en-US" altLang="zh-CN" dirty="0">
                <a:solidFill>
                  <a:schemeClr val="tx1">
                    <a:lumMod val="85000"/>
                    <a:lumOff val="15000"/>
                  </a:schemeClr>
                </a:solidFill>
                <a:latin typeface="+mn-ea"/>
                <a:ea typeface="+mn-ea"/>
                <a:cs typeface="+mn-ea"/>
                <a:sym typeface="+mn-ea"/>
              </a:rPr>
              <a:t> ID</a:t>
            </a:r>
            <a:r>
              <a:rPr lang="zh-CN" altLang="en-US" dirty="0">
                <a:solidFill>
                  <a:schemeClr val="tx1">
                    <a:lumMod val="85000"/>
                    <a:lumOff val="15000"/>
                  </a:schemeClr>
                </a:solidFill>
                <a:latin typeface="+mn-ea"/>
                <a:ea typeface="+mn-ea"/>
                <a:cs typeface="+mn-ea"/>
                <a:sym typeface="+mn-ea"/>
              </a:rPr>
              <a:t>（编号）、</a:t>
            </a:r>
            <a:r>
              <a:rPr lang="en-US" altLang="zh-CN" dirty="0">
                <a:solidFill>
                  <a:schemeClr val="tx1">
                    <a:lumMod val="85000"/>
                    <a:lumOff val="15000"/>
                  </a:schemeClr>
                </a:solidFill>
                <a:latin typeface="+mn-ea"/>
                <a:ea typeface="+mn-ea"/>
                <a:cs typeface="+mn-ea"/>
                <a:sym typeface="+mn-ea"/>
              </a:rPr>
              <a:t>tDate</a:t>
            </a:r>
            <a:r>
              <a:rPr lang="zh-CN" altLang="en-US" dirty="0">
                <a:solidFill>
                  <a:schemeClr val="tx1">
                    <a:lumMod val="85000"/>
                    <a:lumOff val="15000"/>
                  </a:schemeClr>
                </a:solidFill>
                <a:latin typeface="+mn-ea"/>
                <a:ea typeface="+mn-ea"/>
                <a:cs typeface="+mn-ea"/>
                <a:sym typeface="+mn-ea"/>
              </a:rPr>
              <a:t>（日期）、</a:t>
            </a:r>
            <a:r>
              <a:rPr lang="en-US" altLang="zh-CN" dirty="0">
                <a:solidFill>
                  <a:schemeClr val="tx1">
                    <a:lumMod val="85000"/>
                    <a:lumOff val="15000"/>
                  </a:schemeClr>
                </a:solidFill>
                <a:latin typeface="+mn-ea"/>
                <a:ea typeface="+mn-ea"/>
                <a:cs typeface="+mn-ea"/>
                <a:sym typeface="+mn-ea"/>
              </a:rPr>
              <a:t>tTitle</a:t>
            </a:r>
            <a:r>
              <a:rPr lang="zh-CN" altLang="en-US" dirty="0">
                <a:solidFill>
                  <a:schemeClr val="tx1">
                    <a:lumMod val="85000"/>
                    <a:lumOff val="15000"/>
                  </a:schemeClr>
                </a:solidFill>
                <a:latin typeface="+mn-ea"/>
                <a:ea typeface="+mn-ea"/>
                <a:cs typeface="+mn-ea"/>
                <a:sym typeface="+mn-ea"/>
              </a:rPr>
              <a:t>（标题）、</a:t>
            </a:r>
            <a:r>
              <a:rPr lang="en-US" altLang="zh-CN" dirty="0">
                <a:solidFill>
                  <a:schemeClr val="tx1">
                    <a:lumMod val="85000"/>
                    <a:lumOff val="15000"/>
                  </a:schemeClr>
                </a:solidFill>
                <a:latin typeface="+mn-ea"/>
                <a:ea typeface="+mn-ea"/>
                <a:cs typeface="+mn-ea"/>
                <a:sym typeface="+mn-ea"/>
              </a:rPr>
              <a:t>tContent </a:t>
            </a:r>
            <a:r>
              <a:rPr lang="zh-CN" altLang="en-US" dirty="0">
                <a:solidFill>
                  <a:schemeClr val="tx1">
                    <a:lumMod val="85000"/>
                    <a:lumOff val="15000"/>
                  </a:schemeClr>
                </a:solidFill>
                <a:latin typeface="+mn-ea"/>
                <a:ea typeface="+mn-ea"/>
                <a:cs typeface="+mn-ea"/>
                <a:sym typeface="+mn-ea"/>
              </a:rPr>
              <a:t>（内容）以及</a:t>
            </a:r>
            <a:r>
              <a:rPr lang="en-US" altLang="zh-CN" dirty="0">
                <a:solidFill>
                  <a:schemeClr val="tx1">
                    <a:lumMod val="85000"/>
                    <a:lumOff val="15000"/>
                  </a:schemeClr>
                </a:solidFill>
                <a:latin typeface="+mn-ea"/>
                <a:ea typeface="+mn-ea"/>
                <a:cs typeface="+mn-ea"/>
                <a:sym typeface="+mn-ea"/>
              </a:rPr>
              <a:t> tExt </a:t>
            </a:r>
            <a:r>
              <a:rPr lang="zh-CN" altLang="en-US" dirty="0">
                <a:solidFill>
                  <a:schemeClr val="tx1">
                    <a:lumMod val="85000"/>
                    <a:lumOff val="15000"/>
                  </a:schemeClr>
                </a:solidFill>
                <a:latin typeface="+mn-ea"/>
                <a:ea typeface="+mn-ea"/>
                <a:cs typeface="+mn-ea"/>
                <a:sym typeface="+mn-ea"/>
              </a:rPr>
              <a:t>（图像扩展名称）。表格结构，如表</a:t>
            </a:r>
            <a:r>
              <a:rPr lang="en-US" altLang="zh-CN" dirty="0">
                <a:solidFill>
                  <a:schemeClr val="tx1">
                    <a:lumMod val="85000"/>
                    <a:lumOff val="15000"/>
                  </a:schemeClr>
                </a:solidFill>
                <a:latin typeface="+mn-ea"/>
                <a:ea typeface="+mn-ea"/>
                <a:cs typeface="+mn-ea"/>
                <a:sym typeface="+mn-ea"/>
              </a:rPr>
              <a:t> 3 - 1 </a:t>
            </a:r>
            <a:r>
              <a:rPr lang="zh-CN" altLang="en-US" dirty="0">
                <a:solidFill>
                  <a:schemeClr val="tx1">
                    <a:lumMod val="85000"/>
                    <a:lumOff val="15000"/>
                  </a:schemeClr>
                </a:solidFill>
                <a:latin typeface="+mn-ea"/>
                <a:ea typeface="+mn-ea"/>
                <a:cs typeface="+mn-ea"/>
                <a:sym typeface="+mn-ea"/>
              </a:rPr>
              <a:t>所示。</a:t>
            </a:r>
            <a:endParaRPr lang="zh-CN" altLang="en-US"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endParaRPr lang="zh-CN" altLang="en-US" dirty="0">
              <a:solidFill>
                <a:schemeClr val="tx1">
                  <a:lumMod val="85000"/>
                  <a:lumOff val="15000"/>
                </a:schemeClr>
              </a:solidFill>
              <a:latin typeface="+mn-ea"/>
              <a:ea typeface="+mn-ea"/>
              <a:cs typeface="+mn-ea"/>
              <a:sym typeface="+mn-ea"/>
            </a:endParaRPr>
          </a:p>
        </p:txBody>
      </p:sp>
      <p:pic>
        <p:nvPicPr>
          <p:cNvPr id="18" name="图片 17"/>
          <p:cNvPicPr>
            <a:picLocks noChangeAspect="1"/>
          </p:cNvPicPr>
          <p:nvPr/>
        </p:nvPicPr>
        <p:blipFill>
          <a:blip r:embed="rId4"/>
          <a:stretch>
            <a:fillRect/>
          </a:stretch>
        </p:blipFill>
        <p:spPr>
          <a:xfrm>
            <a:off x="855345" y="1985645"/>
            <a:ext cx="10454640" cy="3190240"/>
          </a:xfrm>
          <a:prstGeom prst="rect">
            <a:avLst/>
          </a:prstGeom>
        </p:spPr>
      </p:pic>
      <p:sp>
        <p:nvSpPr>
          <p:cNvPr id="19" name="文本框 18"/>
          <p:cNvSpPr txBox="1"/>
          <p:nvPr>
            <p:custDataLst>
              <p:tags r:id="rId5"/>
            </p:custDataLst>
          </p:nvPr>
        </p:nvSpPr>
        <p:spPr>
          <a:xfrm>
            <a:off x="855345" y="5175885"/>
            <a:ext cx="9409430" cy="1097915"/>
          </a:xfrm>
          <a:prstGeom prst="rect">
            <a:avLst/>
          </a:prstGeom>
          <a:noFill/>
        </p:spPr>
        <p:txBody>
          <a:bodyPr wrap="square" rtlCol="0" anchor="ctr" anchorCtr="0">
            <a:normAutofit/>
          </a:bodyPr>
          <a:p>
            <a:pPr indent="0" algn="just" fontAlgn="auto">
              <a:lnSpc>
                <a:spcPct val="150000"/>
              </a:lnSpc>
            </a:pPr>
            <a:r>
              <a:rPr lang="en-US" altLang="zh-CN" sz="1800">
                <a:solidFill>
                  <a:schemeClr val="tx1"/>
                </a:solidFill>
              </a:rPr>
              <a:t>tExt </a:t>
            </a:r>
            <a:r>
              <a:rPr lang="zh-CN" altLang="en-US" sz="1800">
                <a:solidFill>
                  <a:schemeClr val="tx1"/>
                </a:solidFill>
              </a:rPr>
              <a:t>只存储图像文件的扩展名，图像文件的名称是</a:t>
            </a:r>
            <a:r>
              <a:rPr lang="en-US" altLang="zh-CN" sz="1800">
                <a:solidFill>
                  <a:schemeClr val="tx1"/>
                </a:solidFill>
              </a:rPr>
              <a:t> ID </a:t>
            </a:r>
            <a:r>
              <a:rPr lang="zh-CN" altLang="en-US" sz="1800">
                <a:solidFill>
                  <a:schemeClr val="tx1"/>
                </a:solidFill>
              </a:rPr>
              <a:t>与</a:t>
            </a:r>
            <a:r>
              <a:rPr lang="en-US" altLang="zh-CN" sz="1800">
                <a:solidFill>
                  <a:schemeClr val="tx1"/>
                </a:solidFill>
              </a:rPr>
              <a:t> tExt </a:t>
            </a:r>
            <a:r>
              <a:rPr lang="zh-CN" altLang="en-US" sz="1800">
                <a:solidFill>
                  <a:schemeClr val="tx1"/>
                </a:solidFill>
              </a:rPr>
              <a:t>的组合，图像文件被</a:t>
            </a:r>
            <a:r>
              <a:rPr lang="en-US" altLang="zh-CN" sz="1800">
                <a:solidFill>
                  <a:schemeClr val="tx1"/>
                </a:solidFill>
              </a:rPr>
              <a:t> </a:t>
            </a:r>
            <a:r>
              <a:rPr lang="zh-CN" altLang="en-US" sz="1800">
                <a:solidFill>
                  <a:schemeClr val="tx1"/>
                </a:solidFill>
              </a:rPr>
              <a:t>存储在</a:t>
            </a:r>
            <a:r>
              <a:rPr lang="en-US" altLang="zh-CN" sz="1800">
                <a:solidFill>
                  <a:schemeClr val="tx1"/>
                </a:solidFill>
              </a:rPr>
              <a:t> download </a:t>
            </a:r>
            <a:r>
              <a:rPr lang="zh-CN" altLang="en-US" sz="1800">
                <a:solidFill>
                  <a:schemeClr val="tx1"/>
                </a:solidFill>
              </a:rPr>
              <a:t>文件夹中。</a:t>
            </a:r>
            <a:endParaRPr lang="zh-CN" altLang="en-US" sz="1800">
              <a:solidFill>
                <a:schemeClr val="tx1"/>
              </a:solidFill>
            </a:endParaRPr>
          </a:p>
        </p:txBody>
      </p:sp>
    </p:spTree>
    <p:custDataLst>
      <p:tags r:id="rId6"/>
    </p:custDataLst>
  </p:cSld>
  <p:clrMapOvr>
    <a:masterClrMapping/>
  </p:clrMapOvr>
  <p:transition>
    <p:cu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标题 5"/>
          <p:cNvSpPr>
            <a:spLocks noGrp="1"/>
          </p:cNvSpPr>
          <p:nvPr>
            <p:custDataLst>
              <p:tags r:id="rId1"/>
            </p:custDataLst>
          </p:nvPr>
        </p:nvSpPr>
        <p:spPr>
          <a:xfrm>
            <a:off x="611505" y="1412240"/>
            <a:ext cx="3378835" cy="1393190"/>
          </a:xfrm>
          <a:prstGeom prst="rect">
            <a:avLst/>
          </a:prstGeom>
        </p:spPr>
        <p:txBody>
          <a:bodyPr vert="horz" wrap="square" lIns="0" tIns="0" rIns="0" bIns="0" rtlCol="0" anchor="t" anchorCtr="0">
            <a:normAutofit/>
          </a:bodyPr>
          <a:lstStyle>
            <a:lvl1pPr algn="ctr" defTabSz="914400" rtl="0" eaLnBrk="1" fontAlgn="base" latinLnBrk="0" hangingPunct="1">
              <a:lnSpc>
                <a:spcPct val="100000"/>
              </a:lnSpc>
              <a:spcBef>
                <a:spcPct val="0"/>
              </a:spcBef>
              <a:buNone/>
              <a:defRPr sz="3200" b="1" u="none" strike="noStrike" kern="1200" cap="none" spc="300" normalizeH="0" baseline="0">
                <a:solidFill>
                  <a:schemeClr val="accent1"/>
                </a:solidFill>
                <a:uFillTx/>
                <a:latin typeface="微软雅黑" panose="020B0503020204020204" charset="-122"/>
                <a:ea typeface="微软雅黑" panose="020B0503020204020204" charset="-122"/>
                <a:cs typeface="微软雅黑" panose="020B0503020204020204" charset="-122"/>
              </a:defRPr>
            </a:lvl1pPr>
          </a:lstStyle>
          <a:p>
            <a:pPr indent="0" algn="l">
              <a:lnSpc>
                <a:spcPct val="110000"/>
              </a:lnSpc>
            </a:pPr>
            <a:r>
              <a:rPr lang="zh-CN" altLang="en-US" spc="0" dirty="0">
                <a:solidFill>
                  <a:schemeClr val="tx1"/>
                </a:solidFill>
                <a:effectLst>
                  <a:outerShdw blurRad="38100" dist="38100" dir="2700000" algn="tl">
                    <a:srgbClr val="C0C0C0"/>
                  </a:outerShdw>
                </a:effectLst>
                <a:latin typeface="楷体_GB2312" charset="-122"/>
                <a:ea typeface="+mj-ea"/>
                <a:cs typeface="+mj-cs"/>
              </a:rPr>
              <a:t>实训操作：</a:t>
            </a:r>
            <a:r>
              <a:rPr lang="zh-CN" altLang="en-US" dirty="0">
                <a:solidFill>
                  <a:schemeClr val="tx1"/>
                </a:solidFill>
                <a:latin typeface="楷体_GB2312" charset="-122"/>
                <a:sym typeface="+mn-ea"/>
              </a:rPr>
              <a:t>（五）编写爬虫程序</a:t>
            </a:r>
            <a:endParaRPr lang="zh-CN" altLang="en-US" spc="0" dirty="0">
              <a:solidFill>
                <a:schemeClr val="tx1"/>
              </a:solidFill>
              <a:effectLst>
                <a:outerShdw blurRad="38100" dist="38100" dir="2700000" algn="tl">
                  <a:srgbClr val="C0C0C0"/>
                </a:outerShdw>
              </a:effectLst>
              <a:uFillTx/>
              <a:latin typeface="楷体_GB2312" charset="-122"/>
              <a:ea typeface="+mj-ea"/>
              <a:cs typeface="+mj-cs"/>
            </a:endParaRPr>
          </a:p>
        </p:txBody>
      </p:sp>
      <p:sp>
        <p:nvSpPr>
          <p:cNvPr id="2" name="矩形 1"/>
          <p:cNvSpPr/>
          <p:nvPr>
            <p:custDataLst>
              <p:tags r:id="rId2"/>
            </p:custDataLst>
          </p:nvPr>
        </p:nvSpPr>
        <p:spPr>
          <a:xfrm>
            <a:off x="4406354" y="3748341"/>
            <a:ext cx="3335613" cy="2255584"/>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en-US" altLang="en-US" sz="2000">
                <a:ln>
                  <a:noFill/>
                  <a:prstDash val="sysDot"/>
                </a:ln>
                <a:solidFill>
                  <a:schemeClr val="tx1">
                    <a:lumMod val="85000"/>
                    <a:lumOff val="15000"/>
                  </a:schemeClr>
                </a:solidFill>
                <a:latin typeface="+mn-ea"/>
                <a:cs typeface="+mn-ea"/>
                <a:sym typeface="+mn-ea"/>
              </a:rPr>
              <a:t>Database</a:t>
            </a:r>
            <a:r>
              <a:rPr lang="zh-CN" altLang="en-US" sz="2000">
                <a:ln>
                  <a:noFill/>
                  <a:prstDash val="sysDot"/>
                </a:ln>
                <a:solidFill>
                  <a:schemeClr val="tx1">
                    <a:lumMod val="85000"/>
                    <a:lumOff val="15000"/>
                  </a:schemeClr>
                </a:solidFill>
                <a:latin typeface="+mn-ea"/>
                <a:cs typeface="+mn-ea"/>
                <a:sym typeface="+mn-ea"/>
              </a:rPr>
              <a:t>类封装数据库操作，</a:t>
            </a:r>
            <a:r>
              <a:rPr lang="en-US" altLang="zh-CN" sz="2000">
                <a:ln>
                  <a:noFill/>
                  <a:prstDash val="sysDot"/>
                </a:ln>
                <a:solidFill>
                  <a:schemeClr val="tx1">
                    <a:lumMod val="85000"/>
                    <a:lumOff val="15000"/>
                  </a:schemeClr>
                </a:solidFill>
                <a:latin typeface="+mn-ea"/>
                <a:cs typeface="+mn-ea"/>
                <a:sym typeface="+mn-ea"/>
              </a:rPr>
              <a:t>downloadImage</a:t>
            </a:r>
            <a:r>
              <a:rPr lang="zh-CN" altLang="en-US" sz="2000">
                <a:ln>
                  <a:noFill/>
                  <a:prstDash val="sysDot"/>
                </a:ln>
                <a:solidFill>
                  <a:schemeClr val="tx1">
                    <a:lumMod val="85000"/>
                    <a:lumOff val="15000"/>
                  </a:schemeClr>
                </a:solidFill>
                <a:latin typeface="+mn-ea"/>
                <a:cs typeface="+mn-ea"/>
                <a:sym typeface="+mn-ea"/>
              </a:rPr>
              <a:t>与</a:t>
            </a:r>
            <a:r>
              <a:rPr lang="en-US" altLang="zh-CN" sz="2000">
                <a:ln>
                  <a:noFill/>
                  <a:prstDash val="sysDot"/>
                </a:ln>
                <a:solidFill>
                  <a:schemeClr val="tx1">
                    <a:lumMod val="85000"/>
                    <a:lumOff val="15000"/>
                  </a:schemeClr>
                </a:solidFill>
                <a:latin typeface="+mn-ea"/>
                <a:cs typeface="+mn-ea"/>
                <a:sym typeface="+mn-ea"/>
              </a:rPr>
              <a:t>downloadContent</a:t>
            </a:r>
            <a:r>
              <a:rPr lang="zh-CN" altLang="en-US" sz="2000">
                <a:ln>
                  <a:noFill/>
                  <a:prstDash val="sysDot"/>
                </a:ln>
                <a:solidFill>
                  <a:schemeClr val="tx1">
                    <a:lumMod val="85000"/>
                    <a:lumOff val="15000"/>
                  </a:schemeClr>
                </a:solidFill>
                <a:latin typeface="+mn-ea"/>
                <a:cs typeface="+mn-ea"/>
                <a:sym typeface="+mn-ea"/>
              </a:rPr>
              <a:t>负责下载，</a:t>
            </a:r>
            <a:r>
              <a:rPr lang="en-US" altLang="zh-CN" sz="2000">
                <a:ln>
                  <a:noFill/>
                  <a:prstDash val="sysDot"/>
                </a:ln>
                <a:solidFill>
                  <a:schemeClr val="tx1">
                    <a:lumMod val="85000"/>
                    <a:lumOff val="15000"/>
                  </a:schemeClr>
                </a:solidFill>
                <a:latin typeface="+mn-ea"/>
                <a:cs typeface="+mn-ea"/>
                <a:sym typeface="+mn-ea"/>
              </a:rPr>
              <a:t>spider</a:t>
            </a:r>
            <a:r>
              <a:rPr lang="zh-CN" altLang="en-US" sz="2000">
                <a:ln>
                  <a:noFill/>
                  <a:prstDash val="sysDot"/>
                </a:ln>
                <a:solidFill>
                  <a:schemeClr val="tx1">
                    <a:lumMod val="85000"/>
                    <a:lumOff val="15000"/>
                  </a:schemeClr>
                </a:solidFill>
                <a:latin typeface="+mn-ea"/>
                <a:cs typeface="+mn-ea"/>
                <a:sym typeface="+mn-ea"/>
              </a:rPr>
              <a:t>函数递归爬取页面并处理数据。</a:t>
            </a:r>
            <a:endParaRPr lang="zh-CN" altLang="en-US" sz="200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4406354" y="3262913"/>
            <a:ext cx="3335613" cy="44383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核心类与函数</a:t>
            </a:r>
            <a:endParaRPr lang="zh-CN" altLang="en-US" sz="2400" b="1">
              <a:solidFill>
                <a:schemeClr val="accent1"/>
              </a:solidFill>
              <a:latin typeface="+mn-ea"/>
              <a:cs typeface="+mn-ea"/>
            </a:endParaRPr>
          </a:p>
        </p:txBody>
      </p:sp>
      <p:pic>
        <p:nvPicPr>
          <p:cNvPr id="4" name="图片 3" descr="C:/Users/Admin/AppData/Roaming/Kingsoft/office6/wppai/generateppt/a834721298e68730cb786bb8286f0767.jpga834721298e68730cb786bb8286f0767"/>
          <p:cNvPicPr>
            <a:picLocks noChangeAspect="1"/>
          </p:cNvPicPr>
          <p:nvPr>
            <p:custDataLst>
              <p:tags r:id="rId4"/>
            </p:custDataLst>
          </p:nvPr>
        </p:nvPicPr>
        <p:blipFill>
          <a:blip r:embed="rId5"/>
          <a:srcRect t="23150" b="23150"/>
          <a:stretch>
            <a:fillRect/>
          </a:stretch>
        </p:blipFill>
        <p:spPr>
          <a:xfrm>
            <a:off x="4154805" y="1273810"/>
            <a:ext cx="3462020" cy="1858645"/>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pic>
        <p:nvPicPr>
          <p:cNvPr id="7" name="图片 6"/>
          <p:cNvPicPr>
            <a:picLocks noChangeAspect="1"/>
          </p:cNvPicPr>
          <p:nvPr>
            <p:custDataLst>
              <p:tags r:id="rId6"/>
            </p:custDataLst>
          </p:nvPr>
        </p:nvPicPr>
        <p:blipFill>
          <a:blip r:embed="rId7"/>
          <a:srcRect/>
          <a:stretch>
            <a:fillRect/>
          </a:stretch>
        </p:blipFill>
        <p:spPr>
          <a:xfrm>
            <a:off x="8245590" y="1306254"/>
            <a:ext cx="3336912" cy="1789001"/>
          </a:xfrm>
          <a:custGeom>
            <a:avLst/>
            <a:gdLst>
              <a:gd name="connsiteX0" fmla="*/ 0 w 1856936"/>
              <a:gd name="connsiteY0" fmla="*/ 0 h 1303264"/>
              <a:gd name="connsiteX1" fmla="*/ 1856936 w 1856936"/>
              <a:gd name="connsiteY1" fmla="*/ 0 h 1303264"/>
              <a:gd name="connsiteX2" fmla="*/ 1856936 w 1856936"/>
              <a:gd name="connsiteY2" fmla="*/ 1303264 h 1303264"/>
              <a:gd name="connsiteX3" fmla="*/ 0 w 1856936"/>
              <a:gd name="connsiteY3" fmla="*/ 1303264 h 1303264"/>
            </a:gdLst>
            <a:ahLst/>
            <a:cxnLst>
              <a:cxn ang="0">
                <a:pos x="connsiteX0" y="connsiteY0"/>
              </a:cxn>
              <a:cxn ang="0">
                <a:pos x="connsiteX1" y="connsiteY1"/>
              </a:cxn>
              <a:cxn ang="0">
                <a:pos x="connsiteX2" y="connsiteY2"/>
              </a:cxn>
              <a:cxn ang="0">
                <a:pos x="connsiteX3" y="connsiteY3"/>
              </a:cxn>
            </a:cxnLst>
            <a:rect l="l" t="t" r="r" b="b"/>
            <a:pathLst>
              <a:path w="1856936" h="1303264">
                <a:moveTo>
                  <a:pt x="0" y="0"/>
                </a:moveTo>
                <a:lnTo>
                  <a:pt x="1856936" y="0"/>
                </a:lnTo>
                <a:lnTo>
                  <a:pt x="1856936" y="1303264"/>
                </a:lnTo>
                <a:lnTo>
                  <a:pt x="0" y="1303264"/>
                </a:lnTo>
                <a:close/>
              </a:path>
            </a:pathLst>
          </a:custGeom>
          <a:solidFill>
            <a:schemeClr val="accent1"/>
          </a:solidFill>
          <a:ln w="3175" cap="flat" cmpd="sng" algn="ctr">
            <a:solidFill>
              <a:schemeClr val="accent1">
                <a:alpha val="20000"/>
              </a:schemeClr>
            </a:solidFill>
            <a:prstDash val="solid"/>
            <a:round/>
            <a:headEnd type="none" w="med" len="med"/>
            <a:tailEnd type="none" w="med" len="med"/>
          </a:ln>
        </p:spPr>
      </p:pic>
      <p:sp>
        <p:nvSpPr>
          <p:cNvPr id="9" name="矩形 8"/>
          <p:cNvSpPr/>
          <p:nvPr>
            <p:custDataLst>
              <p:tags r:id="rId8"/>
            </p:custDataLst>
          </p:nvPr>
        </p:nvSpPr>
        <p:spPr>
          <a:xfrm>
            <a:off x="8245590" y="3748341"/>
            <a:ext cx="3335613" cy="2255584"/>
          </a:xfrm>
          <a:prstGeom prst="rect">
            <a:avLst/>
          </a:prstGeom>
          <a:noFill/>
        </p:spPr>
        <p:txBody>
          <a:bodyPr wrap="square" lIns="0" tIns="0" rIns="0" bIns="0" rtlCol="0" anchor="t" anchorCtr="0">
            <a:noAutofit/>
          </a:bodyPr>
          <a:p>
            <a:pPr indent="0" fontAlgn="auto">
              <a:lnSpc>
                <a:spcPct val="150000"/>
              </a:lnSpc>
              <a:spcBef>
                <a:spcPct val="0"/>
              </a:spcBef>
              <a:spcAft>
                <a:spcPct val="0"/>
              </a:spcAft>
            </a:pPr>
            <a:r>
              <a:rPr lang="zh-CN" altLang="en-US" sz="2000">
                <a:ln>
                  <a:noFill/>
                  <a:prstDash val="sysDot"/>
                </a:ln>
                <a:solidFill>
                  <a:schemeClr val="tx1">
                    <a:lumMod val="85000"/>
                    <a:lumOff val="15000"/>
                  </a:schemeClr>
                </a:solidFill>
                <a:latin typeface="+mn-ea"/>
                <a:cs typeface="+mn-ea"/>
                <a:sym typeface="+mn-ea"/>
              </a:rPr>
              <a:t>执行爬取、显示数据或退出，完成爬取后等待图片下载线程结束。</a:t>
            </a:r>
            <a:endParaRPr lang="zh-CN" altLang="en-US" sz="2000">
              <a:ln>
                <a:noFill/>
                <a:prstDash val="sysDot"/>
              </a:ln>
              <a:solidFill>
                <a:schemeClr val="tx1">
                  <a:lumMod val="85000"/>
                  <a:lumOff val="15000"/>
                </a:schemeClr>
              </a:solidFill>
              <a:latin typeface="+mn-ea"/>
              <a:cs typeface="+mn-ea"/>
              <a:sym typeface="+mn-ea"/>
            </a:endParaRPr>
          </a:p>
        </p:txBody>
      </p:sp>
      <p:sp>
        <p:nvSpPr>
          <p:cNvPr id="8" name="矩形 7"/>
          <p:cNvSpPr/>
          <p:nvPr>
            <p:custDataLst>
              <p:tags r:id="rId9"/>
            </p:custDataLst>
          </p:nvPr>
        </p:nvSpPr>
        <p:spPr>
          <a:xfrm>
            <a:off x="8245590" y="3262913"/>
            <a:ext cx="3335613" cy="443839"/>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流程控制</a:t>
            </a:r>
            <a:endParaRPr lang="zh-CN" altLang="en-US" sz="2400" b="1">
              <a:solidFill>
                <a:schemeClr val="accent1"/>
              </a:solidFill>
              <a:latin typeface="+mn-ea"/>
              <a:cs typeface="+mn-ea"/>
            </a:endParaRPr>
          </a:p>
        </p:txBody>
      </p:sp>
    </p:spTree>
    <p:custDataLst>
      <p:tags r:id="rId10"/>
    </p:custDataLst>
  </p:cSld>
  <p:clrMapOvr>
    <a:masterClrMapping/>
  </p:clrMapOvr>
  <p:transition>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36905" y="100330"/>
            <a:ext cx="7380605" cy="763270"/>
          </a:xfrm>
        </p:spPr>
        <p:txBody>
          <a:bodyPr/>
          <a:lstStyle/>
          <a:p>
            <a:r>
              <a:rPr lang="en-US" altLang="zh-CN" sz="3200">
                <a:solidFill>
                  <a:schemeClr val="tx1"/>
                </a:solidFill>
              </a:rPr>
              <a:t> </a:t>
            </a:r>
            <a:r>
              <a:rPr lang="zh-CN" altLang="en-US" sz="3200">
                <a:solidFill>
                  <a:schemeClr val="tx1"/>
                </a:solidFill>
              </a:rPr>
              <a:t>任务描述</a:t>
            </a:r>
            <a:endParaRPr lang="zh-CN" altLang="en-US" sz="3200">
              <a:solidFill>
                <a:schemeClr val="tx1"/>
              </a:solidFill>
            </a:endParaRPr>
          </a:p>
        </p:txBody>
      </p:sp>
      <p:pic>
        <p:nvPicPr>
          <p:cNvPr id="129" name="图片 128" descr="C:/Users/Admin/AppData/Roaming/Kingsoft/office6/wppai/generateppt/6df8cac9-da5a-42ec-8482-cf1e6057137a.jpg6df8cac9-da5a-42ec-8482-cf1e6057137a"/>
          <p:cNvPicPr>
            <a:picLocks noChangeAspect="1"/>
          </p:cNvPicPr>
          <p:nvPr>
            <p:custDataLst>
              <p:tags r:id="rId2"/>
            </p:custDataLst>
          </p:nvPr>
        </p:nvPicPr>
        <p:blipFill rotWithShape="1">
          <a:blip r:embed="rId3"/>
          <a:srcRect t="450" b="45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635953" y="1680210"/>
            <a:ext cx="5194301" cy="4583431"/>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1800">
              <a:sym typeface="+mn-ea"/>
            </a:endParaRPr>
          </a:p>
        </p:txBody>
      </p:sp>
      <p:sp>
        <p:nvSpPr>
          <p:cNvPr id="14" name="标题"/>
          <p:cNvSpPr txBox="1"/>
          <p:nvPr>
            <p:custDataLst>
              <p:tags r:id="rId5"/>
            </p:custDataLst>
          </p:nvPr>
        </p:nvSpPr>
        <p:spPr>
          <a:xfrm>
            <a:off x="1004570" y="3648710"/>
            <a:ext cx="4540250" cy="927100"/>
          </a:xfrm>
          <a:prstGeom prst="rect">
            <a:avLst/>
          </a:prstGeom>
          <a:noFill/>
        </p:spPr>
        <p:txBody>
          <a:bodyPr wrap="square" lIns="0" tIns="0" rIns="0" bIns="0" rtlCol="0" anchor="b" anchorCtr="0">
            <a:noAutofit/>
          </a:bodyPr>
          <a:lstStyle/>
          <a:p>
            <a:pPr indent="0" algn="l" fontAlgn="auto">
              <a:lnSpc>
                <a:spcPct val="120000"/>
              </a:lnSpc>
            </a:pPr>
            <a:r>
              <a:rPr lang="zh-CN" altLang="en-US" sz="2400" b="1" dirty="0">
                <a:solidFill>
                  <a:schemeClr val="tx1">
                    <a:lumMod val="85000"/>
                    <a:lumOff val="15000"/>
                  </a:schemeClr>
                </a:solidFill>
                <a:uFillTx/>
                <a:latin typeface="+mn-ea"/>
                <a:sym typeface="+mn-ea"/>
              </a:rPr>
              <a:t>有些网站对访问速度有限制，这时可以开启多个线程，每个线程使用一个代理提取页面的一部分内容。本任务学习多线程网络数据采集的方式</a:t>
            </a:r>
            <a:r>
              <a:rPr lang="en-US" altLang="zh-CN" sz="2400" b="1" dirty="0">
                <a:solidFill>
                  <a:schemeClr val="tx1">
                    <a:lumMod val="85000"/>
                    <a:lumOff val="15000"/>
                  </a:schemeClr>
                </a:solidFill>
                <a:uFillTx/>
                <a:latin typeface="+mn-ea"/>
                <a:sym typeface="+mn-ea"/>
              </a:rPr>
              <a:t>.</a:t>
            </a:r>
            <a:endParaRPr lang="en-US" altLang="zh-CN" sz="2400" b="1" dirty="0">
              <a:solidFill>
                <a:schemeClr val="tx1">
                  <a:lumMod val="85000"/>
                  <a:lumOff val="15000"/>
                </a:schemeClr>
              </a:solidFill>
              <a:uFillTx/>
              <a:latin typeface="+mn-ea"/>
              <a:sym typeface="+mn-ea"/>
            </a:endParaRPr>
          </a:p>
        </p:txBody>
      </p:sp>
      <p:sp>
        <p:nvSpPr>
          <p:cNvPr id="15" name="圆角矩形 14"/>
          <p:cNvSpPr/>
          <p:nvPr>
            <p:custDataLst>
              <p:tags r:id="rId6"/>
            </p:custDataLst>
          </p:nvPr>
        </p:nvSpPr>
        <p:spPr>
          <a:xfrm>
            <a:off x="636589" y="1812565"/>
            <a:ext cx="469606" cy="469606"/>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000" b="1">
              <a:latin typeface="+mn-ea"/>
              <a:cs typeface="微软雅黑" panose="020B0503020204020204" charset="-122"/>
              <a:sym typeface="+mn-ea"/>
            </a:endParaRPr>
          </a:p>
        </p:txBody>
      </p:sp>
      <p:pic>
        <p:nvPicPr>
          <p:cNvPr id="590" name="图片 589" descr="32313538333935363b32313538333934333bb6d4bbb0"/>
          <p:cNvPicPr>
            <a:picLocks noChangeAspect="1"/>
          </p:cNvPicPr>
          <p:nvPr>
            <p:custDataLst>
              <p:tags r:id="rId7"/>
            </p:custDataLst>
          </p:nvPr>
        </p:nvPicPr>
        <p:blipFill>
          <a:blip r:embed="rId8">
            <a:extLst>
              <a:ext uri="{96DAC541-7B7A-43D3-8B79-37D633B846F1}">
                <asvg:svgBlip xmlns:asvg="http://schemas.microsoft.com/office/drawing/2016/SVG/main" r:embed="rId9"/>
              </a:ext>
            </a:extLst>
          </a:blip>
          <a:stretch>
            <a:fillRect/>
          </a:stretch>
        </p:blipFill>
        <p:spPr>
          <a:xfrm>
            <a:off x="738401" y="1914377"/>
            <a:ext cx="265983" cy="265983"/>
          </a:xfrm>
          <a:prstGeom prst="rect">
            <a:avLst/>
          </a:prstGeom>
        </p:spPr>
      </p:pic>
    </p:spTree>
    <p:custDataLst>
      <p:tags r:id="rId10"/>
    </p:custDataLst>
  </p:cSld>
  <p:clrMapOvr>
    <a:masterClrMapping/>
  </p:clrMapOvr>
  <p:transition>
    <p:cut/>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zh-CN" altLang="en-US" sz="2800" dirty="0">
                <a:solidFill>
                  <a:schemeClr val="tx1"/>
                </a:solidFill>
                <a:latin typeface="楷体_GB2312" charset="-122"/>
                <a:sym typeface="+mn-ea"/>
              </a:rPr>
              <a:t>实训操作：</a:t>
            </a:r>
            <a:r>
              <a:rPr lang="zh-CN" altLang="en-US" sz="2800" dirty="0">
                <a:solidFill>
                  <a:schemeClr val="tx1"/>
                </a:solidFill>
                <a:latin typeface="楷体_GB2312" charset="-122"/>
                <a:sym typeface="+mn-ea"/>
              </a:rPr>
              <a:t>（五）编写爬虫程序</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288290" y="1111250"/>
            <a:ext cx="5807710" cy="5501005"/>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b="1" dirty="0">
                <a:ln>
                  <a:noFill/>
                  <a:prstDash val="sysDot"/>
                </a:ln>
                <a:solidFill>
                  <a:schemeClr val="tx1">
                    <a:lumMod val="85000"/>
                    <a:lumOff val="15000"/>
                  </a:schemeClr>
                </a:solidFill>
                <a:latin typeface="+mn-ea"/>
                <a:cs typeface="+mn-ea"/>
                <a:sym typeface="+mn-ea"/>
              </a:rPr>
              <a:t>根据前面的分析，编写完整的爬虫程序如下：</a:t>
            </a:r>
            <a:endParaRPr lang="zh-CN" altLang="en-US"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from bs4 import BeautifulSoup</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urllib.request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sqlite3</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os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time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import threading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class Database: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open(self):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打开数据库</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self.con=sqlite3.connect("travels.db")</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756910" cy="551053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self.cursor=self.con.cursor()</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close(self):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关闭数据库</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self.con.commit()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self.con.close()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initialize(self):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初始化数据库，创建</a:t>
            </a:r>
            <a:r>
              <a:rPr lang="en-US" altLang="zh-CN" dirty="0">
                <a:ln>
                  <a:noFill/>
                  <a:prstDash val="sysDot"/>
                </a:ln>
                <a:solidFill>
                  <a:schemeClr val="tx1">
                    <a:lumMod val="85000"/>
                    <a:lumOff val="15000"/>
                  </a:schemeClr>
                </a:solidFill>
                <a:latin typeface="+mn-ea"/>
                <a:cs typeface="+mn-ea"/>
                <a:sym typeface="+mn-ea"/>
              </a:rPr>
              <a:t> items </a:t>
            </a:r>
            <a:r>
              <a:rPr lang="zh-CN" altLang="en-US" dirty="0">
                <a:ln>
                  <a:noFill/>
                  <a:prstDash val="sysDot"/>
                </a:ln>
                <a:solidFill>
                  <a:schemeClr val="tx1">
                    <a:lumMod val="85000"/>
                    <a:lumOff val="15000"/>
                  </a:schemeClr>
                </a:solidFill>
                <a:latin typeface="+mn-ea"/>
                <a:cs typeface="+mn-ea"/>
                <a:sym typeface="+mn-ea"/>
              </a:rPr>
              <a:t>表</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self.cursor.execute("drop table items")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except:</a:t>
            </a:r>
            <a:endParaRPr lang="en-US" altLang="zh-CN"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zh-CN" altLang="en-US" sz="2800" dirty="0">
                <a:solidFill>
                  <a:schemeClr val="tx1"/>
                </a:solidFill>
                <a:latin typeface="楷体_GB2312" charset="-122"/>
                <a:sym typeface="+mn-ea"/>
              </a:rPr>
              <a:t>实训操作：</a:t>
            </a:r>
            <a:r>
              <a:rPr lang="zh-CN" altLang="en-US" sz="2800" dirty="0">
                <a:solidFill>
                  <a:schemeClr val="tx1"/>
                </a:solidFill>
                <a:latin typeface="楷体_GB2312" charset="-122"/>
                <a:sym typeface="+mn-ea"/>
              </a:rPr>
              <a:t>（五）编写爬虫程序</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190500" y="1111250"/>
            <a:ext cx="5905500" cy="5164455"/>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pass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self.cursor.execute("create table items (ID varchar(8) primary key,tDate varchar(16),tTitle varchar(1024),tContent text,tExt varchar(8))")</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insert(self,ID,tDate,tTitle,tContent,tExt):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插入一条记录</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self.cursor.execute("insert into items (ID,tDate,tTitle,tContent, tExt) values(?,?,?,?,?)", [ID,tDate,tTitle,tContent,tExt])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except Exception as err:</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print(err)</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876925" cy="517398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show(self):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显示数据内容</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self.cursor.execute("select ID,tDate,tTitle,tContent,tExt from items order by ID")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rows=self.cursor.fetchall()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row in rows: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print(row[0])</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print(row[1])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print(row[2])</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print(row[3])</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print(row[4])</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print("Total",len(rows),"items")</a:t>
            </a:r>
            <a:endParaRPr lang="en-US" altLang="zh-CN"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zh-CN" altLang="en-US" sz="2800" dirty="0">
                <a:solidFill>
                  <a:schemeClr val="tx1"/>
                </a:solidFill>
                <a:latin typeface="楷体_GB2312" charset="-122"/>
                <a:sym typeface="+mn-ea"/>
              </a:rPr>
              <a:t>实训操作：（五）编写爬虫程序</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853440" y="1111250"/>
            <a:ext cx="5242560"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获取所有项目的</a:t>
            </a:r>
            <a:r>
              <a:rPr lang="en-US" altLang="zh-CN" dirty="0">
                <a:ln>
                  <a:noFill/>
                  <a:prstDash val="sysDot"/>
                </a:ln>
                <a:solidFill>
                  <a:schemeClr val="tx1">
                    <a:lumMod val="85000"/>
                    <a:lumOff val="15000"/>
                  </a:schemeClr>
                </a:solidFill>
                <a:latin typeface="+mn-ea"/>
                <a:cs typeface="+mn-ea"/>
                <a:sym typeface="+mn-ea"/>
              </a:rPr>
              <a:t> div</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divs=soup .select("div[class='lft_art lf']div[class='mb10 tw3_ 01_2']")</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div in divs: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获取标题</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tTitle=div.select_one("span h4").text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获取日期</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tDate=div.select_one("span b").text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设置序号</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count=count+1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ID="%06d"% (count)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获取图像文件</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zh-CN" altLang="en-US"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20192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img=div.select_one("span a img")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src=""</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tExt=""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img: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src=urllib.request.urljoin(url,img["src"])</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p=src.r</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nd(".")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p&gt;=0:</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tExt=src[p+1:]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启动一个线程下载图像</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T=threading.Thread(target=downloadImage,args=[ID,src,tExt]) T.start()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把各个线程记录在</a:t>
            </a:r>
            <a:r>
              <a:rPr lang="en-US" altLang="zh-CN" dirty="0">
                <a:ln>
                  <a:noFill/>
                  <a:prstDash val="sysDot"/>
                </a:ln>
                <a:solidFill>
                  <a:schemeClr val="tx1">
                    <a:lumMod val="85000"/>
                    <a:lumOff val="15000"/>
                  </a:schemeClr>
                </a:solidFill>
                <a:latin typeface="+mn-ea"/>
                <a:cs typeface="+mn-ea"/>
                <a:sym typeface="+mn-ea"/>
              </a:rPr>
              <a:t> threads </a:t>
            </a:r>
            <a:r>
              <a:rPr lang="zh-CN" altLang="en-US" dirty="0">
                <a:ln>
                  <a:noFill/>
                  <a:prstDash val="sysDot"/>
                </a:ln>
                <a:solidFill>
                  <a:schemeClr val="tx1">
                    <a:lumMod val="85000"/>
                    <a:lumOff val="15000"/>
                  </a:schemeClr>
                </a:solidFill>
                <a:latin typeface="+mn-ea"/>
                <a:cs typeface="+mn-ea"/>
                <a:sym typeface="+mn-ea"/>
              </a:rPr>
              <a:t>列表</a:t>
            </a:r>
            <a:r>
              <a:rPr lang="en-US" altLang="zh-CN" dirty="0">
                <a:ln>
                  <a:noFill/>
                  <a:prstDash val="sysDot"/>
                </a:ln>
                <a:solidFill>
                  <a:schemeClr val="tx1">
                    <a:lumMod val="85000"/>
                    <a:lumOff val="15000"/>
                  </a:schemeClr>
                </a:solidFill>
                <a:latin typeface="+mn-ea"/>
                <a:cs typeface="+mn-ea"/>
                <a:sym typeface="+mn-ea"/>
              </a:rPr>
              <a:t> threads.append(T)</a:t>
            </a:r>
            <a:endParaRPr lang="en-US" altLang="zh-CN"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zh-CN" altLang="en-US" sz="2800" dirty="0">
                <a:solidFill>
                  <a:schemeClr val="tx1"/>
                </a:solidFill>
                <a:latin typeface="楷体_GB2312" charset="-122"/>
                <a:sym typeface="+mn-ea"/>
              </a:rPr>
              <a:t>实训操作：（五）编写爬虫程序</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853440" y="1111250"/>
            <a:ext cx="5242560"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获取内容链接</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link=div.select_one("span h4 a")["href"]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link=ullib.request.urljoin(url,link)</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下载内容</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tContent=downloadContent(link)</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数据存储到数据库</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DB.insert(ID,tDate,tTitle,tContent.tExt)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获取下一页地址</a:t>
            </a:r>
            <a:r>
              <a:rPr lang="en-US" altLang="zh-CN" dirty="0">
                <a:ln>
                  <a:noFill/>
                  <a:prstDash val="sysDot"/>
                </a:ln>
                <a:solidFill>
                  <a:schemeClr val="tx1">
                    <a:lumMod val="85000"/>
                    <a:lumOff val="15000"/>
                  </a:schemeClr>
                </a:solidFill>
                <a:latin typeface="+mn-ea"/>
                <a:cs typeface="+mn-ea"/>
                <a:sym typeface="+mn-ea"/>
              </a:rPr>
              <a:t> nextUrl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nextUrl=""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links=soup.select("div[id='div_currpage']a[class='pagestyle]"] for link in links: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link.text=="Next":</a:t>
            </a: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20192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找到下一页地址</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href link["href"]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href.startswith("//www."):</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nextUrl="http:"+href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else: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nextUrl=urllib.request.urljoin(url,href) break</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nextUrl: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递归调用</a:t>
            </a:r>
            <a:r>
              <a:rPr lang="en-US" altLang="zh-CN" dirty="0">
                <a:ln>
                  <a:noFill/>
                  <a:prstDash val="sysDot"/>
                </a:ln>
                <a:solidFill>
                  <a:schemeClr val="tx1">
                    <a:lumMod val="85000"/>
                    <a:lumOff val="15000"/>
                  </a:schemeClr>
                </a:solidFill>
                <a:latin typeface="+mn-ea"/>
                <a:cs typeface="+mn-ea"/>
                <a:sym typeface="+mn-ea"/>
              </a:rPr>
              <a:t> spider </a:t>
            </a:r>
            <a:r>
              <a:rPr lang="zh-CN" altLang="en-US" dirty="0">
                <a:ln>
                  <a:noFill/>
                  <a:prstDash val="sysDot"/>
                </a:ln>
                <a:solidFill>
                  <a:schemeClr val="tx1">
                    <a:lumMod val="85000"/>
                    <a:lumOff val="15000"/>
                  </a:schemeClr>
                </a:solidFill>
                <a:latin typeface="+mn-ea"/>
                <a:cs typeface="+mn-ea"/>
                <a:sym typeface="+mn-ea"/>
              </a:rPr>
              <a:t>函数</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spider(nextUrl)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except Exception as err:</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print(err)</a:t>
            </a:r>
            <a:endParaRPr lang="en-US" altLang="zh-CN"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zh-CN" altLang="en-US" sz="2800" dirty="0">
                <a:solidFill>
                  <a:schemeClr val="tx1"/>
                </a:solidFill>
                <a:latin typeface="楷体_GB2312" charset="-122"/>
                <a:sym typeface="+mn-ea"/>
              </a:rPr>
              <a:t>实训操作：（五）编写爬虫程序</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853440" y="1111250"/>
            <a:ext cx="5242560"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peek(self):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record=self.db.crawl_queue.</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nd_one({'status':self.OUTSTANDING}) if record: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return record ['_id']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complete (self,url):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标记</a:t>
            </a:r>
            <a:r>
              <a:rPr lang="en-US" altLang="zh-CN" dirty="0">
                <a:ln>
                  <a:noFill/>
                  <a:prstDash val="sysDot"/>
                </a:ln>
                <a:solidFill>
                  <a:schemeClr val="tx1">
                    <a:lumMod val="85000"/>
                    <a:lumOff val="15000"/>
                  </a:schemeClr>
                </a:solidFill>
                <a:latin typeface="+mn-ea"/>
                <a:cs typeface="+mn-ea"/>
                <a:sym typeface="+mn-ea"/>
              </a:rPr>
              <a:t> URL </a:t>
            </a:r>
            <a:r>
              <a:rPr lang="zh-CN" altLang="en-US" dirty="0">
                <a:ln>
                  <a:noFill/>
                  <a:prstDash val="sysDot"/>
                </a:ln>
                <a:solidFill>
                  <a:schemeClr val="tx1">
                    <a:lumMod val="85000"/>
                    <a:lumOff val="15000"/>
                  </a:schemeClr>
                </a:solidFill>
                <a:latin typeface="+mn-ea"/>
                <a:cs typeface="+mn-ea"/>
                <a:sym typeface="+mn-ea"/>
              </a:rPr>
              <a:t>已完成</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self.db.crawl_queue. update({'_id':url},{'$set':{'status':self.COMPLETE}}) def repair(self):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释放停滞的任务</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record=self.db.crawl_queue.</a:t>
            </a:r>
            <a:r>
              <a:rPr lang="en-US" altLang="en-US" dirty="0">
                <a:ln>
                  <a:noFill/>
                  <a:prstDash val="sysDot"/>
                </a:ln>
                <a:solidFill>
                  <a:schemeClr val="tx1">
                    <a:lumMod val="85000"/>
                    <a:lumOff val="15000"/>
                  </a:schemeClr>
                </a:solidFill>
                <a:latin typeface="+mn-ea"/>
                <a:cs typeface="+mn-ea"/>
                <a:sym typeface="+mn-ea"/>
              </a:rPr>
              <a:t>ﬁ</a:t>
            </a:r>
            <a:r>
              <a:rPr lang="en-US" altLang="zh-CN" dirty="0">
                <a:ln>
                  <a:noFill/>
                  <a:prstDash val="sysDot"/>
                </a:ln>
                <a:solidFill>
                  <a:schemeClr val="tx1">
                    <a:lumMod val="85000"/>
                    <a:lumOff val="15000"/>
                  </a:schemeClr>
                </a:solidFill>
                <a:latin typeface="+mn-ea"/>
                <a:cs typeface="+mn-ea"/>
                <a:sym typeface="+mn-ea"/>
              </a:rPr>
              <a:t>nd_and_modify(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20192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query={'timestamp':{'$lt':datetime.now()-timedelta(seconds=self.timeout)},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'status':{'$ne':self.COMPLETE}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update={'$set':{'status':self.OUTSTANDING}}</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record: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print('Released:',record['_id'])</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clear(self):</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清空队列</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self.db.crawl_queue.drop()</a:t>
            </a:r>
            <a:endParaRPr lang="en-US" altLang="zh-CN" b="1"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zh-CN" altLang="en-US" sz="2800" dirty="0">
                <a:solidFill>
                  <a:schemeClr val="tx1"/>
                </a:solidFill>
                <a:latin typeface="楷体_GB2312" charset="-122"/>
                <a:sym typeface="+mn-ea"/>
              </a:rPr>
              <a:t>实训操作：（五）编写爬虫程序</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473710" y="1111250"/>
            <a:ext cx="5622290"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上述代码中的队列定义了</a:t>
            </a:r>
            <a:r>
              <a:rPr lang="en-US" altLang="zh-CN" sz="1600" dirty="0">
                <a:ln>
                  <a:noFill/>
                  <a:prstDash val="sysDot"/>
                </a:ln>
                <a:solidFill>
                  <a:schemeClr val="tx1">
                    <a:lumMod val="85000"/>
                    <a:lumOff val="15000"/>
                  </a:schemeClr>
                </a:solidFill>
                <a:latin typeface="+mn-ea"/>
                <a:cs typeface="+mn-ea"/>
                <a:sym typeface="+mn-ea"/>
              </a:rPr>
              <a:t> 3 </a:t>
            </a:r>
            <a:r>
              <a:rPr lang="zh-CN" altLang="en-US" sz="1600" dirty="0">
                <a:ln>
                  <a:noFill/>
                  <a:prstDash val="sysDot"/>
                </a:ln>
                <a:solidFill>
                  <a:schemeClr val="tx1">
                    <a:lumMod val="85000"/>
                    <a:lumOff val="15000"/>
                  </a:schemeClr>
                </a:solidFill>
                <a:latin typeface="+mn-ea"/>
                <a:cs typeface="+mn-ea"/>
                <a:sym typeface="+mn-ea"/>
              </a:rPr>
              <a:t>种状态：</a:t>
            </a:r>
            <a:r>
              <a:rPr lang="en-US" altLang="zh-CN" sz="1600" dirty="0">
                <a:ln>
                  <a:noFill/>
                  <a:prstDash val="sysDot"/>
                </a:ln>
                <a:solidFill>
                  <a:schemeClr val="tx1">
                    <a:lumMod val="85000"/>
                    <a:lumOff val="15000"/>
                  </a:schemeClr>
                </a:solidFill>
                <a:latin typeface="+mn-ea"/>
                <a:cs typeface="+mn-ea"/>
                <a:sym typeface="+mn-ea"/>
              </a:rPr>
              <a:t>OUTSTANDING</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PROCESSING </a:t>
            </a:r>
            <a:r>
              <a:rPr lang="zh-CN" altLang="en-US" sz="1600" dirty="0">
                <a:ln>
                  <a:noFill/>
                  <a:prstDash val="sysDot"/>
                </a:ln>
                <a:solidFill>
                  <a:schemeClr val="tx1">
                    <a:lumMod val="85000"/>
                    <a:lumOff val="15000"/>
                  </a:schemeClr>
                </a:solidFill>
                <a:latin typeface="+mn-ea"/>
                <a:cs typeface="+mn-ea"/>
                <a:sym typeface="+mn-ea"/>
              </a:rPr>
              <a:t>和</a:t>
            </a:r>
            <a:r>
              <a:rPr lang="en-US" altLang="zh-CN" sz="1600" dirty="0">
                <a:ln>
                  <a:noFill/>
                  <a:prstDash val="sysDot"/>
                </a:ln>
                <a:solidFill>
                  <a:schemeClr val="tx1">
                    <a:lumMod val="85000"/>
                    <a:lumOff val="15000"/>
                  </a:schemeClr>
                </a:solidFill>
                <a:latin typeface="+mn-ea"/>
                <a:cs typeface="+mn-ea"/>
                <a:sym typeface="+mn-ea"/>
              </a:rPr>
              <a:t> COMPLETE</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当添加一个新</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时，其状态为</a:t>
            </a:r>
            <a:r>
              <a:rPr lang="en-US" altLang="zh-CN" sz="1600" dirty="0">
                <a:ln>
                  <a:noFill/>
                  <a:prstDash val="sysDot"/>
                </a:ln>
                <a:solidFill>
                  <a:schemeClr val="tx1">
                    <a:lumMod val="85000"/>
                    <a:lumOff val="15000"/>
                  </a:schemeClr>
                </a:solidFill>
                <a:latin typeface="+mn-ea"/>
                <a:cs typeface="+mn-ea"/>
                <a:sym typeface="+mn-ea"/>
              </a:rPr>
              <a:t> OUTSTANDING </a:t>
            </a:r>
            <a:r>
              <a:rPr lang="zh-CN" altLang="en-US" sz="1600" dirty="0">
                <a:ln>
                  <a:noFill/>
                  <a:prstDash val="sysDot"/>
                </a:ln>
                <a:solidFill>
                  <a:schemeClr val="tx1">
                    <a:lumMod val="85000"/>
                    <a:lumOff val="15000"/>
                  </a:schemeClr>
                </a:solidFill>
                <a:latin typeface="+mn-ea"/>
                <a:cs typeface="+mn-ea"/>
                <a:sym typeface="+mn-ea"/>
              </a:rPr>
              <a:t>；当从队列中取出</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并准备下载</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时，其状态为</a:t>
            </a:r>
            <a:r>
              <a:rPr lang="en-US" altLang="zh-CN" sz="1600" dirty="0">
                <a:ln>
                  <a:noFill/>
                  <a:prstDash val="sysDot"/>
                </a:ln>
                <a:solidFill>
                  <a:schemeClr val="tx1">
                    <a:lumMod val="85000"/>
                    <a:lumOff val="15000"/>
                  </a:schemeClr>
                </a:solidFill>
                <a:latin typeface="+mn-ea"/>
                <a:cs typeface="+mn-ea"/>
                <a:sym typeface="+mn-ea"/>
              </a:rPr>
              <a:t> PROCESSING </a:t>
            </a:r>
            <a:r>
              <a:rPr lang="zh-CN" altLang="en-US" sz="1600" dirty="0">
                <a:ln>
                  <a:noFill/>
                  <a:prstDash val="sysDot"/>
                </a:ln>
                <a:solidFill>
                  <a:schemeClr val="tx1">
                    <a:lumMod val="85000"/>
                    <a:lumOff val="15000"/>
                  </a:schemeClr>
                </a:solidFill>
                <a:latin typeface="+mn-ea"/>
                <a:cs typeface="+mn-ea"/>
                <a:sym typeface="+mn-ea"/>
              </a:rPr>
              <a:t>；当下载结束后，其状态为</a:t>
            </a:r>
            <a:r>
              <a:rPr lang="en-US" altLang="zh-CN" sz="1600" dirty="0">
                <a:ln>
                  <a:noFill/>
                  <a:prstDash val="sysDot"/>
                </a:ln>
                <a:solidFill>
                  <a:schemeClr val="tx1">
                    <a:lumMod val="85000"/>
                    <a:lumOff val="15000"/>
                  </a:schemeClr>
                </a:solidFill>
                <a:latin typeface="+mn-ea"/>
                <a:cs typeface="+mn-ea"/>
                <a:sym typeface="+mn-ea"/>
              </a:rPr>
              <a:t> COMPLETE</a:t>
            </a:r>
            <a:r>
              <a:rPr lang="zh-CN" altLang="en-US" sz="1600" dirty="0">
                <a:ln>
                  <a:noFill/>
                  <a:prstDash val="sysDot"/>
                </a:ln>
                <a:solidFill>
                  <a:schemeClr val="tx1">
                    <a:lumMod val="85000"/>
                    <a:lumOff val="15000"/>
                  </a:schemeClr>
                </a:solidFill>
                <a:latin typeface="+mn-ea"/>
                <a:cs typeface="+mn-ea"/>
                <a:sym typeface="+mn-ea"/>
              </a:rPr>
              <a:t>。该实现中，大部</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分代码都在关注从队列中取出的</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无法正常完成时的处理，如处理</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的进程被终</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止的情况。为了避免丢失这些</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的结果，该类使用了一个</a:t>
            </a:r>
            <a:r>
              <a:rPr lang="en-US" altLang="zh-CN" sz="1600" dirty="0">
                <a:ln>
                  <a:noFill/>
                  <a:prstDash val="sysDot"/>
                </a:ln>
                <a:solidFill>
                  <a:schemeClr val="tx1">
                    <a:lumMod val="85000"/>
                    <a:lumOff val="15000"/>
                  </a:schemeClr>
                </a:solidFill>
                <a:latin typeface="+mn-ea"/>
                <a:cs typeface="+mn-ea"/>
                <a:sym typeface="+mn-ea"/>
              </a:rPr>
              <a:t> timeout </a:t>
            </a:r>
            <a:r>
              <a:rPr lang="zh-CN" altLang="en-US" sz="1600" dirty="0">
                <a:ln>
                  <a:noFill/>
                  <a:prstDash val="sysDot"/>
                </a:ln>
                <a:solidFill>
                  <a:schemeClr val="tx1">
                    <a:lumMod val="85000"/>
                    <a:lumOff val="15000"/>
                  </a:schemeClr>
                </a:solidFill>
                <a:latin typeface="+mn-ea"/>
                <a:cs typeface="+mn-ea"/>
                <a:sym typeface="+mn-ea"/>
              </a:rPr>
              <a:t>参数，其默认值为</a:t>
            </a:r>
            <a:r>
              <a:rPr lang="en-US" altLang="zh-CN" sz="1600" dirty="0">
                <a:ln>
                  <a:noFill/>
                  <a:prstDash val="sysDot"/>
                </a:ln>
                <a:solidFill>
                  <a:schemeClr val="tx1">
                    <a:lumMod val="85000"/>
                    <a:lumOff val="15000"/>
                  </a:schemeClr>
                </a:solidFill>
                <a:latin typeface="+mn-ea"/>
                <a:cs typeface="+mn-ea"/>
                <a:sym typeface="+mn-ea"/>
              </a:rPr>
              <a:t>  300 </a:t>
            </a:r>
            <a:r>
              <a:rPr lang="zh-CN" altLang="en-US" sz="1600" dirty="0">
                <a:ln>
                  <a:noFill/>
                  <a:prstDash val="sysDot"/>
                </a:ln>
                <a:solidFill>
                  <a:schemeClr val="tx1">
                    <a:lumMod val="85000"/>
                    <a:lumOff val="15000"/>
                  </a:schemeClr>
                </a:solidFill>
                <a:latin typeface="+mn-ea"/>
                <a:cs typeface="+mn-ea"/>
                <a:sym typeface="+mn-ea"/>
              </a:rPr>
              <a:t>秒。在</a:t>
            </a:r>
            <a:r>
              <a:rPr lang="en-US" altLang="zh-CN" sz="1600" dirty="0">
                <a:ln>
                  <a:noFill/>
                  <a:prstDash val="sysDot"/>
                </a:ln>
                <a:solidFill>
                  <a:schemeClr val="tx1">
                    <a:lumMod val="85000"/>
                    <a:lumOff val="15000"/>
                  </a:schemeClr>
                </a:solidFill>
                <a:latin typeface="+mn-ea"/>
                <a:cs typeface="+mn-ea"/>
                <a:sym typeface="+mn-ea"/>
              </a:rPr>
              <a:t>repair</a:t>
            </a:r>
            <a:r>
              <a:rPr lang="zh-CN" altLang="en-US" sz="1600" dirty="0">
                <a:ln>
                  <a:noFill/>
                  <a:prstDash val="sysDot"/>
                </a:ln>
                <a:solidFill>
                  <a:schemeClr val="tx1">
                    <a:lumMod val="85000"/>
                    <a:lumOff val="15000"/>
                  </a:schemeClr>
                </a:solidFill>
                <a:latin typeface="+mn-ea"/>
                <a:cs typeface="+mn-ea"/>
                <a:sym typeface="+mn-ea"/>
              </a:rPr>
              <a:t>（）方法中，如果某个</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的处理时间超过了这个</a:t>
            </a:r>
            <a:r>
              <a:rPr lang="en-US" altLang="zh-CN" sz="1600" dirty="0">
                <a:ln>
                  <a:noFill/>
                  <a:prstDash val="sysDot"/>
                </a:ln>
                <a:solidFill>
                  <a:schemeClr val="tx1">
                    <a:lumMod val="85000"/>
                    <a:lumOff val="15000"/>
                  </a:schemeClr>
                </a:solidFill>
                <a:latin typeface="+mn-ea"/>
                <a:cs typeface="+mn-ea"/>
                <a:sym typeface="+mn-ea"/>
              </a:rPr>
              <a:t> timeout </a:t>
            </a:r>
            <a:r>
              <a:rPr lang="zh-CN" altLang="en-US" sz="1600" dirty="0">
                <a:ln>
                  <a:noFill/>
                  <a:prstDash val="sysDot"/>
                </a:ln>
                <a:solidFill>
                  <a:schemeClr val="tx1">
                    <a:lumMod val="85000"/>
                    <a:lumOff val="15000"/>
                  </a:schemeClr>
                </a:solidFill>
                <a:latin typeface="+mn-ea"/>
                <a:cs typeface="+mn-ea"/>
                <a:sym typeface="+mn-ea"/>
              </a:rPr>
              <a:t>值，就会</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认定处理过程出现了错误，</a:t>
            </a:r>
            <a:r>
              <a:rPr lang="en-US" altLang="zh-CN" sz="1600" dirty="0">
                <a:ln>
                  <a:noFill/>
                  <a:prstDash val="sysDot"/>
                </a:ln>
                <a:solidFill>
                  <a:schemeClr val="tx1">
                    <a:lumMod val="85000"/>
                    <a:lumOff val="15000"/>
                  </a:schemeClr>
                </a:solidFill>
                <a:latin typeface="+mn-ea"/>
                <a:cs typeface="+mn-ea"/>
                <a:sym typeface="+mn-ea"/>
              </a:rPr>
              <a:t>URL </a:t>
            </a:r>
            <a:r>
              <a:rPr lang="zh-CN" altLang="en-US" sz="1600" dirty="0">
                <a:ln>
                  <a:noFill/>
                  <a:prstDash val="sysDot"/>
                </a:ln>
                <a:solidFill>
                  <a:schemeClr val="tx1">
                    <a:lumMod val="85000"/>
                    <a:lumOff val="15000"/>
                  </a:schemeClr>
                </a:solidFill>
                <a:latin typeface="+mn-ea"/>
                <a:cs typeface="+mn-ea"/>
                <a:sym typeface="+mn-ea"/>
              </a:rPr>
              <a:t>的状态将被重新设为</a:t>
            </a:r>
            <a:r>
              <a:rPr lang="en-US" altLang="zh-CN" sz="1600" dirty="0">
                <a:ln>
                  <a:noFill/>
                  <a:prstDash val="sysDot"/>
                </a:ln>
                <a:solidFill>
                  <a:schemeClr val="tx1">
                    <a:lumMod val="85000"/>
                    <a:lumOff val="15000"/>
                  </a:schemeClr>
                </a:solidFill>
                <a:latin typeface="+mn-ea"/>
                <a:cs typeface="+mn-ea"/>
                <a:sym typeface="+mn-ea"/>
              </a:rPr>
              <a:t> OUTSTANDING</a:t>
            </a:r>
            <a:r>
              <a:rPr lang="zh-CN" altLang="en-US" sz="1600" dirty="0">
                <a:ln>
                  <a:noFill/>
                  <a:prstDash val="sysDot"/>
                </a:ln>
                <a:solidFill>
                  <a:schemeClr val="tx1">
                    <a:lumMod val="85000"/>
                    <a:lumOff val="15000"/>
                  </a:schemeClr>
                </a:solidFill>
                <a:latin typeface="+mn-ea"/>
                <a:cs typeface="+mn-ea"/>
                <a:sym typeface="+mn-ea"/>
              </a:rPr>
              <a:t>，以便再次处理。</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为了支持这个新的队列类型，还需要对多线程网络数据采集的代码进行少量修改，</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下面的代码已经对修改部分进行了加粗处理。</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def threaded crawler(…):</a:t>
            </a:r>
            <a:endParaRPr lang="en-US" altLang="zh-CN" sz="1600"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6238240" y="1101090"/>
            <a:ext cx="520192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排队等候</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b="1" dirty="0">
                <a:ln>
                  <a:noFill/>
                  <a:prstDash val="sysDot"/>
                </a:ln>
                <a:solidFill>
                  <a:schemeClr val="tx1">
                    <a:lumMod val="85000"/>
                    <a:lumOff val="15000"/>
                  </a:schemeClr>
                </a:solidFill>
                <a:latin typeface="+mn-ea"/>
                <a:cs typeface="+mn-ea"/>
                <a:sym typeface="+mn-ea"/>
              </a:rPr>
              <a:t>crawl_queue=MongQueue()</a:t>
            </a:r>
            <a:endParaRPr lang="en-US" altLang="zh-CN"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b="1" dirty="0">
                <a:ln>
                  <a:noFill/>
                  <a:prstDash val="sysDot"/>
                </a:ln>
                <a:solidFill>
                  <a:schemeClr val="tx1">
                    <a:lumMod val="85000"/>
                    <a:lumOff val="15000"/>
                  </a:schemeClr>
                </a:solidFill>
                <a:latin typeface="+mn-ea"/>
                <a:cs typeface="+mn-ea"/>
                <a:sym typeface="+mn-ea"/>
              </a:rPr>
              <a:t>crawl_queue.push(seed_url)</a:t>
            </a:r>
            <a:endParaRPr lang="en-US" altLang="zh-CN"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def processqueue():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while True: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处理进程</a:t>
            </a:r>
            <a:r>
              <a:rPr lang="en-US" altLang="zh-CN" dirty="0">
                <a:ln>
                  <a:noFill/>
                  <a:prstDash val="sysDot"/>
                </a:ln>
                <a:solidFill>
                  <a:schemeClr val="tx1">
                    <a:lumMod val="85000"/>
                    <a:lumOff val="15000"/>
                  </a:schemeClr>
                </a:solidFill>
                <a:latin typeface="+mn-ea"/>
                <a:cs typeface="+mn-ea"/>
                <a:sym typeface="+mn-ea"/>
              </a:rPr>
              <a:t> URL</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try:</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url=crawlqueue.pop()</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except KeyError:</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当前过程</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breakelse: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b="1" dirty="0">
                <a:ln>
                  <a:noFill/>
                  <a:prstDash val="sysDot"/>
                </a:ln>
                <a:solidFill>
                  <a:schemeClr val="tx1">
                    <a:lumMod val="85000"/>
                    <a:lumOff val="15000"/>
                  </a:schemeClr>
                </a:solidFill>
                <a:latin typeface="+mn-ea"/>
                <a:cs typeface="+mn-ea"/>
                <a:sym typeface="+mn-ea"/>
              </a:rPr>
              <a:t>crawl_queue.complete(url)</a:t>
            </a:r>
            <a:endParaRPr lang="en-US" altLang="zh-CN" b="1"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zh-CN" altLang="en-US" sz="2800" dirty="0">
                <a:solidFill>
                  <a:schemeClr val="tx1"/>
                </a:solidFill>
                <a:latin typeface="楷体_GB2312" charset="-122"/>
                <a:sym typeface="+mn-ea"/>
              </a:rPr>
              <a:t>实训操作：（五）编写爬虫程序</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853440" y="1111250"/>
            <a:ext cx="4799965"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#http </a:t>
            </a:r>
            <a:r>
              <a:rPr lang="zh-CN" altLang="en-US" dirty="0">
                <a:ln>
                  <a:noFill/>
                  <a:prstDash val="sysDot"/>
                </a:ln>
                <a:solidFill>
                  <a:schemeClr val="tx1">
                    <a:lumMod val="85000"/>
                    <a:lumOff val="15000"/>
                  </a:schemeClr>
                </a:solidFill>
                <a:latin typeface="+mn-ea"/>
                <a:cs typeface="+mn-ea"/>
                <a:sym typeface="+mn-ea"/>
              </a:rPr>
              <a:t>请求头</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headers={"user-agent":"Mozilla/5.0(Macintosh; Intel Mac</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OS X 10_8_0) AppleWebKit/537.36 (KHTML, like Gecko) Chrome/32.0.1664.3 Safarl/537.36"}</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while True: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print("1.Spider")</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print("2.Show")</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print("3.Exit")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s=input("Please enter(1,2,3):")</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if s=="1":</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5817235" y="1101090"/>
            <a:ext cx="5654040"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爬取数据</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#download </a:t>
            </a:r>
            <a:r>
              <a:rPr lang="zh-CN" altLang="en-US" dirty="0">
                <a:ln>
                  <a:noFill/>
                  <a:prstDash val="sysDot"/>
                </a:ln>
                <a:solidFill>
                  <a:schemeClr val="tx1">
                    <a:lumMod val="85000"/>
                    <a:lumOff val="15000"/>
                  </a:schemeClr>
                </a:solidFill>
                <a:latin typeface="+mn-ea"/>
                <a:cs typeface="+mn-ea"/>
                <a:sym typeface="+mn-ea"/>
              </a:rPr>
              <a:t>文件夹初始化</a:t>
            </a:r>
            <a:r>
              <a:rPr lang="en-US" altLang="zh-CN" dirty="0">
                <a:ln>
                  <a:noFill/>
                  <a:prstDash val="sysDot"/>
                </a:ln>
                <a:solidFill>
                  <a:schemeClr val="tx1">
                    <a:lumMod val="85000"/>
                    <a:lumOff val="15000"/>
                  </a:schemeClr>
                </a:solidFill>
                <a:latin typeface="+mn-ea"/>
                <a:cs typeface="+mn-ea"/>
                <a:sym typeface="+mn-ea"/>
              </a:rPr>
              <a:t> initializeDownload() threads=[]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page=0</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count=0</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DB=Database()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数据库初始化</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DB.open()</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DB.initialize()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从第一页开始爬取</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spider(url="http://www.chinadaily.com.cn/travel/citytours") DB.close()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线程等待，直到所有图像文件下载完毕</a:t>
            </a:r>
            <a:endParaRPr lang="zh-CN" altLang="en-US" b="1"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912225" cy="763270"/>
          </a:xfrm>
        </p:spPr>
        <p:txBody>
          <a:bodyPr/>
          <a:lstStyle/>
          <a:p>
            <a:r>
              <a:rPr lang="zh-CN" altLang="en-US" sz="2800" dirty="0">
                <a:solidFill>
                  <a:schemeClr val="tx1"/>
                </a:solidFill>
                <a:latin typeface="楷体_GB2312" charset="-122"/>
                <a:sym typeface="+mn-ea"/>
              </a:rPr>
              <a:t>实训操作：（五）编写爬虫程序</a:t>
            </a:r>
            <a:endParaRPr lang="zh-CN" altLang="en-US" sz="2800" dirty="0">
              <a:solidFill>
                <a:schemeClr val="tx1"/>
              </a:solidFill>
              <a:effectLst>
                <a:outerShdw blurRad="38100" dist="19050" dir="2700000" algn="tl" rotWithShape="0">
                  <a:schemeClr val="dk1">
                    <a:alpha val="40000"/>
                  </a:schemeClr>
                </a:outerShdw>
              </a:effectLst>
              <a:latin typeface="楷体_GB2312" charset="-122"/>
              <a:sym typeface="+mn-ea"/>
            </a:endParaRPr>
          </a:p>
        </p:txBody>
      </p:sp>
      <p:sp>
        <p:nvSpPr>
          <p:cNvPr id="22" name="矩形 21"/>
          <p:cNvSpPr/>
          <p:nvPr>
            <p:custDataLst>
              <p:tags r:id="rId2"/>
            </p:custDataLst>
          </p:nvPr>
        </p:nvSpPr>
        <p:spPr>
          <a:xfrm>
            <a:off x="853440" y="1111250"/>
            <a:ext cx="4799965" cy="5048250"/>
          </a:xfrm>
          <a:prstGeom prst="rect">
            <a:avLst/>
          </a:prstGeom>
          <a:ln>
            <a:solidFill>
              <a:srgbClr val="00B0F0"/>
            </a:solid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for T in threads:</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T.join()</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print("Total %d pages, %d items"% (page.count))</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elifs=="2":</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显示数据库内容</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DB=Database()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DB.open()</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DB.show()</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DB.close()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else:</a:t>
            </a: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 </a:t>
            </a:r>
            <a:r>
              <a:rPr lang="zh-CN" altLang="en-US" dirty="0">
                <a:ln>
                  <a:noFill/>
                  <a:prstDash val="sysDot"/>
                </a:ln>
                <a:solidFill>
                  <a:schemeClr val="tx1">
                    <a:lumMod val="85000"/>
                    <a:lumOff val="15000"/>
                  </a:schemeClr>
                </a:solidFill>
                <a:latin typeface="+mn-ea"/>
                <a:cs typeface="+mn-ea"/>
                <a:sym typeface="+mn-ea"/>
              </a:rPr>
              <a:t>退出程序</a:t>
            </a:r>
            <a:endParaRPr lang="zh-CN" altLang="en-US"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dirty="0">
                <a:ln>
                  <a:noFill/>
                  <a:prstDash val="sysDot"/>
                </a:ln>
                <a:solidFill>
                  <a:schemeClr val="tx1">
                    <a:lumMod val="85000"/>
                    <a:lumOff val="15000"/>
                  </a:schemeClr>
                </a:solidFill>
                <a:latin typeface="+mn-ea"/>
                <a:cs typeface="+mn-ea"/>
                <a:sym typeface="+mn-ea"/>
              </a:rPr>
              <a:t>break</a:t>
            </a:r>
            <a:endParaRPr lang="en-US" altLang="zh-CN" b="1"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dirty="0">
              <a:ln>
                <a:noFill/>
                <a:prstDash val="sysDot"/>
              </a:ln>
              <a:solidFill>
                <a:schemeClr val="tx1">
                  <a:lumMod val="85000"/>
                  <a:lumOff val="15000"/>
                </a:schemeClr>
              </a:solidFill>
              <a:latin typeface="+mn-ea"/>
              <a:cs typeface="+mn-ea"/>
              <a:sym typeface="+mn-ea"/>
            </a:endParaRPr>
          </a:p>
        </p:txBody>
      </p:sp>
      <p:sp>
        <p:nvSpPr>
          <p:cNvPr id="3" name="矩形 2"/>
          <p:cNvSpPr/>
          <p:nvPr>
            <p:custDataLst>
              <p:tags r:id="rId3"/>
            </p:custDataLst>
          </p:nvPr>
        </p:nvSpPr>
        <p:spPr>
          <a:xfrm>
            <a:off x="5817235" y="1101090"/>
            <a:ext cx="6001385" cy="5058410"/>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程序开始时启动一个菜单供用户选择，如果选择</a:t>
            </a:r>
            <a:r>
              <a:rPr lang="en-US" altLang="zh-CN" sz="1600" dirty="0">
                <a:ln>
                  <a:noFill/>
                  <a:prstDash val="sysDot"/>
                </a:ln>
                <a:solidFill>
                  <a:schemeClr val="tx1">
                    <a:lumMod val="85000"/>
                    <a:lumOff val="15000"/>
                  </a:schemeClr>
                </a:solidFill>
                <a:latin typeface="+mn-ea"/>
                <a:cs typeface="+mn-ea"/>
                <a:sym typeface="+mn-ea"/>
              </a:rPr>
              <a:t> 1 </a:t>
            </a:r>
            <a:r>
              <a:rPr lang="zh-CN" altLang="en-US" sz="1600" dirty="0">
                <a:ln>
                  <a:noFill/>
                  <a:prstDash val="sysDot"/>
                </a:ln>
                <a:solidFill>
                  <a:schemeClr val="tx1">
                    <a:lumMod val="85000"/>
                    <a:lumOff val="15000"/>
                  </a:schemeClr>
                </a:solidFill>
                <a:latin typeface="+mn-ea"/>
                <a:cs typeface="+mn-ea"/>
                <a:sym typeface="+mn-ea"/>
              </a:rPr>
              <a:t>就开始进行爬取数据的工作，选</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择</a:t>
            </a:r>
            <a:r>
              <a:rPr lang="en-US" altLang="zh-CN" sz="1600" dirty="0">
                <a:ln>
                  <a:noFill/>
                  <a:prstDash val="sysDot"/>
                </a:ln>
                <a:solidFill>
                  <a:schemeClr val="tx1">
                    <a:lumMod val="85000"/>
                    <a:lumOff val="15000"/>
                  </a:schemeClr>
                </a:solidFill>
                <a:latin typeface="+mn-ea"/>
                <a:cs typeface="+mn-ea"/>
                <a:sym typeface="+mn-ea"/>
              </a:rPr>
              <a:t> 2 </a:t>
            </a:r>
            <a:r>
              <a:rPr lang="zh-CN" altLang="en-US" sz="1600" dirty="0">
                <a:ln>
                  <a:noFill/>
                  <a:prstDash val="sysDot"/>
                </a:ln>
                <a:solidFill>
                  <a:schemeClr val="tx1">
                    <a:lumMod val="85000"/>
                    <a:lumOff val="15000"/>
                  </a:schemeClr>
                </a:solidFill>
                <a:latin typeface="+mn-ea"/>
                <a:cs typeface="+mn-ea"/>
                <a:sym typeface="+mn-ea"/>
              </a:rPr>
              <a:t>则显示数据库中存储的数据，选择</a:t>
            </a:r>
            <a:r>
              <a:rPr lang="en-US" altLang="zh-CN" sz="1600" dirty="0">
                <a:ln>
                  <a:noFill/>
                  <a:prstDash val="sysDot"/>
                </a:ln>
                <a:solidFill>
                  <a:schemeClr val="tx1">
                    <a:lumMod val="85000"/>
                    <a:lumOff val="15000"/>
                  </a:schemeClr>
                </a:solidFill>
                <a:latin typeface="+mn-ea"/>
                <a:cs typeface="+mn-ea"/>
                <a:sym typeface="+mn-ea"/>
              </a:rPr>
              <a:t> 3 </a:t>
            </a:r>
            <a:r>
              <a:rPr lang="zh-CN" altLang="en-US" sz="1600" dirty="0">
                <a:ln>
                  <a:noFill/>
                  <a:prstDash val="sysDot"/>
                </a:ln>
                <a:solidFill>
                  <a:schemeClr val="tx1">
                    <a:lumMod val="85000"/>
                    <a:lumOff val="15000"/>
                  </a:schemeClr>
                </a:solidFill>
                <a:latin typeface="+mn-ea"/>
                <a:cs typeface="+mn-ea"/>
                <a:sym typeface="+mn-ea"/>
              </a:rPr>
              <a:t>则退出程序。</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爬取数据时先初始化</a:t>
            </a:r>
            <a:r>
              <a:rPr lang="en-US" altLang="zh-CN" sz="1600" dirty="0">
                <a:ln>
                  <a:noFill/>
                  <a:prstDash val="sysDot"/>
                </a:ln>
                <a:solidFill>
                  <a:schemeClr val="tx1">
                    <a:lumMod val="85000"/>
                    <a:lumOff val="15000"/>
                  </a:schemeClr>
                </a:solidFill>
                <a:latin typeface="+mn-ea"/>
                <a:cs typeface="+mn-ea"/>
                <a:sym typeface="+mn-ea"/>
              </a:rPr>
              <a:t> download </a:t>
            </a:r>
            <a:r>
              <a:rPr lang="zh-CN" altLang="en-US" sz="1600" dirty="0">
                <a:ln>
                  <a:noFill/>
                  <a:prstDash val="sysDot"/>
                </a:ln>
                <a:solidFill>
                  <a:schemeClr val="tx1">
                    <a:lumMod val="85000"/>
                    <a:lumOff val="15000"/>
                  </a:schemeClr>
                </a:solidFill>
                <a:latin typeface="+mn-ea"/>
                <a:cs typeface="+mn-ea"/>
                <a:sym typeface="+mn-ea"/>
              </a:rPr>
              <a:t>文件夹，删除该文件夹中已经存在的所有文件，然</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后初始化数据库表</a:t>
            </a:r>
            <a:r>
              <a:rPr lang="en-US" altLang="zh-CN" sz="1600" dirty="0">
                <a:ln>
                  <a:noFill/>
                  <a:prstDash val="sysDot"/>
                </a:ln>
                <a:solidFill>
                  <a:schemeClr val="tx1">
                    <a:lumMod val="85000"/>
                    <a:lumOff val="15000"/>
                  </a:schemeClr>
                </a:solidFill>
                <a:latin typeface="+mn-ea"/>
                <a:cs typeface="+mn-ea"/>
                <a:sym typeface="+mn-ea"/>
              </a:rPr>
              <a:t> items</a:t>
            </a:r>
            <a:r>
              <a:rPr lang="zh-CN" altLang="en-US" sz="1600" dirty="0">
                <a:ln>
                  <a:noFill/>
                  <a:prstDash val="sysDot"/>
                </a:ln>
                <a:solidFill>
                  <a:schemeClr val="tx1">
                    <a:lumMod val="85000"/>
                    <a:lumOff val="15000"/>
                  </a:schemeClr>
                </a:solidFill>
                <a:latin typeface="+mn-ea"/>
                <a:cs typeface="+mn-ea"/>
                <a:sym typeface="+mn-ea"/>
              </a:rPr>
              <a:t>，创建</a:t>
            </a:r>
            <a:r>
              <a:rPr lang="en-US" altLang="zh-CN" sz="1600" dirty="0">
                <a:ln>
                  <a:noFill/>
                  <a:prstDash val="sysDot"/>
                </a:ln>
                <a:solidFill>
                  <a:schemeClr val="tx1">
                    <a:lumMod val="85000"/>
                    <a:lumOff val="15000"/>
                  </a:schemeClr>
                </a:solidFill>
                <a:latin typeface="+mn-ea"/>
                <a:cs typeface="+mn-ea"/>
                <a:sym typeface="+mn-ea"/>
              </a:rPr>
              <a:t> items </a:t>
            </a:r>
            <a:r>
              <a:rPr lang="zh-CN" altLang="en-US" sz="1600" dirty="0">
                <a:ln>
                  <a:noFill/>
                  <a:prstDash val="sysDot"/>
                </a:ln>
                <a:solidFill>
                  <a:schemeClr val="tx1">
                    <a:lumMod val="85000"/>
                    <a:lumOff val="15000"/>
                  </a:schemeClr>
                </a:solidFill>
                <a:latin typeface="+mn-ea"/>
                <a:cs typeface="+mn-ea"/>
                <a:sym typeface="+mn-ea"/>
              </a:rPr>
              <a:t>表格，开始爬取与存储数据。函数</a:t>
            </a:r>
            <a:r>
              <a:rPr lang="en-US" altLang="zh-CN" sz="1600" dirty="0">
                <a:ln>
                  <a:noFill/>
                  <a:prstDash val="sysDot"/>
                </a:ln>
                <a:solidFill>
                  <a:schemeClr val="tx1">
                    <a:lumMod val="85000"/>
                    <a:lumOff val="15000"/>
                  </a:schemeClr>
                </a:solidFill>
                <a:latin typeface="+mn-ea"/>
                <a:cs typeface="+mn-ea"/>
                <a:sym typeface="+mn-ea"/>
              </a:rPr>
              <a:t> spider</a:t>
            </a:r>
            <a:r>
              <a:rPr lang="zh-CN" altLang="en-US" sz="1600" dirty="0">
                <a:ln>
                  <a:noFill/>
                  <a:prstDash val="sysDot"/>
                </a:ln>
                <a:solidFill>
                  <a:schemeClr val="tx1">
                    <a:lumMod val="85000"/>
                    <a:lumOff val="15000"/>
                  </a:schemeClr>
                </a:solidFill>
                <a:latin typeface="+mn-ea"/>
                <a:cs typeface="+mn-ea"/>
                <a:sym typeface="+mn-ea"/>
              </a:rPr>
              <a:t>（</a:t>
            </a:r>
            <a:r>
              <a:rPr lang="en-US" altLang="zh-CN" sz="1600" dirty="0">
                <a:ln>
                  <a:noFill/>
                  <a:prstDash val="sysDot"/>
                </a:ln>
                <a:solidFill>
                  <a:schemeClr val="tx1">
                    <a:lumMod val="85000"/>
                    <a:lumOff val="15000"/>
                  </a:schemeClr>
                </a:solidFill>
                <a:latin typeface="+mn-ea"/>
                <a:cs typeface="+mn-ea"/>
                <a:sym typeface="+mn-ea"/>
              </a:rPr>
              <a:t>url</a:t>
            </a:r>
            <a:r>
              <a:rPr lang="zh-CN" altLang="en-US" sz="1600" dirty="0">
                <a:ln>
                  <a:noFill/>
                  <a:prstDash val="sysDot"/>
                </a:ln>
                <a:solidFill>
                  <a:schemeClr val="tx1">
                    <a:lumMod val="85000"/>
                    <a:lumOff val="15000"/>
                  </a:schemeClr>
                </a:solidFill>
                <a:latin typeface="+mn-ea"/>
                <a:cs typeface="+mn-ea"/>
                <a:sym typeface="+mn-ea"/>
              </a:rPr>
              <a:t>）负</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责爬取</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这个页面所有项目的数据，包括日期</a:t>
            </a:r>
            <a:r>
              <a:rPr lang="en-US" altLang="zh-CN" sz="1600" dirty="0">
                <a:ln>
                  <a:noFill/>
                  <a:prstDash val="sysDot"/>
                </a:ln>
                <a:solidFill>
                  <a:schemeClr val="tx1">
                    <a:lumMod val="85000"/>
                    <a:lumOff val="15000"/>
                  </a:schemeClr>
                </a:solidFill>
                <a:latin typeface="+mn-ea"/>
                <a:cs typeface="+mn-ea"/>
                <a:sym typeface="+mn-ea"/>
              </a:rPr>
              <a:t> tDate </a:t>
            </a:r>
            <a:r>
              <a:rPr lang="zh-CN" altLang="en-US" sz="1600" dirty="0">
                <a:ln>
                  <a:noFill/>
                  <a:prstDash val="sysDot"/>
                </a:ln>
                <a:solidFill>
                  <a:schemeClr val="tx1">
                    <a:lumMod val="85000"/>
                    <a:lumOff val="15000"/>
                  </a:schemeClr>
                </a:solidFill>
                <a:latin typeface="+mn-ea"/>
                <a:cs typeface="+mn-ea"/>
                <a:sym typeface="+mn-ea"/>
              </a:rPr>
              <a:t>与标题</a:t>
            </a:r>
            <a:r>
              <a:rPr lang="en-US" altLang="zh-CN" sz="1600" dirty="0">
                <a:ln>
                  <a:noFill/>
                  <a:prstDash val="sysDot"/>
                </a:ln>
                <a:solidFill>
                  <a:schemeClr val="tx1">
                    <a:lumMod val="85000"/>
                    <a:lumOff val="15000"/>
                  </a:schemeClr>
                </a:solidFill>
                <a:latin typeface="+mn-ea"/>
                <a:cs typeface="+mn-ea"/>
                <a:sym typeface="+mn-ea"/>
              </a:rPr>
              <a:t> tTitle</a:t>
            </a:r>
            <a:r>
              <a:rPr lang="zh-CN" altLang="en-US" sz="1600" dirty="0">
                <a:ln>
                  <a:noFill/>
                  <a:prstDash val="sysDot"/>
                </a:ln>
                <a:solidFill>
                  <a:schemeClr val="tx1">
                    <a:lumMod val="85000"/>
                    <a:lumOff val="15000"/>
                  </a:schemeClr>
                </a:solidFill>
                <a:latin typeface="+mn-ea"/>
                <a:cs typeface="+mn-ea"/>
                <a:sym typeface="+mn-ea"/>
              </a:rPr>
              <a:t>。</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在获取图像文件的</a:t>
            </a:r>
            <a:r>
              <a:rPr lang="en-US" altLang="zh-CN" sz="1600" dirty="0">
                <a:ln>
                  <a:noFill/>
                  <a:prstDash val="sysDot"/>
                </a:ln>
                <a:solidFill>
                  <a:schemeClr val="tx1">
                    <a:lumMod val="85000"/>
                    <a:lumOff val="15000"/>
                  </a:schemeClr>
                </a:solidFill>
                <a:latin typeface="+mn-ea"/>
                <a:cs typeface="+mn-ea"/>
                <a:sym typeface="+mn-ea"/>
              </a:rPr>
              <a:t> src </a:t>
            </a:r>
            <a:r>
              <a:rPr lang="zh-CN" altLang="en-US" sz="1600" dirty="0">
                <a:ln>
                  <a:noFill/>
                  <a:prstDash val="sysDot"/>
                </a:ln>
                <a:solidFill>
                  <a:schemeClr val="tx1">
                    <a:lumMod val="85000"/>
                    <a:lumOff val="15000"/>
                  </a:schemeClr>
                </a:solidFill>
                <a:latin typeface="+mn-ea"/>
                <a:cs typeface="+mn-ea"/>
                <a:sym typeface="+mn-ea"/>
              </a:rPr>
              <a:t>后启动一个线程调用</a:t>
            </a:r>
            <a:r>
              <a:rPr lang="en-US" altLang="zh-CN" sz="1600" dirty="0">
                <a:ln>
                  <a:noFill/>
                  <a:prstDash val="sysDot"/>
                </a:ln>
                <a:solidFill>
                  <a:schemeClr val="tx1">
                    <a:lumMod val="85000"/>
                    <a:lumOff val="15000"/>
                  </a:schemeClr>
                </a:solidFill>
                <a:latin typeface="+mn-ea"/>
                <a:cs typeface="+mn-ea"/>
                <a:sym typeface="+mn-ea"/>
              </a:rPr>
              <a:t> downloadImage</a:t>
            </a:r>
            <a:r>
              <a:rPr lang="zh-CN" altLang="en-US" sz="1600" dirty="0">
                <a:ln>
                  <a:noFill/>
                  <a:prstDash val="sysDot"/>
                </a:ln>
                <a:solidFill>
                  <a:schemeClr val="tx1">
                    <a:lumMod val="85000"/>
                    <a:lumOff val="15000"/>
                  </a:schemeClr>
                </a:solidFill>
                <a:latin typeface="+mn-ea"/>
                <a:cs typeface="+mn-ea"/>
                <a:sym typeface="+mn-ea"/>
              </a:rPr>
              <a:t>（）函数下载图像，图</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像名称使用</a:t>
            </a:r>
            <a:r>
              <a:rPr lang="en-US" altLang="zh-CN" sz="1600" dirty="0">
                <a:ln>
                  <a:noFill/>
                  <a:prstDash val="sysDot"/>
                </a:ln>
                <a:solidFill>
                  <a:schemeClr val="tx1">
                    <a:lumMod val="85000"/>
                    <a:lumOff val="15000"/>
                  </a:schemeClr>
                </a:solidFill>
                <a:latin typeface="+mn-ea"/>
                <a:cs typeface="+mn-ea"/>
                <a:sym typeface="+mn-ea"/>
              </a:rPr>
              <a:t> ID </a:t>
            </a:r>
            <a:r>
              <a:rPr lang="zh-CN" altLang="en-US" sz="1600" dirty="0">
                <a:ln>
                  <a:noFill/>
                  <a:prstDash val="sysDot"/>
                </a:ln>
                <a:solidFill>
                  <a:schemeClr val="tx1">
                    <a:lumMod val="85000"/>
                    <a:lumOff val="15000"/>
                  </a:schemeClr>
                </a:solidFill>
                <a:latin typeface="+mn-ea"/>
                <a:cs typeface="+mn-ea"/>
                <a:sym typeface="+mn-ea"/>
              </a:rPr>
              <a:t>与</a:t>
            </a:r>
            <a:r>
              <a:rPr lang="en-US" altLang="zh-CN" sz="1600" dirty="0">
                <a:ln>
                  <a:noFill/>
                  <a:prstDash val="sysDot"/>
                </a:ln>
                <a:solidFill>
                  <a:schemeClr val="tx1">
                    <a:lumMod val="85000"/>
                    <a:lumOff val="15000"/>
                  </a:schemeClr>
                </a:solidFill>
                <a:latin typeface="+mn-ea"/>
                <a:cs typeface="+mn-ea"/>
                <a:sym typeface="+mn-ea"/>
              </a:rPr>
              <a:t> tExt </a:t>
            </a:r>
            <a:r>
              <a:rPr lang="zh-CN" altLang="en-US" sz="1600" dirty="0">
                <a:ln>
                  <a:noFill/>
                  <a:prstDash val="sysDot"/>
                </a:ln>
                <a:solidFill>
                  <a:schemeClr val="tx1">
                    <a:lumMod val="85000"/>
                    <a:lumOff val="15000"/>
                  </a:schemeClr>
                </a:solidFill>
                <a:latin typeface="+mn-ea"/>
                <a:cs typeface="+mn-ea"/>
                <a:sym typeface="+mn-ea"/>
              </a:rPr>
              <a:t>组合，下载的图像存储到</a:t>
            </a:r>
            <a:r>
              <a:rPr lang="en-US" altLang="zh-CN" sz="1600" dirty="0">
                <a:ln>
                  <a:noFill/>
                  <a:prstDash val="sysDot"/>
                </a:ln>
                <a:solidFill>
                  <a:schemeClr val="tx1">
                    <a:lumMod val="85000"/>
                    <a:lumOff val="15000"/>
                  </a:schemeClr>
                </a:solidFill>
                <a:latin typeface="+mn-ea"/>
                <a:cs typeface="+mn-ea"/>
                <a:sym typeface="+mn-ea"/>
              </a:rPr>
              <a:t>download </a:t>
            </a:r>
            <a:r>
              <a:rPr lang="zh-CN" altLang="en-US" sz="1600" dirty="0">
                <a:ln>
                  <a:noFill/>
                  <a:prstDash val="sysDot"/>
                </a:ln>
                <a:solidFill>
                  <a:schemeClr val="tx1">
                    <a:lumMod val="85000"/>
                    <a:lumOff val="15000"/>
                  </a:schemeClr>
                </a:solidFill>
                <a:latin typeface="+mn-ea"/>
                <a:cs typeface="+mn-ea"/>
                <a:sym typeface="+mn-ea"/>
              </a:rPr>
              <a:t>文件夹。</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在获取内容的地址</a:t>
            </a:r>
            <a:r>
              <a:rPr lang="en-US" altLang="zh-CN" sz="1600" dirty="0">
                <a:ln>
                  <a:noFill/>
                  <a:prstDash val="sysDot"/>
                </a:ln>
                <a:solidFill>
                  <a:schemeClr val="tx1">
                    <a:lumMod val="85000"/>
                    <a:lumOff val="15000"/>
                  </a:schemeClr>
                </a:solidFill>
                <a:latin typeface="+mn-ea"/>
                <a:cs typeface="+mn-ea"/>
                <a:sym typeface="+mn-ea"/>
              </a:rPr>
              <a:t> link </a:t>
            </a:r>
            <a:r>
              <a:rPr lang="zh-CN" altLang="en-US" sz="1600" dirty="0">
                <a:ln>
                  <a:noFill/>
                  <a:prstDash val="sysDot"/>
                </a:ln>
                <a:solidFill>
                  <a:schemeClr val="tx1">
                    <a:lumMod val="85000"/>
                    <a:lumOff val="15000"/>
                  </a:schemeClr>
                </a:solidFill>
                <a:latin typeface="+mn-ea"/>
                <a:cs typeface="+mn-ea"/>
                <a:sym typeface="+mn-ea"/>
              </a:rPr>
              <a:t>后使用</a:t>
            </a:r>
            <a:r>
              <a:rPr lang="en-US" altLang="zh-CN" sz="1600" dirty="0">
                <a:ln>
                  <a:noFill/>
                  <a:prstDash val="sysDot"/>
                </a:ln>
                <a:solidFill>
                  <a:schemeClr val="tx1">
                    <a:lumMod val="85000"/>
                    <a:lumOff val="15000"/>
                  </a:schemeClr>
                </a:solidFill>
                <a:latin typeface="+mn-ea"/>
                <a:cs typeface="+mn-ea"/>
                <a:sym typeface="+mn-ea"/>
              </a:rPr>
              <a:t> downloadContent</a:t>
            </a:r>
            <a:r>
              <a:rPr lang="zh-CN" altLang="en-US" sz="1600" dirty="0">
                <a:ln>
                  <a:noFill/>
                  <a:prstDash val="sysDot"/>
                </a:ln>
                <a:solidFill>
                  <a:schemeClr val="tx1">
                    <a:lumMod val="85000"/>
                    <a:lumOff val="15000"/>
                  </a:schemeClr>
                </a:solidFill>
                <a:latin typeface="+mn-ea"/>
                <a:cs typeface="+mn-ea"/>
                <a:sym typeface="+mn-ea"/>
              </a:rPr>
              <a:t>（）函数爬取内容中第一个页面的</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文本数据，然后存储到</a:t>
            </a:r>
            <a:r>
              <a:rPr lang="en-US" altLang="zh-CN" sz="1600" dirty="0">
                <a:ln>
                  <a:noFill/>
                  <a:prstDash val="sysDot"/>
                </a:ln>
                <a:solidFill>
                  <a:schemeClr val="tx1">
                    <a:lumMod val="85000"/>
                    <a:lumOff val="15000"/>
                  </a:schemeClr>
                </a:solidFill>
                <a:latin typeface="+mn-ea"/>
                <a:cs typeface="+mn-ea"/>
                <a:sym typeface="+mn-ea"/>
              </a:rPr>
              <a:t> items </a:t>
            </a:r>
            <a:r>
              <a:rPr lang="zh-CN" altLang="en-US" sz="1600" dirty="0">
                <a:ln>
                  <a:noFill/>
                  <a:prstDash val="sysDot"/>
                </a:ln>
                <a:solidFill>
                  <a:schemeClr val="tx1">
                    <a:lumMod val="85000"/>
                    <a:lumOff val="15000"/>
                  </a:schemeClr>
                </a:solidFill>
                <a:latin typeface="+mn-ea"/>
                <a:cs typeface="+mn-ea"/>
                <a:sym typeface="+mn-ea"/>
              </a:rPr>
              <a:t>表的</a:t>
            </a:r>
            <a:r>
              <a:rPr lang="en-US" altLang="zh-CN" sz="1600" dirty="0">
                <a:ln>
                  <a:noFill/>
                  <a:prstDash val="sysDot"/>
                </a:ln>
                <a:solidFill>
                  <a:schemeClr val="tx1">
                    <a:lumMod val="85000"/>
                    <a:lumOff val="15000"/>
                  </a:schemeClr>
                </a:solidFill>
                <a:latin typeface="+mn-ea"/>
                <a:cs typeface="+mn-ea"/>
                <a:sym typeface="+mn-ea"/>
              </a:rPr>
              <a:t> tContent </a:t>
            </a:r>
            <a:r>
              <a:rPr lang="zh-CN" altLang="en-US" sz="1600" dirty="0">
                <a:ln>
                  <a:noFill/>
                  <a:prstDash val="sysDot"/>
                </a:ln>
                <a:solidFill>
                  <a:schemeClr val="tx1">
                    <a:lumMod val="85000"/>
                    <a:lumOff val="15000"/>
                  </a:schemeClr>
                </a:solidFill>
                <a:latin typeface="+mn-ea"/>
                <a:cs typeface="+mn-ea"/>
                <a:sym typeface="+mn-ea"/>
              </a:rPr>
              <a:t>字段。</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在爬取结束前调用每个线程的</a:t>
            </a:r>
            <a:r>
              <a:rPr lang="en-US" altLang="zh-CN" sz="1600" dirty="0">
                <a:ln>
                  <a:noFill/>
                  <a:prstDash val="sysDot"/>
                </a:ln>
                <a:solidFill>
                  <a:schemeClr val="tx1">
                    <a:lumMod val="85000"/>
                    <a:lumOff val="15000"/>
                  </a:schemeClr>
                </a:solidFill>
                <a:latin typeface="+mn-ea"/>
                <a:cs typeface="+mn-ea"/>
                <a:sym typeface="+mn-ea"/>
              </a:rPr>
              <a:t>join</a:t>
            </a:r>
            <a:r>
              <a:rPr lang="zh-CN" altLang="en-US" sz="1600" dirty="0">
                <a:ln>
                  <a:noFill/>
                  <a:prstDash val="sysDot"/>
                </a:ln>
                <a:solidFill>
                  <a:schemeClr val="tx1">
                    <a:lumMod val="85000"/>
                    <a:lumOff val="15000"/>
                  </a:schemeClr>
                </a:solidFill>
                <a:latin typeface="+mn-ea"/>
                <a:cs typeface="+mn-ea"/>
                <a:sym typeface="+mn-ea"/>
              </a:rPr>
              <a:t>（）函数等待所有的图像下载线程，所有的图像</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下载完毕后则完成爬取数据。</a:t>
            </a:r>
            <a:endParaRPr lang="zh-CN" altLang="en-US" sz="1600" dirty="0">
              <a:ln>
                <a:noFill/>
                <a:prstDash val="sysDot"/>
              </a:ln>
              <a:solidFill>
                <a:schemeClr val="tx1">
                  <a:lumMod val="85000"/>
                  <a:lumOff val="15000"/>
                </a:schemeClr>
              </a:solidFill>
              <a:latin typeface="+mn-ea"/>
              <a:cs typeface="+mn-ea"/>
              <a:sym typeface="+mn-ea"/>
            </a:endParaRPr>
          </a:p>
        </p:txBody>
      </p:sp>
    </p:spTree>
    <p:custDataLst>
      <p:tags r:id="rId4"/>
    </p:custDataLst>
  </p:cSld>
  <p:clrMapOvr>
    <a:masterClrMapping/>
  </p:clrMapOvr>
  <p:transition>
    <p:cut/>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17550" y="195650"/>
            <a:ext cx="10972800" cy="763200"/>
          </a:xfrm>
        </p:spPr>
        <p:txBody>
          <a:bodyPr/>
          <a:lstStyle/>
          <a:p>
            <a:r>
              <a:rPr lang="zh-CN" altLang="en-US" sz="3200" dirty="0">
                <a:solidFill>
                  <a:schemeClr val="tx1"/>
                </a:solidFill>
                <a:latin typeface="楷体_GB2312" charset="-122"/>
              </a:rPr>
              <a:t>实训操作：（六）执行爬虫程序</a:t>
            </a:r>
            <a:endParaRPr lang="zh-CN" altLang="en-US" sz="3200" dirty="0">
              <a:solidFill>
                <a:schemeClr val="tx1"/>
              </a:solidFill>
              <a:latin typeface="楷体_GB2312" charset="-122"/>
            </a:endParaRPr>
          </a:p>
        </p:txBody>
      </p:sp>
      <p:sp>
        <p:nvSpPr>
          <p:cNvPr id="9" name="边界"/>
          <p:cNvSpPr/>
          <p:nvPr>
            <p:custDataLst>
              <p:tags r:id="rId2"/>
            </p:custDataLst>
          </p:nvPr>
        </p:nvSpPr>
        <p:spPr>
          <a:xfrm>
            <a:off x="773430" y="1136973"/>
            <a:ext cx="7016690" cy="457390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sym typeface="+mn-ea"/>
            </a:endParaRPr>
          </a:p>
        </p:txBody>
      </p:sp>
      <p:sp>
        <p:nvSpPr>
          <p:cNvPr id="16" name="文本框 15"/>
          <p:cNvSpPr txBox="1"/>
          <p:nvPr>
            <p:custDataLst>
              <p:tags r:id="rId3"/>
            </p:custDataLst>
          </p:nvPr>
        </p:nvSpPr>
        <p:spPr>
          <a:xfrm>
            <a:off x="900430" y="1083310"/>
            <a:ext cx="10409555" cy="5298440"/>
          </a:xfrm>
          <a:prstGeom prst="rect">
            <a:avLst/>
          </a:prstGeom>
          <a:noFill/>
        </p:spPr>
        <p:txBody>
          <a:bodyPr wrap="square" lIns="0" tIns="0" rIns="0" bIns="0" rtlCol="0">
            <a:noAutofit/>
          </a:bodyPr>
          <a:p>
            <a:pPr>
              <a:lnSpc>
                <a:spcPct val="150000"/>
              </a:lnSpc>
              <a:spcBef>
                <a:spcPct val="0"/>
              </a:spcBef>
              <a:spcAft>
                <a:spcPct val="0"/>
              </a:spcAft>
            </a:pPr>
            <a:r>
              <a:rPr lang="zh-CN" altLang="en-US" dirty="0">
                <a:solidFill>
                  <a:schemeClr val="tx1">
                    <a:lumMod val="85000"/>
                    <a:lumOff val="15000"/>
                  </a:schemeClr>
                </a:solidFill>
                <a:latin typeface="+mn-ea"/>
                <a:ea typeface="+mn-ea"/>
                <a:cs typeface="+mn-ea"/>
                <a:sym typeface="+mn-ea"/>
              </a:rPr>
              <a:t>执行这个爬虫程序，爬取中国日报网站</a:t>
            </a:r>
            <a:r>
              <a:rPr lang="en-US" altLang="zh-CN" dirty="0">
                <a:solidFill>
                  <a:schemeClr val="tx1">
                    <a:lumMod val="85000"/>
                    <a:lumOff val="15000"/>
                  </a:schemeClr>
                </a:solidFill>
                <a:latin typeface="+mn-ea"/>
                <a:ea typeface="+mn-ea"/>
                <a:cs typeface="+mn-ea"/>
                <a:sym typeface="+mn-ea"/>
              </a:rPr>
              <a:t> 82 </a:t>
            </a:r>
            <a:r>
              <a:rPr lang="zh-CN" altLang="en-US" dirty="0">
                <a:solidFill>
                  <a:schemeClr val="tx1">
                    <a:lumMod val="85000"/>
                    <a:lumOff val="15000"/>
                  </a:schemeClr>
                </a:solidFill>
                <a:latin typeface="+mn-ea"/>
                <a:ea typeface="+mn-ea"/>
                <a:cs typeface="+mn-ea"/>
                <a:sym typeface="+mn-ea"/>
              </a:rPr>
              <a:t>页的数据，约</a:t>
            </a:r>
            <a:r>
              <a:rPr lang="en-US" altLang="zh-CN" dirty="0">
                <a:solidFill>
                  <a:schemeClr val="tx1">
                    <a:lumMod val="85000"/>
                    <a:lumOff val="15000"/>
                  </a:schemeClr>
                </a:solidFill>
                <a:latin typeface="+mn-ea"/>
                <a:ea typeface="+mn-ea"/>
                <a:cs typeface="+mn-ea"/>
                <a:sym typeface="+mn-ea"/>
              </a:rPr>
              <a:t> 1631 </a:t>
            </a:r>
            <a:r>
              <a:rPr lang="zh-CN" altLang="en-US" dirty="0">
                <a:solidFill>
                  <a:schemeClr val="tx1">
                    <a:lumMod val="85000"/>
                    <a:lumOff val="15000"/>
                  </a:schemeClr>
                </a:solidFill>
                <a:latin typeface="+mn-ea"/>
                <a:ea typeface="+mn-ea"/>
                <a:cs typeface="+mn-ea"/>
                <a:sym typeface="+mn-ea"/>
              </a:rPr>
              <a:t>个项目，存储在数据</a:t>
            </a:r>
            <a:r>
              <a:rPr lang="en-US" altLang="zh-CN" dirty="0">
                <a:solidFill>
                  <a:schemeClr val="tx1">
                    <a:lumMod val="85000"/>
                    <a:lumOff val="15000"/>
                  </a:schemeClr>
                </a:solidFill>
                <a:latin typeface="+mn-ea"/>
                <a:ea typeface="+mn-ea"/>
                <a:cs typeface="+mn-ea"/>
                <a:sym typeface="+mn-ea"/>
              </a:rPr>
              <a:t> </a:t>
            </a:r>
            <a:r>
              <a:rPr lang="zh-CN" altLang="en-US" dirty="0">
                <a:solidFill>
                  <a:schemeClr val="tx1">
                    <a:lumMod val="85000"/>
                    <a:lumOff val="15000"/>
                  </a:schemeClr>
                </a:solidFill>
                <a:latin typeface="+mn-ea"/>
                <a:ea typeface="+mn-ea"/>
                <a:cs typeface="+mn-ea"/>
                <a:sym typeface="+mn-ea"/>
              </a:rPr>
              <a:t>库的数据，如图</a:t>
            </a:r>
            <a:r>
              <a:rPr lang="en-US" altLang="zh-CN" dirty="0">
                <a:solidFill>
                  <a:schemeClr val="tx1">
                    <a:lumMod val="85000"/>
                    <a:lumOff val="15000"/>
                  </a:schemeClr>
                </a:solidFill>
                <a:latin typeface="+mn-ea"/>
                <a:ea typeface="+mn-ea"/>
                <a:cs typeface="+mn-ea"/>
                <a:sym typeface="+mn-ea"/>
              </a:rPr>
              <a:t> 3 - 3 </a:t>
            </a:r>
            <a:r>
              <a:rPr lang="zh-CN" altLang="en-US" dirty="0">
                <a:solidFill>
                  <a:schemeClr val="tx1">
                    <a:lumMod val="85000"/>
                    <a:lumOff val="15000"/>
                  </a:schemeClr>
                </a:solidFill>
                <a:latin typeface="+mn-ea"/>
                <a:ea typeface="+mn-ea"/>
                <a:cs typeface="+mn-ea"/>
                <a:sym typeface="+mn-ea"/>
              </a:rPr>
              <a:t>所示。存储在</a:t>
            </a:r>
            <a:r>
              <a:rPr lang="en-US" altLang="zh-CN" dirty="0">
                <a:solidFill>
                  <a:schemeClr val="tx1">
                    <a:lumMod val="85000"/>
                    <a:lumOff val="15000"/>
                  </a:schemeClr>
                </a:solidFill>
                <a:latin typeface="+mn-ea"/>
                <a:ea typeface="+mn-ea"/>
                <a:cs typeface="+mn-ea"/>
                <a:sym typeface="+mn-ea"/>
              </a:rPr>
              <a:t> download </a:t>
            </a:r>
            <a:r>
              <a:rPr lang="zh-CN" altLang="en-US" dirty="0">
                <a:solidFill>
                  <a:schemeClr val="tx1">
                    <a:lumMod val="85000"/>
                    <a:lumOff val="15000"/>
                  </a:schemeClr>
                </a:solidFill>
                <a:latin typeface="+mn-ea"/>
                <a:ea typeface="+mn-ea"/>
                <a:cs typeface="+mn-ea"/>
                <a:sym typeface="+mn-ea"/>
              </a:rPr>
              <a:t>文件夹的图像文件，如图</a:t>
            </a:r>
            <a:r>
              <a:rPr lang="en-US" altLang="zh-CN" dirty="0">
                <a:solidFill>
                  <a:schemeClr val="tx1">
                    <a:lumMod val="85000"/>
                    <a:lumOff val="15000"/>
                  </a:schemeClr>
                </a:solidFill>
                <a:latin typeface="+mn-ea"/>
                <a:ea typeface="+mn-ea"/>
                <a:cs typeface="+mn-ea"/>
                <a:sym typeface="+mn-ea"/>
              </a:rPr>
              <a:t> 3 - 4 </a:t>
            </a:r>
            <a:r>
              <a:rPr lang="zh-CN" altLang="en-US" dirty="0">
                <a:solidFill>
                  <a:schemeClr val="tx1">
                    <a:lumMod val="85000"/>
                    <a:lumOff val="15000"/>
                  </a:schemeClr>
                </a:solidFill>
                <a:latin typeface="+mn-ea"/>
                <a:ea typeface="+mn-ea"/>
                <a:cs typeface="+mn-ea"/>
                <a:sym typeface="+mn-ea"/>
              </a:rPr>
              <a:t>所示。</a:t>
            </a:r>
            <a:endParaRPr lang="zh-CN" altLang="en-US" dirty="0">
              <a:solidFill>
                <a:schemeClr val="tx1">
                  <a:lumMod val="85000"/>
                  <a:lumOff val="15000"/>
                </a:schemeClr>
              </a:solidFill>
              <a:latin typeface="+mn-ea"/>
              <a:ea typeface="+mn-ea"/>
              <a:cs typeface="+mn-ea"/>
              <a:sym typeface="+mn-ea"/>
            </a:endParaRPr>
          </a:p>
          <a:p>
            <a:pPr>
              <a:lnSpc>
                <a:spcPct val="150000"/>
              </a:lnSpc>
              <a:spcBef>
                <a:spcPct val="0"/>
              </a:spcBef>
              <a:spcAft>
                <a:spcPct val="0"/>
              </a:spcAft>
            </a:pPr>
            <a:endParaRPr lang="zh-CN" altLang="en-US" dirty="0">
              <a:solidFill>
                <a:schemeClr val="tx1">
                  <a:lumMod val="85000"/>
                  <a:lumOff val="15000"/>
                </a:schemeClr>
              </a:solidFill>
              <a:latin typeface="+mn-ea"/>
              <a:ea typeface="+mn-ea"/>
              <a:cs typeface="+mn-ea"/>
              <a:sym typeface="+mn-ea"/>
            </a:endParaRPr>
          </a:p>
        </p:txBody>
      </p:sp>
      <p:pic>
        <p:nvPicPr>
          <p:cNvPr id="3" name="图片 2"/>
          <p:cNvPicPr>
            <a:picLocks noChangeAspect="1"/>
          </p:cNvPicPr>
          <p:nvPr/>
        </p:nvPicPr>
        <p:blipFill>
          <a:blip r:embed="rId4"/>
          <a:stretch>
            <a:fillRect/>
          </a:stretch>
        </p:blipFill>
        <p:spPr>
          <a:xfrm>
            <a:off x="554990" y="2115820"/>
            <a:ext cx="5718175" cy="4094480"/>
          </a:xfrm>
          <a:prstGeom prst="rect">
            <a:avLst/>
          </a:prstGeom>
        </p:spPr>
      </p:pic>
      <p:pic>
        <p:nvPicPr>
          <p:cNvPr id="4" name="图片 3"/>
          <p:cNvPicPr>
            <a:picLocks noChangeAspect="1"/>
          </p:cNvPicPr>
          <p:nvPr/>
        </p:nvPicPr>
        <p:blipFill>
          <a:blip r:embed="rId5"/>
          <a:stretch>
            <a:fillRect/>
          </a:stretch>
        </p:blipFill>
        <p:spPr>
          <a:xfrm>
            <a:off x="6389370" y="2115820"/>
            <a:ext cx="5639435" cy="4093845"/>
          </a:xfrm>
          <a:prstGeom prst="rect">
            <a:avLst/>
          </a:prstGeom>
        </p:spPr>
      </p:pic>
    </p:spTree>
    <p:custDataLst>
      <p:tags r:id="rId6"/>
    </p:custDataLst>
  </p:cSld>
  <p:clrMapOvr>
    <a:masterClrMapping/>
  </p:clrMapOvr>
  <p:transition>
    <p:cut/>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a:spLocks noGrp="1"/>
          </p:cNvSpPr>
          <p:nvPr>
            <p:ph type="ftr" sz="quarter" idx="11"/>
          </p:nvPr>
        </p:nvSpPr>
        <p:spPr/>
        <p:txBody>
          <a:bodyPr/>
          <a:p>
            <a:fld id="{96089572-BF2A-4798-89A4-87D72AC16483}" type="slidenum">
              <a:rPr lang="en-US" altLang="zh-CN"/>
            </a:fld>
            <a:endParaRPr lang="en-US" altLang="zh-CN"/>
          </a:p>
        </p:txBody>
      </p:sp>
      <p:sp>
        <p:nvSpPr>
          <p:cNvPr id="3" name="灯片编号占位符 2"/>
          <p:cNvSpPr>
            <a:spLocks noGrp="1"/>
          </p:cNvSpPr>
          <p:nvPr>
            <p:ph type="sldNum" sz="quarter" idx="12"/>
          </p:nvPr>
        </p:nvSpPr>
        <p:spPr/>
        <p:txBody>
          <a:bodyPr/>
          <a:p>
            <a:fld id="{B19FFF7F-911D-4AA4-B25A-604B28FB7321}" type="slidenum">
              <a:rPr lang="en-US" altLang="zh-CN"/>
            </a:fld>
            <a:endParaRPr lang="en-US" altLang="zh-CN"/>
          </a:p>
        </p:txBody>
      </p:sp>
      <p:pic>
        <p:nvPicPr>
          <p:cNvPr id="4" name="图片 3"/>
          <p:cNvPicPr/>
          <p:nvPr/>
        </p:nvPicPr>
        <p:blipFill>
          <a:blip r:embed="rId1"/>
          <a:stretch>
            <a:fillRect/>
          </a:stretch>
        </p:blipFill>
        <p:spPr>
          <a:xfrm>
            <a:off x="743585" y="295275"/>
            <a:ext cx="2145665" cy="614680"/>
          </a:xfrm>
          <a:prstGeom prst="rect">
            <a:avLst/>
          </a:prstGeom>
        </p:spPr>
      </p:pic>
      <p:graphicFrame>
        <p:nvGraphicFramePr>
          <p:cNvPr id="5" name="表格 4"/>
          <p:cNvGraphicFramePr/>
          <p:nvPr>
            <p:custDataLst>
              <p:tags r:id="rId2"/>
            </p:custDataLst>
          </p:nvPr>
        </p:nvGraphicFramePr>
        <p:xfrm>
          <a:off x="433070" y="1085850"/>
          <a:ext cx="11386820" cy="5557520"/>
        </p:xfrm>
        <a:graphic>
          <a:graphicData uri="http://schemas.openxmlformats.org/drawingml/2006/table">
            <a:tbl>
              <a:tblPr/>
              <a:tblGrid>
                <a:gridCol w="2011680"/>
                <a:gridCol w="5903595"/>
                <a:gridCol w="863600"/>
                <a:gridCol w="864870"/>
                <a:gridCol w="866775"/>
                <a:gridCol w="876300"/>
              </a:tblGrid>
              <a:tr h="381635">
                <a:tc rowSpan="2">
                  <a:txBody>
                    <a:bodyPr/>
                    <a:p>
                      <a:pPr marL="213995"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项目名称</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rowSpan="2">
                  <a:txBody>
                    <a:bodyPr/>
                    <a:p>
                      <a:pPr marL="1096645"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评价内容</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rowSpan="2">
                  <a:txBody>
                    <a:bodyPr/>
                    <a:p>
                      <a:pPr marL="81280" indent="0" algn="l" eaLnBrk="0" fontAlgn="base">
                        <a:lnSpc>
                          <a:spcPct val="100000"/>
                        </a:lnSpc>
                        <a:spcBef>
                          <a:spcPts val="1200"/>
                        </a:spcBef>
                        <a:spcAft>
                          <a:spcPct val="0"/>
                        </a:spcAft>
                      </a:pPr>
                      <a:r>
                        <a:rPr lang="zh-CN" sz="2000">
                          <a:solidFill>
                            <a:srgbClr val="231F20"/>
                          </a:solidFill>
                          <a:latin typeface="微软雅黑" panose="020B0503020204020204" charset="-122"/>
                          <a:ea typeface="微软雅黑" panose="020B0503020204020204" charset="-122"/>
                        </a:rPr>
                        <a:t>分值</a:t>
                      </a:r>
                      <a:endParaRPr lang="zh-CN" sz="2000">
                        <a:solidFill>
                          <a:srgbClr val="231F20"/>
                        </a:solidFill>
                        <a:latin typeface="微软雅黑" panose="020B0503020204020204" charset="-122"/>
                        <a:ea typeface="微软雅黑" panose="020B0503020204020204" charset="-122"/>
                      </a:endParaRPr>
                    </a:p>
                    <a:p>
                      <a:pPr marL="901065" indent="0" algn="l" eaLnBrk="0" fontAlgn="base">
                        <a:lnSpc>
                          <a:spcPct val="100000"/>
                        </a:lnSpc>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gridSpan="3">
                  <a:txBody>
                    <a:bodyPr/>
                    <a:p>
                      <a:pPr marL="35877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评价分数</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r>
              <a:tr h="375285">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9842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自评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85090"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互评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c>
                  <a:txBody>
                    <a:bodyPr/>
                    <a:p>
                      <a:pPr marL="83185" indent="0" algn="l" eaLnBrk="0" fontAlgn="base">
                        <a:spcBef>
                          <a:spcPts val="300"/>
                        </a:spcBef>
                        <a:spcAft>
                          <a:spcPct val="0"/>
                        </a:spcAft>
                      </a:pPr>
                      <a:r>
                        <a:rPr lang="zh-CN" sz="2000">
                          <a:solidFill>
                            <a:srgbClr val="231F20"/>
                          </a:solidFill>
                          <a:latin typeface="微软雅黑" panose="020B0503020204020204" charset="-122"/>
                          <a:ea typeface="微软雅黑" panose="020B0503020204020204" charset="-122"/>
                        </a:rPr>
                        <a:t>师评</a:t>
                      </a:r>
                      <a:endParaRPr lang="zh-CN" sz="2000">
                        <a:solidFill>
                          <a:srgbClr val="231F20"/>
                        </a:solidFill>
                        <a:latin typeface="微软雅黑" panose="020B0503020204020204" charset="-122"/>
                        <a:ea typeface="微软雅黑" panose="020B0503020204020204"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D1D2D4"/>
                    </a:solidFill>
                  </a:tcPr>
                </a:tc>
              </a:tr>
              <a:tr h="775335">
                <a:tc rowSpan="3">
                  <a:txBody>
                    <a:bodyPr/>
                    <a:p>
                      <a:pPr marL="112395" indent="-8255" algn="l" eaLnBrk="0" fontAlgn="base">
                        <a:lnSpc>
                          <a:spcPct val="125000"/>
                        </a:lnSpc>
                        <a:spcBef>
                          <a:spcPts val="1400"/>
                        </a:spcBef>
                        <a:spcAft>
                          <a:spcPct val="0"/>
                        </a:spcAft>
                      </a:pPr>
                      <a:r>
                        <a:rPr lang="zh-CN" sz="2000">
                          <a:solidFill>
                            <a:srgbClr val="231F20"/>
                          </a:solidFill>
                          <a:latin typeface="宋体" panose="02010600030101010101" pitchFamily="2" charset="-122"/>
                          <a:ea typeface="宋体" panose="02010600030101010101" pitchFamily="2" charset="-122"/>
                        </a:rPr>
                        <a:t>职业素养考核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2646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考勤、仪容仪表</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827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72745">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a:noFill/>
                    </a:lnB>
                    <a:noFill/>
                  </a:tcPr>
                </a:tc>
                <a:tc>
                  <a:txBody>
                    <a:bodyPr/>
                    <a:p>
                      <a:pPr marL="81724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责任意识、纪律意识</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68275"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5</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7338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94043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团队合作与交流</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47955" indent="0" algn="l" eaLnBrk="0" fontAlgn="base">
                        <a:spcBef>
                          <a:spcPts val="400"/>
                        </a:spcBef>
                        <a:spcAft>
                          <a:spcPct val="0"/>
                        </a:spcAft>
                      </a:pPr>
                      <a:r>
                        <a:rPr lang="en-US" altLang="zh-CN" sz="2000">
                          <a:solidFill>
                            <a:srgbClr val="231F20"/>
                          </a:solidFill>
                          <a:latin typeface="Times New Roman" panose="02020603050405020304"/>
                          <a:ea typeface="Times New Roman" panose="02020603050405020304"/>
                        </a:rPr>
                        <a:t>10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737870">
                <a:tc rowSpan="2">
                  <a:txBody>
                    <a:bodyPr/>
                    <a:p>
                      <a:pPr marL="112395" indent="-6985" algn="l" eaLnBrk="0" fontAlgn="base">
                        <a:lnSpc>
                          <a:spcPct val="119000"/>
                        </a:lnSpc>
                        <a:spcBef>
                          <a:spcPts val="500"/>
                        </a:spcBef>
                        <a:spcAft>
                          <a:spcPct val="0"/>
                        </a:spcAft>
                      </a:pPr>
                      <a:r>
                        <a:rPr lang="zh-CN" sz="2000">
                          <a:solidFill>
                            <a:srgbClr val="231F20"/>
                          </a:solidFill>
                          <a:latin typeface="宋体" panose="02010600030101010101" pitchFamily="2" charset="-122"/>
                          <a:ea typeface="宋体" panose="02010600030101010101" pitchFamily="2" charset="-122"/>
                        </a:rPr>
                        <a:t>专业知识考核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40%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415925" indent="0" algn="l" eaLnBrk="0" fontAlgn="base">
                        <a:spcBef>
                          <a:spcPts val="300"/>
                        </a:spcBef>
                        <a:spcAft>
                          <a:spcPct val="0"/>
                        </a:spcAft>
                      </a:pPr>
                      <a:r>
                        <a:rPr lang="zh-CN" sz="2000">
                          <a:solidFill>
                            <a:srgbClr val="231F20"/>
                          </a:solidFill>
                          <a:latin typeface="宋体" panose="02010600030101010101" pitchFamily="2" charset="-122"/>
                          <a:ea typeface="宋体" panose="02010600030101010101" pitchFamily="2" charset="-122"/>
                        </a:rPr>
                        <a:t>并行多线程网络数据采集的工作原理</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20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74015">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534035" indent="0" algn="l" eaLnBrk="0" fontAlgn="base">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多进程网络数据采集的工作原理</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20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731520">
                <a:tc rowSpan="2">
                  <a:txBody>
                    <a:bodyPr/>
                    <a:p>
                      <a:pPr marL="112395" indent="-6985" algn="l" eaLnBrk="0" fontAlgn="base">
                        <a:lnSpc>
                          <a:spcPct val="118000"/>
                        </a:lnSpc>
                        <a:spcBef>
                          <a:spcPts val="500"/>
                        </a:spcBef>
                        <a:spcAft>
                          <a:spcPct val="0"/>
                        </a:spcAft>
                      </a:pPr>
                      <a:r>
                        <a:rPr lang="zh-CN" sz="2000">
                          <a:solidFill>
                            <a:srgbClr val="231F20"/>
                          </a:solidFill>
                          <a:latin typeface="宋体" panose="02010600030101010101" pitchFamily="2" charset="-122"/>
                          <a:ea typeface="宋体" panose="02010600030101010101" pitchFamily="2" charset="-122"/>
                        </a:rPr>
                        <a:t>专业能力考核</a:t>
                      </a:r>
                      <a:r>
                        <a:rPr lang="zh-CN" altLang="en-US" sz="2000">
                          <a:solidFill>
                            <a:srgbClr val="231F20"/>
                          </a:solidFill>
                          <a:latin typeface="宋体" panose="02010600030101010101" pitchFamily="2" charset="-122"/>
                          <a:ea typeface="宋体" panose="02010600030101010101" pitchFamily="2" charset="-122"/>
                        </a:rPr>
                        <a:t> </a:t>
                      </a:r>
                      <a:r>
                        <a:rPr lang="zh-CN" sz="2000">
                          <a:solidFill>
                            <a:srgbClr val="231F20"/>
                          </a:solidFill>
                          <a:latin typeface="宋体" panose="02010600030101010101" pitchFamily="2" charset="-122"/>
                          <a:ea typeface="宋体" panose="02010600030101010101" pitchFamily="2" charset="-122"/>
                        </a:rPr>
                        <a:t>项目（</a:t>
                      </a:r>
                      <a:r>
                        <a:rPr lang="en-US" altLang="zh-CN" sz="2000">
                          <a:solidFill>
                            <a:srgbClr val="231F20"/>
                          </a:solidFill>
                          <a:latin typeface="Times New Roman" panose="02020603050405020304"/>
                          <a:ea typeface="Times New Roman" panose="02020603050405020304"/>
                        </a:rPr>
                        <a:t>40%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525145" indent="0" algn="l" eaLnBrk="0" fontAlgn="base">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会实施并行多线程网络数据采集</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20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74650">
                <a:tc vMerge="1">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a:noFill/>
                    </a:lnT>
                    <a:lnB w="9525" cap="flat" cmpd="sng">
                      <a:solidFill>
                        <a:srgbClr val="FFFFFF"/>
                      </a:solidFill>
                      <a:prstDash val="solid"/>
                      <a:headEnd type="none" w="med" len="med"/>
                      <a:tailEnd type="none" w="med" len="med"/>
                    </a:lnB>
                    <a:noFill/>
                  </a:tcPr>
                </a:tc>
                <a:tc>
                  <a:txBody>
                    <a:bodyPr/>
                    <a:p>
                      <a:pPr marL="639445" indent="0" algn="l" eaLnBrk="0" fontAlgn="base">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会实施多进程网络数据采集</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13716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20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329565">
                <a:tc gridSpan="2">
                  <a:txBody>
                    <a:bodyPr/>
                    <a:p>
                      <a:pPr marL="107315" indent="0" algn="l" eaLnBrk="0" fontAlgn="base">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合计：综合分数</a:t>
                      </a:r>
                      <a:r>
                        <a:rPr lang="zh-CN" altLang="en-US" sz="2000">
                          <a:solidFill>
                            <a:srgbClr val="231F20"/>
                          </a:solidFill>
                          <a:latin typeface="宋体" panose="02010600030101010101" pitchFamily="2" charset="-122"/>
                          <a:ea typeface="宋体" panose="02010600030101010101" pitchFamily="2" charset="-122"/>
                        </a:rPr>
                        <a:t> </a:t>
                      </a:r>
                      <a:r>
                        <a:rPr lang="en-US" altLang="zh-CN" sz="2000">
                          <a:solidFill>
                            <a:srgbClr val="231F20"/>
                          </a:solidFill>
                          <a:latin typeface="Times New Roman" panose="02020603050405020304"/>
                          <a:ea typeface="Times New Roman" panose="02020603050405020304"/>
                        </a:rPr>
                        <a:t>_____  </a:t>
                      </a:r>
                      <a:r>
                        <a:rPr lang="zh-CN" sz="2000">
                          <a:solidFill>
                            <a:srgbClr val="231F20"/>
                          </a:solidFill>
                          <a:latin typeface="宋体" panose="02010600030101010101" pitchFamily="2" charset="-122"/>
                          <a:ea typeface="宋体" panose="02010600030101010101" pitchFamily="2" charset="-122"/>
                        </a:rPr>
                        <a:t>自评（</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r>
                        <a:rPr lang="en-US" altLang="zh-CN" sz="2000">
                          <a:solidFill>
                            <a:srgbClr val="231F20"/>
                          </a:solidFill>
                          <a:latin typeface="Times New Roman" panose="02020603050405020304"/>
                          <a:ea typeface="Times New Roman" panose="02020603050405020304"/>
                        </a:rPr>
                        <a:t>+ </a:t>
                      </a:r>
                      <a:r>
                        <a:rPr lang="zh-CN" sz="2000">
                          <a:solidFill>
                            <a:srgbClr val="231F20"/>
                          </a:solidFill>
                          <a:latin typeface="宋体" panose="02010600030101010101" pitchFamily="2" charset="-122"/>
                          <a:ea typeface="宋体" panose="02010600030101010101" pitchFamily="2" charset="-122"/>
                        </a:rPr>
                        <a:t>互评（</a:t>
                      </a:r>
                      <a:r>
                        <a:rPr lang="en-US" altLang="zh-CN" sz="2000">
                          <a:solidFill>
                            <a:srgbClr val="231F20"/>
                          </a:solidFill>
                          <a:latin typeface="Times New Roman" panose="02020603050405020304"/>
                          <a:ea typeface="Times New Roman" panose="02020603050405020304"/>
                        </a:rPr>
                        <a:t>20% </a:t>
                      </a:r>
                      <a:r>
                        <a:rPr lang="zh-CN" sz="2000">
                          <a:solidFill>
                            <a:srgbClr val="231F20"/>
                          </a:solidFill>
                          <a:latin typeface="宋体" panose="02010600030101010101" pitchFamily="2" charset="-122"/>
                          <a:ea typeface="宋体" panose="02010600030101010101" pitchFamily="2" charset="-122"/>
                        </a:rPr>
                        <a:t>）</a:t>
                      </a:r>
                      <a:r>
                        <a:rPr lang="en-US" altLang="zh-CN" sz="2000">
                          <a:solidFill>
                            <a:srgbClr val="231F20"/>
                          </a:solidFill>
                          <a:latin typeface="Times New Roman" panose="02020603050405020304"/>
                          <a:ea typeface="Times New Roman" panose="02020603050405020304"/>
                        </a:rPr>
                        <a:t>+ </a:t>
                      </a:r>
                      <a:r>
                        <a:rPr lang="zh-CN" sz="2000">
                          <a:solidFill>
                            <a:srgbClr val="231F20"/>
                          </a:solidFill>
                          <a:latin typeface="宋体" panose="02010600030101010101" pitchFamily="2" charset="-122"/>
                          <a:ea typeface="宋体" panose="02010600030101010101" pitchFamily="2" charset="-122"/>
                        </a:rPr>
                        <a:t>师评（</a:t>
                      </a:r>
                      <a:r>
                        <a:rPr lang="en-US" altLang="zh-CN" sz="2000">
                          <a:solidFill>
                            <a:srgbClr val="231F20"/>
                          </a:solidFill>
                          <a:latin typeface="Times New Roman" panose="02020603050405020304"/>
                          <a:ea typeface="Times New Roman" panose="02020603050405020304"/>
                        </a:rPr>
                        <a:t>60% </a:t>
                      </a:r>
                      <a:r>
                        <a:rPr lang="zh-CN" sz="2000">
                          <a:solidFill>
                            <a:srgbClr val="231F20"/>
                          </a:solidFill>
                          <a:latin typeface="宋体" panose="02010600030101010101" pitchFamily="2" charset="-122"/>
                          <a:ea typeface="宋体" panose="02010600030101010101" pitchFamily="2" charset="-122"/>
                        </a:rPr>
                        <a:t>）</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a:txBody>
                    <a:bodyPr/>
                    <a:p>
                      <a:pPr marL="119380" indent="0" algn="l" eaLnBrk="0" fontAlgn="base">
                        <a:spcBef>
                          <a:spcPts val="500"/>
                        </a:spcBef>
                        <a:spcAft>
                          <a:spcPct val="0"/>
                        </a:spcAft>
                      </a:pPr>
                      <a:r>
                        <a:rPr lang="en-US" altLang="zh-CN" sz="2000">
                          <a:solidFill>
                            <a:srgbClr val="231F20"/>
                          </a:solidFill>
                          <a:latin typeface="Times New Roman" panose="02020603050405020304"/>
                          <a:ea typeface="Times New Roman" panose="02020603050405020304"/>
                        </a:rPr>
                        <a:t>100</a:t>
                      </a:r>
                      <a:endParaRPr lang="en-US" altLang="zh-CN" sz="2000">
                        <a:solidFill>
                          <a:srgbClr val="231F20"/>
                        </a:solidFill>
                        <a:latin typeface="Times New Roman" panose="02020603050405020304"/>
                        <a:ea typeface="Times New Roman" panose="020206030504050203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r>
              <a:tr h="695325">
                <a:tc>
                  <a:txBody>
                    <a:bodyPr/>
                    <a:p>
                      <a:pPr marL="218440" indent="0" algn="l" eaLnBrk="0" fontAlgn="base">
                        <a:spcBef>
                          <a:spcPts val="1100"/>
                        </a:spcBef>
                        <a:spcAft>
                          <a:spcPct val="0"/>
                        </a:spcAft>
                      </a:pPr>
                      <a:r>
                        <a:rPr lang="zh-CN" sz="2000">
                          <a:solidFill>
                            <a:srgbClr val="231F20"/>
                          </a:solidFill>
                          <a:latin typeface="宋体" panose="02010600030101010101" pitchFamily="2" charset="-122"/>
                          <a:ea typeface="宋体" panose="02010600030101010101" pitchFamily="2" charset="-122"/>
                        </a:rPr>
                        <a:t>综合评语</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a:txBody>
                    <a:bodyPr/>
                    <a:p>
                      <a:pPr marL="901065" indent="0" algn="l" eaLnBrk="0" fontAlgn="base">
                        <a:spcBef>
                          <a:spcPct val="0"/>
                        </a:spcBef>
                        <a:spcAft>
                          <a:spcPct val="0"/>
                        </a:spcAft>
                      </a:pPr>
                      <a:r>
                        <a:rPr lang="en-US" altLang="zh-CN" sz="2400">
                          <a:solidFill>
                            <a:srgbClr val="000000"/>
                          </a:solidFill>
                          <a:latin typeface="Arial" panose="020B0604020202020204"/>
                          <a:ea typeface="Arial" panose="020B0604020202020204"/>
                        </a:rPr>
                        <a:t> </a:t>
                      </a:r>
                      <a:endParaRPr lang="en-US" altLang="zh-CN" sz="2400">
                        <a:solidFill>
                          <a:srgbClr val="000000"/>
                        </a:solidFill>
                        <a:latin typeface="Arial" panose="020B0604020202020204"/>
                        <a:ea typeface="Arial" panose="020B0604020202020204"/>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gridSpan="4">
                  <a:txBody>
                    <a:bodyPr/>
                    <a:p>
                      <a:pPr marL="382270" indent="0" algn="l" eaLnBrk="0" fontAlgn="base">
                        <a:lnSpc>
                          <a:spcPts val="1205"/>
                        </a:lnSpc>
                        <a:spcBef>
                          <a:spcPts val="400"/>
                        </a:spcBef>
                        <a:spcAft>
                          <a:spcPct val="0"/>
                        </a:spcAft>
                      </a:pPr>
                      <a:endParaRPr lang="zh-CN" sz="2000">
                        <a:solidFill>
                          <a:srgbClr val="231F20"/>
                        </a:solidFill>
                        <a:latin typeface="宋体" panose="02010600030101010101" pitchFamily="2" charset="-122"/>
                        <a:ea typeface="宋体" panose="02010600030101010101" pitchFamily="2" charset="-122"/>
                      </a:endParaRPr>
                    </a:p>
                    <a:p>
                      <a:pPr marL="382270" indent="0" algn="l" eaLnBrk="0" fontAlgn="base">
                        <a:lnSpc>
                          <a:spcPts val="1205"/>
                        </a:lnSpc>
                        <a:spcBef>
                          <a:spcPts val="400"/>
                        </a:spcBef>
                        <a:spcAft>
                          <a:spcPct val="0"/>
                        </a:spcAft>
                      </a:pPr>
                      <a:r>
                        <a:rPr lang="zh-CN" sz="2000">
                          <a:solidFill>
                            <a:srgbClr val="231F20"/>
                          </a:solidFill>
                          <a:latin typeface="宋体" panose="02010600030101010101" pitchFamily="2" charset="-122"/>
                          <a:ea typeface="宋体" panose="02010600030101010101" pitchFamily="2" charset="-122"/>
                        </a:rPr>
                        <a:t>教师（签名）：</a:t>
                      </a:r>
                      <a:endParaRPr lang="zh-CN" sz="2000">
                        <a:solidFill>
                          <a:srgbClr val="231F20"/>
                        </a:solidFill>
                        <a:latin typeface="宋体" panose="02010600030101010101" pitchFamily="2" charset="-122"/>
                        <a:ea typeface="宋体" panose="02010600030101010101" pitchFamily="2" charset="-122"/>
                      </a:endParaRPr>
                    </a:p>
                  </a:txBody>
                  <a:tcPr marL="0" marR="0" marT="0" marB="0" anchor="t" anchorCtr="0">
                    <a:lnL w="9525" cap="flat" cmpd="sng">
                      <a:solidFill>
                        <a:srgbClr val="FFFFFF"/>
                      </a:solidFill>
                      <a:prstDash val="solid"/>
                      <a:headEnd type="none" w="med" len="med"/>
                      <a:tailEnd type="none" w="med" len="med"/>
                    </a:lnL>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solidFill>
                      <a:srgbClr val="C6EAFA"/>
                    </a:solidFill>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c hMerge="1">
                  <a:tcPr>
                    <a:lnR w="9525" cap="flat" cmpd="sng">
                      <a:solidFill>
                        <a:srgbClr val="FFFFFF"/>
                      </a:solidFill>
                      <a:prstDash val="solid"/>
                      <a:headEnd type="none" w="med" len="med"/>
                      <a:tailEnd type="none" w="med" len="med"/>
                    </a:lnR>
                    <a:lnT w="9525" cap="flat" cmpd="sng">
                      <a:solidFill>
                        <a:srgbClr val="FFFFFF"/>
                      </a:solidFill>
                      <a:prstDash val="solid"/>
                      <a:headEnd type="none" w="med" len="med"/>
                      <a:tailEnd type="none" w="med" len="med"/>
                    </a:lnT>
                    <a:lnB w="9525" cap="flat" cmpd="sng">
                      <a:solidFill>
                        <a:srgbClr val="FFFFFF"/>
                      </a:solidFill>
                      <a:prstDash val="solid"/>
                      <a:headEnd type="none" w="med" len="med"/>
                      <a:tailEnd type="none" w="med" len="med"/>
                    </a:lnB>
                  </a:tcPr>
                </a:tc>
              </a:tr>
            </a:tbl>
          </a:graphicData>
        </a:graphic>
      </p:graphicFrame>
    </p:spTree>
    <p:custDataLst>
      <p:tags r:id="rId3"/>
    </p:custDataLst>
  </p:cSld>
  <p:clrMapOvr>
    <a:masterClrMapping/>
  </p:clrMapOvr>
  <p:transition>
    <p:cut/>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pic>
        <p:nvPicPr>
          <p:cNvPr id="10" name="图片 9" descr="C:/Users/Admin/AppData/Roaming/Kingsoft/office6/wppai/generateppt/eade3e98d2adb5e64a60ee896c76737b.jpgeade3e98d2adb5e64a60ee896c76737b"/>
          <p:cNvPicPr>
            <a:picLocks noChangeAspect="1"/>
          </p:cNvPicPr>
          <p:nvPr>
            <p:custDataLst>
              <p:tags r:id="rId2"/>
            </p:custDataLst>
          </p:nvPr>
        </p:nvPicPr>
        <p:blipFill rotWithShape="1">
          <a:blip r:embed="rId3"/>
          <a:srcRect t="14389" b="14389"/>
          <a:stretch>
            <a:fillRect/>
          </a:stretch>
        </p:blipFill>
        <p:spPr>
          <a:xfrm>
            <a:off x="1050925" y="1444625"/>
            <a:ext cx="2665095" cy="2522220"/>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ln w="3175" cap="flat" cmpd="sng" algn="ctr">
            <a:solidFill>
              <a:schemeClr val="tx1">
                <a:lumMod val="40000"/>
                <a:lumOff val="60000"/>
                <a:alpha val="20000"/>
              </a:schemeClr>
            </a:solidFill>
            <a:prstDash val="solid"/>
            <a:round/>
            <a:headEnd type="none" w="med" len="med"/>
            <a:tailEnd type="none" w="med" len="med"/>
          </a:ln>
        </p:spPr>
      </p:pic>
      <p:sp>
        <p:nvSpPr>
          <p:cNvPr id="11" name="矩形 10"/>
          <p:cNvSpPr/>
          <p:nvPr>
            <p:custDataLst>
              <p:tags r:id="rId4"/>
            </p:custDataLst>
          </p:nvPr>
        </p:nvSpPr>
        <p:spPr>
          <a:xfrm>
            <a:off x="1079500" y="4732655"/>
            <a:ext cx="2625090" cy="169164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深入解析并行多线程网络数据采集机制，掌握其核心算法与架构设计。</a:t>
            </a:r>
            <a:endParaRPr lang="zh-CN" altLang="en-US" kern="0" dirty="0">
              <a:solidFill>
                <a:schemeClr val="tx1">
                  <a:lumMod val="85000"/>
                  <a:lumOff val="15000"/>
                </a:schemeClr>
              </a:solidFill>
              <a:latin typeface="+mn-ea"/>
              <a:cs typeface="+mn-ea"/>
            </a:endParaRPr>
          </a:p>
        </p:txBody>
      </p:sp>
      <p:sp>
        <p:nvSpPr>
          <p:cNvPr id="13" name="矩形 12"/>
          <p:cNvSpPr/>
          <p:nvPr>
            <p:custDataLst>
              <p:tags r:id="rId5"/>
            </p:custDataLst>
          </p:nvPr>
        </p:nvSpPr>
        <p:spPr>
          <a:xfrm>
            <a:off x="1147721" y="4055009"/>
            <a:ext cx="2702355" cy="48676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理解原理</a:t>
            </a:r>
            <a:endParaRPr lang="zh-CN" altLang="en-US" sz="2000" b="1" kern="0">
              <a:solidFill>
                <a:schemeClr val="accent1"/>
              </a:solidFill>
              <a:latin typeface="+mn-ea"/>
              <a:cs typeface="+mn-ea"/>
            </a:endParaRPr>
          </a:p>
        </p:txBody>
      </p:sp>
      <p:pic>
        <p:nvPicPr>
          <p:cNvPr id="16" name="图片 15"/>
          <p:cNvPicPr>
            <a:picLocks noChangeAspect="1"/>
          </p:cNvPicPr>
          <p:nvPr>
            <p:custDataLst>
              <p:tags r:id="rId6"/>
            </p:custDataLst>
          </p:nvPr>
        </p:nvPicPr>
        <p:blipFill rotWithShape="1">
          <a:blip r:embed="rId7" cstate="print"/>
          <a:stretch>
            <a:fillRect/>
          </a:stretch>
        </p:blipFill>
        <p:spPr>
          <a:xfrm>
            <a:off x="4871720" y="1444625"/>
            <a:ext cx="2609850" cy="2522855"/>
          </a:xfrm>
          <a:custGeom>
            <a:avLst/>
            <a:gdLst>
              <a:gd name="connsiteX0" fmla="*/ 1241500 w 2483399"/>
              <a:gd name="connsiteY0" fmla="*/ 0 h 2649637"/>
              <a:gd name="connsiteX1" fmla="*/ 1241502 w 2483399"/>
              <a:gd name="connsiteY1" fmla="*/ 0 h 2649637"/>
              <a:gd name="connsiteX2" fmla="*/ 1281827 w 2483399"/>
              <a:gd name="connsiteY2" fmla="*/ 4783 h 2649637"/>
              <a:gd name="connsiteX3" fmla="*/ 1321025 w 2483399"/>
              <a:gd name="connsiteY3" fmla="*/ 19130 h 2649637"/>
              <a:gd name="connsiteX4" fmla="*/ 2385119 w 2483399"/>
              <a:gd name="connsiteY4" fmla="*/ 551178 h 2649637"/>
              <a:gd name="connsiteX5" fmla="*/ 2483399 w 2483399"/>
              <a:gd name="connsiteY5" fmla="*/ 710202 h 2649637"/>
              <a:gd name="connsiteX6" fmla="*/ 2483399 w 2483399"/>
              <a:gd name="connsiteY6" fmla="*/ 1939377 h 2649637"/>
              <a:gd name="connsiteX7" fmla="*/ 2385116 w 2483399"/>
              <a:gd name="connsiteY7" fmla="*/ 2098463 h 2649637"/>
              <a:gd name="connsiteX8" fmla="*/ 1321020 w 2483399"/>
              <a:gd name="connsiteY8" fmla="*/ 2630510 h 2649637"/>
              <a:gd name="connsiteX9" fmla="*/ 1161973 w 2483399"/>
              <a:gd name="connsiteY9" fmla="*/ 2630508 h 2649637"/>
              <a:gd name="connsiteX10" fmla="*/ 97878 w 2483399"/>
              <a:gd name="connsiteY10" fmla="*/ 2098461 h 2649637"/>
              <a:gd name="connsiteX11" fmla="*/ 6251 w 2483399"/>
              <a:gd name="connsiteY11" fmla="*/ 1989128 h 2649637"/>
              <a:gd name="connsiteX12" fmla="*/ 0 w 2483399"/>
              <a:gd name="connsiteY12" fmla="*/ 1942433 h 2649637"/>
              <a:gd name="connsiteX13" fmla="*/ 0 w 2483399"/>
              <a:gd name="connsiteY13" fmla="*/ 707266 h 2649637"/>
              <a:gd name="connsiteX14" fmla="*/ 6251 w 2483399"/>
              <a:gd name="connsiteY14" fmla="*/ 660560 h 2649637"/>
              <a:gd name="connsiteX15" fmla="*/ 97882 w 2483399"/>
              <a:gd name="connsiteY15" fmla="*/ 551176 h 2649637"/>
              <a:gd name="connsiteX16" fmla="*/ 1161977 w 2483399"/>
              <a:gd name="connsiteY16" fmla="*/ 19128 h 2649637"/>
              <a:gd name="connsiteX17" fmla="*/ 1201175 w 2483399"/>
              <a:gd name="connsiteY17"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483399" h="2649637">
                <a:moveTo>
                  <a:pt x="1241500" y="0"/>
                </a:moveTo>
                <a:lnTo>
                  <a:pt x="1241502" y="0"/>
                </a:lnTo>
                <a:lnTo>
                  <a:pt x="1281827" y="4783"/>
                </a:lnTo>
                <a:cubicBezTo>
                  <a:pt x="1295144" y="7971"/>
                  <a:pt x="1308273" y="12754"/>
                  <a:pt x="1321025" y="19130"/>
                </a:cubicBezTo>
                <a:cubicBezTo>
                  <a:pt x="1372034" y="44635"/>
                  <a:pt x="2323220" y="520228"/>
                  <a:pt x="2385119" y="551178"/>
                </a:cubicBezTo>
                <a:cubicBezTo>
                  <a:pt x="2447019" y="582128"/>
                  <a:pt x="2483399" y="640996"/>
                  <a:pt x="2483399" y="710202"/>
                </a:cubicBezTo>
                <a:cubicBezTo>
                  <a:pt x="2483399" y="779408"/>
                  <a:pt x="2483399" y="1870171"/>
                  <a:pt x="2483399" y="1939377"/>
                </a:cubicBezTo>
                <a:cubicBezTo>
                  <a:pt x="2483399" y="2008583"/>
                  <a:pt x="2447016" y="2067513"/>
                  <a:pt x="2385116" y="2098463"/>
                </a:cubicBezTo>
                <a:cubicBezTo>
                  <a:pt x="2323216" y="2129413"/>
                  <a:pt x="1372030" y="2605005"/>
                  <a:pt x="1321020" y="2630510"/>
                </a:cubicBezTo>
                <a:cubicBezTo>
                  <a:pt x="1270011" y="2656015"/>
                  <a:pt x="1212983" y="2656012"/>
                  <a:pt x="1161973" y="2630508"/>
                </a:cubicBezTo>
                <a:cubicBezTo>
                  <a:pt x="1110964" y="2605002"/>
                  <a:pt x="159778" y="2129409"/>
                  <a:pt x="97878" y="2098461"/>
                </a:cubicBezTo>
                <a:cubicBezTo>
                  <a:pt x="51453" y="2075248"/>
                  <a:pt x="19384" y="2036331"/>
                  <a:pt x="6251" y="1989128"/>
                </a:cubicBezTo>
                <a:lnTo>
                  <a:pt x="0" y="1942433"/>
                </a:lnTo>
                <a:lnTo>
                  <a:pt x="0" y="707266"/>
                </a:lnTo>
                <a:lnTo>
                  <a:pt x="6251" y="660560"/>
                </a:lnTo>
                <a:cubicBezTo>
                  <a:pt x="19386" y="613339"/>
                  <a:pt x="51458" y="574388"/>
                  <a:pt x="97882" y="551176"/>
                </a:cubicBezTo>
                <a:cubicBezTo>
                  <a:pt x="159782" y="520225"/>
                  <a:pt x="1110967" y="44632"/>
                  <a:pt x="1161977" y="19128"/>
                </a:cubicBezTo>
                <a:cubicBezTo>
                  <a:pt x="1174730" y="12752"/>
                  <a:pt x="1187858" y="7969"/>
                  <a:pt x="1201175"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14" name="矩形 13"/>
          <p:cNvSpPr/>
          <p:nvPr>
            <p:custDataLst>
              <p:tags r:id="rId8"/>
            </p:custDataLst>
          </p:nvPr>
        </p:nvSpPr>
        <p:spPr>
          <a:xfrm>
            <a:off x="4775200" y="4820920"/>
            <a:ext cx="2702560" cy="1603375"/>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dirty="0">
                <a:solidFill>
                  <a:schemeClr val="tx1">
                    <a:lumMod val="85000"/>
                    <a:lumOff val="15000"/>
                  </a:schemeClr>
                </a:solidFill>
                <a:latin typeface="+mn-ea"/>
                <a:cs typeface="+mn-ea"/>
              </a:rPr>
              <a:t>熟练运用编程技术，实现并行多线程网络数据高效抓取与处理。</a:t>
            </a:r>
            <a:endParaRPr lang="zh-CN" altLang="en-US" kern="0" dirty="0">
              <a:solidFill>
                <a:schemeClr val="tx1">
                  <a:lumMod val="85000"/>
                  <a:lumOff val="15000"/>
                </a:schemeClr>
              </a:solidFill>
              <a:latin typeface="+mn-ea"/>
              <a:cs typeface="+mn-ea"/>
            </a:endParaRPr>
          </a:p>
        </p:txBody>
      </p:sp>
      <p:sp>
        <p:nvSpPr>
          <p:cNvPr id="15" name="矩形 14"/>
          <p:cNvSpPr/>
          <p:nvPr>
            <p:custDataLst>
              <p:tags r:id="rId9"/>
            </p:custDataLst>
          </p:nvPr>
        </p:nvSpPr>
        <p:spPr>
          <a:xfrm>
            <a:off x="4775200" y="4171950"/>
            <a:ext cx="2702560" cy="444500"/>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实施采集</a:t>
            </a:r>
            <a:endParaRPr lang="zh-CN" altLang="en-US" sz="2000" b="1" kern="0">
              <a:solidFill>
                <a:schemeClr val="accent1"/>
              </a:solidFill>
              <a:latin typeface="+mn-ea"/>
              <a:cs typeface="+mn-ea"/>
            </a:endParaRPr>
          </a:p>
        </p:txBody>
      </p:sp>
      <p:pic>
        <p:nvPicPr>
          <p:cNvPr id="17" name="图片 16" descr="C:/Users/Admin/AppData/Roaming/Kingsoft/office6/wppai/generateppt/17907d31-391c-4b6e-970d-cbe5f63467fd.jpg17907d31-391c-4b6e-970d-cbe5f63467fd"/>
          <p:cNvPicPr>
            <a:picLocks noChangeAspect="1"/>
          </p:cNvPicPr>
          <p:nvPr>
            <p:custDataLst>
              <p:tags r:id="rId10"/>
            </p:custDataLst>
          </p:nvPr>
        </p:nvPicPr>
        <p:blipFill rotWithShape="1">
          <a:blip r:embed="rId11"/>
          <a:srcRect t="702" b="702"/>
          <a:stretch>
            <a:fillRect/>
          </a:stretch>
        </p:blipFill>
        <p:spPr>
          <a:xfrm>
            <a:off x="8515350" y="1444625"/>
            <a:ext cx="2512695" cy="2522855"/>
          </a:xfrm>
          <a:custGeom>
            <a:avLst/>
            <a:gdLst>
              <a:gd name="connsiteX0" fmla="*/ 1241901 w 2483800"/>
              <a:gd name="connsiteY0" fmla="*/ 0 h 2649637"/>
              <a:gd name="connsiteX1" fmla="*/ 1241903 w 2483800"/>
              <a:gd name="connsiteY1" fmla="*/ 0 h 2649637"/>
              <a:gd name="connsiteX2" fmla="*/ 1282228 w 2483800"/>
              <a:gd name="connsiteY2" fmla="*/ 4783 h 2649637"/>
              <a:gd name="connsiteX3" fmla="*/ 1321426 w 2483800"/>
              <a:gd name="connsiteY3" fmla="*/ 19130 h 2649637"/>
              <a:gd name="connsiteX4" fmla="*/ 2385520 w 2483800"/>
              <a:gd name="connsiteY4" fmla="*/ 551178 h 2649637"/>
              <a:gd name="connsiteX5" fmla="*/ 2483800 w 2483800"/>
              <a:gd name="connsiteY5" fmla="*/ 710202 h 2649637"/>
              <a:gd name="connsiteX6" fmla="*/ 2483800 w 2483800"/>
              <a:gd name="connsiteY6" fmla="*/ 1939377 h 2649637"/>
              <a:gd name="connsiteX7" fmla="*/ 2385517 w 2483800"/>
              <a:gd name="connsiteY7" fmla="*/ 2098463 h 2649637"/>
              <a:gd name="connsiteX8" fmla="*/ 1321421 w 2483800"/>
              <a:gd name="connsiteY8" fmla="*/ 2630510 h 2649637"/>
              <a:gd name="connsiteX9" fmla="*/ 1162374 w 2483800"/>
              <a:gd name="connsiteY9" fmla="*/ 2630508 h 2649637"/>
              <a:gd name="connsiteX10" fmla="*/ 98279 w 2483800"/>
              <a:gd name="connsiteY10" fmla="*/ 2098461 h 2649637"/>
              <a:gd name="connsiteX11" fmla="*/ 0 w 2483800"/>
              <a:gd name="connsiteY11" fmla="*/ 1939437 h 2649637"/>
              <a:gd name="connsiteX12" fmla="*/ 0 w 2483800"/>
              <a:gd name="connsiteY12" fmla="*/ 710262 h 2649637"/>
              <a:gd name="connsiteX13" fmla="*/ 98283 w 2483800"/>
              <a:gd name="connsiteY13" fmla="*/ 551176 h 2649637"/>
              <a:gd name="connsiteX14" fmla="*/ 1162378 w 2483800"/>
              <a:gd name="connsiteY14" fmla="*/ 19128 h 2649637"/>
              <a:gd name="connsiteX15" fmla="*/ 1201576 w 2483800"/>
              <a:gd name="connsiteY15" fmla="*/ 4781 h 2649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83800" h="2649637">
                <a:moveTo>
                  <a:pt x="1241901" y="0"/>
                </a:moveTo>
                <a:lnTo>
                  <a:pt x="1241903" y="0"/>
                </a:lnTo>
                <a:lnTo>
                  <a:pt x="1282228" y="4783"/>
                </a:lnTo>
                <a:cubicBezTo>
                  <a:pt x="1295545" y="7971"/>
                  <a:pt x="1308674" y="12754"/>
                  <a:pt x="1321426" y="19130"/>
                </a:cubicBezTo>
                <a:cubicBezTo>
                  <a:pt x="1372435" y="44635"/>
                  <a:pt x="2323621" y="520228"/>
                  <a:pt x="2385520" y="551178"/>
                </a:cubicBezTo>
                <a:cubicBezTo>
                  <a:pt x="2447420" y="582128"/>
                  <a:pt x="2483800" y="640996"/>
                  <a:pt x="2483800" y="710202"/>
                </a:cubicBezTo>
                <a:cubicBezTo>
                  <a:pt x="2483800" y="779408"/>
                  <a:pt x="2483800" y="1870171"/>
                  <a:pt x="2483800" y="1939377"/>
                </a:cubicBezTo>
                <a:cubicBezTo>
                  <a:pt x="2483800" y="2008583"/>
                  <a:pt x="2447417" y="2067513"/>
                  <a:pt x="2385517" y="2098463"/>
                </a:cubicBezTo>
                <a:cubicBezTo>
                  <a:pt x="2323617" y="2129413"/>
                  <a:pt x="1372431" y="2605005"/>
                  <a:pt x="1321421" y="2630510"/>
                </a:cubicBezTo>
                <a:cubicBezTo>
                  <a:pt x="1270412" y="2656015"/>
                  <a:pt x="1213384" y="2656012"/>
                  <a:pt x="1162374" y="2630508"/>
                </a:cubicBezTo>
                <a:cubicBezTo>
                  <a:pt x="1111365" y="2605002"/>
                  <a:pt x="160179" y="2129409"/>
                  <a:pt x="98279" y="2098461"/>
                </a:cubicBezTo>
                <a:cubicBezTo>
                  <a:pt x="36379" y="2067510"/>
                  <a:pt x="0" y="2008642"/>
                  <a:pt x="0" y="1939437"/>
                </a:cubicBezTo>
                <a:cubicBezTo>
                  <a:pt x="0" y="1870230"/>
                  <a:pt x="0" y="779467"/>
                  <a:pt x="0" y="710262"/>
                </a:cubicBezTo>
                <a:cubicBezTo>
                  <a:pt x="0" y="641055"/>
                  <a:pt x="36384" y="582125"/>
                  <a:pt x="98283" y="551176"/>
                </a:cubicBezTo>
                <a:cubicBezTo>
                  <a:pt x="160183" y="520225"/>
                  <a:pt x="1111368" y="44632"/>
                  <a:pt x="1162378" y="19128"/>
                </a:cubicBezTo>
                <a:cubicBezTo>
                  <a:pt x="1175131" y="12752"/>
                  <a:pt x="1188259" y="7969"/>
                  <a:pt x="1201576" y="4781"/>
                </a:cubicBezTo>
                <a:close/>
              </a:path>
            </a:pathLst>
          </a:custGeom>
          <a:solidFill>
            <a:schemeClr val="accent1">
              <a:alpha val="50000"/>
            </a:schemeClr>
          </a:solidFill>
          <a:ln w="3175" cap="flat" cmpd="sng" algn="ctr">
            <a:solidFill>
              <a:schemeClr val="tx1">
                <a:lumMod val="40000"/>
                <a:lumOff val="60000"/>
                <a:alpha val="20000"/>
              </a:schemeClr>
            </a:solidFill>
            <a:prstDash val="solid"/>
            <a:round/>
            <a:headEnd type="none" w="med" len="med"/>
            <a:tailEnd type="none" w="med" len="med"/>
          </a:ln>
        </p:spPr>
      </p:pic>
      <p:sp>
        <p:nvSpPr>
          <p:cNvPr id="21" name="矩形 20"/>
          <p:cNvSpPr/>
          <p:nvPr>
            <p:custDataLst>
              <p:tags r:id="rId12"/>
            </p:custDataLst>
          </p:nvPr>
        </p:nvSpPr>
        <p:spPr>
          <a:xfrm>
            <a:off x="8548370" y="4821555"/>
            <a:ext cx="2702560" cy="1602740"/>
          </a:xfrm>
          <a:prstGeom prst="rect">
            <a:avLst/>
          </a:prstGeom>
          <a:noFill/>
        </p:spPr>
        <p:txBody>
          <a:bodyPr wrap="square" lIns="0" tIns="0" rIns="0" bIns="0" rtlCol="0" anchor="t" anchorCtr="0">
            <a:noAutofit/>
          </a:bodyPr>
          <a:p>
            <a:pPr algn="ctr">
              <a:lnSpc>
                <a:spcPct val="150000"/>
              </a:lnSpc>
              <a:spcBef>
                <a:spcPct val="0"/>
              </a:spcBef>
              <a:spcAft>
                <a:spcPct val="0"/>
              </a:spcAft>
            </a:pPr>
            <a:r>
              <a:rPr lang="zh-CN" altLang="en-US" kern="0">
                <a:solidFill>
                  <a:schemeClr val="tx1">
                    <a:lumMod val="85000"/>
                    <a:lumOff val="15000"/>
                  </a:schemeClr>
                </a:solidFill>
                <a:latin typeface="+mn-ea"/>
                <a:cs typeface="+mn-ea"/>
              </a:rPr>
              <a:t>弘扬开拓创新、砥砺奋进的时代精神。</a:t>
            </a:r>
            <a:endParaRPr lang="zh-CN" altLang="en-US" kern="0">
              <a:solidFill>
                <a:schemeClr val="tx1">
                  <a:lumMod val="85000"/>
                  <a:lumOff val="15000"/>
                </a:schemeClr>
              </a:solidFill>
              <a:latin typeface="+mn-ea"/>
              <a:cs typeface="+mn-ea"/>
            </a:endParaRPr>
          </a:p>
        </p:txBody>
      </p:sp>
      <p:sp>
        <p:nvSpPr>
          <p:cNvPr id="22" name="矩形 21"/>
          <p:cNvSpPr/>
          <p:nvPr>
            <p:custDataLst>
              <p:tags r:id="rId13"/>
            </p:custDataLst>
          </p:nvPr>
        </p:nvSpPr>
        <p:spPr>
          <a:xfrm>
            <a:off x="8548370" y="4055745"/>
            <a:ext cx="2702560" cy="560705"/>
          </a:xfrm>
          <a:prstGeom prst="rect">
            <a:avLst/>
          </a:prstGeom>
          <a:noFill/>
        </p:spPr>
        <p:txBody>
          <a:bodyPr wrap="square" lIns="0" tIns="0" rIns="0" bIns="0" rtlCol="0" anchor="b">
            <a:noAutofit/>
          </a:bodyPr>
          <a:p>
            <a:pPr algn="ctr">
              <a:spcBef>
                <a:spcPct val="0"/>
              </a:spcBef>
              <a:spcAft>
                <a:spcPct val="0"/>
              </a:spcAft>
            </a:pPr>
            <a:r>
              <a:rPr lang="zh-CN" altLang="en-US" sz="2000" b="1" kern="0">
                <a:solidFill>
                  <a:schemeClr val="accent1"/>
                </a:solidFill>
                <a:latin typeface="+mn-ea"/>
                <a:cs typeface="+mn-ea"/>
              </a:rPr>
              <a:t>时代精神</a:t>
            </a:r>
            <a:endParaRPr lang="zh-CN" altLang="en-US" sz="2000" b="1" kern="0">
              <a:solidFill>
                <a:schemeClr val="accent1"/>
              </a:solidFill>
              <a:latin typeface="+mn-ea"/>
              <a:cs typeface="+mn-ea"/>
            </a:endParaRPr>
          </a:p>
        </p:txBody>
      </p:sp>
      <p:sp>
        <p:nvSpPr>
          <p:cNvPr id="2062" name="Rectangle 14"/>
          <p:cNvSpPr>
            <a:spLocks noGrp="1" noChangeArrowheads="1"/>
          </p:cNvSpPr>
          <p:nvPr>
            <p:custDataLst>
              <p:tags r:id="rId14"/>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任务目标</a:t>
            </a:r>
            <a:endParaRPr lang="zh-CN" altLang="en-US" sz="3200" dirty="0">
              <a:solidFill>
                <a:srgbClr val="FF0000"/>
              </a:solidFill>
              <a:latin typeface="楷体_GB2312" charset="-122"/>
            </a:endParaRPr>
          </a:p>
        </p:txBody>
      </p:sp>
    </p:spTree>
    <p:custDataLst>
      <p:tags r:id="rId15"/>
    </p:custDataLst>
  </p:cSld>
  <p:clrMapOvr>
    <a:masterClrMapping/>
  </p:clrMapOvr>
  <p:transition>
    <p:cut/>
  </p:transition>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61" name="矩形 60"/>
          <p:cNvSpPr/>
          <p:nvPr>
            <p:custDataLst>
              <p:tags r:id="rId2"/>
            </p:custDataLst>
          </p:nvPr>
        </p:nvSpPr>
        <p:spPr>
          <a:xfrm>
            <a:off x="0" y="0"/>
            <a:ext cx="12192000" cy="3085106"/>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6" name="任意多边形: 形状 65"/>
          <p:cNvSpPr/>
          <p:nvPr>
            <p:custDataLst>
              <p:tags r:id="rId3"/>
            </p:custDataLst>
          </p:nvPr>
        </p:nvSpPr>
        <p:spPr>
          <a:xfrm>
            <a:off x="9420981" y="392965"/>
            <a:ext cx="1282202" cy="1265764"/>
          </a:xfrm>
          <a:custGeom>
            <a:avLst/>
            <a:gdLst>
              <a:gd name="connsiteX0" fmla="*/ 1382820 w 1473826"/>
              <a:gd name="connsiteY0" fmla="*/ 0 h 1454932"/>
              <a:gd name="connsiteX1" fmla="*/ 1438304 w 1473826"/>
              <a:gd name="connsiteY1" fmla="*/ 162969 h 1454932"/>
              <a:gd name="connsiteX2" fmla="*/ 1256926 w 1473826"/>
              <a:gd name="connsiteY2" fmla="*/ 389062 h 1454932"/>
              <a:gd name="connsiteX3" fmla="*/ 1236488 w 1473826"/>
              <a:gd name="connsiteY3" fmla="*/ 425726 h 1454932"/>
              <a:gd name="connsiteX4" fmla="*/ 1174577 w 1473826"/>
              <a:gd name="connsiteY4" fmla="*/ 538664 h 1454932"/>
              <a:gd name="connsiteX5" fmla="*/ 1128797 w 1473826"/>
              <a:gd name="connsiteY5" fmla="*/ 615756 h 1454932"/>
              <a:gd name="connsiteX6" fmla="*/ 988733 w 1473826"/>
              <a:gd name="connsiteY6" fmla="*/ 688539 h 1454932"/>
              <a:gd name="connsiteX7" fmla="*/ 984809 w 1473826"/>
              <a:gd name="connsiteY7" fmla="*/ 689520 h 1454932"/>
              <a:gd name="connsiteX8" fmla="*/ 991513 w 1473826"/>
              <a:gd name="connsiteY8" fmla="*/ 699668 h 1454932"/>
              <a:gd name="connsiteX9" fmla="*/ 991948 w 1473826"/>
              <a:gd name="connsiteY9" fmla="*/ 823736 h 1454932"/>
              <a:gd name="connsiteX10" fmla="*/ 986880 w 1473826"/>
              <a:gd name="connsiteY10" fmla="*/ 830938 h 1454932"/>
              <a:gd name="connsiteX11" fmla="*/ 691165 w 1473826"/>
              <a:gd name="connsiteY11" fmla="*/ 1036627 h 1454932"/>
              <a:gd name="connsiteX12" fmla="*/ 590340 w 1473826"/>
              <a:gd name="connsiteY12" fmla="*/ 1036627 h 1454932"/>
              <a:gd name="connsiteX13" fmla="*/ 324982 w 1473826"/>
              <a:gd name="connsiteY13" fmla="*/ 1072636 h 1454932"/>
              <a:gd name="connsiteX14" fmla="*/ 218761 w 1473826"/>
              <a:gd name="connsiteY14" fmla="*/ 1291200 h 1454932"/>
              <a:gd name="connsiteX15" fmla="*/ 1211909 w 1473826"/>
              <a:gd name="connsiteY15" fmla="*/ 1291255 h 1454932"/>
              <a:gd name="connsiteX16" fmla="*/ 1293658 w 1473826"/>
              <a:gd name="connsiteY16" fmla="*/ 1373094 h 1454932"/>
              <a:gd name="connsiteX17" fmla="*/ 1293658 w 1473826"/>
              <a:gd name="connsiteY17" fmla="*/ 1427657 h 1454932"/>
              <a:gd name="connsiteX18" fmla="*/ 1266408 w 1473826"/>
              <a:gd name="connsiteY18" fmla="*/ 1454933 h 1454932"/>
              <a:gd name="connsiteX19" fmla="*/ 27250 w 1473826"/>
              <a:gd name="connsiteY19" fmla="*/ 1454933 h 1454932"/>
              <a:gd name="connsiteX20" fmla="*/ 0 w 1473826"/>
              <a:gd name="connsiteY20" fmla="*/ 1427657 h 1454932"/>
              <a:gd name="connsiteX21" fmla="*/ 0 w 1473826"/>
              <a:gd name="connsiteY21" fmla="*/ 1373094 h 1454932"/>
              <a:gd name="connsiteX22" fmla="*/ 5504 w 1473826"/>
              <a:gd name="connsiteY22" fmla="*/ 1343468 h 1454932"/>
              <a:gd name="connsiteX23" fmla="*/ 9701 w 1473826"/>
              <a:gd name="connsiteY23" fmla="*/ 1327646 h 1454932"/>
              <a:gd name="connsiteX24" fmla="*/ 452510 w 1473826"/>
              <a:gd name="connsiteY24" fmla="*/ 482250 h 1454932"/>
              <a:gd name="connsiteX25" fmla="*/ 1382820 w 1473826"/>
              <a:gd name="connsiteY25" fmla="*/ 0 h 1454932"/>
              <a:gd name="connsiteX26" fmla="*/ 1153267 w 1473826"/>
              <a:gd name="connsiteY26" fmla="*/ 209563 h 1454932"/>
              <a:gd name="connsiteX27" fmla="*/ 1141386 w 1473826"/>
              <a:gd name="connsiteY27" fmla="*/ 212618 h 1454932"/>
              <a:gd name="connsiteX28" fmla="*/ 422372 w 1473826"/>
              <a:gd name="connsiteY28" fmla="*/ 842777 h 1454932"/>
              <a:gd name="connsiteX29" fmla="*/ 412727 w 1473826"/>
              <a:gd name="connsiteY29" fmla="*/ 859800 h 1454932"/>
              <a:gd name="connsiteX30" fmla="*/ 432836 w 1473826"/>
              <a:gd name="connsiteY30" fmla="*/ 858491 h 1454932"/>
              <a:gd name="connsiteX31" fmla="*/ 604510 w 1473826"/>
              <a:gd name="connsiteY31" fmla="*/ 854672 h 1454932"/>
              <a:gd name="connsiteX32" fmla="*/ 691165 w 1473826"/>
              <a:gd name="connsiteY32" fmla="*/ 854672 h 1454932"/>
              <a:gd name="connsiteX33" fmla="*/ 805560 w 1473826"/>
              <a:gd name="connsiteY33" fmla="*/ 767977 h 1454932"/>
              <a:gd name="connsiteX34" fmla="*/ 809102 w 1473826"/>
              <a:gd name="connsiteY34" fmla="*/ 763558 h 1454932"/>
              <a:gd name="connsiteX35" fmla="*/ 801745 w 1473826"/>
              <a:gd name="connsiteY35" fmla="*/ 755210 h 1454932"/>
              <a:gd name="connsiteX36" fmla="*/ 758145 w 1473826"/>
              <a:gd name="connsiteY36" fmla="*/ 710198 h 1454932"/>
              <a:gd name="connsiteX37" fmla="*/ 747300 w 1473826"/>
              <a:gd name="connsiteY37" fmla="*/ 699777 h 1454932"/>
              <a:gd name="connsiteX38" fmla="*/ 792317 w 1473826"/>
              <a:gd name="connsiteY38" fmla="*/ 544830 h 1454932"/>
              <a:gd name="connsiteX39" fmla="*/ 940229 w 1473826"/>
              <a:gd name="connsiteY39" fmla="*/ 512258 h 1454932"/>
              <a:gd name="connsiteX40" fmla="*/ 960666 w 1473826"/>
              <a:gd name="connsiteY40" fmla="*/ 506856 h 1454932"/>
              <a:gd name="connsiteX41" fmla="*/ 982793 w 1473826"/>
              <a:gd name="connsiteY41" fmla="*/ 500309 h 1454932"/>
              <a:gd name="connsiteX42" fmla="*/ 987262 w 1473826"/>
              <a:gd name="connsiteY42" fmla="*/ 498890 h 1454932"/>
              <a:gd name="connsiteX43" fmla="*/ 1002467 w 1473826"/>
              <a:gd name="connsiteY43" fmla="*/ 473466 h 1454932"/>
              <a:gd name="connsiteX44" fmla="*/ 1016637 w 1473826"/>
              <a:gd name="connsiteY44" fmla="*/ 448696 h 1454932"/>
              <a:gd name="connsiteX45" fmla="*/ 1027810 w 1473826"/>
              <a:gd name="connsiteY45" fmla="*/ 428836 h 1454932"/>
              <a:gd name="connsiteX46" fmla="*/ 1088576 w 1473826"/>
              <a:gd name="connsiteY46" fmla="*/ 317644 h 1454932"/>
              <a:gd name="connsiteX47" fmla="*/ 1153267 w 1473826"/>
              <a:gd name="connsiteY47" fmla="*/ 209508 h 1454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473826" h="1454932">
                <a:moveTo>
                  <a:pt x="1382820" y="0"/>
                </a:moveTo>
                <a:cubicBezTo>
                  <a:pt x="1469473" y="0"/>
                  <a:pt x="1506921" y="109937"/>
                  <a:pt x="1438304" y="162969"/>
                </a:cubicBezTo>
                <a:cubicBezTo>
                  <a:pt x="1366634" y="218347"/>
                  <a:pt x="1319764" y="278361"/>
                  <a:pt x="1256926" y="389062"/>
                </a:cubicBezTo>
                <a:lnTo>
                  <a:pt x="1236488" y="425726"/>
                </a:lnTo>
                <a:lnTo>
                  <a:pt x="1174577" y="538664"/>
                </a:lnTo>
                <a:cubicBezTo>
                  <a:pt x="1158773" y="566489"/>
                  <a:pt x="1144058" y="591368"/>
                  <a:pt x="1128797" y="615756"/>
                </a:cubicBezTo>
                <a:cubicBezTo>
                  <a:pt x="1108033" y="648873"/>
                  <a:pt x="1073752" y="667205"/>
                  <a:pt x="988733" y="688539"/>
                </a:cubicBezTo>
                <a:lnTo>
                  <a:pt x="984809" y="689520"/>
                </a:lnTo>
                <a:lnTo>
                  <a:pt x="991513" y="699668"/>
                </a:lnTo>
                <a:cubicBezTo>
                  <a:pt x="1019689" y="744789"/>
                  <a:pt x="1020398" y="781344"/>
                  <a:pt x="991948" y="823736"/>
                </a:cubicBezTo>
                <a:lnTo>
                  <a:pt x="986880" y="830938"/>
                </a:lnTo>
                <a:cubicBezTo>
                  <a:pt x="887472" y="965973"/>
                  <a:pt x="799674" y="1036627"/>
                  <a:pt x="691165" y="1036627"/>
                </a:cubicBezTo>
                <a:lnTo>
                  <a:pt x="590340" y="1036627"/>
                </a:lnTo>
                <a:cubicBezTo>
                  <a:pt x="401554" y="1037717"/>
                  <a:pt x="343674" y="1047538"/>
                  <a:pt x="324982" y="1072636"/>
                </a:cubicBezTo>
                <a:cubicBezTo>
                  <a:pt x="299422" y="1107117"/>
                  <a:pt x="263288" y="1180881"/>
                  <a:pt x="218761" y="1291200"/>
                </a:cubicBezTo>
                <a:lnTo>
                  <a:pt x="1211909" y="1291255"/>
                </a:lnTo>
                <a:cubicBezTo>
                  <a:pt x="1257058" y="1291255"/>
                  <a:pt x="1293658" y="1327895"/>
                  <a:pt x="1293658" y="1373094"/>
                </a:cubicBezTo>
                <a:lnTo>
                  <a:pt x="1293658" y="1427657"/>
                </a:lnTo>
                <a:cubicBezTo>
                  <a:pt x="1293658" y="1442719"/>
                  <a:pt x="1281458" y="1454933"/>
                  <a:pt x="1266408" y="1454933"/>
                </a:cubicBezTo>
                <a:lnTo>
                  <a:pt x="27250" y="1454933"/>
                </a:lnTo>
                <a:cubicBezTo>
                  <a:pt x="12200" y="1454933"/>
                  <a:pt x="0" y="1442719"/>
                  <a:pt x="0" y="1427657"/>
                </a:cubicBezTo>
                <a:lnTo>
                  <a:pt x="0" y="1373094"/>
                </a:lnTo>
                <a:cubicBezTo>
                  <a:pt x="0" y="1362618"/>
                  <a:pt x="1962" y="1352634"/>
                  <a:pt x="5504" y="1343468"/>
                </a:cubicBezTo>
                <a:cubicBezTo>
                  <a:pt x="6431" y="1338285"/>
                  <a:pt x="7848" y="1333047"/>
                  <a:pt x="9701" y="1327646"/>
                </a:cubicBezTo>
                <a:cubicBezTo>
                  <a:pt x="123442" y="999199"/>
                  <a:pt x="265685" y="712271"/>
                  <a:pt x="452510" y="482250"/>
                </a:cubicBezTo>
                <a:cubicBezTo>
                  <a:pt x="702773" y="174099"/>
                  <a:pt x="1011460" y="0"/>
                  <a:pt x="1382820" y="0"/>
                </a:cubicBezTo>
                <a:close/>
                <a:moveTo>
                  <a:pt x="1153267" y="209563"/>
                </a:moveTo>
                <a:lnTo>
                  <a:pt x="1141386" y="212618"/>
                </a:lnTo>
                <a:cubicBezTo>
                  <a:pt x="847197" y="290474"/>
                  <a:pt x="611323" y="513240"/>
                  <a:pt x="422372" y="842777"/>
                </a:cubicBezTo>
                <a:lnTo>
                  <a:pt x="412727" y="859800"/>
                </a:lnTo>
                <a:lnTo>
                  <a:pt x="432836" y="858491"/>
                </a:lnTo>
                <a:cubicBezTo>
                  <a:pt x="490016" y="855644"/>
                  <a:pt x="547262" y="854371"/>
                  <a:pt x="604510" y="854672"/>
                </a:cubicBezTo>
                <a:lnTo>
                  <a:pt x="691165" y="854672"/>
                </a:lnTo>
                <a:cubicBezTo>
                  <a:pt x="717597" y="854672"/>
                  <a:pt x="755584" y="827992"/>
                  <a:pt x="805560" y="767977"/>
                </a:cubicBezTo>
                <a:lnTo>
                  <a:pt x="809102" y="763558"/>
                </a:lnTo>
                <a:lnTo>
                  <a:pt x="801745" y="755210"/>
                </a:lnTo>
                <a:cubicBezTo>
                  <a:pt x="787695" y="739744"/>
                  <a:pt x="773154" y="724732"/>
                  <a:pt x="758145" y="710198"/>
                </a:cubicBezTo>
                <a:lnTo>
                  <a:pt x="747300" y="699777"/>
                </a:lnTo>
                <a:cubicBezTo>
                  <a:pt x="694162" y="648928"/>
                  <a:pt x="720214" y="559233"/>
                  <a:pt x="792317" y="544830"/>
                </a:cubicBezTo>
                <a:cubicBezTo>
                  <a:pt x="841882" y="535200"/>
                  <a:pt x="891201" y="524340"/>
                  <a:pt x="940229" y="512258"/>
                </a:cubicBezTo>
                <a:lnTo>
                  <a:pt x="960666" y="506856"/>
                </a:lnTo>
                <a:cubicBezTo>
                  <a:pt x="969222" y="504509"/>
                  <a:pt x="976634" y="502327"/>
                  <a:pt x="982793" y="500309"/>
                </a:cubicBezTo>
                <a:lnTo>
                  <a:pt x="987262" y="498890"/>
                </a:lnTo>
                <a:lnTo>
                  <a:pt x="1002467" y="473466"/>
                </a:lnTo>
                <a:lnTo>
                  <a:pt x="1016637" y="448696"/>
                </a:lnTo>
                <a:lnTo>
                  <a:pt x="1027810" y="428836"/>
                </a:lnTo>
                <a:lnTo>
                  <a:pt x="1088576" y="317644"/>
                </a:lnTo>
                <a:cubicBezTo>
                  <a:pt x="1108831" y="280830"/>
                  <a:pt x="1130408" y="244760"/>
                  <a:pt x="1153267" y="209508"/>
                </a:cubicBezTo>
                <a:close/>
              </a:path>
            </a:pathLst>
          </a:custGeom>
          <a:gradFill>
            <a:gsLst>
              <a:gs pos="0">
                <a:schemeClr val="accent1">
                  <a:lumMod val="0"/>
                  <a:lumOff val="100000"/>
                  <a:alpha val="33000"/>
                </a:schemeClr>
              </a:gs>
              <a:gs pos="100000">
                <a:schemeClr val="bg1">
                  <a:alpha val="0"/>
                </a:schemeClr>
              </a:gs>
            </a:gsLst>
            <a:lin ang="5400000" scaled="1"/>
          </a:gradFill>
          <a:ln w="1436" cap="flat">
            <a:noFill/>
            <a:prstDash val="solid"/>
            <a:miter/>
          </a:ln>
        </p:spPr>
        <p:txBody>
          <a:bodyPr rtlCol="0" anchor="ctr"/>
          <a:lstStyle/>
          <a:p>
            <a:endParaRPr lang="zh-CN" altLang="en-US" sz="1800"/>
          </a:p>
        </p:txBody>
      </p:sp>
      <p:sp>
        <p:nvSpPr>
          <p:cNvPr id="25" name="矩形: 圆角 24"/>
          <p:cNvSpPr/>
          <p:nvPr>
            <p:custDataLst>
              <p:tags r:id="rId4"/>
            </p:custDataLst>
          </p:nvPr>
        </p:nvSpPr>
        <p:spPr>
          <a:xfrm>
            <a:off x="652040" y="1035981"/>
            <a:ext cx="3320145" cy="2156909"/>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2" name="矩形 1"/>
          <p:cNvSpPr/>
          <p:nvPr>
            <p:custDataLst>
              <p:tags r:id="rId5"/>
            </p:custDataLst>
          </p:nvPr>
        </p:nvSpPr>
        <p:spPr>
          <a:xfrm>
            <a:off x="859054" y="1869116"/>
            <a:ext cx="2906356" cy="113149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solidFill>
                <a:latin typeface="+mn-ea"/>
                <a:cs typeface="+mn-ea"/>
              </a:rPr>
              <a:t>多线程网络数据采集是以（</a:t>
            </a:r>
            <a:r>
              <a:rPr lang="en-US" altLang="zh-CN" sz="1600">
                <a:ln>
                  <a:noFill/>
                  <a:prstDash val="sysDot"/>
                </a:ln>
                <a:solidFill>
                  <a:schemeClr val="tx1"/>
                </a:solidFill>
                <a:latin typeface="+mn-ea"/>
                <a:cs typeface="+mn-ea"/>
              </a:rPr>
              <a:t> </a:t>
            </a:r>
            <a:r>
              <a:rPr lang="zh-CN" altLang="en-US" sz="1600">
                <a:ln>
                  <a:noFill/>
                  <a:prstDash val="sysDot"/>
                </a:ln>
                <a:solidFill>
                  <a:schemeClr val="tx1"/>
                </a:solidFill>
                <a:latin typeface="+mn-ea"/>
                <a:cs typeface="+mn-ea"/>
              </a:rPr>
              <a:t>）的方式执行的。</a:t>
            </a:r>
            <a:r>
              <a:rPr lang="en-US" altLang="zh-CN" sz="1600">
                <a:ln>
                  <a:noFill/>
                  <a:prstDash val="sysDot"/>
                </a:ln>
                <a:solidFill>
                  <a:schemeClr val="tx1"/>
                </a:solidFill>
                <a:latin typeface="+mn-ea"/>
                <a:cs typeface="+mn-ea"/>
              </a:rPr>
              <a:t>A. </a:t>
            </a:r>
            <a:r>
              <a:rPr lang="zh-CN" altLang="en-US" sz="1600">
                <a:ln>
                  <a:noFill/>
                  <a:prstDash val="sysDot"/>
                </a:ln>
                <a:solidFill>
                  <a:schemeClr val="tx1"/>
                </a:solidFill>
                <a:latin typeface="+mn-ea"/>
                <a:cs typeface="+mn-ea"/>
              </a:rPr>
              <a:t>单个</a:t>
            </a:r>
            <a:r>
              <a:rPr lang="en-US" altLang="zh-CN" sz="1600">
                <a:ln>
                  <a:noFill/>
                  <a:prstDash val="sysDot"/>
                </a:ln>
                <a:solidFill>
                  <a:schemeClr val="tx1"/>
                </a:solidFill>
                <a:latin typeface="+mn-ea"/>
                <a:cs typeface="+mn-ea"/>
              </a:rPr>
              <a:t> B. </a:t>
            </a:r>
            <a:r>
              <a:rPr lang="zh-CN" altLang="en-US" sz="1600">
                <a:ln>
                  <a:noFill/>
                  <a:prstDash val="sysDot"/>
                </a:ln>
                <a:solidFill>
                  <a:schemeClr val="tx1"/>
                </a:solidFill>
                <a:latin typeface="+mn-ea"/>
                <a:cs typeface="+mn-ea"/>
              </a:rPr>
              <a:t>多个</a:t>
            </a:r>
            <a:r>
              <a:rPr lang="en-US" altLang="zh-CN" sz="1600">
                <a:ln>
                  <a:noFill/>
                  <a:prstDash val="sysDot"/>
                </a:ln>
                <a:solidFill>
                  <a:schemeClr val="tx1"/>
                </a:solidFill>
                <a:latin typeface="+mn-ea"/>
                <a:cs typeface="+mn-ea"/>
              </a:rPr>
              <a:t>C. </a:t>
            </a:r>
            <a:r>
              <a:rPr lang="zh-CN" altLang="en-US" sz="1600">
                <a:ln>
                  <a:noFill/>
                  <a:prstDash val="sysDot"/>
                </a:ln>
                <a:solidFill>
                  <a:schemeClr val="tx1"/>
                </a:solidFill>
                <a:latin typeface="+mn-ea"/>
                <a:cs typeface="+mn-ea"/>
              </a:rPr>
              <a:t>串行</a:t>
            </a:r>
            <a:r>
              <a:rPr lang="en-US" altLang="zh-CN" sz="1600">
                <a:ln>
                  <a:noFill/>
                  <a:prstDash val="sysDot"/>
                </a:ln>
                <a:solidFill>
                  <a:schemeClr val="tx1"/>
                </a:solidFill>
                <a:latin typeface="+mn-ea"/>
                <a:cs typeface="+mn-ea"/>
              </a:rPr>
              <a:t> D. </a:t>
            </a:r>
            <a:r>
              <a:rPr lang="zh-CN" altLang="en-US" sz="1600">
                <a:ln>
                  <a:noFill/>
                  <a:prstDash val="sysDot"/>
                </a:ln>
                <a:solidFill>
                  <a:schemeClr val="tx1"/>
                </a:solidFill>
                <a:latin typeface="+mn-ea"/>
                <a:cs typeface="+mn-ea"/>
              </a:rPr>
              <a:t>并发</a:t>
            </a:r>
            <a:endParaRPr lang="zh-CN" altLang="en-US" sz="1600">
              <a:ln>
                <a:noFill/>
                <a:prstDash val="sysDot"/>
              </a:ln>
              <a:solidFill>
                <a:schemeClr val="tx1"/>
              </a:solidFill>
              <a:latin typeface="+mn-ea"/>
              <a:cs typeface="+mn-ea"/>
            </a:endParaRPr>
          </a:p>
        </p:txBody>
      </p:sp>
      <p:sp>
        <p:nvSpPr>
          <p:cNvPr id="3" name="矩形 2"/>
          <p:cNvSpPr/>
          <p:nvPr>
            <p:custDataLst>
              <p:tags r:id="rId6"/>
            </p:custDataLst>
          </p:nvPr>
        </p:nvSpPr>
        <p:spPr>
          <a:xfrm>
            <a:off x="859054" y="1225214"/>
            <a:ext cx="2000047" cy="590733"/>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多线程网络数据采集方式</a:t>
            </a:r>
            <a:endParaRPr lang="zh-CN" altLang="en-US" sz="2000" b="1">
              <a:solidFill>
                <a:schemeClr val="accent1"/>
              </a:solidFill>
              <a:latin typeface="+mn-ea"/>
              <a:cs typeface="+mn-ea"/>
            </a:endParaRPr>
          </a:p>
        </p:txBody>
      </p:sp>
      <p:sp>
        <p:nvSpPr>
          <p:cNvPr id="4" name="矩形 3"/>
          <p:cNvSpPr/>
          <p:nvPr>
            <p:custDataLst>
              <p:tags r:id="rId7"/>
            </p:custDataLst>
          </p:nvPr>
        </p:nvSpPr>
        <p:spPr>
          <a:xfrm>
            <a:off x="3037779" y="1225214"/>
            <a:ext cx="727659" cy="5907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01</a:t>
            </a:r>
            <a:endParaRPr lang="en-US" altLang="zh-CN" sz="3200" b="1">
              <a:solidFill>
                <a:schemeClr val="accent1"/>
              </a:solidFill>
              <a:latin typeface="+mn-ea"/>
              <a:cs typeface="+mn-ea"/>
            </a:endParaRPr>
          </a:p>
        </p:txBody>
      </p:sp>
      <p:sp>
        <p:nvSpPr>
          <p:cNvPr id="18" name="矩形: 圆角 17"/>
          <p:cNvSpPr/>
          <p:nvPr>
            <p:custDataLst>
              <p:tags r:id="rId8"/>
            </p:custDataLst>
          </p:nvPr>
        </p:nvSpPr>
        <p:spPr>
          <a:xfrm>
            <a:off x="4168140" y="1035685"/>
            <a:ext cx="3553460" cy="2157095"/>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5" name="矩形 4"/>
          <p:cNvSpPr/>
          <p:nvPr>
            <p:custDataLst>
              <p:tags r:id="rId9"/>
            </p:custDataLst>
          </p:nvPr>
        </p:nvSpPr>
        <p:spPr>
          <a:xfrm>
            <a:off x="4608163" y="1869116"/>
            <a:ext cx="2906356" cy="1131491"/>
          </a:xfrm>
          <a:prstGeom prst="rect">
            <a:avLst/>
          </a:prstGeom>
          <a:noFill/>
        </p:spPr>
        <p:txBody>
          <a:bodyPr wrap="square" lIns="0" tIns="0" rIns="0" bIns="0" rtlCol="0" anchor="t" anchorCtr="0">
            <a:noAutofit/>
          </a:bodyPr>
          <a:p>
            <a:pPr>
              <a:lnSpc>
                <a:spcPct val="150000"/>
              </a:lnSpc>
              <a:spcBef>
                <a:spcPct val="0"/>
              </a:spcBef>
              <a:spcAft>
                <a:spcPct val="0"/>
              </a:spcAft>
            </a:pPr>
            <a:r>
              <a:rPr lang="en-US" altLang="en-US" sz="1600" dirty="0">
                <a:ln>
                  <a:noFill/>
                  <a:prstDash val="sysDot"/>
                </a:ln>
                <a:solidFill>
                  <a:schemeClr val="tx1"/>
                </a:solidFill>
                <a:latin typeface="+mn-ea"/>
                <a:cs typeface="+mn-ea"/>
              </a:rPr>
              <a:t>"</a:t>
            </a:r>
            <a:r>
              <a:rPr lang="zh-CN" altLang="en-US" sz="1600" dirty="0">
                <a:ln>
                  <a:noFill/>
                  <a:prstDash val="sysDot"/>
                </a:ln>
                <a:solidFill>
                  <a:schemeClr val="tx1"/>
                </a:solidFill>
                <a:latin typeface="+mn-ea"/>
                <a:cs typeface="+mn-ea"/>
              </a:rPr>
              <a:t>多线程网络数据采集中，</a:t>
            </a:r>
            <a:r>
              <a:rPr lang="en-US" altLang="zh-CN" sz="1600" dirty="0">
                <a:ln>
                  <a:noFill/>
                  <a:prstDash val="sysDot"/>
                </a:ln>
                <a:solidFill>
                  <a:schemeClr val="tx1"/>
                </a:solidFill>
                <a:latin typeface="+mn-ea"/>
                <a:cs typeface="+mn-ea"/>
              </a:rPr>
              <a:t>Python</a:t>
            </a:r>
            <a:r>
              <a:rPr lang="zh-CN" altLang="en-US" sz="1600" dirty="0">
                <a:ln>
                  <a:noFill/>
                  <a:prstDash val="sysDot"/>
                </a:ln>
                <a:solidFill>
                  <a:schemeClr val="tx1"/>
                </a:solidFill>
                <a:latin typeface="+mn-ea"/>
                <a:cs typeface="+mn-ea"/>
              </a:rPr>
              <a:t>有限制，线程可并发但非同时执行。</a:t>
            </a:r>
            <a:r>
              <a:rPr lang="en-US" altLang="zh-CN" sz="1600" dirty="0">
                <a:ln>
                  <a:noFill/>
                  <a:prstDash val="sysDot"/>
                </a:ln>
                <a:solidFill>
                  <a:schemeClr val="tx1"/>
                </a:solidFill>
                <a:latin typeface="+mn-ea"/>
                <a:cs typeface="+mn-ea"/>
              </a:rPr>
              <a:t>"</a:t>
            </a:r>
            <a:endParaRPr lang="en-US" altLang="zh-CN" sz="1600" dirty="0">
              <a:ln>
                <a:noFill/>
                <a:prstDash val="sysDot"/>
              </a:ln>
              <a:solidFill>
                <a:schemeClr val="tx1"/>
              </a:solidFill>
              <a:latin typeface="+mn-ea"/>
              <a:cs typeface="+mn-ea"/>
            </a:endParaRPr>
          </a:p>
        </p:txBody>
      </p:sp>
      <p:sp>
        <p:nvSpPr>
          <p:cNvPr id="8" name="矩形 7"/>
          <p:cNvSpPr/>
          <p:nvPr>
            <p:custDataLst>
              <p:tags r:id="rId10"/>
            </p:custDataLst>
          </p:nvPr>
        </p:nvSpPr>
        <p:spPr>
          <a:xfrm>
            <a:off x="4608163" y="1225214"/>
            <a:ext cx="2000047" cy="590733"/>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多线程网络数据采集误区</a:t>
            </a:r>
            <a:endParaRPr lang="zh-CN" altLang="en-US" sz="2000" b="1">
              <a:solidFill>
                <a:schemeClr val="accent1"/>
              </a:solidFill>
              <a:latin typeface="+mn-ea"/>
              <a:cs typeface="+mn-ea"/>
            </a:endParaRPr>
          </a:p>
        </p:txBody>
      </p:sp>
      <p:sp>
        <p:nvSpPr>
          <p:cNvPr id="9" name="矩形 8"/>
          <p:cNvSpPr/>
          <p:nvPr>
            <p:custDataLst>
              <p:tags r:id="rId11"/>
            </p:custDataLst>
          </p:nvPr>
        </p:nvSpPr>
        <p:spPr>
          <a:xfrm>
            <a:off x="6786888" y="1225214"/>
            <a:ext cx="727660" cy="5907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02</a:t>
            </a:r>
            <a:endParaRPr lang="en-US" altLang="zh-CN" sz="3200" b="1">
              <a:solidFill>
                <a:schemeClr val="accent1"/>
              </a:solidFill>
              <a:latin typeface="+mn-ea"/>
              <a:cs typeface="+mn-ea"/>
            </a:endParaRPr>
          </a:p>
        </p:txBody>
      </p:sp>
      <p:sp>
        <p:nvSpPr>
          <p:cNvPr id="23" name="矩形: 圆角 22"/>
          <p:cNvSpPr/>
          <p:nvPr>
            <p:custDataLst>
              <p:tags r:id="rId12"/>
            </p:custDataLst>
          </p:nvPr>
        </p:nvSpPr>
        <p:spPr>
          <a:xfrm>
            <a:off x="7859395" y="1036320"/>
            <a:ext cx="3981450" cy="2157095"/>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0" name="矩形 9"/>
          <p:cNvSpPr/>
          <p:nvPr>
            <p:custDataLst>
              <p:tags r:id="rId13"/>
            </p:custDataLst>
          </p:nvPr>
        </p:nvSpPr>
        <p:spPr>
          <a:xfrm>
            <a:off x="7858760" y="1715770"/>
            <a:ext cx="3981450" cy="1131570"/>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400" dirty="0">
                <a:ln>
                  <a:noFill/>
                  <a:prstDash val="sysDot"/>
                </a:ln>
                <a:solidFill>
                  <a:schemeClr val="tx1"/>
                </a:solidFill>
                <a:latin typeface="+mn-ea"/>
                <a:cs typeface="+mn-ea"/>
              </a:rPr>
              <a:t>函数式新线程通过调用特定库的</a:t>
            </a:r>
            <a:r>
              <a:rPr lang="en-US" altLang="zh-CN" sz="1400" dirty="0">
                <a:ln>
                  <a:noFill/>
                  <a:prstDash val="sysDot"/>
                </a:ln>
                <a:solidFill>
                  <a:schemeClr val="tx1"/>
                </a:solidFill>
                <a:latin typeface="+mn-ea"/>
                <a:cs typeface="+mn-ea"/>
              </a:rPr>
              <a:t>start_new_thread</a:t>
            </a:r>
            <a:r>
              <a:rPr lang="zh-CN" altLang="en-US" sz="1400" dirty="0">
                <a:ln>
                  <a:noFill/>
                  <a:prstDash val="sysDot"/>
                </a:ln>
                <a:solidFill>
                  <a:schemeClr val="tx1"/>
                </a:solidFill>
                <a:latin typeface="+mn-ea"/>
                <a:cs typeface="+mn-ea"/>
              </a:rPr>
              <a:t>函数生成。选项包括</a:t>
            </a:r>
            <a:r>
              <a:rPr lang="en-US" altLang="zh-CN" sz="1400" dirty="0">
                <a:ln>
                  <a:noFill/>
                  <a:prstDash val="sysDot"/>
                </a:ln>
                <a:solidFill>
                  <a:schemeClr val="tx1"/>
                </a:solidFill>
                <a:latin typeface="+mn-ea"/>
                <a:cs typeface="+mn-ea"/>
              </a:rPr>
              <a:t>A. thread</a:t>
            </a:r>
            <a:r>
              <a:rPr lang="zh-CN" altLang="en-US" sz="1400" dirty="0">
                <a:ln>
                  <a:noFill/>
                  <a:prstDash val="sysDot"/>
                </a:ln>
                <a:solidFill>
                  <a:schemeClr val="tx1"/>
                </a:solidFill>
                <a:latin typeface="+mn-ea"/>
                <a:cs typeface="+mn-ea"/>
              </a:rPr>
              <a:t>库，</a:t>
            </a:r>
            <a:r>
              <a:rPr lang="en-US" altLang="zh-CN" sz="1400" dirty="0">
                <a:ln>
                  <a:noFill/>
                  <a:prstDash val="sysDot"/>
                </a:ln>
                <a:solidFill>
                  <a:schemeClr val="tx1"/>
                </a:solidFill>
                <a:latin typeface="+mn-ea"/>
                <a:cs typeface="+mn-ea"/>
              </a:rPr>
              <a:t>B. _thread</a:t>
            </a:r>
            <a:r>
              <a:rPr lang="zh-CN" altLang="en-US" sz="1400" dirty="0">
                <a:ln>
                  <a:noFill/>
                  <a:prstDash val="sysDot"/>
                </a:ln>
                <a:solidFill>
                  <a:schemeClr val="tx1"/>
                </a:solidFill>
                <a:latin typeface="+mn-ea"/>
                <a:cs typeface="+mn-ea"/>
              </a:rPr>
              <a:t>模块，</a:t>
            </a:r>
            <a:r>
              <a:rPr lang="en-US" altLang="zh-CN" sz="1400" dirty="0">
                <a:ln>
                  <a:noFill/>
                  <a:prstDash val="sysDot"/>
                </a:ln>
                <a:solidFill>
                  <a:schemeClr val="tx1"/>
                </a:solidFill>
                <a:latin typeface="+mn-ea"/>
                <a:cs typeface="+mn-ea"/>
              </a:rPr>
              <a:t>C. threading</a:t>
            </a:r>
            <a:r>
              <a:rPr lang="zh-CN" altLang="en-US" sz="1400" dirty="0">
                <a:ln>
                  <a:noFill/>
                  <a:prstDash val="sysDot"/>
                </a:ln>
                <a:solidFill>
                  <a:schemeClr val="tx1"/>
                </a:solidFill>
                <a:latin typeface="+mn-ea"/>
                <a:cs typeface="+mn-ea"/>
              </a:rPr>
              <a:t>库，</a:t>
            </a:r>
            <a:r>
              <a:rPr lang="en-US" altLang="zh-CN" sz="1400" dirty="0">
                <a:ln>
                  <a:noFill/>
                  <a:prstDash val="sysDot"/>
                </a:ln>
                <a:solidFill>
                  <a:schemeClr val="tx1"/>
                </a:solidFill>
                <a:latin typeface="+mn-ea"/>
                <a:cs typeface="+mn-ea"/>
              </a:rPr>
              <a:t>D. Requests</a:t>
            </a:r>
            <a:r>
              <a:rPr lang="zh-CN" altLang="en-US" sz="1400" dirty="0">
                <a:ln>
                  <a:noFill/>
                  <a:prstDash val="sysDot"/>
                </a:ln>
                <a:solidFill>
                  <a:schemeClr val="tx1"/>
                </a:solidFill>
                <a:latin typeface="+mn-ea"/>
                <a:cs typeface="+mn-ea"/>
              </a:rPr>
              <a:t>库。但实际生成新线程的是前三者，而非</a:t>
            </a:r>
            <a:r>
              <a:rPr lang="en-US" altLang="zh-CN" sz="1400" dirty="0">
                <a:ln>
                  <a:noFill/>
                  <a:prstDash val="sysDot"/>
                </a:ln>
                <a:solidFill>
                  <a:schemeClr val="tx1"/>
                </a:solidFill>
                <a:latin typeface="+mn-ea"/>
                <a:cs typeface="+mn-ea"/>
              </a:rPr>
              <a:t>Requests</a:t>
            </a:r>
            <a:r>
              <a:rPr lang="zh-CN" altLang="en-US" sz="1400" dirty="0">
                <a:ln>
                  <a:noFill/>
                  <a:prstDash val="sysDot"/>
                </a:ln>
                <a:solidFill>
                  <a:schemeClr val="tx1"/>
                </a:solidFill>
                <a:latin typeface="+mn-ea"/>
                <a:cs typeface="+mn-ea"/>
              </a:rPr>
              <a:t>库。</a:t>
            </a:r>
            <a:endParaRPr lang="zh-CN" altLang="en-US" sz="1400" dirty="0">
              <a:ln>
                <a:noFill/>
                <a:prstDash val="sysDot"/>
              </a:ln>
              <a:solidFill>
                <a:schemeClr val="tx1"/>
              </a:solidFill>
              <a:latin typeface="+mn-ea"/>
              <a:cs typeface="+mn-ea"/>
            </a:endParaRPr>
          </a:p>
        </p:txBody>
      </p:sp>
      <p:sp>
        <p:nvSpPr>
          <p:cNvPr id="12" name="矩形 11"/>
          <p:cNvSpPr/>
          <p:nvPr>
            <p:custDataLst>
              <p:tags r:id="rId14"/>
            </p:custDataLst>
          </p:nvPr>
        </p:nvSpPr>
        <p:spPr>
          <a:xfrm>
            <a:off x="7962265" y="1125220"/>
            <a:ext cx="2324100" cy="590550"/>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函数式新线程的产生</a:t>
            </a:r>
            <a:endParaRPr lang="zh-CN" altLang="en-US" sz="2000" b="1">
              <a:solidFill>
                <a:schemeClr val="accent1"/>
              </a:solidFill>
              <a:latin typeface="+mn-ea"/>
              <a:cs typeface="+mn-ea"/>
            </a:endParaRPr>
          </a:p>
        </p:txBody>
      </p:sp>
      <p:sp>
        <p:nvSpPr>
          <p:cNvPr id="14" name="矩形 13"/>
          <p:cNvSpPr/>
          <p:nvPr>
            <p:custDataLst>
              <p:tags r:id="rId15"/>
            </p:custDataLst>
          </p:nvPr>
        </p:nvSpPr>
        <p:spPr>
          <a:xfrm>
            <a:off x="10526472" y="1225214"/>
            <a:ext cx="727659" cy="5907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03</a:t>
            </a:r>
            <a:endParaRPr lang="en-US" altLang="zh-CN" sz="3200" b="1">
              <a:solidFill>
                <a:schemeClr val="accent1"/>
              </a:solidFill>
              <a:latin typeface="+mn-ea"/>
              <a:cs typeface="+mn-ea"/>
            </a:endParaRPr>
          </a:p>
        </p:txBody>
      </p:sp>
      <p:sp>
        <p:nvSpPr>
          <p:cNvPr id="7" name="矩形: 圆角 39"/>
          <p:cNvSpPr/>
          <p:nvPr>
            <p:custDataLst>
              <p:tags r:id="rId16"/>
            </p:custDataLst>
          </p:nvPr>
        </p:nvSpPr>
        <p:spPr>
          <a:xfrm>
            <a:off x="660295" y="3465171"/>
            <a:ext cx="3320447" cy="2472079"/>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5" name="矩形 14"/>
          <p:cNvSpPr/>
          <p:nvPr>
            <p:custDataLst>
              <p:tags r:id="rId17"/>
            </p:custDataLst>
          </p:nvPr>
        </p:nvSpPr>
        <p:spPr>
          <a:xfrm>
            <a:off x="867309" y="4298035"/>
            <a:ext cx="2906356" cy="113149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solidFill>
                <a:latin typeface="+mn-ea"/>
                <a:cs typeface="+mn-ea"/>
              </a:rPr>
              <a:t>多进程网络数据采集中，</a:t>
            </a:r>
            <a:r>
              <a:rPr lang="en-US" altLang="zh-CN" sz="1600">
                <a:ln>
                  <a:noFill/>
                  <a:prstDash val="sysDot"/>
                </a:ln>
                <a:solidFill>
                  <a:schemeClr val="tx1"/>
                </a:solidFill>
                <a:latin typeface="+mn-ea"/>
                <a:cs typeface="+mn-ea"/>
              </a:rPr>
              <a:t>CPU</a:t>
            </a:r>
            <a:r>
              <a:rPr lang="zh-CN" altLang="en-US" sz="1600">
                <a:ln>
                  <a:noFill/>
                  <a:prstDash val="sysDot"/>
                </a:ln>
                <a:solidFill>
                  <a:schemeClr val="tx1"/>
                </a:solidFill>
                <a:latin typeface="+mn-ea"/>
                <a:cs typeface="+mn-ea"/>
              </a:rPr>
              <a:t>在多个进程间快速切换，同一时间执行多进程，而进程内部则在不同线程间切换执行。</a:t>
            </a:r>
            <a:endParaRPr lang="zh-CN" altLang="en-US" sz="1600">
              <a:ln>
                <a:noFill/>
                <a:prstDash val="sysDot"/>
              </a:ln>
              <a:solidFill>
                <a:schemeClr val="tx1"/>
              </a:solidFill>
              <a:latin typeface="+mn-ea"/>
              <a:cs typeface="+mn-ea"/>
            </a:endParaRPr>
          </a:p>
        </p:txBody>
      </p:sp>
      <p:sp>
        <p:nvSpPr>
          <p:cNvPr id="16" name="矩形 15"/>
          <p:cNvSpPr/>
          <p:nvPr>
            <p:custDataLst>
              <p:tags r:id="rId18"/>
            </p:custDataLst>
          </p:nvPr>
        </p:nvSpPr>
        <p:spPr>
          <a:xfrm>
            <a:off x="867309" y="3654134"/>
            <a:ext cx="2000047" cy="590733"/>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多进程网络数据采集的误区</a:t>
            </a:r>
            <a:endParaRPr lang="zh-CN" altLang="en-US" sz="2000" b="1">
              <a:solidFill>
                <a:schemeClr val="accent1"/>
              </a:solidFill>
              <a:latin typeface="+mn-ea"/>
              <a:cs typeface="+mn-ea"/>
            </a:endParaRPr>
          </a:p>
        </p:txBody>
      </p:sp>
      <p:sp>
        <p:nvSpPr>
          <p:cNvPr id="17" name="矩形 16"/>
          <p:cNvSpPr/>
          <p:nvPr>
            <p:custDataLst>
              <p:tags r:id="rId19"/>
            </p:custDataLst>
          </p:nvPr>
        </p:nvSpPr>
        <p:spPr>
          <a:xfrm>
            <a:off x="3046034" y="3654134"/>
            <a:ext cx="727659" cy="5907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04</a:t>
            </a:r>
            <a:endParaRPr lang="en-US" altLang="zh-CN" sz="3200" b="1">
              <a:solidFill>
                <a:schemeClr val="accent1"/>
              </a:solidFill>
              <a:latin typeface="+mn-ea"/>
              <a:cs typeface="+mn-ea"/>
            </a:endParaRPr>
          </a:p>
        </p:txBody>
      </p:sp>
      <p:sp>
        <p:nvSpPr>
          <p:cNvPr id="11" name="矩形: 圆角 44"/>
          <p:cNvSpPr/>
          <p:nvPr>
            <p:custDataLst>
              <p:tags r:id="rId20"/>
            </p:custDataLst>
          </p:nvPr>
        </p:nvSpPr>
        <p:spPr>
          <a:xfrm>
            <a:off x="4167505" y="3465195"/>
            <a:ext cx="3554095" cy="2472055"/>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22" name="矩形 21"/>
          <p:cNvSpPr/>
          <p:nvPr>
            <p:custDataLst>
              <p:tags r:id="rId21"/>
            </p:custDataLst>
          </p:nvPr>
        </p:nvSpPr>
        <p:spPr>
          <a:xfrm>
            <a:off x="4608163" y="4298035"/>
            <a:ext cx="2906356" cy="113149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dirty="0">
                <a:ln>
                  <a:noFill/>
                  <a:prstDash val="sysDot"/>
                </a:ln>
                <a:solidFill>
                  <a:schemeClr val="tx1"/>
                </a:solidFill>
                <a:latin typeface="+mn-ea"/>
                <a:cs typeface="+mn-ea"/>
              </a:rPr>
              <a:t>优化数据下载，利用多进程和线程分配资源。</a:t>
            </a:r>
            <a:endParaRPr lang="zh-CN" altLang="en-US" sz="1600" dirty="0">
              <a:ln>
                <a:noFill/>
                <a:prstDash val="sysDot"/>
              </a:ln>
              <a:solidFill>
                <a:schemeClr val="tx1"/>
              </a:solidFill>
              <a:latin typeface="+mn-ea"/>
              <a:cs typeface="+mn-ea"/>
            </a:endParaRPr>
          </a:p>
        </p:txBody>
      </p:sp>
      <p:sp>
        <p:nvSpPr>
          <p:cNvPr id="26" name="矩形 25"/>
          <p:cNvSpPr/>
          <p:nvPr>
            <p:custDataLst>
              <p:tags r:id="rId22"/>
            </p:custDataLst>
          </p:nvPr>
        </p:nvSpPr>
        <p:spPr>
          <a:xfrm>
            <a:off x="4608163" y="3654134"/>
            <a:ext cx="2000047" cy="590733"/>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dirty="0">
                <a:solidFill>
                  <a:schemeClr val="accent1"/>
                </a:solidFill>
                <a:latin typeface="+mn-ea"/>
                <a:cs typeface="+mn-ea"/>
              </a:rPr>
              <a:t>数据下载的优化策略</a:t>
            </a:r>
            <a:endParaRPr lang="zh-CN" altLang="en-US" sz="2000" b="1" dirty="0">
              <a:solidFill>
                <a:schemeClr val="accent1"/>
              </a:solidFill>
              <a:latin typeface="+mn-ea"/>
              <a:cs typeface="+mn-ea"/>
            </a:endParaRPr>
          </a:p>
        </p:txBody>
      </p:sp>
      <p:sp>
        <p:nvSpPr>
          <p:cNvPr id="13" name="矩形 12"/>
          <p:cNvSpPr/>
          <p:nvPr>
            <p:custDataLst>
              <p:tags r:id="rId23"/>
            </p:custDataLst>
          </p:nvPr>
        </p:nvSpPr>
        <p:spPr>
          <a:xfrm>
            <a:off x="6786888" y="3654134"/>
            <a:ext cx="727660" cy="5907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05</a:t>
            </a:r>
            <a:endParaRPr lang="en-US" altLang="zh-CN" sz="3200" b="1">
              <a:solidFill>
                <a:schemeClr val="accent1"/>
              </a:solidFill>
              <a:latin typeface="+mn-ea"/>
              <a:cs typeface="+mn-ea"/>
            </a:endParaRPr>
          </a:p>
        </p:txBody>
      </p:sp>
      <p:sp>
        <p:nvSpPr>
          <p:cNvPr id="19" name="矩形: 圆角 49"/>
          <p:cNvSpPr/>
          <p:nvPr>
            <p:custDataLst>
              <p:tags r:id="rId24"/>
            </p:custDataLst>
          </p:nvPr>
        </p:nvSpPr>
        <p:spPr>
          <a:xfrm>
            <a:off x="7860030" y="3465195"/>
            <a:ext cx="3949700" cy="2472055"/>
          </a:xfrm>
          <a:prstGeom prst="roundRect">
            <a:avLst>
              <a:gd name="adj" fmla="val 5275"/>
            </a:avLst>
          </a:prstGeom>
          <a:solidFill>
            <a:srgbClr val="FFFFFF"/>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20" name="矩形 19"/>
          <p:cNvSpPr/>
          <p:nvPr>
            <p:custDataLst>
              <p:tags r:id="rId25"/>
            </p:custDataLst>
          </p:nvPr>
        </p:nvSpPr>
        <p:spPr>
          <a:xfrm>
            <a:off x="8339492" y="4298035"/>
            <a:ext cx="2906356" cy="1131491"/>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sz="1600">
                <a:ln>
                  <a:noFill/>
                  <a:prstDash val="sysDot"/>
                </a:ln>
                <a:solidFill>
                  <a:schemeClr val="tx1"/>
                </a:solidFill>
                <a:latin typeface="+mn-ea"/>
                <a:cs typeface="+mn-ea"/>
              </a:rPr>
              <a:t>若</a:t>
            </a:r>
            <a:r>
              <a:rPr lang="en-US" altLang="zh-CN" sz="1600">
                <a:ln>
                  <a:noFill/>
                  <a:prstDash val="sysDot"/>
                </a:ln>
                <a:solidFill>
                  <a:schemeClr val="tx1"/>
                </a:solidFill>
                <a:latin typeface="+mn-ea"/>
                <a:cs typeface="+mn-ea"/>
              </a:rPr>
              <a:t>URL</a:t>
            </a:r>
            <a:r>
              <a:rPr lang="zh-CN" altLang="en-US" sz="1600">
                <a:ln>
                  <a:noFill/>
                  <a:prstDash val="sysDot"/>
                </a:ln>
                <a:solidFill>
                  <a:schemeClr val="tx1"/>
                </a:solidFill>
                <a:latin typeface="+mn-ea"/>
                <a:cs typeface="+mn-ea"/>
              </a:rPr>
              <a:t>处理超时，其状态重置为待处理，以备再次处理。</a:t>
            </a:r>
            <a:endParaRPr lang="zh-CN" altLang="en-US" sz="1600">
              <a:ln>
                <a:noFill/>
                <a:prstDash val="sysDot"/>
              </a:ln>
              <a:solidFill>
                <a:schemeClr val="tx1"/>
              </a:solidFill>
              <a:latin typeface="+mn-ea"/>
              <a:cs typeface="+mn-ea"/>
            </a:endParaRPr>
          </a:p>
        </p:txBody>
      </p:sp>
      <p:sp>
        <p:nvSpPr>
          <p:cNvPr id="21" name="矩形 20"/>
          <p:cNvSpPr/>
          <p:nvPr>
            <p:custDataLst>
              <p:tags r:id="rId26"/>
            </p:custDataLst>
          </p:nvPr>
        </p:nvSpPr>
        <p:spPr>
          <a:xfrm>
            <a:off x="8339492" y="3654134"/>
            <a:ext cx="2000047" cy="590733"/>
          </a:xfrm>
          <a:prstGeom prst="rect">
            <a:avLst/>
          </a:prstGeom>
          <a:noFill/>
        </p:spPr>
        <p:txBody>
          <a:bodyPr wrap="square" lIns="0" tIns="0" rIns="0" bIns="0" rtlCol="0" anchor="ctr" anchorCtr="0">
            <a:noAutofit/>
          </a:bodyPr>
          <a:p>
            <a:pPr>
              <a:spcBef>
                <a:spcPct val="0"/>
              </a:spcBef>
              <a:spcAft>
                <a:spcPct val="0"/>
              </a:spcAft>
              <a:buClr>
                <a:schemeClr val="accent1"/>
              </a:buClr>
              <a:buSzPct val="70000"/>
            </a:pPr>
            <a:r>
              <a:rPr lang="zh-CN" altLang="en-US" sz="2000" b="1">
                <a:solidFill>
                  <a:schemeClr val="accent1"/>
                </a:solidFill>
                <a:latin typeface="+mn-ea"/>
                <a:cs typeface="+mn-ea"/>
              </a:rPr>
              <a:t>错误处理机制</a:t>
            </a:r>
            <a:endParaRPr lang="zh-CN" altLang="en-US" sz="2000" b="1">
              <a:solidFill>
                <a:schemeClr val="accent1"/>
              </a:solidFill>
              <a:latin typeface="+mn-ea"/>
              <a:cs typeface="+mn-ea"/>
            </a:endParaRPr>
          </a:p>
        </p:txBody>
      </p:sp>
      <p:sp>
        <p:nvSpPr>
          <p:cNvPr id="24" name="矩形 23"/>
          <p:cNvSpPr/>
          <p:nvPr>
            <p:custDataLst>
              <p:tags r:id="rId27"/>
            </p:custDataLst>
          </p:nvPr>
        </p:nvSpPr>
        <p:spPr>
          <a:xfrm>
            <a:off x="10518217" y="3654134"/>
            <a:ext cx="727659" cy="590733"/>
          </a:xfrm>
          <a:prstGeom prst="rect">
            <a:avLst/>
          </a:prstGeom>
          <a:noFill/>
        </p:spPr>
        <p:txBody>
          <a:bodyPr wrap="none" lIns="0" tIns="0" rIns="0" bIns="0" rtlCol="0" anchor="ctr" anchorCtr="0">
            <a:noAutofit/>
          </a:bodyPr>
          <a:p>
            <a:pPr algn="r">
              <a:spcBef>
                <a:spcPct val="0"/>
              </a:spcBef>
              <a:spcAft>
                <a:spcPct val="0"/>
              </a:spcAft>
              <a:buClr>
                <a:schemeClr val="accent1"/>
              </a:buClr>
              <a:buSzPct val="70000"/>
            </a:pPr>
            <a:r>
              <a:rPr lang="en-US" altLang="zh-CN" sz="3200" b="1">
                <a:solidFill>
                  <a:schemeClr val="accent1"/>
                </a:solidFill>
                <a:latin typeface="+mn-ea"/>
                <a:cs typeface="+mn-ea"/>
              </a:rPr>
              <a:t>06</a:t>
            </a:r>
            <a:endParaRPr lang="en-US" altLang="zh-CN" sz="3200" b="1">
              <a:solidFill>
                <a:schemeClr val="accent1"/>
              </a:solidFill>
              <a:latin typeface="+mn-ea"/>
              <a:cs typeface="+mn-ea"/>
            </a:endParaRPr>
          </a:p>
        </p:txBody>
      </p:sp>
      <p:sp>
        <p:nvSpPr>
          <p:cNvPr id="2062" name="Rectangle 14"/>
          <p:cNvSpPr>
            <a:spLocks noGrp="1" noChangeArrowheads="1"/>
          </p:cNvSpPr>
          <p:nvPr>
            <p:custDataLst>
              <p:tags r:id="rId28"/>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思考与练习：选择题</a:t>
            </a:r>
            <a:endParaRPr lang="zh-CN" altLang="en-US" sz="3200" dirty="0">
              <a:solidFill>
                <a:srgbClr val="FF0000"/>
              </a:solidFill>
              <a:latin typeface="楷体_GB2312" charset="-122"/>
            </a:endParaRPr>
          </a:p>
        </p:txBody>
      </p:sp>
    </p:spTree>
    <p:custDataLst>
      <p:tags r:id="rId29"/>
    </p:custDataLst>
  </p:cSld>
  <p:clrMapOvr>
    <a:masterClrMapping/>
  </p:clrMapOvr>
  <p:transition>
    <p:cu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0245" y="201930"/>
            <a:ext cx="7380605" cy="763270"/>
          </a:xfrm>
        </p:spPr>
        <p:txBody>
          <a:bodyPr/>
          <a:lstStyle/>
          <a:p>
            <a:r>
              <a:rPr lang="zh-CN" altLang="en-US" sz="3200">
                <a:solidFill>
                  <a:schemeClr val="tx1"/>
                </a:solidFill>
              </a:rPr>
              <a:t>思考与练习：填空题</a:t>
            </a:r>
            <a:endParaRPr lang="zh-CN" altLang="en-US" sz="3200">
              <a:solidFill>
                <a:schemeClr val="tx1"/>
              </a:solidFill>
            </a:endParaRPr>
          </a:p>
        </p:txBody>
      </p:sp>
      <p:pic>
        <p:nvPicPr>
          <p:cNvPr id="129" name="图片 128" descr="C:/Users/Admin/AppData/Roaming/Kingsoft/office6/wppai/generateppt/e295537e-17c3-46d5-83d7-048e73983bf5.jpge295537e-17c3-46d5-83d7-048e73983bf5"/>
          <p:cNvPicPr>
            <a:picLocks noChangeAspect="1"/>
          </p:cNvPicPr>
          <p:nvPr>
            <p:custDataLst>
              <p:tags r:id="rId2"/>
            </p:custDataLst>
          </p:nvPr>
        </p:nvPicPr>
        <p:blipFill rotWithShape="1">
          <a:blip r:embed="rId3"/>
          <a:srcRect t="450" b="451"/>
          <a:stretch>
            <a:fillRect/>
          </a:stretch>
        </p:blipFill>
        <p:spPr>
          <a:xfrm>
            <a:off x="6655720" y="1"/>
            <a:ext cx="5536279" cy="6857999"/>
          </a:xfrm>
          <a:custGeom>
            <a:avLst/>
            <a:gdLst>
              <a:gd name="connsiteX0" fmla="*/ 3428998 w 5536279"/>
              <a:gd name="connsiteY0" fmla="*/ 0 h 6857999"/>
              <a:gd name="connsiteX1" fmla="*/ 5536279 w 5536279"/>
              <a:gd name="connsiteY1" fmla="*/ 0 h 6857999"/>
              <a:gd name="connsiteX2" fmla="*/ 5536279 w 5536279"/>
              <a:gd name="connsiteY2" fmla="*/ 2704204 h 6857999"/>
              <a:gd name="connsiteX3" fmla="*/ 4811483 w 5536279"/>
              <a:gd name="connsiteY3" fmla="*/ 3429000 h 6857999"/>
              <a:gd name="connsiteX4" fmla="*/ 5536279 w 5536279"/>
              <a:gd name="connsiteY4" fmla="*/ 4153796 h 6857999"/>
              <a:gd name="connsiteX5" fmla="*/ 5536279 w 5536279"/>
              <a:gd name="connsiteY5" fmla="*/ 6857999 h 6857999"/>
              <a:gd name="connsiteX6" fmla="*/ 3428999 w 5536279"/>
              <a:gd name="connsiteY6" fmla="*/ 6857999 h 6857999"/>
              <a:gd name="connsiteX7" fmla="*/ 0 w 5536279"/>
              <a:gd name="connsiteY7" fmla="*/ 3429000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36279" h="6857999">
                <a:moveTo>
                  <a:pt x="3428998" y="0"/>
                </a:moveTo>
                <a:lnTo>
                  <a:pt x="5536279" y="0"/>
                </a:lnTo>
                <a:lnTo>
                  <a:pt x="5536279" y="2704204"/>
                </a:lnTo>
                <a:lnTo>
                  <a:pt x="4811483" y="3429000"/>
                </a:lnTo>
                <a:lnTo>
                  <a:pt x="5536279" y="4153796"/>
                </a:lnTo>
                <a:lnTo>
                  <a:pt x="5536279" y="6857999"/>
                </a:lnTo>
                <a:lnTo>
                  <a:pt x="3428999" y="6857999"/>
                </a:lnTo>
                <a:lnTo>
                  <a:pt x="0" y="3429000"/>
                </a:lnTo>
                <a:close/>
              </a:path>
            </a:pathLst>
          </a:custGeom>
          <a:solidFill>
            <a:schemeClr val="accent1">
              <a:alpha val="0"/>
            </a:schemeClr>
          </a:solidFill>
          <a:ln w="9525">
            <a:solidFill>
              <a:schemeClr val="accent1">
                <a:alpha val="10000"/>
              </a:schemeClr>
            </a:solidFill>
          </a:ln>
        </p:spPr>
      </p:pic>
      <p:sp>
        <p:nvSpPr>
          <p:cNvPr id="6" name="边界"/>
          <p:cNvSpPr/>
          <p:nvPr>
            <p:custDataLst>
              <p:tags r:id="rId4"/>
            </p:custDataLst>
          </p:nvPr>
        </p:nvSpPr>
        <p:spPr>
          <a:xfrm>
            <a:off x="783598" y="1289050"/>
            <a:ext cx="5416932" cy="4779880"/>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sz="2800">
              <a:sym typeface="+mn-ea"/>
            </a:endParaRPr>
          </a:p>
        </p:txBody>
      </p:sp>
      <p:sp>
        <p:nvSpPr>
          <p:cNvPr id="13" name="正文"/>
          <p:cNvSpPr txBox="1"/>
          <p:nvPr>
            <p:custDataLst>
              <p:tags r:id="rId5"/>
            </p:custDataLst>
          </p:nvPr>
        </p:nvSpPr>
        <p:spPr>
          <a:xfrm>
            <a:off x="783598" y="1632129"/>
            <a:ext cx="5415604" cy="453899"/>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en-US" altLang="en-US" sz="1600" kern="0" dirty="0">
                <a:ln>
                  <a:noFill/>
                  <a:prstDash val="sysDot"/>
                </a:ln>
                <a:solidFill>
                  <a:schemeClr val="tx1">
                    <a:lumMod val="85000"/>
                    <a:lumOff val="15000"/>
                  </a:schemeClr>
                </a:solidFill>
                <a:latin typeface="+mn-ea"/>
                <a:sym typeface="+mn-ea"/>
              </a:rPr>
              <a:t>Python </a:t>
            </a:r>
            <a:r>
              <a:rPr lang="zh-CN" altLang="en-US" sz="1600" kern="0" dirty="0">
                <a:ln>
                  <a:noFill/>
                  <a:prstDash val="sysDot"/>
                </a:ln>
                <a:solidFill>
                  <a:schemeClr val="tx1">
                    <a:lumMod val="85000"/>
                    <a:lumOff val="15000"/>
                  </a:schemeClr>
                </a:solidFill>
                <a:latin typeface="+mn-ea"/>
                <a:sym typeface="+mn-ea"/>
              </a:rPr>
              <a:t>中使用多线程的两种方法是</a:t>
            </a:r>
            <a:r>
              <a:rPr lang="en-US" altLang="zh-CN" sz="1600" kern="0" dirty="0">
                <a:ln>
                  <a:noFill/>
                  <a:prstDash val="sysDot"/>
                </a:ln>
                <a:solidFill>
                  <a:schemeClr val="tx1">
                    <a:lumMod val="85000"/>
                    <a:lumOff val="15000"/>
                  </a:schemeClr>
                </a:solidFill>
                <a:latin typeface="+mn-ea"/>
                <a:sym typeface="+mn-ea"/>
              </a:rPr>
              <a:t> ________ </a:t>
            </a:r>
            <a:r>
              <a:rPr lang="zh-CN" altLang="en-US" sz="1600" kern="0" dirty="0">
                <a:ln>
                  <a:noFill/>
                  <a:prstDash val="sysDot"/>
                </a:ln>
                <a:solidFill>
                  <a:schemeClr val="tx1">
                    <a:lumMod val="85000"/>
                    <a:lumOff val="15000"/>
                  </a:schemeClr>
                </a:solidFill>
                <a:latin typeface="+mn-ea"/>
                <a:sym typeface="+mn-ea"/>
              </a:rPr>
              <a:t>和</a:t>
            </a:r>
            <a:r>
              <a:rPr lang="en-US" altLang="zh-CN" sz="1600" kern="0" dirty="0">
                <a:ln>
                  <a:noFill/>
                  <a:prstDash val="sysDot"/>
                </a:ln>
                <a:solidFill>
                  <a:schemeClr val="tx1">
                    <a:lumMod val="85000"/>
                    <a:lumOff val="15000"/>
                  </a:schemeClr>
                </a:solidFill>
                <a:latin typeface="+mn-ea"/>
                <a:sym typeface="+mn-ea"/>
              </a:rPr>
              <a:t> ________</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p:txBody>
      </p:sp>
      <p:sp>
        <p:nvSpPr>
          <p:cNvPr id="14" name="标题"/>
          <p:cNvSpPr txBox="1"/>
          <p:nvPr>
            <p:custDataLst>
              <p:tags r:id="rId6"/>
            </p:custDataLst>
          </p:nvPr>
        </p:nvSpPr>
        <p:spPr>
          <a:xfrm>
            <a:off x="1169148" y="1328866"/>
            <a:ext cx="5030719" cy="223632"/>
          </a:xfrm>
          <a:prstGeom prst="rect">
            <a:avLst/>
          </a:prstGeom>
          <a:noFill/>
        </p:spPr>
        <p:txBody>
          <a:bodyPr wrap="square" lIns="0" tIns="0" rIns="0" bIns="0" rtlCol="0" anchor="b" anchorCtr="0">
            <a:noAutofit/>
          </a:bodyPr>
          <a:lstStyle/>
          <a:p>
            <a:pPr indent="0" algn="l" fontAlgn="auto">
              <a:lnSpc>
                <a:spcPct val="120000"/>
              </a:lnSpc>
            </a:pPr>
            <a:r>
              <a:rPr lang="en-US" altLang="en-US" b="1" dirty="0">
                <a:solidFill>
                  <a:schemeClr val="tx1">
                    <a:lumMod val="85000"/>
                    <a:lumOff val="15000"/>
                  </a:schemeClr>
                </a:solidFill>
                <a:uFillTx/>
                <a:latin typeface="+mn-ea"/>
                <a:sym typeface="+mn-ea"/>
              </a:rPr>
              <a:t>Python </a:t>
            </a:r>
            <a:r>
              <a:rPr lang="zh-CN" altLang="en-US" b="1" dirty="0">
                <a:solidFill>
                  <a:schemeClr val="tx1">
                    <a:lumMod val="85000"/>
                    <a:lumOff val="15000"/>
                  </a:schemeClr>
                </a:solidFill>
                <a:uFillTx/>
                <a:latin typeface="+mn-ea"/>
                <a:sym typeface="+mn-ea"/>
              </a:rPr>
              <a:t>多线程方法</a:t>
            </a:r>
            <a:endParaRPr lang="zh-CN" altLang="en-US" b="1" dirty="0">
              <a:solidFill>
                <a:schemeClr val="tx1">
                  <a:lumMod val="85000"/>
                  <a:lumOff val="15000"/>
                </a:schemeClr>
              </a:solidFill>
              <a:uFillTx/>
              <a:latin typeface="+mn-ea"/>
              <a:sym typeface="+mn-ea"/>
            </a:endParaRPr>
          </a:p>
        </p:txBody>
      </p:sp>
      <p:sp>
        <p:nvSpPr>
          <p:cNvPr id="310" name="正文"/>
          <p:cNvSpPr txBox="1"/>
          <p:nvPr>
            <p:custDataLst>
              <p:tags r:id="rId7"/>
            </p:custDataLst>
          </p:nvPr>
        </p:nvSpPr>
        <p:spPr>
          <a:xfrm>
            <a:off x="783598" y="2630177"/>
            <a:ext cx="5415604" cy="453899"/>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创建进程，包含代码和数据，运行</a:t>
            </a:r>
            <a:r>
              <a:rPr lang="en-US" altLang="zh-CN" sz="1600" kern="0" dirty="0">
                <a:ln>
                  <a:noFill/>
                  <a:prstDash val="sysDot"/>
                </a:ln>
                <a:solidFill>
                  <a:schemeClr val="tx1">
                    <a:lumMod val="85000"/>
                    <a:lumOff val="15000"/>
                  </a:schemeClr>
                </a:solidFill>
                <a:latin typeface="+mn-ea"/>
                <a:sym typeface="+mn-ea"/>
              </a:rPr>
              <a:t>Python</a:t>
            </a:r>
            <a:r>
              <a:rPr lang="zh-CN" altLang="en-US" sz="1600" kern="0" dirty="0">
                <a:ln>
                  <a:noFill/>
                  <a:prstDash val="sysDot"/>
                </a:ln>
                <a:solidFill>
                  <a:schemeClr val="tx1">
                    <a:lumMod val="85000"/>
                    <a:lumOff val="15000"/>
                  </a:schemeClr>
                </a:solidFill>
                <a:latin typeface="+mn-ea"/>
                <a:sym typeface="+mn-ea"/>
              </a:rPr>
              <a:t>脚本或计算机程序的基础。</a:t>
            </a:r>
            <a:endParaRPr lang="zh-CN" altLang="en-US" sz="1600" kern="0" dirty="0">
              <a:ln>
                <a:noFill/>
                <a:prstDash val="sysDot"/>
              </a:ln>
              <a:solidFill>
                <a:schemeClr val="tx1">
                  <a:lumMod val="85000"/>
                  <a:lumOff val="15000"/>
                </a:schemeClr>
              </a:solidFill>
              <a:latin typeface="+mn-ea"/>
              <a:sym typeface="+mn-ea"/>
            </a:endParaRPr>
          </a:p>
        </p:txBody>
      </p:sp>
      <p:sp>
        <p:nvSpPr>
          <p:cNvPr id="311" name="标题"/>
          <p:cNvSpPr txBox="1"/>
          <p:nvPr>
            <p:custDataLst>
              <p:tags r:id="rId8"/>
            </p:custDataLst>
          </p:nvPr>
        </p:nvSpPr>
        <p:spPr>
          <a:xfrm>
            <a:off x="1169148" y="2326914"/>
            <a:ext cx="5030719" cy="223632"/>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进程的概念</a:t>
            </a:r>
            <a:endParaRPr lang="zh-CN" altLang="en-US" b="1" dirty="0">
              <a:solidFill>
                <a:schemeClr val="tx1">
                  <a:lumMod val="85000"/>
                  <a:lumOff val="15000"/>
                </a:schemeClr>
              </a:solidFill>
              <a:uFillTx/>
              <a:latin typeface="+mn-ea"/>
              <a:sym typeface="+mn-ea"/>
            </a:endParaRPr>
          </a:p>
        </p:txBody>
      </p:sp>
      <p:sp>
        <p:nvSpPr>
          <p:cNvPr id="314" name="正文"/>
          <p:cNvSpPr txBox="1"/>
          <p:nvPr>
            <p:custDataLst>
              <p:tags r:id="rId9"/>
            </p:custDataLst>
          </p:nvPr>
        </p:nvSpPr>
        <p:spPr>
          <a:xfrm>
            <a:off x="783598" y="3628225"/>
            <a:ext cx="5415604" cy="453899"/>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在采集过程中</a:t>
            </a:r>
            <a:r>
              <a:rPr lang="en-US" altLang="zh-CN" sz="1600" kern="0" dirty="0">
                <a:ln>
                  <a:noFill/>
                  <a:prstDash val="sysDot"/>
                </a:ln>
                <a:solidFill>
                  <a:schemeClr val="tx1">
                    <a:lumMod val="85000"/>
                    <a:lumOff val="15000"/>
                  </a:schemeClr>
                </a:solidFill>
                <a:latin typeface="+mn-ea"/>
                <a:sym typeface="+mn-ea"/>
              </a:rPr>
              <a:t> </a:t>
            </a:r>
            <a:r>
              <a:rPr lang="zh-CN" altLang="en-US" sz="1600" kern="0" dirty="0">
                <a:ln>
                  <a:noFill/>
                  <a:prstDash val="sysDot"/>
                </a:ln>
                <a:solidFill>
                  <a:schemeClr val="tx1">
                    <a:lumMod val="85000"/>
                    <a:lumOff val="15000"/>
                  </a:schemeClr>
                </a:solidFill>
                <a:latin typeface="+mn-ea"/>
                <a:sym typeface="+mn-ea"/>
              </a:rPr>
              <a:t>，如果当前队列中没有更多可以采集的</a:t>
            </a:r>
            <a:r>
              <a:rPr lang="en-US" altLang="zh-CN" sz="1600" kern="0" dirty="0">
                <a:ln>
                  <a:noFill/>
                  <a:prstDash val="sysDot"/>
                </a:ln>
                <a:solidFill>
                  <a:schemeClr val="tx1">
                    <a:lumMod val="85000"/>
                    <a:lumOff val="15000"/>
                  </a:schemeClr>
                </a:solidFill>
                <a:latin typeface="+mn-ea"/>
                <a:sym typeface="+mn-ea"/>
              </a:rPr>
              <a:t> URL </a:t>
            </a:r>
            <a:r>
              <a:rPr lang="zh-CN" altLang="en-US" sz="1600" kern="0" dirty="0">
                <a:ln>
                  <a:noFill/>
                  <a:prstDash val="sysDot"/>
                </a:ln>
                <a:solidFill>
                  <a:schemeClr val="tx1">
                    <a:lumMod val="85000"/>
                    <a:lumOff val="15000"/>
                  </a:schemeClr>
                </a:solidFill>
                <a:latin typeface="+mn-ea"/>
                <a:sym typeface="+mn-ea"/>
              </a:rPr>
              <a:t>，线程就会</a:t>
            </a:r>
            <a:r>
              <a:rPr lang="en-US" altLang="zh-CN" sz="1600" kern="0" dirty="0">
                <a:ln>
                  <a:noFill/>
                  <a:prstDash val="sysDot"/>
                </a:ln>
                <a:solidFill>
                  <a:schemeClr val="tx1">
                    <a:lumMod val="85000"/>
                    <a:lumOff val="15000"/>
                  </a:schemeClr>
                </a:solidFill>
                <a:latin typeface="+mn-ea"/>
                <a:sym typeface="+mn-ea"/>
              </a:rPr>
              <a:t> ________</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p:txBody>
      </p:sp>
      <p:sp>
        <p:nvSpPr>
          <p:cNvPr id="315" name="标题"/>
          <p:cNvSpPr txBox="1"/>
          <p:nvPr>
            <p:custDataLst>
              <p:tags r:id="rId10"/>
            </p:custDataLst>
          </p:nvPr>
        </p:nvSpPr>
        <p:spPr>
          <a:xfrm>
            <a:off x="1169148" y="3324962"/>
            <a:ext cx="5030719" cy="223632"/>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线程在采集过程中的行为</a:t>
            </a:r>
            <a:endParaRPr lang="zh-CN" altLang="en-US" b="1" dirty="0">
              <a:solidFill>
                <a:schemeClr val="tx1">
                  <a:lumMod val="85000"/>
                  <a:lumOff val="15000"/>
                </a:schemeClr>
              </a:solidFill>
              <a:uFillTx/>
              <a:latin typeface="+mn-ea"/>
              <a:sym typeface="+mn-ea"/>
            </a:endParaRPr>
          </a:p>
        </p:txBody>
      </p:sp>
      <p:sp>
        <p:nvSpPr>
          <p:cNvPr id="318" name="正文"/>
          <p:cNvSpPr txBox="1"/>
          <p:nvPr>
            <p:custDataLst>
              <p:tags r:id="rId11"/>
            </p:custDataLst>
          </p:nvPr>
        </p:nvSpPr>
        <p:spPr>
          <a:xfrm>
            <a:off x="783598" y="4626273"/>
            <a:ext cx="5415604" cy="453899"/>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两个线程对应两个</a:t>
            </a:r>
            <a:r>
              <a:rPr lang="en-US" altLang="zh-CN" sz="1600" kern="0" dirty="0">
                <a:ln>
                  <a:noFill/>
                  <a:prstDash val="sysDot"/>
                </a:ln>
                <a:solidFill>
                  <a:schemeClr val="tx1">
                    <a:lumMod val="85000"/>
                    <a:lumOff val="15000"/>
                  </a:schemeClr>
                </a:solidFill>
                <a:latin typeface="+mn-ea"/>
                <a:sym typeface="+mn-ea"/>
              </a:rPr>
              <a:t>URL</a:t>
            </a:r>
            <a:r>
              <a:rPr lang="zh-CN" altLang="en-US" sz="1600" kern="0" dirty="0">
                <a:ln>
                  <a:noFill/>
                  <a:prstDash val="sysDot"/>
                </a:ln>
                <a:solidFill>
                  <a:schemeClr val="tx1">
                    <a:lumMod val="85000"/>
                    <a:lumOff val="15000"/>
                  </a:schemeClr>
                </a:solidFill>
                <a:latin typeface="+mn-ea"/>
                <a:sym typeface="+mn-ea"/>
              </a:rPr>
              <a:t>，一线程下载完，待采集队列状态未知，该线程等待新任务。</a:t>
            </a:r>
            <a:endParaRPr lang="zh-CN" altLang="en-US" sz="1600" kern="0" dirty="0">
              <a:ln>
                <a:noFill/>
                <a:prstDash val="sysDot"/>
              </a:ln>
              <a:solidFill>
                <a:schemeClr val="tx1">
                  <a:lumMod val="85000"/>
                  <a:lumOff val="15000"/>
                </a:schemeClr>
              </a:solidFill>
              <a:latin typeface="+mn-ea"/>
              <a:sym typeface="+mn-ea"/>
            </a:endParaRPr>
          </a:p>
        </p:txBody>
      </p:sp>
      <p:sp>
        <p:nvSpPr>
          <p:cNvPr id="319" name="标题"/>
          <p:cNvSpPr txBox="1"/>
          <p:nvPr>
            <p:custDataLst>
              <p:tags r:id="rId12"/>
            </p:custDataLst>
          </p:nvPr>
        </p:nvSpPr>
        <p:spPr>
          <a:xfrm>
            <a:off x="1169148" y="4323009"/>
            <a:ext cx="5030719" cy="223632"/>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线程与待下载</a:t>
            </a:r>
            <a:r>
              <a:rPr lang="en-US" altLang="zh-CN" b="1" dirty="0">
                <a:solidFill>
                  <a:schemeClr val="tx1">
                    <a:lumMod val="85000"/>
                    <a:lumOff val="15000"/>
                  </a:schemeClr>
                </a:solidFill>
                <a:uFillTx/>
                <a:latin typeface="+mn-ea"/>
                <a:sym typeface="+mn-ea"/>
              </a:rPr>
              <a:t>URL</a:t>
            </a:r>
            <a:r>
              <a:rPr lang="zh-CN" altLang="en-US" b="1" dirty="0">
                <a:solidFill>
                  <a:schemeClr val="tx1">
                    <a:lumMod val="85000"/>
                    <a:lumOff val="15000"/>
                  </a:schemeClr>
                </a:solidFill>
                <a:uFillTx/>
                <a:latin typeface="+mn-ea"/>
                <a:sym typeface="+mn-ea"/>
              </a:rPr>
              <a:t>的关系</a:t>
            </a:r>
            <a:endParaRPr lang="zh-CN" altLang="en-US" b="1" dirty="0">
              <a:solidFill>
                <a:schemeClr val="tx1">
                  <a:lumMod val="85000"/>
                  <a:lumOff val="15000"/>
                </a:schemeClr>
              </a:solidFill>
              <a:uFillTx/>
              <a:latin typeface="+mn-ea"/>
              <a:sym typeface="+mn-ea"/>
            </a:endParaRPr>
          </a:p>
        </p:txBody>
      </p:sp>
      <p:sp>
        <p:nvSpPr>
          <p:cNvPr id="322" name="正文"/>
          <p:cNvSpPr txBox="1"/>
          <p:nvPr>
            <p:custDataLst>
              <p:tags r:id="rId13"/>
            </p:custDataLst>
          </p:nvPr>
        </p:nvSpPr>
        <p:spPr>
          <a:xfrm>
            <a:off x="783598" y="5624321"/>
            <a:ext cx="5415604" cy="453899"/>
          </a:xfrm>
          <a:prstGeom prst="rect">
            <a:avLst/>
          </a:prstGeom>
          <a:noFill/>
        </p:spPr>
        <p:txBody>
          <a:bodyPr wrap="square" lIns="0" tIns="0" rIns="0" bIns="0" rtlCol="0" anchor="t" anchorCtr="0">
            <a:noAutofit/>
          </a:bodyPr>
          <a:lstStyle/>
          <a:p>
            <a:pPr lvl="0" indent="0" algn="just" fontAlgn="auto">
              <a:lnSpc>
                <a:spcPct val="130000"/>
              </a:lnSpc>
              <a:buClrTx/>
              <a:buSzTx/>
              <a:buFontTx/>
            </a:pPr>
            <a:r>
              <a:rPr lang="zh-CN" altLang="en-US" sz="1600" kern="0" dirty="0">
                <a:ln>
                  <a:noFill/>
                  <a:prstDash val="sysDot"/>
                </a:ln>
                <a:solidFill>
                  <a:schemeClr val="tx1">
                    <a:lumMod val="85000"/>
                    <a:lumOff val="15000"/>
                  </a:schemeClr>
                </a:solidFill>
                <a:latin typeface="+mn-ea"/>
                <a:sym typeface="+mn-ea"/>
              </a:rPr>
              <a:t>当添加新</a:t>
            </a:r>
            <a:r>
              <a:rPr lang="en-US" altLang="zh-CN" sz="1600" kern="0" dirty="0">
                <a:ln>
                  <a:noFill/>
                  <a:prstDash val="sysDot"/>
                </a:ln>
                <a:solidFill>
                  <a:schemeClr val="tx1">
                    <a:lumMod val="85000"/>
                    <a:lumOff val="15000"/>
                  </a:schemeClr>
                </a:solidFill>
                <a:latin typeface="+mn-ea"/>
                <a:sym typeface="+mn-ea"/>
              </a:rPr>
              <a:t>URL</a:t>
            </a:r>
            <a:r>
              <a:rPr lang="zh-CN" altLang="en-US" sz="1600" kern="0" dirty="0">
                <a:ln>
                  <a:noFill/>
                  <a:prstDash val="sysDot"/>
                </a:ln>
                <a:solidFill>
                  <a:schemeClr val="tx1">
                    <a:lumMod val="85000"/>
                    <a:lumOff val="15000"/>
                  </a:schemeClr>
                </a:solidFill>
                <a:latin typeface="+mn-ea"/>
                <a:sym typeface="+mn-ea"/>
              </a:rPr>
              <a:t>时，状态为</a:t>
            </a:r>
            <a:r>
              <a:rPr lang="en-US" altLang="zh-CN" sz="1600" kern="0" dirty="0">
                <a:ln>
                  <a:noFill/>
                  <a:prstDash val="sysDot"/>
                </a:ln>
                <a:solidFill>
                  <a:schemeClr val="tx1">
                    <a:lumMod val="85000"/>
                    <a:lumOff val="15000"/>
                  </a:schemeClr>
                </a:solidFill>
                <a:latin typeface="+mn-ea"/>
                <a:sym typeface="+mn-ea"/>
              </a:rPr>
              <a:t>OUTSTANDING</a:t>
            </a:r>
            <a:r>
              <a:rPr lang="zh-CN" altLang="en-US" sz="1600" kern="0" dirty="0">
                <a:ln>
                  <a:noFill/>
                  <a:prstDash val="sysDot"/>
                </a:ln>
                <a:solidFill>
                  <a:schemeClr val="tx1">
                    <a:lumMod val="85000"/>
                    <a:lumOff val="15000"/>
                  </a:schemeClr>
                </a:solidFill>
                <a:latin typeface="+mn-ea"/>
                <a:sym typeface="+mn-ea"/>
              </a:rPr>
              <a:t>；准备下载时，状态为</a:t>
            </a:r>
            <a:r>
              <a:rPr lang="en-US" altLang="zh-CN" sz="1600" kern="0" dirty="0">
                <a:ln>
                  <a:noFill/>
                  <a:prstDash val="sysDot"/>
                </a:ln>
                <a:solidFill>
                  <a:schemeClr val="tx1">
                    <a:lumMod val="85000"/>
                    <a:lumOff val="15000"/>
                  </a:schemeClr>
                </a:solidFill>
                <a:latin typeface="+mn-ea"/>
                <a:sym typeface="+mn-ea"/>
              </a:rPr>
              <a:t>PROCESSING</a:t>
            </a:r>
            <a:r>
              <a:rPr lang="zh-CN" altLang="en-US" sz="1600" kern="0" dirty="0">
                <a:ln>
                  <a:noFill/>
                  <a:prstDash val="sysDot"/>
                </a:ln>
                <a:solidFill>
                  <a:schemeClr val="tx1">
                    <a:lumMod val="85000"/>
                    <a:lumOff val="15000"/>
                  </a:schemeClr>
                </a:solidFill>
                <a:latin typeface="+mn-ea"/>
                <a:sym typeface="+mn-ea"/>
              </a:rPr>
              <a:t>；下载结束后，状态为</a:t>
            </a:r>
            <a:r>
              <a:rPr lang="en-US" altLang="zh-CN" sz="1600" kern="0" dirty="0">
                <a:ln>
                  <a:noFill/>
                  <a:prstDash val="sysDot"/>
                </a:ln>
                <a:solidFill>
                  <a:schemeClr val="tx1">
                    <a:lumMod val="85000"/>
                    <a:lumOff val="15000"/>
                  </a:schemeClr>
                </a:solidFill>
                <a:latin typeface="+mn-ea"/>
                <a:sym typeface="+mn-ea"/>
              </a:rPr>
              <a:t>COMPLETE</a:t>
            </a:r>
            <a:r>
              <a:rPr lang="zh-CN" altLang="en-US" sz="1600" kern="0" dirty="0">
                <a:ln>
                  <a:noFill/>
                  <a:prstDash val="sysDot"/>
                </a:ln>
                <a:solidFill>
                  <a:schemeClr val="tx1">
                    <a:lumMod val="85000"/>
                    <a:lumOff val="15000"/>
                  </a:schemeClr>
                </a:solidFill>
                <a:latin typeface="+mn-ea"/>
                <a:sym typeface="+mn-ea"/>
              </a:rPr>
              <a:t>。</a:t>
            </a:r>
            <a:endParaRPr lang="zh-CN" altLang="en-US" sz="1600" kern="0" dirty="0">
              <a:ln>
                <a:noFill/>
                <a:prstDash val="sysDot"/>
              </a:ln>
              <a:solidFill>
                <a:schemeClr val="tx1">
                  <a:lumMod val="85000"/>
                  <a:lumOff val="15000"/>
                </a:schemeClr>
              </a:solidFill>
              <a:latin typeface="+mn-ea"/>
              <a:sym typeface="+mn-ea"/>
            </a:endParaRPr>
          </a:p>
        </p:txBody>
      </p:sp>
      <p:sp>
        <p:nvSpPr>
          <p:cNvPr id="323" name="标题"/>
          <p:cNvSpPr txBox="1"/>
          <p:nvPr>
            <p:custDataLst>
              <p:tags r:id="rId14"/>
            </p:custDataLst>
          </p:nvPr>
        </p:nvSpPr>
        <p:spPr>
          <a:xfrm>
            <a:off x="1169148" y="5321057"/>
            <a:ext cx="5030719" cy="223632"/>
          </a:xfrm>
          <a:prstGeom prst="rect">
            <a:avLst/>
          </a:prstGeom>
          <a:noFill/>
        </p:spPr>
        <p:txBody>
          <a:bodyPr wrap="square" lIns="0" tIns="0" rIns="0" bIns="0" rtlCol="0" anchor="b" anchorCtr="0">
            <a:noAutofit/>
          </a:bodyPr>
          <a:lstStyle/>
          <a:p>
            <a:pPr indent="0" algn="l" fontAlgn="auto">
              <a:lnSpc>
                <a:spcPct val="120000"/>
              </a:lnSpc>
            </a:pPr>
            <a:r>
              <a:rPr lang="zh-CN" altLang="en-US" b="1" dirty="0">
                <a:solidFill>
                  <a:schemeClr val="tx1">
                    <a:lumMod val="85000"/>
                    <a:lumOff val="15000"/>
                  </a:schemeClr>
                </a:solidFill>
                <a:uFillTx/>
                <a:latin typeface="+mn-ea"/>
                <a:sym typeface="+mn-ea"/>
              </a:rPr>
              <a:t>队列状态的定义与转换</a:t>
            </a:r>
            <a:endParaRPr lang="zh-CN" altLang="en-US" b="1" dirty="0">
              <a:solidFill>
                <a:schemeClr val="tx1">
                  <a:lumMod val="85000"/>
                  <a:lumOff val="15000"/>
                </a:schemeClr>
              </a:solidFill>
              <a:uFillTx/>
              <a:latin typeface="+mn-ea"/>
              <a:sym typeface="+mn-ea"/>
            </a:endParaRPr>
          </a:p>
        </p:txBody>
      </p:sp>
      <p:sp>
        <p:nvSpPr>
          <p:cNvPr id="30" name="圆角矩形 29"/>
          <p:cNvSpPr/>
          <p:nvPr>
            <p:custDataLst>
              <p:tags r:id="rId15"/>
            </p:custDataLst>
          </p:nvPr>
        </p:nvSpPr>
        <p:spPr>
          <a:xfrm>
            <a:off x="784262" y="1289050"/>
            <a:ext cx="301272" cy="301272"/>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latin typeface="+mn-ea"/>
              <a:cs typeface="微软雅黑" panose="020B0503020204020204" charset="-122"/>
              <a:sym typeface="+mn-ea"/>
            </a:endParaRPr>
          </a:p>
        </p:txBody>
      </p:sp>
      <p:pic>
        <p:nvPicPr>
          <p:cNvPr id="44" name="图片 43" descr="32313538333935363b32313538333934333bb6d4bbb0"/>
          <p:cNvPicPr>
            <a:picLocks noChangeAspect="1"/>
          </p:cNvPicPr>
          <p:nvPr>
            <p:custDataLst>
              <p:tags r:id="rId16"/>
            </p:custDataLst>
          </p:nvPr>
        </p:nvPicPr>
        <p:blipFill>
          <a:blip r:embed="rId17">
            <a:extLst>
              <a:ext uri="{96DAC541-7B7A-43D3-8B79-37D633B846F1}">
                <asvg:svgBlip xmlns:asvg="http://schemas.microsoft.com/office/drawing/2016/SVG/main" r:embed="rId18"/>
              </a:ext>
            </a:extLst>
          </a:blip>
          <a:stretch>
            <a:fillRect/>
          </a:stretch>
        </p:blipFill>
        <p:spPr>
          <a:xfrm>
            <a:off x="834695" y="1339483"/>
            <a:ext cx="200406" cy="200406"/>
          </a:xfrm>
          <a:prstGeom prst="rect">
            <a:avLst/>
          </a:prstGeom>
        </p:spPr>
      </p:pic>
      <p:sp>
        <p:nvSpPr>
          <p:cNvPr id="312" name="圆角矩形 311"/>
          <p:cNvSpPr/>
          <p:nvPr>
            <p:custDataLst>
              <p:tags r:id="rId19"/>
            </p:custDataLst>
          </p:nvPr>
        </p:nvSpPr>
        <p:spPr>
          <a:xfrm>
            <a:off x="784262" y="2287098"/>
            <a:ext cx="301272" cy="301272"/>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latin typeface="+mn-ea"/>
              <a:cs typeface="微软雅黑" panose="020B0503020204020204" charset="-122"/>
              <a:sym typeface="+mn-ea"/>
            </a:endParaRPr>
          </a:p>
        </p:txBody>
      </p:sp>
      <p:pic>
        <p:nvPicPr>
          <p:cNvPr id="50" name="图片 49" descr="32313538333935363b32313538333934373bcec4bcfebcd0"/>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834695" y="2337531"/>
            <a:ext cx="200406" cy="200406"/>
          </a:xfrm>
          <a:prstGeom prst="rect">
            <a:avLst/>
          </a:prstGeom>
        </p:spPr>
      </p:pic>
      <p:sp>
        <p:nvSpPr>
          <p:cNvPr id="320" name="圆角矩形 319"/>
          <p:cNvSpPr/>
          <p:nvPr>
            <p:custDataLst>
              <p:tags r:id="rId23"/>
            </p:custDataLst>
          </p:nvPr>
        </p:nvSpPr>
        <p:spPr>
          <a:xfrm>
            <a:off x="784262" y="4283194"/>
            <a:ext cx="301272" cy="301272"/>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latin typeface="+mn-ea"/>
              <a:cs typeface="微软雅黑" panose="020B0503020204020204" charset="-122"/>
              <a:sym typeface="+mn-ea"/>
            </a:endParaRPr>
          </a:p>
        </p:txBody>
      </p:sp>
      <p:pic>
        <p:nvPicPr>
          <p:cNvPr id="15" name="图片 14" descr="32313538333935363b32313538333934313bb8f6c8cbd0c5cfa2"/>
          <p:cNvPicPr>
            <a:picLocks noChangeAspect="1"/>
          </p:cNvPicPr>
          <p:nvPr>
            <p:custDataLst>
              <p:tags r:id="rId24"/>
            </p:custDataLst>
          </p:nvPr>
        </p:nvPicPr>
        <p:blipFill>
          <a:blip r:embed="rId25">
            <a:extLst>
              <a:ext uri="{96DAC541-7B7A-43D3-8B79-37D633B846F1}">
                <asvg:svgBlip xmlns:asvg="http://schemas.microsoft.com/office/drawing/2016/SVG/main" r:embed="rId26"/>
              </a:ext>
            </a:extLst>
          </a:blip>
          <a:stretch>
            <a:fillRect/>
          </a:stretch>
        </p:blipFill>
        <p:spPr>
          <a:xfrm>
            <a:off x="834695" y="4333627"/>
            <a:ext cx="200406" cy="200406"/>
          </a:xfrm>
          <a:prstGeom prst="rect">
            <a:avLst/>
          </a:prstGeom>
        </p:spPr>
      </p:pic>
      <p:sp>
        <p:nvSpPr>
          <p:cNvPr id="324" name="圆角矩形 323"/>
          <p:cNvSpPr/>
          <p:nvPr>
            <p:custDataLst>
              <p:tags r:id="rId27"/>
            </p:custDataLst>
          </p:nvPr>
        </p:nvSpPr>
        <p:spPr>
          <a:xfrm>
            <a:off x="784262" y="5281242"/>
            <a:ext cx="301272" cy="301272"/>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latin typeface="+mn-ea"/>
              <a:cs typeface="微软雅黑" panose="020B0503020204020204" charset="-122"/>
              <a:sym typeface="+mn-ea"/>
            </a:endParaRPr>
          </a:p>
        </p:txBody>
      </p:sp>
      <p:pic>
        <p:nvPicPr>
          <p:cNvPr id="26" name="图片 25" descr="文件"/>
          <p:cNvPicPr>
            <a:picLocks noChangeAspect="1"/>
          </p:cNvPicPr>
          <p:nvPr>
            <p:custDataLst>
              <p:tags r:id="rId28"/>
            </p:custDataLst>
          </p:nvPr>
        </p:nvPicPr>
        <p:blipFill>
          <a:blip r:embed="rId29">
            <a:extLst>
              <a:ext uri="{96DAC541-7B7A-43D3-8B79-37D633B846F1}">
                <asvg:svgBlip xmlns:asvg="http://schemas.microsoft.com/office/drawing/2016/SVG/main" r:embed="rId30"/>
              </a:ext>
            </a:extLst>
          </a:blip>
          <a:stretch>
            <a:fillRect/>
          </a:stretch>
        </p:blipFill>
        <p:spPr>
          <a:xfrm>
            <a:off x="834695" y="5331675"/>
            <a:ext cx="200406" cy="200406"/>
          </a:xfrm>
          <a:prstGeom prst="rect">
            <a:avLst/>
          </a:prstGeom>
        </p:spPr>
      </p:pic>
      <p:sp>
        <p:nvSpPr>
          <p:cNvPr id="316" name="圆角矩形 315"/>
          <p:cNvSpPr/>
          <p:nvPr>
            <p:custDataLst>
              <p:tags r:id="rId31"/>
            </p:custDataLst>
          </p:nvPr>
        </p:nvSpPr>
        <p:spPr>
          <a:xfrm>
            <a:off x="784262" y="3285146"/>
            <a:ext cx="301272" cy="301272"/>
          </a:xfrm>
          <a:prstGeom prst="roundRect">
            <a:avLst>
              <a:gd name="adj" fmla="val 10363"/>
            </a:avLst>
          </a:prstGeom>
          <a:solidFill>
            <a:schemeClr val="accent1"/>
          </a:solidFill>
          <a:ln>
            <a:noFill/>
          </a:ln>
        </p:spPr>
        <p:style>
          <a:lnRef idx="2">
            <a:srgbClr val="376FFF">
              <a:shade val="50000"/>
            </a:srgbClr>
          </a:lnRef>
          <a:fillRef idx="1">
            <a:srgbClr val="376FFF"/>
          </a:fillRef>
          <a:effectRef idx="0">
            <a:srgbClr val="376FFF"/>
          </a:effectRef>
          <a:fontRef idx="minor">
            <a:srgbClr val="FFFFFF"/>
          </a:fontRef>
        </p:style>
        <p:txBody>
          <a:bodyPr vertOverflow="overflow" horzOverflow="overflow" vert="horz" wrap="none" numCol="1" spcCol="0" rtlCol="0" fromWordArt="0" anchor="ctr" anchorCtr="0" forceAA="0" compatLnSpc="1">
            <a:noAutofit/>
          </a:bodyPr>
          <a:lstStyle>
            <a:defPPr>
              <a:defRPr lang="zh-CN"/>
            </a:defPPr>
            <a:lvl1pPr marL="0" algn="l" defTabSz="914400" rtl="0" eaLnBrk="1" latinLnBrk="0" hangingPunct="1">
              <a:defRPr sz="1800" kern="1200">
                <a:solidFill>
                  <a:srgbClr val="FFFFFF"/>
                </a:solidFill>
                <a:latin typeface="+mn-lt"/>
                <a:ea typeface="+mn-ea"/>
                <a:cs typeface="+mn-cs"/>
              </a:defRPr>
            </a:lvl1pPr>
            <a:lvl2pPr marL="457200" algn="l" defTabSz="914400" rtl="0" eaLnBrk="1" latinLnBrk="0" hangingPunct="1">
              <a:defRPr sz="1800" kern="1200">
                <a:solidFill>
                  <a:srgbClr val="FFFFFF"/>
                </a:solidFill>
                <a:latin typeface="+mn-lt"/>
                <a:ea typeface="+mn-ea"/>
                <a:cs typeface="+mn-cs"/>
              </a:defRPr>
            </a:lvl2pPr>
            <a:lvl3pPr marL="914400" algn="l" defTabSz="914400" rtl="0" eaLnBrk="1" latinLnBrk="0" hangingPunct="1">
              <a:defRPr sz="1800" kern="1200">
                <a:solidFill>
                  <a:srgbClr val="FFFFFF"/>
                </a:solidFill>
                <a:latin typeface="+mn-lt"/>
                <a:ea typeface="+mn-ea"/>
                <a:cs typeface="+mn-cs"/>
              </a:defRPr>
            </a:lvl3pPr>
            <a:lvl4pPr marL="1371600" algn="l" defTabSz="914400" rtl="0" eaLnBrk="1" latinLnBrk="0" hangingPunct="1">
              <a:defRPr sz="1800" kern="1200">
                <a:solidFill>
                  <a:srgbClr val="FFFFFF"/>
                </a:solidFill>
                <a:latin typeface="+mn-lt"/>
                <a:ea typeface="+mn-ea"/>
                <a:cs typeface="+mn-cs"/>
              </a:defRPr>
            </a:lvl4pPr>
            <a:lvl5pPr marL="1828800" algn="l" defTabSz="914400" rtl="0" eaLnBrk="1" latinLnBrk="0" hangingPunct="1">
              <a:defRPr sz="1800" kern="1200">
                <a:solidFill>
                  <a:srgbClr val="FFFFFF"/>
                </a:solidFill>
                <a:latin typeface="+mn-lt"/>
                <a:ea typeface="+mn-ea"/>
                <a:cs typeface="+mn-cs"/>
              </a:defRPr>
            </a:lvl5pPr>
            <a:lvl6pPr marL="2286000" algn="l" defTabSz="914400" rtl="0" eaLnBrk="1" latinLnBrk="0" hangingPunct="1">
              <a:defRPr sz="1800" kern="1200">
                <a:solidFill>
                  <a:srgbClr val="FFFFFF"/>
                </a:solidFill>
                <a:latin typeface="+mn-lt"/>
                <a:ea typeface="+mn-ea"/>
                <a:cs typeface="+mn-cs"/>
              </a:defRPr>
            </a:lvl6pPr>
            <a:lvl7pPr marL="2743200" algn="l" defTabSz="914400" rtl="0" eaLnBrk="1" latinLnBrk="0" hangingPunct="1">
              <a:defRPr sz="1800" kern="1200">
                <a:solidFill>
                  <a:srgbClr val="FFFFFF"/>
                </a:solidFill>
                <a:latin typeface="+mn-lt"/>
                <a:ea typeface="+mn-ea"/>
                <a:cs typeface="+mn-cs"/>
              </a:defRPr>
            </a:lvl7pPr>
            <a:lvl8pPr marL="3200400" algn="l" defTabSz="914400" rtl="0" eaLnBrk="1" latinLnBrk="0" hangingPunct="1">
              <a:defRPr sz="1800" kern="1200">
                <a:solidFill>
                  <a:srgbClr val="FFFFFF"/>
                </a:solidFill>
                <a:latin typeface="+mn-lt"/>
                <a:ea typeface="+mn-ea"/>
                <a:cs typeface="+mn-cs"/>
              </a:defRPr>
            </a:lvl8pPr>
            <a:lvl9pPr marL="3657600" algn="l" defTabSz="914400" rtl="0" eaLnBrk="1" latinLnBrk="0" hangingPunct="1">
              <a:defRPr sz="1800" kern="1200">
                <a:solidFill>
                  <a:srgbClr val="FFFFFF"/>
                </a:solidFill>
                <a:latin typeface="+mn-lt"/>
                <a:ea typeface="+mn-ea"/>
                <a:cs typeface="+mn-cs"/>
              </a:defRPr>
            </a:lvl9pPr>
          </a:lstStyle>
          <a:p>
            <a:pPr lvl="0" algn="ctr">
              <a:buClrTx/>
              <a:buSzTx/>
              <a:buFontTx/>
            </a:pPr>
            <a:endParaRPr lang="en-US" altLang="zh-CN" sz="2400" b="1">
              <a:latin typeface="+mn-ea"/>
              <a:cs typeface="微软雅黑" panose="020B0503020204020204" charset="-122"/>
              <a:sym typeface="+mn-ea"/>
            </a:endParaRPr>
          </a:p>
        </p:txBody>
      </p:sp>
      <p:pic>
        <p:nvPicPr>
          <p:cNvPr id="47" name="图片 46" descr="32313538333935363b32313538333935323bd3cabcfe"/>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834695" y="3335579"/>
            <a:ext cx="200406" cy="200406"/>
          </a:xfrm>
          <a:prstGeom prst="rect">
            <a:avLst/>
          </a:prstGeom>
        </p:spPr>
      </p:pic>
    </p:spTree>
    <p:custDataLst>
      <p:tags r:id="rId35"/>
    </p:custDataLst>
  </p:cSld>
  <p:clrMapOvr>
    <a:masterClrMapping/>
  </p:clrMapOvr>
  <p:transition>
    <p:cut/>
  </p:transition>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8" name="椭圆 7"/>
          <p:cNvSpPr>
            <a:spLocks noChangeAspect="1"/>
          </p:cNvSpPr>
          <p:nvPr>
            <p:custDataLst>
              <p:tags r:id="rId2"/>
            </p:custDataLst>
          </p:nvPr>
        </p:nvSpPr>
        <p:spPr>
          <a:xfrm>
            <a:off x="1371892"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9" name="矩形 8"/>
          <p:cNvSpPr/>
          <p:nvPr>
            <p:custDataLst>
              <p:tags r:id="rId3"/>
            </p:custDataLst>
          </p:nvPr>
        </p:nvSpPr>
        <p:spPr>
          <a:xfrm>
            <a:off x="1750695" y="3816985"/>
            <a:ext cx="3459480" cy="1577340"/>
          </a:xfrm>
          <a:prstGeom prst="rect">
            <a:avLst/>
          </a:prstGeom>
        </p:spPr>
        <p:txBody>
          <a:bodyPr wrap="square" lIns="0" tIns="0" rIns="0" bIns="0">
            <a:noAutofit/>
          </a:bodyPr>
          <a:p>
            <a:pPr>
              <a:lnSpc>
                <a:spcPct val="150000"/>
              </a:lnSpc>
              <a:spcBef>
                <a:spcPct val="0"/>
              </a:spcBef>
              <a:spcAft>
                <a:spcPct val="0"/>
              </a:spcAft>
            </a:pPr>
            <a:r>
              <a:rPr lang="zh-CN" altLang="en-US">
                <a:solidFill>
                  <a:schemeClr val="tx1">
                    <a:lumMod val="85000"/>
                    <a:lumOff val="15000"/>
                  </a:schemeClr>
                </a:solidFill>
                <a:latin typeface="+mn-ea"/>
                <a:cs typeface="+mn-ea"/>
              </a:rPr>
              <a:t>简述</a:t>
            </a:r>
            <a:r>
              <a:rPr lang="en-US" altLang="zh-CN">
                <a:solidFill>
                  <a:schemeClr val="tx1">
                    <a:lumMod val="85000"/>
                    <a:lumOff val="15000"/>
                  </a:schemeClr>
                </a:solidFill>
                <a:latin typeface="+mn-ea"/>
                <a:cs typeface="+mn-ea"/>
              </a:rPr>
              <a:t> Python </a:t>
            </a:r>
            <a:r>
              <a:rPr lang="zh-CN" altLang="en-US">
                <a:solidFill>
                  <a:schemeClr val="tx1">
                    <a:lumMod val="85000"/>
                    <a:lumOff val="15000"/>
                  </a:schemeClr>
                </a:solidFill>
                <a:latin typeface="+mn-ea"/>
                <a:cs typeface="+mn-ea"/>
              </a:rPr>
              <a:t>多线程的实现方法。</a:t>
            </a:r>
            <a:r>
              <a:rPr lang="en-US" altLang="zh-CN">
                <a:solidFill>
                  <a:schemeClr val="tx1">
                    <a:lumMod val="85000"/>
                    <a:lumOff val="15000"/>
                  </a:schemeClr>
                </a:solidFill>
                <a:latin typeface="+mn-ea"/>
                <a:cs typeface="+mn-ea"/>
              </a:rPr>
              <a:t>
</a:t>
            </a:r>
            <a:r>
              <a:rPr lang="zh-CN" altLang="en-US">
                <a:solidFill>
                  <a:schemeClr val="tx1">
                    <a:lumMod val="85000"/>
                    <a:lumOff val="15000"/>
                  </a:schemeClr>
                </a:solidFill>
                <a:latin typeface="+mn-ea"/>
                <a:cs typeface="+mn-ea"/>
              </a:rPr>
              <a:t>多线程的优势有哪些？</a:t>
            </a:r>
            <a:endParaRPr lang="zh-CN" altLang="en-US">
              <a:solidFill>
                <a:schemeClr val="tx1">
                  <a:lumMod val="85000"/>
                  <a:lumOff val="15000"/>
                </a:schemeClr>
              </a:solidFill>
              <a:latin typeface="+mn-ea"/>
              <a:cs typeface="+mn-ea"/>
            </a:endParaRPr>
          </a:p>
        </p:txBody>
      </p:sp>
      <p:sp>
        <p:nvSpPr>
          <p:cNvPr id="10" name="矩形 9"/>
          <p:cNvSpPr/>
          <p:nvPr>
            <p:custDataLst>
              <p:tags r:id="rId4"/>
            </p:custDataLst>
          </p:nvPr>
        </p:nvSpPr>
        <p:spPr>
          <a:xfrm>
            <a:off x="1935775" y="3351274"/>
            <a:ext cx="2905141" cy="368302"/>
          </a:xfrm>
          <a:prstGeom prst="rect">
            <a:avLst/>
          </a:prstGeom>
          <a:noFill/>
        </p:spPr>
        <p:txBody>
          <a:bodyPr wrap="square" lIns="0" tIns="0" rIns="0" bIns="0" rtlCol="0" anchor="b" anchorCtr="0">
            <a:noAutofit/>
          </a:bodyPr>
          <a:p>
            <a:pPr>
              <a:spcBef>
                <a:spcPct val="0"/>
              </a:spcBef>
              <a:spcAft>
                <a:spcPct val="0"/>
              </a:spcAft>
            </a:pPr>
            <a:r>
              <a:rPr lang="zh-CN" altLang="en-US" sz="2400" b="1" kern="0">
                <a:solidFill>
                  <a:schemeClr val="accent1"/>
                </a:solidFill>
                <a:latin typeface="+mn-ea"/>
                <a:cs typeface="+mn-ea"/>
              </a:rPr>
              <a:t>简答题</a:t>
            </a:r>
            <a:endParaRPr lang="zh-CN" altLang="en-US" sz="2400" b="1" kern="0">
              <a:solidFill>
                <a:schemeClr val="accent1"/>
              </a:solidFill>
              <a:latin typeface="+mn-ea"/>
              <a:cs typeface="+mn-ea"/>
            </a:endParaRPr>
          </a:p>
        </p:txBody>
      </p:sp>
      <p:sp>
        <p:nvSpPr>
          <p:cNvPr id="11" name="椭圆 10"/>
          <p:cNvSpPr>
            <a:spLocks noChangeAspect="1"/>
          </p:cNvSpPr>
          <p:nvPr>
            <p:custDataLst>
              <p:tags r:id="rId5"/>
            </p:custDataLst>
          </p:nvPr>
        </p:nvSpPr>
        <p:spPr>
          <a:xfrm>
            <a:off x="6470335" y="2276848"/>
            <a:ext cx="4032022" cy="4032022"/>
          </a:xfrm>
          <a:prstGeom prst="ellipse">
            <a:avLst/>
          </a:prstGeom>
          <a:noFill/>
          <a:ln w="19050">
            <a:solidFill>
              <a:schemeClr val="accent1">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p>
            <a:pPr algn="ctr"/>
            <a:endParaRPr lang="zh-CN" altLang="en-US" sz="1800"/>
          </a:p>
        </p:txBody>
      </p:sp>
      <p:sp>
        <p:nvSpPr>
          <p:cNvPr id="12" name="矩形 11"/>
          <p:cNvSpPr/>
          <p:nvPr>
            <p:custDataLst>
              <p:tags r:id="rId6"/>
            </p:custDataLst>
          </p:nvPr>
        </p:nvSpPr>
        <p:spPr>
          <a:xfrm>
            <a:off x="6903720" y="3816985"/>
            <a:ext cx="3598545" cy="1577340"/>
          </a:xfrm>
          <a:prstGeom prst="rect">
            <a:avLst/>
          </a:prstGeom>
        </p:spPr>
        <p:txBody>
          <a:bodyPr wrap="square" lIns="0" tIns="0" rIns="0" bIns="0">
            <a:noAutofit/>
          </a:bodyPr>
          <a:p>
            <a:pPr>
              <a:lnSpc>
                <a:spcPct val="150000"/>
              </a:lnSpc>
              <a:spcBef>
                <a:spcPct val="0"/>
              </a:spcBef>
              <a:spcAft>
                <a:spcPct val="0"/>
              </a:spcAft>
            </a:pPr>
            <a:r>
              <a:rPr lang="en-US" altLang="en-US" dirty="0">
                <a:solidFill>
                  <a:schemeClr val="tx1">
                    <a:lumMod val="85000"/>
                    <a:lumOff val="15000"/>
                  </a:schemeClr>
                </a:solidFill>
                <a:latin typeface="+mn-ea"/>
                <a:cs typeface="+mn-ea"/>
              </a:rPr>
              <a:t>"Fill blanks in Robots protocol for NoSpider, restrict HTML files only. Import requests, complete code to print submitted URL."</a:t>
            </a:r>
            <a:endParaRPr lang="en-US" altLang="en-US" dirty="0">
              <a:solidFill>
                <a:schemeClr val="tx1">
                  <a:lumMod val="85000"/>
                  <a:lumOff val="15000"/>
                </a:schemeClr>
              </a:solidFill>
              <a:latin typeface="+mn-ea"/>
              <a:cs typeface="+mn-ea"/>
            </a:endParaRPr>
          </a:p>
        </p:txBody>
      </p:sp>
      <p:sp>
        <p:nvSpPr>
          <p:cNvPr id="14" name="矩形 13"/>
          <p:cNvSpPr/>
          <p:nvPr>
            <p:custDataLst>
              <p:tags r:id="rId7"/>
            </p:custDataLst>
          </p:nvPr>
        </p:nvSpPr>
        <p:spPr>
          <a:xfrm>
            <a:off x="7034218" y="3351274"/>
            <a:ext cx="2905141" cy="368302"/>
          </a:xfrm>
          <a:prstGeom prst="rect">
            <a:avLst/>
          </a:prstGeom>
          <a:noFill/>
        </p:spPr>
        <p:txBody>
          <a:bodyPr wrap="square" lIns="0" tIns="0" rIns="0" bIns="0" rtlCol="0" anchor="b" anchorCtr="0">
            <a:noAutofit/>
          </a:bodyPr>
          <a:p>
            <a:pPr>
              <a:spcBef>
                <a:spcPct val="0"/>
              </a:spcBef>
              <a:spcAft>
                <a:spcPct val="0"/>
              </a:spcAft>
            </a:pPr>
            <a:r>
              <a:rPr lang="en-US" altLang="en-US" sz="2400" b="1" kern="0">
                <a:solidFill>
                  <a:schemeClr val="accent1"/>
                </a:solidFill>
                <a:latin typeface="+mn-ea"/>
                <a:cs typeface="+mn-ea"/>
              </a:rPr>
              <a:t>robots</a:t>
            </a:r>
            <a:r>
              <a:rPr lang="zh-CN" altLang="en-US" sz="2400" b="1" kern="0">
                <a:solidFill>
                  <a:schemeClr val="accent1"/>
                </a:solidFill>
                <a:latin typeface="+mn-ea"/>
                <a:cs typeface="+mn-ea"/>
              </a:rPr>
              <a:t>协议限制</a:t>
            </a:r>
            <a:r>
              <a:rPr lang="en-US" altLang="zh-CN" sz="2400" b="1" kern="0">
                <a:solidFill>
                  <a:schemeClr val="accent1"/>
                </a:solidFill>
                <a:latin typeface="+mn-ea"/>
                <a:cs typeface="+mn-ea"/>
              </a:rPr>
              <a:t>NoSpider</a:t>
            </a:r>
            <a:endParaRPr lang="en-US" altLang="zh-CN" sz="2400" b="1" kern="0">
              <a:solidFill>
                <a:schemeClr val="accent1"/>
              </a:solidFill>
              <a:latin typeface="+mn-ea"/>
              <a:cs typeface="+mn-ea"/>
            </a:endParaRPr>
          </a:p>
        </p:txBody>
      </p:sp>
      <p:pic>
        <p:nvPicPr>
          <p:cNvPr id="15" name="图片 14" descr="C:/Users/Admin/AppData/Roaming/Kingsoft/office6/wppai/generateppt/e1258f65-81b3-4a40-8090-e5b19f8b45a1.jpge1258f65-81b3-4a40-8090-e5b19f8b45a1"/>
          <p:cNvPicPr>
            <a:picLocks noChangeAspect="1"/>
          </p:cNvPicPr>
          <p:nvPr>
            <p:custDataLst>
              <p:tags r:id="rId8"/>
            </p:custDataLst>
          </p:nvPr>
        </p:nvPicPr>
        <p:blipFill rotWithShape="1">
          <a:blip r:embed="rId9"/>
          <a:srcRect/>
          <a:stretch>
            <a:fillRect/>
          </a:stretch>
        </p:blipFill>
        <p:spPr>
          <a:xfrm>
            <a:off x="9124649" y="1587869"/>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pic>
        <p:nvPicPr>
          <p:cNvPr id="17" name="图片 16" descr="C:/Users/Admin/AppData/Roaming/Kingsoft/office6/wppai/generateppt/9bd9a6bce489db57c2a7c514a9b7bda1.jpg9bd9a6bce489db57c2a7c514a9b7bda1"/>
          <p:cNvPicPr>
            <a:picLocks noChangeAspect="1"/>
          </p:cNvPicPr>
          <p:nvPr>
            <p:custDataLst>
              <p:tags r:id="rId10"/>
            </p:custDataLst>
          </p:nvPr>
        </p:nvPicPr>
        <p:blipFill rotWithShape="1">
          <a:blip r:embed="rId11"/>
          <a:srcRect t="16676" b="16676"/>
          <a:stretch>
            <a:fillRect/>
          </a:stretch>
        </p:blipFill>
        <p:spPr>
          <a:xfrm>
            <a:off x="4026206" y="1587869"/>
            <a:ext cx="1695723" cy="1695723"/>
          </a:xfrm>
          <a:custGeom>
            <a:avLst/>
            <a:gdLst>
              <a:gd name="connsiteX0" fmla="*/ 847857 w 1695714"/>
              <a:gd name="connsiteY0" fmla="*/ 0 h 1695714"/>
              <a:gd name="connsiteX1" fmla="*/ 1695714 w 1695714"/>
              <a:gd name="connsiteY1" fmla="*/ 847857 h 1695714"/>
              <a:gd name="connsiteX2" fmla="*/ 847857 w 1695714"/>
              <a:gd name="connsiteY2" fmla="*/ 1695714 h 1695714"/>
              <a:gd name="connsiteX3" fmla="*/ 0 w 1695714"/>
              <a:gd name="connsiteY3" fmla="*/ 847857 h 1695714"/>
              <a:gd name="connsiteX4" fmla="*/ 847857 w 1695714"/>
              <a:gd name="connsiteY4" fmla="*/ 0 h 16957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5714" h="1695714">
                <a:moveTo>
                  <a:pt x="847857" y="0"/>
                </a:moveTo>
                <a:cubicBezTo>
                  <a:pt x="1316115" y="0"/>
                  <a:pt x="1695714" y="379599"/>
                  <a:pt x="1695714" y="847857"/>
                </a:cubicBezTo>
                <a:cubicBezTo>
                  <a:pt x="1695714" y="1316115"/>
                  <a:pt x="1316115" y="1695714"/>
                  <a:pt x="847857" y="1695714"/>
                </a:cubicBezTo>
                <a:cubicBezTo>
                  <a:pt x="379599" y="1695714"/>
                  <a:pt x="0" y="1316115"/>
                  <a:pt x="0" y="847857"/>
                </a:cubicBezTo>
                <a:cubicBezTo>
                  <a:pt x="0" y="379599"/>
                  <a:pt x="379599" y="0"/>
                  <a:pt x="847857" y="0"/>
                </a:cubicBezTo>
                <a:close/>
              </a:path>
            </a:pathLst>
          </a:custGeom>
          <a:solidFill>
            <a:schemeClr val="accent1"/>
          </a:solidFill>
          <a:ln w="12700" cap="flat" cmpd="sng" algn="ctr">
            <a:solidFill>
              <a:schemeClr val="accent1">
                <a:alpha val="20000"/>
              </a:schemeClr>
            </a:solidFill>
            <a:prstDash val="solid"/>
            <a:round/>
            <a:headEnd type="none" w="med" len="med"/>
            <a:tailEnd type="none" w="med" len="med"/>
          </a:ln>
        </p:spPr>
      </p:pic>
      <p:sp>
        <p:nvSpPr>
          <p:cNvPr id="2062" name="Rectangle 14"/>
          <p:cNvSpPr>
            <a:spLocks noGrp="1" noChangeArrowheads="1"/>
          </p:cNvSpPr>
          <p:nvPr>
            <p:custDataLst>
              <p:tags r:id="rId12"/>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rgbClr val="FF0000"/>
                </a:solidFill>
                <a:latin typeface="楷体_GB2312" charset="-122"/>
              </a:rPr>
              <a:t>思考与练习</a:t>
            </a:r>
            <a:endParaRPr lang="zh-CN" altLang="en-US" sz="3200" dirty="0">
              <a:solidFill>
                <a:srgbClr val="FF0000"/>
              </a:solidFill>
              <a:latin typeface="楷体_GB2312" charset="-122"/>
            </a:endParaRPr>
          </a:p>
        </p:txBody>
      </p:sp>
    </p:spTree>
    <p:custDataLst>
      <p:tags r:id="rId13"/>
    </p:custDataLst>
  </p:cSld>
  <p:clrMapOvr>
    <a:masterClrMapping/>
  </p:clrMapOvr>
  <p:transition>
    <p:cut/>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标题"/>
          <p:cNvSpPr>
            <a:spLocks noGrp="1"/>
          </p:cNvSpPr>
          <p:nvPr>
            <p:ph type="ctrTitle"/>
            <p:custDataLst>
              <p:tags r:id="rId1"/>
            </p:custDataLst>
          </p:nvPr>
        </p:nvSpPr>
        <p:spPr/>
        <p:txBody>
          <a:bodyPr/>
          <a:p>
            <a:r>
              <a:rPr altLang="en-US">
                <a:solidFill>
                  <a:schemeClr val="tx1"/>
                </a:solidFill>
              </a:rPr>
              <a:t>感谢观看</a:t>
            </a:r>
            <a:endParaRPr altLang="en-US">
              <a:solidFill>
                <a:schemeClr val="tx1"/>
              </a:solidFill>
            </a:endParaRPr>
          </a:p>
        </p:txBody>
      </p:sp>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任意多边形 8"/>
          <p:cNvSpPr/>
          <p:nvPr>
            <p:custDataLst>
              <p:tags r:id="rId1"/>
            </p:custDataLst>
          </p:nvPr>
        </p:nvSpPr>
        <p:spPr>
          <a:xfrm>
            <a:off x="6922135" y="103505"/>
            <a:ext cx="5280660" cy="6681470"/>
          </a:xfrm>
          <a:custGeom>
            <a:avLst/>
            <a:gdLst>
              <a:gd name="idx" fmla="cos wd2 2700000"/>
              <a:gd name="idy" fmla="sin hd2 2700000"/>
              <a:gd name="il" fmla="+- hc 0 idx"/>
              <a:gd name="ir" fmla="+- hc idx 0"/>
              <a:gd name="it" fmla="+- vc 0 idy"/>
              <a:gd name="ib" fmla="+- vc idy 0"/>
            </a:gdLst>
            <a:ahLst/>
            <a:cxnLst>
              <a:cxn ang="3">
                <a:pos x="hc" y="t"/>
              </a:cxn>
              <a:cxn ang="3">
                <a:pos x="il" y="it"/>
              </a:cxn>
              <a:cxn ang="cd2">
                <a:pos x="l" y="vc"/>
              </a:cxn>
              <a:cxn ang="cd4">
                <a:pos x="il" y="ib"/>
              </a:cxn>
              <a:cxn ang="cd4">
                <a:pos x="hc" y="b"/>
              </a:cxn>
              <a:cxn ang="cd4">
                <a:pos x="ir" y="ib"/>
              </a:cxn>
              <a:cxn ang="0">
                <a:pos x="r" y="vc"/>
              </a:cxn>
              <a:cxn ang="3">
                <a:pos x="ir" y="it"/>
              </a:cxn>
            </a:cxnLst>
            <a:rect l="l" t="t" r="r" b="b"/>
            <a:pathLst>
              <a:path w="8316" h="10522">
                <a:moveTo>
                  <a:pt x="5703" y="0"/>
                </a:moveTo>
                <a:cubicBezTo>
                  <a:pt x="6632" y="0"/>
                  <a:pt x="7510" y="205"/>
                  <a:pt x="8286" y="569"/>
                </a:cubicBezTo>
                <a:lnTo>
                  <a:pt x="8316" y="584"/>
                </a:lnTo>
                <a:lnTo>
                  <a:pt x="8316" y="9938"/>
                </a:lnTo>
                <a:lnTo>
                  <a:pt x="8286" y="9953"/>
                </a:lnTo>
                <a:cubicBezTo>
                  <a:pt x="7510" y="10317"/>
                  <a:pt x="6632" y="10522"/>
                  <a:pt x="5703" y="10522"/>
                </a:cubicBezTo>
                <a:cubicBezTo>
                  <a:pt x="2554" y="10522"/>
                  <a:pt x="0" y="8166"/>
                  <a:pt x="0" y="5262"/>
                </a:cubicBezTo>
                <a:cubicBezTo>
                  <a:pt x="0" y="2356"/>
                  <a:pt x="2554" y="0"/>
                  <a:pt x="5703" y="0"/>
                </a:cubicBezTo>
                <a:close/>
              </a:path>
            </a:pathLst>
          </a:custGeom>
          <a:solidFill>
            <a:schemeClr val="accent1">
              <a:lumMod val="40000"/>
              <a:lumOff val="60000"/>
              <a:alpha val="35000"/>
            </a:schemeClr>
          </a:solidFill>
          <a:ln>
            <a:solidFill>
              <a:schemeClr val="accent1">
                <a:alpha val="15000"/>
              </a:schemeClr>
            </a:solidFill>
          </a:ln>
        </p:spPr>
        <p:style>
          <a:lnRef idx="2">
            <a:schemeClr val="accent1">
              <a:lumMod val="75000"/>
            </a:schemeClr>
          </a:lnRef>
          <a:fillRef idx="1">
            <a:schemeClr val="accent1"/>
          </a:fillRef>
          <a:effectRef idx="0">
            <a:srgbClr val="FFFFFF"/>
          </a:effectRef>
          <a:fontRef idx="minor">
            <a:schemeClr val="lt1"/>
          </a:fontRef>
        </p:style>
        <p:txBody>
          <a:bodyPr wrap="square" rtlCol="0" anchor="ctr">
            <a:noAutofit/>
          </a:bodyPr>
          <a:p>
            <a:pPr algn="ctr"/>
            <a:endParaRPr lang="zh-CN" altLang="en-US" sz="1800"/>
          </a:p>
        </p:txBody>
      </p:sp>
      <p:pic>
        <p:nvPicPr>
          <p:cNvPr id="18" name="图片 17" descr="C:/Users/Admin/AppData/Roaming/Kingsoft/office6/wppai/generateppt/23960424-4965-4339-9514-2993ab8e82e7.jpg23960424-4965-4339-9514-2993ab8e82e7"/>
          <p:cNvPicPr>
            <a:picLocks noChangeAspect="1"/>
          </p:cNvPicPr>
          <p:nvPr>
            <p:custDataLst>
              <p:tags r:id="rId2"/>
            </p:custDataLst>
          </p:nvPr>
        </p:nvPicPr>
        <p:blipFill>
          <a:blip r:embed="rId3"/>
          <a:srcRect l="78" r="78"/>
          <a:stretch>
            <a:fillRect/>
          </a:stretch>
        </p:blipFill>
        <p:spPr>
          <a:xfrm>
            <a:off x="7077075" y="229870"/>
            <a:ext cx="5126355" cy="6417945"/>
          </a:xfrm>
          <a:custGeom>
            <a:avLst/>
            <a:gdLst/>
            <a:ahLst/>
            <a:cxnLst>
              <a:cxn ang="3">
                <a:pos x="hc" y="t"/>
              </a:cxn>
              <a:cxn ang="cd2">
                <a:pos x="l" y="vc"/>
              </a:cxn>
              <a:cxn ang="cd4">
                <a:pos x="hc" y="b"/>
              </a:cxn>
              <a:cxn ang="0">
                <a:pos x="r" y="vc"/>
              </a:cxn>
            </a:cxnLst>
            <a:rect l="l" t="t" r="r" b="b"/>
            <a:pathLst>
              <a:path w="8073" h="10107">
                <a:moveTo>
                  <a:pt x="5479" y="0"/>
                </a:moveTo>
                <a:cubicBezTo>
                  <a:pt x="6400" y="0"/>
                  <a:pt x="7269" y="210"/>
                  <a:pt x="8031" y="581"/>
                </a:cubicBezTo>
                <a:lnTo>
                  <a:pt x="8073" y="602"/>
                </a:lnTo>
                <a:lnTo>
                  <a:pt x="8073" y="9505"/>
                </a:lnTo>
                <a:lnTo>
                  <a:pt x="8031" y="9526"/>
                </a:lnTo>
                <a:cubicBezTo>
                  <a:pt x="7269" y="9897"/>
                  <a:pt x="6400" y="10107"/>
                  <a:pt x="5479" y="10107"/>
                </a:cubicBezTo>
                <a:cubicBezTo>
                  <a:pt x="2453" y="10107"/>
                  <a:pt x="0" y="7844"/>
                  <a:pt x="0" y="5054"/>
                </a:cubicBezTo>
                <a:cubicBezTo>
                  <a:pt x="0" y="2263"/>
                  <a:pt x="2453" y="0"/>
                  <a:pt x="5479" y="0"/>
                </a:cubicBezTo>
                <a:close/>
              </a:path>
            </a:pathLst>
          </a:custGeom>
          <a:solidFill>
            <a:schemeClr val="accent1">
              <a:alpha val="35000"/>
            </a:schemeClr>
          </a:solidFill>
          <a:ln>
            <a:solidFill>
              <a:schemeClr val="accent1">
                <a:alpha val="10000"/>
              </a:schemeClr>
            </a:solidFill>
          </a:ln>
        </p:spPr>
      </p:pic>
      <p:sp>
        <p:nvSpPr>
          <p:cNvPr id="2" name="标题 1"/>
          <p:cNvSpPr>
            <a:spLocks noGrp="1"/>
          </p:cNvSpPr>
          <p:nvPr>
            <p:ph type="title"/>
            <p:custDataLst>
              <p:tags r:id="rId4"/>
            </p:custDataLst>
          </p:nvPr>
        </p:nvSpPr>
        <p:spPr>
          <a:xfrm>
            <a:off x="784225" y="229870"/>
            <a:ext cx="6292850" cy="763270"/>
          </a:xfrm>
        </p:spPr>
        <p:txBody>
          <a:bodyPr/>
          <a:lstStyle/>
          <a:p>
            <a:r>
              <a:rPr lang="zh-CN" altLang="en-US" sz="3200">
                <a:solidFill>
                  <a:schemeClr val="tx1"/>
                </a:solidFill>
              </a:rPr>
              <a:t>任务实施</a:t>
            </a:r>
            <a:endParaRPr lang="zh-CN" altLang="en-US" sz="3200">
              <a:solidFill>
                <a:schemeClr val="tx1"/>
              </a:solidFill>
            </a:endParaRPr>
          </a:p>
        </p:txBody>
      </p:sp>
      <p:sp>
        <p:nvSpPr>
          <p:cNvPr id="3" name="边界"/>
          <p:cNvSpPr/>
          <p:nvPr>
            <p:custDataLst>
              <p:tags r:id="rId5"/>
            </p:custDataLst>
          </p:nvPr>
        </p:nvSpPr>
        <p:spPr>
          <a:xfrm>
            <a:off x="598964" y="1685823"/>
            <a:ext cx="5184457" cy="4574745"/>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4" name="矩形 3"/>
          <p:cNvSpPr/>
          <p:nvPr>
            <p:custDataLst>
              <p:tags r:id="rId6"/>
            </p:custDataLst>
          </p:nvPr>
        </p:nvSpPr>
        <p:spPr>
          <a:xfrm>
            <a:off x="601505" y="1679472"/>
            <a:ext cx="478878" cy="424893"/>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1"/>
                </a:solidFill>
                <a:latin typeface="+mn-ea"/>
                <a:cs typeface="+mn-ea"/>
              </a:rPr>
              <a:t>01</a:t>
            </a:r>
            <a:endParaRPr lang="en-US" altLang="zh-CN" sz="2400" b="1" dirty="0">
              <a:solidFill>
                <a:schemeClr val="accent1"/>
              </a:solidFill>
              <a:latin typeface="+mn-ea"/>
              <a:cs typeface="+mn-ea"/>
            </a:endParaRPr>
          </a:p>
        </p:txBody>
      </p:sp>
      <p:sp>
        <p:nvSpPr>
          <p:cNvPr id="10" name="矩形 9"/>
          <p:cNvSpPr/>
          <p:nvPr>
            <p:custDataLst>
              <p:tags r:id="rId7"/>
            </p:custDataLst>
          </p:nvPr>
        </p:nvSpPr>
        <p:spPr>
          <a:xfrm>
            <a:off x="1117854" y="1680107"/>
            <a:ext cx="4667472" cy="424893"/>
          </a:xfrm>
          <a:prstGeom prst="rect">
            <a:avLst/>
          </a:prstGeom>
          <a:noFill/>
        </p:spPr>
        <p:txBody>
          <a:bodyPr wrap="square" bIns="36195" rtlCol="0" anchor="ctr" anchorCtr="0">
            <a:noAutofit/>
          </a:bodyPr>
          <a:p>
            <a:pPr>
              <a:spcBef>
                <a:spcPct val="0"/>
              </a:spcBef>
              <a:spcAft>
                <a:spcPct val="0"/>
              </a:spcAft>
            </a:pPr>
            <a:r>
              <a:rPr lang="zh-CN" altLang="en-US" sz="2400" b="1" dirty="0">
                <a:solidFill>
                  <a:schemeClr val="accent1"/>
                </a:solidFill>
                <a:latin typeface="+mn-ea"/>
                <a:cs typeface="+mn-ea"/>
              </a:rPr>
              <a:t>寻找一个大型的目标网站</a:t>
            </a:r>
            <a:endParaRPr lang="zh-CN" altLang="en-US" sz="2400" b="1" dirty="0">
              <a:solidFill>
                <a:schemeClr val="accent1"/>
              </a:solidFill>
              <a:latin typeface="+mn-ea"/>
              <a:cs typeface="+mn-ea"/>
            </a:endParaRPr>
          </a:p>
        </p:txBody>
      </p:sp>
      <p:sp>
        <p:nvSpPr>
          <p:cNvPr id="11" name="矩形 10"/>
          <p:cNvSpPr/>
          <p:nvPr>
            <p:custDataLst>
              <p:tags r:id="rId8"/>
            </p:custDataLst>
          </p:nvPr>
        </p:nvSpPr>
        <p:spPr>
          <a:xfrm>
            <a:off x="1116584" y="2132310"/>
            <a:ext cx="4667472" cy="1682424"/>
          </a:xfrm>
          <a:prstGeom prst="rect">
            <a:avLst/>
          </a:prstGeom>
          <a:ln>
            <a:no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900" dirty="0">
                <a:ln>
                  <a:noFill/>
                  <a:prstDash val="sysDot"/>
                </a:ln>
                <a:solidFill>
                  <a:schemeClr val="tx1">
                    <a:lumMod val="85000"/>
                    <a:lumOff val="15000"/>
                  </a:schemeClr>
                </a:solidFill>
                <a:latin typeface="+mn-ea"/>
                <a:cs typeface="+mn-ea"/>
                <a:sym typeface="+mn-ea"/>
              </a:rPr>
              <a:t>从</a:t>
            </a:r>
            <a:r>
              <a:rPr lang="en-US" altLang="zh-CN" sz="1900" dirty="0">
                <a:ln>
                  <a:noFill/>
                  <a:prstDash val="sysDot"/>
                </a:ln>
                <a:solidFill>
                  <a:schemeClr val="tx1">
                    <a:lumMod val="85000"/>
                    <a:lumOff val="15000"/>
                  </a:schemeClr>
                </a:solidFill>
                <a:latin typeface="+mn-ea"/>
                <a:cs typeface="+mn-ea"/>
                <a:sym typeface="+mn-ea"/>
              </a:rPr>
              <a:t>Alexa</a:t>
            </a:r>
            <a:r>
              <a:rPr lang="zh-CN" altLang="en-US" sz="1900" dirty="0">
                <a:ln>
                  <a:noFill/>
                  <a:prstDash val="sysDot"/>
                </a:ln>
                <a:solidFill>
                  <a:schemeClr val="tx1">
                    <a:lumMod val="85000"/>
                    <a:lumOff val="15000"/>
                  </a:schemeClr>
                </a:solidFill>
                <a:latin typeface="+mn-ea"/>
                <a:cs typeface="+mn-ea"/>
                <a:sym typeface="+mn-ea"/>
              </a:rPr>
              <a:t>前</a:t>
            </a:r>
            <a:r>
              <a:rPr lang="en-US" altLang="zh-CN" sz="1900" dirty="0">
                <a:ln>
                  <a:noFill/>
                  <a:prstDash val="sysDot"/>
                </a:ln>
                <a:solidFill>
                  <a:schemeClr val="tx1">
                    <a:lumMod val="85000"/>
                    <a:lumOff val="15000"/>
                  </a:schemeClr>
                </a:solidFill>
                <a:latin typeface="+mn-ea"/>
                <a:cs typeface="+mn-ea"/>
                <a:sym typeface="+mn-ea"/>
              </a:rPr>
              <a:t>1000</a:t>
            </a:r>
            <a:r>
              <a:rPr lang="zh-CN" altLang="en-US" sz="1900" dirty="0">
                <a:ln>
                  <a:noFill/>
                  <a:prstDash val="sysDot"/>
                </a:ln>
                <a:solidFill>
                  <a:schemeClr val="tx1">
                    <a:lumMod val="85000"/>
                    <a:lumOff val="15000"/>
                  </a:schemeClr>
                </a:solidFill>
                <a:latin typeface="+mn-ea"/>
                <a:cs typeface="+mn-ea"/>
                <a:sym typeface="+mn-ea"/>
              </a:rPr>
              <a:t>网站列表中提取</a:t>
            </a:r>
            <a:r>
              <a:rPr lang="en-US" altLang="zh-CN" sz="1900" dirty="0">
                <a:ln>
                  <a:noFill/>
                  <a:prstDash val="sysDot"/>
                </a:ln>
                <a:solidFill>
                  <a:schemeClr val="tx1">
                    <a:lumMod val="85000"/>
                    <a:lumOff val="15000"/>
                  </a:schemeClr>
                </a:solidFill>
                <a:latin typeface="+mn-ea"/>
                <a:cs typeface="+mn-ea"/>
                <a:sym typeface="+mn-ea"/>
              </a:rPr>
              <a:t>URL</a:t>
            </a:r>
            <a:r>
              <a:rPr lang="zh-CN" altLang="en-US" sz="1900" dirty="0">
                <a:ln>
                  <a:noFill/>
                  <a:prstDash val="sysDot"/>
                </a:ln>
                <a:solidFill>
                  <a:schemeClr val="tx1">
                    <a:lumMod val="85000"/>
                    <a:lumOff val="15000"/>
                  </a:schemeClr>
                </a:solidFill>
                <a:latin typeface="+mn-ea"/>
                <a:cs typeface="+mn-ea"/>
                <a:sym typeface="+mn-ea"/>
              </a:rPr>
              <a:t>，通过</a:t>
            </a:r>
            <a:r>
              <a:rPr lang="en-US" altLang="zh-CN" sz="1900" dirty="0">
                <a:ln>
                  <a:noFill/>
                  <a:prstDash val="sysDot"/>
                </a:ln>
                <a:solidFill>
                  <a:schemeClr val="tx1">
                    <a:lumMod val="85000"/>
                    <a:lumOff val="15000"/>
                  </a:schemeClr>
                </a:solidFill>
                <a:latin typeface="+mn-ea"/>
                <a:cs typeface="+mn-ea"/>
                <a:sym typeface="+mn-ea"/>
              </a:rPr>
              <a:t>CSV</a:t>
            </a:r>
            <a:r>
              <a:rPr lang="zh-CN" altLang="en-US" sz="1900" dirty="0">
                <a:ln>
                  <a:noFill/>
                  <a:prstDash val="sysDot"/>
                </a:ln>
                <a:solidFill>
                  <a:schemeClr val="tx1">
                    <a:lumMod val="85000"/>
                    <a:lumOff val="15000"/>
                  </a:schemeClr>
                </a:solidFill>
                <a:latin typeface="+mn-ea"/>
                <a:cs typeface="+mn-ea"/>
                <a:sym typeface="+mn-ea"/>
              </a:rPr>
              <a:t>文件获取域名，设置</a:t>
            </a:r>
            <a:r>
              <a:rPr lang="en-US" altLang="zh-CN" sz="1900" dirty="0">
                <a:ln>
                  <a:noFill/>
                  <a:prstDash val="sysDot"/>
                </a:ln>
                <a:solidFill>
                  <a:schemeClr val="tx1">
                    <a:lumMod val="85000"/>
                    <a:lumOff val="15000"/>
                  </a:schemeClr>
                </a:solidFill>
                <a:latin typeface="+mn-ea"/>
                <a:cs typeface="+mn-ea"/>
                <a:sym typeface="+mn-ea"/>
              </a:rPr>
              <a:t>maxurls</a:t>
            </a:r>
            <a:r>
              <a:rPr lang="zh-CN" altLang="en-US" sz="1900" dirty="0">
                <a:ln>
                  <a:noFill/>
                  <a:prstDash val="sysDot"/>
                </a:ln>
                <a:solidFill>
                  <a:schemeClr val="tx1">
                    <a:lumMod val="85000"/>
                    <a:lumOff val="15000"/>
                  </a:schemeClr>
                </a:solidFill>
                <a:latin typeface="+mn-ea"/>
                <a:cs typeface="+mn-ea"/>
                <a:sym typeface="+mn-ea"/>
              </a:rPr>
              <a:t>参数限制数量，默认为</a:t>
            </a:r>
            <a:r>
              <a:rPr lang="en-US" altLang="zh-CN" sz="1900" dirty="0">
                <a:ln>
                  <a:noFill/>
                  <a:prstDash val="sysDot"/>
                </a:ln>
                <a:solidFill>
                  <a:schemeClr val="tx1">
                    <a:lumMod val="85000"/>
                    <a:lumOff val="15000"/>
                  </a:schemeClr>
                </a:solidFill>
                <a:latin typeface="+mn-ea"/>
                <a:cs typeface="+mn-ea"/>
                <a:sym typeface="+mn-ea"/>
              </a:rPr>
              <a:t>1000</a:t>
            </a:r>
            <a:r>
              <a:rPr lang="zh-CN" altLang="en-US" sz="1900" dirty="0">
                <a:ln>
                  <a:noFill/>
                  <a:prstDash val="sysDot"/>
                </a:ln>
                <a:solidFill>
                  <a:schemeClr val="tx1">
                    <a:lumMod val="85000"/>
                    <a:lumOff val="15000"/>
                  </a:schemeClr>
                </a:solidFill>
                <a:latin typeface="+mn-ea"/>
                <a:cs typeface="+mn-ea"/>
                <a:sym typeface="+mn-ea"/>
              </a:rPr>
              <a:t>个。</a:t>
            </a:r>
            <a:endParaRPr lang="zh-CN" altLang="en-US" sz="1900" dirty="0">
              <a:ln>
                <a:noFill/>
                <a:prstDash val="sysDot"/>
              </a:ln>
              <a:solidFill>
                <a:schemeClr val="tx1">
                  <a:lumMod val="85000"/>
                  <a:lumOff val="15000"/>
                </a:schemeClr>
              </a:solidFill>
              <a:latin typeface="+mn-ea"/>
              <a:cs typeface="+mn-ea"/>
              <a:sym typeface="+mn-ea"/>
            </a:endParaRPr>
          </a:p>
        </p:txBody>
      </p:sp>
      <p:sp>
        <p:nvSpPr>
          <p:cNvPr id="13" name="矩形 12"/>
          <p:cNvSpPr/>
          <p:nvPr>
            <p:custDataLst>
              <p:tags r:id="rId9"/>
            </p:custDataLst>
          </p:nvPr>
        </p:nvSpPr>
        <p:spPr>
          <a:xfrm>
            <a:off x="601505" y="4124036"/>
            <a:ext cx="478878" cy="424893"/>
          </a:xfrm>
          <a:prstGeom prst="rect">
            <a:avLst/>
          </a:prstGeom>
          <a:noFill/>
        </p:spPr>
        <p:txBody>
          <a:bodyPr wrap="none" lIns="0" rtlCol="0">
            <a:normAutofit fontScale="80000"/>
          </a:bodyPr>
          <a:p>
            <a:pPr algn="l">
              <a:spcBef>
                <a:spcPct val="0"/>
              </a:spcBef>
              <a:spcAft>
                <a:spcPct val="0"/>
              </a:spcAft>
            </a:pPr>
            <a:r>
              <a:rPr lang="en-US" altLang="zh-CN" sz="2400" b="1" dirty="0">
                <a:solidFill>
                  <a:schemeClr val="accent1"/>
                </a:solidFill>
                <a:latin typeface="+mn-ea"/>
                <a:cs typeface="+mn-ea"/>
              </a:rPr>
              <a:t>02</a:t>
            </a:r>
            <a:endParaRPr lang="en-US" altLang="zh-CN" sz="2400" b="1" dirty="0">
              <a:solidFill>
                <a:schemeClr val="accent1"/>
              </a:solidFill>
              <a:latin typeface="+mn-ea"/>
              <a:cs typeface="+mn-ea"/>
            </a:endParaRPr>
          </a:p>
        </p:txBody>
      </p:sp>
      <p:sp>
        <p:nvSpPr>
          <p:cNvPr id="14" name="矩形 13"/>
          <p:cNvSpPr/>
          <p:nvPr>
            <p:custDataLst>
              <p:tags r:id="rId10"/>
            </p:custDataLst>
          </p:nvPr>
        </p:nvSpPr>
        <p:spPr>
          <a:xfrm>
            <a:off x="1117854" y="4124036"/>
            <a:ext cx="4667472" cy="424893"/>
          </a:xfrm>
          <a:prstGeom prst="rect">
            <a:avLst/>
          </a:prstGeom>
          <a:noFill/>
        </p:spPr>
        <p:txBody>
          <a:bodyPr wrap="square" bIns="36195" rtlCol="0" anchor="ctr" anchorCtr="0">
            <a:noAutofit/>
          </a:bodyPr>
          <a:p>
            <a:pPr>
              <a:spcBef>
                <a:spcPct val="0"/>
              </a:spcBef>
              <a:spcAft>
                <a:spcPct val="0"/>
              </a:spcAft>
            </a:pPr>
            <a:r>
              <a:rPr lang="zh-CN" altLang="en-US" sz="2400" b="1" dirty="0">
                <a:solidFill>
                  <a:schemeClr val="accent1"/>
                </a:solidFill>
                <a:latin typeface="+mn-ea"/>
                <a:cs typeface="+mn-ea"/>
              </a:rPr>
              <a:t>串行采集</a:t>
            </a:r>
            <a:endParaRPr lang="zh-CN" altLang="en-US" sz="2400" b="1" dirty="0">
              <a:solidFill>
                <a:schemeClr val="accent1"/>
              </a:solidFill>
              <a:latin typeface="+mn-ea"/>
              <a:cs typeface="+mn-ea"/>
            </a:endParaRPr>
          </a:p>
        </p:txBody>
      </p:sp>
      <p:sp>
        <p:nvSpPr>
          <p:cNvPr id="15" name="矩形 14"/>
          <p:cNvSpPr/>
          <p:nvPr>
            <p:custDataLst>
              <p:tags r:id="rId11"/>
            </p:custDataLst>
          </p:nvPr>
        </p:nvSpPr>
        <p:spPr>
          <a:xfrm>
            <a:off x="1116584" y="4578779"/>
            <a:ext cx="4667472" cy="1682424"/>
          </a:xfrm>
          <a:prstGeom prst="rect">
            <a:avLst/>
          </a:prstGeom>
          <a:ln>
            <a:no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900" dirty="0">
                <a:ln>
                  <a:noFill/>
                  <a:prstDash val="sysDot"/>
                </a:ln>
                <a:solidFill>
                  <a:schemeClr val="tx1">
                    <a:lumMod val="85000"/>
                    <a:lumOff val="15000"/>
                  </a:schemeClr>
                </a:solidFill>
                <a:latin typeface="+mn-ea"/>
                <a:cs typeface="+mn-ea"/>
                <a:sym typeface="+mn-ea"/>
              </a:rPr>
              <a:t>使用链接网络数据采集结合</a:t>
            </a:r>
            <a:r>
              <a:rPr lang="en-US" altLang="zh-CN" sz="1900" dirty="0">
                <a:ln>
                  <a:noFill/>
                  <a:prstDash val="sysDot"/>
                </a:ln>
                <a:solidFill>
                  <a:schemeClr val="tx1">
                    <a:lumMod val="85000"/>
                    <a:lumOff val="15000"/>
                  </a:schemeClr>
                </a:solidFill>
                <a:latin typeface="+mn-ea"/>
                <a:cs typeface="+mn-ea"/>
                <a:sym typeface="+mn-ea"/>
              </a:rPr>
              <a:t>AlexaCallback</a:t>
            </a:r>
            <a:r>
              <a:rPr lang="zh-CN" altLang="en-US" sz="1900" dirty="0">
                <a:ln>
                  <a:noFill/>
                  <a:prstDash val="sysDot"/>
                </a:ln>
                <a:solidFill>
                  <a:schemeClr val="tx1">
                    <a:lumMod val="85000"/>
                    <a:lumOff val="15000"/>
                  </a:schemeClr>
                </a:solidFill>
                <a:latin typeface="+mn-ea"/>
                <a:cs typeface="+mn-ea"/>
                <a:sym typeface="+mn-ea"/>
              </a:rPr>
              <a:t>，平均处理每个</a:t>
            </a:r>
            <a:r>
              <a:rPr lang="en-US" altLang="zh-CN" sz="1900" dirty="0">
                <a:ln>
                  <a:noFill/>
                  <a:prstDash val="sysDot"/>
                </a:ln>
                <a:solidFill>
                  <a:schemeClr val="tx1">
                    <a:lumMod val="85000"/>
                    <a:lumOff val="15000"/>
                  </a:schemeClr>
                </a:solidFill>
                <a:latin typeface="+mn-ea"/>
                <a:cs typeface="+mn-ea"/>
                <a:sym typeface="+mn-ea"/>
              </a:rPr>
              <a:t>URL</a:t>
            </a:r>
            <a:r>
              <a:rPr lang="zh-CN" altLang="en-US" sz="1900" dirty="0">
                <a:ln>
                  <a:noFill/>
                  <a:prstDash val="sysDot"/>
                </a:ln>
                <a:solidFill>
                  <a:schemeClr val="tx1">
                    <a:lumMod val="85000"/>
                    <a:lumOff val="15000"/>
                  </a:schemeClr>
                </a:solidFill>
                <a:latin typeface="+mn-ea"/>
                <a:cs typeface="+mn-ea"/>
                <a:sym typeface="+mn-ea"/>
              </a:rPr>
              <a:t>需</a:t>
            </a:r>
            <a:r>
              <a:rPr lang="en-US" altLang="zh-CN" sz="1900" dirty="0">
                <a:ln>
                  <a:noFill/>
                  <a:prstDash val="sysDot"/>
                </a:ln>
                <a:solidFill>
                  <a:schemeClr val="tx1">
                    <a:lumMod val="85000"/>
                    <a:lumOff val="15000"/>
                  </a:schemeClr>
                </a:solidFill>
                <a:latin typeface="+mn-ea"/>
                <a:cs typeface="+mn-ea"/>
                <a:sym typeface="+mn-ea"/>
              </a:rPr>
              <a:t>1.6</a:t>
            </a:r>
            <a:r>
              <a:rPr lang="zh-CN" altLang="en-US" sz="1900" dirty="0">
                <a:ln>
                  <a:noFill/>
                  <a:prstDash val="sysDot"/>
                </a:ln>
                <a:solidFill>
                  <a:schemeClr val="tx1">
                    <a:lumMod val="85000"/>
                    <a:lumOff val="15000"/>
                  </a:schemeClr>
                </a:solidFill>
                <a:latin typeface="+mn-ea"/>
                <a:cs typeface="+mn-ea"/>
                <a:sym typeface="+mn-ea"/>
              </a:rPr>
              <a:t>秒，总耗时约</a:t>
            </a:r>
            <a:r>
              <a:rPr lang="en-US" altLang="zh-CN" sz="1900" dirty="0">
                <a:ln>
                  <a:noFill/>
                  <a:prstDash val="sysDot"/>
                </a:ln>
                <a:solidFill>
                  <a:schemeClr val="tx1">
                    <a:lumMod val="85000"/>
                    <a:lumOff val="15000"/>
                  </a:schemeClr>
                </a:solidFill>
                <a:latin typeface="+mn-ea"/>
                <a:cs typeface="+mn-ea"/>
                <a:sym typeface="+mn-ea"/>
              </a:rPr>
              <a:t>26</a:t>
            </a:r>
            <a:r>
              <a:rPr lang="zh-CN" altLang="en-US" sz="1900" dirty="0">
                <a:ln>
                  <a:noFill/>
                  <a:prstDash val="sysDot"/>
                </a:ln>
                <a:solidFill>
                  <a:schemeClr val="tx1">
                    <a:lumMod val="85000"/>
                    <a:lumOff val="15000"/>
                  </a:schemeClr>
                </a:solidFill>
                <a:latin typeface="+mn-ea"/>
                <a:cs typeface="+mn-ea"/>
                <a:sym typeface="+mn-ea"/>
              </a:rPr>
              <a:t>分</a:t>
            </a:r>
            <a:r>
              <a:rPr lang="en-US" altLang="zh-CN" sz="1900" dirty="0">
                <a:ln>
                  <a:noFill/>
                  <a:prstDash val="sysDot"/>
                </a:ln>
                <a:solidFill>
                  <a:schemeClr val="tx1">
                    <a:lumMod val="85000"/>
                    <a:lumOff val="15000"/>
                  </a:schemeClr>
                </a:solidFill>
                <a:latin typeface="+mn-ea"/>
                <a:cs typeface="+mn-ea"/>
                <a:sym typeface="+mn-ea"/>
              </a:rPr>
              <a:t>41</a:t>
            </a:r>
            <a:r>
              <a:rPr lang="zh-CN" altLang="en-US" sz="1900" dirty="0">
                <a:ln>
                  <a:noFill/>
                  <a:prstDash val="sysDot"/>
                </a:ln>
                <a:solidFill>
                  <a:schemeClr val="tx1">
                    <a:lumMod val="85000"/>
                    <a:lumOff val="15000"/>
                  </a:schemeClr>
                </a:solidFill>
                <a:latin typeface="+mn-ea"/>
                <a:cs typeface="+mn-ea"/>
                <a:sym typeface="+mn-ea"/>
              </a:rPr>
              <a:t>秒。</a:t>
            </a:r>
            <a:endParaRPr lang="zh-CN" altLang="en-US" sz="1900" dirty="0">
              <a:ln>
                <a:noFill/>
                <a:prstDash val="sysDot"/>
              </a:ln>
              <a:solidFill>
                <a:schemeClr val="tx1">
                  <a:lumMod val="85000"/>
                  <a:lumOff val="15000"/>
                </a:schemeClr>
              </a:solidFill>
              <a:latin typeface="+mn-ea"/>
              <a:cs typeface="+mn-ea"/>
              <a:sym typeface="+mn-ea"/>
            </a:endParaRPr>
          </a:p>
        </p:txBody>
      </p:sp>
      <p:cxnSp>
        <p:nvCxnSpPr>
          <p:cNvPr id="12" name="直接连接符 11"/>
          <p:cNvCxnSpPr/>
          <p:nvPr>
            <p:custDataLst>
              <p:tags r:id="rId12"/>
            </p:custDataLst>
          </p:nvPr>
        </p:nvCxnSpPr>
        <p:spPr>
          <a:xfrm flipV="1">
            <a:off x="823160" y="2274576"/>
            <a:ext cx="635" cy="1655114"/>
          </a:xfrm>
          <a:prstGeom prst="line">
            <a:avLst/>
          </a:prstGeom>
          <a:ln>
            <a:solidFill>
              <a:schemeClr val="accent1"/>
            </a:solidFill>
            <a:prstDash val="dash"/>
            <a:headEnd type="triangle"/>
            <a:tailEnd type="none"/>
          </a:ln>
        </p:spPr>
        <p:style>
          <a:lnRef idx="1">
            <a:srgbClr val="376FFF"/>
          </a:lnRef>
          <a:fillRef idx="0">
            <a:srgbClr val="376FFF"/>
          </a:fillRef>
          <a:effectRef idx="0">
            <a:srgbClr val="376FFF"/>
          </a:effectRef>
          <a:fontRef idx="minor">
            <a:srgbClr val="000000"/>
          </a:fontRef>
        </p:style>
      </p:cxnSp>
    </p:spTree>
    <p:custDataLst>
      <p:tags r:id="rId13"/>
    </p:custDataLst>
  </p:cSld>
  <p:clrMapOvr>
    <a:masterClrMapping/>
  </p:clrMapOvr>
  <p:transition>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562975" cy="763270"/>
          </a:xfrm>
        </p:spPr>
        <p:txBody>
          <a:bodyPr/>
          <a:lstStyle/>
          <a:p>
            <a:r>
              <a:rPr lang="en-US" altLang="zh-CN" sz="3200">
                <a:solidFill>
                  <a:schemeClr val="tx1"/>
                </a:solidFill>
              </a:rPr>
              <a:t>任务实施: (一)</a:t>
            </a:r>
            <a:r>
              <a:rPr lang="en-US" altLang="zh-CN" sz="3200">
                <a:solidFill>
                  <a:schemeClr val="tx1"/>
                </a:solidFill>
                <a:sym typeface="+mn-ea"/>
              </a:rPr>
              <a:t>寻找一个大型的目标网站</a:t>
            </a:r>
            <a:endParaRPr lang="en-US" altLang="zh-CN" sz="3200">
              <a:solidFill>
                <a:schemeClr val="tx1"/>
              </a:solidFill>
            </a:endParaRPr>
          </a:p>
        </p:txBody>
      </p:sp>
      <p:sp>
        <p:nvSpPr>
          <p:cNvPr id="3" name="边界"/>
          <p:cNvSpPr/>
          <p:nvPr>
            <p:custDataLst>
              <p:tags r:id="rId2"/>
            </p:custDataLst>
          </p:nvPr>
        </p:nvSpPr>
        <p:spPr>
          <a:xfrm>
            <a:off x="685959" y="1169753"/>
            <a:ext cx="5423593" cy="478575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11" name="矩形 10"/>
          <p:cNvSpPr/>
          <p:nvPr>
            <p:custDataLst>
              <p:tags r:id="rId3"/>
            </p:custDataLst>
          </p:nvPr>
        </p:nvSpPr>
        <p:spPr>
          <a:xfrm>
            <a:off x="436245" y="1071880"/>
            <a:ext cx="5277485" cy="5203825"/>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本项目将从</a:t>
            </a:r>
            <a:r>
              <a:rPr lang="en-US" altLang="zh-CN" sz="1600" dirty="0">
                <a:ln>
                  <a:noFill/>
                  <a:prstDash val="sysDot"/>
                </a:ln>
                <a:solidFill>
                  <a:schemeClr val="tx1">
                    <a:lumMod val="85000"/>
                    <a:lumOff val="15000"/>
                  </a:schemeClr>
                </a:solidFill>
                <a:latin typeface="+mn-ea"/>
                <a:cs typeface="+mn-ea"/>
                <a:sym typeface="+mn-ea"/>
              </a:rPr>
              <a:t> Alexa </a:t>
            </a:r>
            <a:r>
              <a:rPr lang="zh-CN" altLang="en-US" sz="1600" dirty="0">
                <a:ln>
                  <a:noFill/>
                  <a:prstDash val="sysDot"/>
                </a:ln>
                <a:solidFill>
                  <a:schemeClr val="tx1">
                    <a:lumMod val="85000"/>
                    <a:lumOff val="15000"/>
                  </a:schemeClr>
                </a:solidFill>
                <a:latin typeface="+mn-ea"/>
                <a:cs typeface="+mn-ea"/>
                <a:sym typeface="+mn-ea"/>
              </a:rPr>
              <a:t>提供的最受欢迎的</a:t>
            </a:r>
            <a:r>
              <a:rPr lang="en-US" altLang="zh-CN" sz="1600" dirty="0">
                <a:ln>
                  <a:noFill/>
                  <a:prstDash val="sysDot"/>
                </a:ln>
                <a:solidFill>
                  <a:schemeClr val="tx1">
                    <a:lumMod val="85000"/>
                    <a:lumOff val="15000"/>
                  </a:schemeClr>
                </a:solidFill>
                <a:latin typeface="+mn-ea"/>
                <a:cs typeface="+mn-ea"/>
                <a:sym typeface="+mn-ea"/>
              </a:rPr>
              <a:t> 1000 </a:t>
            </a:r>
            <a:r>
              <a:rPr lang="zh-CN" altLang="en-US" sz="1600" dirty="0">
                <a:ln>
                  <a:noFill/>
                  <a:prstDash val="sysDot"/>
                </a:ln>
                <a:solidFill>
                  <a:schemeClr val="tx1">
                    <a:lumMod val="85000"/>
                    <a:lumOff val="15000"/>
                  </a:schemeClr>
                </a:solidFill>
                <a:latin typeface="+mn-ea"/>
                <a:cs typeface="+mn-ea"/>
                <a:sym typeface="+mn-ea"/>
              </a:rPr>
              <a:t>个网站列表中找一个大型网站</a:t>
            </a:r>
            <a:r>
              <a:rPr lang="zh-CN" altLang="en-US" sz="1600" dirty="0">
                <a:ln>
                  <a:noFill/>
                  <a:prstDash val="sysDot"/>
                </a:ln>
                <a:solidFill>
                  <a:schemeClr val="tx1">
                    <a:lumMod val="85000"/>
                    <a:lumOff val="15000"/>
                  </a:schemeClr>
                </a:solidFill>
                <a:latin typeface="+mn-ea"/>
                <a:cs typeface="+mn-ea"/>
                <a:sym typeface="+mn-ea"/>
              </a:rPr>
              <a:t>测试并发下载的性能</a:t>
            </a:r>
            <a:r>
              <a:rPr lang="zh-CN" altLang="en-US" sz="1600" dirty="0">
                <a:ln>
                  <a:noFill/>
                  <a:prstDash val="sysDot"/>
                </a:ln>
                <a:solidFill>
                  <a:schemeClr val="tx1">
                    <a:lumMod val="85000"/>
                    <a:lumOff val="15000"/>
                  </a:schemeClr>
                </a:solidFill>
                <a:latin typeface="+mn-ea"/>
                <a:cs typeface="+mn-ea"/>
                <a:sym typeface="+mn-ea"/>
              </a:rPr>
              <a:t>，该列表的排名根据安装了</a:t>
            </a:r>
            <a:r>
              <a:rPr lang="en-US" altLang="zh-CN" sz="1600" dirty="0">
                <a:ln>
                  <a:noFill/>
                  <a:prstDash val="sysDot"/>
                </a:ln>
                <a:solidFill>
                  <a:schemeClr val="tx1">
                    <a:lumMod val="85000"/>
                    <a:lumOff val="15000"/>
                  </a:schemeClr>
                </a:solidFill>
                <a:latin typeface="+mn-ea"/>
                <a:cs typeface="+mn-ea"/>
                <a:sym typeface="+mn-ea"/>
              </a:rPr>
              <a:t>Alexa </a:t>
            </a:r>
            <a:r>
              <a:rPr lang="zh-CN" altLang="en-US" sz="1600" dirty="0">
                <a:ln>
                  <a:noFill/>
                  <a:prstDash val="sysDot"/>
                </a:ln>
                <a:solidFill>
                  <a:schemeClr val="tx1">
                    <a:lumMod val="85000"/>
                    <a:lumOff val="15000"/>
                  </a:schemeClr>
                </a:solidFill>
                <a:latin typeface="+mn-ea"/>
                <a:cs typeface="+mn-ea"/>
                <a:sym typeface="+mn-ea"/>
              </a:rPr>
              <a:t>工具栏的用</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户得出。可以通过浏览</a:t>
            </a:r>
            <a:r>
              <a:rPr lang="en-US" altLang="zh-CN" sz="1600" dirty="0">
                <a:ln>
                  <a:noFill/>
                  <a:prstDash val="sysDot"/>
                </a:ln>
                <a:solidFill>
                  <a:schemeClr val="tx1">
                    <a:lumMod val="85000"/>
                    <a:lumOff val="15000"/>
                  </a:schemeClr>
                </a:solidFill>
                <a:latin typeface="+mn-ea"/>
                <a:cs typeface="+mn-ea"/>
                <a:sym typeface="+mn-ea"/>
              </a:rPr>
              <a:t> Alexa </a:t>
            </a:r>
            <a:r>
              <a:rPr lang="zh-CN" altLang="en-US" sz="1600" dirty="0">
                <a:ln>
                  <a:noFill/>
                  <a:prstDash val="sysDot"/>
                </a:ln>
                <a:solidFill>
                  <a:schemeClr val="tx1">
                    <a:lumMod val="85000"/>
                    <a:lumOff val="15000"/>
                  </a:schemeClr>
                </a:solidFill>
                <a:latin typeface="+mn-ea"/>
                <a:cs typeface="+mn-ea"/>
                <a:sym typeface="+mn-ea"/>
              </a:rPr>
              <a:t>网站获取该数据，也可以直接下载这一列表的压缩文件。</a:t>
            </a:r>
            <a:endParaRPr lang="zh-CN" altLang="en-US"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1600" dirty="0">
                <a:ln>
                  <a:noFill/>
                  <a:prstDash val="sysDot"/>
                </a:ln>
                <a:solidFill>
                  <a:schemeClr val="tx1">
                    <a:lumMod val="85000"/>
                    <a:lumOff val="15000"/>
                  </a:schemeClr>
                </a:solidFill>
                <a:latin typeface="+mn-ea"/>
                <a:cs typeface="+mn-ea"/>
                <a:sym typeface="+mn-ea"/>
              </a:rPr>
              <a:t>接下来，从文件名列表中提取</a:t>
            </a:r>
            <a:r>
              <a:rPr lang="en-US" altLang="zh-CN" sz="1600" dirty="0">
                <a:ln>
                  <a:noFill/>
                  <a:prstDash val="sysDot"/>
                </a:ln>
                <a:solidFill>
                  <a:schemeClr val="tx1">
                    <a:lumMod val="85000"/>
                    <a:lumOff val="15000"/>
                  </a:schemeClr>
                </a:solidFill>
                <a:latin typeface="+mn-ea"/>
                <a:cs typeface="+mn-ea"/>
                <a:sym typeface="+mn-ea"/>
              </a:rPr>
              <a:t> CSV </a:t>
            </a:r>
            <a:r>
              <a:rPr lang="zh-CN" altLang="en-US" sz="1600" dirty="0">
                <a:ln>
                  <a:noFill/>
                  <a:prstDash val="sysDot"/>
                </a:ln>
                <a:solidFill>
                  <a:schemeClr val="tx1">
                    <a:lumMod val="85000"/>
                    <a:lumOff val="15000"/>
                  </a:schemeClr>
                </a:solidFill>
                <a:latin typeface="+mn-ea"/>
                <a:cs typeface="+mn-ea"/>
                <a:sym typeface="+mn-ea"/>
              </a:rPr>
              <a:t>文件的名称。由于这个</a:t>
            </a:r>
            <a:r>
              <a:rPr lang="en-US" altLang="zh-CN" sz="1600" dirty="0">
                <a:ln>
                  <a:noFill/>
                  <a:prstDash val="sysDot"/>
                </a:ln>
                <a:solidFill>
                  <a:schemeClr val="tx1">
                    <a:lumMod val="85000"/>
                    <a:lumOff val="15000"/>
                  </a:schemeClr>
                </a:solidFill>
                <a:latin typeface="+mn-ea"/>
                <a:cs typeface="+mn-ea"/>
                <a:sym typeface="+mn-ea"/>
              </a:rPr>
              <a:t> ZIP </a:t>
            </a:r>
            <a:r>
              <a:rPr lang="zh-CN" altLang="en-US" sz="1600" dirty="0">
                <a:ln>
                  <a:noFill/>
                  <a:prstDash val="sysDot"/>
                </a:ln>
                <a:solidFill>
                  <a:schemeClr val="tx1">
                    <a:lumMod val="85000"/>
                    <a:lumOff val="15000"/>
                  </a:schemeClr>
                </a:solidFill>
                <a:latin typeface="+mn-ea"/>
                <a:cs typeface="+mn-ea"/>
                <a:sym typeface="+mn-ea"/>
              </a:rPr>
              <a:t>文件中只包含一个</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文件，因此直接选择第一个文件名即可。然后遍历该</a:t>
            </a:r>
            <a:r>
              <a:rPr lang="en-US" altLang="zh-CN" sz="1600" dirty="0">
                <a:ln>
                  <a:noFill/>
                  <a:prstDash val="sysDot"/>
                </a:ln>
                <a:solidFill>
                  <a:schemeClr val="tx1">
                    <a:lumMod val="85000"/>
                    <a:lumOff val="15000"/>
                  </a:schemeClr>
                </a:solidFill>
                <a:latin typeface="+mn-ea"/>
                <a:cs typeface="+mn-ea"/>
                <a:sym typeface="+mn-ea"/>
              </a:rPr>
              <a:t> CSV </a:t>
            </a:r>
            <a:r>
              <a:rPr lang="zh-CN" altLang="en-US" sz="1600" dirty="0">
                <a:ln>
                  <a:noFill/>
                  <a:prstDash val="sysDot"/>
                </a:ln>
                <a:solidFill>
                  <a:schemeClr val="tx1">
                    <a:lumMod val="85000"/>
                    <a:lumOff val="15000"/>
                  </a:schemeClr>
                </a:solidFill>
                <a:latin typeface="+mn-ea"/>
                <a:cs typeface="+mn-ea"/>
                <a:sym typeface="+mn-ea"/>
              </a:rPr>
              <a:t>文件，将第二列中的域名数</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据添加到</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列表中。为了使</a:t>
            </a:r>
            <a:r>
              <a:rPr lang="en-US" altLang="zh-CN" sz="1600" dirty="0">
                <a:ln>
                  <a:noFill/>
                  <a:prstDash val="sysDot"/>
                </a:ln>
                <a:solidFill>
                  <a:schemeClr val="tx1">
                    <a:lumMod val="85000"/>
                    <a:lumOff val="15000"/>
                  </a:schemeClr>
                </a:solidFill>
                <a:latin typeface="+mn-ea"/>
                <a:cs typeface="+mn-ea"/>
                <a:sym typeface="+mn-ea"/>
              </a:rPr>
              <a:t> URL </a:t>
            </a:r>
            <a:r>
              <a:rPr lang="zh-CN" altLang="en-US" sz="1600" dirty="0">
                <a:ln>
                  <a:noFill/>
                  <a:prstDash val="sysDot"/>
                </a:ln>
                <a:solidFill>
                  <a:schemeClr val="tx1">
                    <a:lumMod val="85000"/>
                    <a:lumOff val="15000"/>
                  </a:schemeClr>
                </a:solidFill>
                <a:latin typeface="+mn-ea"/>
                <a:cs typeface="+mn-ea"/>
                <a:sym typeface="+mn-ea"/>
              </a:rPr>
              <a:t>合法，还会在每个域名前添加</a:t>
            </a:r>
            <a:r>
              <a:rPr lang="en-US" altLang="zh-CN" sz="1600" dirty="0">
                <a:ln>
                  <a:noFill/>
                  <a:prstDash val="sysDot"/>
                </a:ln>
                <a:solidFill>
                  <a:schemeClr val="tx1">
                    <a:lumMod val="85000"/>
                    <a:lumOff val="15000"/>
                  </a:schemeClr>
                </a:solidFill>
                <a:latin typeface="+mn-ea"/>
                <a:cs typeface="+mn-ea"/>
                <a:sym typeface="+mn-ea"/>
              </a:rPr>
              <a:t>“http:// </a:t>
            </a:r>
            <a:r>
              <a:rPr lang="zh-CN" altLang="en-US" sz="1600" dirty="0">
                <a:ln>
                  <a:noFill/>
                  <a:prstDash val="sysDot"/>
                </a:ln>
                <a:solidFill>
                  <a:schemeClr val="tx1">
                    <a:lumMod val="85000"/>
                    <a:lumOff val="15000"/>
                  </a:schemeClr>
                </a:solidFill>
                <a:latin typeface="+mn-ea"/>
                <a:cs typeface="+mn-ea"/>
                <a:sym typeface="+mn-ea"/>
              </a:rPr>
              <a:t>协议</a:t>
            </a: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格式</a:t>
            </a:r>
            <a:r>
              <a:rPr lang="en-US" altLang="zh-CN" sz="1600" dirty="0">
                <a:ln>
                  <a:noFill/>
                  <a:prstDash val="sysDot"/>
                </a:ln>
                <a:solidFill>
                  <a:schemeClr val="tx1">
                    <a:lumMod val="85000"/>
                    <a:lumOff val="15000"/>
                  </a:schemeClr>
                </a:solidFill>
                <a:latin typeface="+mn-ea"/>
                <a:cs typeface="+mn-ea"/>
                <a:sym typeface="+mn-ea"/>
              </a:rPr>
              <a:t> </a:t>
            </a:r>
            <a:r>
              <a:rPr lang="zh-CN" altLang="en-US" sz="1600" dirty="0">
                <a:ln>
                  <a:noFill/>
                  <a:prstDash val="sysDot"/>
                </a:ln>
                <a:solidFill>
                  <a:schemeClr val="tx1">
                    <a:lumMod val="85000"/>
                    <a:lumOff val="15000"/>
                  </a:schemeClr>
                </a:solidFill>
                <a:latin typeface="+mn-ea"/>
                <a:cs typeface="+mn-ea"/>
                <a:sym typeface="+mn-ea"/>
              </a:rPr>
              <a:t>的内容。要想使用之前开发的网络数据采集接口的功能，还需要修改</a:t>
            </a:r>
            <a:r>
              <a:rPr lang="en-US" altLang="zh-CN" sz="1600" dirty="0">
                <a:ln>
                  <a:noFill/>
                  <a:prstDash val="sysDot"/>
                </a:ln>
                <a:solidFill>
                  <a:schemeClr val="tx1">
                    <a:lumMod val="85000"/>
                    <a:lumOff val="15000"/>
                  </a:schemeClr>
                </a:solidFill>
                <a:latin typeface="+mn-ea"/>
                <a:cs typeface="+mn-ea"/>
                <a:sym typeface="+mn-ea"/>
              </a:rPr>
              <a:t> scrapecallback</a:t>
            </a:r>
            <a:r>
              <a:rPr lang="zh-CN" altLang="en-US" sz="1600" dirty="0">
                <a:ln>
                  <a:noFill/>
                  <a:prstDash val="sysDot"/>
                </a:ln>
                <a:solidFill>
                  <a:schemeClr val="tx1">
                    <a:lumMod val="85000"/>
                    <a:lumOff val="15000"/>
                  </a:schemeClr>
                </a:solidFill>
                <a:latin typeface="+mn-ea"/>
                <a:cs typeface="+mn-ea"/>
                <a:sym typeface="+mn-ea"/>
              </a:rPr>
              <a:t>，示例如右（</a:t>
            </a:r>
            <a:r>
              <a:rPr lang="en-US" altLang="zh-CN"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rgbClr val="FF0000"/>
                </a:solidFill>
                <a:latin typeface="+mn-ea"/>
                <a:cs typeface="+mn-ea"/>
                <a:sym typeface="+mn-ea"/>
              </a:rPr>
              <a:t>这里添加了一个新的输入参数</a:t>
            </a:r>
            <a:r>
              <a:rPr lang="en-US" altLang="zh-CN" sz="1600" dirty="0">
                <a:ln>
                  <a:noFill/>
                  <a:prstDash val="sysDot"/>
                </a:ln>
                <a:solidFill>
                  <a:srgbClr val="FF0000"/>
                </a:solidFill>
                <a:latin typeface="+mn-ea"/>
                <a:cs typeface="+mn-ea"/>
                <a:sym typeface="+mn-ea"/>
              </a:rPr>
              <a:t> maxurls</a:t>
            </a:r>
            <a:r>
              <a:rPr lang="zh-CN" altLang="en-US" sz="1600" dirty="0">
                <a:ln>
                  <a:noFill/>
                  <a:prstDash val="sysDot"/>
                </a:ln>
                <a:solidFill>
                  <a:srgbClr val="FF0000"/>
                </a:solidFill>
                <a:latin typeface="+mn-ea"/>
                <a:cs typeface="+mn-ea"/>
                <a:sym typeface="+mn-ea"/>
              </a:rPr>
              <a:t>，用于设定从</a:t>
            </a:r>
            <a:r>
              <a:rPr lang="en-US" altLang="zh-CN" sz="1600" dirty="0">
                <a:ln>
                  <a:noFill/>
                  <a:prstDash val="sysDot"/>
                </a:ln>
                <a:solidFill>
                  <a:srgbClr val="FF0000"/>
                </a:solidFill>
                <a:latin typeface="+mn-ea"/>
                <a:cs typeface="+mn-ea"/>
                <a:sym typeface="+mn-ea"/>
              </a:rPr>
              <a:t> Alexa </a:t>
            </a:r>
            <a:r>
              <a:rPr lang="zh-CN" altLang="en-US" sz="1600" dirty="0">
                <a:ln>
                  <a:noFill/>
                  <a:prstDash val="sysDot"/>
                </a:ln>
                <a:solidFill>
                  <a:srgbClr val="FF0000"/>
                </a:solidFill>
                <a:latin typeface="+mn-ea"/>
                <a:cs typeface="+mn-ea"/>
                <a:sym typeface="+mn-ea"/>
              </a:rPr>
              <a:t>文件中提取的</a:t>
            </a:r>
            <a:r>
              <a:rPr lang="en-US" altLang="zh-CN" sz="1600" dirty="0">
                <a:ln>
                  <a:noFill/>
                  <a:prstDash val="sysDot"/>
                </a:ln>
                <a:solidFill>
                  <a:srgbClr val="FF0000"/>
                </a:solidFill>
                <a:latin typeface="+mn-ea"/>
                <a:cs typeface="+mn-ea"/>
                <a:sym typeface="+mn-ea"/>
              </a:rPr>
              <a:t> URL </a:t>
            </a:r>
            <a:r>
              <a:rPr lang="zh-CN" altLang="en-US" sz="1600" dirty="0">
                <a:ln>
                  <a:noFill/>
                  <a:prstDash val="sysDot"/>
                </a:ln>
                <a:solidFill>
                  <a:srgbClr val="FF0000"/>
                </a:solidFill>
                <a:latin typeface="+mn-ea"/>
                <a:cs typeface="+mn-ea"/>
                <a:sym typeface="+mn-ea"/>
              </a:rPr>
              <a:t>的数量。在默认情况下，该值被设置为</a:t>
            </a:r>
            <a:r>
              <a:rPr lang="en-US" altLang="zh-CN" sz="1600" dirty="0">
                <a:ln>
                  <a:noFill/>
                  <a:prstDash val="sysDot"/>
                </a:ln>
                <a:solidFill>
                  <a:srgbClr val="FF0000"/>
                </a:solidFill>
                <a:latin typeface="+mn-ea"/>
                <a:cs typeface="+mn-ea"/>
                <a:sym typeface="+mn-ea"/>
              </a:rPr>
              <a:t> 1000</a:t>
            </a:r>
            <a:r>
              <a:rPr lang="zh-CN" altLang="en-US" sz="1600" dirty="0">
                <a:ln>
                  <a:noFill/>
                  <a:prstDash val="sysDot"/>
                </a:ln>
                <a:solidFill>
                  <a:srgbClr val="FF0000"/>
                </a:solidFill>
                <a:latin typeface="+mn-ea"/>
                <a:cs typeface="+mn-ea"/>
                <a:sym typeface="+mn-ea"/>
              </a:rPr>
              <a:t>，这是因为下载</a:t>
            </a:r>
            <a:r>
              <a:rPr lang="en-US" altLang="zh-CN" sz="1600" dirty="0">
                <a:ln>
                  <a:noFill/>
                  <a:prstDash val="sysDot"/>
                </a:ln>
                <a:solidFill>
                  <a:srgbClr val="FF0000"/>
                </a:solidFill>
                <a:latin typeface="+mn-ea"/>
                <a:cs typeface="+mn-ea"/>
                <a:sym typeface="+mn-ea"/>
              </a:rPr>
              <a:t> 100 </a:t>
            </a:r>
            <a:r>
              <a:rPr lang="zh-CN" altLang="en-US" sz="1600" dirty="0">
                <a:ln>
                  <a:noFill/>
                  <a:prstDash val="sysDot"/>
                </a:ln>
                <a:solidFill>
                  <a:srgbClr val="FF0000"/>
                </a:solidFill>
                <a:latin typeface="+mn-ea"/>
                <a:cs typeface="+mn-ea"/>
                <a:sym typeface="+mn-ea"/>
              </a:rPr>
              <a:t>万个网页的耗时过长。</a:t>
            </a:r>
            <a:r>
              <a:rPr lang="zh-CN" altLang="en-US" sz="1600" dirty="0">
                <a:ln>
                  <a:noFill/>
                  <a:prstDash val="sysDot"/>
                </a:ln>
                <a:solidFill>
                  <a:schemeClr val="tx1">
                    <a:lumMod val="85000"/>
                    <a:lumOff val="15000"/>
                  </a:schemeClr>
                </a:solidFill>
                <a:latin typeface="+mn-ea"/>
                <a:cs typeface="+mn-ea"/>
                <a:sym typeface="+mn-ea"/>
              </a:rPr>
              <a:t>）</a:t>
            </a:r>
            <a:r>
              <a:rPr lang="zh-CN" altLang="en-US" sz="1600" dirty="0">
                <a:ln>
                  <a:noFill/>
                  <a:prstDash val="sysDot"/>
                </a:ln>
                <a:solidFill>
                  <a:schemeClr val="tx1">
                    <a:lumMod val="85000"/>
                    <a:lumOff val="15000"/>
                  </a:schemeClr>
                </a:solidFill>
                <a:latin typeface="+mn-ea"/>
                <a:cs typeface="+mn-ea"/>
                <a:sym typeface="+mn-ea"/>
              </a:rPr>
              <a:t>：</a:t>
            </a:r>
            <a:endParaRPr lang="zh-CN" altLang="en-US" sz="1600" dirty="0">
              <a:ln>
                <a:noFill/>
                <a:prstDash val="sysDot"/>
              </a:ln>
              <a:solidFill>
                <a:schemeClr val="tx1">
                  <a:lumMod val="85000"/>
                  <a:lumOff val="15000"/>
                </a:schemeClr>
              </a:solidFill>
              <a:latin typeface="+mn-ea"/>
              <a:cs typeface="+mn-ea"/>
              <a:sym typeface="+mn-ea"/>
            </a:endParaRPr>
          </a:p>
        </p:txBody>
      </p:sp>
      <p:sp>
        <p:nvSpPr>
          <p:cNvPr id="4" name="矩形 3"/>
          <p:cNvSpPr/>
          <p:nvPr>
            <p:custDataLst>
              <p:tags r:id="rId4"/>
            </p:custDataLst>
          </p:nvPr>
        </p:nvSpPr>
        <p:spPr>
          <a:xfrm>
            <a:off x="5815965" y="1071880"/>
            <a:ext cx="6191885" cy="5203825"/>
          </a:xfrm>
          <a:prstGeom prst="rect">
            <a:avLst/>
          </a:prstGeom>
          <a:ln w="12700" cmpd="sng">
            <a:solidFill>
              <a:srgbClr val="00B0F0"/>
            </a:solidFill>
            <a:prstDash val="solid"/>
          </a:ln>
        </p:spPr>
        <p:txBody>
          <a:bodyPr vert="horz" wrap="square" lIns="90170" tIns="46990" rIns="90170" bIns="46990" rtlCol="0" anchor="t" anchorCtr="0">
            <a:noAutofit/>
          </a:bodyPr>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class AlexaCallback:</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def    init   </a:t>
            </a:r>
            <a:r>
              <a:rPr lang="en-US" altLang="zh-CN" sz="1600" b="1" dirty="0">
                <a:ln>
                  <a:noFill/>
                  <a:prstDash val="sysDot"/>
                </a:ln>
                <a:solidFill>
                  <a:srgbClr val="FF0000"/>
                </a:solidFill>
                <a:latin typeface="+mn-ea"/>
                <a:cs typeface="+mn-ea"/>
                <a:sym typeface="+mn-ea"/>
              </a:rPr>
              <a:t> (self,    maxurls=1000):</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self.maxurls=maxurls</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self.seedurl=    http://www.tup.tsinghua.edu.cn/top-lm.csv.zip</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def    call    (self,    url,    html):</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if url==self.seedurl</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urls=[]</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withZipFile(StringIO(html))</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csv</a:t>
            </a:r>
            <a:r>
              <a:rPr lang="en-US" altLang="en-US" sz="1600" dirty="0">
                <a:ln>
                  <a:noFill/>
                  <a:prstDash val="sysDot"/>
                </a:ln>
                <a:solidFill>
                  <a:schemeClr val="tx1">
                    <a:lumMod val="85000"/>
                    <a:lumOff val="15000"/>
                  </a:schemeClr>
                </a:solidFill>
                <a:latin typeface="+mn-ea"/>
                <a:cs typeface="+mn-ea"/>
                <a:sym typeface="+mn-ea"/>
              </a:rPr>
              <a:t>ﬁ</a:t>
            </a:r>
            <a:r>
              <a:rPr lang="en-US" altLang="zh-CN" sz="1600" dirty="0">
                <a:ln>
                  <a:noFill/>
                  <a:prstDash val="sysDot"/>
                </a:ln>
                <a:solidFill>
                  <a:schemeClr val="tx1">
                    <a:lumMod val="85000"/>
                    <a:lumOff val="15000"/>
                  </a:schemeClr>
                </a:solidFill>
                <a:latin typeface="+mn-ea"/>
                <a:cs typeface="+mn-ea"/>
                <a:sym typeface="+mn-ea"/>
              </a:rPr>
              <a:t>lename=zf.namelist()[O]</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for    websitein</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csv.reader(zf.open(csv</a:t>
            </a:r>
            <a:r>
              <a:rPr lang="en-US" altLang="en-US" sz="1600" dirty="0">
                <a:ln>
                  <a:noFill/>
                  <a:prstDash val="sysDot"/>
                </a:ln>
                <a:solidFill>
                  <a:schemeClr val="tx1">
                    <a:lumMod val="85000"/>
                    <a:lumOff val="15000"/>
                  </a:schemeClr>
                </a:solidFill>
                <a:latin typeface="+mn-ea"/>
                <a:cs typeface="+mn-ea"/>
                <a:sym typeface="+mn-ea"/>
              </a:rPr>
              <a:t>ﬁ</a:t>
            </a:r>
            <a:r>
              <a:rPr lang="en-US" altLang="zh-CN" sz="1600" dirty="0">
                <a:ln>
                  <a:noFill/>
                  <a:prstDash val="sysDot"/>
                </a:ln>
                <a:solidFill>
                  <a:schemeClr val="tx1">
                    <a:lumMod val="85000"/>
                    <a:lumOff val="15000"/>
                  </a:schemeClr>
                </a:solidFill>
                <a:latin typeface="+mn-ea"/>
                <a:cs typeface="+mn-ea"/>
                <a:sym typeface="+mn-ea"/>
              </a:rPr>
              <a:t>lename)):</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urls.append('http://'+website)</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if len(urls)==self.maxurls</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break</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1600" dirty="0">
                <a:ln>
                  <a:noFill/>
                  <a:prstDash val="sysDot"/>
                </a:ln>
                <a:solidFill>
                  <a:schemeClr val="tx1">
                    <a:lumMod val="85000"/>
                    <a:lumOff val="15000"/>
                  </a:schemeClr>
                </a:solidFill>
                <a:latin typeface="+mn-ea"/>
                <a:cs typeface="+mn-ea"/>
                <a:sym typeface="+mn-ea"/>
              </a:rPr>
              <a:t>return urls</a:t>
            </a:r>
            <a:endParaRPr lang="en-US" altLang="zh-CN" sz="16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endParaRPr lang="en-US" altLang="zh-CN" sz="1600" dirty="0">
              <a:ln>
                <a:noFill/>
                <a:prstDash val="sysDot"/>
              </a:ln>
              <a:solidFill>
                <a:schemeClr val="tx1">
                  <a:lumMod val="85000"/>
                  <a:lumOff val="15000"/>
                </a:schemeClr>
              </a:solidFill>
              <a:latin typeface="+mn-ea"/>
              <a:cs typeface="+mn-ea"/>
              <a:sym typeface="+mn-ea"/>
            </a:endParaRPr>
          </a:p>
        </p:txBody>
      </p:sp>
    </p:spTree>
    <p:custDataLst>
      <p:tags r:id="rId5"/>
    </p:custDataLst>
  </p:cSld>
  <p:clrMapOvr>
    <a:masterClrMapping/>
  </p:clrMapOvr>
  <p:transition>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85800" y="132080"/>
            <a:ext cx="8562975" cy="763270"/>
          </a:xfrm>
        </p:spPr>
        <p:txBody>
          <a:bodyPr/>
          <a:lstStyle/>
          <a:p>
            <a:r>
              <a:rPr lang="en-US" altLang="zh-CN" sz="3200">
                <a:solidFill>
                  <a:schemeClr val="tx1"/>
                </a:solidFill>
              </a:rPr>
              <a:t>任务实施: (</a:t>
            </a:r>
            <a:r>
              <a:rPr lang="zh-CN" altLang="en-US" sz="3200">
                <a:solidFill>
                  <a:schemeClr val="tx1"/>
                </a:solidFill>
              </a:rPr>
              <a:t>二</a:t>
            </a:r>
            <a:r>
              <a:rPr lang="en-US" altLang="zh-CN" sz="3200">
                <a:solidFill>
                  <a:schemeClr val="tx1"/>
                </a:solidFill>
              </a:rPr>
              <a:t>)</a:t>
            </a:r>
            <a:r>
              <a:rPr lang="en-US" altLang="zh-CN" sz="3200">
                <a:solidFill>
                  <a:schemeClr val="tx1"/>
                </a:solidFill>
                <a:sym typeface="+mn-ea"/>
              </a:rPr>
              <a:t>串行采集</a:t>
            </a:r>
            <a:endParaRPr lang="en-US" altLang="zh-CN" sz="3200">
              <a:solidFill>
                <a:schemeClr val="tx1"/>
              </a:solidFill>
            </a:endParaRPr>
          </a:p>
        </p:txBody>
      </p:sp>
      <p:sp>
        <p:nvSpPr>
          <p:cNvPr id="19" name="边界"/>
          <p:cNvSpPr/>
          <p:nvPr>
            <p:custDataLst>
              <p:tags r:id="rId2"/>
            </p:custDataLst>
          </p:nvPr>
        </p:nvSpPr>
        <p:spPr>
          <a:xfrm>
            <a:off x="1022509" y="2115268"/>
            <a:ext cx="5423593" cy="4785758"/>
          </a:xfrm>
          <a:prstGeom prst="rect">
            <a:avLst/>
          </a:prstGeom>
          <a:solidFill>
            <a:srgbClr val="FFFFFF">
              <a:alpha val="0"/>
            </a:srgbClr>
          </a:soli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endParaRPr lang="zh-CN" altLang="en-US" sz="1800">
              <a:cs typeface="微软雅黑" panose="020B0503020204020204" charset="-122"/>
              <a:sym typeface="+mn-ea"/>
            </a:endParaRPr>
          </a:p>
        </p:txBody>
      </p:sp>
      <p:sp>
        <p:nvSpPr>
          <p:cNvPr id="22" name="矩形 21"/>
          <p:cNvSpPr/>
          <p:nvPr>
            <p:custDataLst>
              <p:tags r:id="rId3"/>
            </p:custDataLst>
          </p:nvPr>
        </p:nvSpPr>
        <p:spPr>
          <a:xfrm>
            <a:off x="595630" y="1296670"/>
            <a:ext cx="11303635" cy="4525010"/>
          </a:xfrm>
          <a:prstGeom prst="rect">
            <a:avLst/>
          </a:prstGeom>
          <a:ln>
            <a:noFill/>
            <a:prstDash val="sysDash"/>
          </a:ln>
        </p:spPr>
        <p:txBody>
          <a:bodyPr vert="horz" wrap="square" lIns="90170" tIns="46990" rIns="90170" bIns="46990" rtlCol="0" anchor="t" anchorCtr="0">
            <a:noAutofit/>
          </a:bodyPr>
          <a:p>
            <a:pPr indent="0" fontAlgn="auto">
              <a:lnSpc>
                <a:spcPct val="140000"/>
              </a:lnSpc>
              <a:spcBef>
                <a:spcPct val="0"/>
              </a:spcBef>
              <a:spcAft>
                <a:spcPct val="0"/>
              </a:spcAft>
            </a:pPr>
            <a:r>
              <a:rPr lang="zh-CN" altLang="en-US" sz="2400" dirty="0">
                <a:ln>
                  <a:noFill/>
                  <a:prstDash val="sysDot"/>
                </a:ln>
                <a:solidFill>
                  <a:schemeClr val="tx1">
                    <a:lumMod val="85000"/>
                    <a:lumOff val="15000"/>
                  </a:schemeClr>
                </a:solidFill>
                <a:latin typeface="+mn-ea"/>
                <a:cs typeface="+mn-ea"/>
                <a:sym typeface="+mn-ea"/>
              </a:rPr>
              <a:t>下面是串行下载时，之前开发的链接网络数据采集使用</a:t>
            </a:r>
            <a:r>
              <a:rPr lang="en-US" altLang="zh-CN" sz="2400" dirty="0">
                <a:ln>
                  <a:noFill/>
                  <a:prstDash val="sysDot"/>
                </a:ln>
                <a:solidFill>
                  <a:schemeClr val="tx1">
                    <a:lumMod val="85000"/>
                    <a:lumOff val="15000"/>
                  </a:schemeClr>
                </a:solidFill>
                <a:latin typeface="+mn-ea"/>
                <a:cs typeface="+mn-ea"/>
                <a:sym typeface="+mn-ea"/>
              </a:rPr>
              <a:t> AlexaCallback </a:t>
            </a:r>
            <a:r>
              <a:rPr lang="zh-CN" altLang="en-US" sz="2400" dirty="0">
                <a:ln>
                  <a:noFill/>
                  <a:prstDash val="sysDot"/>
                </a:ln>
                <a:solidFill>
                  <a:schemeClr val="tx1">
                    <a:lumMod val="85000"/>
                    <a:lumOff val="15000"/>
                  </a:schemeClr>
                </a:solidFill>
                <a:latin typeface="+mn-ea"/>
                <a:cs typeface="+mn-ea"/>
                <a:sym typeface="+mn-ea"/>
              </a:rPr>
              <a:t>回调的代码。</a:t>
            </a:r>
            <a:endParaRPr lang="zh-CN" altLang="en-US" sz="24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2000" dirty="0">
                <a:ln>
                  <a:noFill/>
                  <a:prstDash val="sysDot"/>
                </a:ln>
                <a:solidFill>
                  <a:schemeClr val="tx1">
                    <a:lumMod val="85000"/>
                    <a:lumOff val="15000"/>
                  </a:schemeClr>
                </a:solidFill>
                <a:latin typeface="+mn-ea"/>
                <a:cs typeface="+mn-ea"/>
                <a:sym typeface="+mn-ea"/>
              </a:rPr>
              <a:t>scrapecallback=AlexaCallback()</a:t>
            </a:r>
            <a:endParaRPr lang="en-US" altLang="zh-CN"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2000" dirty="0">
                <a:ln>
                  <a:noFill/>
                  <a:prstDash val="sysDot"/>
                </a:ln>
                <a:solidFill>
                  <a:schemeClr val="tx1">
                    <a:lumMod val="85000"/>
                    <a:lumOff val="15000"/>
                  </a:schemeClr>
                </a:solidFill>
                <a:latin typeface="+mn-ea"/>
                <a:cs typeface="+mn-ea"/>
                <a:sym typeface="+mn-ea"/>
              </a:rPr>
              <a:t>link_crawler(seed_url=scrape_callback.seed_url,</a:t>
            </a:r>
            <a:endParaRPr lang="en-US" altLang="zh-CN"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2000" dirty="0">
                <a:ln>
                  <a:noFill/>
                  <a:prstDash val="sysDot"/>
                </a:ln>
                <a:solidFill>
                  <a:schemeClr val="tx1">
                    <a:lumMod val="85000"/>
                    <a:lumOff val="15000"/>
                  </a:schemeClr>
                </a:solidFill>
                <a:latin typeface="+mn-ea"/>
                <a:cs typeface="+mn-ea"/>
                <a:sym typeface="+mn-ea"/>
              </a:rPr>
              <a:t>cachecallback=MongoCache (),</a:t>
            </a:r>
            <a:endParaRPr lang="en-US" altLang="zh-CN"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2000" dirty="0">
                <a:ln>
                  <a:noFill/>
                  <a:prstDash val="sysDot"/>
                </a:ln>
                <a:solidFill>
                  <a:schemeClr val="tx1">
                    <a:lumMod val="85000"/>
                    <a:lumOff val="15000"/>
                  </a:schemeClr>
                </a:solidFill>
                <a:latin typeface="+mn-ea"/>
                <a:cs typeface="+mn-ea"/>
                <a:sym typeface="+mn-ea"/>
              </a:rPr>
              <a:t>scrape_callback=scrape_callback)</a:t>
            </a:r>
            <a:endParaRPr lang="en-US" altLang="zh-CN"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2400" dirty="0">
                <a:ln>
                  <a:noFill/>
                  <a:prstDash val="sysDot"/>
                </a:ln>
                <a:solidFill>
                  <a:schemeClr val="tx1">
                    <a:lumMod val="85000"/>
                    <a:lumOff val="15000"/>
                  </a:schemeClr>
                </a:solidFill>
                <a:latin typeface="+mn-ea"/>
                <a:cs typeface="+mn-ea"/>
                <a:sym typeface="+mn-ea"/>
              </a:rPr>
              <a:t>完整附件的获取可以通过在命令行执行如下命令完成。</a:t>
            </a:r>
            <a:endParaRPr lang="zh-CN" altLang="en-US" sz="24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2000" dirty="0">
                <a:ln>
                  <a:noFill/>
                  <a:prstDash val="sysDot"/>
                </a:ln>
                <a:solidFill>
                  <a:schemeClr val="tx1">
                    <a:lumMod val="85000"/>
                    <a:lumOff val="15000"/>
                  </a:schemeClr>
                </a:solidFill>
                <a:latin typeface="+mn-ea"/>
                <a:cs typeface="+mn-ea"/>
                <a:sym typeface="+mn-ea"/>
              </a:rPr>
              <a:t>time Python sequential_test.py</a:t>
            </a:r>
            <a:endParaRPr lang="en-US" altLang="zh-CN"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en-US" altLang="zh-CN" sz="2000" dirty="0">
                <a:ln>
                  <a:noFill/>
                  <a:prstDash val="sysDot"/>
                </a:ln>
                <a:solidFill>
                  <a:schemeClr val="tx1">
                    <a:lumMod val="85000"/>
                    <a:lumOff val="15000"/>
                  </a:schemeClr>
                </a:solidFill>
                <a:latin typeface="+mn-ea"/>
                <a:cs typeface="+mn-ea"/>
                <a:sym typeface="+mn-ea"/>
              </a:rPr>
              <a:t>26m 41.1 4ls</a:t>
            </a:r>
            <a:endParaRPr lang="en-US" altLang="zh-CN" sz="2000" dirty="0">
              <a:ln>
                <a:noFill/>
                <a:prstDash val="sysDot"/>
              </a:ln>
              <a:solidFill>
                <a:schemeClr val="tx1">
                  <a:lumMod val="85000"/>
                  <a:lumOff val="15000"/>
                </a:schemeClr>
              </a:solidFill>
              <a:latin typeface="+mn-ea"/>
              <a:cs typeface="+mn-ea"/>
              <a:sym typeface="+mn-ea"/>
            </a:endParaRPr>
          </a:p>
          <a:p>
            <a:pPr indent="0" fontAlgn="auto">
              <a:lnSpc>
                <a:spcPct val="140000"/>
              </a:lnSpc>
              <a:spcBef>
                <a:spcPct val="0"/>
              </a:spcBef>
              <a:spcAft>
                <a:spcPct val="0"/>
              </a:spcAft>
            </a:pPr>
            <a:r>
              <a:rPr lang="zh-CN" altLang="en-US" sz="2400" dirty="0">
                <a:ln>
                  <a:noFill/>
                  <a:prstDash val="sysDot"/>
                </a:ln>
                <a:solidFill>
                  <a:schemeClr val="tx1">
                    <a:lumMod val="85000"/>
                    <a:lumOff val="15000"/>
                  </a:schemeClr>
                </a:solidFill>
                <a:latin typeface="+mn-ea"/>
                <a:cs typeface="+mn-ea"/>
                <a:sym typeface="+mn-ea"/>
              </a:rPr>
              <a:t>根据该执行结果估算，串行下载时，平均每个</a:t>
            </a:r>
            <a:r>
              <a:rPr lang="en-US" altLang="zh-CN" sz="2400" dirty="0">
                <a:ln>
                  <a:noFill/>
                  <a:prstDash val="sysDot"/>
                </a:ln>
                <a:solidFill>
                  <a:schemeClr val="tx1">
                    <a:lumMod val="85000"/>
                    <a:lumOff val="15000"/>
                  </a:schemeClr>
                </a:solidFill>
                <a:latin typeface="+mn-ea"/>
                <a:cs typeface="+mn-ea"/>
                <a:sym typeface="+mn-ea"/>
              </a:rPr>
              <a:t> URL </a:t>
            </a:r>
            <a:r>
              <a:rPr lang="zh-CN" altLang="en-US" sz="2400" dirty="0">
                <a:ln>
                  <a:noFill/>
                  <a:prstDash val="sysDot"/>
                </a:ln>
                <a:solidFill>
                  <a:schemeClr val="tx1">
                    <a:lumMod val="85000"/>
                    <a:lumOff val="15000"/>
                  </a:schemeClr>
                </a:solidFill>
                <a:latin typeface="+mn-ea"/>
                <a:cs typeface="+mn-ea"/>
                <a:sym typeface="+mn-ea"/>
              </a:rPr>
              <a:t>需要花费</a:t>
            </a:r>
            <a:r>
              <a:rPr lang="en-US" altLang="zh-CN" sz="2400" dirty="0">
                <a:ln>
                  <a:noFill/>
                  <a:prstDash val="sysDot"/>
                </a:ln>
                <a:solidFill>
                  <a:schemeClr val="tx1">
                    <a:lumMod val="85000"/>
                    <a:lumOff val="15000"/>
                  </a:schemeClr>
                </a:solidFill>
                <a:latin typeface="+mn-ea"/>
                <a:cs typeface="+mn-ea"/>
                <a:sym typeface="+mn-ea"/>
              </a:rPr>
              <a:t> 1.6 </a:t>
            </a:r>
            <a:r>
              <a:rPr lang="zh-CN" altLang="en-US" sz="2400" dirty="0">
                <a:ln>
                  <a:noFill/>
                  <a:prstDash val="sysDot"/>
                </a:ln>
                <a:solidFill>
                  <a:schemeClr val="tx1">
                    <a:lumMod val="85000"/>
                    <a:lumOff val="15000"/>
                  </a:schemeClr>
                </a:solidFill>
                <a:latin typeface="+mn-ea"/>
                <a:cs typeface="+mn-ea"/>
                <a:sym typeface="+mn-ea"/>
              </a:rPr>
              <a:t>秒。</a:t>
            </a:r>
            <a:endParaRPr lang="zh-CN" altLang="en-US" sz="2400" dirty="0">
              <a:ln>
                <a:noFill/>
                <a:prstDash val="sysDot"/>
              </a:ln>
              <a:solidFill>
                <a:schemeClr val="tx1">
                  <a:lumMod val="85000"/>
                  <a:lumOff val="15000"/>
                </a:schemeClr>
              </a:solidFill>
              <a:latin typeface="+mn-ea"/>
              <a:cs typeface="+mn-ea"/>
              <a:sym typeface="+mn-ea"/>
            </a:endParaRPr>
          </a:p>
        </p:txBody>
      </p:sp>
      <p:sp>
        <p:nvSpPr>
          <p:cNvPr id="6" name="矩形 5"/>
          <p:cNvSpPr/>
          <p:nvPr/>
        </p:nvSpPr>
        <p:spPr>
          <a:xfrm>
            <a:off x="8381365" y="3072765"/>
            <a:ext cx="3140075" cy="389890"/>
          </a:xfrm>
          <a:prstGeom prst="rect">
            <a:avLst/>
          </a:prstGeom>
          <a:solidFill>
            <a:schemeClr val="accent2">
              <a:lumMod val="20000"/>
              <a:lumOff val="80000"/>
            </a:scheme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p>
            <a:pPr marL="0" marR="0" indent="0" algn="l" defTabSz="914400" rtl="0" eaLnBrk="1" fontAlgn="base" latinLnBrk="0" hangingPunct="1">
              <a:lnSpc>
                <a:spcPct val="100000"/>
              </a:lnSpc>
              <a:spcBef>
                <a:spcPct val="0"/>
              </a:spcBef>
              <a:spcAft>
                <a:spcPct val="0"/>
              </a:spcAft>
              <a:buClrTx/>
              <a:buSzPct val="100000"/>
              <a:buFontTx/>
              <a:buNone/>
            </a:pPr>
            <a:r>
              <a:rPr lang="en-US" altLang="zh-CN" dirty="0">
                <a:ln>
                  <a:noFill/>
                  <a:prstDash val="sysDot"/>
                </a:ln>
                <a:solidFill>
                  <a:schemeClr val="tx1">
                    <a:lumMod val="85000"/>
                    <a:lumOff val="15000"/>
                  </a:schemeClr>
                </a:solidFill>
                <a:latin typeface="+mn-ea"/>
                <a:cs typeface="+mn-ea"/>
                <a:sym typeface="+mn-ea"/>
                <a:hlinkClick r:id="rId4" action="ppaction://hlinkfile"/>
              </a:rPr>
              <a:t>1. </a:t>
            </a:r>
            <a:r>
              <a:rPr lang="zh-CN" altLang="en-US" dirty="0">
                <a:ln>
                  <a:noFill/>
                  <a:prstDash val="sysDot"/>
                </a:ln>
                <a:solidFill>
                  <a:schemeClr val="tx1">
                    <a:lumMod val="85000"/>
                    <a:lumOff val="15000"/>
                  </a:schemeClr>
                </a:solidFill>
                <a:latin typeface="+mn-ea"/>
                <a:cs typeface="+mn-ea"/>
                <a:sym typeface="+mn-ea"/>
                <a:hlinkClick r:id="rId4" action="ppaction://hlinkfile"/>
              </a:rPr>
              <a:t>串行采集示例代码</a:t>
            </a:r>
            <a:r>
              <a:rPr lang="en-US" altLang="zh-CN" dirty="0">
                <a:ln>
                  <a:noFill/>
                  <a:prstDash val="sysDot"/>
                </a:ln>
                <a:solidFill>
                  <a:schemeClr val="tx1">
                    <a:lumMod val="85000"/>
                    <a:lumOff val="15000"/>
                  </a:schemeClr>
                </a:solidFill>
                <a:latin typeface="+mn-ea"/>
                <a:cs typeface="+mn-ea"/>
                <a:sym typeface="+mn-ea"/>
                <a:hlinkClick r:id="rId4" action="ppaction://hlinkfile"/>
              </a:rPr>
              <a:t>.py</a:t>
            </a:r>
            <a:endPara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endParaRPr>
          </a:p>
        </p:txBody>
      </p:sp>
      <p:pic>
        <p:nvPicPr>
          <p:cNvPr id="8" name="图片 7" descr="曲线"/>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1026140" y="3072765"/>
            <a:ext cx="389890" cy="389890"/>
          </a:xfrm>
          <a:prstGeom prst="rect">
            <a:avLst/>
          </a:prstGeom>
        </p:spPr>
      </p:pic>
    </p:spTree>
    <p:custDataLst>
      <p:tags r:id="rId7"/>
    </p:custDataLst>
  </p:cSld>
  <p:clrMapOvr>
    <a:masterClrMapping/>
  </p:clrMapOvr>
  <p:transition>
    <p:cut/>
  </p:transition>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tile tx="0" ty="0" sx="100000" sy="100000" flip="none" algn="tl"/>
        </a:blip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696000" y="2324989"/>
            <a:ext cx="3287233" cy="841490"/>
          </a:xfrm>
          <a:prstGeom prst="rect">
            <a:avLst/>
          </a:prstGeom>
          <a:noFill/>
        </p:spPr>
        <p:txBody>
          <a:bodyPr wrap="square" lIns="0" tIns="0" rIns="0" bIns="0" rtlCol="0" anchor="t" anchorCtr="0">
            <a:noAutofit/>
          </a:bodyPr>
          <a:p>
            <a:pPr algn="r">
              <a:lnSpc>
                <a:spcPct val="150000"/>
              </a:lnSpc>
              <a:spcBef>
                <a:spcPct val="0"/>
              </a:spcBef>
              <a:spcAft>
                <a:spcPct val="0"/>
              </a:spcAft>
            </a:pPr>
            <a:r>
              <a:rPr lang="en-US" altLang="en-US" dirty="0">
                <a:ln>
                  <a:noFill/>
                  <a:prstDash val="sysDot"/>
                </a:ln>
                <a:solidFill>
                  <a:schemeClr val="tx1">
                    <a:lumMod val="85000"/>
                    <a:lumOff val="15000"/>
                  </a:schemeClr>
                </a:solidFill>
                <a:latin typeface="+mn-ea"/>
                <a:cs typeface="+mn-ea"/>
              </a:rPr>
              <a:t>Python</a:t>
            </a:r>
            <a:r>
              <a:rPr lang="zh-CN" altLang="en-US" dirty="0">
                <a:ln>
                  <a:noFill/>
                  <a:prstDash val="sysDot"/>
                </a:ln>
                <a:solidFill>
                  <a:schemeClr val="tx1">
                    <a:lumMod val="85000"/>
                    <a:lumOff val="15000"/>
                  </a:schemeClr>
                </a:solidFill>
                <a:latin typeface="+mn-ea"/>
                <a:cs typeface="+mn-ea"/>
              </a:rPr>
              <a:t>多线程在</a:t>
            </a:r>
            <a:r>
              <a:rPr lang="en-US" altLang="zh-CN" dirty="0">
                <a:ln>
                  <a:noFill/>
                  <a:prstDash val="sysDot"/>
                </a:ln>
                <a:solidFill>
                  <a:schemeClr val="tx1">
                    <a:lumMod val="85000"/>
                    <a:lumOff val="15000"/>
                  </a:schemeClr>
                </a:solidFill>
                <a:latin typeface="+mn-ea"/>
                <a:cs typeface="+mn-ea"/>
              </a:rPr>
              <a:t>IO</a:t>
            </a:r>
            <a:r>
              <a:rPr lang="zh-CN" altLang="en-US" dirty="0">
                <a:ln>
                  <a:noFill/>
                  <a:prstDash val="sysDot"/>
                </a:ln>
                <a:solidFill>
                  <a:schemeClr val="tx1">
                    <a:lumMod val="85000"/>
                    <a:lumOff val="15000"/>
                  </a:schemeClr>
                </a:solidFill>
                <a:latin typeface="+mn-ea"/>
                <a:cs typeface="+mn-ea"/>
              </a:rPr>
              <a:t>密集型任务中高效，</a:t>
            </a:r>
            <a:r>
              <a:rPr lang="en-US" altLang="zh-CN" dirty="0">
                <a:ln>
                  <a:noFill/>
                  <a:prstDash val="sysDot"/>
                </a:ln>
                <a:solidFill>
                  <a:schemeClr val="tx1">
                    <a:lumMod val="85000"/>
                    <a:lumOff val="15000"/>
                  </a:schemeClr>
                </a:solidFill>
                <a:latin typeface="+mn-ea"/>
                <a:cs typeface="+mn-ea"/>
              </a:rPr>
              <a:t>GIL</a:t>
            </a:r>
            <a:r>
              <a:rPr lang="zh-CN" altLang="en-US" dirty="0">
                <a:ln>
                  <a:noFill/>
                  <a:prstDash val="sysDot"/>
                </a:ln>
                <a:solidFill>
                  <a:schemeClr val="tx1">
                    <a:lumMod val="85000"/>
                    <a:lumOff val="15000"/>
                  </a:schemeClr>
                </a:solidFill>
                <a:latin typeface="+mn-ea"/>
                <a:cs typeface="+mn-ea"/>
              </a:rPr>
              <a:t>限制单线程执行。</a:t>
            </a:r>
            <a:endParaRPr lang="zh-CN" altLang="en-US" dirty="0">
              <a:ln>
                <a:noFill/>
                <a:prstDash val="sysDot"/>
              </a:ln>
              <a:solidFill>
                <a:schemeClr val="tx1">
                  <a:lumMod val="85000"/>
                  <a:lumOff val="15000"/>
                </a:schemeClr>
              </a:solidFill>
              <a:latin typeface="+mn-ea"/>
              <a:cs typeface="+mn-ea"/>
            </a:endParaRPr>
          </a:p>
        </p:txBody>
      </p:sp>
      <p:sp>
        <p:nvSpPr>
          <p:cNvPr id="8" name="矩形 7"/>
          <p:cNvSpPr/>
          <p:nvPr>
            <p:custDataLst>
              <p:tags r:id="rId3"/>
            </p:custDataLst>
          </p:nvPr>
        </p:nvSpPr>
        <p:spPr>
          <a:xfrm>
            <a:off x="696000" y="1668365"/>
            <a:ext cx="3287233" cy="608529"/>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多线程原理与</a:t>
            </a:r>
            <a:r>
              <a:rPr lang="en-US" altLang="zh-CN" sz="2400" b="1">
                <a:solidFill>
                  <a:schemeClr val="accent1"/>
                </a:solidFill>
                <a:latin typeface="+mn-ea"/>
                <a:cs typeface="+mn-ea"/>
              </a:rPr>
              <a:t>Python GIL</a:t>
            </a:r>
            <a:r>
              <a:rPr lang="zh-CN" altLang="en-US" sz="2400" b="1">
                <a:solidFill>
                  <a:schemeClr val="accent1"/>
                </a:solidFill>
                <a:latin typeface="+mn-ea"/>
                <a:cs typeface="+mn-ea"/>
              </a:rPr>
              <a:t>限制</a:t>
            </a:r>
            <a:endParaRPr lang="zh-CN" altLang="en-US" sz="2400" b="1">
              <a:solidFill>
                <a:schemeClr val="accent1"/>
              </a:solidFill>
              <a:latin typeface="+mn-ea"/>
              <a:cs typeface="+mn-ea"/>
            </a:endParaRPr>
          </a:p>
        </p:txBody>
      </p:sp>
      <p:sp>
        <p:nvSpPr>
          <p:cNvPr id="9" name="矩形 8"/>
          <p:cNvSpPr/>
          <p:nvPr>
            <p:custDataLst>
              <p:tags r:id="rId4"/>
            </p:custDataLst>
          </p:nvPr>
        </p:nvSpPr>
        <p:spPr>
          <a:xfrm>
            <a:off x="695960" y="4290695"/>
            <a:ext cx="3287395" cy="1176655"/>
          </a:xfrm>
          <a:prstGeom prst="rect">
            <a:avLst/>
          </a:prstGeom>
          <a:noFill/>
        </p:spPr>
        <p:txBody>
          <a:bodyPr wrap="square" lIns="0" tIns="0" rIns="0" bIns="0" rtlCol="0" anchor="t" anchorCtr="0">
            <a:noAutofit/>
          </a:bodyPr>
          <a:p>
            <a:pPr algn="r">
              <a:lnSpc>
                <a:spcPct val="150000"/>
              </a:lnSpc>
              <a:spcBef>
                <a:spcPct val="0"/>
              </a:spcBef>
              <a:spcAft>
                <a:spcPct val="0"/>
              </a:spcAft>
            </a:pPr>
            <a:r>
              <a:rPr lang="zh-CN" altLang="en-US" dirty="0">
                <a:ln>
                  <a:noFill/>
                  <a:prstDash val="sysDot"/>
                </a:ln>
                <a:solidFill>
                  <a:schemeClr val="tx1">
                    <a:lumMod val="85000"/>
                    <a:lumOff val="15000"/>
                  </a:schemeClr>
                </a:solidFill>
                <a:latin typeface="+mn-ea"/>
                <a:cs typeface="+mn-ea"/>
              </a:rPr>
              <a:t>多线程优势：后台处理长任务、可能加快程序速度、适合</a:t>
            </a:r>
            <a:r>
              <a:rPr lang="en-US" altLang="zh-CN" dirty="0">
                <a:ln>
                  <a:noFill/>
                  <a:prstDash val="sysDot"/>
                </a:ln>
                <a:solidFill>
                  <a:schemeClr val="tx1">
                    <a:lumMod val="85000"/>
                    <a:lumOff val="15000"/>
                  </a:schemeClr>
                </a:solidFill>
                <a:latin typeface="+mn-ea"/>
                <a:cs typeface="+mn-ea"/>
              </a:rPr>
              <a:t> IO </a:t>
            </a:r>
            <a:r>
              <a:rPr lang="zh-CN" altLang="en-US" dirty="0">
                <a:ln>
                  <a:noFill/>
                  <a:prstDash val="sysDot"/>
                </a:ln>
                <a:solidFill>
                  <a:schemeClr val="tx1">
                    <a:lumMod val="85000"/>
                    <a:lumOff val="15000"/>
                  </a:schemeClr>
                </a:solidFill>
                <a:latin typeface="+mn-ea"/>
                <a:cs typeface="+mn-ea"/>
              </a:rPr>
              <a:t>等待任务、线程有上下文可暂时搁置。</a:t>
            </a:r>
            <a:endParaRPr lang="zh-CN" altLang="en-US" dirty="0">
              <a:ln>
                <a:noFill/>
                <a:prstDash val="sysDot"/>
              </a:ln>
              <a:solidFill>
                <a:schemeClr val="tx1">
                  <a:lumMod val="85000"/>
                  <a:lumOff val="15000"/>
                </a:schemeClr>
              </a:solidFill>
              <a:latin typeface="+mn-ea"/>
              <a:cs typeface="+mn-ea"/>
            </a:endParaRPr>
          </a:p>
        </p:txBody>
      </p:sp>
      <p:sp>
        <p:nvSpPr>
          <p:cNvPr id="10" name="矩形 9"/>
          <p:cNvSpPr/>
          <p:nvPr>
            <p:custDataLst>
              <p:tags r:id="rId5"/>
            </p:custDataLst>
          </p:nvPr>
        </p:nvSpPr>
        <p:spPr>
          <a:xfrm>
            <a:off x="749300" y="3650615"/>
            <a:ext cx="3234055" cy="481965"/>
          </a:xfrm>
          <a:prstGeom prst="rect">
            <a:avLst/>
          </a:prstGeom>
          <a:noFill/>
        </p:spPr>
        <p:txBody>
          <a:bodyPr wrap="square" lIns="0" tIns="0" rIns="0" bIns="0" rtlCol="0" anchor="b">
            <a:noAutofit/>
          </a:bodyPr>
          <a:p>
            <a:pPr algn="r">
              <a:spcBef>
                <a:spcPct val="0"/>
              </a:spcBef>
              <a:spcAft>
                <a:spcPct val="0"/>
              </a:spcAft>
              <a:buClr>
                <a:schemeClr val="accent1"/>
              </a:buClr>
              <a:buSzPct val="70000"/>
            </a:pPr>
            <a:r>
              <a:rPr lang="zh-CN" altLang="en-US" sz="2400" b="1">
                <a:solidFill>
                  <a:schemeClr val="accent1"/>
                </a:solidFill>
                <a:latin typeface="+mn-ea"/>
                <a:cs typeface="+mn-ea"/>
              </a:rPr>
              <a:t>多线程优势总结</a:t>
            </a:r>
            <a:endParaRPr lang="zh-CN" altLang="en-US" sz="2400" b="1">
              <a:solidFill>
                <a:schemeClr val="accent1"/>
              </a:solidFill>
              <a:latin typeface="+mn-ea"/>
              <a:cs typeface="+mn-ea"/>
            </a:endParaRPr>
          </a:p>
        </p:txBody>
      </p:sp>
      <p:sp>
        <p:nvSpPr>
          <p:cNvPr id="11" name="矩形 10"/>
          <p:cNvSpPr/>
          <p:nvPr>
            <p:custDataLst>
              <p:tags r:id="rId6"/>
            </p:custDataLst>
          </p:nvPr>
        </p:nvSpPr>
        <p:spPr>
          <a:xfrm>
            <a:off x="8171180" y="3303270"/>
            <a:ext cx="3335655" cy="1384935"/>
          </a:xfrm>
          <a:prstGeom prst="rect">
            <a:avLst/>
          </a:prstGeom>
          <a:noFill/>
        </p:spPr>
        <p:txBody>
          <a:bodyPr wrap="square" lIns="0" tIns="0" rIns="0" bIns="0" rtlCol="0" anchor="t" anchorCtr="0">
            <a:noAutofit/>
          </a:bodyPr>
          <a:p>
            <a:pPr>
              <a:lnSpc>
                <a:spcPct val="150000"/>
              </a:lnSpc>
              <a:spcBef>
                <a:spcPct val="0"/>
              </a:spcBef>
              <a:spcAft>
                <a:spcPct val="0"/>
              </a:spcAft>
            </a:pPr>
            <a:r>
              <a:rPr lang="zh-CN" altLang="en-US">
                <a:ln>
                  <a:noFill/>
                  <a:prstDash val="sysDot"/>
                </a:ln>
                <a:solidFill>
                  <a:schemeClr val="tx1">
                    <a:lumMod val="85000"/>
                    <a:lumOff val="15000"/>
                  </a:schemeClr>
                </a:solidFill>
                <a:latin typeface="+mn-ea"/>
                <a:cs typeface="+mn-ea"/>
              </a:rPr>
              <a:t>单线程爬虫耗时</a:t>
            </a:r>
            <a:r>
              <a:rPr lang="en-US" altLang="zh-CN">
                <a:ln>
                  <a:noFill/>
                  <a:prstDash val="sysDot"/>
                </a:ln>
                <a:solidFill>
                  <a:schemeClr val="tx1">
                    <a:lumMod val="85000"/>
                    <a:lumOff val="15000"/>
                  </a:schemeClr>
                </a:solidFill>
                <a:latin typeface="+mn-ea"/>
                <a:cs typeface="+mn-ea"/>
              </a:rPr>
              <a:t>2030</a:t>
            </a:r>
            <a:r>
              <a:rPr lang="zh-CN" altLang="en-US">
                <a:ln>
                  <a:noFill/>
                  <a:prstDash val="sysDot"/>
                </a:ln>
                <a:solidFill>
                  <a:schemeClr val="tx1">
                    <a:lumMod val="85000"/>
                    <a:lumOff val="15000"/>
                  </a:schemeClr>
                </a:solidFill>
                <a:latin typeface="+mn-ea"/>
                <a:cs typeface="+mn-ea"/>
              </a:rPr>
              <a:t>秒，多线程</a:t>
            </a:r>
            <a:r>
              <a:rPr lang="en-US" altLang="zh-CN">
                <a:ln>
                  <a:noFill/>
                  <a:prstDash val="sysDot"/>
                </a:ln>
                <a:solidFill>
                  <a:schemeClr val="tx1">
                    <a:lumMod val="85000"/>
                    <a:lumOff val="15000"/>
                  </a:schemeClr>
                </a:solidFill>
                <a:latin typeface="+mn-ea"/>
                <a:cs typeface="+mn-ea"/>
              </a:rPr>
              <a:t>(5</a:t>
            </a:r>
            <a:r>
              <a:rPr lang="zh-CN" altLang="en-US">
                <a:ln>
                  <a:noFill/>
                  <a:prstDash val="sysDot"/>
                </a:ln>
                <a:solidFill>
                  <a:schemeClr val="tx1">
                    <a:lumMod val="85000"/>
                    <a:lumOff val="15000"/>
                  </a:schemeClr>
                </a:solidFill>
                <a:latin typeface="+mn-ea"/>
                <a:cs typeface="+mn-ea"/>
              </a:rPr>
              <a:t>线程</a:t>
            </a:r>
            <a:r>
              <a:rPr lang="en-US" altLang="zh-CN">
                <a:ln>
                  <a:noFill/>
                  <a:prstDash val="sysDot"/>
                </a:ln>
                <a:solidFill>
                  <a:schemeClr val="tx1">
                    <a:lumMod val="85000"/>
                    <a:lumOff val="15000"/>
                  </a:schemeClr>
                </a:solidFill>
                <a:latin typeface="+mn-ea"/>
                <a:cs typeface="+mn-ea"/>
              </a:rPr>
              <a:t>)</a:t>
            </a:r>
            <a:r>
              <a:rPr lang="zh-CN" altLang="en-US">
                <a:ln>
                  <a:noFill/>
                  <a:prstDash val="sysDot"/>
                </a:ln>
                <a:solidFill>
                  <a:schemeClr val="tx1">
                    <a:lumMod val="85000"/>
                    <a:lumOff val="15000"/>
                  </a:schemeClr>
                </a:solidFill>
                <a:latin typeface="+mn-ea"/>
                <a:cs typeface="+mn-ea"/>
              </a:rPr>
              <a:t>仅</a:t>
            </a:r>
            <a:r>
              <a:rPr lang="en-US" altLang="zh-CN">
                <a:ln>
                  <a:noFill/>
                  <a:prstDash val="sysDot"/>
                </a:ln>
                <a:solidFill>
                  <a:schemeClr val="tx1">
                    <a:lumMod val="85000"/>
                    <a:lumOff val="15000"/>
                  </a:schemeClr>
                </a:solidFill>
                <a:latin typeface="+mn-ea"/>
                <a:cs typeface="+mn-ea"/>
              </a:rPr>
              <a:t>428</a:t>
            </a:r>
            <a:r>
              <a:rPr lang="zh-CN" altLang="en-US">
                <a:ln>
                  <a:noFill/>
                  <a:prstDash val="sysDot"/>
                </a:ln>
                <a:solidFill>
                  <a:schemeClr val="tx1">
                    <a:lumMod val="85000"/>
                    <a:lumOff val="15000"/>
                  </a:schemeClr>
                </a:solidFill>
                <a:latin typeface="+mn-ea"/>
                <a:cs typeface="+mn-ea"/>
              </a:rPr>
              <a:t>秒，效率显著提升，但需解决线程完成不均问题。</a:t>
            </a:r>
            <a:endParaRPr lang="zh-CN" altLang="en-US">
              <a:ln>
                <a:noFill/>
                <a:prstDash val="sysDot"/>
              </a:ln>
              <a:solidFill>
                <a:schemeClr val="tx1">
                  <a:lumMod val="85000"/>
                  <a:lumOff val="15000"/>
                </a:schemeClr>
              </a:solidFill>
              <a:latin typeface="+mn-ea"/>
              <a:cs typeface="+mn-ea"/>
            </a:endParaRPr>
          </a:p>
        </p:txBody>
      </p:sp>
      <p:sp>
        <p:nvSpPr>
          <p:cNvPr id="12" name="矩形 11"/>
          <p:cNvSpPr/>
          <p:nvPr>
            <p:custDataLst>
              <p:tags r:id="rId7"/>
            </p:custDataLst>
          </p:nvPr>
        </p:nvSpPr>
        <p:spPr>
          <a:xfrm>
            <a:off x="8233410" y="2472055"/>
            <a:ext cx="3263265" cy="617855"/>
          </a:xfrm>
          <a:prstGeom prst="rect">
            <a:avLst/>
          </a:prstGeom>
          <a:noFill/>
        </p:spPr>
        <p:txBody>
          <a:bodyPr wrap="square" lIns="0" tIns="0" rIns="0" bIns="0" rtlCol="0" anchor="b">
            <a:noAutofit/>
          </a:bodyPr>
          <a:p>
            <a:pPr>
              <a:spcBef>
                <a:spcPct val="0"/>
              </a:spcBef>
              <a:spcAft>
                <a:spcPct val="0"/>
              </a:spcAft>
              <a:buClr>
                <a:schemeClr val="accent1"/>
              </a:buClr>
              <a:buSzPct val="70000"/>
            </a:pPr>
            <a:r>
              <a:rPr lang="zh-CN" altLang="en-US" sz="2400" b="1">
                <a:solidFill>
                  <a:schemeClr val="accent1"/>
                </a:solidFill>
                <a:latin typeface="+mn-ea"/>
                <a:cs typeface="+mn-ea"/>
              </a:rPr>
              <a:t>单线程与多线程爬虫对比</a:t>
            </a:r>
            <a:endParaRPr lang="zh-CN" altLang="en-US" sz="2400" b="1">
              <a:solidFill>
                <a:schemeClr val="accent1"/>
              </a:solidFill>
              <a:latin typeface="+mn-ea"/>
              <a:cs typeface="+mn-ea"/>
            </a:endParaRPr>
          </a:p>
        </p:txBody>
      </p:sp>
      <p:pic>
        <p:nvPicPr>
          <p:cNvPr id="25" name="图片 24" descr="C:/Users/Admin/AppData/Roaming/Kingsoft/office6/wppai/generateppt/5afc08350efd8649bee88f62fe080b37.jpg5afc08350efd8649bee88f62fe080b37"/>
          <p:cNvPicPr>
            <a:picLocks noChangeAspect="1"/>
          </p:cNvPicPr>
          <p:nvPr>
            <p:custDataLst>
              <p:tags r:id="rId8"/>
            </p:custDataLst>
          </p:nvPr>
        </p:nvPicPr>
        <p:blipFill rotWithShape="1">
          <a:blip r:embed="rId9"/>
          <a:srcRect t="16676" b="16676"/>
          <a:stretch>
            <a:fillRect/>
          </a:stretch>
        </p:blipFill>
        <p:spPr>
          <a:xfrm>
            <a:off x="4318226" y="1769335"/>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6" name="图片 25"/>
          <p:cNvPicPr>
            <a:picLocks noChangeAspect="1"/>
          </p:cNvPicPr>
          <p:nvPr>
            <p:custDataLst>
              <p:tags r:id="rId10"/>
            </p:custDataLst>
          </p:nvPr>
        </p:nvPicPr>
        <p:blipFill rotWithShape="1">
          <a:blip r:embed="rId11" cstate="print">
            <a:extLst>
              <a:ext uri="{28A0092B-C50C-407E-A947-70E740481C1C}">
                <a14:useLocalDpi xmlns:a14="http://schemas.microsoft.com/office/drawing/2010/main" val="0"/>
              </a:ext>
            </a:extLst>
          </a:blip>
          <a:srcRect l="25588" t="2852" r="35943" b="39477"/>
          <a:stretch>
            <a:fillRect/>
          </a:stretch>
        </p:blipFill>
        <p:spPr>
          <a:xfrm>
            <a:off x="6278572" y="2882548"/>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pic>
        <p:nvPicPr>
          <p:cNvPr id="27" name="图片 26" descr="C:/Users/Admin/AppData/Roaming/Kingsoft/office6/wppai/generateppt/81c1e0d6c569b20a8ff727b74f01b78f.jpg81c1e0d6c569b20a8ff727b74f01b78f"/>
          <p:cNvPicPr>
            <a:picLocks noChangeAspect="1"/>
          </p:cNvPicPr>
          <p:nvPr>
            <p:custDataLst>
              <p:tags r:id="rId12"/>
            </p:custDataLst>
          </p:nvPr>
        </p:nvPicPr>
        <p:blipFill>
          <a:blip r:embed="rId13"/>
          <a:srcRect t="16676" b="16676"/>
          <a:stretch>
            <a:fillRect/>
          </a:stretch>
        </p:blipFill>
        <p:spPr>
          <a:xfrm>
            <a:off x="4323307" y="3928447"/>
            <a:ext cx="1620083" cy="1620083"/>
          </a:xfrm>
          <a:custGeom>
            <a:avLst/>
            <a:gdLst>
              <a:gd name="connsiteX0" fmla="*/ 548158 w 1620000"/>
              <a:gd name="connsiteY0" fmla="*/ 0 h 1620000"/>
              <a:gd name="connsiteX1" fmla="*/ 1071874 w 1620000"/>
              <a:gd name="connsiteY1" fmla="*/ 0 h 1620000"/>
              <a:gd name="connsiteX2" fmla="*/ 1197614 w 1620000"/>
              <a:gd name="connsiteY2" fmla="*/ 52097 h 1620000"/>
              <a:gd name="connsiteX3" fmla="*/ 1567938 w 1620000"/>
              <a:gd name="connsiteY3" fmla="*/ 422420 h 1620000"/>
              <a:gd name="connsiteX4" fmla="*/ 1620000 w 1620000"/>
              <a:gd name="connsiteY4" fmla="*/ 548158 h 1620000"/>
              <a:gd name="connsiteX5" fmla="*/ 1620000 w 1620000"/>
              <a:gd name="connsiteY5" fmla="*/ 1071874 h 1620000"/>
              <a:gd name="connsiteX6" fmla="*/ 1567904 w 1620000"/>
              <a:gd name="connsiteY6" fmla="*/ 1197615 h 1620000"/>
              <a:gd name="connsiteX7" fmla="*/ 1197580 w 1620000"/>
              <a:gd name="connsiteY7" fmla="*/ 1567938 h 1620000"/>
              <a:gd name="connsiteX8" fmla="*/ 1071842 w 1620000"/>
              <a:gd name="connsiteY8" fmla="*/ 1620000 h 1620000"/>
              <a:gd name="connsiteX9" fmla="*/ 548125 w 1620000"/>
              <a:gd name="connsiteY9" fmla="*/ 1620000 h 1620000"/>
              <a:gd name="connsiteX10" fmla="*/ 422385 w 1620000"/>
              <a:gd name="connsiteY10" fmla="*/ 1567903 h 1620000"/>
              <a:gd name="connsiteX11" fmla="*/ 52062 w 1620000"/>
              <a:gd name="connsiteY11" fmla="*/ 1197580 h 1620000"/>
              <a:gd name="connsiteX12" fmla="*/ 0 w 1620000"/>
              <a:gd name="connsiteY12" fmla="*/ 1071842 h 1620000"/>
              <a:gd name="connsiteX13" fmla="*/ 0 w 1620000"/>
              <a:gd name="connsiteY13" fmla="*/ 548126 h 1620000"/>
              <a:gd name="connsiteX14" fmla="*/ 52097 w 1620000"/>
              <a:gd name="connsiteY14" fmla="*/ 422385 h 1620000"/>
              <a:gd name="connsiteX15" fmla="*/ 422420 w 1620000"/>
              <a:gd name="connsiteY15" fmla="*/ 52062 h 1620000"/>
              <a:gd name="connsiteX16" fmla="*/ 548158 w 1620000"/>
              <a:gd name="connsiteY16" fmla="*/ 0 h 162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20000" h="1620000">
                <a:moveTo>
                  <a:pt x="548158" y="0"/>
                </a:moveTo>
                <a:cubicBezTo>
                  <a:pt x="595961" y="0"/>
                  <a:pt x="1024071" y="0"/>
                  <a:pt x="1071874" y="0"/>
                </a:cubicBezTo>
                <a:cubicBezTo>
                  <a:pt x="1119677" y="0"/>
                  <a:pt x="1163812" y="18295"/>
                  <a:pt x="1197614" y="52097"/>
                </a:cubicBezTo>
                <a:cubicBezTo>
                  <a:pt x="1231416" y="85899"/>
                  <a:pt x="1534136" y="388618"/>
                  <a:pt x="1567938" y="422420"/>
                </a:cubicBezTo>
                <a:cubicBezTo>
                  <a:pt x="1601740" y="456222"/>
                  <a:pt x="1620000" y="500355"/>
                  <a:pt x="1620000" y="548158"/>
                </a:cubicBezTo>
                <a:cubicBezTo>
                  <a:pt x="1620000" y="595961"/>
                  <a:pt x="1620000" y="1024071"/>
                  <a:pt x="1620000" y="1071874"/>
                </a:cubicBezTo>
                <a:cubicBezTo>
                  <a:pt x="1620000" y="1119678"/>
                  <a:pt x="1601706" y="1163813"/>
                  <a:pt x="1567904" y="1197615"/>
                </a:cubicBezTo>
                <a:cubicBezTo>
                  <a:pt x="1534102" y="1231417"/>
                  <a:pt x="1231382" y="1534136"/>
                  <a:pt x="1197580" y="1567938"/>
                </a:cubicBezTo>
                <a:cubicBezTo>
                  <a:pt x="1163778" y="1601740"/>
                  <a:pt x="1119645" y="1620000"/>
                  <a:pt x="1071842" y="1620000"/>
                </a:cubicBezTo>
                <a:cubicBezTo>
                  <a:pt x="1024038" y="1620000"/>
                  <a:pt x="595929" y="1620000"/>
                  <a:pt x="548125" y="1620000"/>
                </a:cubicBezTo>
                <a:cubicBezTo>
                  <a:pt x="500322" y="1620000"/>
                  <a:pt x="456188" y="1601705"/>
                  <a:pt x="422385" y="1567903"/>
                </a:cubicBezTo>
                <a:cubicBezTo>
                  <a:pt x="388583" y="1534101"/>
                  <a:pt x="85864" y="1231382"/>
                  <a:pt x="52062" y="1197580"/>
                </a:cubicBezTo>
                <a:cubicBezTo>
                  <a:pt x="18260" y="1163778"/>
                  <a:pt x="0" y="1119646"/>
                  <a:pt x="0" y="1071842"/>
                </a:cubicBezTo>
                <a:cubicBezTo>
                  <a:pt x="0" y="1024039"/>
                  <a:pt x="0" y="595929"/>
                  <a:pt x="0" y="548126"/>
                </a:cubicBezTo>
                <a:cubicBezTo>
                  <a:pt x="0" y="500323"/>
                  <a:pt x="18295" y="456187"/>
                  <a:pt x="52097" y="422385"/>
                </a:cubicBezTo>
                <a:cubicBezTo>
                  <a:pt x="85899" y="388583"/>
                  <a:pt x="388618" y="85864"/>
                  <a:pt x="422420" y="52062"/>
                </a:cubicBezTo>
                <a:cubicBezTo>
                  <a:pt x="456222" y="18260"/>
                  <a:pt x="500355" y="0"/>
                  <a:pt x="548158" y="0"/>
                </a:cubicBezTo>
                <a:close/>
              </a:path>
            </a:pathLst>
          </a:custGeom>
          <a:ln w="6350" cap="flat" cmpd="sng" algn="ctr">
            <a:solidFill>
              <a:schemeClr val="tx1">
                <a:lumMod val="40000"/>
                <a:lumOff val="60000"/>
                <a:alpha val="20000"/>
              </a:schemeClr>
            </a:solidFill>
            <a:prstDash val="solid"/>
            <a:round/>
            <a:headEnd type="none" w="med" len="med"/>
            <a:tailEnd type="none" w="med" len="med"/>
          </a:ln>
        </p:spPr>
      </p:pic>
      <p:sp>
        <p:nvSpPr>
          <p:cNvPr id="2" name="八边形 1"/>
          <p:cNvSpPr/>
          <p:nvPr>
            <p:custDataLst>
              <p:tags r:id="rId14"/>
            </p:custDataLst>
          </p:nvPr>
        </p:nvSpPr>
        <p:spPr>
          <a:xfrm>
            <a:off x="4318226" y="2882548"/>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01</a:t>
            </a:r>
            <a:endParaRPr lang="en-US" altLang="zh-CN" sz="1600" b="1" dirty="0">
              <a:solidFill>
                <a:schemeClr val="lt1"/>
              </a:solidFill>
              <a:latin typeface="+mn-ea"/>
              <a:cs typeface="+mn-ea"/>
              <a:sym typeface="+mn-ea"/>
            </a:endParaRPr>
          </a:p>
        </p:txBody>
      </p:sp>
      <p:sp>
        <p:nvSpPr>
          <p:cNvPr id="18" name="八边形 17"/>
          <p:cNvSpPr/>
          <p:nvPr>
            <p:custDataLst>
              <p:tags r:id="rId15"/>
            </p:custDataLst>
          </p:nvPr>
        </p:nvSpPr>
        <p:spPr>
          <a:xfrm>
            <a:off x="7391785" y="3996395"/>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02</a:t>
            </a:r>
            <a:endParaRPr lang="en-US" altLang="zh-CN" sz="1600" b="1" dirty="0">
              <a:solidFill>
                <a:schemeClr val="lt1"/>
              </a:solidFill>
              <a:latin typeface="+mn-ea"/>
              <a:cs typeface="+mn-ea"/>
              <a:sym typeface="+mn-ea"/>
            </a:endParaRPr>
          </a:p>
        </p:txBody>
      </p:sp>
      <p:sp>
        <p:nvSpPr>
          <p:cNvPr id="19" name="八边形 18"/>
          <p:cNvSpPr/>
          <p:nvPr>
            <p:custDataLst>
              <p:tags r:id="rId16"/>
            </p:custDataLst>
          </p:nvPr>
        </p:nvSpPr>
        <p:spPr>
          <a:xfrm>
            <a:off x="4318226" y="5041659"/>
            <a:ext cx="506392" cy="506392"/>
          </a:xfrm>
          <a:prstGeom prst="octagon">
            <a:avLst/>
          </a:prstGeom>
          <a:ln>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normAutofit/>
          </a:bodyPr>
          <a:p>
            <a:pPr algn="ctr">
              <a:spcBef>
                <a:spcPct val="0"/>
              </a:spcBef>
              <a:spcAft>
                <a:spcPct val="0"/>
              </a:spcAft>
            </a:pPr>
            <a:r>
              <a:rPr lang="en-US" altLang="zh-CN" sz="1600" b="1">
                <a:solidFill>
                  <a:schemeClr val="lt1"/>
                </a:solidFill>
                <a:latin typeface="+mn-ea"/>
                <a:cs typeface="+mn-ea"/>
                <a:sym typeface="+mn-ea"/>
              </a:rPr>
              <a:t>03</a:t>
            </a:r>
            <a:endParaRPr lang="en-US" altLang="zh-CN" sz="1600" b="1" dirty="0">
              <a:solidFill>
                <a:schemeClr val="lt1"/>
              </a:solidFill>
              <a:latin typeface="+mn-ea"/>
              <a:cs typeface="+mn-ea"/>
              <a:sym typeface="+mn-ea"/>
            </a:endParaRPr>
          </a:p>
        </p:txBody>
      </p:sp>
      <p:sp>
        <p:nvSpPr>
          <p:cNvPr id="2062" name="Rectangle 14"/>
          <p:cNvSpPr>
            <a:spLocks noGrp="1" noChangeArrowheads="1"/>
          </p:cNvSpPr>
          <p:nvPr>
            <p:custDataLst>
              <p:tags r:id="rId17"/>
            </p:custDataLst>
          </p:nvPr>
        </p:nvSpPr>
        <p:spPr>
          <a:xfrm>
            <a:off x="766233" y="304800"/>
            <a:ext cx="10668000" cy="603250"/>
          </a:xfrm>
          <a:prstGeom prst="rect">
            <a:avLst/>
          </a:prstGeom>
          <a:noFill/>
          <a:ln>
            <a:noFill/>
          </a:ln>
          <a:effectLst/>
        </p:spPr>
        <p:txBody>
          <a:bodyPr vert="horz" wrap="none" lIns="91440" tIns="45720" rIns="91440" bIns="45720" numCol="1" anchor="b" anchorCtr="0" compatLnSpc="1">
            <a:scene3d>
              <a:camera prst="orthographicFront"/>
              <a:lightRig rig="threePt" dir="t"/>
            </a:scene3d>
          </a:bodyPr>
          <a:lstStyle>
            <a:lvl1pPr algn="l" rtl="0" eaLnBrk="0" fontAlgn="base" hangingPunct="0">
              <a:spcBef>
                <a:spcPct val="0"/>
              </a:spcBef>
              <a:spcAft>
                <a:spcPct val="0"/>
              </a:spcAft>
              <a:buSzPct val="100000"/>
              <a:defRPr sz="3800" b="1" kern="1200">
                <a:solidFill>
                  <a:schemeClr val="tx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2pPr>
            <a:lvl3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3pPr>
            <a:lvl4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4pPr>
            <a:lvl5pPr algn="l" rtl="0" eaLnBrk="0" fontAlgn="base" hangingPunct="0">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5pPr>
            <a:lvl6pPr marL="4572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6pPr>
            <a:lvl7pPr marL="9144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7pPr>
            <a:lvl8pPr marL="13716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8pPr>
            <a:lvl9pPr marL="1828800" algn="l" rtl="0" fontAlgn="base">
              <a:spcBef>
                <a:spcPct val="0"/>
              </a:spcBef>
              <a:spcAft>
                <a:spcPct val="0"/>
              </a:spcAft>
              <a:buSzPct val="100000"/>
              <a:defRPr sz="3800" b="1">
                <a:solidFill>
                  <a:schemeClr val="tx2"/>
                </a:solidFill>
                <a:effectLst>
                  <a:outerShdw blurRad="38100" dist="38100" dir="2700000" algn="tl">
                    <a:srgbClr val="C0C0C0"/>
                  </a:outerShdw>
                </a:effectLst>
                <a:latin typeface="Verdana" panose="020B0604030504040204" pitchFamily="34" charset="0"/>
                <a:ea typeface="楷体_GB2312" charset="-122"/>
              </a:defRPr>
            </a:lvl9pPr>
          </a:lstStyle>
          <a:p>
            <a:pPr algn="l" eaLnBrk="1" hangingPunct="1">
              <a:buFont typeface="Wingdings" panose="05000000000000000000" pitchFamily="2" charset="2"/>
              <a:buNone/>
              <a:defRPr/>
            </a:pPr>
            <a:r>
              <a:rPr lang="zh-CN" altLang="en-US" sz="3200" dirty="0">
                <a:solidFill>
                  <a:schemeClr val="tx1"/>
                </a:solidFill>
                <a:effectLst>
                  <a:outerShdw blurRad="38100" dist="19050" dir="2700000" algn="tl" rotWithShape="0">
                    <a:schemeClr val="dk1">
                      <a:alpha val="40000"/>
                    </a:schemeClr>
                  </a:outerShdw>
                </a:effectLst>
                <a:latin typeface="楷体_GB2312" charset="-122"/>
              </a:rPr>
              <a:t>任务实施：</a:t>
            </a:r>
            <a:r>
              <a:rPr lang="en-US" altLang="zh-CN" sz="3200" dirty="0">
                <a:solidFill>
                  <a:schemeClr val="tx1"/>
                </a:solidFill>
                <a:effectLst>
                  <a:outerShdw blurRad="38100" dist="19050" dir="2700000" algn="tl" rotWithShape="0">
                    <a:schemeClr val="dk1">
                      <a:alpha val="40000"/>
                    </a:schemeClr>
                  </a:outerShdw>
                </a:effectLst>
                <a:latin typeface="楷体_GB2312" charset="-122"/>
              </a:rPr>
              <a:t>(</a:t>
            </a:r>
            <a:r>
              <a:rPr lang="zh-CN" altLang="en-US" sz="3200" dirty="0">
                <a:solidFill>
                  <a:schemeClr val="tx1"/>
                </a:solidFill>
                <a:effectLst>
                  <a:outerShdw blurRad="38100" dist="19050" dir="2700000" algn="tl" rotWithShape="0">
                    <a:schemeClr val="dk1">
                      <a:alpha val="40000"/>
                    </a:schemeClr>
                  </a:outerShdw>
                </a:effectLst>
                <a:latin typeface="楷体_GB2312" charset="-122"/>
              </a:rPr>
              <a:t>三</a:t>
            </a:r>
            <a:r>
              <a:rPr lang="en-US" altLang="zh-CN" sz="3200" dirty="0">
                <a:solidFill>
                  <a:schemeClr val="tx1"/>
                </a:solidFill>
                <a:effectLst>
                  <a:outerShdw blurRad="38100" dist="19050" dir="2700000" algn="tl" rotWithShape="0">
                    <a:schemeClr val="dk1">
                      <a:alpha val="40000"/>
                    </a:schemeClr>
                  </a:outerShdw>
                </a:effectLst>
                <a:latin typeface="楷体_GB2312" charset="-122"/>
              </a:rPr>
              <a:t>)</a:t>
            </a:r>
            <a:r>
              <a:rPr lang="zh-CN" altLang="en-US" sz="3200" dirty="0">
                <a:solidFill>
                  <a:schemeClr val="tx1"/>
                </a:solidFill>
                <a:effectLst>
                  <a:outerShdw blurRad="38100" dist="19050" dir="2700000" algn="tl" rotWithShape="0">
                    <a:schemeClr val="dk1">
                      <a:alpha val="40000"/>
                    </a:schemeClr>
                  </a:outerShdw>
                </a:effectLst>
                <a:latin typeface="楷体_GB2312" charset="-122"/>
              </a:rPr>
              <a:t>多线程网络数据采集的工作原理</a:t>
            </a:r>
            <a:endParaRPr lang="zh-CN" altLang="en-US" sz="3200" dirty="0">
              <a:solidFill>
                <a:schemeClr val="tx1"/>
              </a:solidFill>
              <a:effectLst>
                <a:outerShdw blurRad="38100" dist="19050" dir="2700000" algn="tl" rotWithShape="0">
                  <a:schemeClr val="dk1">
                    <a:alpha val="40000"/>
                  </a:schemeClr>
                </a:outerShdw>
              </a:effectLst>
              <a:latin typeface="楷体_GB2312" charset="-122"/>
            </a:endParaRPr>
          </a:p>
        </p:txBody>
      </p:sp>
    </p:spTree>
    <p:custDataLst>
      <p:tags r:id="rId18"/>
    </p:custDataLst>
  </p:cSld>
  <p:clrMapOvr>
    <a:masterClrMapping/>
  </p:clrMapOvr>
  <p:transition>
    <p:cut/>
  </p:transition>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UNIT_ID" val="_8**"/>
  <p:tag name="KSO_WM_BEAUTIFY_FLAG" val="#wm#"/>
  <p:tag name="KSO_WM_TAG_VERSION" val="3.0"/>
  <p:tag name="KSO_WM_UNIT_LAYERLEVEL" val="1"/>
  <p:tag name="KSO_WM_TEMPLATE_INDEX" val="27518"/>
  <p:tag name="KSO_WM_TEMPLATE_CATEGORY" val="custom"/>
</p:tagLst>
</file>

<file path=ppt/tags/tag101.xml><?xml version="1.0" encoding="utf-8"?>
<p:tagLst xmlns:p="http://schemas.openxmlformats.org/presentationml/2006/main">
  <p:tag name="KSO_WM_UNIT_ID" val="_8**"/>
  <p:tag name="KSO_WM_BEAUTIFY_FLAG" val="#wm#"/>
  <p:tag name="KSO_WM_TAG_VERSION" val="3.0"/>
  <p:tag name="KSO_WM_UNIT_LAYERLEVEL" val="1"/>
  <p:tag name="KSO_WM_TEMPLATE_INDEX" val="27518"/>
  <p:tag name="KSO_WM_TEMPLATE_CATEGORY" val="custom"/>
</p:tagLst>
</file>

<file path=ppt/tags/tag102.xml><?xml version="1.0" encoding="utf-8"?>
<p:tagLst xmlns:p="http://schemas.openxmlformats.org/presentationml/2006/main">
  <p:tag name="KSO_WM_UNIT_ID" val="_8**"/>
  <p:tag name="KSO_WM_BEAUTIFY_FLAG" val="#wm#"/>
  <p:tag name="KSO_WM_TAG_VERSION" val="3.0"/>
  <p:tag name="KSO_WM_UNIT_LAYERLEVEL" val="1"/>
  <p:tag name="KSO_WM_TEMPLATE_INDEX" val="27518"/>
  <p:tag name="KSO_WM_TEMPLATE_CATEGORY" val="custom"/>
</p:tagLst>
</file>

<file path=ppt/tags/tag103.xml><?xml version="1.0" encoding="utf-8"?>
<p:tagLst xmlns:p="http://schemas.openxmlformats.org/presentationml/2006/main">
  <p:tag name="KSO_WM_UNIT_ID" val="_8**"/>
  <p:tag name="KSO_WM_BEAUTIFY_FLAG" val="#wm#"/>
  <p:tag name="KSO_WM_TAG_VERSION" val="3.0"/>
  <p:tag name="KSO_WM_UNIT_LAYERLEVEL" val="1"/>
  <p:tag name="KSO_WM_TEMPLATE_INDEX" val="27518"/>
  <p:tag name="KSO_WM_TEMPLATE_CATEGORY" val="custom"/>
</p:tagLst>
</file>

<file path=ppt/tags/tag104.xml><?xml version="1.0" encoding="utf-8"?>
<p:tagLst xmlns:p="http://schemas.openxmlformats.org/presentationml/2006/main">
  <p:tag name="KSO_WM_UNIT_ID" val="_8**"/>
  <p:tag name="KSO_WM_BEAUTIFY_FLAG" val="#wm#"/>
  <p:tag name="KSO_WM_TAG_VERSION" val="3.0"/>
  <p:tag name="KSO_WM_UNIT_LAYERLEVEL" val="1"/>
  <p:tag name="KSO_WM_TEMPLATE_INDEX" val="27518"/>
  <p:tag name="KSO_WM_TEMPLATE_CATEGORY" val="custom"/>
</p:tagLst>
</file>

<file path=ppt/tags/tag105.xml><?xml version="1.0" encoding="utf-8"?>
<p:tagLst xmlns:p="http://schemas.openxmlformats.org/presentationml/2006/main">
  <p:tag name="KSO_WM_UNIT_ID" val="_8**"/>
  <p:tag name="KSO_WM_BEAUTIFY_FLAG" val="#wm#"/>
  <p:tag name="KSO_WM_TAG_VERSION" val="3.0"/>
  <p:tag name="KSO_WM_UNIT_LAYERLEVEL" val="1"/>
  <p:tag name="KSO_WM_TEMPLATE_INDEX" val="27518"/>
  <p:tag name="KSO_WM_TEMPLATE_CATEGORY" val="custom"/>
</p:tagLst>
</file>

<file path=ppt/tags/tag106.xml><?xml version="1.0" encoding="utf-8"?>
<p:tagLst xmlns:p="http://schemas.openxmlformats.org/presentationml/2006/main">
  <p:tag name="KSO_WM_UNIT_ID" val="_9**"/>
  <p:tag name="KSO_WM_BEAUTIFY_FLAG" val="#wm#"/>
  <p:tag name="KSO_WM_TAG_VERSION" val="3.0"/>
  <p:tag name="KSO_WM_UNIT_LAYERLEVEL" val="1"/>
  <p:tag name="KSO_WM_TEMPLATE_INDEX" val="27518"/>
  <p:tag name="KSO_WM_TEMPLATE_CATEGORY" val="custom"/>
</p:tagLst>
</file>

<file path=ppt/tags/tag107.xml><?xml version="1.0" encoding="utf-8"?>
<p:tagLst xmlns:p="http://schemas.openxmlformats.org/presentationml/2006/main">
  <p:tag name="KSO_WM_UNIT_ID" val="_9**"/>
  <p:tag name="KSO_WM_BEAUTIFY_FLAG" val="#wm#"/>
  <p:tag name="KSO_WM_TAG_VERSION" val="3.0"/>
  <p:tag name="KSO_WM_UNIT_LAYERLEVEL" val="1"/>
  <p:tag name="KSO_WM_TEMPLATE_INDEX" val="27518"/>
  <p:tag name="KSO_WM_TEMPLATE_CATEGORY" val="custom"/>
</p:tagLst>
</file>

<file path=ppt/tags/tag108.xml><?xml version="1.0" encoding="utf-8"?>
<p:tagLst xmlns:p="http://schemas.openxmlformats.org/presentationml/2006/main">
  <p:tag name="KSO_WM_UNIT_ID" val="_9**"/>
  <p:tag name="KSO_WM_BEAUTIFY_FLAG" val="#wm#"/>
  <p:tag name="KSO_WM_TAG_VERSION" val="3.0"/>
  <p:tag name="KSO_WM_UNIT_LAYERLEVEL" val="1"/>
  <p:tag name="KSO_WM_TEMPLATE_INDEX" val="27518"/>
  <p:tag name="KSO_WM_TEMPLATE_CATEGORY" val="custom"/>
</p:tagLst>
</file>

<file path=ppt/tags/tag109.xml><?xml version="1.0" encoding="utf-8"?>
<p:tagLst xmlns:p="http://schemas.openxmlformats.org/presentationml/2006/main">
  <p:tag name="KSO_WM_UNIT_ID" val="_9**"/>
  <p:tag name="KSO_WM_BEAUTIFY_FLAG" val="#wm#"/>
  <p:tag name="KSO_WM_TAG_VERSION" val="3.0"/>
  <p:tag name="KSO_WM_UNIT_LAYERLEVEL" val="1"/>
  <p:tag name="KSO_WM_TEMPLATE_INDEX" val="27518"/>
  <p:tag name="KSO_WM_TEMPLATE_CATEGORY" val="custo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ID" val="_9**"/>
  <p:tag name="KSO_WM_BEAUTIFY_FLAG" val="#wm#"/>
  <p:tag name="KSO_WM_TAG_VERSION" val="3.0"/>
  <p:tag name="KSO_WM_UNIT_LAYERLEVEL" val="1"/>
  <p:tag name="KSO_WM_TEMPLATE_INDEX" val="27518"/>
  <p:tag name="KSO_WM_TEMPLATE_CATEGORY" val="custom"/>
</p:tagLst>
</file>

<file path=ppt/tags/tag111.xml><?xml version="1.0" encoding="utf-8"?>
<p:tagLst xmlns:p="http://schemas.openxmlformats.org/presentationml/2006/main">
  <p:tag name="KSO_WM_UNIT_ID" val="_9**"/>
  <p:tag name="KSO_WM_BEAUTIFY_FLAG" val="#wm#"/>
  <p:tag name="KSO_WM_TAG_VERSION" val="3.0"/>
  <p:tag name="KSO_WM_UNIT_LAYERLEVEL" val="1"/>
  <p:tag name="KSO_WM_TEMPLATE_INDEX" val="27518"/>
  <p:tag name="KSO_WM_TEMPLATE_CATEGORY" val="custom"/>
</p:tagLst>
</file>

<file path=ppt/tags/tag112.xml><?xml version="1.0" encoding="utf-8"?>
<p:tagLst xmlns:p="http://schemas.openxmlformats.org/presentationml/2006/main">
  <p:tag name="KSO_WM_UNIT_ID" val="_10**"/>
  <p:tag name="KSO_WM_BEAUTIFY_FLAG" val="#wm#"/>
  <p:tag name="KSO_WM_TAG_VERSION" val="3.0"/>
  <p:tag name="KSO_WM_UNIT_LAYERLEVEL" val="1"/>
  <p:tag name="KSO_WM_TEMPLATE_INDEX" val="27518"/>
  <p:tag name="KSO_WM_TEMPLATE_CATEGORY" val="custom"/>
</p:tagLst>
</file>

<file path=ppt/tags/tag113.xml><?xml version="1.0" encoding="utf-8"?>
<p:tagLst xmlns:p="http://schemas.openxmlformats.org/presentationml/2006/main">
  <p:tag name="KSO_WM_UNIT_ID" val="_10**"/>
  <p:tag name="KSO_WM_BEAUTIFY_FLAG" val="#wm#"/>
  <p:tag name="KSO_WM_TAG_VERSION" val="3.0"/>
  <p:tag name="KSO_WM_UNIT_LAYERLEVEL" val="1"/>
  <p:tag name="KSO_WM_TEMPLATE_INDEX" val="27518"/>
  <p:tag name="KSO_WM_TEMPLATE_CATEGORY" val="custom"/>
</p:tagLst>
</file>

<file path=ppt/tags/tag114.xml><?xml version="1.0" encoding="utf-8"?>
<p:tagLst xmlns:p="http://schemas.openxmlformats.org/presentationml/2006/main">
  <p:tag name="KSO_WM_UNIT_ID" val="_10**"/>
  <p:tag name="KSO_WM_BEAUTIFY_FLAG" val="#wm#"/>
  <p:tag name="KSO_WM_TAG_VERSION" val="3.0"/>
  <p:tag name="KSO_WM_UNIT_LAYERLEVEL" val="1"/>
  <p:tag name="KSO_WM_TEMPLATE_INDEX" val="27518"/>
  <p:tag name="KSO_WM_TEMPLATE_CATEGORY" val="custom"/>
</p:tagLst>
</file>

<file path=ppt/tags/tag115.xml><?xml version="1.0" encoding="utf-8"?>
<p:tagLst xmlns:p="http://schemas.openxmlformats.org/presentationml/2006/main">
  <p:tag name="KSO_WM_UNIT_ID" val="_10**"/>
  <p:tag name="KSO_WM_BEAUTIFY_FLAG" val="#wm#"/>
  <p:tag name="KSO_WM_TAG_VERSION" val="3.0"/>
  <p:tag name="KSO_WM_UNIT_LAYERLEVEL" val="1"/>
  <p:tag name="KSO_WM_TEMPLATE_INDEX" val="27518"/>
  <p:tag name="KSO_WM_TEMPLATE_CATEGORY" val="custom"/>
</p:tagLst>
</file>

<file path=ppt/tags/tag116.xml><?xml version="1.0" encoding="utf-8"?>
<p:tagLst xmlns:p="http://schemas.openxmlformats.org/presentationml/2006/main">
  <p:tag name="KSO_WM_UNIT_ID" val="_10**"/>
  <p:tag name="KSO_WM_BEAUTIFY_FLAG" val="#wm#"/>
  <p:tag name="KSO_WM_TAG_VERSION" val="3.0"/>
  <p:tag name="KSO_WM_UNIT_LAYERLEVEL" val="1"/>
  <p:tag name="KSO_WM_TEMPLATE_INDEX" val="27518"/>
  <p:tag name="KSO_WM_TEMPLATE_CATEGORY" val="custom"/>
</p:tagLst>
</file>

<file path=ppt/tags/tag117.xml><?xml version="1.0" encoding="utf-8"?>
<p:tagLst xmlns:p="http://schemas.openxmlformats.org/presentationml/2006/main">
  <p:tag name="KSO_WM_UNIT_ID" val="_11**"/>
  <p:tag name="KSO_WM_BEAUTIFY_FLAG" val="#wm#"/>
  <p:tag name="KSO_WM_TAG_VERSION" val="3.0"/>
  <p:tag name="KSO_WM_UNIT_LAYERLEVEL" val="1"/>
  <p:tag name="KSO_WM_TEMPLATE_INDEX" val="27518"/>
  <p:tag name="KSO_WM_TEMPLATE_CATEGORY" val="custom"/>
</p:tagLst>
</file>

<file path=ppt/tags/tag118.xml><?xml version="1.0" encoding="utf-8"?>
<p:tagLst xmlns:p="http://schemas.openxmlformats.org/presentationml/2006/main">
  <p:tag name="KSO_WM_UNIT_ID" val="_11**"/>
  <p:tag name="KSO_WM_BEAUTIFY_FLAG" val="#wm#"/>
  <p:tag name="KSO_WM_TAG_VERSION" val="3.0"/>
  <p:tag name="KSO_WM_UNIT_LAYERLEVEL" val="1"/>
  <p:tag name="KSO_WM_TEMPLATE_INDEX" val="27518"/>
  <p:tag name="KSO_WM_TEMPLATE_CATEGORY" val="custom"/>
</p:tagLst>
</file>

<file path=ppt/tags/tag119.xml><?xml version="1.0" encoding="utf-8"?>
<p:tagLst xmlns:p="http://schemas.openxmlformats.org/presentationml/2006/main">
  <p:tag name="KSO_WM_UNIT_ID" val="_11**"/>
  <p:tag name="KSO_WM_BEAUTIFY_FLAG" val="#wm#"/>
  <p:tag name="KSO_WM_TAG_VERSION" val="3.0"/>
  <p:tag name="KSO_WM_UNIT_LAYERLEVEL" val="1"/>
  <p:tag name="KSO_WM_TEMPLATE_INDEX" val="27518"/>
  <p:tag name="KSO_WM_TEMPLATE_CATEGORY" val="custo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ID" val="_11**"/>
  <p:tag name="KSO_WM_BEAUTIFY_FLAG" val="#wm#"/>
  <p:tag name="KSO_WM_TAG_VERSION" val="3.0"/>
  <p:tag name="KSO_WM_UNIT_LAYERLEVEL" val="1"/>
  <p:tag name="KSO_WM_TEMPLATE_INDEX" val="27518"/>
  <p:tag name="KSO_WM_TEMPLATE_CATEGORY" val="custom"/>
</p:tagLst>
</file>

<file path=ppt/tags/tag121.xml><?xml version="1.0" encoding="utf-8"?>
<p:tagLst xmlns:p="http://schemas.openxmlformats.org/presentationml/2006/main">
  <p:tag name="KSO_WM_UNIT_ID" val="_11**"/>
  <p:tag name="KSO_WM_BEAUTIFY_FLAG" val="#wm#"/>
  <p:tag name="KSO_WM_TAG_VERSION" val="3.0"/>
  <p:tag name="KSO_WM_UNIT_LAYERLEVEL" val="1"/>
  <p:tag name="KSO_WM_TEMPLATE_INDEX" val="27518"/>
  <p:tag name="KSO_WM_TEMPLATE_CATEGORY" val="custom"/>
</p:tagLst>
</file>

<file path=ppt/tags/tag122.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UNIT_ID" val="_21*b*1"/>
  <p:tag name="KSO_WM_TAG_VERSION" val="3.0"/>
  <p:tag name="KSO_WM_UNIT_LAYERLEVEL" val="1"/>
  <p:tag name="KSO_WM_TEMPLATE_INDEX" val="08"/>
  <p:tag name="KSO_WM_TEMPLATE_CATEGORY" val="custom"/>
</p:tagLst>
</file>

<file path=ppt/tags/tag123.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UNIT_ID" val="_21*a*1"/>
  <p:tag name="KSO_WM_TAG_VERSION" val="3.0"/>
  <p:tag name="KSO_WM_UNIT_LAYERLEVEL" val="1"/>
  <p:tag name="KSO_WM_TEMPLATE_INDEX" val="08"/>
  <p:tag name="KSO_WM_TEMPLATE_CATEGORY" val="custom"/>
</p:tagLst>
</file>

<file path=ppt/tags/tag124.xml><?xml version="1.0" encoding="utf-8"?>
<p:tagLst xmlns:p="http://schemas.openxmlformats.org/presentationml/2006/main">
  <p:tag name="KSO_WM_BEAUTIFY_FLAG" val="#wm#"/>
  <p:tag name="KSO_WM_DIAGRAM_GROUP_CODE" val="1"/>
  <p:tag name="KSO_WM_FIGMA_FLAG" val="#fgm#"/>
  <p:tag name="KSO_WM_UNIT_INDEX" val="1_1_1"/>
  <p:tag name="KSO_WM_UNIT_SUBTYPE" val="d"/>
  <p:tag name="KSO_WM_UNIT_TYPE" val="l_h_i"/>
  <p:tag name="KSO_WM_UNIT_ID" val="_21*l_h_i*1_1_1"/>
  <p:tag name="KSO_WM_TAG_VERSION" val="3.0"/>
  <p:tag name="KSO_WM_UNIT_LAYERLEVEL" val="1_1_1"/>
  <p:tag name="KSO_WM_TEMPLATE_INDEX" val="08"/>
  <p:tag name="KSO_WM_TEMPLATE_CATEGORY" val="custom"/>
</p:tagLst>
</file>

<file path=ppt/tags/tag125.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1_2"/>
  <p:tag name="KSO_WM_UNIT_TYPE" val="l_h_i"/>
  <p:tag name="KSO_WM_UNIT_ID" val="_21*l_h_i*1_1_2"/>
  <p:tag name="KSO_WM_TAG_VERSION" val="3.0"/>
  <p:tag name="KSO_WM_UNIT_LAYERLEVEL" val="1_1_1"/>
  <p:tag name="KSO_WM_TEMPLATE_INDEX" val="08"/>
  <p:tag name="KSO_WM_TEMPLATE_CATEGORY" val="custom"/>
</p:tagLst>
</file>

<file path=ppt/tags/tag126.xml><?xml version="1.0" encoding="utf-8"?>
<p:tagLst xmlns:p="http://schemas.openxmlformats.org/presentationml/2006/main">
  <p:tag name="KSO_WM_BEAUTIFY_FLAG" val="#wm#"/>
  <p:tag name="KSO_WM_DIAGRAM_GROUP_CODE" val="1"/>
  <p:tag name="KSO_WM_FIGMA_FLAG" val="#fgm#"/>
  <p:tag name="KSO_WM_UNIT_INDEX" val="1_1_1"/>
  <p:tag name="KSO_WM_UNIT_TYPE" val="l_h_a"/>
  <p:tag name="KSO_WM_UNIT_ID" val="_21*l_h_a*1_1_1"/>
  <p:tag name="KSO_WM_TAG_VERSION" val="3.0"/>
  <p:tag name="KSO_WM_UNIT_LAYERLEVEL" val="1_1_1"/>
  <p:tag name="KSO_WM_TEMPLATE_INDEX" val="08"/>
  <p:tag name="KSO_WM_TEMPLATE_CATEGORY" val="custom"/>
</p:tagLst>
</file>

<file path=ppt/tags/tag127.xml><?xml version="1.0" encoding="utf-8"?>
<p:tagLst xmlns:p="http://schemas.openxmlformats.org/presentationml/2006/main">
  <p:tag name="KSO_WM_BEAUTIFY_FLAG" val="#wm#"/>
  <p:tag name="KSO_WM_DIAGRAM_GROUP_CODE" val="1"/>
  <p:tag name="KSO_WM_FIGMA_FLAG" val="#fgm#"/>
  <p:tag name="KSO_WM_UNIT_INDEX" val="1_2_1"/>
  <p:tag name="KSO_WM_UNIT_SUBTYPE" val="d"/>
  <p:tag name="KSO_WM_UNIT_TYPE" val="l_h_i"/>
  <p:tag name="KSO_WM_UNIT_ID" val="_21*l_h_i*1_2_1"/>
  <p:tag name="KSO_WM_TAG_VERSION" val="3.0"/>
  <p:tag name="KSO_WM_UNIT_LAYERLEVEL" val="1_1_1"/>
  <p:tag name="KSO_WM_TEMPLATE_INDEX" val="08"/>
  <p:tag name="KSO_WM_TEMPLATE_CATEGORY" val="custom"/>
</p:tagLst>
</file>

<file path=ppt/tags/tag128.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2_2"/>
  <p:tag name="KSO_WM_UNIT_TYPE" val="l_h_i"/>
  <p:tag name="KSO_WM_UNIT_ID" val="_21*l_h_i*1_2_2"/>
  <p:tag name="KSO_WM_TAG_VERSION" val="3.0"/>
  <p:tag name="KSO_WM_UNIT_LAYERLEVEL" val="1_1_1"/>
  <p:tag name="KSO_WM_TEMPLATE_INDEX" val="08"/>
  <p:tag name="KSO_WM_TEMPLATE_CATEGORY" val="custom"/>
</p:tagLst>
</file>

<file path=ppt/tags/tag129.xml><?xml version="1.0" encoding="utf-8"?>
<p:tagLst xmlns:p="http://schemas.openxmlformats.org/presentationml/2006/main">
  <p:tag name="KSO_WM_BEAUTIFY_FLAG" val="#wm#"/>
  <p:tag name="KSO_WM_DIAGRAM_GROUP_CODE" val="1"/>
  <p:tag name="KSO_WM_FIGMA_FLAG" val="#fgm#"/>
  <p:tag name="KSO_WM_UNIT_INDEX" val="1_2_1"/>
  <p:tag name="KSO_WM_UNIT_TYPE" val="l_h_a"/>
  <p:tag name="KSO_WM_UNIT_ID" val="_21*l_h_a*1_2_1"/>
  <p:tag name="KSO_WM_TAG_VERSION" val="3.0"/>
  <p:tag name="KSO_WM_UNIT_LAYERLEVEL" val="1_1_1"/>
  <p:tag name="KSO_WM_TEMPLATE_INDEX" val="08"/>
  <p:tag name="KSO_WM_TEMPLATE_CATEGORY" val="custo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BEAUTIFY_FLAG" val="#wm#"/>
  <p:tag name="KSO_WM_DIAGRAM_GROUP_CODE" val="1"/>
  <p:tag name="KSO_WM_FIGMA_FLAG" val="#fgm#"/>
  <p:tag name="KSO_WM_UNIT_INDEX" val="1_3_1"/>
  <p:tag name="KSO_WM_UNIT_SUBTYPE" val="d"/>
  <p:tag name="KSO_WM_UNIT_TYPE" val="l_h_i"/>
  <p:tag name="KSO_WM_UNIT_ID" val="_21*l_h_i*1_3_1"/>
  <p:tag name="KSO_WM_TAG_VERSION" val="3.0"/>
  <p:tag name="KSO_WM_UNIT_LAYERLEVEL" val="1_1_1"/>
  <p:tag name="KSO_WM_TEMPLATE_INDEX" val="08"/>
  <p:tag name="KSO_WM_TEMPLATE_CATEGORY" val="custom"/>
</p:tagLst>
</file>

<file path=ppt/tags/tag131.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3_2"/>
  <p:tag name="KSO_WM_UNIT_TYPE" val="l_h_i"/>
  <p:tag name="KSO_WM_UNIT_ID" val="_21*l_h_i*1_3_2"/>
  <p:tag name="KSO_WM_TAG_VERSION" val="3.0"/>
  <p:tag name="KSO_WM_UNIT_LAYERLEVEL" val="1_1_1"/>
  <p:tag name="KSO_WM_TEMPLATE_INDEX" val="08"/>
  <p:tag name="KSO_WM_TEMPLATE_CATEGORY" val="custom"/>
</p:tagLst>
</file>

<file path=ppt/tags/tag132.xml><?xml version="1.0" encoding="utf-8"?>
<p:tagLst xmlns:p="http://schemas.openxmlformats.org/presentationml/2006/main">
  <p:tag name="KSO_WM_BEAUTIFY_FLAG" val="#wm#"/>
  <p:tag name="KSO_WM_DIAGRAM_GROUP_CODE" val="1"/>
  <p:tag name="KSO_WM_FIGMA_FLAG" val="#fgm#"/>
  <p:tag name="KSO_WM_UNIT_INDEX" val="1_3_1"/>
  <p:tag name="KSO_WM_UNIT_TYPE" val="l_h_a"/>
  <p:tag name="KSO_WM_UNIT_ID" val="_21*l_h_a*1_3_1"/>
  <p:tag name="KSO_WM_TAG_VERSION" val="3.0"/>
  <p:tag name="KSO_WM_UNIT_LAYERLEVEL" val="1_1_1"/>
  <p:tag name="KSO_WM_TEMPLATE_INDEX" val="08"/>
  <p:tag name="KSO_WM_TEMPLATE_CATEGORY" val="custom"/>
</p:tagLst>
</file>

<file path=ppt/tags/tag133.xml><?xml version="1.0" encoding="utf-8"?>
<p:tagLst xmlns:p="http://schemas.openxmlformats.org/presentationml/2006/main">
  <p:tag name="KSO_WM_BEAUTIFY_FLAG" val="#wm#"/>
  <p:tag name="KSO_WM_DIAGRAM_GROUP_CODE" val="1"/>
  <p:tag name="KSO_WM_FIGMA_FLAG" val="#fgm#"/>
  <p:tag name="KSO_WM_UNIT_INDEX" val="1_4_1"/>
  <p:tag name="KSO_WM_UNIT_SUBTYPE" val="d"/>
  <p:tag name="KSO_WM_UNIT_TYPE" val="l_h_i"/>
  <p:tag name="KSO_WM_UNIT_ID" val="_21*l_h_i*1_4_1"/>
  <p:tag name="KSO_WM_TAG_VERSION" val="3.0"/>
  <p:tag name="KSO_WM_UNIT_LAYERLEVEL" val="1_1_1"/>
  <p:tag name="KSO_WM_TEMPLATE_INDEX" val="08"/>
  <p:tag name="KSO_WM_TEMPLATE_CATEGORY" val="custom"/>
</p:tagLst>
</file>

<file path=ppt/tags/tag134.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4_2"/>
  <p:tag name="KSO_WM_UNIT_TYPE" val="l_h_i"/>
  <p:tag name="KSO_WM_UNIT_ID" val="_21*l_h_i*1_4_2"/>
  <p:tag name="KSO_WM_TAG_VERSION" val="3.0"/>
  <p:tag name="KSO_WM_UNIT_LAYERLEVEL" val="1_1_1"/>
  <p:tag name="KSO_WM_TEMPLATE_INDEX" val="08"/>
  <p:tag name="KSO_WM_TEMPLATE_CATEGORY" val="custom"/>
</p:tagLst>
</file>

<file path=ppt/tags/tag135.xml><?xml version="1.0" encoding="utf-8"?>
<p:tagLst xmlns:p="http://schemas.openxmlformats.org/presentationml/2006/main">
  <p:tag name="KSO_WM_BEAUTIFY_FLAG" val="#wm#"/>
  <p:tag name="KSO_WM_DIAGRAM_GROUP_CODE" val="1"/>
  <p:tag name="KSO_WM_FIGMA_FLAG" val="#fgm#"/>
  <p:tag name="KSO_WM_UNIT_INDEX" val="1_4_1"/>
  <p:tag name="KSO_WM_UNIT_TYPE" val="l_h_a"/>
  <p:tag name="KSO_WM_UNIT_ID" val="_21*l_h_a*1_4_1"/>
  <p:tag name="KSO_WM_TAG_VERSION" val="3.0"/>
  <p:tag name="KSO_WM_UNIT_LAYERLEVEL" val="1_1_1"/>
  <p:tag name="KSO_WM_TEMPLATE_INDEX" val="08"/>
  <p:tag name="KSO_WM_TEMPLATE_CATEGORY" val="custom"/>
</p:tagLst>
</file>

<file path=ppt/tags/tag136.xml><?xml version="1.0" encoding="utf-8"?>
<p:tagLst xmlns:p="http://schemas.openxmlformats.org/presentationml/2006/main">
  <p:tag name="KSO_WM_BEAUTIFY_FLAG" val="#wm#"/>
  <p:tag name="KSO_WM_DIAGRAM_GROUP_CODE" val="1"/>
  <p:tag name="KSO_WM_FIGMA_FLAG" val="#fgm#"/>
  <p:tag name="KSO_WM_UNIT_INDEX" val="1_5_1"/>
  <p:tag name="KSO_WM_UNIT_SUBTYPE" val="d"/>
  <p:tag name="KSO_WM_UNIT_TYPE" val="l_h_i"/>
  <p:tag name="KSO_WM_UNIT_ID" val="_21*l_h_i*1_5_1"/>
  <p:tag name="KSO_WM_TAG_VERSION" val="3.0"/>
  <p:tag name="KSO_WM_UNIT_LAYERLEVEL" val="1_1_1"/>
  <p:tag name="KSO_WM_TEMPLATE_INDEX" val="08"/>
  <p:tag name="KSO_WM_TEMPLATE_CATEGORY" val="custom"/>
</p:tagLst>
</file>

<file path=ppt/tags/tag137.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5_2"/>
  <p:tag name="KSO_WM_UNIT_TYPE" val="l_h_i"/>
  <p:tag name="KSO_WM_UNIT_ID" val="_21*l_h_i*1_5_2"/>
  <p:tag name="KSO_WM_TAG_VERSION" val="3.0"/>
  <p:tag name="KSO_WM_UNIT_LAYERLEVEL" val="1_1_1"/>
  <p:tag name="KSO_WM_TEMPLATE_INDEX" val="08"/>
  <p:tag name="KSO_WM_TEMPLATE_CATEGORY" val="custom"/>
</p:tagLst>
</file>

<file path=ppt/tags/tag138.xml><?xml version="1.0" encoding="utf-8"?>
<p:tagLst xmlns:p="http://schemas.openxmlformats.org/presentationml/2006/main">
  <p:tag name="KSO_WM_BEAUTIFY_FLAG" val="#wm#"/>
  <p:tag name="KSO_WM_DIAGRAM_GROUP_CODE" val="1"/>
  <p:tag name="KSO_WM_FIGMA_FLAG" val="#fgm#"/>
  <p:tag name="KSO_WM_UNIT_INDEX" val="1_5_1"/>
  <p:tag name="KSO_WM_UNIT_TYPE" val="l_h_a"/>
  <p:tag name="KSO_WM_UNIT_ID" val="_21*l_h_a*1_5_1"/>
  <p:tag name="KSO_WM_TAG_VERSION" val="3.0"/>
  <p:tag name="KSO_WM_UNIT_LAYERLEVEL" val="1_1_1"/>
  <p:tag name="KSO_WM_TEMPLATE_INDEX" val="08"/>
  <p:tag name="KSO_WM_TEMPLATE_CATEGORY" val="custom"/>
</p:tagLst>
</file>

<file path=ppt/tags/tag139.xml><?xml version="1.0" encoding="utf-8"?>
<p:tagLst xmlns:p="http://schemas.openxmlformats.org/presentationml/2006/main">
  <p:tag name="KSO_WM_BEAUTIFY_FLAG" val="#wm#"/>
  <p:tag name="KSO_WM_DIAGRAM_GROUP_CODE" val="1"/>
  <p:tag name="KSO_WM_FIGMA_FLAG" val="#fgm#"/>
  <p:tag name="KSO_WM_UNIT_INDEX" val="1_6_1"/>
  <p:tag name="KSO_WM_UNIT_SUBTYPE" val="d"/>
  <p:tag name="KSO_WM_UNIT_TYPE" val="l_h_i"/>
  <p:tag name="KSO_WM_UNIT_ID" val="_21*l_h_i*1_6_1"/>
  <p:tag name="KSO_WM_TAG_VERSION" val="3.0"/>
  <p:tag name="KSO_WM_UNIT_LAYERLEVEL" val="1_1_1"/>
  <p:tag name="KSO_WM_TEMPLATE_INDEX" val="08"/>
  <p:tag name="KSO_WM_TEMPLATE_CATEGORY" val="custo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FIGMA_DECORATION_INDEX" val="25"/>
  <p:tag name="$PH_EXT" val="2"/>
  <p:tag name="KSO_WM_BEAUTIFY_FLAG" val="#wm#"/>
  <p:tag name="KSO_WM_DIAGRAM_GROUP_CODE" val="1"/>
  <p:tag name="KSO_WM_FIGMA_FLAG" val="#fgm#"/>
  <p:tag name="KSO_WM_UNIT_INDEX" val="1_6_2"/>
  <p:tag name="KSO_WM_UNIT_TYPE" val="l_h_i"/>
  <p:tag name="KSO_WM_UNIT_ID" val="_21*l_h_i*1_6_2"/>
  <p:tag name="KSO_WM_TAG_VERSION" val="3.0"/>
  <p:tag name="KSO_WM_UNIT_LAYERLEVEL" val="1_1_1"/>
  <p:tag name="KSO_WM_TEMPLATE_INDEX" val="08"/>
  <p:tag name="KSO_WM_TEMPLATE_CATEGORY" val="custom"/>
</p:tagLst>
</file>

<file path=ppt/tags/tag141.xml><?xml version="1.0" encoding="utf-8"?>
<p:tagLst xmlns:p="http://schemas.openxmlformats.org/presentationml/2006/main">
  <p:tag name="KSO_WM_BEAUTIFY_FLAG" val="#wm#"/>
  <p:tag name="KSO_WM_DIAGRAM_GROUP_CODE" val="1"/>
  <p:tag name="KSO_WM_FIGMA_FLAG" val="#fgm#"/>
  <p:tag name="KSO_WM_UNIT_INDEX" val="1_6_1"/>
  <p:tag name="KSO_WM_UNIT_TYPE" val="l_h_a"/>
  <p:tag name="KSO_WM_UNIT_ID" val="_21*l_h_a*1_6_1"/>
  <p:tag name="KSO_WM_TAG_VERSION" val="3.0"/>
  <p:tag name="KSO_WM_UNIT_LAYERLEVEL" val="1_1_1"/>
  <p:tag name="KSO_WM_TEMPLATE_INDEX" val="08"/>
  <p:tag name="KSO_WM_TEMPLATE_CATEGORY" val="custom"/>
</p:tagLst>
</file>

<file path=ppt/tags/tag142.xml><?xml version="1.0" encoding="utf-8"?>
<p:tagLst xmlns:p="http://schemas.openxmlformats.org/presentationml/2006/main">
  <p:tag name="KSO_WM_UNIT_ID" val="_0**"/>
  <p:tag name="KSO_WM_BEAUTIFY_FLAG" val="#wm#"/>
  <p:tag name="KSO_WM_TAG_VERSION" val="3.0"/>
  <p:tag name="KSO_WM_UNIT_LAYERLEVEL" val="1"/>
  <p:tag name="KSO_WM_TEMPLATE_INDEX" val="27518"/>
  <p:tag name="KSO_WM_TEMPLATE_CATEGORY" val="custom"/>
</p:tagLst>
</file>

<file path=ppt/tags/tag143.xml><?xml version="1.0" encoding="utf-8"?>
<p:tagLst xmlns:p="http://schemas.openxmlformats.org/presentationml/2006/main">
  <p:tag name="KSO_WM_UNIT_ID" val="_0**"/>
  <p:tag name="KSO_WM_BEAUTIFY_FLAG" val="#wm#"/>
  <p:tag name="KSO_WM_TAG_VERSION" val="3.0"/>
  <p:tag name="KSO_WM_UNIT_LAYERLEVEL" val="1"/>
  <p:tag name="KSO_WM_TEMPLATE_INDEX" val="27518"/>
  <p:tag name="KSO_WM_TEMPLATE_CATEGORY" val="custom"/>
</p:tagLst>
</file>

<file path=ppt/tags/tag144.xml><?xml version="1.0" encoding="utf-8"?>
<p:tagLst xmlns:p="http://schemas.openxmlformats.org/presentationml/2006/main">
  <p:tag name="KSO_WM_UNIT_ID" val="_0**"/>
  <p:tag name="KSO_WM_BEAUTIFY_FLAG" val="#wm#"/>
  <p:tag name="KSO_WM_TAG_VERSION" val="3.0"/>
  <p:tag name="KSO_WM_UNIT_LAYERLEVEL" val="1"/>
  <p:tag name="KSO_WM_TEMPLATE_INDEX" val="27518"/>
  <p:tag name="KSO_WM_TEMPLATE_CATEGORY" val="custom"/>
</p:tagLst>
</file>

<file path=ppt/tags/tag145.xml><?xml version="1.0" encoding="utf-8"?>
<p:tagLst xmlns:p="http://schemas.openxmlformats.org/presentationml/2006/main">
  <p:tag name="KSO_WM_UNIT_ID" val="_0**"/>
  <p:tag name="KSO_WM_BEAUTIFY_FLAG" val="#wm#"/>
  <p:tag name="KSO_WM_TAG_VERSION" val="3.0"/>
  <p:tag name="KSO_WM_UNIT_LAYERLEVEL" val="1"/>
  <p:tag name="KSO_WM_TEMPLATE_INDEX" val="27518"/>
  <p:tag name="KSO_WM_TEMPLATE_CATEGORY" val="custom"/>
</p:tagLst>
</file>

<file path=ppt/tags/tag146.xml><?xml version="1.0" encoding="utf-8"?>
<p:tagLst xmlns:p="http://schemas.openxmlformats.org/presentationml/2006/main">
  <p:tag name="KSO_WM_UNIT_ID" val="_0**"/>
  <p:tag name="KSO_WM_BEAUTIFY_FLAG" val="#wm#"/>
  <p:tag name="KSO_WM_TAG_VERSION" val="3.0"/>
  <p:tag name="KSO_WM_UNIT_LAYERLEVEL" val="1"/>
  <p:tag name="KSO_WM_TEMPLATE_INDEX" val="27518"/>
  <p:tag name="KSO_WM_TEMPLATE_CATEGORY" val="custom"/>
</p:tagLst>
</file>

<file path=ppt/tags/tag147.xml><?xml version="1.0" encoding="utf-8"?>
<p:tagLst xmlns:p="http://schemas.openxmlformats.org/presentationml/2006/main">
  <p:tag name="KSO_WM_UNIT_ID" val="_0**"/>
  <p:tag name="KSO_WM_BEAUTIFY_FLAG" val="#wm#"/>
  <p:tag name="KSO_WM_TAG_VERSION" val="3.0"/>
  <p:tag name="KSO_WM_UNIT_LAYERLEVEL" val="1"/>
  <p:tag name="KSO_WM_TEMPLATE_INDEX" val="27518"/>
  <p:tag name="KSO_WM_TEMPLATE_CATEGORY" val="custom"/>
</p:tagLst>
</file>

<file path=ppt/tags/tag148.xml><?xml version="1.0" encoding="utf-8"?>
<p:tagLst xmlns:p="http://schemas.openxmlformats.org/presentationml/2006/main">
  <p:tag name="KSO_WM_UNIT_ID" val="_0**"/>
  <p:tag name="KSO_WM_BEAUTIFY_FLAG" val="#wm#"/>
  <p:tag name="KSO_WM_TAG_VERSION" val="3.0"/>
  <p:tag name="KSO_WM_UNIT_LAYERLEVEL" val="1"/>
  <p:tag name="KSO_WM_TEMPLATE_INDEX" val="27518"/>
  <p:tag name="KSO_WM_TEMPLATE_CATEGORY" val="custom"/>
</p:tagLst>
</file>

<file path=ppt/tags/tag149.xml><?xml version="1.0" encoding="utf-8"?>
<p:tagLst xmlns:p="http://schemas.openxmlformats.org/presentationml/2006/main">
  <p:tag name="KSO_WM_UNIT_ISCONTENTSTITLE" val="0"/>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_1*a*1"/>
  <p:tag name="KSO_WM_TEMPLATE_CATEGORY" val="custom"/>
  <p:tag name="KSO_WM_TEMPLATE_INDEX" val="27518"/>
  <p:tag name="KSO_WM_UNIT_LAYERLEVEL" val="1"/>
  <p:tag name="KSO_WM_TAG_VERSION" val="3.0"/>
  <p:tag name="KSO_WM_BEAUTIFY_FLAG" val="#wm#"/>
  <p:tag name="KSO_WM_UNIT_PRESET_TEXT" val="单击此处添加标题"/>
  <p:tag name="KSO_WM_UNIT_TEXT_FILL_FORE_SCHEMECOLOR_INDEX" val="13"/>
  <p:tag name="KSO_WM_UNIT_TEXT_FILL_TYPE" val="1"/>
  <p:tag name="KSO_WM_UNIT_USESOURCEFORMAT_APPLY" val="1"/>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27518"/>
  <p:tag name="KSO_WM_TEMPLATE_CATEGORY" val="custom"/>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27518"/>
  <p:tag name="KSO_WM_TEMPLATE_CATEGORY" val="custom"/>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3.0"/>
  <p:tag name="KSO_WM_BEAUTIFY_FLAG" val="#wm#"/>
  <p:tag name="KSO_WM_TEMPLATE_INDEX" val="27518"/>
  <p:tag name="KSO_WM_TEMPLATE_CATEGORY" val="custom"/>
</p:tagLst>
</file>

<file path=ppt/tags/tag15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2*e*1"/>
  <p:tag name="KSO_WM_UNIT_LAYERLEVEL" val="1"/>
  <p:tag name="KSO_WM_TAG_VERSION" val="3.0"/>
  <p:tag name="KSO_WM_BEAUTIFY_FLAG" val="#wm#"/>
  <p:tag name="KSO_WM_UNIT_PRESET_TEXT" val="节编号"/>
  <p:tag name="KSO_WM_UNIT_NOCLEAR" val="0"/>
  <p:tag name="KSO_WM_UNIT_VALUE" val="13"/>
  <p:tag name="KSO_WM_UNIT_TYPE" val="e"/>
  <p:tag name="KSO_WM_UNIT_INDEX" val="1"/>
  <p:tag name="KSO_WM_TEMPLATE_INDEX" val="27518"/>
  <p:tag name="KSO_WM_TEMPLATE_CATEGORY" val="custom"/>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14"/>
  <p:tag name="KSO_WM_UNIT_TYPE" val="a"/>
  <p:tag name="KSO_WM_UNIT_INDEX" val="1"/>
  <p:tag name="KSO_WM_TEMPLATE_INDEX" val="27518"/>
  <p:tag name="KSO_WM_TEMPLATE_CATEGORY" val="custom"/>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f*4"/>
  <p:tag name="KSO_WM_UNIT_LAYERLEVEL" val="1"/>
  <p:tag name="KSO_WM_TAG_VERSION" val="3.0"/>
  <p:tag name="KSO_WM_BEAUTIFY_FLAG" val="#wm#"/>
  <p:tag name="KSO_WM_UNIT_SUBTYPE" val="b"/>
  <p:tag name="KSO_WM_UNIT_PRESET_TEXT" val="署名占位符"/>
  <p:tag name="KSO_WM_UNIT_NOCLEAR" val="0"/>
  <p:tag name="KSO_WM_UNIT_VALUE" val="8"/>
  <p:tag name="KSO_WM_UNIT_TYPE" val="f"/>
  <p:tag name="KSO_WM_UNIT_INDEX" val="4"/>
  <p:tag name="KSO_WM_TEMPLATE_INDEX" val="27518"/>
  <p:tag name="KSO_WM_TEMPLATE_CATEGORY" val="custom"/>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0"/>
  <p:tag name="KSO_WM_UNIT_ISNUMDGMTITLE" val="0"/>
  <p:tag name="KSO_WM_UNIT_PRESET_TEXT" val="单击此处编辑母版标题样式"/>
  <p:tag name="KSO_WM_UNIT_NOCLEAR" val="0"/>
  <p:tag name="KSO_WM_UNIT_VALUE" val="30"/>
  <p:tag name="KSO_WM_UNIT_TYPE" val="a"/>
  <p:tag name="KSO_WM_UNIT_INDEX" val="1"/>
  <p:tag name="KSO_WM_TEMPLATE_INDEX" val="27518"/>
  <p:tag name="KSO_WM_TEMPLATE_CATEGORY" val="custom"/>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27518"/>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CATEGORY" val="custom"/>
  <p:tag name="KSO_WM_TEMPLATE_INDEX" val="27518"/>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27518"/>
  <p:tag name="KSO_WM_TEMPLATE_CATEGORY" val="custo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27518"/>
  <p:tag name="KSO_WM_TEMPLATE_CATEGORY" val="custom"/>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3.0"/>
  <p:tag name="KSO_WM_BEAUTIFY_FLAG" val="#wm#"/>
  <p:tag name="KSO_WM_TEMPLATE_INDEX" val="27518"/>
  <p:tag name="KSO_WM_TEMPLATE_CATEGORY" val="custom"/>
</p:tagLst>
</file>

<file path=ppt/tags/tag1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163.xml><?xml version="1.0" encoding="utf-8"?>
<p:tagLst xmlns:p="http://schemas.openxmlformats.org/presentationml/2006/main">
  <p:tag name="KSO_WM_UNIT_ID" val="custom82_1**"/>
  <p:tag name="KSO_WM_BEAUTIFY_FLAG" val="#wm#"/>
  <p:tag name="KSO_WM_TAG_VERSION" val="3.0"/>
  <p:tag name="KSO_WM_UNIT_LAYERLEVEL" val="1"/>
  <p:tag name="KSO_WM_TEMPLATE_INDEX" val="82"/>
  <p:tag name="KSO_WM_TEMPLATE_CATEGORY" val="custom"/>
</p:tagLst>
</file>

<file path=ppt/tags/tag164.xml><?xml version="1.0" encoding="utf-8"?>
<p:tagLst xmlns:p="http://schemas.openxmlformats.org/presentationml/2006/main">
  <p:tag name="KSO_WM_UNIT_TYPE" val="a"/>
  <p:tag name="KSO_WM_UNIT_INDEX" val="1"/>
  <p:tag name="KSO_WM_BEAUTIFY_FLAG" val="#wm#"/>
  <p:tag name="KSO_WM_TAG_VERSION" val="3.0"/>
  <p:tag name="KSO_WM_UNIT_ID" val="custom82_1*a*1"/>
  <p:tag name="KSO_WM_UNIT_LAYERLEVEL" val="1"/>
  <p:tag name="KSO_WM_TEMPLATE_INDEX" val="82"/>
  <p:tag name="KSO_WM_TEMPLATE_CATEGORY" val="custom"/>
</p:tagLst>
</file>

<file path=ppt/tags/tag165.xml><?xml version="1.0" encoding="utf-8"?>
<p:tagLst xmlns:p="http://schemas.openxmlformats.org/presentationml/2006/main">
  <p:tag name="KSO_WM_SLIDE_TYPE" val="title"/>
  <p:tag name="KSO_WM_TEMPLATE_SUBCATEGORY" val="29"/>
  <p:tag name="KSO_WM_TEMPLATE_COLOR_TYPE" val="0"/>
  <p:tag name="KSO_WM_TAG_VERSION" val="3.0"/>
  <p:tag name="KSO_WM_TEMPLATE_PLACEHOLDER_POS" val="0,195,960,427.5"/>
  <p:tag name="KSO_WM_SLIDE_SUBTYPE" val="pureTxt"/>
  <p:tag name="KSO_WM_SLIDE_ITEM_CNT" val="0"/>
  <p:tag name="KSO_WM_TEMPLATE_INDEX" val="82"/>
  <p:tag name="KSO_WM_SLIDE_THEME_ID" val="20232536"/>
  <p:tag name="KSO_WM_SLIDE_INDEX" val="1"/>
  <p:tag name="KSO_WM_BEAUTIFY_FLAG" val="#wm#"/>
  <p:tag name="KSO_WM_TEMPLATE_CATEGORY" val="custom"/>
  <p:tag name="KSO_WM_TEMPLATE_THUMBS_INDEX" val="1、9"/>
  <p:tag name="KSO_WM_SLIDE_ID" val="custom82_1"/>
  <p:tag name="KSO_WM_SLIDE_LAYOUT" val="_a_f"/>
  <p:tag name="KSO_WM_SLIDE_LAYOUT_CNT" val="1_1_2"/>
</p:tagLst>
</file>

<file path=ppt/tags/tag166.xml><?xml version="1.0" encoding="utf-8"?>
<p:tagLst xmlns:p="http://schemas.openxmlformats.org/presentationml/2006/main">
  <p:tag name="KSO_WM_BEAUTIFY_FLAG" val="#wm#"/>
  <p:tag name="KSO_WM_FIGMA_FLAG" val="#fgm#"/>
  <p:tag name="KSO_WM_UNIT_INDEX" val="1"/>
  <p:tag name="KSO_WM_UNIT_TEXT_TYPE" val="1"/>
  <p:tag name="KSO_WM_UNIT_TYPE" val="b"/>
  <p:tag name="KSO_WM_DIAGRAM_GROUP_CODE" val="l1-2"/>
  <p:tag name="KSO_WM_DIAGRAM_COLOR_TRICK" val="1"/>
  <p:tag name="KSO_WM_DIAGRAM_COLOR_TEXT_CAN_REMOVE" val="n"/>
  <p:tag name="KSO_WM_UNIT_ID" val="custom08_11*b*1"/>
  <p:tag name="KSO_WM_TAG_VERSION" val="3.0"/>
  <p:tag name="KSO_WM_UNIT_LAYERLEVEL" val="1"/>
  <p:tag name="KSO_WM_TEMPLATE_INDEX" val="08"/>
  <p:tag name="KSO_WM_TEMPLATE_CATEGORY" val="custom"/>
  <p:tag name="KSO_WM_SLIDE_FIGMA_DIAGRAM" val="1"/>
</p:tagLst>
</file>

<file path=ppt/tags/tag167.xml><?xml version="1.0" encoding="utf-8"?>
<p:tagLst xmlns:p="http://schemas.openxmlformats.org/presentationml/2006/main">
  <p:tag name="KSO_WM_BEAUTIFY_FLAG" val="#wm#"/>
  <p:tag name="KSO_WM_FIGMA_FLAG" val="#fgm#"/>
  <p:tag name="KSO_WM_UNIT_INDEX" val="1"/>
  <p:tag name="KSO_WM_UNIT_TEXT_TYPE" val="1"/>
  <p:tag name="KSO_WM_UNIT_TYPE" val="a"/>
  <p:tag name="KSO_WM_LAYOUT_CHECK_HASH" val="b43f9bff6bc3de7ac536b5d9753c66504f5468e0"/>
  <p:tag name="KSO_WM_NEWLAYOUT_ID" val="slide_ba60fb0293b23fda"/>
  <p:tag name="KSO_WM_DIAGRAM_GROUP_CODE" val="l1-2"/>
  <p:tag name="KSO_WM_DIAGRAM_COLOR_TRICK" val="1"/>
  <p:tag name="KSO_WM_DIAGRAM_COLOR_TEXT_CAN_REMOVE" val="n"/>
  <p:tag name="KSO_WM_UNIT_ISCONTENTSTITLE" val="1"/>
  <p:tag name="KSO_WM_UNIT_ID" val="custom08_11*a*1"/>
  <p:tag name="KSO_WM_TAG_VERSION" val="3.0"/>
  <p:tag name="KSO_WM_UNIT_LAYERLEVEL" val="1"/>
  <p:tag name="KSO_WM_TEMPLATE_INDEX" val="08"/>
  <p:tag name="KSO_WM_TEMPLATE_CATEGORY" val="custom"/>
  <p:tag name="KSO_WM_SLIDE_FIGMA_DIAGRAM" val="1"/>
</p:tagLst>
</file>

<file path=ppt/tags/tag168.xml><?xml version="1.0" encoding="utf-8"?>
<p:tagLst xmlns:p="http://schemas.openxmlformats.org/presentationml/2006/main">
  <p:tag name="KSO_WM_BEAUTIFY_FLAG" val="#wm#"/>
  <p:tag name="KSO_WM_DIAGRAM_GROUP_CODE" val="l1-2"/>
  <p:tag name="KSO_WM_FIGMA_FLAG" val="#fgm#"/>
  <p:tag name="KSO_WM_UNIT_INDEX" val="1_1_1"/>
  <p:tag name="KSO_WM_UNIT_SUBTYPE" val="d"/>
  <p:tag name="KSO_WM_UNIT_TYPE" val="l_h_i"/>
  <p:tag name="KSO_WM_UNIT_PRESET_TEXT" val="01"/>
  <p:tag name="KSO_WM_DIAGRAM_COLOR_TRICK" val="1"/>
  <p:tag name="KSO_WM_DIAGRAM_COLOR_TEXT_CAN_REMOVE" val="n"/>
  <p:tag name="KSO_WM_UNIT_ID" val="custom08_11*l_h_i*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69.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1_2"/>
  <p:tag name="KSO_WM_UNIT_TYPE" val="l_h_i"/>
  <p:tag name="KSO_WM_UNIT_PRESET_TEXT" val=" "/>
  <p:tag name="KSO_WM_DIAGRAM_COLOR_TRICK" val="1"/>
  <p:tag name="KSO_WM_DIAGRAM_COLOR_TEXT_CAN_REMOVE" val="n"/>
  <p:tag name="KSO_WM_UNIT_ID" val="custom08_11*l_h_i*1_1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DIAGRAM_GROUP_CODE" val="l1-2"/>
  <p:tag name="KSO_WM_FIGMA_FLAG" val="#fgm#"/>
  <p:tag name="KSO_WM_UNIT_INDEX" val="1_1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1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71.xml><?xml version="1.0" encoding="utf-8"?>
<p:tagLst xmlns:p="http://schemas.openxmlformats.org/presentationml/2006/main">
  <p:tag name="KSO_WM_BEAUTIFY_FLAG" val="#wm#"/>
  <p:tag name="KSO_WM_DIAGRAM_GROUP_CODE" val="l1-2"/>
  <p:tag name="KSO_WM_FIGMA_FLAG" val="#fgm#"/>
  <p:tag name="KSO_WM_UNIT_INDEX" val="1_3_1"/>
  <p:tag name="KSO_WM_UNIT_SUBTYPE" val="d"/>
  <p:tag name="KSO_WM_UNIT_TYPE" val="l_h_i"/>
  <p:tag name="KSO_WM_UNIT_PRESET_TEXT" val="03"/>
  <p:tag name="KSO_WM_DIAGRAM_COLOR_TRICK" val="1"/>
  <p:tag name="KSO_WM_DIAGRAM_COLOR_TEXT_CAN_REMOVE" val="n"/>
  <p:tag name="KSO_WM_UNIT_ID" val="custom08_11*l_h_i*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72.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3_2"/>
  <p:tag name="KSO_WM_UNIT_TYPE" val="l_h_i"/>
  <p:tag name="KSO_WM_UNIT_PRESET_TEXT" val=" "/>
  <p:tag name="KSO_WM_DIAGRAM_COLOR_TRICK" val="1"/>
  <p:tag name="KSO_WM_DIAGRAM_COLOR_TEXT_CAN_REMOVE" val="n"/>
  <p:tag name="KSO_WM_UNIT_ID" val="custom08_11*l_h_i*1_3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73.xml><?xml version="1.0" encoding="utf-8"?>
<p:tagLst xmlns:p="http://schemas.openxmlformats.org/presentationml/2006/main">
  <p:tag name="KSO_WM_BEAUTIFY_FLAG" val="#wm#"/>
  <p:tag name="KSO_WM_DIAGRAM_GROUP_CODE" val="l1-2"/>
  <p:tag name="KSO_WM_FIGMA_FLAG" val="#fgm#"/>
  <p:tag name="KSO_WM_UNIT_INDEX" val="1_3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3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74.xml><?xml version="1.0" encoding="utf-8"?>
<p:tagLst xmlns:p="http://schemas.openxmlformats.org/presentationml/2006/main">
  <p:tag name="KSO_WM_BEAUTIFY_FLAG" val="#wm#"/>
  <p:tag name="KSO_WM_DIAGRAM_GROUP_CODE" val="l1-2"/>
  <p:tag name="KSO_WM_FIGMA_FLAG" val="#fgm#"/>
  <p:tag name="KSO_WM_UNIT_INDEX" val="1_5_1"/>
  <p:tag name="KSO_WM_UNIT_SUBTYPE" val="d"/>
  <p:tag name="KSO_WM_UNIT_TYPE" val="l_h_i"/>
  <p:tag name="KSO_WM_UNIT_PRESET_TEXT" val="05"/>
  <p:tag name="KSO_WM_DIAGRAM_COLOR_TRICK" val="1"/>
  <p:tag name="KSO_WM_DIAGRAM_COLOR_TEXT_CAN_REMOVE" val="n"/>
  <p:tag name="KSO_WM_UNIT_ID" val="custom08_11*l_h_i*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75.xml><?xml version="1.0" encoding="utf-8"?>
<p:tagLst xmlns:p="http://schemas.openxmlformats.org/presentationml/2006/main">
  <p:tag name="$PH_EXT" val="2"/>
  <p:tag name="KSO_WM_FIGMA_DECORATION_INDEX" val="25"/>
  <p:tag name="KSO_WM_BEAUTIFY_FLAG" val="#wm#"/>
  <p:tag name="KSO_WM_DIAGRAM_GROUP_CODE" val="l1-2"/>
  <p:tag name="KSO_WM_FIGMA_FLAG" val="#fgm#"/>
  <p:tag name="KSO_WM_UNIT_INDEX" val="1_5_2"/>
  <p:tag name="KSO_WM_UNIT_TYPE" val="l_h_i"/>
  <p:tag name="KSO_WM_UNIT_PRESET_TEXT" val=" "/>
  <p:tag name="KSO_WM_DIAGRAM_COLOR_TRICK" val="1"/>
  <p:tag name="KSO_WM_DIAGRAM_COLOR_TEXT_CAN_REMOVE" val="n"/>
  <p:tag name="KSO_WM_UNIT_ID" val="custom08_11*l_h_i*1_5_2"/>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76.xml><?xml version="1.0" encoding="utf-8"?>
<p:tagLst xmlns:p="http://schemas.openxmlformats.org/presentationml/2006/main">
  <p:tag name="KSO_WM_BEAUTIFY_FLAG" val="#wm#"/>
  <p:tag name="KSO_WM_DIAGRAM_GROUP_CODE" val="l1-2"/>
  <p:tag name="KSO_WM_FIGMA_FLAG" val="#fgm#"/>
  <p:tag name="KSO_WM_UNIT_INDEX" val="1_5_1"/>
  <p:tag name="KSO_WM_UNIT_TYPE" val="l_h_a"/>
  <p:tag name="KSO_WM_UNIT_PRESET_TEXT" val="单击此处添加项标题"/>
  <p:tag name="KSO_WM_DIAGRAM_COLOR_TRICK" val="1"/>
  <p:tag name="KSO_WM_DIAGRAM_COLOR_TEXT_CAN_REMOVE" val="n"/>
  <p:tag name="KSO_WM_UNIT_ISCONTENTSTITLE" val="1"/>
  <p:tag name="KSO_WM_UNIT_ID" val="custom08_11*l_h_a*1_5_1"/>
  <p:tag name="KSO_WM_TAG_VERSION" val="3.0"/>
  <p:tag name="KSO_WM_UNIT_LAYERLEVEL" val="1_1_1"/>
  <p:tag name="KSO_WM_TEMPLATE_INDEX" val="08"/>
  <p:tag name="KSO_WM_TEMPLATE_CATEGORY" val="custom"/>
  <p:tag name="KSO_WM_SLIDE_FIGMA_DIAGRAM" val="1"/>
  <p:tag name="KSO_WM_DIAGRAM_VIRTUALLY_FRAME" val="{&quot;height&quot;:336,&quot;left&quot;:320.5,&quot;top&quot;:102,&quot;width&quot;:571.5}"/>
</p:tagLst>
</file>

<file path=ppt/tags/tag177.xml><?xml version="1.0" encoding="utf-8"?>
<p:tagLst xmlns:p="http://schemas.openxmlformats.org/presentationml/2006/main">
  <p:tag name="KSO_WM_SLIDE_CONTENT_ORIENTATION" val="vertical"/>
  <p:tag name="KSO_WM_SLIDE_HAS_MASK" val="0"/>
  <p:tag name="KSO_WM_SLIDE_ITEM_CNT" val="6"/>
  <p:tag name="KSO_WM_SLIDE_TYPE" val="contents"/>
  <p:tag name="KSO_WM_TEMPLATE_SUBCATEGORY" val="29"/>
  <p:tag name="KSO_WM_BEAUTIFY_FLAG" val="#wm#"/>
  <p:tag name="KSO_WM_TEMPLATE_SLIDE_ID" val="slide_ba60fb0293b23fda"/>
  <p:tag name="KSO_WM_TEMPLATE_INDEX" val="08"/>
  <p:tag name="KSO_WM_SLIDE_THEME_ID" val="20241076"/>
  <p:tag name="KSO_WM_SLIDE_INDEX" val="11"/>
  <p:tag name="KSO_WM_TEMPLATE_CATEGORY" val="custom"/>
  <p:tag name="KSO_WM_TAG_VERSION" val="3.0"/>
  <p:tag name="KSO_WM_TEMPLATE_COLOR_TYPE" val="0"/>
  <p:tag name="KSO_WM_ASSEMBLE_CHIP_INDEX" val="diag"/>
  <p:tag name="KSO_WM_DIAGRAM_GROUP_CODE" val="l1-2"/>
  <p:tag name="KSO_WM_SLIDE_ID" val="custom08_11"/>
  <p:tag name="KSO_WM_SLIDE_LAYOUT" val="a_b_l"/>
  <p:tag name="KSO_WM_SLIDE_LAYOUT_CNT" val="1_1_1"/>
</p:tagLst>
</file>

<file path=ppt/tags/tag178.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7518_3*a*1"/>
  <p:tag name="KSO_WM_TEMPLATE_CATEGORY" val="custom"/>
  <p:tag name="KSO_WM_TEMPLATE_INDEX" val="27518"/>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179.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27518_3*l_h_i*1_1_1"/>
  <p:tag name="KSO_WM_TEMPLATE_CATEGORY" val="custom"/>
  <p:tag name="KSO_WM_TEMPLATE_INDEX" val="27518"/>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7518_3*l_h_f*1_1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1.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7518_3*l_h_i*1_2_1"/>
  <p:tag name="KSO_WM_TEMPLATE_CATEGORY" val="custom"/>
  <p:tag name="KSO_WM_TEMPLATE_INDEX" val="27518"/>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2.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7518_3*l_h_f*1_2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3.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27518_3*l_h_i*1_3_1"/>
  <p:tag name="KSO_WM_TEMPLATE_CATEGORY" val="custom"/>
  <p:tag name="KSO_WM_TEMPLATE_INDEX" val="27518"/>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4.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7518_3*l_h_f*1_3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185.xml><?xml version="1.0" encoding="utf-8"?>
<p:tagLst xmlns:p="http://schemas.openxmlformats.org/presentationml/2006/main">
  <p:tag name="KSO_WM_SLIDE_ITEM_CNT" val="3"/>
  <p:tag name="KSO_WM_SLIDE_TYPE" val="contents"/>
  <p:tag name="KSO_WM_TEMPLATE_INDEX" val="27518"/>
  <p:tag name="KSO_WM_SLIDE_THEME_ID" val="20232633"/>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27518_3"/>
  <p:tag name="KSO_WM_SLIDE_LAYOUT" val="a_l"/>
  <p:tag name="KSO_WM_SLIDE_LAYOUT_CNT" val="1_1"/>
</p:tagLst>
</file>

<file path=ppt/tags/tag186.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187.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TextGenerateImg**1752497291490_188.1_dee3958498e3-slide-0"/>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8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3*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3*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3*l_h_x*1_1_1"/>
  <p:tag name="KSO_WM_TEMPLATE_CATEGORY" val="diagram"/>
  <p:tag name="KSO_WM_TEMPLATE_INDEX" val="20235410"/>
  <p:tag name="KSO_WM_UNIT_LAYERLEVEL" val="1_1_1"/>
  <p:tag name="KSO_WM_TAG_VERSION" val="3.0"/>
  <p:tag name="KSO_WM_BEAUTIFY_FLAG" val="#wm#"/>
  <p:tag name="KSO_WM_UNIT_VALUE" val="74*74"/>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60.9000787401575,&quot;left&quot;:49.612600102462196,&quot;top&quot;:132.3,&quot;width&quot;:409.9249572753906}"/>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192.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19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1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LINE_FORE_SCHEMECOLOR_INDEX" val="13"/>
  <p:tag name="MH_PIC_SOURCE_TYPE" val="ai_match*VCG41N517058328**1752497291490_188.1_dee3958498e3-slide-1"/>
</p:tagLst>
</file>

<file path=ppt/tags/tag19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3147_2*l_h_f*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9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147_2*l_h_a*1_1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9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2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Lst>
</file>

<file path=ppt/tags/tag1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3147_2*l_h_f*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147_2*l_h_a*1_2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19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diagram20233147_2*l_h_d*1_3_1"/>
  <p:tag name="KSO_WM_TEMPLATE_CATEGORY" val="diagram"/>
  <p:tag name="KSO_WM_TEMPLATE_INDEX" val="20233147"/>
  <p:tag name="KSO_WM_UNIT_LAYERLEVEL" val="1_1_1"/>
  <p:tag name="KSO_WM_TAG_VERSION" val="3.0"/>
  <p:tag name="KSO_WM_UNIT_VALUE" val="735*689"/>
  <p:tag name="KSO_WM_DIAGRAM_GROUP_CODE" val="l1-1"/>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solid&quot;:{&quot;brightness&quot;:0,&quot;colorType&quot;:1,&quot;foreColorIndex&quot;:5,&quot;transparency&quot;:0.5},&quot;type&quot;:1},&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UNIT_FILL_TYPE" val="1"/>
  <p:tag name="KSO_WM_UNIT_FILL_FORE_SCHEMECOLOR_INDEX" val="5"/>
  <p:tag name="KSO_WM_UNIT_FILL_FORE_SCHEMECOLOR_INDEX_BRIGHTNESS" val="0"/>
  <p:tag name="KSO_WM_UNIT_LINE_FORE_SCHEMECOLOR_INDEX" val="13"/>
  <p:tag name="MH_PIC_SOURCE_TYPE" val="ai_match***1752497291490_188.1_dee3958498e3-slide-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3147_2*l_h_f*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UNIT_PRESET_TEXT" val="单击此处输入项正文，文字是您思想的提炼"/>
  <p:tag name="KSO_WM_UNIT_TEXT_FILL_FORE_SCHEMECOLOR_INDEX" val="1"/>
  <p:tag name="KSO_WM_UNIT_TEXT_FILL_TYPE" val="1"/>
</p:tagLst>
</file>

<file path=ppt/tags/tag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3147_2*l_h_a*1_3_1"/>
  <p:tag name="KSO_WM_TEMPLATE_CATEGORY" val="diagram"/>
  <p:tag name="KSO_WM_TEMPLATE_INDEX" val="20233147"/>
  <p:tag name="KSO_WM_UNIT_LAYERLEVEL" val="1_1_1"/>
  <p:tag name="KSO_WM_TAG_VERSION" val="3.0"/>
  <p:tag name="KSO_WM_BEAUTIFY_FLAG" val="#wm#"/>
  <p:tag name="KSO_WM_UNIT_TEXT_FILL_FORE_SCHEMECOLOR_INDEX_BRIGHTNESS" val="0.15"/>
  <p:tag name="KSO_WM_DIAGRAM_GROUP_CODE" val="l1-1"/>
  <p:tag name="KSO_WM_DIAGRAM_VERSION" val="3"/>
  <p:tag name="KSO_WM_DIAGRAM_COLOR_TRICK" val="1"/>
  <p:tag name="KSO_WM_DIAGRAM_COLOR_TEXT_CAN_REMOVE" val="n"/>
  <p:tag name="KSO_WM_DIAGRAM_MAX_ITEMCNT" val="4"/>
  <p:tag name="KSO_WM_DIAGRAM_MIN_ITEMCNT" val="2"/>
  <p:tag name="KSO_WM_DIAGRAM_VIRTUALLY_FRAME" val="{&quot;height&quot;:424.23187226209984,&quot;left&quot;:77.2,&quot;top&quot;:82.59954506073478,&quot;width&quot;:809.105367431641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PRESET_TEXT" val="添加标题"/>
  <p:tag name="KSO_WM_UNIT_TEXT_FILL_FORE_SCHEMECOLOR_INDEX" val="1"/>
  <p:tag name="KSO_WM_UNIT_TEXT_FILL_TYPE" val="1"/>
</p:tagLst>
</file>

<file path=ppt/tags/tag202.xml><?xml version="1.0" encoding="utf-8"?>
<p:tagLst xmlns:p="http://schemas.openxmlformats.org/presentationml/2006/main">
  <p:tag name="KSO_WM_UNIT_TYPE" val="a"/>
  <p:tag name="KSO_WM_UNIT_INDEX" val="1"/>
  <p:tag name="KSO_WM_BEAUTIFY_FLAG" val="#wm#"/>
  <p:tag name="KSO_WM_TAG_VERSION" val="3.0"/>
  <p:tag name="KSO_WM_UNIT_ID" val="custom27518_8*a*1"/>
  <p:tag name="KSO_WM_UNIT_LAYERLEVEL" val="1"/>
  <p:tag name="KSO_WM_TEMPLATE_INDEX" val="27518"/>
  <p:tag name="KSO_WM_TEMPLATE_CATEGORY" val="custom"/>
</p:tagLst>
</file>

<file path=ppt/tags/tag203.xml><?xml version="1.0" encoding="utf-8"?>
<p:tagLst xmlns:p="http://schemas.openxmlformats.org/presentationml/2006/main">
  <p:tag name="KSO_WM_SLIDE_ID" val="diagram20233147_3"/>
  <p:tag name="KSO_WM_TEMPLATE_SUBCATEGORY" val="0"/>
  <p:tag name="KSO_WM_TEMPLATE_MASTER_TYPE" val="0"/>
  <p:tag name="KSO_WM_TEMPLATE_COLOR_TYPE" val="0"/>
  <p:tag name="KSO_WM_SLIDE_ITEM_CNT" val="4"/>
  <p:tag name="KSO_WM_SLIDE_INDEX" val="3"/>
  <p:tag name="KSO_WM_TAG_VERSION" val="3.0"/>
  <p:tag name="KSO_WM_BEAUTIFY_FLAG" val="#wm#"/>
  <p:tag name="KSO_WM_TEMPLATE_CATEGORY" val="diagram"/>
  <p:tag name="KSO_WM_TEMPLATE_INDEX" val="20233147"/>
  <p:tag name="KSO_WM_SLIDE_TYPE" val="text"/>
  <p:tag name="KSO_WM_SLIDE_SUBTYPE" val="diag"/>
  <p:tag name="KSO_WM_SLIDE_SIZE" val="812.941*336.878"/>
  <p:tag name="KSO_WM_SLIDE_POSITION" val="73.3256*155.822"/>
  <p:tag name="KSO_WM_SLIDE_LAYOUT" val="a_l"/>
  <p:tag name="KSO_WM_SLIDE_LAYOUT_CNT" val="1_1"/>
  <p:tag name="KSO_WM_SPECIAL_SOURCE" val="bdnull"/>
  <p:tag name="KSO_WM_DIAGRAM_GROUP_CODE" val="l1-1"/>
  <p:tag name="KSO_WM_SLIDE_DIAGTYPE" val="l"/>
</p:tagLst>
</file>

<file path=ppt/tags/tag2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314_1*i*1"/>
  <p:tag name="KSO_WM_TEMPLATE_CATEGORY" val="custom"/>
  <p:tag name="KSO_WM_TEMPLATE_INDEX" val="20233314"/>
  <p:tag name="KSO_WM_UNIT_LAYERLEVEL" val="1"/>
  <p:tag name="KSO_WM_TAG_VERSION" val="3.0"/>
  <p:tag name="KSO_WM_BEAUTIFY_FLAG" val="#wm#"/>
</p:tagLst>
</file>

<file path=ppt/tags/tag205.xml><?xml version="1.0" encoding="utf-8"?>
<p:tagLst xmlns:p="http://schemas.openxmlformats.org/presentationml/2006/main">
  <p:tag name="picid" val="{4e1b4bf2-4ebb-4e7c-931c-17544cd0d4b6}"/>
  <p:tag name="KSO_WM_UNIT_PICTURE_SUBTYPE" val="a"/>
  <p:tag name="KSO_WM_UNIT_VALUE" val="1781*1423"/>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314_1*d*1"/>
  <p:tag name="KSO_WM_TEMPLATE_CATEGORY" val="custom"/>
  <p:tag name="KSO_WM_TEMPLATE_INDEX" val="20233314"/>
  <p:tag name="KSO_WM_UNIT_LAYERLEVEL" val="1"/>
  <p:tag name="KSO_WM_TAG_VERSION" val="3.0"/>
  <p:tag name="KSO_WM_BEAUTIFY_FLAG" val="#wm#"/>
  <p:tag name="MH_PIC_SOURCE_TYPE" val="ai_match*TextGenerateImg**1752497291490_188.1_dee3958498e3-slide-2"/>
</p:tagLst>
</file>

<file path=ppt/tags/tag2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1*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361.6000061035156,&quot;left&quot;:47.16251968503937,&quot;top&quot;:131.8249969482422,&quot;width&quot;:408.3749606299212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1"/>
  <p:tag name="KSO_WM_UNIT_ID" val="diagram20235664_1*l_h_i*1_1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6,&quot;left&quot;:47.16251968503937,&quot;top&quot;:131.8249969482422,&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0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4_1*l_h_a*1_1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6,&quot;left&quot;:47.16251968503937,&quot;top&quot;:131.8249969482422,&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6,&quot;left&quot;:47.16251968503937,&quot;top&quot;:131.8249969482422,&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1"/>
  <p:tag name="KSO_WM_UNIT_ID" val="diagram20235664_1*l_h_i*1_2_1"/>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6,&quot;left&quot;:47.16251968503937,&quot;top&quot;:131.8249969482422,&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 name="KSO_WM_UNIT_TEXT_FILL_FORE_SCHEMECOLOR_INDEX" val="1"/>
  <p:tag name="KSO_WM_UNIT_TEXT_FILL_TYPE" val="1"/>
</p:tagLst>
</file>

<file path=ppt/tags/tag21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4_1*l_h_a*1_2_1"/>
  <p:tag name="KSO_WM_TEMPLATE_CATEGORY" val="diagram"/>
  <p:tag name="KSO_WM_TEMPLATE_INDEX" val="20235664"/>
  <p:tag name="KSO_WM_UNIT_LAYERLEVEL" val="1_1_1"/>
  <p:tag name="KSO_WM_TAG_VERSION" val="3.0"/>
  <p:tag name="KSO_WM_UNIT_VALUE" val="25"/>
  <p:tag name="KSO_WM_DIAGRAM_MAX_ITEMCNT" val="4"/>
  <p:tag name="KSO_WM_DIAGRAM_MIN_ITEMCNT" val="2"/>
  <p:tag name="KSO_WM_DIAGRAM_VIRTUALLY_FRAME" val="{&quot;height&quot;:361.6000061035156,&quot;left&quot;:47.16251968503937,&quot;top&quot;:131.8249969482422,&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DIAGRAM_GROUP_CODE" val="l1-1"/>
  <p:tag name="KSO_WM_DIAGRAM_VERSION" val="3"/>
  <p:tag name="KSO_WM_DIAGRAM_COLOR_TRICK" val="1"/>
  <p:tag name="KSO_WM_DIAGRAM_COLOR_TEXT_CAN_REMOVE" val="n"/>
  <p:tag name="KSO_WM_UNIT_PRESET_TEXT" val="单击添加标题"/>
  <p:tag name="KSO_WM_UNIT_TEXT_FILL_FORE_SCHEMECOLOR_INDEX" val="1"/>
  <p:tag name="KSO_WM_UNIT_TEXT_FILL_TYPE" val="1"/>
</p:tagLst>
</file>

<file path=ppt/tags/tag21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4_1*l_h_f*1_2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361.6000061035156,&quot;left&quot;:47.16251968503937,&quot;top&quot;:131.8249969482422,&quot;width&quot;:408.37496062992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编辑添加正文内容，文字是您思想的提炼，为了最终演示发布的良好效果。根据需要可酌情增减文字，以便观者准确理解您所传达的信息。"/>
  <p:tag name="KSO_WM_UNIT_TEXT_FILL_FORE_SCHEMECOLOR_INDEX" val="1"/>
  <p:tag name="KSO_WM_UNIT_TEXT_FILL_TYPE" val="1"/>
</p:tagLst>
</file>

<file path=ppt/tags/tag2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UNIT_INDEX" val="1_1_2"/>
  <p:tag name="KSO_WM_UNIT_ID" val="diagram20235664_1*l_h_i*1_1_2"/>
  <p:tag name="KSO_WM_TEMPLATE_CATEGORY" val="diagram"/>
  <p:tag name="KSO_WM_TEMPLATE_INDEX" val="20235664"/>
  <p:tag name="KSO_WM_UNIT_LAYERLEVEL" val="1_1_1"/>
  <p:tag name="KSO_WM_TAG_VERSION" val="3.0"/>
  <p:tag name="KSO_WM_DIAGRAM_MAX_ITEMCNT" val="4"/>
  <p:tag name="KSO_WM_DIAGRAM_MIN_ITEMCNT" val="2"/>
  <p:tag name="KSO_WM_DIAGRAM_VIRTUALLY_FRAME" val="{&quot;height&quot;:361.6000061035156,&quot;left&quot;:47.16251968503937,&quot;top&quot;:131.8249969482422,&quot;width&quot;:408.37496062992125}"/>
  <p:tag name="KSO_WM_DIAGRAM_COLOR_MATCH_VALUE" val="{&quot;shape&quot;:{&quot;fill&quot;:{&quot;type&quot;:0},&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DIAGRAM_GROUP_CODE" val="l1-1"/>
  <p:tag name="KSO_WM_DIAGRAM_VERSION" val="3"/>
  <p:tag name="KSO_WM_DIAGRAM_COLOR_TRICK" val="1"/>
  <p:tag name="KSO_WM_DIAGRAM_COLOR_TEXT_CAN_REMOVE" val="n"/>
  <p:tag name="KSO_WM_UNIT_LINE_FORE_SCHEMECOLOR_INDEX" val="5"/>
</p:tagLst>
</file>

<file path=ppt/tags/tag21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1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1*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431.27500305175784,&quot;left&quot;:34.35,&quot;top&quot;:84.4,&quot;width&quot;:900.3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1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31.27500305175784,&quot;left&quot;:34.35,&quot;top&quot;:84.4,&quot;width&quot;:900.3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1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1*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451.3250030517578,&quot;left&quot;:80.5,&quot;top&quot;:166.02499694824218,&quot;width&quot;:880.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2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24.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2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315_1*l_h_f*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2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315_1*l_h_a*1_1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2"/>
  <p:tag name="KSO_WM_DIAGRAM_VERSION" val="3"/>
  <p:tag name="KSO_WM_DIAGRAM_COLOR_TRICK" val="1"/>
  <p:tag name="KSO_WM_DIAGRAM_COLOR_TEXT_CAN_REMOVE" val="n"/>
  <p:tag name="KSO_WM_UNIT_PRESET_TEXT" val="此处添加项标题"/>
  <p:tag name="KSO_WM_UNIT_TEXT_FILL_FORE_SCHEMECOLOR_INDEX" val="1"/>
  <p:tag name="KSO_WM_UNIT_TEXT_FILL_TYPE" val="1"/>
  <p:tag name="KSO_WM_UNIT_TEXT_TYPE" val="1"/>
</p:tagLst>
</file>

<file path=ppt/tags/tag22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315_1*l_h_f*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
  <p:tag name="KSO_WM_UNIT_TEXT_FILL_FORE_SCHEMECOLOR_INDEX" val="1"/>
  <p:tag name="KSO_WM_UNIT_TEXT_FILL_TYPE" val="1"/>
  <p:tag name="KSO_WM_UNIT_TEXT_TYPE" val="1"/>
  <p:tag name="KSO_WM_UNIT_TEXT_LAYER_COUNT" val="1"/>
</p:tagLst>
</file>

<file path=ppt/tags/tag2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315_1*l_h_a*1_3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2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315_1*l_h_f*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32"/>
  <p:tag name="KSO_WM_DIAGRAM_VERSION" val="3"/>
  <p:tag name="KSO_WM_DIAGRAM_COLOR_TRICK" val="1"/>
  <p:tag name="KSO_WM_DIAGRAM_COLOR_TEXT_CAN_REMOVE" val="n"/>
  <p:tag name="KSO_WM_UNIT_PRESET_TEXT" val="单击此处添加内容，简明扼要地阐述观点。根据需要酌情增减文字&#10;"/>
  <p:tag name="KSO_WM_UNIT_TEXT_FILL_FORE_SCHEMECOLOR_INDEX" val="1"/>
  <p:tag name="KSO_WM_UNIT_TEXT_FILL_TYPE" val="1"/>
  <p:tag name="KSO_WM_UNIT_TEXT_TYPE" val="1"/>
  <p:tag name="KSO_WM_UNIT_TEXT_LAYER_COUNT"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315_1*l_h_a*1_2_1"/>
  <p:tag name="KSO_WM_TEMPLATE_CATEGORY" val="diagram"/>
  <p:tag name="KSO_WM_TEMPLATE_INDEX" val="20233315"/>
  <p:tag name="KSO_WM_UNIT_LAYERLEVEL" val="1_1_1"/>
  <p:tag name="KSO_WM_TAG_VERSION" val="3.0"/>
  <p:tag name="KSO_WM_BEAUTIFY_FLAG" val="#wm#"/>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DIAGRAM_VERSION" val="3"/>
  <p:tag name="KSO_WM_DIAGRAM_COLOR_TRICK" val="1"/>
  <p:tag name="KSO_WM_DIAGRAM_COLOR_TEXT_CAN_REMOVE" val="n"/>
  <p:tag name="KSO_WM_UNIT_VALUE" val="12"/>
  <p:tag name="KSO_WM_UNIT_PRESET_TEXT" val="此处添加项标题"/>
  <p:tag name="KSO_WM_UNIT_TEXT_FILL_FORE_SCHEMECOLOR_INDEX" val="1"/>
  <p:tag name="KSO_WM_UNIT_TEXT_FILL_TYPE" val="1"/>
  <p:tag name="KSO_WM_UNIT_TEXT_TYPE" val="1"/>
</p:tagLst>
</file>

<file path=ppt/tags/tag2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1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VCG41N1605152723**1752497291490_188.1_dee3958498e3-slide-3"/>
</p:tagLst>
</file>

<file path=ppt/tags/tag23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2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Lst>
</file>

<file path=ppt/tags/tag23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d*1_3_1"/>
  <p:tag name="KSO_WM_TEMPLATE_CATEGORY" val="diagram"/>
  <p:tag name="KSO_WM_TEMPLATE_INDEX" val="20233315"/>
  <p:tag name="KSO_WM_UNIT_LAYERLEVEL" val="1_1_1"/>
  <p:tag name="KSO_WM_TAG_VERSION" val="3.0"/>
  <p:tag name="KSO_WM_BEAUTIFY_FLAG" val="#wm#"/>
  <p:tag name="KSO_WM_UNIT_VALUE" val="450*450"/>
  <p:tag name="KSO_WM_UNIT_TYPE" val="l_h_d"/>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type&quot;:0},&quot;glow&quot;:{&quot;colorType&quot;:0},&quot;line&quot;:{&quot;solidLine&quot;:{&quot;brightness&quot;:0.6000000238418579,&quot;colorType&quot;:1,&quot;foreColorIndex&quot;:13,&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LINE_FORE_SCHEMECOLOR_INDEX" val="13"/>
  <p:tag name="KSO_WM_UNIT_PICTURE_SUBTYPE" val="b"/>
  <p:tag name="MH_PIC_SOURCE_TYPE" val="ai_match***1752497291490_188.1_dee3958498e3-slide-3"/>
</p:tagLst>
</file>

<file path=ppt/tags/tag2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1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1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3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2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2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3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ID" val="diagram20233315_1*l_h_i*1_3_1"/>
  <p:tag name="KSO_WM_TEMPLATE_CATEGORY" val="diagram"/>
  <p:tag name="KSO_WM_TEMPLATE_INDEX" val="20233315"/>
  <p:tag name="KSO_WM_UNIT_LAYERLEVEL" val="1_1_1"/>
  <p:tag name="KSO_WM_TAG_VERSION" val="3.0"/>
  <p:tag name="KSO_WM_BEAUTIFY_FLAG" val="#wm#"/>
  <p:tag name="KSO_WM_UNIT_SUBTYPE" val="d"/>
  <p:tag name="KSO_WM_UNIT_TYPE" val="l_h_i"/>
  <p:tag name="KSO_WM_UNIT_INDEX" val="1_3_1"/>
  <p:tag name="KSO_WM_DIAGRAM_VERSION" val="3"/>
  <p:tag name="KSO_WM_DIAGRAM_COLOR_TRICK" val="1"/>
  <p:tag name="KSO_WM_DIAGRAM_COLOR_TEXT_CAN_REMOVE" val="n"/>
  <p:tag name="KSO_WM_DIAGRAM_MAX_ITEMCNT" val="4"/>
  <p:tag name="KSO_WM_DIAGRAM_MIN_ITEMCNT" val="3"/>
  <p:tag name="KSO_WM_DIAGRAM_VIRTUALLY_FRAME" val="{&quot;height&quot;:305.5248031496063,&quot;left&quot;:54.8,&quot;top&quot;:131.36732283464568,&quot;width&quot;:851.25}"/>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
  <p:tag name="KSO_WM_UNIT_TEXT_FILL_FORE_SCHEMECOLOR_INDEX" val="1"/>
  <p:tag name="KSO_WM_UNIT_TEXT_FILL_TYPE" val="1"/>
</p:tagLst>
</file>

<file path=ppt/tags/tag237.xml><?xml version="1.0" encoding="utf-8"?>
<p:tagLst xmlns:p="http://schemas.openxmlformats.org/presentationml/2006/main">
  <p:tag name="KSO_WM_UNIT_TYPE" val="a"/>
  <p:tag name="KSO_WM_UNIT_INDEX" val="1"/>
  <p:tag name="KSO_WM_BEAUTIFY_FLAG" val="#wm#"/>
  <p:tag name="KSO_WM_TAG_VERSION" val="3.0"/>
  <p:tag name="KSO_WM_UNIT_ID" val="custom27518_8*a*1"/>
  <p:tag name="KSO_WM_UNIT_LAYERLEVEL" val="1"/>
  <p:tag name="KSO_WM_TEMPLATE_INDEX" val="27518"/>
  <p:tag name="KSO_WM_TEMPLATE_CATEGORY" val="custom"/>
</p:tagLst>
</file>

<file path=ppt/tags/tag238.xml><?xml version="1.0" encoding="utf-8"?>
<p:tagLst xmlns:p="http://schemas.openxmlformats.org/presentationml/2006/main">
  <p:tag name="KSO_WM_SLIDE_ID" val="diagram20233315_2"/>
  <p:tag name="KSO_WM_TEMPLATE_SUBCATEGORY" val="0"/>
  <p:tag name="KSO_WM_TEMPLATE_MASTER_TYPE" val="0"/>
  <p:tag name="KSO_WM_TEMPLATE_COLOR_TYPE" val="0"/>
  <p:tag name="KSO_WM_SLIDE_ITEM_CNT" val="4"/>
  <p:tag name="KSO_WM_SLIDE_INDEX" val="2"/>
  <p:tag name="KSO_WM_TAG_VERSION" val="3.0"/>
  <p:tag name="KSO_WM_BEAUTIFY_FLAG" val="#wm#"/>
  <p:tag name="KSO_WM_TEMPLATE_CATEGORY" val="diagram"/>
  <p:tag name="KSO_WM_TEMPLATE_INDEX" val="20233315"/>
  <p:tag name="KSO_WM_SLIDE_TYPE" val="text"/>
  <p:tag name="KSO_WM_SLIDE_SUBTYPE" val="diag"/>
  <p:tag name="KSO_WM_SLIDE_SIZE" val="850.394*297.555"/>
  <p:tag name="KSO_WM_SLIDE_POSITION" val="54.8032*139.28"/>
  <p:tag name="KSO_WM_SLIDE_LAYOUT" val="a_l"/>
  <p:tag name="KSO_WM_SLIDE_LAYOUT_CNT" val="1_1"/>
  <p:tag name="KSO_WM_SPECIAL_SOURCE" val="bdnull"/>
  <p:tag name="KSO_WM_DIAGRAM_GROUP_CODE" val="l1-1"/>
  <p:tag name="KSO_WM_SLIDE_DIAGTYPE" val="l"/>
</p:tagLst>
</file>

<file path=ppt/tags/tag2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1*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451.3250030517578,&quot;left&quot;:80.5,&quot;top&quot;:166.02499694824218,&quot;width&quot;:880.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51.3250030517578,&quot;left&quot;:80.5,&quot;top&quot;:166.02499694824218,&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43.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47.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 name="resource_record_key" val="{&quot;10&quot;:[50001492],&quot;65&quot;:[20233314]}"/>
</p:tagLst>
</file>

<file path=ppt/tags/tag2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5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5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5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63.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2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1*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2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267.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268.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7518_3*a*1"/>
  <p:tag name="KSO_WM_TEMPLATE_CATEGORY" val="custom"/>
  <p:tag name="KSO_WM_TEMPLATE_INDEX" val="27518"/>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269.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27518_3*l_h_i*1_1_1"/>
  <p:tag name="KSO_WM_TEMPLATE_CATEGORY" val="custom"/>
  <p:tag name="KSO_WM_TEMPLATE_INDEX" val="27518"/>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0.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7518_3*l_h_f*1_1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1.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7518_3*l_h_i*1_2_1"/>
  <p:tag name="KSO_WM_TEMPLATE_CATEGORY" val="custom"/>
  <p:tag name="KSO_WM_TEMPLATE_INDEX" val="27518"/>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2.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7518_3*l_h_f*1_2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3.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27518_3*l_h_i*1_3_1"/>
  <p:tag name="KSO_WM_TEMPLATE_CATEGORY" val="custom"/>
  <p:tag name="KSO_WM_TEMPLATE_INDEX" val="27518"/>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4.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7518_3*l_h_f*1_3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275.xml><?xml version="1.0" encoding="utf-8"?>
<p:tagLst xmlns:p="http://schemas.openxmlformats.org/presentationml/2006/main">
  <p:tag name="KSO_WM_SLIDE_ITEM_CNT" val="3"/>
  <p:tag name="KSO_WM_SLIDE_TYPE" val="contents"/>
  <p:tag name="KSO_WM_TEMPLATE_INDEX" val="27518"/>
  <p:tag name="KSO_WM_SLIDE_THEME_ID" val="20232633"/>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27518_3"/>
  <p:tag name="KSO_WM_SLIDE_LAYOUT" val="a_l"/>
  <p:tag name="KSO_WM_SLIDE_LAYOUT_CNT" val="1_1"/>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436_1*i*1"/>
  <p:tag name="KSO_WM_TEMPLATE_CATEGORY" val="custom"/>
  <p:tag name="KSO_WM_TEMPLATE_INDEX" val="20234436"/>
  <p:tag name="KSO_WM_UNIT_LAYERLEVEL" val="1"/>
  <p:tag name="KSO_WM_TAG_VERSION" val="3.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436_1*i*2"/>
  <p:tag name="KSO_WM_TEMPLATE_CATEGORY" val="custom"/>
  <p:tag name="KSO_WM_TEMPLATE_INDEX" val="20234436"/>
  <p:tag name="KSO_WM_UNIT_LAYERLEVEL" val="1"/>
  <p:tag name="KSO_WM_TAG_VERSION" val="3.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d"/>
  <p:tag name="KSO_WM_UNIT_INDEX" val="1"/>
  <p:tag name="KSO_WM_UNIT_ID" val="custom20234436_1*d*1"/>
  <p:tag name="KSO_WM_TEMPLATE_CATEGORY" val="custom"/>
  <p:tag name="KSO_WM_TEMPLATE_INDEX" val="20234436"/>
  <p:tag name="KSO_WM_UNIT_LAYERLEVEL" val="1"/>
  <p:tag name="KSO_WM_TAG_VERSION" val="3.0"/>
  <p:tag name="KSO_WM_BEAUTIFY_FLAG" val="#wm#"/>
  <p:tag name="KSO_WM_UNIT_VALUE" val="1902*2813"/>
  <p:tag name="KSO_WM_UNIT_PICTURE_SUBTYPE" val="b"/>
</p:tagLst>
</file>

<file path=ppt/tags/tag2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436_1*i*3"/>
  <p:tag name="KSO_WM_TEMPLATE_CATEGORY" val="custom"/>
  <p:tag name="KSO_WM_TEMPLATE_INDEX" val="20234436"/>
  <p:tag name="KSO_WM_UNIT_LAYERLEVEL" val="1"/>
  <p:tag name="KSO_WM_TAG_VERSION" val="3.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0.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436_1*f*1"/>
  <p:tag name="KSO_WM_TEMPLATE_CATEGORY" val="custom"/>
  <p:tag name="KSO_WM_TEMPLATE_INDEX" val="20234436"/>
  <p:tag name="KSO_WM_UNIT_LAYERLEVEL" val="1"/>
  <p:tag name="KSO_WM_TAG_VERSION" val="3.0"/>
  <p:tag name="KSO_WM_BEAUTIFY_FLAG" val="#wm#"/>
  <p:tag name="KSO_WM_UNIT_PRESET_TEXT" val="单击此处添加正文，文字是您思想的提炼。"/>
  <p:tag name="KSO_WM_UNIT_TEXT_TYPE" val="1"/>
</p:tagLst>
</file>

<file path=ppt/tags/tag281.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TEMPLATE_INDEX" val="20234436"/>
  <p:tag name="KSO_WM_UNIT_ID" val="custom20234436_1*a*1"/>
  <p:tag name="KSO_WM_UNIT_TEXT_TYPE" val="1"/>
  <p:tag name="KSO_WM_UNIT_PRESET_TEXT" val="单击此处&#13;添加页面标题"/>
</p:tagLst>
</file>

<file path=ppt/tags/tag282.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960*540"/>
  <p:tag name="KSO_WM_SLIDE_POSITION" val="0*0"/>
  <p:tag name="KSO_WM_SLIDE_LAYOUT" val="a_d_f"/>
  <p:tag name="KSO_WM_SLIDE_LAYOUT_CNT" val="1_1_1"/>
  <p:tag name="KSO_WM_SPECIAL_SOURCE" val="bdnull"/>
  <p:tag name="KSO_WM_TEMPLATE_INDEX" val="20234436"/>
  <p:tag name="KSO_WM_TEMPLATE_SUBCATEGORY" val="0"/>
  <p:tag name="KSO_WM_SLIDE_INDEX" val="1"/>
  <p:tag name="KSO_WM_TAG_VERSION" val="3.0"/>
  <p:tag name="KSO_WM_SLIDE_ID" val="custom20234436_1"/>
  <p:tag name="KSO_WM_SLIDE_ITEM_CNT" val="0"/>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31717_1*a*1"/>
  <p:tag name="KSO_WM_TEMPLATE_CATEGORY" val="custom"/>
  <p:tag name="KSO_WM_TEMPLATE_INDEX" val="20231717"/>
  <p:tag name="KSO_WM_UNIT_LAYERLEVEL" val="1"/>
  <p:tag name="KSO_WM_TAG_VERSION" val="3.0"/>
  <p:tag name="KSO_WM_BEAUTIFY_FLAG" val="#wm#"/>
  <p:tag name="KSO_WM_UNIT_ISCONTENTSTITLE" val="0"/>
  <p:tag name="KSO_WM_UNIT_ISNUMDGMTITLE" val="0"/>
  <p:tag name="KSO_WM_UNIT_NOCLEAR" val="0"/>
  <p:tag name="KSO_WM_UNIT_TYPE" val="a"/>
  <p:tag name="KSO_WM_UNIT_INDEX" val="1"/>
  <p:tag name="KSO_WM_UNIT_TEXT_TYPE" val="1"/>
  <p:tag name="KSO_WM_DIAGRAM_GROUP_CODE" val="l1-1"/>
  <p:tag name="KSO_WM_UNIT_PRESET_TEXT" val="单击此处添加页面标题"/>
</p:tagLst>
</file>

<file path=ppt/tags/tag284.xml><?xml version="1.0" encoding="utf-8"?>
<p:tagLst xmlns:p="http://schemas.openxmlformats.org/presentationml/2006/main">
  <p:tag name="KSO_WM_BEAUTIFY_FLAG" val="#wm#"/>
  <p:tag name="KSO_WM_UNIT_VALUE" val="1264*932"/>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17_1*d*1"/>
  <p:tag name="KSO_WM_TEMPLATE_CATEGORY" val="custom"/>
  <p:tag name="KSO_WM_TEMPLATE_INDEX" val="20231717"/>
  <p:tag name="KSO_WM_UNIT_LAYERLEVEL" val="1"/>
  <p:tag name="KSO_WM_TAG_VERSION" val="3.0"/>
  <p:tag name="KSO_WM_UNIT_PICTURE_SUBTYPE" val="b"/>
  <p:tag name="MH_PIC_SOURCE_TYPE" val="ai_match*TextGenerateImg**1752497291490_188.1_dee3958498e3-slide-5"/>
</p:tagLst>
</file>

<file path=ppt/tags/tag285.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5645_1*l_h_f*1_3_1"/>
  <p:tag name="KSO_WM_TEMPLATE_CATEGORY" val="diagram"/>
  <p:tag name="KSO_WM_TEMPLATE_INDEX" val="20235645"/>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在此处添加正文，文字是您思想的提炼，请言简意赅阐述内容。"/>
  <p:tag name="KSO_WM_UNIT_FILL_TYPE" val="3"/>
  <p:tag name="KSO_WM_UNIT_TEXT_FILL_FORE_SCHEMECOLOR_INDEX" val="1"/>
  <p:tag name="KSO_WM_UNIT_TEXT_FILL_TYPE" val="1"/>
  <p:tag name="KSO_WM_UNIT_TEXT_TYPE" val="1"/>
  <p:tag name="KSO_WM_DIAGRAM_MAX_ITEMCNT" val="5"/>
  <p:tag name="KSO_WM_DIAGRAM_MIN_ITEMCNT" val="3"/>
  <p:tag name="KSO_WM_DIAGRAM_VIRTUALLY_FRAME" val="{&quot;height&quot;:360.6000061035156,&quot;left&quot;:46.834251968503935,&quot;top&quot;:132.1022016726516,&quot;width&quot;:553.049606299212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6.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5645_1*l_h_a*1_3_1"/>
  <p:tag name="KSO_WM_TEMPLATE_CATEGORY" val="diagram"/>
  <p:tag name="KSO_WM_TEMPLATE_INDEX" val="20235645"/>
  <p:tag name="KSO_WM_UNIT_LAYERLEVEL" val="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3"/>
  <p:tag name="KSO_WM_DIAGRAM_VIRTUALLY_FRAME" val="{&quot;height&quot;:360.6000061035156,&quot;left&quot;:46.834251968503935,&quot;top&quot;:132.1022016726516,&quot;width&quot;:553.0496062992125}"/>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7.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5645_1*l_h_f*1_1_1"/>
  <p:tag name="KSO_WM_TEMPLATE_CATEGORY" val="diagram"/>
  <p:tag name="KSO_WM_TEMPLATE_INDEX" val="20235645"/>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在此处添加正文，文字是您思想的提炼，请言简意赅阐述内容。"/>
  <p:tag name="KSO_WM_UNIT_FILL_TYPE" val="3"/>
  <p:tag name="KSO_WM_UNIT_TEXT_FILL_FORE_SCHEMECOLOR_INDEX" val="1"/>
  <p:tag name="KSO_WM_UNIT_TEXT_FILL_TYPE" val="1"/>
  <p:tag name="KSO_WM_UNIT_TEXT_TYPE" val="1"/>
  <p:tag name="KSO_WM_DIAGRAM_MAX_ITEMCNT" val="5"/>
  <p:tag name="KSO_WM_DIAGRAM_MIN_ITEMCNT" val="3"/>
  <p:tag name="KSO_WM_DIAGRAM_VIRTUALLY_FRAME" val="{&quot;height&quot;:360.6000061035156,&quot;left&quot;:46.834251968503935,&quot;top&quot;:132.1022016726516,&quot;width&quot;:553.049606299212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8.xml><?xml version="1.0" encoding="utf-8"?>
<p:tagLst xmlns:p="http://schemas.openxmlformats.org/presentationml/2006/main">
  <p:tag name="KSO_WM_UNIT_SUBTYPE" val="a"/>
  <p:tag name="KSO_WM_UNIT_TEXT_LAYER_COUNT" val="1"/>
  <p:tag name="KSO_WM_UNIT_PRESET_TEXT_INDEX" val="-1"/>
  <p:tag name="KSO_WM_UNIT_PRESET_TEXT_LEN" val="0"/>
  <p:tag name="KSO_WM_UNIT_NOCLEAR" val="0"/>
  <p:tag name="KSO_WM_UNIT_VALUE" val="38"/>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5645_1*l_h_f*1_2_1"/>
  <p:tag name="KSO_WM_TEMPLATE_CATEGORY" val="diagram"/>
  <p:tag name="KSO_WM_TEMPLATE_INDEX" val="20235645"/>
  <p:tag name="KSO_WM_UNIT_LAYERLEVEL" val="1_1_1"/>
  <p:tag name="KSO_WM_TAG_VERSION" val="3.0"/>
  <p:tag name="KSO_WM_BEAUTIFY_FLAG" val="#wm#"/>
  <p:tag name="KSO_WM_DIAGRAM_VERSION" val="3"/>
  <p:tag name="KSO_WM_DIAGRAM_COLOR_TRICK" val="1"/>
  <p:tag name="KSO_WM_DIAGRAM_COLOR_TEXT_CAN_REMOVE" val="n"/>
  <p:tag name="KSO_WM_UNIT_PRESET_TEXT" val="单击在此处添加正文，文字是您思想的提炼，请言简意赅阐述内容。"/>
  <p:tag name="KSO_WM_UNIT_FILL_TYPE" val="3"/>
  <p:tag name="KSO_WM_UNIT_TEXT_FILL_FORE_SCHEMECOLOR_INDEX" val="1"/>
  <p:tag name="KSO_WM_UNIT_TEXT_FILL_TYPE" val="1"/>
  <p:tag name="KSO_WM_UNIT_TEXT_TYPE" val="1"/>
  <p:tag name="KSO_WM_DIAGRAM_MAX_ITEMCNT" val="5"/>
  <p:tag name="KSO_WM_DIAGRAM_MIN_ITEMCNT" val="3"/>
  <p:tag name="KSO_WM_DIAGRAM_VIRTUALLY_FRAME" val="{&quot;height&quot;:360.6000061035156,&quot;left&quot;:46.834251968503935,&quot;top&quot;:132.1022016726516,&quot;width&quot;:553.0496062992125}"/>
  <p:tag name="KSO_WM_DIAGRAM_COLOR_MATCH_VALUE" val="{&quot;shape&quot;:{&quot;fill&quot;:{&quot;gradient&quot;:[{&quot;brightness&quot;:0.800000011920929,&quot;colorType&quot;:1,&quot;foreColorIndex&quot;:5,&quot;pos&quot;:0,&quot;transparency&quot;:1},{&quot;brightness&quot;:0.800000011920929,&quot;colorType&quot;:1,&quot;foreColorIndex&quot;:5,&quot;pos&quot;:1,&quot;transparency&quot;:0.5600000023841858}],&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89.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5645_1*l_h_a*1_2_1"/>
  <p:tag name="KSO_WM_TEMPLATE_CATEGORY" val="diagram"/>
  <p:tag name="KSO_WM_TEMPLATE_INDEX" val="20235645"/>
  <p:tag name="KSO_WM_UNIT_LAYERLEVEL" val="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3"/>
  <p:tag name="KSO_WM_DIAGRAM_VIRTUALLY_FRAME" val="{&quot;height&quot;:360.6000061035156,&quot;left&quot;:46.834251968503935,&quot;top&quot;:132.1022016726516,&quot;width&quot;:553.0496062992125}"/>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ISNUMDGMTITLE" val="0"/>
  <p:tag name="KSO_WM_UNIT_PRESET_TEXT_INDEX" val="-1"/>
  <p:tag name="KSO_WM_UNIT_PRESET_TEXT_LEN" val="0"/>
  <p:tag name="KSO_WM_UNIT_NOCLEAR" val="0"/>
  <p:tag name="KSO_WM_UNIT_VALUE" val="16"/>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5645_1*l_h_a*1_1_1"/>
  <p:tag name="KSO_WM_TEMPLATE_CATEGORY" val="diagram"/>
  <p:tag name="KSO_WM_TEMPLATE_INDEX" val="20235645"/>
  <p:tag name="KSO_WM_UNIT_LAYERLEVEL" val="1_1_1"/>
  <p:tag name="KSO_WM_TAG_VERSION" val="3.0"/>
  <p:tag name="KSO_WM_BEAUTIFY_FLAG" val="#wm#"/>
  <p:tag name="KSO_WM_DIAGRAM_VERSION" val="3"/>
  <p:tag name="KSO_WM_DIAGRAM_COLOR_TRICK" val="1"/>
  <p:tag name="KSO_WM_DIAGRAM_COLOR_TEXT_CAN_REMOVE" val="n"/>
  <p:tag name="KSO_WM_UNIT_PRESET_TEXT" val="添加标题"/>
  <p:tag name="KSO_WM_UNIT_FILL_TYPE" val="1"/>
  <p:tag name="KSO_WM_UNIT_FILL_FORE_SCHEMECOLOR_INDEX" val="5"/>
  <p:tag name="KSO_WM_UNIT_FILL_FORE_SCHEMECOLOR_INDEX_BRIGHTNESS" val="0"/>
  <p:tag name="KSO_WM_UNIT_LINE_FORE_SCHEMECOLOR_INDEX" val="5"/>
  <p:tag name="KSO_WM_UNIT_TEXT_FILL_FORE_SCHEMECOLOR_INDEX" val="1"/>
  <p:tag name="KSO_WM_UNIT_TEXT_FILL_TYPE" val="1"/>
  <p:tag name="KSO_WM_UNIT_TEXT_TYPE" val="1"/>
  <p:tag name="KSO_WM_DIAGRAM_MAX_ITEMCNT" val="5"/>
  <p:tag name="KSO_WM_DIAGRAM_MIN_ITEMCNT" val="3"/>
  <p:tag name="KSO_WM_DIAGRAM_VIRTUALLY_FRAME" val="{&quot;height&quot;:360.6000061035156,&quot;left&quot;:46.834251968503935,&quot;top&quot;:132.1022016726516,&quot;width&quot;:553.0496062992125}"/>
  <p:tag name="KSO_WM_DIAGRAM_COLOR_MATCH_VALUE" val="{&quot;shape&quot;:{&quot;fill&quot;:{&quot;solid&quot;:{&quot;brightness&quot;:0,&quot;colorType&quot;:1,&quot;foreColorIndex&quot;:5,&quot;transparency&quot;:0},&quot;type&quot;:1},&quot;glow&quot;:{&quot;colorType&quot;:0},&quot;line&quot;:{&quot;solidLine&quot;:{&quot;brightness&quot;:0.800000011920929,&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291.xml><?xml version="1.0" encoding="utf-8"?>
<p:tagLst xmlns:p="http://schemas.openxmlformats.org/presentationml/2006/main">
  <p:tag name="KSO_WM_SLIDE_ID" val="custom20231717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488.159*360.35"/>
  <p:tag name="KSO_WM_SLIDE_POSITION" val="111.6*132.227"/>
  <p:tag name="KSO_WM_TAG_VERSION" val="3.0"/>
  <p:tag name="KSO_WM_BEAUTIFY_FLAG" val="#wm#"/>
  <p:tag name="KSO_WM_TEMPLATE_CATEGORY" val="custom"/>
  <p:tag name="KSO_WM_TEMPLATE_INDEX" val="20231717"/>
  <p:tag name="KSO_WM_SLIDE_LAYOUT" val="a_d_l"/>
  <p:tag name="KSO_WM_SLIDE_LAYOUT_CNT" val="1_1_1"/>
  <p:tag name="KSO_WM_DIAGRAM_GROUP_CODE" val="l1-1"/>
  <p:tag name="KSO_WM_SLIDE_DIAGTYPE" val="l"/>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2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2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3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302.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9_1*f*1"/>
  <p:tag name="KSO_WM_TEMPLATE_CATEGORY" val="custom"/>
  <p:tag name="KSO_WM_TEMPLATE_INDEX" val="20234969"/>
  <p:tag name="KSO_WM_UNIT_LAYERLEVEL" val="1"/>
  <p:tag name="KSO_WM_TAG_VERSION" val="3.0"/>
  <p:tag name="KSO_WM_BEAUTIFY_FLAG" val="#wm#"/>
  <p:tag name="KSO_WM_UNIT_TEXT_TYPE" val="1"/>
  <p:tag name="KSO_WM_UNIT_VALUE" val="432"/>
  <p:tag name="KSO_WM_UNIT_PRESET_TEXT" val="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简明扼要地阐述您的观点。根据需要可酌情增减文字，以便观者准确地理解您传达的思想。单击此处添加文本具体内容"/>
</p:tagLst>
</file>

<file path=ppt/tags/tag303.xml><?xml version="1.0" encoding="utf-8"?>
<p:tagLst xmlns:p="http://schemas.openxmlformats.org/presentationml/2006/main">
  <p:tag name="KSO_WM_UNIT_TYPE" val="a"/>
  <p:tag name="KSO_WM_UNIT_INDEX" val="1"/>
  <p:tag name="KSO_WM_BEAUTIFY_FLAG" val="#wm#"/>
  <p:tag name="KSO_WM_TAG_VERSION" val="3.0"/>
  <p:tag name="KSO_WM_UNIT_ID" val="custom27518_8*a*1"/>
  <p:tag name="KSO_WM_UNIT_LAYERLEVEL" val="1"/>
  <p:tag name="KSO_WM_TEMPLATE_INDEX" val="27518"/>
  <p:tag name="KSO_WM_TEMPLATE_CATEGORY" val="custom"/>
</p:tagLst>
</file>

<file path=ppt/tags/tag304.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3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9_1*i*1"/>
  <p:tag name="KSO_WM_TEMPLATE_CATEGORY" val="custom"/>
  <p:tag name="KSO_WM_TEMPLATE_INDEX" val="20234969"/>
  <p:tag name="KSO_WM_UNIT_LAYERLEVEL" val="1"/>
  <p:tag name="KSO_WM_TAG_VERSION" val="3.0"/>
  <p:tag name="KSO_WM_BEAUTIFY_FLAG" val="#wm#"/>
</p:tagLst>
</file>

<file path=ppt/tags/tag3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9_1*i*2"/>
  <p:tag name="KSO_WM_TEMPLATE_CATEGORY" val="custom"/>
  <p:tag name="KSO_WM_TEMPLATE_INDEX" val="20234969"/>
  <p:tag name="KSO_WM_UNIT_LAYERLEVEL" val="1"/>
  <p:tag name="KSO_WM_TAG_VERSION" val="3.0"/>
  <p:tag name="KSO_WM_BEAUTIFY_FLAG" val="#wm#"/>
</p:tagLst>
</file>

<file path=ppt/tags/tag3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9_1*i*3"/>
  <p:tag name="KSO_WM_TEMPLATE_CATEGORY" val="custom"/>
  <p:tag name="KSO_WM_TEMPLATE_INDEX" val="20234969"/>
  <p:tag name="KSO_WM_UNIT_LAYERLEVEL" val="1"/>
  <p:tag name="KSO_WM_TAG_VERSION" val="3.0"/>
  <p:tag name="KSO_WM_BEAUTIFY_FLAG" val="#wm#"/>
</p:tagLst>
</file>

<file path=ppt/tags/tag3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9_1*i*4"/>
  <p:tag name="KSO_WM_TEMPLATE_CATEGORY" val="custom"/>
  <p:tag name="KSO_WM_TEMPLATE_INDEX" val="20234969"/>
  <p:tag name="KSO_WM_UNIT_LAYERLEVEL" val="1"/>
  <p:tag name="KSO_WM_TAG_VERSION" val="3.0"/>
  <p:tag name="KSO_WM_BEAUTIFY_FLAG" val="#wm#"/>
</p:tagLst>
</file>

<file path=ppt/tags/tag3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9_1*i*5"/>
  <p:tag name="KSO_WM_TEMPLATE_CATEGORY" val="custom"/>
  <p:tag name="KSO_WM_TEMPLATE_INDEX" val="20234969"/>
  <p:tag name="KSO_WM_UNIT_LAYERLEVEL" val="1"/>
  <p:tag name="KSO_WM_TAG_VERSION" val="3.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9_1*i*6"/>
  <p:tag name="KSO_WM_TEMPLATE_CATEGORY" val="custom"/>
  <p:tag name="KSO_WM_TEMPLATE_INDEX" val="20234969"/>
  <p:tag name="KSO_WM_UNIT_LAYERLEVEL" val="1"/>
  <p:tag name="KSO_WM_TAG_VERSION" val="3.0"/>
  <p:tag name="KSO_WM_BEAUTIFY_FLAG" val="#wm#"/>
</p:tagLst>
</file>

<file path=ppt/tags/tag3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9_1*i*7"/>
  <p:tag name="KSO_WM_TEMPLATE_CATEGORY" val="custom"/>
  <p:tag name="KSO_WM_TEMPLATE_INDEX" val="20234969"/>
  <p:tag name="KSO_WM_UNIT_LAYERLEVEL" val="1"/>
  <p:tag name="KSO_WM_TAG_VERSION" val="3.0"/>
  <p:tag name="KSO_WM_BEAUTIFY_FLAG" val="#wm#"/>
</p:tagLst>
</file>

<file path=ppt/tags/tag3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9_1*i*8"/>
  <p:tag name="KSO_WM_TEMPLATE_CATEGORY" val="custom"/>
  <p:tag name="KSO_WM_TEMPLATE_INDEX" val="20234969"/>
  <p:tag name="KSO_WM_UNIT_LAYERLEVEL" val="1"/>
  <p:tag name="KSO_WM_TAG_VERSION" val="3.0"/>
  <p:tag name="KSO_WM_BEAUTIFY_FLAG" val="#wm#"/>
</p:tagLst>
</file>

<file path=ppt/tags/tag3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9_1*i*9"/>
  <p:tag name="KSO_WM_TEMPLATE_CATEGORY" val="custom"/>
  <p:tag name="KSO_WM_TEMPLATE_INDEX" val="20234969"/>
  <p:tag name="KSO_WM_UNIT_LAYERLEVEL" val="1"/>
  <p:tag name="KSO_WM_TAG_VERSION" val="3.0"/>
  <p:tag name="KSO_WM_BEAUTIFY_FLAG" val="#wm#"/>
</p:tagLst>
</file>

<file path=ppt/tags/tag3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9_1*i*10"/>
  <p:tag name="KSO_WM_TEMPLATE_CATEGORY" val="custom"/>
  <p:tag name="KSO_WM_TEMPLATE_INDEX" val="20234969"/>
  <p:tag name="KSO_WM_UNIT_LAYERLEVEL" val="1"/>
  <p:tag name="KSO_WM_TAG_VERSION" val="3.0"/>
  <p:tag name="KSO_WM_BEAUTIFY_FLAG" val="#wm#"/>
</p:tagLst>
</file>

<file path=ppt/tags/tag315.xml><?xml version="1.0" encoding="utf-8"?>
<p:tagLst xmlns:p="http://schemas.openxmlformats.org/presentationml/2006/main">
  <p:tag name="KSO_WM_UNIT_TYPE" val="a"/>
  <p:tag name="KSO_WM_UNIT_INDEX" val="1"/>
  <p:tag name="KSO_WM_BEAUTIFY_FLAG" val="#wm#"/>
  <p:tag name="KSO_WM_TAG_VERSION" val="3.0"/>
  <p:tag name="KSO_WM_UNIT_ID" val="custom27518_8*a*1"/>
  <p:tag name="KSO_WM_UNIT_LAYERLEVEL" val="1"/>
  <p:tag name="KSO_WM_TEMPLATE_INDEX" val="27518"/>
  <p:tag name="KSO_WM_TEMPLATE_CATEGORY" val="custom"/>
</p:tagLst>
</file>

<file path=ppt/tags/tag316.xml><?xml version="1.0" encoding="utf-8"?>
<p:tagLst xmlns:p="http://schemas.openxmlformats.org/presentationml/2006/main">
  <p:tag name="KSO_WM_SLIDE_ID" val="custom20234969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9"/>
  <p:tag name="KSO_WM_SLIDE_TYPE" val="text"/>
  <p:tag name="KSO_WM_SLIDE_SUBTYPE" val="picTxt"/>
  <p:tag name="KSO_WM_SLIDE_SIZE" val="864*458"/>
  <p:tag name="KSO_WM_SLIDE_POSITION" val="47*28"/>
  <p:tag name="KSO_WM_SLIDE_LAYOUT" val="a_f"/>
  <p:tag name="KSO_WM_SLIDE_LAYOUT_CNT" val="1_1"/>
  <p:tag name="KSO_WM_SPECIAL_SOURCE" val="bdnull"/>
</p:tagLst>
</file>

<file path=ppt/tags/tag3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d"/>
  <p:tag name="KSO_WM_UNIT_INDEX" val="1"/>
  <p:tag name="KSO_WM_UNIT_ID" val="custom20231803_1*d*1"/>
  <p:tag name="KSO_WM_TEMPLATE_CATEGORY" val="custom"/>
  <p:tag name="KSO_WM_TEMPLATE_INDEX" val="20231803"/>
  <p:tag name="KSO_WM_UNIT_LAYERLEVEL" val="1"/>
  <p:tag name="KSO_WM_TAG_VERSION" val="3.0"/>
  <p:tag name="KSO_WM_BEAUTIFY_FLAG" val="#wm#"/>
  <p:tag name="KSO_WM_UNIT_LINE_FORE_SCHEMECOLOR_INDEX" val="1"/>
  <p:tag name="KSO_WM_UNIT_LINE_FILL_TYPE" val="2"/>
  <p:tag name="KSO_WM_UNIT_USESOURCEFORMAT_APPLY" val="1"/>
  <p:tag name="KSO_WM_UNIT_VALUE" val="1414*3385"/>
  <p:tag name="KSO_WM_UNIT_PICTURE_SUBTYPE" val="a"/>
</p:tagLst>
</file>

<file path=ppt/tags/tag3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1803_1*i*2"/>
  <p:tag name="KSO_WM_TEMPLATE_CATEGORY" val="custom"/>
  <p:tag name="KSO_WM_TEMPLATE_INDEX" val="20231803"/>
  <p:tag name="KSO_WM_UNIT_LAYERLEVEL" val="1"/>
  <p:tag name="KSO_WM_TAG_VERSION" val="3.0"/>
  <p:tag name="KSO_WM_BEAUTIFY_FLAG" val="#wm#"/>
  <p:tag name="KSO_WM_UNIT_LINE_FORE_SCHEMECOLOR_INDEX" val="13"/>
  <p:tag name="KSO_WM_UNIT_LINE_FILL_TYPE" val="2"/>
  <p:tag name="KSO_WM_UNIT_TEXT_FILL_FORE_SCHEMECOLOR_INDEX" val="2"/>
  <p:tag name="KSO_WM_UNIT_TEXT_FILL_TYPE" val="1"/>
  <p:tag name="KSO_WM_UNIT_USESOURCEFORMAT_APPLY" val="1"/>
</p:tagLst>
</file>

<file path=ppt/tags/tag31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TEMPLATE_CATEGORY" val="custom"/>
  <p:tag name="KSO_WM_UNIT_LAYERLEVEL" val="1"/>
  <p:tag name="KSO_WM_TAG_VERSION" val="3.0"/>
  <p:tag name="KSO_WM_BEAUTIFY_FLAG" val="#wm#"/>
  <p:tag name="KSO_WM_UNIT_VALUE" val="14"/>
  <p:tag name="KSO_WM_TEMPLATE_INDEX" val="20231803"/>
  <p:tag name="KSO_WM_UNIT_ID" val="custom20231803_1*a*1"/>
  <p:tag name="KSO_WM_UNIT_TEXT_FILL_FORE_SCHEMECOLOR_INDEX" val="2"/>
  <p:tag name="KSO_WM_UNIT_TEXT_FILL_TYPE" val="1"/>
  <p:tag name="KSO_WM_UNIT_USESOURCEFORMAT_APPLY" val="1"/>
  <p:tag name="KSO_WM_UNIT_TEXT_TYPE" val="1"/>
  <p:tag name="KSO_WM_UNIT_PRESET_TEXT" val="单击此处&#13;添加文档标题"/>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1803_1*i*1"/>
  <p:tag name="KSO_WM_TEMPLATE_CATEGORY" val="custom"/>
  <p:tag name="KSO_WM_TEMPLATE_INDEX" val="20231803"/>
  <p:tag name="KSO_WM_UNIT_LAYERLEVEL" val="1"/>
  <p:tag name="KSO_WM_TAG_VERSION" val="3.0"/>
  <p:tag name="KSO_WM_BEAUTIFY_FLAG" val="#wm#"/>
</p:tagLst>
</file>

<file path=ppt/tags/tag3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c_f"/>
  <p:tag name="KSO_WM_UNIT_INDEX" val="1_1"/>
  <p:tag name="KSO_WM_UNIT_ID" val="custom20231803_1*c_f*1_1"/>
  <p:tag name="KSO_WM_TEMPLATE_CATEGORY" val="custom"/>
  <p:tag name="KSO_WM_TEMPLATE_INDEX" val="20231803"/>
  <p:tag name="KSO_WM_UNIT_LAYERLEVEL" val="1_1"/>
  <p:tag name="KSO_WM_TAG_VERSION" val="3.0"/>
  <p:tag name="KSO_WM_BEAUTIFY_FLAG" val="#wm#"/>
  <p:tag name="KSO_WM_UNIT_PRESET_TEXT" val="单击添加正文，文字是您思想的提炼，为了最终演示发布的良好效果，请言简的阐述观点。根据需要可酌情增减文字，以便观者可以准确理解您所传达的信息。单击此处输入正文，文字是您思想的提炼，为了最终演示发布的良好效果，请尽量言简意赅的阐述观点，根据需要可酌情增减文字。"/>
  <p:tag name="KSO_WM_UNIT_TEXT_TYPE" val="1"/>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c_a"/>
  <p:tag name="KSO_WM_UNIT_INDEX" val="1_1"/>
  <p:tag name="KSO_WM_UNIT_ID" val="custom20231803_1*c_a*1_1"/>
  <p:tag name="KSO_WM_TEMPLATE_CATEGORY" val="custom"/>
  <p:tag name="KSO_WM_TEMPLATE_INDEX" val="20231803"/>
  <p:tag name="KSO_WM_UNIT_LAYERLEVEL" val="1_1"/>
  <p:tag name="KSO_WM_TAG_VERSION" val="3.0"/>
  <p:tag name="KSO_WM_BEAUTIFY_FLAG" val="#wm#"/>
  <p:tag name="KSO_WM_UNIT_PRESET_TEXT" val="单击此处添加正文"/>
  <p:tag name="KSO_WM_UNIT_TEXT_TYPE" val="1"/>
</p:tagLst>
</file>

<file path=ppt/tags/tag323.xml><?xml version="1.0" encoding="utf-8"?>
<p:tagLst xmlns:p="http://schemas.openxmlformats.org/presentationml/2006/main">
  <p:tag name="KSO_WM_TEMPLATE_MASTER_TYPE" val="0"/>
  <p:tag name="KSO_WM_TEMPLATE_COLOR_TYPE" val="0"/>
  <p:tag name="KSO_WM_BEAUTIFY_FLAG" val="#wm#"/>
  <p:tag name="KSO_WM_TEMPLATE_CATEGORY" val="custom"/>
  <p:tag name="KSO_WM_SLIDE_TYPE" val="text"/>
  <p:tag name="KSO_WM_SLIDE_SUBTYPE" val="picTxt"/>
  <p:tag name="KSO_WM_SLIDE_SIZE" val="725.25*111.35"/>
  <p:tag name="KSO_WM_SLIDE_POSITION" val="116.9*353.05"/>
  <p:tag name="KSO_WM_SLIDE_LAYOUT" val="a_d_c"/>
  <p:tag name="KSO_WM_SLIDE_LAYOUT_CNT" val="1_1_1"/>
  <p:tag name="KSO_WM_SPECIAL_SOURCE" val="bdnull"/>
  <p:tag name="KSO_WM_TEMPLATE_INDEX" val="20231803"/>
  <p:tag name="KSO_WM_TEMPLATE_SUBCATEGORY" val="0"/>
  <p:tag name="KSO_WM_SLIDE_INDEX" val="1"/>
  <p:tag name="KSO_WM_TAG_VERSION" val="3.0"/>
  <p:tag name="KSO_WM_SLIDE_ID" val="custom20231803_1"/>
  <p:tag name="KSO_WM_SLIDE_ITEM_CNT" val="0"/>
</p:tagLst>
</file>

<file path=ppt/tags/tag324.xml><?xml version="1.0" encoding="utf-8"?>
<p:tagLst xmlns:p="http://schemas.openxmlformats.org/presentationml/2006/main">
  <p:tag name="PICID" val="{9f531dc2-c6b6-4dae-bda7-fe161e94cbd6}"/>
  <p:tag name="KSO_WM_UNIT_VALUE" val="905*973"/>
  <p:tag name="KSO_WM_UNIT_HIGHLIGHT" val="0"/>
  <p:tag name="KSO_WM_UNIT_COMPATIBLE" val="0"/>
  <p:tag name="KSO_WM_UNIT_DIAGRAM_ISNUMVISUAL" val="0"/>
  <p:tag name="KSO_WM_UNIT_DIAGRAM_ISREFERUNIT" val="0"/>
  <p:tag name="KSO_WM_DIAGRAM_GROUP_CODE" val="m1-1"/>
  <p:tag name="KSO_WM_UNIT_TYPE" val="d"/>
  <p:tag name="KSO_WM_UNIT_INDEX" val="1"/>
  <p:tag name="KSO_WM_UNIT_ID" val="custom20235034_1*d*1"/>
  <p:tag name="KSO_WM_TEMPLATE_CATEGORY" val="custom"/>
  <p:tag name="KSO_WM_TEMPLATE_INDEX" val="20235034"/>
  <p:tag name="KSO_WM_UNIT_LAYERLEVEL" val="1"/>
  <p:tag name="KSO_WM_TAG_VERSION" val="3.0"/>
  <p:tag name="KSO_WM_BEAUTIFY_FLAG" val="#wm#"/>
  <p:tag name="KSO_WM_UNIT_PICTURE_SUBTYPE" val="b"/>
  <p:tag name="KSO_WM_UNIT_FILL_FORE_SCHEMECOLOR_INDEX" val="5"/>
  <p:tag name="KSO_WM_UNIT_FILL_TYPE" val="1"/>
  <p:tag name="KSO_WM_UNIT_LINE_FORE_SCHEMECOLOR_INDEX" val="5"/>
  <p:tag name="KSO_WM_UNIT_LINE_FILL_TYPE" val="2"/>
  <p:tag name="KSO_WM_UNIT_USESOURCEFORMAT_APPLY" val="1"/>
  <p:tag name="picid" val="{b243406f-69b9-4e98-942d-097b43bd1de1}"/>
  <p:tag name="MH_PIC_SOURCE_TYPE" val="ai_match*TextGenerateImg**1752497291490_188.1_dee3958498e3-slide-8"/>
</p:tagLst>
</file>

<file path=ppt/tags/tag3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a"/>
  <p:tag name="KSO_WM_UNIT_INDEX" val="1"/>
  <p:tag name="KSO_WM_UNIT_ID" val="custom20235034_1*a*1"/>
  <p:tag name="KSO_WM_TEMPLATE_CATEGORY" val="custom"/>
  <p:tag name="KSO_WM_TEMPLATE_INDEX" val="20235034"/>
  <p:tag name="KSO_WM_UNIT_LAYERLEVEL" val="1"/>
  <p:tag name="KSO_WM_TAG_VERSION" val="3.0"/>
  <p:tag name="KSO_WM_BEAUTIFY_FLAG" val="#wm#"/>
  <p:tag name="KSO_WM_UNIT_VALUE" val="29"/>
  <p:tag name="KSO_WM_UNIT_TEXT_TYPE" val="1"/>
  <p:tag name="KSO_WM_UNIT_TEXT_FILL_FORE_SCHEMECOLOR_INDEX" val="13"/>
  <p:tag name="KSO_WM_UNIT_TEXT_FILL_TYPE" val="1"/>
  <p:tag name="KSO_WM_UNIT_USESOURCEFORMAT_APPLY" val="1"/>
  <p:tag name="KSO_WM_UNIT_PRESET_TEXT" val="单击此处添加标题"/>
</p:tagLst>
</file>

<file path=ppt/tags/tag32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f"/>
  <p:tag name="KSO_WM_UNIT_INDEX" val="1"/>
  <p:tag name="KSO_WM_UNIT_ID" val="custom20235034_1*f*1"/>
  <p:tag name="KSO_WM_TEMPLATE_CATEGORY" val="custom"/>
  <p:tag name="KSO_WM_TEMPLATE_INDEX" val="20235034"/>
  <p:tag name="KSO_WM_UNIT_LAYERLEVEL" val="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365.65000000000003,&quot;left&quot;:344.8470350370632,&quot;top&quot;:118.22503937007873,&quot;width&quot;:558.4000244140626}"/>
  <p:tag name="KSO_WM_DIAGRAM_COLOR_MATCH_VALUE" val="{&quot;shape&quot;:{&quot;fill&quot;:{&quot;solid&quot;:{&quot;brightness&quot;:0.6000000238418579,&quot;colorType&quot;:1,&quot;foreColorIndex&quot;:5,&quot;transparency&quot;:0.800000011920929},&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FILL_TYPE" val="1"/>
  <p:tag name="KSO_WM_UNIT_FILL_FORE_SCHEMECOLOR_INDEX" val="5"/>
  <p:tag name="KSO_WM_UNIT_FILL_FORE_SCHEMECOLOR_INDEX_BRIGHTNESS" val="0.6"/>
  <p:tag name="KSO_WM_DIAGRAM_USE_COLOR_VALUE" val="{&quot;color_scheme&quot;:1,&quot;theme_color_indexes&quot;:[5,5,5,5,5,5]}"/>
  <p:tag name="KSO_WM_BEAUTIFY_FLAG" val="#wm#"/>
  <p:tag name="KSO_WM_UNIT_SUBTYPE" val="a"/>
  <p:tag name="KSO_WM_UNIT_TEXT_LAYER_COUNT" val="1"/>
  <p:tag name="KSO_WM_UNIT_NOCLEAR" val="0"/>
  <p:tag name="KSO_WM_UNIT_VALUE" val="118"/>
  <p:tag name="KSO_WM_UNIT_TEXT_TYPE" val="1"/>
  <p:tag name="KSO_WM_UNIT_LINE_FORE_SCHEMECOLOR_INDEX" val="5"/>
  <p:tag name="KSO_WM_UNIT_TEXT_FILL_FORE_SCHEMECOLOR_INDEX" val="13"/>
  <p:tag name="KSO_WM_UNIT_TEXT_FILL_TYPE" val="1"/>
  <p:tag name="KSO_WM_UNIT_USESOURCEFORMAT_APPLY" val="1"/>
  <p:tag name="KSO_WM_UNIT_PRESET_TEXT" val="单击此处添加文本具体内容，简明扼要地阐述您的观点。根据需要可酌情增减文字，以便观者准确地理解您传达的思想。单击此处添加文本具体内容，简明扼要地阐述您的观点。"/>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m_i"/>
  <p:tag name="KSO_WM_UNIT_INDEX" val="1_1"/>
  <p:tag name="KSO_WM_UNIT_ID" val="diagram20235657_1*m_i*1_1"/>
  <p:tag name="KSO_WM_TEMPLATE_CATEGORY" val="diagram"/>
  <p:tag name="KSO_WM_TEMPLATE_INDEX" val="20235657"/>
  <p:tag name="KSO_WM_UNIT_LAYERLEVEL" val="1_1"/>
  <p:tag name="KSO_WM_TAG_VERSION" val="3.0"/>
  <p:tag name="KSO_WM_BEAUTIFY_FLAG" val="#wm#"/>
  <p:tag name="KSO_WM_DIAGRAM_VERSION" val="3"/>
  <p:tag name="KSO_WM_DIAGRAM_COLOR_TRICK" val="1"/>
  <p:tag name="KSO_WM_DIAGRAM_COLOR_TEXT_CAN_REMOVE" val="n"/>
  <p:tag name="KSO_WM_DIAGRAM_GROUP_CODE" val="m1-1"/>
  <p:tag name="KSO_WM_DIAGRAM_VIRTUALLY_FRAME" val="{&quot;height&quot;:288.54998779296875,&quot;left&quot;:354.09999389648436,&quot;top&quot;:203.37496673343685,&quot;width&quot;:558.3000122070316}"/>
  <p:tag name="KSO_WM_DIAGRAM_MAX_ITEMCNT" val="4"/>
  <p:tag name="KSO_WM_DIAGRAM_MIN_ITEMCNT" val="2"/>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1_1"/>
  <p:tag name="KSO_WM_UNIT_ID" val="diagram20235657_1*m_h_i*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88.54998779296875,&quot;left&quot;:354.09999389648436,&quot;top&quot;:203.37496673343685,&quot;width&quot;:558.3000122070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2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1_1"/>
  <p:tag name="KSO_WM_UNIT_ID" val="diagram20235657_1*m_h_a*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88.54998779296875,&quot;left&quot;:354.09999389648436,&quot;top&quot;:203.37496673343685,&quot;width&quot;:558.3000122070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BEAUTIFY_FLAG" val="#wm#"/>
  <p:tag name="KSO_WM_UNIT_PRESET_TEXT" val="单击添加标题"/>
  <p:tag name="KSO_WM_UNIT_TEXT_FILL_FORE_SCHEMECOLOR_INDEX" val="1"/>
  <p:tag name="KSO_WM_UNIT_TEXT_FILL_TYPE" val="1"/>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1_1"/>
  <p:tag name="KSO_WM_UNIT_ID" val="diagram20235657_1*m_h_f*1_1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88.54998779296875,&quot;left&quot;:354.09999389648436,&quot;top&quot;:203.37496673343685,&quot;width&quot;:558.3000122070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62"/>
  <p:tag name="KSO_WM_UNIT_PRESET_TEXT" val="单击此处添加文本具体内容，请尽量简明扼要地阐述您的内容观点。根据需要可酌情增减文字，以便观者能够准确地理解您传达的思想。"/>
  <p:tag name="KSO_WM_UNIT_TEXT_FILL_FORE_SCHEMECOLOR_INDEX" val="1"/>
  <p:tag name="KSO_WM_UNIT_TEXT_FILL_TYPE" val="1"/>
</p:tagLst>
</file>

<file path=ppt/tags/tag33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SUBTYPE" val="d"/>
  <p:tag name="KSO_WM_UNIT_TYPE" val="m_h_i"/>
  <p:tag name="KSO_WM_UNIT_INDEX" val="1_2_1"/>
  <p:tag name="KSO_WM_UNIT_ID" val="diagram20235657_1*m_h_i*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88.54998779296875,&quot;left&quot;:354.09999389648436,&quot;top&quot;:203.37496673343685,&quot;width&quot;:558.3000122070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TEXT_FILL_FORE_SCHEMECOLOR_INDEX" val="1"/>
  <p:tag name="KSO_WM_UNIT_TEXT_FILL_TYPE" val="1"/>
</p:tagLst>
</file>

<file path=ppt/tags/tag3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m1-1"/>
  <p:tag name="KSO_WM_UNIT_TYPE" val="m_h_a"/>
  <p:tag name="KSO_WM_UNIT_INDEX" val="1_2_1"/>
  <p:tag name="KSO_WM_UNIT_ID" val="diagram20235657_1*m_h_a*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88.54998779296875,&quot;left&quot;:354.09999389648436,&quot;top&quot;:203.37496673343685,&quot;width&quot;:558.3000122070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25"/>
  <p:tag name="KSO_WM_UNIT_TEXT_TYPE" val="1"/>
  <p:tag name="KSO_WM_BEAUTIFY_FLAG" val="#wm#"/>
  <p:tag name="KSO_WM_UNIT_PRESET_TEXT" val="单击添加标题"/>
  <p:tag name="KSO_WM_UNIT_TEXT_FILL_FORE_SCHEMECOLOR_INDEX" val="1"/>
  <p:tag name="KSO_WM_UNIT_TEXT_FILL_TYPE" val="1"/>
</p:tagLst>
</file>

<file path=ppt/tags/tag3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DIAGRAM_GROUP_CODE" val="m1-1"/>
  <p:tag name="KSO_WM_UNIT_TYPE" val="m_h_f"/>
  <p:tag name="KSO_WM_UNIT_INDEX" val="1_2_1"/>
  <p:tag name="KSO_WM_UNIT_ID" val="diagram20235657_1*m_h_f*1_2_1"/>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88.54998779296875,&quot;left&quot;:354.09999389648436,&quot;top&quot;:203.37496673343685,&quot;width&quot;:558.300012207031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VALUE" val="62"/>
  <p:tag name="KSO_WM_UNIT_PRESET_TEXT" val="请单击此处输入你的正文具体内容，文字是您思想的提炼，为了最终演示发布的良好效果，可酌情增减你的文字。"/>
  <p:tag name="KSO_WM_UNIT_TEXT_FILL_FORE_SCHEMECOLOR_INDEX" val="1"/>
  <p:tag name="KSO_WM_UNIT_TEXT_FILL_TYPE" val="1"/>
</p:tagLst>
</file>

<file path=ppt/tags/tag33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m1-1"/>
  <p:tag name="KSO_WM_UNIT_TYPE" val="m_h_i"/>
  <p:tag name="KSO_WM_UNIT_INDEX" val="1_1_2"/>
  <p:tag name="KSO_WM_UNIT_ID" val="diagram20235657_1*m_h_i*1_1_2"/>
  <p:tag name="KSO_WM_TEMPLATE_CATEGORY" val="diagram"/>
  <p:tag name="KSO_WM_TEMPLATE_INDEX" val="20235657"/>
  <p:tag name="KSO_WM_UNIT_LAYERLEVEL" val="1_1_1"/>
  <p:tag name="KSO_WM_TAG_VERSION" val="3.0"/>
  <p:tag name="KSO_WM_DIAGRAM_VERSION" val="3"/>
  <p:tag name="KSO_WM_DIAGRAM_COLOR_TRICK" val="1"/>
  <p:tag name="KSO_WM_DIAGRAM_COLOR_TEXT_CAN_REMOVE" val="n"/>
  <p:tag name="KSO_WM_DIAGRAM_MAX_ITEMCNT" val="4"/>
  <p:tag name="KSO_WM_DIAGRAM_MIN_ITEMCNT" val="2"/>
  <p:tag name="KSO_WM_DIAGRAM_VIRTUALLY_FRAME" val="{&quot;height&quot;:288.54998779296875,&quot;left&quot;:354.09999389648436,&quot;top&quot;:203.37496673343685,&quot;width&quot;:558.3000122070316}"/>
  <p:tag name="KSO_WM_DIAGRAM_COLOR_MATCH_VALUE" val="{&quot;shape&quot;:{&quot;fill&quot;:{&quot;type&quot;:0},&quot;glow&quot;:{&quot;colorType&quot;:0},&quot;line&quot;:{&quot;gradient&quot;:[{&quot;brightness&quot;:0,&quot;colorType&quot;:1,&quot;foreColorIndex&quot;:5,&quot;pos&quot;:0.09000000357627869,&quot;transparency&quot;:0},{&quot;brightness&quot;:0.4000000059604645,&quot;colorType&quot;:1,&quot;foreColorIndex&quot;:5,&quot;pos&quot;:1,&quot;transparency&quot;:0}],&quot;type&quot;:2},&quot;shadow&quot;:{&quot;colorType&quot;:0},&quot;threeD&quot;:{&quot;curvedSurface&quot;:{&quot;brightness&quot;:0,&quot;colorType&quot;:2,&quot;rgb&quot;:&quot;#000000&quot;},&quot;depth&quot;:{&quot;colorType&quot;:0}}},&quot;text&quot;:{&quot;fill&quot;:{},&quot;glow&quot;:{},&quot;line&quot;:{},&quot;shadow&quot;:{},&quot;threeD&quot;:{}}}"/>
  <p:tag name="KSO_WM_BEAUTIFY_FLAG" val="#wm#"/>
</p:tagLst>
</file>

<file path=ppt/tags/tag335.xml><?xml version="1.0" encoding="utf-8"?>
<p:tagLst xmlns:p="http://schemas.openxmlformats.org/presentationml/2006/main">
  <p:tag name="KSO_WM_SLIDE_ITEM_CNT" val="3"/>
  <p:tag name="RESOURCE_RECORD_KEY" val="{&quot;65&quot;:[3],&quot;70&quot;:[3313603]}"/>
  <p:tag name="KSO_WM_SLIDE_ID" val="custom20235034_1"/>
  <p:tag name="KSO_WM_TEMPLATE_SUBCATEGORY" val="0"/>
  <p:tag name="KSO_WM_TEMPLATE_MASTER_TYPE" val="0"/>
  <p:tag name="KSO_WM_TEMPLATE_COLOR_TYPE" val="0"/>
  <p:tag name="KSO_WM_SLIDE_INDEX" val="1"/>
  <p:tag name="KSO_WM_DIAGRAM_GROUP_CODE" val="m1-1"/>
  <p:tag name="KSO_WM_SLIDE_DIAGTYPE" val="m"/>
  <p:tag name="KSO_WM_TAG_VERSION" val="3.0"/>
  <p:tag name="KSO_WM_BEAUTIFY_FLAG" val="#wm#"/>
  <p:tag name="KSO_WM_TEMPLATE_CATEGORY" val="custom"/>
  <p:tag name="KSO_WM_TEMPLATE_INDEX" val="20235034"/>
  <p:tag name="KSO_WM_SLIDE_LAYOUT" val="a_d_f_m"/>
  <p:tag name="KSO_WM_SLIDE_LAYOUT_CNT" val="1_1_1_1"/>
  <p:tag name="KSO_WM_SLIDE_TYPE" val="text"/>
  <p:tag name="KSO_WM_SLIDE_SUBTYPE" val="picTxt"/>
  <p:tag name="KSO_WM_SLIDE_SIZE" val="552.2*273.95"/>
  <p:tag name="KSO_WM_SLIDE_POSITION" val="360.2*217.9"/>
</p:tagLst>
</file>

<file path=ppt/tags/tag3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3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43.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47.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5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5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5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6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6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63.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6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1*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440.02500305175784,&quot;left&quot;:29.2,&quot;top&quot;:75.65,&quot;width&quot;:905.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36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40.02500305175784,&quot;left&quot;:29.2,&quot;top&quot;:75.65,&quot;width&quot;:90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67.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6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664_1*l_i*1_1"/>
  <p:tag name="KSO_WM_TEMPLATE_CATEGORY" val="diagram"/>
  <p:tag name="KSO_WM_TEMPLATE_INDEX" val="20235664"/>
  <p:tag name="KSO_WM_UNIT_LAYERLEVEL" val="1_1"/>
  <p:tag name="KSO_WM_TAG_VERSION" val="3.0"/>
  <p:tag name="KSO_WM_UNIT_TYPE" val="l_i"/>
  <p:tag name="KSO_WM_UNIT_INDEX" val="1_1"/>
  <p:tag name="KSO_WM_DIAGRAM_MAX_ITEMCNT" val="4"/>
  <p:tag name="KSO_WM_DIAGRAM_MIN_ITEMCNT" val="2"/>
  <p:tag name="KSO_WM_DIAGRAM_VIRTUALLY_FRAME" val="{&quot;height&quot;:424.1000061035156,&quot;left&quot;:35.15,&quot;top&quot;:91.57499694824219,&quot;width&quot;:899.5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DIAGRAM_GROUP_CODE" val="l1-1"/>
  <p:tag name="KSO_WM_DIAGRAM_VERSION" val="3"/>
  <p:tag name="KSO_WM_DIAGRAM_COLOR_TRICK" val="1"/>
  <p:tag name="KSO_WM_DIAGRAM_COLOR_TEXT_CAN_REMOVE" val="n"/>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7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35.15,&quot;top&quot;:91.57499694824219,&quot;width&quot;:899.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37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372.xml><?xml version="1.0" encoding="utf-8"?>
<p:tagLst xmlns:p="http://schemas.openxmlformats.org/presentationml/2006/main">
  <p:tag name="KSO_WM_UNIT_ISCONTENTSTITLE" val="1"/>
  <p:tag name="KSO_WM_UNIT_ISNUMDGMTITLE" val="0"/>
  <p:tag name="KSO_WM_UNIT_NOCLEAR" val="0"/>
  <p:tag name="KSO_WM_UNIT_VALUE" val="26"/>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7518_3*a*1"/>
  <p:tag name="KSO_WM_TEMPLATE_CATEGORY" val="custom"/>
  <p:tag name="KSO_WM_TEMPLATE_INDEX" val="27518"/>
  <p:tag name="KSO_WM_UNIT_LAYERLEVEL" val="1"/>
  <p:tag name="KSO_WM_TAG_VERSION" val="3.0"/>
  <p:tag name="KSO_WM_BEAUTIFY_FLAG" val="#wm#"/>
  <p:tag name="KSO_WM_UNIT_PRESET_TEXT" val="目录"/>
  <p:tag name="KSO_WM_UNIT_TEXT_FILL_FORE_SCHEMECOLOR_INDEX" val="13"/>
  <p:tag name="KSO_WM_UNIT_TEXT_FILL_TYPE" val="1"/>
  <p:tag name="KSO_WM_UNIT_USESOURCEFORMAT_APPLY" val="1"/>
  <p:tag name="KSO_WM_DIAGRAM_COLOR_TRICK" val="1"/>
  <p:tag name="KSO_WM_DIAGRAM_COLOR_TEXT_CAN_REMOVE" val="n"/>
</p:tagLst>
</file>

<file path=ppt/tags/tag373.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1_1"/>
  <p:tag name="KSO_WM_UNIT_ID" val="custom27518_3*l_h_i*1_1_1"/>
  <p:tag name="KSO_WM_TEMPLATE_CATEGORY" val="custom"/>
  <p:tag name="KSO_WM_TEMPLATE_INDEX" val="27518"/>
  <p:tag name="KSO_WM_UNIT_LAYERLEVEL" val="1_1_1"/>
  <p:tag name="KSO_WM_TAG_VERSION" val="3.0"/>
  <p:tag name="KSO_WM_BEAUTIFY_FLAG" val="#wm#"/>
  <p:tag name="KSO_WM_UNIT_PRESET_TEXT" val="01"/>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4.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7518_3*l_h_f*1_1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5.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2_1"/>
  <p:tag name="KSO_WM_UNIT_ID" val="custom27518_3*l_h_i*1_2_1"/>
  <p:tag name="KSO_WM_TEMPLATE_CATEGORY" val="custom"/>
  <p:tag name="KSO_WM_TEMPLATE_INDEX" val="27518"/>
  <p:tag name="KSO_WM_UNIT_LAYERLEVEL" val="1_1_1"/>
  <p:tag name="KSO_WM_TAG_VERSION" val="3.0"/>
  <p:tag name="KSO_WM_BEAUTIFY_FLAG" val="#wm#"/>
  <p:tag name="KSO_WM_UNIT_PRESET_TEXT" val="02"/>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6.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7518_3*l_h_f*1_2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7.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SUBTYPE" val="d"/>
  <p:tag name="KSO_WM_UNIT_TYPE" val="l_h_i"/>
  <p:tag name="KSO_WM_UNIT_INDEX" val="1_3_1"/>
  <p:tag name="KSO_WM_UNIT_ID" val="custom27518_3*l_h_i*1_3_1"/>
  <p:tag name="KSO_WM_TEMPLATE_CATEGORY" val="custom"/>
  <p:tag name="KSO_WM_TEMPLATE_INDEX" val="27518"/>
  <p:tag name="KSO_WM_UNIT_LAYERLEVEL" val="1_1_1"/>
  <p:tag name="KSO_WM_TAG_VERSION" val="3.0"/>
  <p:tag name="KSO_WM_BEAUTIFY_FLAG" val="#wm#"/>
  <p:tag name="KSO_WM_UNIT_PRESET_TEXT" val="03"/>
  <p:tag name="KSO_WM_UNIT_FILL_TYPE" val="3"/>
  <p:tag name="KSO_WM_UNIT_TEXT_FILL_FORE_SCHEMECOLOR_INDEX" val="1"/>
  <p:tag name="KSO_WM_UNIT_TEXT_FILL_TYPE" val="1"/>
  <p:tag name="KSO_WM_DIAGRAM_MAX_ITEMCNT" val="6"/>
  <p:tag name="KSO_WM_DIAGRAM_MIN_ITEMCNT" val="2"/>
  <p:tag name="KSO_WM_DIAGRAM_COLOR_MATCH_VALUE" val="{&quot;shape&quot;:{&quot;fill&quot;:{&quot;gradient&quot;:[{&quot;brightness&quot;:0.8999999761581421,&quot;colorType&quot;:1,&quot;foreColorIndex&quot;:5,&quot;pos&quot;:0,&quot;transparency&quot;:0},{&quot;brightness&quot;:0.800000011920929,&quot;colorType&quot;:1,&quot;foreColorIndex&quot;:5,&quot;pos&quot;:1,&quot;transparency&quot;:0}],&quot;type&quot;:3},&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8.xml><?xml version="1.0" encoding="utf-8"?>
<p:tagLst xmlns:p="http://schemas.openxmlformats.org/presentationml/2006/main">
  <p:tag name="KSO_WM_DIAGRAM_VIRTUALLY_FRAME" val="{&quot;height&quot;:348.2500030517578,&quot;left&quot;:83.49432373046875,&quot;top&quot;:130.64999694824218,&quot;width&quot;:793.0113525390625}"/>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7518_3*l_h_f*1_3_1"/>
  <p:tag name="KSO_WM_TEMPLATE_CATEGORY" val="custom"/>
  <p:tag name="KSO_WM_TEMPLATE_INDEX" val="27518"/>
  <p:tag name="KSO_WM_UNIT_LAYERLEVEL" val="1_1_1"/>
  <p:tag name="KSO_WM_TAG_VERSION" val="3.0"/>
  <p:tag name="KSO_WM_BEAUTIFY_FLAG" val="#wm#"/>
  <p:tag name="KSO_WM_UNIT_SUBTYPE" val="a"/>
  <p:tag name="KSO_WM_UNIT_PRESET_TEXT" val="单击此处添加目录项标题内容"/>
  <p:tag name="KSO_WM_UNIT_TEXT_FILL_FORE_SCHEMECOLOR_INDEX" val="1"/>
  <p:tag name="KSO_WM_UNIT_TEXT_FILL_TYPE" val="1"/>
  <p:tag name="KSO_WM_DIAGRAM_MAX_ITEMCNT" val="6"/>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USESOURCEFORMAT_APPLY" val="1"/>
</p:tagLst>
</file>

<file path=ppt/tags/tag379.xml><?xml version="1.0" encoding="utf-8"?>
<p:tagLst xmlns:p="http://schemas.openxmlformats.org/presentationml/2006/main">
  <p:tag name="KSO_WM_SLIDE_ITEM_CNT" val="3"/>
  <p:tag name="KSO_WM_SLIDE_TYPE" val="contents"/>
  <p:tag name="KSO_WM_TEMPLATE_INDEX" val="27518"/>
  <p:tag name="KSO_WM_SLIDE_THEME_ID" val="20232633"/>
  <p:tag name="KSO_WM_SLIDE_INDEX" val="3"/>
  <p:tag name="KSO_WM_BEAUTIFY_FLAG" val="#wm#"/>
  <p:tag name="KSO_WM_TEMPLATE_CATEGORY" val="custom"/>
  <p:tag name="KSO_WM_TEMPLATE_SUBCATEGORY" val="29"/>
  <p:tag name="KSO_WM_TAG_VERSION" val="3.0"/>
  <p:tag name="KSO_WM_TEMPLATE_COLOR_TYPE" val="0"/>
  <p:tag name="KSO_WM_ASSEMBLE_CHIP_INDEX" val="diag"/>
  <p:tag name="KSO_WM_DIAGRAM_GROUP_CODE" val="l1-1"/>
  <p:tag name="KSO_WM_SLIDE_ID" val="custom27518_3"/>
  <p:tag name="KSO_WM_SLIDE_LAYOUT" val="a_l"/>
  <p:tag name="KSO_WM_SLIDE_LAYOUT_CNT" val="1_1"/>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1773_1*a*1"/>
  <p:tag name="KSO_WM_TEMPLATE_CATEGORY" val="custom"/>
  <p:tag name="KSO_WM_TEMPLATE_INDEX" val="20231773"/>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38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1773_1*i*1"/>
  <p:tag name="KSO_WM_TEMPLATE_CATEGORY" val="custom"/>
  <p:tag name="KSO_WM_TEMPLATE_INDEX" val="20231773"/>
  <p:tag name="KSO_WM_UNIT_LAYERLEVEL" val="1"/>
  <p:tag name="KSO_WM_TAG_VERSION" val="3.0"/>
  <p:tag name="KSO_WM_BEAUTIFY_FLAG" val="#wm#"/>
  <p:tag name="KSO_WM_UNIT_FILL_FORE_SCHEMECOLOR_INDEX" val="5"/>
  <p:tag name="KSO_WM_UNIT_SHADOW_SCHEMECOLOR_INDEX" val="5"/>
  <p:tag name="KSO_WM_UNIT_TEXT_FILL_FORE_SCHEMECOLOR_INDEX" val="2"/>
  <p:tag name="KSO_WM_UNIT_TEXT_FILL_TYPE" val="1"/>
  <p:tag name="KSO_WM_UNIT_USESOURCEFORMAT_APPLY" val="1"/>
</p:tagLst>
</file>

<file path=ppt/tags/tag382.xml><?xml version="1.0" encoding="utf-8"?>
<p:tagLst xmlns:p="http://schemas.openxmlformats.org/presentationml/2006/main">
  <p:tag name="KSO_WM_UNIT_VALUE" val="1908*1075"/>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1773_1*d*1"/>
  <p:tag name="KSO_WM_TEMPLATE_CATEGORY" val="custom"/>
  <p:tag name="KSO_WM_TEMPLATE_INDEX" val="20231773"/>
  <p:tag name="KSO_WM_UNIT_LAYERLEVEL" val="1"/>
  <p:tag name="KSO_WM_TAG_VERSION" val="3.0"/>
  <p:tag name="KSO_WM_BEAUTIFY_FLAG" val="#wm#"/>
  <p:tag name="KSO_WM_UNIT_LINE_FORE_SCHEMECOLOR_INDEX" val="1"/>
  <p:tag name="KSO_WM_UNIT_LINE_FILL_TYPE" val="2"/>
  <p:tag name="KSO_WM_UNIT_USESOURCEFORMAT_APPLY" val="1"/>
  <p:tag name="KSO_WM_UNIT_PICTURE_SUBTYPE" val="b"/>
  <p:tag name="MH_PIC_SOURCE_TYPE" val="ai_match*TextGenerateImg**1752497291490_188.1_dee3958498e3-slide-10"/>
</p:tagLst>
</file>

<file path=ppt/tags/tag3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545_1*l_i*1_1"/>
  <p:tag name="KSO_WM_TEMPLATE_CATEGORY" val="diagram"/>
  <p:tag name="KSO_WM_TEMPLATE_INDEX" val="20235545"/>
  <p:tag name="KSO_WM_UNIT_LAYERLEVEL" val="1_1"/>
  <p:tag name="KSO_WM_TAG_VERSION" val="3.0"/>
  <p:tag name="KSO_WM_BEAUTIFY_FLAG" val="#wm#"/>
  <p:tag name="KSO_WM_UNIT_TYPE" val="l_i"/>
  <p:tag name="KSO_WM_UNIT_INDEX" val="1_1"/>
  <p:tag name="KSO_WM_DIAGRAM_GROUP_CODE" val="l1-1"/>
  <p:tag name="KSO_WM_DIAGRAM_VERSION" val="3"/>
  <p:tag name="KSO_WM_DIAGRAM_COLOR_TRICK" val="1"/>
  <p:tag name="KSO_WM_DIAGRAM_COLOR_TEXT_CAN_REMOVE" val="n"/>
  <p:tag name="KSO_WM_DIAGRAM_MAX_ITEMCNT" val="8"/>
  <p:tag name="KSO_WM_DIAGRAM_MIN_ITEMCNT" val="2"/>
  <p:tag name="KSO_WM_DIAGRAM_VIRTUALLY_FRAME" val="{&quot;height&quot;:167.84998779296876,&quot;left&quot;:49,&quot;top&quot;:133.7500454735943,&quot;width&quot;:552.6}"/>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4.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545_1*l_h_f*1_1_1"/>
  <p:tag name="KSO_WM_TEMPLATE_CATEGORY" val="diagram"/>
  <p:tag name="KSO_WM_TEMPLATE_INDEX" val="20235545"/>
  <p:tag name="KSO_WM_UNIT_LAYERLEVEL" val="1_1_1"/>
  <p:tag name="KSO_WM_TAG_VERSION" val="3.0"/>
  <p:tag name="KSO_WM_BEAUTIFY_FLAG" val="#wm#"/>
  <p:tag name="KSO_WM_UNIT_TEXT_LAYER_COUNT" val="1"/>
  <p:tag name="KSO_WM_DIAGRAM_GROUP_CODE" val="l1-1"/>
  <p:tag name="KSO_WM_DIAGRAM_VERSION" val="3"/>
  <p:tag name="KSO_WM_DIAGRAM_COLOR_TRICK" val="1"/>
  <p:tag name="KSO_WM_DIAGRAM_COLOR_TEXT_CAN_REMOVE" val="n"/>
  <p:tag name="KSO_WM_UNIT_PRESET_TEXT" val="单击此处编辑添加正文，文字是您思想的提炼，为了最终演示发布的良好效果。根据需要可酌情增减文字，以便观者准确理解您所传达的信息。"/>
  <p:tag name="KSO_WM_UNIT_TEXT_FILL_FORE_SCHEMECOLOR_INDEX" val="1"/>
  <p:tag name="KSO_WM_UNIT_TEXT_FILL_TYPE" val="1"/>
  <p:tag name="KSO_WM_UNIT_TEXT_TYPE" val="1"/>
  <p:tag name="KSO_WM_DIAGRAM_MAX_ITEMCNT" val="8"/>
  <p:tag name="KSO_WM_DIAGRAM_MIN_ITEMCNT" val="2"/>
  <p:tag name="KSO_WM_DIAGRAM_VIRTUALLY_FRAME" val="{&quot;height&quot;:167.84998779296876,&quot;left&quot;:49,&quot;top&quot;:133.7500454735943,&quot;width&quot;:552.6}"/>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85.xml><?xml version="1.0" encoding="utf-8"?>
<p:tagLst xmlns:p="http://schemas.openxmlformats.org/presentationml/2006/main">
  <p:tag name="KSO_WM_SLIDE_ID" val="custom20231773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1773"/>
  <p:tag name="KSO_WM_SLIDE_TYPE" val="text"/>
  <p:tag name="KSO_WM_SLIDE_SUBTYPE" val="picTxt"/>
  <p:tag name="KSO_WM_SLIDE_SIZE" val="552.944*360.15"/>
  <p:tag name="KSO_WM_SLIDE_POSITION" val="49.2*134.05"/>
  <p:tag name="KSO_WM_SLIDE_LAYOUT" val="a_d_l"/>
  <p:tag name="KSO_WM_SLIDE_LAYOUT_CNT" val="1_1_1"/>
  <p:tag name="KSO_WM_SPECIAL_SOURCE" val="bdnull"/>
  <p:tag name="KSO_WM_DIAGRAM_GROUP_CODE" val="l1-1"/>
  <p:tag name="KSO_WM_SLIDE_DIAGTYPE" val="l"/>
</p:tagLst>
</file>

<file path=ppt/tags/tag3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34968_1*i*1"/>
  <p:tag name="KSO_WM_TEMPLATE_CATEGORY" val="custom"/>
  <p:tag name="KSO_WM_TEMPLATE_INDEX" val="20234968"/>
  <p:tag name="KSO_WM_UNIT_LAYERLEVEL" val="1"/>
  <p:tag name="KSO_WM_TAG_VERSION" val="3.0"/>
  <p:tag name="KSO_WM_BEAUTIFY_FLAG" val="#wm#"/>
</p:tagLst>
</file>

<file path=ppt/tags/tag3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6"/>
  <p:tag name="KSO_WM_UNIT_ID" val="custom20234968_1*i*16"/>
  <p:tag name="KSO_WM_TEMPLATE_CATEGORY" val="custom"/>
  <p:tag name="KSO_WM_TEMPLATE_INDEX" val="20234968"/>
  <p:tag name="KSO_WM_UNIT_LAYERLEVEL" val="1"/>
  <p:tag name="KSO_WM_TAG_VERSION" val="3.0"/>
  <p:tag name="KSO_WM_BEAUTIFY_FLAG" val="#wm#"/>
</p:tagLst>
</file>

<file path=ppt/tags/tag3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34968_1*i*5"/>
  <p:tag name="KSO_WM_TEMPLATE_CATEGORY" val="custom"/>
  <p:tag name="KSO_WM_TEMPLATE_INDEX" val="20234968"/>
  <p:tag name="KSO_WM_UNIT_LAYERLEVEL" val="1"/>
  <p:tag name="KSO_WM_TAG_VERSION" val="3.0"/>
  <p:tag name="KSO_WM_BEAUTIFY_FLAG" val="#wm#"/>
</p:tagLst>
</file>

<file path=ppt/tags/tag3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34968_1*i*2"/>
  <p:tag name="KSO_WM_TEMPLATE_CATEGORY" val="custom"/>
  <p:tag name="KSO_WM_TEMPLATE_INDEX" val="20234968"/>
  <p:tag name="KSO_WM_UNIT_LAYERLEVEL" val="1"/>
  <p:tag name="KSO_WM_TAG_VERSION" val="3.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7"/>
  <p:tag name="KSO_WM_UNIT_ID" val="custom20234968_1*i*17"/>
  <p:tag name="KSO_WM_TEMPLATE_CATEGORY" val="custom"/>
  <p:tag name="KSO_WM_TEMPLATE_INDEX" val="20234968"/>
  <p:tag name="KSO_WM_UNIT_LAYERLEVEL" val="1"/>
  <p:tag name="KSO_WM_TAG_VERSION" val="3.0"/>
  <p:tag name="KSO_WM_BEAUTIFY_FLAG" val="#wm#"/>
</p:tagLst>
</file>

<file path=ppt/tags/tag3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0"/>
  <p:tag name="KSO_WM_UNIT_ID" val="custom20234968_1*i*10"/>
  <p:tag name="KSO_WM_TEMPLATE_CATEGORY" val="custom"/>
  <p:tag name="KSO_WM_TEMPLATE_INDEX" val="20234968"/>
  <p:tag name="KSO_WM_UNIT_LAYERLEVEL" val="1"/>
  <p:tag name="KSO_WM_TAG_VERSION" val="3.0"/>
  <p:tag name="KSO_WM_BEAUTIFY_FLAG" val="#wm#"/>
</p:tagLst>
</file>

<file path=ppt/tags/tag3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1"/>
  <p:tag name="KSO_WM_UNIT_ID" val="custom20234968_1*i*11"/>
  <p:tag name="KSO_WM_TEMPLATE_CATEGORY" val="custom"/>
  <p:tag name="KSO_WM_TEMPLATE_INDEX" val="20234968"/>
  <p:tag name="KSO_WM_UNIT_LAYERLEVEL" val="1"/>
  <p:tag name="KSO_WM_TAG_VERSION" val="3.0"/>
  <p:tag name="KSO_WM_BEAUTIFY_FLAG" val="#wm#"/>
</p:tagLst>
</file>

<file path=ppt/tags/tag3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2"/>
  <p:tag name="KSO_WM_UNIT_ID" val="custom20234968_1*i*12"/>
  <p:tag name="KSO_WM_TEMPLATE_CATEGORY" val="custom"/>
  <p:tag name="KSO_WM_TEMPLATE_INDEX" val="20234968"/>
  <p:tag name="KSO_WM_UNIT_LAYERLEVEL" val="1"/>
  <p:tag name="KSO_WM_TAG_VERSION" val="3.0"/>
  <p:tag name="KSO_WM_BEAUTIFY_FLAG" val="#wm#"/>
</p:tagLst>
</file>

<file path=ppt/tags/tag3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3"/>
  <p:tag name="KSO_WM_UNIT_ID" val="custom20234968_1*i*13"/>
  <p:tag name="KSO_WM_TEMPLATE_CATEGORY" val="custom"/>
  <p:tag name="KSO_WM_TEMPLATE_INDEX" val="20234968"/>
  <p:tag name="KSO_WM_UNIT_LAYERLEVEL" val="1"/>
  <p:tag name="KSO_WM_TAG_VERSION" val="3.0"/>
  <p:tag name="KSO_WM_BEAUTIFY_FLAG" val="#wm#"/>
</p:tagLst>
</file>

<file path=ppt/tags/tag3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4"/>
  <p:tag name="KSO_WM_UNIT_ID" val="custom20234968_1*i*14"/>
  <p:tag name="KSO_WM_TEMPLATE_CATEGORY" val="custom"/>
  <p:tag name="KSO_WM_TEMPLATE_INDEX" val="20234968"/>
  <p:tag name="KSO_WM_UNIT_LAYERLEVEL" val="1"/>
  <p:tag name="KSO_WM_TAG_VERSION" val="3.0"/>
  <p:tag name="KSO_WM_BEAUTIFY_FLAG" val="#wm#"/>
</p:tagLst>
</file>

<file path=ppt/tags/tag3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5"/>
  <p:tag name="KSO_WM_UNIT_ID" val="custom20234968_1*i*15"/>
  <p:tag name="KSO_WM_TEMPLATE_CATEGORY" val="custom"/>
  <p:tag name="KSO_WM_TEMPLATE_INDEX" val="20234968"/>
  <p:tag name="KSO_WM_UNIT_LAYERLEVEL" val="1"/>
  <p:tag name="KSO_WM_TAG_VERSION" val="3.0"/>
  <p:tag name="KSO_WM_BEAUTIFY_FLAG" val="#wm#"/>
</p:tagLst>
</file>

<file path=ppt/tags/tag3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34968_1*i*3"/>
  <p:tag name="KSO_WM_TEMPLATE_CATEGORY" val="custom"/>
  <p:tag name="KSO_WM_TEMPLATE_INDEX" val="20234968"/>
  <p:tag name="KSO_WM_UNIT_LAYERLEVEL" val="1"/>
  <p:tag name="KSO_WM_TAG_VERSION" val="3.0"/>
  <p:tag name="KSO_WM_BEAUTIFY_FLAG" val="#wm#"/>
</p:tagLst>
</file>

<file path=ppt/tags/tag3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34968_1*i*4"/>
  <p:tag name="KSO_WM_TEMPLATE_CATEGORY" val="custom"/>
  <p:tag name="KSO_WM_TEMPLATE_INDEX" val="20234968"/>
  <p:tag name="KSO_WM_UNIT_LAYERLEVEL" val="1"/>
  <p:tag name="KSO_WM_TAG_VERSION" val="3.0"/>
  <p:tag name="KSO_WM_BEAUTIFY_FLAG" val="#wm#"/>
</p:tagLst>
</file>

<file path=ppt/tags/tag3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34968_1*i*6"/>
  <p:tag name="KSO_WM_TEMPLATE_CATEGORY" val="custom"/>
  <p:tag name="KSO_WM_TEMPLATE_INDEX" val="20234968"/>
  <p:tag name="KSO_WM_UNIT_LAYERLEVEL" val="1"/>
  <p:tag name="KSO_WM_TAG_VERSION" val="3.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34968_1*i*7"/>
  <p:tag name="KSO_WM_TEMPLATE_CATEGORY" val="custom"/>
  <p:tag name="KSO_WM_TEMPLATE_INDEX" val="20234968"/>
  <p:tag name="KSO_WM_UNIT_LAYERLEVEL" val="1"/>
  <p:tag name="KSO_WM_TAG_VERSION" val="3.0"/>
  <p:tag name="KSO_WM_BEAUTIFY_FLAG" val="#wm#"/>
</p:tagLst>
</file>

<file path=ppt/tags/tag40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custom20234968_1*i*8"/>
  <p:tag name="KSO_WM_TEMPLATE_CATEGORY" val="custom"/>
  <p:tag name="KSO_WM_TEMPLATE_INDEX" val="20234968"/>
  <p:tag name="KSO_WM_UNIT_LAYERLEVEL" val="1"/>
  <p:tag name="KSO_WM_TAG_VERSION" val="3.0"/>
  <p:tag name="KSO_WM_BEAUTIFY_FLAG" val="#wm#"/>
</p:tagLst>
</file>

<file path=ppt/tags/tag4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9"/>
  <p:tag name="KSO_WM_UNIT_ID" val="custom20234968_1*i*9"/>
  <p:tag name="KSO_WM_TEMPLATE_CATEGORY" val="custom"/>
  <p:tag name="KSO_WM_TEMPLATE_INDEX" val="20234968"/>
  <p:tag name="KSO_WM_UNIT_LAYERLEVEL" val="1"/>
  <p:tag name="KSO_WM_TAG_VERSION" val="3.0"/>
  <p:tag name="KSO_WM_BEAUTIFY_FLAG" val="#wm#"/>
</p:tagLst>
</file>

<file path=ppt/tags/tag403.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04.xml><?xml version="1.0" encoding="utf-8"?>
<p:tagLst xmlns:p="http://schemas.openxmlformats.org/presentationml/2006/main">
  <p:tag name="KSO_WM_UNIT_TYPE" val="a"/>
  <p:tag name="KSO_WM_UNIT_INDEX" val="1"/>
  <p:tag name="KSO_WM_BEAUTIFY_FLAG" val="#wm#"/>
  <p:tag name="KSO_WM_TAG_VERSION" val="3.0"/>
  <p:tag name="KSO_WM_UNIT_ID" val="custom27518_8*a*1"/>
  <p:tag name="KSO_WM_UNIT_LAYERLEVEL" val="1"/>
  <p:tag name="KSO_WM_TEMPLATE_INDEX" val="27518"/>
  <p:tag name="KSO_WM_TEMPLATE_CATEGORY" val="custom"/>
</p:tagLst>
</file>

<file path=ppt/tags/tag405.xml><?xml version="1.0" encoding="utf-8"?>
<p:tagLst xmlns:p="http://schemas.openxmlformats.org/presentationml/2006/main">
  <p:tag name="KSO_WM_SLIDE_ID" val="custom20234968_1"/>
  <p:tag name="KSO_WM_TEMPLATE_SUBCATEGORY" val="0"/>
  <p:tag name="KSO_WM_TEMPLATE_MASTER_TYPE" val="0"/>
  <p:tag name="KSO_WM_TEMPLATE_COLOR_TYPE" val="0"/>
  <p:tag name="KSO_WM_SLIDE_ITEM_CNT" val="0"/>
  <p:tag name="KSO_WM_SLIDE_INDEX" val="1"/>
  <p:tag name="KSO_WM_TAG_VERSION" val="3.0"/>
  <p:tag name="KSO_WM_BEAUTIFY_FLAG" val="#wm#"/>
  <p:tag name="KSO_WM_TEMPLATE_CATEGORY" val="custom"/>
  <p:tag name="KSO_WM_TEMPLATE_INDEX" val="20234968"/>
  <p:tag name="KSO_WM_SLIDE_TYPE" val="text"/>
  <p:tag name="KSO_WM_SLIDE_SUBTYPE" val="picTxt"/>
  <p:tag name="KSO_WM_SLIDE_SIZE" val="860*468"/>
  <p:tag name="KSO_WM_SLIDE_POSITION" val="52*28"/>
  <p:tag name="KSO_WM_SLIDE_LAYOUT" val="a_f"/>
  <p:tag name="KSO_WM_SLIDE_LAYOUT_CNT" val="1_1"/>
  <p:tag name="KSO_WM_SPECIAL_SOURCE" val="bdnull"/>
</p:tagLst>
</file>

<file path=ppt/tags/tag40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108_1*a*1"/>
  <p:tag name="KSO_WM_TEMPLATE_CATEGORY" val="custom"/>
  <p:tag name="KSO_WM_TEMPLATE_INDEX" val="20235108"/>
  <p:tag name="KSO_WM_UNIT_LAYERLEVEL" val="1"/>
  <p:tag name="KSO_WM_TAG_VERSION" val="3.0"/>
  <p:tag name="KSO_WM_BEAUTIFY_FLAG" val="#wm#"/>
  <p:tag name="KSO_WM_UNIT_VALUE" val="29"/>
  <p:tag name="KSO_WM_UNIT_TEXT_TYPE" val="1"/>
  <p:tag name="KSO_WM_UNIT_PRESET_TEXT" val="单击此处添加标题"/>
</p:tagLst>
</file>

<file path=ppt/tags/tag4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659_1*l_i*1_1"/>
  <p:tag name="KSO_WM_TEMPLATE_CATEGORY" val="diagram"/>
  <p:tag name="KSO_WM_TEMPLATE_INDEX" val="2023565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522.2,&quot;left&quot;:481,&quot;top&quot;:75.5,&quot;width&quot;:499.5}"/>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08.xml><?xml version="1.0" encoding="utf-8"?>
<p:tagLst xmlns:p="http://schemas.openxmlformats.org/presentationml/2006/main">
  <p:tag name="KSO_WM_DIAGRAM_VIRTUALLY_FRAME" val="{&quot;height&quot;:522.2,&quot;left&quot;:481,&quot;top&quot;:75.5,&quot;width&quot;:499.5}"/>
  <p:tag name="KSO_WM_UNIT_HIGHLIGHT" val="0"/>
  <p:tag name="KSO_WM_UNIT_COMPATIBLE" val="0"/>
  <p:tag name="KSO_WM_UNIT_DIAGRAM_ISNUMVISUAL" val="0"/>
  <p:tag name="KSO_WM_UNIT_DIAGRAM_ISREFERUNIT" val="0"/>
  <p:tag name="KSO_WM_UNIT_ID" val="diagram20235659_1*l_h_f*1_1_1"/>
  <p:tag name="KSO_WM_TEMPLATE_CATEGORY" val="diagram"/>
  <p:tag name="KSO_WM_TEMPLATE_INDEX" val="20235659"/>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46"/>
  <p:tag name="KSO_WM_UNIT_PRESET_TEXT" val="单击此处输入你的正文，文字是您思想的提炼为了最终演示的发布。"/>
  <p:tag name="KSO_WM_UNIT_TEXT_FILL_FORE_SCHEMECOLOR_INDEX" val="1"/>
  <p:tag name="KSO_WM_UNIT_TEXT_FILL_TYPE" val="1"/>
</p:tagLst>
</file>

<file path=ppt/tags/tag409.xml><?xml version="1.0" encoding="utf-8"?>
<p:tagLst xmlns:p="http://schemas.openxmlformats.org/presentationml/2006/main">
  <p:tag name="KSO_WM_DIAGRAM_VIRTUALLY_FRAME" val="{&quot;height&quot;:522.15,&quot;left&quot;:60.85,&quot;top&quot;:75.5,&quot;width&quot;:832.3}"/>
  <p:tag name="KSO_WM_UNIT_HIGHLIGHT" val="0"/>
  <p:tag name="KSO_WM_UNIT_COMPATIBLE" val="0"/>
  <p:tag name="KSO_WM_UNIT_DIAGRAM_ISNUMVISUAL" val="0"/>
  <p:tag name="KSO_WM_UNIT_DIAGRAM_ISREFERUNIT" val="0"/>
  <p:tag name="KSO_WM_UNIT_ID" val="diagram20235659_1*l_h_f*1_1_1"/>
  <p:tag name="KSO_WM_TEMPLATE_CATEGORY" val="diagram"/>
  <p:tag name="KSO_WM_TEMPLATE_INDEX" val="20235659"/>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46"/>
  <p:tag name="KSO_WM_UNIT_PRESET_TEXT" val="单击此处输入你的正文，文字是您思想的提炼为了最终演示的发布。"/>
  <p:tag name="KSO_WM_UNIT_TEXT_FILL_FORE_SCHEMECOLOR_INDEX" val="1"/>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0.xml><?xml version="1.0" encoding="utf-8"?>
<p:tagLst xmlns:p="http://schemas.openxmlformats.org/presentationml/2006/main">
  <p:tag name="KSO_WM_SLIDE_ID" val="custom2023510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552.5*360.9"/>
  <p:tag name="KSO_WM_SLIDE_POSITION" val="359.45*130.65"/>
  <p:tag name="KSO_WM_DIAGRAM_GROUP_CODE" val="l1-1"/>
  <p:tag name="KSO_WM_SLIDE_DIAGTYPE" val="l"/>
  <p:tag name="KSO_WM_TAG_VERSION" val="3.0"/>
  <p:tag name="KSO_WM_BEAUTIFY_FLAG" val="#wm#"/>
  <p:tag name="KSO_WM_TEMPLATE_CATEGORY" val="custom"/>
  <p:tag name="KSO_WM_TEMPLATE_INDEX" val="20235108"/>
  <p:tag name="KSO_WM_SLIDE_LAYOUT" val="a_f_l"/>
  <p:tag name="KSO_WM_SLIDE_LAYOUT_CNT" val="1_1_1"/>
</p:tagLst>
</file>

<file path=ppt/tags/tag41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108_1*a*1"/>
  <p:tag name="KSO_WM_TEMPLATE_CATEGORY" val="custom"/>
  <p:tag name="KSO_WM_TEMPLATE_INDEX" val="20235108"/>
  <p:tag name="KSO_WM_UNIT_LAYERLEVEL" val="1"/>
  <p:tag name="KSO_WM_TAG_VERSION" val="3.0"/>
  <p:tag name="KSO_WM_BEAUTIFY_FLAG" val="#wm#"/>
  <p:tag name="KSO_WM_UNIT_VALUE" val="29"/>
  <p:tag name="KSO_WM_UNIT_TEXT_TYPE" val="1"/>
  <p:tag name="KSO_WM_UNIT_PRESET_TEXT" val="单击此处添加标题"/>
</p:tagLst>
</file>

<file path=ppt/tags/tag4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659_1*l_i*1_1"/>
  <p:tag name="KSO_WM_TEMPLATE_CATEGORY" val="diagram"/>
  <p:tag name="KSO_WM_TEMPLATE_INDEX" val="2023565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522.15,&quot;left&quot;:60.85,&quot;top&quot;:75.5,&quot;width&quot;:832.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13.xml><?xml version="1.0" encoding="utf-8"?>
<p:tagLst xmlns:p="http://schemas.openxmlformats.org/presentationml/2006/main">
  <p:tag name="KSO_WM_DIAGRAM_VIRTUALLY_FRAME" val="{&quot;height&quot;:522.15,&quot;left&quot;:60.85,&quot;top&quot;:75.5,&quot;width&quot;:832.3}"/>
  <p:tag name="KSO_WM_UNIT_HIGHLIGHT" val="0"/>
  <p:tag name="KSO_WM_UNIT_COMPATIBLE" val="0"/>
  <p:tag name="KSO_WM_UNIT_DIAGRAM_ISNUMVISUAL" val="0"/>
  <p:tag name="KSO_WM_UNIT_DIAGRAM_ISREFERUNIT" val="0"/>
  <p:tag name="KSO_WM_UNIT_ID" val="diagram20235659_1*l_h_f*1_1_1"/>
  <p:tag name="KSO_WM_TEMPLATE_CATEGORY" val="diagram"/>
  <p:tag name="KSO_WM_TEMPLATE_INDEX" val="20235659"/>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46"/>
  <p:tag name="KSO_WM_UNIT_PRESET_TEXT" val="单击此处输入你的正文，文字是您思想的提炼为了最终演示的发布。"/>
  <p:tag name="KSO_WM_UNIT_TEXT_FILL_FORE_SCHEMECOLOR_INDEX" val="1"/>
  <p:tag name="KSO_WM_UNIT_TEXT_FILL_TYPE" val="1"/>
</p:tagLst>
</file>

<file path=ppt/tags/tag414.xml><?xml version="1.0" encoding="utf-8"?>
<p:tagLst xmlns:p="http://schemas.openxmlformats.org/presentationml/2006/main">
  <p:tag name="KSO_WM_SLIDE_ID" val="custom2023510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552.5*360.9"/>
  <p:tag name="KSO_WM_SLIDE_POSITION" val="359.45*130.65"/>
  <p:tag name="KSO_WM_DIAGRAM_GROUP_CODE" val="l1-1"/>
  <p:tag name="KSO_WM_SLIDE_DIAGTYPE" val="l"/>
  <p:tag name="KSO_WM_TAG_VERSION" val="3.0"/>
  <p:tag name="KSO_WM_BEAUTIFY_FLAG" val="#wm#"/>
  <p:tag name="KSO_WM_TEMPLATE_CATEGORY" val="custom"/>
  <p:tag name="KSO_WM_TEMPLATE_INDEX" val="20235108"/>
  <p:tag name="KSO_WM_SLIDE_LAYOUT" val="a_f_l"/>
  <p:tag name="KSO_WM_SLIDE_LAYOUT_CNT" val="1_1_1"/>
</p:tagLst>
</file>

<file path=ppt/tags/tag41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108_1*a*1"/>
  <p:tag name="KSO_WM_TEMPLATE_CATEGORY" val="custom"/>
  <p:tag name="KSO_WM_TEMPLATE_INDEX" val="20235108"/>
  <p:tag name="KSO_WM_UNIT_LAYERLEVEL" val="1"/>
  <p:tag name="KSO_WM_TAG_VERSION" val="3.0"/>
  <p:tag name="KSO_WM_BEAUTIFY_FLAG" val="#wm#"/>
  <p:tag name="KSO_WM_UNIT_VALUE" val="29"/>
  <p:tag name="KSO_WM_UNIT_TEXT_TYPE" val="1"/>
  <p:tag name="KSO_WM_UNIT_PRESET_TEXT" val="单击此处添加标题"/>
</p:tagLst>
</file>

<file path=ppt/tags/tag4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659_1*l_i*1_1"/>
  <p:tag name="KSO_WM_TEMPLATE_CATEGORY" val="diagram"/>
  <p:tag name="KSO_WM_TEMPLATE_INDEX" val="2023565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522.15,&quot;left&quot;:60.85,&quot;top&quot;:75.5,&quot;width&quot;:832.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17.xml><?xml version="1.0" encoding="utf-8"?>
<p:tagLst xmlns:p="http://schemas.openxmlformats.org/presentationml/2006/main">
  <p:tag name="KSO_WM_DIAGRAM_VIRTUALLY_FRAME" val="{&quot;height&quot;:522.15,&quot;left&quot;:60.85,&quot;top&quot;:75.5,&quot;width&quot;:832.3}"/>
  <p:tag name="KSO_WM_UNIT_HIGHLIGHT" val="0"/>
  <p:tag name="KSO_WM_UNIT_COMPATIBLE" val="0"/>
  <p:tag name="KSO_WM_UNIT_DIAGRAM_ISNUMVISUAL" val="0"/>
  <p:tag name="KSO_WM_UNIT_DIAGRAM_ISREFERUNIT" val="0"/>
  <p:tag name="KSO_WM_UNIT_ID" val="diagram20235659_1*l_h_f*1_1_1"/>
  <p:tag name="KSO_WM_TEMPLATE_CATEGORY" val="diagram"/>
  <p:tag name="KSO_WM_TEMPLATE_INDEX" val="20235659"/>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46"/>
  <p:tag name="KSO_WM_UNIT_PRESET_TEXT" val="单击此处输入你的正文，文字是您思想的提炼为了最终演示的发布。"/>
  <p:tag name="KSO_WM_UNIT_TEXT_FILL_FORE_SCHEMECOLOR_INDEX" val="1"/>
  <p:tag name="KSO_WM_UNIT_TEXT_FILL_TYPE" val="1"/>
</p:tagLst>
</file>

<file path=ppt/tags/tag418.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34968_1*f*1"/>
  <p:tag name="KSO_WM_TEMPLATE_CATEGORY" val="custom"/>
  <p:tag name="KSO_WM_TEMPLATE_INDEX" val="20234968"/>
  <p:tag name="KSO_WM_UNIT_LAYERLEVEL" val="1"/>
  <p:tag name="KSO_WM_TAG_VERSION" val="3.0"/>
  <p:tag name="KSO_WM_BEAUTIFY_FLAG" val="#wm#"/>
  <p:tag name="KSO_WM_UNIT_VALUE" val="360"/>
  <p:tag name="KSO_WM_UNIT_TEXT_TYPE" val="1"/>
  <p:tag name="KSO_WM_UNIT_PRESET_TEXT" val="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根据需要可酌情增减文字，以便观者准确地理解您传达的思想。单击添加文本具体内容，简明扼要地阐述您的观点。单击添加文本具体内容，简明扼要地阐述您的观点。根据需要可酌情增减文字，以便观者准确地理解您传达的思想。"/>
</p:tagLst>
</file>

<file path=ppt/tags/tag419.xml><?xml version="1.0" encoding="utf-8"?>
<p:tagLst xmlns:p="http://schemas.openxmlformats.org/presentationml/2006/main">
  <p:tag name="KSO_WM_SLIDE_ID" val="custom2023510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552.5*360.9"/>
  <p:tag name="KSO_WM_SLIDE_POSITION" val="359.45*130.65"/>
  <p:tag name="KSO_WM_DIAGRAM_GROUP_CODE" val="l1-1"/>
  <p:tag name="KSO_WM_SLIDE_DIAGTYPE" val="l"/>
  <p:tag name="KSO_WM_TAG_VERSION" val="3.0"/>
  <p:tag name="KSO_WM_BEAUTIFY_FLAG" val="#wm#"/>
  <p:tag name="KSO_WM_TEMPLATE_CATEGORY" val="custom"/>
  <p:tag name="KSO_WM_TEMPLATE_INDEX" val="20235108"/>
  <p:tag name="KSO_WM_SLIDE_LAYOUT" val="a_f_l"/>
  <p:tag name="KSO_WM_SLIDE_LAYOUT_CNT" val="1_1_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0.xml><?xml version="1.0" encoding="utf-8"?>
<p:tagLst xmlns:p="http://schemas.openxmlformats.org/presentationml/2006/main">
  <p:tag name="KSO_WM_UNIT_ISCONTENTSTITLE" val="0"/>
  <p:tag name="KSO_WM_UNIT_ISNUMDGMTITLE" val="0"/>
  <p:tag name="KSO_WM_UNIT_NOCLEAR" val="0"/>
  <p:tag name="KSO_WM_UNIT_VALUE" val="14"/>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TEMPLATE_CATEGORY" val="custom"/>
  <p:tag name="KSO_WM_UNIT_LAYERLEVEL" val="1"/>
  <p:tag name="KSO_WM_TAG_VERSION" val="3.0"/>
  <p:tag name="KSO_WM_BEAUTIFY_FLAG" val="#wm#"/>
  <p:tag name="KSO_WM_TEMPLATE_INDEX" val="20233230"/>
  <p:tag name="KSO_WM_UNIT_ID" val="custom20233230_1*a*1"/>
  <p:tag name="KSO_WM_UNIT_TEXT_TYPE" val="1"/>
  <p:tag name="KSO_WM_UNIT_PRESET_TEXT" val="单击此处&#13;添加页面的标题"/>
</p:tagLst>
</file>

<file path=ppt/tags/tag421.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7_1*l_h_f*1_1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0.55,&quot;left&quot;:307.56987578624813,&quot;top&quot;:82.2,&quot;width&quot;:604.8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1_1"/>
  <p:tag name="KSO_WM_UNIT_ID" val="diagram20235667_1*l_h_a*1_1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0.55,&quot;left&quot;:307.56987578624813,&quot;top&quot;:82.2,&quot;width&quot;:604.8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3.xml><?xml version="1.0" encoding="utf-8"?>
<p:tagLst xmlns:p="http://schemas.openxmlformats.org/presentationml/2006/main">
  <p:tag name="KSO_WM_UNIT_PICTURE_SUBTYPE" val="b"/>
  <p:tag name="KSO_WM_UNIT_VALUE" val="486*905"/>
  <p:tag name="KSO_WM_UNIT_HIGHLIGHT" val="0"/>
  <p:tag name="KSO_WM_UNIT_COMPATIBLE" val="0"/>
  <p:tag name="KSO_WM_UNIT_DIAGRAM_ISNUMVISUAL" val="0"/>
  <p:tag name="KSO_WM_UNIT_DIAGRAM_ISREFERUNIT" val="0"/>
  <p:tag name="KSO_WM_UNIT_TYPE" val="l_h_d"/>
  <p:tag name="KSO_WM_UNIT_INDEX" val="1_1_1"/>
  <p:tag name="KSO_WM_UNIT_ID" val="diagram20235667_1*l_h_d*1_1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90.55,&quot;left&quot;:307.56987578624813,&quot;top&quot;:82.2,&quot;width&quot;:604.80001220703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MH_PIC_SOURCE_TYPE" val="ai_match*VCG41N1413515665**1752497291490_188.1_dee3958498e3-slide-17"/>
</p:tagLst>
</file>

<file path=ppt/tags/tag424.xml><?xml version="1.0" encoding="utf-8"?>
<p:tagLst xmlns:p="http://schemas.openxmlformats.org/presentationml/2006/main">
  <p:tag name="KSO_WM_UNIT_PICTURE_SUBTYPE" val="b"/>
  <p:tag name="KSO_WM_UNIT_VALUE" val="485*905"/>
  <p:tag name="KSO_WM_UNIT_HIGHLIGHT" val="0"/>
  <p:tag name="KSO_WM_UNIT_COMPATIBLE" val="0"/>
  <p:tag name="KSO_WM_UNIT_DIAGRAM_ISNUMVISUAL" val="0"/>
  <p:tag name="KSO_WM_UNIT_DIAGRAM_ISREFERUNIT" val="0"/>
  <p:tag name="KSO_WM_UNIT_TYPE" val="l_h_d"/>
  <p:tag name="KSO_WM_UNIT_INDEX" val="1_2_1"/>
  <p:tag name="KSO_WM_UNIT_ID" val="diagram20235667_1*l_h_d*1_2_1"/>
  <p:tag name="KSO_WM_TEMPLATE_CATEGORY" val="diagram"/>
  <p:tag name="KSO_WM_TEMPLATE_INDEX" val="20235667"/>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 name="KSO_WM_UNIT_LINE_FORE_SCHEMECOLOR_INDEX" val="5"/>
  <p:tag name="KSO_WM_DIAGRAM_MAX_ITEMCNT" val="5"/>
  <p:tag name="KSO_WM_DIAGRAM_MIN_ITEMCNT" val="2"/>
  <p:tag name="KSO_WM_DIAGRAM_VIRTUALLY_FRAME" val="{&quot;height&quot;:390.55,&quot;left&quot;:307.56987578624813,&quot;top&quot;:82.2,&quot;width&quot;:604.8000122070313}"/>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425.xml><?xml version="1.0" encoding="utf-8"?>
<p:tagLst xmlns:p="http://schemas.openxmlformats.org/presentationml/2006/main">
  <p:tag name="KSO_WM_UNIT_SUBTYPE" val="a"/>
  <p:tag name="KSO_WM_UNIT_TEXT_LAYER_COUNT" val="1"/>
  <p:tag name="KSO_WM_UNIT_NOCLEAR" val="0"/>
  <p:tag name="KSO_WM_UNIT_HIGHLIGHT" val="0"/>
  <p:tag name="KSO_WM_UNIT_COMPATIBLE" val="0"/>
  <p:tag name="KSO_WM_UNIT_DIAGRAM_ISNUMVISUAL" val="0"/>
  <p:tag name="KSO_WM_UNIT_DIAGRAM_ISREFERUNIT" val="0"/>
  <p:tag name="KSO_WM_UNIT_TYPE" val="l_h_f"/>
  <p:tag name="KSO_WM_UNIT_INDEX" val="1_2_1"/>
  <p:tag name="KSO_WM_UNIT_ID" val="diagram20235667_1*l_h_f*1_2_1"/>
  <p:tag name="KSO_WM_TEMPLATE_CATEGORY" val="diagram"/>
  <p:tag name="KSO_WM_TEMPLATE_INDEX" val="20235667"/>
  <p:tag name="KSO_WM_UNIT_LAYERLEVEL" val="1_1_1"/>
  <p:tag name="KSO_WM_TAG_VERSION" val="3.0"/>
  <p:tag name="KSO_WM_BEAUTIFY_FLAG" val="#wm#"/>
  <p:tag name="KSO_WM_DIAGRAM_GROUP_CODE" val="l1-1"/>
  <p:tag name="KSO_WM_UNIT_VALUE" val="65"/>
  <p:tag name="KSO_WM_DIAGRAM_VERSION" val="3"/>
  <p:tag name="KSO_WM_DIAGRAM_COLOR_TRICK" val="1"/>
  <p:tag name="KSO_WM_DIAGRAM_COLOR_TEXT_CAN_REMOVE" val="n"/>
  <p:tag name="KSO_WM_UNIT_PRESET_TEXT" val="单击添加正文，文字是您思想的提炼，为了最终演示发布的良好效果。可根据需要可酌情增减文字，以便观者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90.55,&quot;left&quot;:307.56987578624813,&quot;top&quot;:82.2,&quot;width&quot;:604.8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l_h_a"/>
  <p:tag name="KSO_WM_UNIT_INDEX" val="1_2_1"/>
  <p:tag name="KSO_WM_UNIT_ID" val="diagram20235667_1*l_h_a*1_2_1"/>
  <p:tag name="KSO_WM_TEMPLATE_CATEGORY" val="diagram"/>
  <p:tag name="KSO_WM_TEMPLATE_INDEX" val="20235667"/>
  <p:tag name="KSO_WM_UNIT_LAYERLEVEL" val="1_1_1"/>
  <p:tag name="KSO_WM_TAG_VERSION" val="3.0"/>
  <p:tag name="KSO_WM_BEAUTIFY_FLAG" val="#wm#"/>
  <p:tag name="KSO_WM_DIAGRAM_GROUP_CODE" val="l1-1"/>
  <p:tag name="KSO_WM_UNIT_VALUE" val="12"/>
  <p:tag name="KSO_WM_DIAGRAM_VERSION" val="3"/>
  <p:tag name="KSO_WM_DIAGRAM_COLOR_TRICK" val="1"/>
  <p:tag name="KSO_WM_DIAGRAM_COLOR_TEXT_CAN_REMOVE" val="n"/>
  <p:tag name="KSO_WM_UNIT_PRESET_TEXT" val="单击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90.55,&quot;left&quot;:307.56987578624813,&quot;top&quot;:82.2,&quot;width&quot;:604.800012207031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27.xml><?xml version="1.0" encoding="utf-8"?>
<p:tagLst xmlns:p="http://schemas.openxmlformats.org/presentationml/2006/main">
  <p:tag name="KSO_WM_SLIDE_ID" val="custom20233230_1"/>
  <p:tag name="KSO_WM_TEMPLATE_SUBCATEGORY" val="0"/>
  <p:tag name="KSO_WM_TEMPLATE_MASTER_TYPE" val="0"/>
  <p:tag name="KSO_WM_TEMPLATE_COLOR_TYPE" val="0"/>
  <p:tag name="KSO_WM_SLIDE_ITEM_CNT" val="4"/>
  <p:tag name="KSO_WM_SLIDE_INDEX" val="1"/>
  <p:tag name="KSO_WM_TAG_VERSION" val="3.0"/>
  <p:tag name="KSO_WM_BEAUTIFY_FLAG" val="#wm#"/>
  <p:tag name="KSO_WM_TEMPLATE_CATEGORY" val="custom"/>
  <p:tag name="KSO_WM_TEMPLATE_INDEX" val="20233230"/>
  <p:tag name="KSO_WM_SLIDE_TYPE" val="text"/>
  <p:tag name="KSO_WM_SLIDE_SUBTYPE" val="picTxt"/>
  <p:tag name="KSO_WM_SLIDE_SIZE" val="552.26*360.95"/>
  <p:tag name="KSO_WM_SLIDE_POSITION" val="359.74*111.4"/>
  <p:tag name="KSO_WM_SLIDE_LAYOUT" val="a_l"/>
  <p:tag name="KSO_WM_SLIDE_LAYOUT_CNT" val="1_1"/>
  <p:tag name="KSO_WM_SPECIAL_SOURCE" val="bdnull"/>
  <p:tag name="KSO_WM_DIAGRAM_GROUP_CODE" val="l1-1"/>
  <p:tag name="KSO_WM_SLIDE_DIAGTYPE" val="l"/>
</p:tagLst>
</file>

<file path=ppt/tags/tag4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2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3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3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43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3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3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3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4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3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3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3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41.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42.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43.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44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45.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46.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47.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44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49.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0.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51.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45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53.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54.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55.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45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314_1*a*1"/>
  <p:tag name="KSO_WM_TEMPLATE_CATEGORY" val="custom"/>
  <p:tag name="KSO_WM_TEMPLATE_INDEX" val="20233314"/>
  <p:tag name="KSO_WM_UNIT_LAYERLEVEL" val="1"/>
  <p:tag name="KSO_WM_TAG_VERSION" val="3.0"/>
  <p:tag name="KSO_WM_BEAUTIFY_FLAG" val="#wm#"/>
  <p:tag name="KSO_WM_UNIT_VALUE" val="30"/>
  <p:tag name="KSO_WM_DIAGRAM_GROUP_CODE" val="l1-1"/>
  <p:tag name="KSO_WM_UNIT_PRESET_TEXT" val="单击此处添加页面的标题"/>
  <p:tag name="KSO_WM_UNIT_TEXT_TYPE" val="1"/>
</p:tagLst>
</file>

<file path=ppt/tags/tag457.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58.xml><?xml version="1.0" encoding="utf-8"?>
<p:tagLst xmlns:p="http://schemas.openxmlformats.org/presentationml/2006/main">
  <p:tag name="KSO_WM_UNIT_SUBTYPE" val="a"/>
  <p:tag name="KSO_WM_UNIT_NOCLEAR" val="0"/>
  <p:tag name="KSO_WM_UNIT_HIGHLIGHT" val="0"/>
  <p:tag name="KSO_WM_UNIT_COMPATIBLE" val="0"/>
  <p:tag name="KSO_WM_UNIT_DIAGRAM_ISNUMVISUAL" val="0"/>
  <p:tag name="KSO_WM_UNIT_DIAGRAM_ISREFERUNIT" val="0"/>
  <p:tag name="KSO_WM_UNIT_TYPE" val="l_h_f"/>
  <p:tag name="KSO_WM_UNIT_INDEX" val="1_1_1"/>
  <p:tag name="KSO_WM_UNIT_ID" val="diagram20235664_1*l_h_f*1_1_1"/>
  <p:tag name="KSO_WM_TEMPLATE_CATEGORY" val="diagram"/>
  <p:tag name="KSO_WM_TEMPLATE_INDEX" val="20235664"/>
  <p:tag name="KSO_WM_UNIT_LAYERLEVEL" val="1_1_1"/>
  <p:tag name="KSO_WM_TAG_VERSION" val="3.0"/>
  <p:tag name="KSO_WM_UNIT_VALUE" val="111"/>
  <p:tag name="KSO_WM_DIAGRAM_MAX_ITEMCNT" val="4"/>
  <p:tag name="KSO_WM_DIAGRAM_MIN_ITEMCNT" val="2"/>
  <p:tag name="KSO_WM_DIAGRAM_VIRTUALLY_FRAME" val="{&quot;height&quot;:424.1000061035156,&quot;left&quot;:54,&quot;top&quot;:91.57499694824219,&quot;width&quot;:880.7}"/>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DIAGRAM_GROUP_CODE" val="l1-1"/>
  <p:tag name="KSO_WM_DIAGRAM_VERSION" val="3"/>
  <p:tag name="KSO_WM_DIAGRAM_COLOR_TRICK" val="1"/>
  <p:tag name="KSO_WM_DIAGRAM_COLOR_TEXT_CAN_REMOVE" val="n"/>
  <p:tag name="KSO_WM_UNIT_PRESET_TEXT" val="单击添加正文，文字是您思想的提炼，为了最终演示发布的良好效果。根据需要可酌情增减文字，以便观者准确理解您所传达的信息。"/>
  <p:tag name="KSO_WM_UNIT_TEXT_FILL_FORE_SCHEMECOLOR_INDEX" val="1"/>
  <p:tag name="KSO_WM_UNIT_TEXT_FILL_TYPE" val="1"/>
</p:tagLst>
</file>

<file path=ppt/tags/tag459.xml><?xml version="1.0" encoding="utf-8"?>
<p:tagLst xmlns:p="http://schemas.openxmlformats.org/presentationml/2006/main">
  <p:tag name="KSO_WM_SLIDE_ID" val="custom20233314_1"/>
  <p:tag name="KSO_WM_TEMPLATE_SUBCATEGORY" val="0"/>
  <p:tag name="KSO_WM_TEMPLATE_MASTER_TYPE" val="0"/>
  <p:tag name="KSO_WM_TEMPLATE_COLOR_TYPE" val="0"/>
  <p:tag name="KSO_WM_SLIDE_ITEM_CNT" val="3"/>
  <p:tag name="KSO_WM_SLIDE_INDEX" val="1"/>
  <p:tag name="KSO_WM_TAG_VERSION" val="3.0"/>
  <p:tag name="KSO_WM_BEAUTIFY_FLAG" val="#wm#"/>
  <p:tag name="KSO_WM_TEMPLATE_CATEGORY" val="custom"/>
  <p:tag name="KSO_WM_TEMPLATE_INDEX" val="20233314"/>
  <p:tag name="KSO_WM_SLIDE_TYPE" val="text"/>
  <p:tag name="KSO_WM_SLIDE_SUBTYPE" val="picTxt"/>
  <p:tag name="KSO_WM_SLIDE_SIZE" val="408.225*361.6"/>
  <p:tag name="KSO_WM_SLIDE_POSITION" val="47.2*131.8"/>
  <p:tag name="KSO_WM_SLIDE_LAYOUT" val="a_d_l"/>
  <p:tag name="KSO_WM_SLIDE_LAYOUT_CNT" val="1_1_1"/>
  <p:tag name="KSO_WM_SPECIAL_SOURCE" val="bdnull"/>
  <p:tag name="KSO_WM_DIAGRAM_GROUP_CODE" val="l1-1"/>
  <p:tag name="KSO_WM_SLIDE_DIAGTYPE" val="l"/>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custom20235108_1*a*1"/>
  <p:tag name="KSO_WM_TEMPLATE_CATEGORY" val="custom"/>
  <p:tag name="KSO_WM_TEMPLATE_INDEX" val="20235108"/>
  <p:tag name="KSO_WM_UNIT_LAYERLEVEL" val="1"/>
  <p:tag name="KSO_WM_TAG_VERSION" val="3.0"/>
  <p:tag name="KSO_WM_BEAUTIFY_FLAG" val="#wm#"/>
  <p:tag name="KSO_WM_UNIT_VALUE" val="29"/>
  <p:tag name="KSO_WM_UNIT_TEXT_TYPE" val="1"/>
  <p:tag name="KSO_WM_UNIT_PRESET_TEXT" val="单击此处添加标题"/>
</p:tagLst>
</file>

<file path=ppt/tags/tag4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i"/>
  <p:tag name="KSO_WM_UNIT_INDEX" val="1_1"/>
  <p:tag name="KSO_WM_UNIT_ID" val="diagram20235659_1*l_i*1_1"/>
  <p:tag name="KSO_WM_TEMPLATE_CATEGORY" val="diagram"/>
  <p:tag name="KSO_WM_TEMPLATE_INDEX" val="20235659"/>
  <p:tag name="KSO_WM_UNIT_LAYERLEVEL" val="1_1"/>
  <p:tag name="KSO_WM_TAG_VERSION" val="3.0"/>
  <p:tag name="KSO_WM_BEAUTIFY_FLAG" val="#wm#"/>
  <p:tag name="KSO_WM_DIAGRAM_VERSION" val="3"/>
  <p:tag name="KSO_WM_DIAGRAM_COLOR_TRICK" val="1"/>
  <p:tag name="KSO_WM_DIAGRAM_COLOR_TEXT_CAN_REMOVE" val="n"/>
  <p:tag name="KSO_WM_DIAGRAM_GROUP_CODE" val="l1-1"/>
  <p:tag name="KSO_WM_DIAGRAM_MAX_ITEMCNT" val="4"/>
  <p:tag name="KSO_WM_DIAGRAM_MIN_ITEMCNT" val="2"/>
  <p:tag name="KSO_WM_DIAGRAM_VIRTUALLY_FRAME" val="{&quot;height&quot;:522.15,&quot;left&quot;:60.85,&quot;top&quot;:75.5,&quot;width&quot;:832.3}"/>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62.xml><?xml version="1.0" encoding="utf-8"?>
<p:tagLst xmlns:p="http://schemas.openxmlformats.org/presentationml/2006/main">
  <p:tag name="KSO_WM_DIAGRAM_VIRTUALLY_FRAME" val="{&quot;height&quot;:522.15,&quot;left&quot;:60.85,&quot;top&quot;:75.5,&quot;width&quot;:832.3}"/>
  <p:tag name="KSO_WM_UNIT_HIGHLIGHT" val="0"/>
  <p:tag name="KSO_WM_UNIT_COMPATIBLE" val="0"/>
  <p:tag name="KSO_WM_UNIT_DIAGRAM_ISNUMVISUAL" val="0"/>
  <p:tag name="KSO_WM_UNIT_DIAGRAM_ISREFERUNIT" val="0"/>
  <p:tag name="KSO_WM_UNIT_ID" val="diagram20235659_1*l_h_f*1_1_1"/>
  <p:tag name="KSO_WM_TEMPLATE_CATEGORY" val="diagram"/>
  <p:tag name="KSO_WM_TEMPLATE_INDEX" val="20235659"/>
  <p:tag name="KSO_WM_UNIT_LAYERLEVEL" val="1_1_1"/>
  <p:tag name="KSO_WM_TAG_VERSION" val="3.0"/>
  <p:tag name="KSO_WM_UNIT_SUBTYPE" val="a"/>
  <p:tag name="KSO_WM_UNIT_TEXT_LAYER_COUNT" val="1"/>
  <p:tag name="KSO_WM_UNIT_NOCLEAR" val="0"/>
  <p:tag name="KSO_WM_DIAGRAM_GROUP_CODE" val="l1-1"/>
  <p:tag name="KSO_WM_UNIT_TYPE" val="l_h_f"/>
  <p:tag name="KSO_WM_UNIT_INDEX" val="1_1_1"/>
  <p:tag name="KSO_WM_DIAGRAM_VERSION" val="3"/>
  <p:tag name="KSO_WM_DIAGRAM_COLOR_TRICK" val="1"/>
  <p:tag name="KSO_WM_DIAGRAM_COLOR_TEXT_CAN_REMOVE" val="n"/>
  <p:tag name="KSO_WM_UNIT_TEXT_TYPE" val="1"/>
  <p:tag name="KSO_WM_DIAGRAM_MAX_ITEMCNT" val="4"/>
  <p:tag name="KSO_WM_DIAGRAM_MIN_ITEMCNT" val="2"/>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VALUE" val="46"/>
  <p:tag name="KSO_WM_UNIT_PRESET_TEXT" val="单击此处输入你的正文，文字是您思想的提炼为了最终演示的发布。"/>
  <p:tag name="KSO_WM_UNIT_TEXT_FILL_FORE_SCHEMECOLOR_INDEX" val="1"/>
  <p:tag name="KSO_WM_UNIT_TEXT_FILL_TYPE" val="1"/>
</p:tagLst>
</file>

<file path=ppt/tags/tag463.xml><?xml version="1.0" encoding="utf-8"?>
<p:tagLst xmlns:p="http://schemas.openxmlformats.org/presentationml/2006/main">
  <p:tag name="KSO_WM_SLIDE_ID" val="custom20235108_1"/>
  <p:tag name="KSO_WM_TEMPLATE_SUBCATEGORY" val="0"/>
  <p:tag name="KSO_WM_TEMPLATE_MASTER_TYPE" val="0"/>
  <p:tag name="KSO_WM_TEMPLATE_COLOR_TYPE" val="0"/>
  <p:tag name="KSO_WM_SLIDE_TYPE" val="text"/>
  <p:tag name="KSO_WM_SLIDE_SUBTYPE" val="picTxt"/>
  <p:tag name="KSO_WM_SLIDE_ITEM_CNT" val="3"/>
  <p:tag name="KSO_WM_SLIDE_INDEX" val="1"/>
  <p:tag name="KSO_WM_SLIDE_SIZE" val="552.5*360.9"/>
  <p:tag name="KSO_WM_SLIDE_POSITION" val="359.45*130.65"/>
  <p:tag name="KSO_WM_DIAGRAM_GROUP_CODE" val="l1-1"/>
  <p:tag name="KSO_WM_SLIDE_DIAGTYPE" val="l"/>
  <p:tag name="KSO_WM_TAG_VERSION" val="3.0"/>
  <p:tag name="KSO_WM_BEAUTIFY_FLAG" val="#wm#"/>
  <p:tag name="KSO_WM_TEMPLATE_CATEGORY" val="custom"/>
  <p:tag name="KSO_WM_TEMPLATE_INDEX" val="20235108"/>
  <p:tag name="KSO_WM_SLIDE_LAYOUT" val="a_f_l"/>
  <p:tag name="KSO_WM_SLIDE_LAYOUT_CNT" val="1_1_1"/>
</p:tagLst>
</file>

<file path=ppt/tags/tag464.xml><?xml version="1.0" encoding="utf-8"?>
<p:tagLst xmlns:p="http://schemas.openxmlformats.org/presentationml/2006/main">
  <p:tag name="TABLE_ENDDRAG_ORIGIN_RECT" val="894*479"/>
  <p:tag name="TABLE_ENDDRAG_RECT" val="36*85*894*479"/>
</p:tagLst>
</file>

<file path=ppt/tags/tag465.xml><?xml version="1.0" encoding="utf-8"?>
<p:tagLst xmlns:p="http://schemas.openxmlformats.org/presentationml/2006/main">
  <p:tag name="KSO_WM_BEAUTIFY_FLAG" val="#wm#"/>
  <p:tag name="KSO_WM_TEMPLATE_CATEGORY" val="diagram"/>
  <p:tag name="KSO_WM_TEMPLATE_INDEX" val="20233147"/>
</p:tagLst>
</file>

<file path=ppt/tags/tag46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33218_1*i*1"/>
  <p:tag name="KSO_WM_TEMPLATE_CATEGORY" val="custom"/>
  <p:tag name="KSO_WM_TEMPLATE_INDEX" val="20233218"/>
  <p:tag name="KSO_WM_UNIT_LAYERLEVEL" val="1"/>
  <p:tag name="KSO_WM_TAG_VERSION" val="3.0"/>
  <p:tag name="KSO_WM_BEAUTIFY_FLAG" val="#wm#"/>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33218_1*i*2"/>
  <p:tag name="KSO_WM_TEMPLATE_CATEGORY" val="custom"/>
  <p:tag name="KSO_WM_TEMPLATE_INDEX" val="20233218"/>
  <p:tag name="KSO_WM_UNIT_LAYERLEVEL" val="1"/>
  <p:tag name="KSO_WM_TAG_VERSION" val="3.0"/>
  <p:tag name="KSO_WM_BEAUTIFY_FLAG" val="#wm#"/>
</p:tagLst>
</file>

<file path=ppt/tags/tag4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3217_1*l_h_i*1_1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5.95,&quot;left&quot;:30.8,&quot;top&quot;:81.55,&quot;width&quot;:901.5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46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17_1*l_h_f*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1_1"/>
  <p:tag name="KSO_WM_UNIT_ID" val="diagram20233217_1*l_h_a*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Lst>
</file>

<file path=ppt/tags/tag47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17_1*l_h_i*1_1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4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3217_1*l_h_i*1_2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5.95,&quot;left&quot;:30.8,&quot;top&quot;:81.55,&quot;width&quot;:901.5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473.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17_1*l_h_f*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Lst>
</file>

<file path=ppt/tags/tag474.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2_1"/>
  <p:tag name="KSO_WM_UNIT_ID" val="diagram20233217_1*l_h_a*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Lst>
</file>

<file path=ppt/tags/tag475.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17_1*l_h_i*1_2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47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3217_1*l_h_i*1_3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5.95,&quot;left&quot;:30.8,&quot;top&quot;:81.55,&quot;width&quot;:901.5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477.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3217_1*l_h_f*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Lst>
</file>

<file path=ppt/tags/tag478.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3_1"/>
  <p:tag name="KSO_WM_UNIT_ID" val="diagram20233217_1*l_h_a*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Lst>
</file>

<file path=ppt/tags/tag479.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3217_1*l_h_i*1_3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8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3217_1*l_h_i*1_4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5.95,&quot;left&quot;:30.8,&quot;top&quot;:81.55,&quot;width&quot;:901.5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481.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3217_1*l_h_f*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Lst>
</file>

<file path=ppt/tags/tag482.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4_1"/>
  <p:tag name="KSO_WM_UNIT_ID" val="diagram20233217_1*l_h_a*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Lst>
</file>

<file path=ppt/tags/tag483.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3217_1*l_h_i*1_4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48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3217_1*l_h_i*1_5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5.95,&quot;left&quot;:30.8,&quot;top&quot;:81.55,&quot;width&quot;:901.5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485.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3217_1*l_h_f*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Lst>
</file>

<file path=ppt/tags/tag486.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5_1"/>
  <p:tag name="KSO_WM_UNIT_ID" val="diagram20233217_1*l_h_a*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Lst>
</file>

<file path=ppt/tags/tag487.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3217_1*l_h_i*1_5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48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6_2"/>
  <p:tag name="KSO_WM_UNIT_ID" val="diagram20233217_1*l_h_i*1_6_2"/>
  <p:tag name="KSO_WM_TEMPLATE_CATEGORY" val="diagram"/>
  <p:tag name="KSO_WM_TEMPLATE_INDEX" val="20233217"/>
  <p:tag name="KSO_WM_UNIT_LAYERLEVEL" val="1_1_1"/>
  <p:tag name="KSO_WM_TAG_VERSION" val="3.0"/>
  <p:tag name="KSO_WM_BEAUTIFY_FLAG" val="#wm#"/>
  <p:tag name="KSO_WM_UNIT_FILL_FORE_SCHEMECOLOR_INDEX" val="14"/>
  <p:tag name="KSO_WM_UNIT_FILL_FORE_SCHEMECOLOR_INDEX_BRIGHTNESS" val="0"/>
  <p:tag name="KSO_WM_DIAGRAM_MAX_ITEMCNT" val="6"/>
  <p:tag name="KSO_WM_DIAGRAM_MIN_ITEMCNT" val="6"/>
  <p:tag name="KSO_WM_DIAGRAM_VIRTUALLY_FRAME" val="{&quot;height&quot;:385.95,&quot;left&quot;:30.8,&quot;top&quot;:81.55,&quot;width&quot;:901.55}"/>
  <p:tag name="KSO_WM_DIAGRAM_COLOR_MATCH_VALUE" val="{&quot;shape&quot;:{&quot;fill&quot;:{&quot;solid&quot;:{&quot;brightness&quot;:0,&quot;colorType&quot;:2,&quot;rgb&quot;:&quot;#ffffff&quot;,&quot;transparency&quot;:0},&quot;type&quot;:1},&quot;glow&quot;:{&quot;colorType&quot;:0},&quot;line&quot;:{&quot;solidLine&quot;:{&quot;brightness&quot;:0,&quot;colorType&quot;:1,&quot;foreColorIndex&quot;:5,&quot;transparency&quot;:0},&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Lst>
</file>

<file path=ppt/tags/tag48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HIGHLIGHT" val="0"/>
  <p:tag name="KSO_WM_UNIT_COMPATIBLE" val="0"/>
  <p:tag name="KSO_WM_UNIT_DIAGRAM_ISNUMVISUAL" val="0"/>
  <p:tag name="KSO_WM_UNIT_DIAGRAM_ISREFERUNIT" val="0"/>
  <p:tag name="KSO_WM_DIAGRAM_GROUP_CODE" val="l1-1"/>
  <p:tag name="KSO_WM_UNIT_TYPE" val="l_h_f"/>
  <p:tag name="KSO_WM_UNIT_INDEX" val="1_6_1"/>
  <p:tag name="KSO_WM_UNIT_ID" val="diagram20233217_1*l_h_f*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212121&quot;,&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76"/>
  <p:tag name="KSO_WM_UNIT_TEXT_FILL_TYPE" val="1"/>
  <p:tag name="KSO_WM_UNIT_PRESET_TEXT" val="单击此处添加文本具体内容，简明扼要地阐述您的内容观点。根据需要可酌情增减正文内容文字，以便观者准确地理解您传达的思想。单击此处添加你的文本内容"/>
  <p:tag name="KSO_WM_UNIT_TEXT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0.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a"/>
  <p:tag name="KSO_WM_UNIT_INDEX" val="1_6_1"/>
  <p:tag name="KSO_WM_UNIT_ID" val="diagram20233217_1*l_h_a*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VALUE" val="16"/>
  <p:tag name="KSO_WM_UNIT_PRESET_TEXT" val="此处添加项标题"/>
  <p:tag name="KSO_WM_UNIT_TEXT_FILL_FORE_SCHEMECOLOR_INDEX" val="1"/>
  <p:tag name="KSO_WM_UNIT_TEXT_FILL_TYPE" val="1"/>
  <p:tag name="KSO_WM_UNIT_TEXT_TYPE" val="1"/>
</p:tagLst>
</file>

<file path=ppt/tags/tag491.xml><?xml version="1.0" encoding="utf-8"?>
<p:tagLst xmlns:p="http://schemas.openxmlformats.org/presentationml/2006/main">
  <p:tag name="KSO_WM_DIAGRAM_VERSION" val="3"/>
  <p:tag name="KSO_WM_DIAGRAM_COLOR_TRICK" val="1"/>
  <p:tag name="KSO_WM_DIAGRAM_COLOR_TEXT_CAN_REMOVE" val="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DIAGRAM_GROUP_CODE" val="l1-1"/>
  <p:tag name="KSO_WM_UNIT_TYPE" val="l_h_i"/>
  <p:tag name="KSO_WM_UNIT_INDEX" val="1_6_1"/>
  <p:tag name="KSO_WM_UNIT_ID" val="diagram20233217_1*l_h_i*1_6_1"/>
  <p:tag name="KSO_WM_TEMPLATE_CATEGORY" val="diagram"/>
  <p:tag name="KSO_WM_TEMPLATE_INDEX" val="20233217"/>
  <p:tag name="KSO_WM_UNIT_LAYERLEVEL" val="1_1_1"/>
  <p:tag name="KSO_WM_TAG_VERSION" val="3.0"/>
  <p:tag name="KSO_WM_BEAUTIFY_FLAG" val="#wm#"/>
  <p:tag name="KSO_WM_DIAGRAM_MAX_ITEMCNT" val="6"/>
  <p:tag name="KSO_WM_DIAGRAM_MIN_ITEMCNT" val="6"/>
  <p:tag name="KSO_WM_DIAGRAM_VIRTUALLY_FRAME" val="{&quot;height&quot;:385.95,&quot;left&quot;:30.8,&quot;top&quot;:81.55,&quot;width&quot;:901.5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SUBTYPE" val="d"/>
  <p:tag name="KSO_WM_UNIT_TEXT_FILL_FORE_SCHEMECOLOR_INDEX" val="1"/>
  <p:tag name="KSO_WM_UNIT_TEXT_FILL_TYPE" val="1"/>
</p:tagLst>
</file>

<file path=ppt/tags/tag492.xml><?xml version="1.0" encoding="utf-8"?>
<p:tagLst xmlns:p="http://schemas.openxmlformats.org/presentationml/2006/main">
  <p:tag name="KSO_WM_UNIT_TYPE" val="a"/>
  <p:tag name="KSO_WM_UNIT_INDEX" val="1"/>
  <p:tag name="KSO_WM_BEAUTIFY_FLAG" val="#wm#"/>
  <p:tag name="KSO_WM_TAG_VERSION" val="3.0"/>
  <p:tag name="KSO_WM_UNIT_ID" val="custom27518_8*a*1"/>
  <p:tag name="KSO_WM_UNIT_LAYERLEVEL" val="1"/>
  <p:tag name="KSO_WM_TEMPLATE_INDEX" val="27518"/>
  <p:tag name="KSO_WM_TEMPLATE_CATEGORY" val="custom"/>
</p:tagLst>
</file>

<file path=ppt/tags/tag493.xml><?xml version="1.0" encoding="utf-8"?>
<p:tagLst xmlns:p="http://schemas.openxmlformats.org/presentationml/2006/main">
  <p:tag name="KSO_WM_BEAUTIFY_FLAG" val="#wm#"/>
  <p:tag name="KSO_WM_TEMPLATE_CATEGORY" val="custom"/>
  <p:tag name="KSO_WM_TEMPLATE_MASTER_TYPE" val="0"/>
  <p:tag name="KSO_WM_TEMPLATE_COLOR_TYPE" val="0"/>
  <p:tag name="KSO_WM_DIAGRAM_GROUP_CODE" val="l1-1"/>
  <p:tag name="KSO_WM_SLIDE_DIAGTYPE" val="l"/>
  <p:tag name="KSO_WM_SLIDE_LAYOUT" val="a_l"/>
  <p:tag name="KSO_WM_SLIDE_LAYOUT_CNT" val="1_1"/>
  <p:tag name="KSO_WM_SLIDE_TYPE" val="text"/>
  <p:tag name="KSO_WM_SLIDE_SUBTYPE" val="picTxt"/>
  <p:tag name="KSO_WM_SLIDE_SIZE" val="851.107*361.093"/>
  <p:tag name="KSO_WM_SLIDE_POSITION" val="54.75*132.907"/>
  <p:tag name="KSO_WM_TEMPLATE_INDEX" val="20233218"/>
  <p:tag name="KSO_WM_TEMPLATE_SUBCATEGORY" val="0"/>
  <p:tag name="KSO_WM_SLIDE_INDEX" val="1"/>
  <p:tag name="KSO_WM_TAG_VERSION" val="3.0"/>
  <p:tag name="KSO_WM_SLIDE_ID" val="custom20233218_1"/>
  <p:tag name="KSO_WM_SLIDE_ITEM_CNT" val="6"/>
</p:tagLst>
</file>

<file path=ppt/tags/tag494.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HIGHLIGHT" val="0"/>
  <p:tag name="KSO_WM_UNIT_COMPATIBLE" val="0"/>
  <p:tag name="KSO_WM_UNIT_DIAGRAM_ISNUMVISUAL" val="0"/>
  <p:tag name="KSO_WM_UNIT_DIAGRAM_ISREFERUNIT" val="0"/>
  <p:tag name="KSO_WM_UNIT_TYPE" val="a"/>
  <p:tag name="KSO_WM_UNIT_INDEX" val="1"/>
  <p:tag name="KSO_WM_UNIT_ID" val="custom20233597_1*a*1"/>
  <p:tag name="KSO_WM_TEMPLATE_CATEGORY" val="custom"/>
  <p:tag name="KSO_WM_TEMPLATE_INDEX" val="20233597"/>
  <p:tag name="KSO_WM_UNIT_LAYERLEVEL" val="1"/>
  <p:tag name="KSO_WM_TAG_VERSION" val="3.0"/>
  <p:tag name="KSO_WM_BEAUTIFY_FLAG" val="#wm#"/>
  <p:tag name="KSO_WM_UNIT_VALUE" val="30"/>
  <p:tag name="KSO_WM_DIAGRAM_GROUP_CODE" val="l1-1"/>
</p:tagLst>
</file>

<file path=ppt/tags/tag495.xml><?xml version="1.0" encoding="utf-8"?>
<p:tagLst xmlns:p="http://schemas.openxmlformats.org/presentationml/2006/main">
  <p:tag name="KSO_WM_UNIT_VALUE" val="1903*1537"/>
  <p:tag name="KSO_WM_UNIT_HIGHLIGHT" val="0"/>
  <p:tag name="KSO_WM_UNIT_COMPATIBLE" val="0"/>
  <p:tag name="KSO_WM_UNIT_DIAGRAM_ISNUMVISUAL" val="0"/>
  <p:tag name="KSO_WM_UNIT_DIAGRAM_ISREFERUNIT" val="0"/>
  <p:tag name="KSO_WM_DIAGRAM_GROUP_CODE" val="l1-1"/>
  <p:tag name="KSO_WM_UNIT_TYPE" val="d"/>
  <p:tag name="KSO_WM_UNIT_INDEX" val="1"/>
  <p:tag name="KSO_WM_UNIT_ID" val="custom20233597_1*d*1"/>
  <p:tag name="KSO_WM_TEMPLATE_CATEGORY" val="custom"/>
  <p:tag name="KSO_WM_TEMPLATE_INDEX" val="20233597"/>
  <p:tag name="KSO_WM_UNIT_LAYERLEVEL" val="1"/>
  <p:tag name="KSO_WM_TAG_VERSION" val="3.0"/>
  <p:tag name="KSO_WM_BEAUTIFY_FLAG" val="#wm#"/>
  <p:tag name="KSO_WM_UNIT_PICTURE_SUBTYPE" val="b"/>
  <p:tag name="MH_PIC_SOURCE_TYPE" val="ai_match*TextGenerateImg**1752497291490_188.1_dee3958498e3-slide-20"/>
</p:tagLst>
</file>

<file path=ppt/tags/tag4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i*1_1"/>
  <p:tag name="KSO_WM_TEMPLATE_CATEGORY" val="diagram"/>
  <p:tag name="KSO_WM_TEMPLATE_INDEX" val="20235410"/>
  <p:tag name="KSO_WM_UNIT_LAYERLEVEL" val="1_1"/>
  <p:tag name="KSO_WM_TAG_VERSION" val="3.0"/>
  <p:tag name="KSO_WM_BEAUTIFY_FLAG" val="#wm#"/>
  <p:tag name="KSO_WM_DIAGRAM_GROUP_CODE" val="l1-1"/>
  <p:tag name="KSO_WM_UNIT_TYPE" val="l_i"/>
  <p:tag name="KSO_WM_UNIT_INDEX" val="1_1"/>
  <p:tag name="KSO_WM_DIAGRAM_VERSION" val="3"/>
  <p:tag name="KSO_WM_DIAGRAM_COLOR_TRICK" val="1"/>
  <p:tag name="KSO_WM_DIAGRAM_COLOR_TEXT_CAN_REMOVE" val="n"/>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2,&quot;rgb&quot;:&quot;#ffffff&quot;,&quot;transparency&quot;:1},&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97.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1_1"/>
  <p:tag name="KSO_WM_UNIT_ID" val="diagram20235410_4*l_h_f*1_1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5410_4*l_h_a*1_1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49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2_1"/>
  <p:tag name="KSO_WM_UNIT_ID" val="diagram20235410_4*l_h_f*1_2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5410_4*l_h_a*1_2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0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3_1"/>
  <p:tag name="KSO_WM_UNIT_ID" val="diagram20235410_4*l_h_f*1_3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编辑添加正文内容，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3_1"/>
  <p:tag name="KSO_WM_UNIT_ID" val="diagram20235410_4*l_h_a*1_3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0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4_1"/>
  <p:tag name="KSO_WM_UNIT_ID" val="diagram20235410_4*l_h_f*1_4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根据需要可酌情增减文字。"/>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4_1"/>
  <p:tag name="KSO_WM_UNIT_ID" val="diagram20235410_4*l_h_a*1_4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05.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l_h_f"/>
  <p:tag name="KSO_WM_UNIT_INDEX" val="1_5_1"/>
  <p:tag name="KSO_WM_UNIT_ID" val="diagram20235410_4*l_h_f*1_5_1"/>
  <p:tag name="KSO_WM_TEMPLATE_CATEGORY" val="diagram"/>
  <p:tag name="KSO_WM_TEMPLATE_INDEX" val="20235410"/>
  <p:tag name="KSO_WM_UNIT_LAYERLEVEL" val="1_1_1"/>
  <p:tag name="KSO_WM_TAG_VERSION" val="3.0"/>
  <p:tag name="KSO_WM_UNIT_TEXT_LAYER_COUNT" val="1"/>
  <p:tag name="KSO_WM_BEAUTIFY_FLAG" val="#wm#"/>
  <p:tag name="KSO_WM_DIAGRAM_GROUP_CODE" val="l1-1"/>
  <p:tag name="KSO_WM_DIAGRAM_VERSION" val="3"/>
  <p:tag name="KSO_WM_DIAGRAM_COLOR_TRICK" val="1"/>
  <p:tag name="KSO_WM_DIAGRAM_COLOR_TEXT_CAN_REMOVE" val="n"/>
  <p:tag name="KSO_WM_UNIT_PRESET_TEXT" val="单击此处输入你的正文，文字是您思想的提炼，为了最终演示发布的良好效果，请尽量言简意赅的阐述观点。以便观者可以准确理解您所传达的信息。"/>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5_1"/>
  <p:tag name="KSO_WM_UNIT_ID" val="diagram20235410_4*l_h_a*1_5_1"/>
  <p:tag name="KSO_WM_TEMPLATE_CATEGORY" val="diagram"/>
  <p:tag name="KSO_WM_TEMPLATE_INDEX" val="20235410"/>
  <p:tag name="KSO_WM_UNIT_LAYERLEVEL" val="1_1_1"/>
  <p:tag name="KSO_WM_TAG_VERSION" val="3.0"/>
  <p:tag name="KSO_WM_BEAUTIFY_FLAG" val="#wm#"/>
  <p:tag name="KSO_WM_DIAGRAM_GROUP_CODE" val="l1-1"/>
  <p:tag name="KSO_WM_DIAGRAM_VERSION" val="3"/>
  <p:tag name="KSO_WM_DIAGRAM_COLOR_TRICK" val="1"/>
  <p:tag name="KSO_WM_DIAGRAM_COLOR_TEXT_CAN_REMOVE" val="n"/>
  <p:tag name="KSO_WM_UNIT_PRESET_TEXT" val="单击此处添加项标题"/>
  <p:tag name="KSO_WM_UNIT_TEXT_FILL_FORE_SCHEMECOLOR_INDEX" val="1"/>
  <p:tag name="KSO_WM_UNIT_TEXT_FILL_TYPE" val="1"/>
  <p:tag name="KSO_WM_UNIT_TEXT_TYPE" val="1"/>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5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1_1"/>
  <p:tag name="KSO_WM_UNIT_INDEX" val="1_1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1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1_1"/>
  <p:tag name="KSO_WM_DIAGRAM_VERSION" val="3"/>
  <p:tag name="KSO_WM_DIAGRAM_COLOR_TRICK" val="1"/>
  <p:tag name="KSO_WM_DIAGRAM_COLOR_TEXT_CAN_REMOVE" val="n"/>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5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2_1"/>
  <p:tag name="KSO_WM_UNIT_INDEX" val="1_2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2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2_1"/>
  <p:tag name="KSO_WM_DIAGRAM_VERSION" val="3"/>
  <p:tag name="KSO_WM_DIAGRAM_COLOR_TRICK" val="1"/>
  <p:tag name="KSO_WM_DIAGRAM_COLOR_TEXT_CAN_REMOVE" val="n"/>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5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4_1"/>
  <p:tag name="KSO_WM_UNIT_INDEX" val="1_4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4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4_1"/>
  <p:tag name="KSO_WM_DIAGRAM_VERSION" val="3"/>
  <p:tag name="KSO_WM_DIAGRAM_COLOR_TRICK" val="1"/>
  <p:tag name="KSO_WM_DIAGRAM_COLOR_TEXT_CAN_REMOVE" val="n"/>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5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5_1"/>
  <p:tag name="KSO_WM_UNIT_INDEX" val="1_5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5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5_1"/>
  <p:tag name="KSO_WM_DIAGRAM_VERSION" val="3"/>
  <p:tag name="KSO_WM_DIAGRAM_COLOR_TRICK" val="1"/>
  <p:tag name="KSO_WM_DIAGRAM_COLOR_TEXT_CAN_REMOVE" val="n"/>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5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l_h_i"/>
  <p:tag name="KSO_WM_TEMPLATE_CATEGORY" val="diagram"/>
  <p:tag name="KSO_WM_TEMPLATE_INDEX" val="20235410"/>
  <p:tag name="KSO_WM_UNIT_LAYERLEVEL" val="1_1_1"/>
  <p:tag name="KSO_WM_TAG_VERSION" val="3.0"/>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
  <p:tag name="KSO_WM_UNIT_ID" val="diagram20235410_4*l_h_i*1_3_1"/>
  <p:tag name="KSO_WM_UNIT_INDEX" val="1_3_1"/>
  <p:tag name="KSO_WM_UNIT_USESOURCEFORMAT_APPLY" val="0"/>
  <p:tag name="KSO_WM_BEAUTIFY_FLAG" val="#wm#"/>
  <p:tag name="KSO_WM_DIAGRAM_GROUP_CODE" val="l1-1"/>
  <p:tag name="KSO_WM_DIAGRAM_VERSION" val="3"/>
  <p:tag name="KSO_WM_DIAGRAM_COLOR_TRICK" val="1"/>
  <p:tag name="KSO_WM_DIAGRAM_COLOR_TEXT_CAN_REMOVE" val="n"/>
  <p:tag name="KSO_WM_UNIT_FILL_TYPE" val="1"/>
  <p:tag name="KSO_WM_UNIT_FILL_FORE_SCHEMECOLOR_INDEX" val="5"/>
  <p:tag name="KSO_WM_UNIT_FILL_FORE_SCHEMECOLOR_INDEX_BRIGHTNESS" val="0"/>
</p:tagLst>
</file>

<file path=ppt/tags/tag5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diagram20235410_4*l_h_x*1_3_1"/>
  <p:tag name="KSO_WM_TEMPLATE_CATEGORY" val="diagram"/>
  <p:tag name="KSO_WM_TEMPLATE_INDEX" val="20235410"/>
  <p:tag name="KSO_WM_UNIT_LAYERLEVEL" val="1_1_1"/>
  <p:tag name="KSO_WM_TAG_VERSION" val="3.0"/>
  <p:tag name="KSO_WM_BEAUTIFY_FLAG" val="#wm#"/>
  <p:tag name="KSO_WM_UNIT_VALUE" val="53*53"/>
  <p:tag name="KSO_WM_DIAGRAM_GROUP_CODE" val="l1-1"/>
  <p:tag name="KSO_WM_UNIT_TYPE" val="l_h_x"/>
  <p:tag name="KSO_WM_UNIT_INDEX" val="1_3_1"/>
  <p:tag name="KSO_WM_DIAGRAM_VERSION" val="3"/>
  <p:tag name="KSO_WM_DIAGRAM_COLOR_TRICK" val="1"/>
  <p:tag name="KSO_WM_DIAGRAM_COLOR_TEXT_CAN_REMOVE" val="n"/>
  <p:tag name="KSO_WM_DIAGRAM_MAX_ITEMCNT" val="5"/>
  <p:tag name="KSO_WM_DIAGRAM_MIN_ITEMCNT" val="2"/>
  <p:tag name="KSO_WM_DIAGRAM_VIRTUALLY_FRAME" val="{&quot;height&quot;:377.95000610351565,&quot;left&quot;:61.700668560343544,&quot;top&quot;:100.64999694824219,&quot;width&quot;:479.9868100773518}"/>
  <p:tag name="KSO_WM_DIAGRAM_COLOR_MATCH_VALUE" val="{&quot;shape&quot;:{&quot;fill&quot;:{&quot;solid&quot;:{&quot;brightness&quot;:0,&quot;colorType&quot;:2,&quot;rgb&quot;:&quot;#ffffff&quot;,&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Lst>
</file>

<file path=ppt/tags/tag517.xml><?xml version="1.0" encoding="utf-8"?>
<p:tagLst xmlns:p="http://schemas.openxmlformats.org/presentationml/2006/main">
  <p:tag name="KSO_WM_SLIDE_ID" val="custom20233597_1"/>
  <p:tag name="KSO_WM_TEMPLATE_SUBCATEGORY" val="0"/>
  <p:tag name="KSO_WM_TEMPLATE_MASTER_TYPE" val="0"/>
  <p:tag name="KSO_WM_TEMPLATE_COLOR_TYPE" val="0"/>
  <p:tag name="KSO_WM_SLIDE_ITEM_CNT" val="2"/>
  <p:tag name="KSO_WM_SLIDE_INDEX" val="1"/>
  <p:tag name="KSO_WM_TAG_VERSION" val="3.0"/>
  <p:tag name="KSO_WM_BEAUTIFY_FLAG" val="#wm#"/>
  <p:tag name="KSO_WM_TEMPLATE_CATEGORY" val="custom"/>
  <p:tag name="KSO_WM_TEMPLATE_INDEX" val="20233597"/>
  <p:tag name="KSO_WM_SLIDE_TYPE" val="text"/>
  <p:tag name="KSO_WM_SLIDE_SUBTYPE" val="picTxt"/>
  <p:tag name="KSO_WM_SLIDE_SIZE" val="408.15*360.15"/>
  <p:tag name="KSO_WM_SLIDE_POSITION" val="50.475*132.65"/>
  <p:tag name="KSO_WM_SLIDE_LAYOUT" val="a_d_l"/>
  <p:tag name="KSO_WM_SLIDE_LAYOUT_CNT" val="1_1_1"/>
  <p:tag name="KSO_WM_SPECIAL_SOURCE" val="bdnull"/>
  <p:tag name="KSO_WM_DIAGRAM_GROUP_CODE" val="l1-1"/>
  <p:tag name="KSO_WM_SLIDE_DIAGTYPE" val="l"/>
</p:tagLst>
</file>

<file path=ppt/tags/tag51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3231_1*l_h_i*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46777344,&quot;left&quot;:108.02290590781868,&quot;top&quot;:125.01921388160527,&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519.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3231_1*l_h_f*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46777344,&quot;left&quot;:108.02290590781868,&quot;top&quot;:125.01921388160527,&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文字是您思想的提炼，请言简意赅的阐述观点。单击此处添加正文，文字是您思想的提炼。单击此处添加正文，文字是您思想的提炼，请言简意赅的阐述观点。"/>
  <p:tag name="KSO_WM_UNIT_TEXT_FILL_FORE_SCHEMECOLOR_INDEX" val="1"/>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1_1"/>
  <p:tag name="KSO_WM_UNIT_ID" val="diagram20233231_1*l_h_a*1_1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71.7520446777344,&quot;left&quot;:108.02290590781868,&quot;top&quot;:125.01921388160527,&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Lst>
</file>

<file path=ppt/tags/tag52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3231_1*l_h_i*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46777344,&quot;left&quot;:108.02290590781868,&quot;top&quot;:125.01921388160527,&quot;width&quot;:743.9749755859375}"/>
  <p:tag name="KSO_WM_DIAGRAM_COLOR_MATCH_VALUE" val="{&quot;shape&quot;:{&quot;fill&quot;:{&quot;type&quot;:0},&quot;glow&quot;:{&quot;colorType&quot;:0},&quot;line&quot;:{&quot;solidLine&quot;:{&quot;brightness&quot;:0,&quot;colorType&quot;:1,&quot;foreColorIndex&quot;:5,&quot;transparency&quot;:0.5},&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Lst>
</file>

<file path=ppt/tags/tag522.xml><?xml version="1.0" encoding="utf-8"?>
<p:tagLst xmlns:p="http://schemas.openxmlformats.org/presentationml/2006/main">
  <p:tag name="KSO_WM_DIAGRAM_VERSION" val="3"/>
  <p:tag name="KSO_WM_DIAGRAM_COLOR_TRICK" val="1"/>
  <p:tag name="KSO_WM_DIAGRAM_COLOR_TEXT_CAN_REMOVE" val="n"/>
  <p:tag name="KSO_WM_UNIT_SUBTYPE" val="a"/>
  <p:tag name="KSO_WM_UNIT_NOCLEAR" val="0"/>
  <p:tag name="KSO_WM_UNIT_VALUE" val="80"/>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3231_1*l_h_f*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46777344,&quot;left&quot;:108.02290590781868,&quot;top&quot;:125.01921388160527,&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UNIT_TEXT_LAYER_COUNT" val="1"/>
  <p:tag name="KSO_WM_BEAUTIFY_FLAG" val="#wm#"/>
  <p:tag name="KSO_WM_UNIT_PRESET_TEXT" val="请单击此处添加正文具体内容，文字是您思想的提炼，请言简意赅的阐述观点。单击此处添加正文，文字是您思想的提炼。单击此处添加正文，文字是您思想的提炼。"/>
  <p:tag name="KSO_WM_UNIT_TEXT_FILL_FORE_SCHEMECOLOR_INDEX" val="1"/>
  <p:tag name="KSO_WM_UNIT_TEXT_FILL_TYPE" val="1"/>
</p:tagLst>
</file>

<file path=ppt/tags/tag5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l_h_a"/>
  <p:tag name="KSO_WM_UNIT_INDEX" val="1_2_1"/>
  <p:tag name="KSO_WM_UNIT_ID" val="diagram20233231_1*l_h_a*1_2_1"/>
  <p:tag name="KSO_WM_TEMPLATE_CATEGORY" val="diagram"/>
  <p:tag name="KSO_WM_TEMPLATE_INDEX" val="20233231"/>
  <p:tag name="KSO_WM_UNIT_LAYERLEVEL" val="1_1_1"/>
  <p:tag name="KSO_WM_TAG_VERSION" val="3.0"/>
  <p:tag name="KSO_WM_UNIT_TEXT_FILL_FORE_SCHEMECOLOR_INDEX_BRIGHTNESS" val="0.15"/>
  <p:tag name="KSO_WM_DIAGRAM_VERSION" val="3"/>
  <p:tag name="KSO_WM_DIAGRAM_COLOR_TRICK" val="1"/>
  <p:tag name="KSO_WM_DIAGRAM_COLOR_TEXT_CAN_REMOVE" val="n"/>
  <p:tag name="KSO_WM_DIAGRAM_GROUP_CODE" val="l1-1"/>
  <p:tag name="KSO_WM_DIAGRAM_MAX_ITEMCNT" val="2"/>
  <p:tag name="KSO_WM_DIAGRAM_MIN_ITEMCNT" val="2"/>
  <p:tag name="KSO_WM_DIAGRAM_VIRTUALLY_FRAME" val="{&quot;height&quot;:371.7520446777344,&quot;left&quot;:108.02290590781868,&quot;top&quot;:125.01921388160527,&quot;width&quot;:743.9749755859375}"/>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TYPE" val="1"/>
  <p:tag name="KSO_WM_BEAUTIFY_FLAG" val="#wm#"/>
  <p:tag name="KSO_WM_UNIT_PRESET_TEXT" val="添加项标题"/>
  <p:tag name="KSO_WM_UNIT_TEXT_FILL_FORE_SCHEMECOLOR_INDEX" val="1"/>
  <p:tag name="KSO_WM_UNIT_TEXT_FILL_TYPE" val="1"/>
</p:tagLst>
</file>

<file path=ppt/tags/tag524.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2_1"/>
  <p:tag name="KSO_WM_UNIT_ID" val="diagram20233231_1*l_h_d*1_2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46777344,&quot;left&quot;:108.02290590781868,&quot;top&quot;:125.01921388160527,&quot;width&quot;:743.974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1752497291490_188.1_dee3958498e3-slide-21"/>
</p:tagLst>
</file>

<file path=ppt/tags/tag525.xml><?xml version="1.0" encoding="utf-8"?>
<p:tagLst xmlns:p="http://schemas.openxmlformats.org/presentationml/2006/main">
  <p:tag name="KSO_WM_DIAGRAM_VERSION" val="3"/>
  <p:tag name="KSO_WM_DIAGRAM_COLOR_TRICK" val="1"/>
  <p:tag name="KSO_WM_DIAGRAM_COLOR_TEXT_CAN_REMOVE" val="n"/>
  <p:tag name="KSO_WM_UNIT_VALUE" val="471*471"/>
  <p:tag name="KSO_WM_UNIT_HIGHLIGHT" val="0"/>
  <p:tag name="KSO_WM_UNIT_COMPATIBLE" val="0"/>
  <p:tag name="KSO_WM_UNIT_DIAGRAM_ISNUMVISUAL" val="0"/>
  <p:tag name="KSO_WM_UNIT_DIAGRAM_ISREFERUNIT" val="0"/>
  <p:tag name="KSO_WM_DIAGRAM_GROUP_CODE" val="l1-1"/>
  <p:tag name="KSO_WM_UNIT_TYPE" val="l_h_d"/>
  <p:tag name="KSO_WM_UNIT_INDEX" val="1_1_1"/>
  <p:tag name="KSO_WM_UNIT_ID" val="diagram20233231_1*l_h_d*1_1_1"/>
  <p:tag name="KSO_WM_TEMPLATE_CATEGORY" val="diagram"/>
  <p:tag name="KSO_WM_TEMPLATE_INDEX" val="20233231"/>
  <p:tag name="KSO_WM_UNIT_LAYERLEVEL" val="1_1_1"/>
  <p:tag name="KSO_WM_TAG_VERSION" val="3.0"/>
  <p:tag name="KSO_WM_DIAGRAM_MAX_ITEMCNT" val="2"/>
  <p:tag name="KSO_WM_DIAGRAM_MIN_ITEMCNT" val="2"/>
  <p:tag name="KSO_WM_DIAGRAM_VIRTUALLY_FRAME" val="{&quot;height&quot;:371.7520446777344,&quot;left&quot;:108.02290590781868,&quot;top&quot;:125.01921388160527,&quot;width&quot;:743.9749755859375}"/>
  <p:tag name="KSO_WM_DIAGRAM_COLOR_MATCH_VALUE" val="{&quot;shape&quot;:{&quot;fill&quot;:{&quot;solid&quot;:{&quot;brightness&quot;:0,&quot;colorType&quot;:1,&quot;foreColorIndex&quot;:5,&quot;transparency&quot;:0},&quot;type&quot;:1},&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glow&quot;:{},&quot;line&quot;:{},&quot;shadow&quot;:{},&quot;threeD&quot;:{}}}"/>
  <p:tag name="KSO_WM_UNIT_PICTURE_SUBTYPE" val="b"/>
  <p:tag name="KSO_WM_BEAUTIFY_FLAG" val="#wm#"/>
  <p:tag name="KSO_WM_UNIT_FILL_TYPE" val="1"/>
  <p:tag name="KSO_WM_UNIT_FILL_FORE_SCHEMECOLOR_INDEX" val="5"/>
  <p:tag name="KSO_WM_UNIT_FILL_FORE_SCHEMECOLOR_INDEX_BRIGHTNESS" val="0"/>
  <p:tag name="KSO_WM_UNIT_LINE_FORE_SCHEMECOLOR_INDEX" val="5"/>
  <p:tag name="MH_PIC_SOURCE_TYPE" val="ai_match*VCG41N1319778672**1752497291490_188.1_dee3958498e3-slide-21"/>
</p:tagLst>
</file>

<file path=ppt/tags/tag526.xml><?xml version="1.0" encoding="utf-8"?>
<p:tagLst xmlns:p="http://schemas.openxmlformats.org/presentationml/2006/main">
  <p:tag name="KSO_WM_UNIT_TYPE" val="a"/>
  <p:tag name="KSO_WM_UNIT_INDEX" val="1"/>
  <p:tag name="KSO_WM_BEAUTIFY_FLAG" val="#wm#"/>
  <p:tag name="KSO_WM_TAG_VERSION" val="3.0"/>
  <p:tag name="KSO_WM_UNIT_ID" val="custom27518_8*a*1"/>
  <p:tag name="KSO_WM_UNIT_LAYERLEVEL" val="1"/>
  <p:tag name="KSO_WM_TEMPLATE_INDEX" val="27518"/>
  <p:tag name="KSO_WM_TEMPLATE_CATEGORY" val="custom"/>
</p:tagLst>
</file>

<file path=ppt/tags/tag527.xml><?xml version="1.0" encoding="utf-8"?>
<p:tagLst xmlns:p="http://schemas.openxmlformats.org/presentationml/2006/main">
  <p:tag name="KSO_WM_SLIDE_ID" val="diagram20233231_1"/>
  <p:tag name="KSO_WM_TEMPLATE_SUBCATEGORY" val="0"/>
  <p:tag name="KSO_WM_TEMPLATE_MASTER_TYPE" val="0"/>
  <p:tag name="KSO_WM_TEMPLATE_COLOR_TYPE" val="0"/>
  <p:tag name="KSO_WM_SLIDE_TYPE" val="text"/>
  <p:tag name="KSO_WM_SLIDE_SUBTYPE" val="diag"/>
  <p:tag name="KSO_WM_SLIDE_ITEM_CNT" val="2"/>
  <p:tag name="KSO_WM_SLIDE_INDEX" val="1"/>
  <p:tag name="KSO_WM_TAG_VERSION" val="3.0"/>
  <p:tag name="KSO_WM_BEAUTIFY_FLAG" val="#wm#"/>
  <p:tag name="KSO_WM_TEMPLATE_CATEGORY" val="diagram"/>
  <p:tag name="KSO_WM_TEMPLATE_INDEX" val="20233231"/>
  <p:tag name="KSO_WM_SLIDE_LAYOUT" val="a_l"/>
  <p:tag name="KSO_WM_SLIDE_LAYOUT_CNT" val="1_1"/>
  <p:tag name="KSO_WM_TEMPLATE_THUMBS_INDEX" val="1、4、7、12、13、14、15、16、17、18、20、24、25、28、33、36、40、43、44"/>
  <p:tag name="KSO_WM_DIAGRAM_GROUP_CODE" val="l1-1"/>
  <p:tag name="KSO_WM_SLIDE_DIAGTYPE" val="l"/>
  <p:tag name="KSO_WM_SLIDE_SIZE" val="743.975*371.752"/>
  <p:tag name="KSO_WM_SLIDE_POSITION" val="108.013*125.029"/>
</p:tagLst>
</file>

<file path=ppt/tags/tag528.xml><?xml version="1.0" encoding="utf-8"?>
<p:tagLst xmlns:p="http://schemas.openxmlformats.org/presentationml/2006/main">
  <p:tag name="KSO_WM_UNIT_ISCONTENTSTITLE" val="0"/>
  <p:tag name="KSO_WM_UNIT_ISNUMDGMTITLE" val="0"/>
  <p:tag name="KSO_WM_UNIT_NOCLEAR" val="0"/>
  <p:tag name="KSO_WM_UNIT_VALUE" val="30"/>
  <p:tag name="KSO_WM_UNIT_HIGHLIGHT" val="0"/>
  <p:tag name="KSO_WM_UNIT_COMPATIBLE" val="0"/>
  <p:tag name="KSO_WM_UNIT_DIAGRAM_ISNUMVISUAL" val="0"/>
  <p:tag name="KSO_WM_UNIT_DIAGRAM_ISREFERUNIT" val="0"/>
  <p:tag name="KSO_WM_UNIT_TYPE" val="a"/>
  <p:tag name="KSO_WM_UNIT_INDEX" val="1"/>
  <p:tag name="KSO_WM_UNIT_ID" val="custom27518_9*a*1"/>
  <p:tag name="KSO_WM_TEMPLATE_CATEGORY" val="custom"/>
  <p:tag name="KSO_WM_TEMPLATE_INDEX" val="27518"/>
  <p:tag name="KSO_WM_UNIT_LAYERLEVEL" val="1"/>
  <p:tag name="KSO_WM_TAG_VERSION" val="3.0"/>
  <p:tag name="KSO_WM_BEAUTIFY_FLAG" val="#wm#"/>
  <p:tag name="KSO_WM_UNIT_PRESET_TEXT" val="感谢观看"/>
  <p:tag name="KSO_WM_UNIT_SUBTYPE" val=""/>
</p:tagLst>
</file>

<file path=ppt/tags/tag529.xml><?xml version="1.0" encoding="utf-8"?>
<p:tagLst xmlns:p="http://schemas.openxmlformats.org/presentationml/2006/main">
  <p:tag name="KSO_WM_SLIDE_TYPE" val="endPage"/>
  <p:tag name="KSO_WM_TEMPLATE_INDEX" val="27518"/>
  <p:tag name="KSO_WM_SLIDE_THEME_ID" val="20241152"/>
  <p:tag name="KSO_WM_SLIDE_INDEX" val="9"/>
  <p:tag name="KSO_WM_BEAUTIFY_FLAG" val="#wm#"/>
  <p:tag name="KSO_WM_TEMPLATE_CATEGORY" val="custom"/>
  <p:tag name="KSO_WM_TEMPLATE_SUBCATEGORY" val="29"/>
  <p:tag name="KSO_WM_TAG_VERSION" val="3.0"/>
  <p:tag name="KSO_WM_TEMPLATE_COLOR_TYPE" val="0"/>
  <p:tag name="KSO_WM_SLIDE_SUBTYPE" val="pureTxt"/>
  <p:tag name="KSO_WM_SLIDE_ID" val="custom27518_9"/>
  <p:tag name="KSO_WM_SLIDE_LAYOUT" val="a_f"/>
  <p:tag name="KSO_WM_SLIDE_LAYOUT_CNT" val="1_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0.xml><?xml version="1.0" encoding="utf-8"?>
<p:tagLst xmlns:p="http://schemas.openxmlformats.org/presentationml/2006/main">
  <p:tag name="KSO_WM_PRESENTATION_SOURCE" val="WPPAIGeneratePPT"/>
  <p:tag name="resource_record_key" val="{&quot;10&quot;:[50001492],&quot;65&quot;:[20233314]}"/>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ID" val="_1**"/>
  <p:tag name="KSO_WM_BEAUTIFY_FLAG" val="#wm#"/>
  <p:tag name="KSO_WM_TAG_VERSION" val="3.0"/>
  <p:tag name="KSO_WM_UNIT_LAYERLEVEL" val="1"/>
  <p:tag name="KSO_WM_TEMPLATE_INDEX" val="27518"/>
  <p:tag name="KSO_WM_TEMPLATE_CATEGORY" val="custom"/>
</p:tagLst>
</file>

<file path=ppt/tags/tag64.xml><?xml version="1.0" encoding="utf-8"?>
<p:tagLst xmlns:p="http://schemas.openxmlformats.org/presentationml/2006/main">
  <p:tag name="KSO_WM_UNIT_ID" val="_1**"/>
  <p:tag name="KSO_WM_BEAUTIFY_FLAG" val="#wm#"/>
  <p:tag name="KSO_WM_TAG_VERSION" val="3.0"/>
  <p:tag name="KSO_WM_UNIT_LAYERLEVEL" val="1"/>
  <p:tag name="KSO_WM_TEMPLATE_INDEX" val="27518"/>
  <p:tag name="KSO_WM_TEMPLATE_CATEGORY" val="custom"/>
</p:tagLst>
</file>

<file path=ppt/tags/tag65.xml><?xml version="1.0" encoding="utf-8"?>
<p:tagLst xmlns:p="http://schemas.openxmlformats.org/presentationml/2006/main">
  <p:tag name="KSO_WM_UNIT_ID" val="_1**"/>
  <p:tag name="KSO_WM_BEAUTIFY_FLAG" val="#wm#"/>
  <p:tag name="KSO_WM_TAG_VERSION" val="3.0"/>
  <p:tag name="KSO_WM_UNIT_LAYERLEVEL" val="1"/>
  <p:tag name="KSO_WM_TEMPLATE_INDEX" val="27518"/>
  <p:tag name="KSO_WM_TEMPLATE_CATEGORY" val="custom"/>
</p:tagLst>
</file>

<file path=ppt/tags/tag66.xml><?xml version="1.0" encoding="utf-8"?>
<p:tagLst xmlns:p="http://schemas.openxmlformats.org/presentationml/2006/main">
  <p:tag name="KSO_WM_UNIT_ID" val="_1**"/>
  <p:tag name="KSO_WM_BEAUTIFY_FLAG" val="#wm#"/>
  <p:tag name="KSO_WM_TAG_VERSION" val="3.0"/>
  <p:tag name="KSO_WM_UNIT_LAYERLEVEL" val="1"/>
  <p:tag name="KSO_WM_TEMPLATE_INDEX" val="27518"/>
  <p:tag name="KSO_WM_TEMPLATE_CATEGORY" val="custom"/>
</p:tagLst>
</file>

<file path=ppt/tags/tag67.xml><?xml version="1.0" encoding="utf-8"?>
<p:tagLst xmlns:p="http://schemas.openxmlformats.org/presentationml/2006/main">
  <p:tag name="KSO_WM_UNIT_ID" val="_1**"/>
  <p:tag name="KSO_WM_BEAUTIFY_FLAG" val="#wm#"/>
  <p:tag name="KSO_WM_TAG_VERSION" val="3.0"/>
  <p:tag name="KSO_WM_UNIT_LAYERLEVEL" val="1"/>
  <p:tag name="KSO_WM_TEMPLATE_INDEX" val="27518"/>
  <p:tag name="KSO_WM_TEMPLATE_CATEGORY" val="custom"/>
</p:tagLst>
</file>

<file path=ppt/tags/tag68.xml><?xml version="1.0" encoding="utf-8"?>
<p:tagLst xmlns:p="http://schemas.openxmlformats.org/presentationml/2006/main">
  <p:tag name="KSO_WM_UNIT_ID" val="_1**"/>
  <p:tag name="KSO_WM_BEAUTIFY_FLAG" val="#wm#"/>
  <p:tag name="KSO_WM_TAG_VERSION" val="3.0"/>
  <p:tag name="KSO_WM_UNIT_LAYERLEVEL" val="1"/>
  <p:tag name="KSO_WM_TEMPLATE_INDEX" val="27518"/>
  <p:tag name="KSO_WM_TEMPLATE_CATEGORY" val="custom"/>
</p:tagLst>
</file>

<file path=ppt/tags/tag69.xml><?xml version="1.0" encoding="utf-8"?>
<p:tagLst xmlns:p="http://schemas.openxmlformats.org/presentationml/2006/main">
  <p:tag name="KSO_WM_UNIT_ID" val="_2**"/>
  <p:tag name="KSO_WM_BEAUTIFY_FLAG" val="#wm#"/>
  <p:tag name="KSO_WM_TAG_VERSION" val="3.0"/>
  <p:tag name="KSO_WM_UNIT_LAYERLEVEL" val="1"/>
  <p:tag name="KSO_WM_TEMPLATE_INDEX" val="27518"/>
  <p:tag name="KSO_WM_TEMPLATE_CATEGORY" val="custo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UNIT_ID" val="_2**"/>
  <p:tag name="KSO_WM_BEAUTIFY_FLAG" val="#wm#"/>
  <p:tag name="KSO_WM_TAG_VERSION" val="3.0"/>
  <p:tag name="KSO_WM_UNIT_LAYERLEVEL" val="1"/>
  <p:tag name="KSO_WM_TEMPLATE_INDEX" val="27518"/>
  <p:tag name="KSO_WM_TEMPLATE_CATEGORY" val="custom"/>
</p:tagLst>
</file>

<file path=ppt/tags/tag71.xml><?xml version="1.0" encoding="utf-8"?>
<p:tagLst xmlns:p="http://schemas.openxmlformats.org/presentationml/2006/main">
  <p:tag name="KSO_WM_UNIT_ID" val="_2**"/>
  <p:tag name="KSO_WM_BEAUTIFY_FLAG" val="#wm#"/>
  <p:tag name="KSO_WM_TAG_VERSION" val="3.0"/>
  <p:tag name="KSO_WM_UNIT_LAYERLEVEL" val="1"/>
  <p:tag name="KSO_WM_TEMPLATE_INDEX" val="27518"/>
  <p:tag name="KSO_WM_TEMPLATE_CATEGORY" val="custom"/>
</p:tagLst>
</file>

<file path=ppt/tags/tag72.xml><?xml version="1.0" encoding="utf-8"?>
<p:tagLst xmlns:p="http://schemas.openxmlformats.org/presentationml/2006/main">
  <p:tag name="KSO_WM_UNIT_ID" val="_2**"/>
  <p:tag name="KSO_WM_BEAUTIFY_FLAG" val="#wm#"/>
  <p:tag name="KSO_WM_TAG_VERSION" val="3.0"/>
  <p:tag name="KSO_WM_UNIT_LAYERLEVEL" val="1"/>
  <p:tag name="KSO_WM_TEMPLATE_INDEX" val="27518"/>
  <p:tag name="KSO_WM_TEMPLATE_CATEGORY" val="custom"/>
</p:tagLst>
</file>

<file path=ppt/tags/tag73.xml><?xml version="1.0" encoding="utf-8"?>
<p:tagLst xmlns:p="http://schemas.openxmlformats.org/presentationml/2006/main">
  <p:tag name="KSO_WM_UNIT_ID" val="_2**"/>
  <p:tag name="KSO_WM_BEAUTIFY_FLAG" val="#wm#"/>
  <p:tag name="KSO_WM_TAG_VERSION" val="3.0"/>
  <p:tag name="KSO_WM_UNIT_LAYERLEVEL" val="1"/>
  <p:tag name="KSO_WM_TEMPLATE_INDEX" val="27518"/>
  <p:tag name="KSO_WM_TEMPLATE_CATEGORY" val="custom"/>
</p:tagLst>
</file>

<file path=ppt/tags/tag74.xml><?xml version="1.0" encoding="utf-8"?>
<p:tagLst xmlns:p="http://schemas.openxmlformats.org/presentationml/2006/main">
  <p:tag name="KSO_WM_UNIT_ID" val="_3**"/>
  <p:tag name="KSO_WM_BEAUTIFY_FLAG" val="#wm#"/>
  <p:tag name="KSO_WM_TAG_VERSION" val="3.0"/>
  <p:tag name="KSO_WM_UNIT_LAYERLEVEL" val="1"/>
  <p:tag name="KSO_WM_TEMPLATE_INDEX" val="27518"/>
  <p:tag name="KSO_WM_TEMPLATE_CATEGORY" val="custom"/>
</p:tagLst>
</file>

<file path=ppt/tags/tag75.xml><?xml version="1.0" encoding="utf-8"?>
<p:tagLst xmlns:p="http://schemas.openxmlformats.org/presentationml/2006/main">
  <p:tag name="KSO_WM_UNIT_ID" val="_3**"/>
  <p:tag name="KSO_WM_BEAUTIFY_FLAG" val="#wm#"/>
  <p:tag name="KSO_WM_TAG_VERSION" val="3.0"/>
  <p:tag name="KSO_WM_UNIT_LAYERLEVEL" val="1"/>
  <p:tag name="KSO_WM_TEMPLATE_INDEX" val="27518"/>
  <p:tag name="KSO_WM_TEMPLATE_CATEGORY" val="custom"/>
</p:tagLst>
</file>

<file path=ppt/tags/tag76.xml><?xml version="1.0" encoding="utf-8"?>
<p:tagLst xmlns:p="http://schemas.openxmlformats.org/presentationml/2006/main">
  <p:tag name="KSO_WM_UNIT_ID" val="_3**"/>
  <p:tag name="KSO_WM_BEAUTIFY_FLAG" val="#wm#"/>
  <p:tag name="KSO_WM_TAG_VERSION" val="3.0"/>
  <p:tag name="KSO_WM_UNIT_LAYERLEVEL" val="1"/>
  <p:tag name="KSO_WM_TEMPLATE_INDEX" val="27518"/>
  <p:tag name="KSO_WM_TEMPLATE_CATEGORY" val="custom"/>
</p:tagLst>
</file>

<file path=ppt/tags/tag77.xml><?xml version="1.0" encoding="utf-8"?>
<p:tagLst xmlns:p="http://schemas.openxmlformats.org/presentationml/2006/main">
  <p:tag name="KSO_WM_UNIT_ID" val="_3**"/>
  <p:tag name="KSO_WM_BEAUTIFY_FLAG" val="#wm#"/>
  <p:tag name="KSO_WM_TAG_VERSION" val="3.0"/>
  <p:tag name="KSO_WM_UNIT_LAYERLEVEL" val="1"/>
  <p:tag name="KSO_WM_TEMPLATE_INDEX" val="27518"/>
  <p:tag name="KSO_WM_TEMPLATE_CATEGORY" val="custom"/>
</p:tagLst>
</file>

<file path=ppt/tags/tag78.xml><?xml version="1.0" encoding="utf-8"?>
<p:tagLst xmlns:p="http://schemas.openxmlformats.org/presentationml/2006/main">
  <p:tag name="KSO_WM_UNIT_ID" val="_3**"/>
  <p:tag name="KSO_WM_BEAUTIFY_FLAG" val="#wm#"/>
  <p:tag name="KSO_WM_TAG_VERSION" val="3.0"/>
  <p:tag name="KSO_WM_UNIT_LAYERLEVEL" val="1"/>
  <p:tag name="KSO_WM_TEMPLATE_INDEX" val="27518"/>
  <p:tag name="KSO_WM_TEMPLATE_CATEGORY" val="custom"/>
</p:tagLst>
</file>

<file path=ppt/tags/tag79.xml><?xml version="1.0" encoding="utf-8"?>
<p:tagLst xmlns:p="http://schemas.openxmlformats.org/presentationml/2006/main">
  <p:tag name="KSO_WM_UNIT_ID" val="_4**"/>
  <p:tag name="KSO_WM_BEAUTIFY_FLAG" val="#wm#"/>
  <p:tag name="KSO_WM_TAG_VERSION" val="3.0"/>
  <p:tag name="KSO_WM_UNIT_LAYERLEVEL" val="1"/>
  <p:tag name="KSO_WM_TEMPLATE_INDEX" val="27518"/>
  <p:tag name="KSO_WM_TEMPLATE_CATEGORY" val="custo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ID" val="_4**"/>
  <p:tag name="KSO_WM_BEAUTIFY_FLAG" val="#wm#"/>
  <p:tag name="KSO_WM_TAG_VERSION" val="3.0"/>
  <p:tag name="KSO_WM_UNIT_LAYERLEVEL" val="1"/>
  <p:tag name="KSO_WM_TEMPLATE_INDEX" val="27518"/>
  <p:tag name="KSO_WM_TEMPLATE_CATEGORY" val="custom"/>
</p:tagLst>
</file>

<file path=ppt/tags/tag81.xml><?xml version="1.0" encoding="utf-8"?>
<p:tagLst xmlns:p="http://schemas.openxmlformats.org/presentationml/2006/main">
  <p:tag name="KSO_WM_UNIT_ID" val="_4**"/>
  <p:tag name="KSO_WM_BEAUTIFY_FLAG" val="#wm#"/>
  <p:tag name="KSO_WM_TAG_VERSION" val="3.0"/>
  <p:tag name="KSO_WM_UNIT_LAYERLEVEL" val="1"/>
  <p:tag name="KSO_WM_TEMPLATE_INDEX" val="27518"/>
  <p:tag name="KSO_WM_TEMPLATE_CATEGORY" val="custom"/>
</p:tagLst>
</file>

<file path=ppt/tags/tag82.xml><?xml version="1.0" encoding="utf-8"?>
<p:tagLst xmlns:p="http://schemas.openxmlformats.org/presentationml/2006/main">
  <p:tag name="KSO_WM_UNIT_ID" val="_4**"/>
  <p:tag name="KSO_WM_BEAUTIFY_FLAG" val="#wm#"/>
  <p:tag name="KSO_WM_TAG_VERSION" val="3.0"/>
  <p:tag name="KSO_WM_UNIT_LAYERLEVEL" val="1"/>
  <p:tag name="KSO_WM_TEMPLATE_INDEX" val="27518"/>
  <p:tag name="KSO_WM_TEMPLATE_CATEGORY" val="custom"/>
</p:tagLst>
</file>

<file path=ppt/tags/tag83.xml><?xml version="1.0" encoding="utf-8"?>
<p:tagLst xmlns:p="http://schemas.openxmlformats.org/presentationml/2006/main">
  <p:tag name="KSO_WM_UNIT_ID" val="_4**"/>
  <p:tag name="KSO_WM_BEAUTIFY_FLAG" val="#wm#"/>
  <p:tag name="KSO_WM_TAG_VERSION" val="3.0"/>
  <p:tag name="KSO_WM_UNIT_LAYERLEVEL" val="1"/>
  <p:tag name="KSO_WM_TEMPLATE_INDEX" val="27518"/>
  <p:tag name="KSO_WM_TEMPLATE_CATEGORY" val="custom"/>
</p:tagLst>
</file>

<file path=ppt/tags/tag84.xml><?xml version="1.0" encoding="utf-8"?>
<p:tagLst xmlns:p="http://schemas.openxmlformats.org/presentationml/2006/main">
  <p:tag name="KSO_WM_UNIT_ID" val="_4**"/>
  <p:tag name="KSO_WM_BEAUTIFY_FLAG" val="#wm#"/>
  <p:tag name="KSO_WM_TAG_VERSION" val="3.0"/>
  <p:tag name="KSO_WM_UNIT_LAYERLEVEL" val="1"/>
  <p:tag name="KSO_WM_TEMPLATE_INDEX" val="27518"/>
  <p:tag name="KSO_WM_TEMPLATE_CATEGORY" val="custom"/>
</p:tagLst>
</file>

<file path=ppt/tags/tag85.xml><?xml version="1.0" encoding="utf-8"?>
<p:tagLst xmlns:p="http://schemas.openxmlformats.org/presentationml/2006/main">
  <p:tag name="KSO_WM_UNIT_ID" val="_5**"/>
  <p:tag name="KSO_WM_BEAUTIFY_FLAG" val="#wm#"/>
  <p:tag name="KSO_WM_TAG_VERSION" val="3.0"/>
  <p:tag name="KSO_WM_UNIT_LAYERLEVEL" val="1"/>
  <p:tag name="KSO_WM_TEMPLATE_INDEX" val="27518"/>
  <p:tag name="KSO_WM_TEMPLATE_CATEGORY" val="custom"/>
</p:tagLst>
</file>

<file path=ppt/tags/tag86.xml><?xml version="1.0" encoding="utf-8"?>
<p:tagLst xmlns:p="http://schemas.openxmlformats.org/presentationml/2006/main">
  <p:tag name="KSO_WM_UNIT_ID" val="_5**"/>
  <p:tag name="KSO_WM_BEAUTIFY_FLAG" val="#wm#"/>
  <p:tag name="KSO_WM_TAG_VERSION" val="3.0"/>
  <p:tag name="KSO_WM_UNIT_LAYERLEVEL" val="1"/>
  <p:tag name="KSO_WM_TEMPLATE_INDEX" val="27518"/>
  <p:tag name="KSO_WM_TEMPLATE_CATEGORY" val="custom"/>
</p:tagLst>
</file>

<file path=ppt/tags/tag87.xml><?xml version="1.0" encoding="utf-8"?>
<p:tagLst xmlns:p="http://schemas.openxmlformats.org/presentationml/2006/main">
  <p:tag name="KSO_WM_UNIT_ID" val="_5**"/>
  <p:tag name="KSO_WM_BEAUTIFY_FLAG" val="#wm#"/>
  <p:tag name="KSO_WM_TAG_VERSION" val="3.0"/>
  <p:tag name="KSO_WM_UNIT_LAYERLEVEL" val="1"/>
  <p:tag name="KSO_WM_TEMPLATE_INDEX" val="27518"/>
  <p:tag name="KSO_WM_TEMPLATE_CATEGORY" val="custom"/>
</p:tagLst>
</file>

<file path=ppt/tags/tag88.xml><?xml version="1.0" encoding="utf-8"?>
<p:tagLst xmlns:p="http://schemas.openxmlformats.org/presentationml/2006/main">
  <p:tag name="KSO_WM_UNIT_ID" val="_5**"/>
  <p:tag name="KSO_WM_BEAUTIFY_FLAG" val="#wm#"/>
  <p:tag name="KSO_WM_TAG_VERSION" val="3.0"/>
  <p:tag name="KSO_WM_UNIT_LAYERLEVEL" val="1"/>
  <p:tag name="KSO_WM_TEMPLATE_INDEX" val="27518"/>
  <p:tag name="KSO_WM_TEMPLATE_CATEGORY" val="custom"/>
</p:tagLst>
</file>

<file path=ppt/tags/tag89.xml><?xml version="1.0" encoding="utf-8"?>
<p:tagLst xmlns:p="http://schemas.openxmlformats.org/presentationml/2006/main">
  <p:tag name="KSO_WM_UNIT_ID" val="_5**"/>
  <p:tag name="KSO_WM_BEAUTIFY_FLAG" val="#wm#"/>
  <p:tag name="KSO_WM_TAG_VERSION" val="3.0"/>
  <p:tag name="KSO_WM_UNIT_LAYERLEVEL" val="1"/>
  <p:tag name="KSO_WM_TEMPLATE_INDEX" val="27518"/>
  <p:tag name="KSO_WM_TEMPLATE_CATEGORY" val="custo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UNIT_ID" val="_5**"/>
  <p:tag name="KSO_WM_BEAUTIFY_FLAG" val="#wm#"/>
  <p:tag name="KSO_WM_TAG_VERSION" val="3.0"/>
  <p:tag name="KSO_WM_UNIT_LAYERLEVEL" val="1"/>
  <p:tag name="KSO_WM_TEMPLATE_INDEX" val="27518"/>
  <p:tag name="KSO_WM_TEMPLATE_CATEGORY" val="custom"/>
</p:tagLst>
</file>

<file path=ppt/tags/tag91.xml><?xml version="1.0" encoding="utf-8"?>
<p:tagLst xmlns:p="http://schemas.openxmlformats.org/presentationml/2006/main">
  <p:tag name="KSO_WM_UNIT_ID" val="_5**"/>
  <p:tag name="KSO_WM_BEAUTIFY_FLAG" val="#wm#"/>
  <p:tag name="KSO_WM_TAG_VERSION" val="3.0"/>
  <p:tag name="KSO_WM_UNIT_LAYERLEVEL" val="1"/>
  <p:tag name="KSO_WM_TEMPLATE_INDEX" val="27518"/>
  <p:tag name="KSO_WM_TEMPLATE_CATEGORY" val="custom"/>
</p:tagLst>
</file>

<file path=ppt/tags/tag92.xml><?xml version="1.0" encoding="utf-8"?>
<p:tagLst xmlns:p="http://schemas.openxmlformats.org/presentationml/2006/main">
  <p:tag name="KSO_WM_UNIT_ID" val="_5**"/>
  <p:tag name="KSO_WM_BEAUTIFY_FLAG" val="#wm#"/>
  <p:tag name="KSO_WM_TAG_VERSION" val="3.0"/>
  <p:tag name="KSO_WM_UNIT_LAYERLEVEL" val="1"/>
  <p:tag name="KSO_WM_TEMPLATE_INDEX" val="27518"/>
  <p:tag name="KSO_WM_TEMPLATE_CATEGORY" val="custom"/>
</p:tagLst>
</file>

<file path=ppt/tags/tag93.xml><?xml version="1.0" encoding="utf-8"?>
<p:tagLst xmlns:p="http://schemas.openxmlformats.org/presentationml/2006/main">
  <p:tag name="KSO_WM_UNIT_ID" val="_6**"/>
  <p:tag name="KSO_WM_BEAUTIFY_FLAG" val="#wm#"/>
  <p:tag name="KSO_WM_TAG_VERSION" val="3.0"/>
  <p:tag name="KSO_WM_UNIT_LAYERLEVEL" val="1"/>
  <p:tag name="KSO_WM_TEMPLATE_INDEX" val="27518"/>
  <p:tag name="KSO_WM_TEMPLATE_CATEGORY" val="custom"/>
</p:tagLst>
</file>

<file path=ppt/tags/tag94.xml><?xml version="1.0" encoding="utf-8"?>
<p:tagLst xmlns:p="http://schemas.openxmlformats.org/presentationml/2006/main">
  <p:tag name="KSO_WM_UNIT_ID" val="_6**"/>
  <p:tag name="KSO_WM_BEAUTIFY_FLAG" val="#wm#"/>
  <p:tag name="KSO_WM_TAG_VERSION" val="3.0"/>
  <p:tag name="KSO_WM_UNIT_LAYERLEVEL" val="1"/>
  <p:tag name="KSO_WM_TEMPLATE_INDEX" val="27518"/>
  <p:tag name="KSO_WM_TEMPLATE_CATEGORY" val="custom"/>
</p:tagLst>
</file>

<file path=ppt/tags/tag95.xml><?xml version="1.0" encoding="utf-8"?>
<p:tagLst xmlns:p="http://schemas.openxmlformats.org/presentationml/2006/main">
  <p:tag name="KSO_WM_UNIT_ID" val="_6**"/>
  <p:tag name="KSO_WM_BEAUTIFY_FLAG" val="#wm#"/>
  <p:tag name="KSO_WM_TAG_VERSION" val="3.0"/>
  <p:tag name="KSO_WM_UNIT_LAYERLEVEL" val="1"/>
  <p:tag name="KSO_WM_TEMPLATE_INDEX" val="27518"/>
  <p:tag name="KSO_WM_TEMPLATE_CATEGORY" val="custom"/>
</p:tagLst>
</file>

<file path=ppt/tags/tag96.xml><?xml version="1.0" encoding="utf-8"?>
<p:tagLst xmlns:p="http://schemas.openxmlformats.org/presentationml/2006/main">
  <p:tag name="KSO_WM_UNIT_ID" val="_6**"/>
  <p:tag name="KSO_WM_BEAUTIFY_FLAG" val="#wm#"/>
  <p:tag name="KSO_WM_TAG_VERSION" val="3.0"/>
  <p:tag name="KSO_WM_UNIT_LAYERLEVEL" val="1"/>
  <p:tag name="KSO_WM_TEMPLATE_INDEX" val="27518"/>
  <p:tag name="KSO_WM_TEMPLATE_CATEGORY" val="custom"/>
</p:tagLst>
</file>

<file path=ppt/tags/tag97.xml><?xml version="1.0" encoding="utf-8"?>
<p:tagLst xmlns:p="http://schemas.openxmlformats.org/presentationml/2006/main">
  <p:tag name="KSO_WM_UNIT_ID" val="_7**"/>
  <p:tag name="KSO_WM_BEAUTIFY_FLAG" val="#wm#"/>
  <p:tag name="KSO_WM_TAG_VERSION" val="3.0"/>
  <p:tag name="KSO_WM_UNIT_LAYERLEVEL" val="1"/>
  <p:tag name="KSO_WM_TEMPLATE_INDEX" val="27518"/>
  <p:tag name="KSO_WM_TEMPLATE_CATEGORY" val="custom"/>
</p:tagLst>
</file>

<file path=ppt/tags/tag98.xml><?xml version="1.0" encoding="utf-8"?>
<p:tagLst xmlns:p="http://schemas.openxmlformats.org/presentationml/2006/main">
  <p:tag name="KSO_WM_UNIT_ID" val="_7**"/>
  <p:tag name="KSO_WM_BEAUTIFY_FLAG" val="#wm#"/>
  <p:tag name="KSO_WM_TAG_VERSION" val="3.0"/>
  <p:tag name="KSO_WM_UNIT_LAYERLEVEL" val="1"/>
  <p:tag name="KSO_WM_TEMPLATE_INDEX" val="27518"/>
  <p:tag name="KSO_WM_TEMPLATE_CATEGORY" val="custom"/>
</p:tagLst>
</file>

<file path=ppt/tags/tag99.xml><?xml version="1.0" encoding="utf-8"?>
<p:tagLst xmlns:p="http://schemas.openxmlformats.org/presentationml/2006/main">
  <p:tag name="KSO_WM_UNIT_ID" val="_7**"/>
  <p:tag name="KSO_WM_BEAUTIFY_FLAG" val="#wm#"/>
  <p:tag name="KSO_WM_TAG_VERSION" val="3.0"/>
  <p:tag name="KSO_WM_UNIT_LAYERLEVEL" val="1"/>
  <p:tag name="KSO_WM_TEMPLATE_INDEX" val="27518"/>
  <p:tag name="KSO_WM_TEMPLATE_CATEGORY" val="custom"/>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 overriden">
  <a:themeElements>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 overriden">
      <a:majorFont>
        <a:latin typeface="Verdana"/>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Pct val="100000"/>
          <a:buFontTx/>
          <a:buNone/>
          <a:defRPr kumimoji="0" lang="zh-CN" altLang="en-US" sz="1800" b="1" i="0" u="none" strike="noStrike" cap="none" normalizeH="0" baseline="0" smtClean="0">
            <a:ln>
              <a:noFill/>
            </a:ln>
            <a:solidFill>
              <a:schemeClr val="tx1"/>
            </a:solidFill>
            <a:effectLst>
              <a:outerShdw blurRad="38100" dist="38100" dir="2700000" algn="tl">
                <a:srgbClr val="000000">
                  <a:alpha val="43137"/>
                </a:srgbClr>
              </a:outerShdw>
            </a:effectLst>
            <a:latin typeface="Verdana" panose="020B0604030504040204" pitchFamily="34" charset="0"/>
            <a:ea typeface="楷体_GB2312" charset="-122"/>
          </a:defRPr>
        </a:defPPr>
      </a:lstStyle>
    </a:lnDef>
  </a:objectDefaults>
  <a:extraClrSchemeLst>
    <a:extraClrScheme>
      <a:clrScheme name=" overriden 1">
        <a:dk1>
          <a:srgbClr val="A50021"/>
        </a:dk1>
        <a:lt1>
          <a:srgbClr val="FFFFFF"/>
        </a:lt1>
        <a:dk2>
          <a:srgbClr val="800000"/>
        </a:dk2>
        <a:lt2>
          <a:srgbClr val="FFFFFF"/>
        </a:lt2>
        <a:accent1>
          <a:srgbClr val="FF9900"/>
        </a:accent1>
        <a:accent2>
          <a:srgbClr val="FF3300"/>
        </a:accent2>
        <a:accent3>
          <a:srgbClr val="C0AAAA"/>
        </a:accent3>
        <a:accent4>
          <a:srgbClr val="DADADA"/>
        </a:accent4>
        <a:accent5>
          <a:srgbClr val="FFCAAA"/>
        </a:accent5>
        <a:accent6>
          <a:srgbClr val="E72D00"/>
        </a:accent6>
        <a:hlink>
          <a:srgbClr val="FFFFCC"/>
        </a:hlink>
        <a:folHlink>
          <a:srgbClr val="FFCC99"/>
        </a:folHlink>
      </a:clrScheme>
      <a:clrMap bg1="dk2" tx1="lt1" bg2="dk1" tx2="lt2" accent1="accent1" accent2="accent2" accent3="accent3" accent4="accent4" accent5="accent5" accent6="accent6" hlink="hlink" folHlink="folHlink"/>
    </a:extraClrScheme>
    <a:extraClrScheme>
      <a:clrScheme name=" overriden 2">
        <a:dk1>
          <a:srgbClr val="3C001E"/>
        </a:dk1>
        <a:lt1>
          <a:srgbClr val="FFFFFF"/>
        </a:lt1>
        <a:dk2>
          <a:srgbClr val="51072E"/>
        </a:dk2>
        <a:lt2>
          <a:srgbClr val="FFFFFF"/>
        </a:lt2>
        <a:accent1>
          <a:srgbClr val="89A38F"/>
        </a:accent1>
        <a:accent2>
          <a:srgbClr val="666699"/>
        </a:accent2>
        <a:accent3>
          <a:srgbClr val="B3AAAD"/>
        </a:accent3>
        <a:accent4>
          <a:srgbClr val="DADADA"/>
        </a:accent4>
        <a:accent5>
          <a:srgbClr val="C4CEC6"/>
        </a:accent5>
        <a:accent6>
          <a:srgbClr val="5C5C8A"/>
        </a:accent6>
        <a:hlink>
          <a:srgbClr val="808000"/>
        </a:hlink>
        <a:folHlink>
          <a:srgbClr val="666633"/>
        </a:folHlink>
      </a:clrScheme>
      <a:clrMap bg1="dk2" tx1="lt1" bg2="dk1" tx2="lt2" accent1="accent1" accent2="accent2" accent3="accent3" accent4="accent4" accent5="accent5" accent6="accent6" hlink="hlink" folHlink="folHlink"/>
    </a:extraClrScheme>
    <a:extraClrScheme>
      <a:clrScheme name=" overriden 3">
        <a:dk1>
          <a:srgbClr val="333333"/>
        </a:dk1>
        <a:lt1>
          <a:srgbClr val="FFFFFF"/>
        </a:lt1>
        <a:dk2>
          <a:srgbClr val="000000"/>
        </a:dk2>
        <a:lt2>
          <a:srgbClr val="FFFFFF"/>
        </a:lt2>
        <a:accent1>
          <a:srgbClr val="3399FF"/>
        </a:accent1>
        <a:accent2>
          <a:srgbClr val="CC0000"/>
        </a:accent2>
        <a:accent3>
          <a:srgbClr val="AAAAAA"/>
        </a:accent3>
        <a:accent4>
          <a:srgbClr val="DADADA"/>
        </a:accent4>
        <a:accent5>
          <a:srgbClr val="ADCAFF"/>
        </a:accent5>
        <a:accent6>
          <a:srgbClr val="B90000"/>
        </a:accent6>
        <a:hlink>
          <a:srgbClr val="666699"/>
        </a:hlink>
        <a:folHlink>
          <a:srgbClr val="6600CC"/>
        </a:folHlink>
      </a:clrScheme>
      <a:clrMap bg1="dk2" tx1="lt1" bg2="dk1" tx2="lt2" accent1="accent1" accent2="accent2" accent3="accent3" accent4="accent4" accent5="accent5" accent6="accent6" hlink="hlink" folHlink="folHlink"/>
    </a:extraClrScheme>
    <a:extraClrScheme>
      <a:clrScheme name=" overriden 4">
        <a:dk1>
          <a:srgbClr val="4B3D1B"/>
        </a:dk1>
        <a:lt1>
          <a:srgbClr val="FFFFFF"/>
        </a:lt1>
        <a:dk2>
          <a:srgbClr val="330000"/>
        </a:dk2>
        <a:lt2>
          <a:srgbClr val="FFFFFF"/>
        </a:lt2>
        <a:accent1>
          <a:srgbClr val="CC9900"/>
        </a:accent1>
        <a:accent2>
          <a:srgbClr val="CC6600"/>
        </a:accent2>
        <a:accent3>
          <a:srgbClr val="ADAAAA"/>
        </a:accent3>
        <a:accent4>
          <a:srgbClr val="DADADA"/>
        </a:accent4>
        <a:accent5>
          <a:srgbClr val="E2CAAA"/>
        </a:accent5>
        <a:accent6>
          <a:srgbClr val="B95C00"/>
        </a:accent6>
        <a:hlink>
          <a:srgbClr val="666699"/>
        </a:hlink>
        <a:folHlink>
          <a:srgbClr val="CCCC00"/>
        </a:folHlink>
      </a:clrScheme>
      <a:clrMap bg1="dk2" tx1="lt1" bg2="dk1" tx2="lt2" accent1="accent1" accent2="accent2" accent3="accent3" accent4="accent4" accent5="accent5" accent6="accent6" hlink="hlink" folHlink="folHlink"/>
    </a:extraClrScheme>
    <a:extraClrScheme>
      <a:clrScheme name=" overriden 5">
        <a:dk1>
          <a:srgbClr val="006666"/>
        </a:dk1>
        <a:lt1>
          <a:srgbClr val="FFFFFF"/>
        </a:lt1>
        <a:dk2>
          <a:srgbClr val="003366"/>
        </a:dk2>
        <a:lt2>
          <a:srgbClr val="FFFFFF"/>
        </a:lt2>
        <a:accent1>
          <a:srgbClr val="0099CC"/>
        </a:accent1>
        <a:accent2>
          <a:srgbClr val="6666FF"/>
        </a:accent2>
        <a:accent3>
          <a:srgbClr val="AAADB8"/>
        </a:accent3>
        <a:accent4>
          <a:srgbClr val="DADADA"/>
        </a:accent4>
        <a:accent5>
          <a:srgbClr val="AACAE2"/>
        </a:accent5>
        <a:accent6>
          <a:srgbClr val="5C5CE7"/>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 overriden 6">
        <a:dk1>
          <a:srgbClr val="003366"/>
        </a:dk1>
        <a:lt1>
          <a:srgbClr val="FFFFFF"/>
        </a:lt1>
        <a:dk2>
          <a:srgbClr val="006666"/>
        </a:dk2>
        <a:lt2>
          <a:srgbClr val="FFFFFF"/>
        </a:lt2>
        <a:accent1>
          <a:srgbClr val="6699FF"/>
        </a:accent1>
        <a:accent2>
          <a:srgbClr val="00CCFF"/>
        </a:accent2>
        <a:accent3>
          <a:srgbClr val="AAB8B8"/>
        </a:accent3>
        <a:accent4>
          <a:srgbClr val="DADADA"/>
        </a:accent4>
        <a:accent5>
          <a:srgbClr val="B8CAFF"/>
        </a:accent5>
        <a:accent6>
          <a:srgbClr val="00B9E7"/>
        </a:accent6>
        <a:hlink>
          <a:srgbClr val="FFFFCC"/>
        </a:hlink>
        <a:folHlink>
          <a:srgbClr val="33CCCC"/>
        </a:folHlink>
      </a:clrScheme>
      <a:clrMap bg1="dk2" tx1="lt1" bg2="dk1" tx2="lt2" accent1="accent1" accent2="accent2" accent3="accent3" accent4="accent4" accent5="accent5" accent6="accent6" hlink="hlink" folHlink="folHlink"/>
    </a:extraClrScheme>
    <a:extraClrScheme>
      <a:clrScheme name=" overriden 7">
        <a:dk1>
          <a:srgbClr val="000000"/>
        </a:dk1>
        <a:lt1>
          <a:srgbClr val="619CB1"/>
        </a:lt1>
        <a:dk2>
          <a:srgbClr val="FFFFFF"/>
        </a:dk2>
        <a:lt2>
          <a:srgbClr val="4E899E"/>
        </a:lt2>
        <a:accent1>
          <a:srgbClr val="FFCC00"/>
        </a:accent1>
        <a:accent2>
          <a:srgbClr val="B6523E"/>
        </a:accent2>
        <a:accent3>
          <a:srgbClr val="B7CBD5"/>
        </a:accent3>
        <a:accent4>
          <a:srgbClr val="000000"/>
        </a:accent4>
        <a:accent5>
          <a:srgbClr val="FFE2AA"/>
        </a:accent5>
        <a:accent6>
          <a:srgbClr val="A54937"/>
        </a:accent6>
        <a:hlink>
          <a:srgbClr val="99CC00"/>
        </a:hlink>
        <a:folHlink>
          <a:srgbClr val="666699"/>
        </a:folHlink>
      </a:clrScheme>
      <a:clrMap bg1="lt1" tx1="dk1" bg2="lt2" tx2="dk2" accent1="accent1" accent2="accent2" accent3="accent3" accent4="accent4" accent5="accent5" accent6="accent6" hlink="hlink" folHlink="folHlink"/>
    </a:extraClrScheme>
    <a:extraClrScheme>
      <a:clrScheme name=" overriden 8">
        <a:dk1>
          <a:srgbClr val="598600"/>
        </a:dk1>
        <a:lt1>
          <a:srgbClr val="FFFFFF"/>
        </a:lt1>
        <a:dk2>
          <a:srgbClr val="336600"/>
        </a:dk2>
        <a:lt2>
          <a:srgbClr val="FFFFFF"/>
        </a:lt2>
        <a:accent1>
          <a:srgbClr val="33CC33"/>
        </a:accent1>
        <a:accent2>
          <a:srgbClr val="99CC00"/>
        </a:accent2>
        <a:accent3>
          <a:srgbClr val="ADB8AA"/>
        </a:accent3>
        <a:accent4>
          <a:srgbClr val="DADADA"/>
        </a:accent4>
        <a:accent5>
          <a:srgbClr val="ADE2AD"/>
        </a:accent5>
        <a:accent6>
          <a:srgbClr val="8AB900"/>
        </a:accent6>
        <a:hlink>
          <a:srgbClr val="FFCC00"/>
        </a:hlink>
        <a:folHlink>
          <a:srgbClr val="FFFF99"/>
        </a:folHlink>
      </a:clrScheme>
      <a:clrMap bg1="dk2" tx1="lt1" bg2="dk1" tx2="lt2" accent1="accent1" accent2="accent2" accent3="accent3" accent4="accent4" accent5="accent5" accent6="accent6" hlink="hlink" folHlink="folHlink"/>
    </a:extraClrScheme>
    <a:extraClrScheme>
      <a:clrScheme name=" overriden 9">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 overriden_2">
  <a:themeElements>
    <a:clrScheme name="">
      <a:dk1>
        <a:srgbClr val="000000"/>
      </a:dk1>
      <a:lt1>
        <a:srgbClr val="FFFFFF"/>
      </a:lt1>
      <a:dk2>
        <a:srgbClr val="000000"/>
      </a:dk2>
      <a:lt2>
        <a:srgbClr val="DDDDDD"/>
      </a:lt2>
      <a:accent1>
        <a:srgbClr val="A3B2C1"/>
      </a:accent1>
      <a:accent2>
        <a:srgbClr val="CC0000"/>
      </a:accent2>
      <a:accent3>
        <a:srgbClr val="FFFFFF"/>
      </a:accent3>
      <a:accent4>
        <a:srgbClr val="000000"/>
      </a:accent4>
      <a:accent5>
        <a:srgbClr val="CED5DD"/>
      </a:accent5>
      <a:accent6>
        <a:srgbClr val="B90000"/>
      </a:accent6>
      <a:hlink>
        <a:srgbClr val="336699"/>
      </a:hlink>
      <a:folHlink>
        <a:srgbClr val="003366"/>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19122</Words>
  <Application>WPS 演示</Application>
  <PresentationFormat>宽屏</PresentationFormat>
  <Paragraphs>1046</Paragraphs>
  <Slides>53</Slides>
  <Notes>4</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53</vt:i4>
      </vt:variant>
    </vt:vector>
  </HeadingPairs>
  <TitlesOfParts>
    <vt:vector size="72" baseType="lpstr">
      <vt:lpstr>Arial</vt:lpstr>
      <vt:lpstr>宋体</vt:lpstr>
      <vt:lpstr>Wingdings</vt:lpstr>
      <vt:lpstr>Wingdings</vt:lpstr>
      <vt:lpstr>Verdana</vt:lpstr>
      <vt:lpstr>楷体_GB2312</vt:lpstr>
      <vt:lpstr>新宋体</vt:lpstr>
      <vt:lpstr>Microsoft YaHei UI</vt:lpstr>
      <vt:lpstr>+中文标题</vt:lpstr>
      <vt:lpstr>Segoe Print</vt:lpstr>
      <vt:lpstr>黑体</vt:lpstr>
      <vt:lpstr>微软雅黑</vt:lpstr>
      <vt:lpstr>Arial Unicode MS</vt:lpstr>
      <vt:lpstr>Calibri</vt:lpstr>
      <vt:lpstr>Arial</vt:lpstr>
      <vt:lpstr>Times New Roman</vt:lpstr>
      <vt:lpstr>WPS</vt:lpstr>
      <vt:lpstr> overriden</vt:lpstr>
      <vt:lpstr> overriden_2</vt:lpstr>
      <vt:lpstr>项目三  并行多线程网络数据采集</vt:lpstr>
      <vt:lpstr>源码列表(Jupyter Notebook格式) </vt:lpstr>
      <vt:lpstr>目录</vt:lpstr>
      <vt:lpstr> 任务描述</vt:lpstr>
      <vt:lpstr>PowerPoint 演示文稿</vt:lpstr>
      <vt:lpstr>任务实施</vt:lpstr>
      <vt:lpstr>任务实施: (一)寻找一个大型的目标网站</vt:lpstr>
      <vt:lpstr>任务实施: (二)串行采集</vt:lpstr>
      <vt:lpstr>PowerPoint 演示文稿</vt:lpstr>
      <vt:lpstr>任务实施: (三)多线程网络数据采集的工作原理</vt:lpstr>
      <vt:lpstr>任务实施: (三)单线程和多线程网络数据采集的实例</vt:lpstr>
      <vt:lpstr>任务实施: (三)单线程和多线程网络数据采集的实例</vt:lpstr>
      <vt:lpstr>任务实施: (三)单线程和多线程网络数据采集的实例</vt:lpstr>
      <vt:lpstr>任务实施: (三)单线程和多线程网络数据采集的实例</vt:lpstr>
      <vt:lpstr>任务实施: (三)单线程和多线程网络数据采集的实例</vt:lpstr>
      <vt:lpstr>知识拓展</vt:lpstr>
      <vt:lpstr>目录</vt:lpstr>
      <vt:lpstr>任务描述</vt:lpstr>
      <vt:lpstr>任务目标</vt:lpstr>
      <vt:lpstr>PowerPoint 演示文稿</vt:lpstr>
      <vt:lpstr>PowerPoint 演示文稿</vt:lpstr>
      <vt:lpstr>任务实施：（二）实现多进程采集</vt:lpstr>
      <vt:lpstr>任务实施：实现多进程采集</vt:lpstr>
      <vt:lpstr>任务实施: (二)实现多进程采集的实例</vt:lpstr>
      <vt:lpstr>任务实施: (二)实现多进程采集的实例</vt:lpstr>
      <vt:lpstr>任务实施: (二)实现多进程采集的实例</vt:lpstr>
      <vt:lpstr>任务实施: (二)实现多进程采集的实例</vt:lpstr>
      <vt:lpstr>任务实施: (二)实现多进程采集的实例</vt:lpstr>
      <vt:lpstr>任务实施: (二)实现多进程采集的实例</vt:lpstr>
      <vt:lpstr>任务实施: (二)实现多进程采集的实例</vt:lpstr>
      <vt:lpstr>知识拓展：数据采集相关法律</vt:lpstr>
      <vt:lpstr>知识拓展：数据采集相关法律</vt:lpstr>
      <vt:lpstr>目录</vt:lpstr>
      <vt:lpstr>实训目标</vt:lpstr>
      <vt:lpstr>PowerPoint 演示文稿</vt:lpstr>
      <vt:lpstr>实训操作：（二）网站数据爬取</vt:lpstr>
      <vt:lpstr>实训操作：（三）网站网页翻页</vt:lpstr>
      <vt:lpstr>实训操作：（四）网站数据存储</vt:lpstr>
      <vt:lpstr>PowerPoint 演示文稿</vt:lpstr>
      <vt:lpstr>实训操作：（五）编写爬虫程序</vt:lpstr>
      <vt:lpstr>实训操作：（五）编写爬虫程序</vt:lpstr>
      <vt:lpstr>实训操作：（五）编写爬虫程序</vt:lpstr>
      <vt:lpstr>实训操作：（五）编写爬虫程序</vt:lpstr>
      <vt:lpstr>实训操作：（五）编写爬虫程序</vt:lpstr>
      <vt:lpstr>实训操作：（五）编写爬虫程序</vt:lpstr>
      <vt:lpstr>实训操作：（五）编写爬虫程序</vt:lpstr>
      <vt:lpstr>实训操作：（五）编写爬虫程序</vt:lpstr>
      <vt:lpstr>实训操作：（六）执行爬虫程序</vt:lpstr>
      <vt:lpstr>PowerPoint 演示文稿</vt:lpstr>
      <vt:lpstr>PowerPoint 演示文稿</vt:lpstr>
      <vt:lpstr>思考与练习：填空题</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英子</cp:lastModifiedBy>
  <cp:revision>194</cp:revision>
  <dcterms:created xsi:type="dcterms:W3CDTF">2019-06-19T02:08:00Z</dcterms:created>
  <dcterms:modified xsi:type="dcterms:W3CDTF">2025-09-02T06:55:22Z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2052-12.1.0.22529</vt:lpwstr>
  </property>
  <property fmtid="{D5CDD505-2E9C-101B-9397-08002B2CF9AE}" pid="3" name="ICV">
    <vt:lpwstr>3B66E90F40A847BE97E2A81F8914B213_13</vt:lpwstr>
  </property>
</Properties>
</file>