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3.svg" ContentType="image/svg+xml"/>
  <Override PartName="/ppt/media/image15.svg" ContentType="image/svg+xml"/>
  <Override PartName="/ppt/media/image21.svg" ContentType="image/svg+xml"/>
  <Override PartName="/ppt/media/image3.svg" ContentType="image/svg+xml"/>
  <Override PartName="/ppt/media/image41.svg" ContentType="image/svg+xml"/>
  <Override PartName="/ppt/media/image43.svg" ContentType="image/svg+xml"/>
  <Override PartName="/ppt/media/image9.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05" r:id="rId4"/>
  </p:sldMasterIdLst>
  <p:notesMasterIdLst>
    <p:notesMasterId r:id="rId15"/>
  </p:notesMasterIdLst>
  <p:sldIdLst>
    <p:sldId id="305" r:id="rId5"/>
    <p:sldId id="307" r:id="rId6"/>
    <p:sldId id="261" r:id="rId7"/>
    <p:sldId id="262" r:id="rId8"/>
    <p:sldId id="295" r:id="rId9"/>
    <p:sldId id="264" r:id="rId10"/>
    <p:sldId id="265" r:id="rId11"/>
    <p:sldId id="296" r:id="rId12"/>
    <p:sldId id="267" r:id="rId13"/>
    <p:sldId id="268" r:id="rId14"/>
    <p:sldId id="269" r:id="rId16"/>
    <p:sldId id="270" r:id="rId17"/>
    <p:sldId id="271" r:id="rId18"/>
    <p:sldId id="272" r:id="rId19"/>
    <p:sldId id="319" r:id="rId20"/>
    <p:sldId id="320" r:id="rId21"/>
    <p:sldId id="321" r:id="rId22"/>
    <p:sldId id="322" r:id="rId23"/>
    <p:sldId id="297" r:id="rId24"/>
    <p:sldId id="274" r:id="rId25"/>
    <p:sldId id="275" r:id="rId26"/>
    <p:sldId id="276" r:id="rId27"/>
    <p:sldId id="308" r:id="rId28"/>
    <p:sldId id="309" r:id="rId29"/>
    <p:sldId id="277" r:id="rId30"/>
    <p:sldId id="278" r:id="rId31"/>
    <p:sldId id="310" r:id="rId32"/>
    <p:sldId id="298" r:id="rId33"/>
    <p:sldId id="280" r:id="rId34"/>
    <p:sldId id="281" r:id="rId35"/>
    <p:sldId id="323" r:id="rId36"/>
    <p:sldId id="324" r:id="rId37"/>
    <p:sldId id="325" r:id="rId38"/>
    <p:sldId id="282" r:id="rId39"/>
    <p:sldId id="283" r:id="rId40"/>
    <p:sldId id="299" r:id="rId41"/>
    <p:sldId id="285" r:id="rId42"/>
    <p:sldId id="303" r:id="rId43"/>
    <p:sldId id="286" r:id="rId44"/>
    <p:sldId id="287" r:id="rId45"/>
    <p:sldId id="288" r:id="rId46"/>
    <p:sldId id="312" r:id="rId47"/>
    <p:sldId id="318" r:id="rId48"/>
    <p:sldId id="289" r:id="rId49"/>
    <p:sldId id="304" r:id="rId50"/>
    <p:sldId id="300" r:id="rId51"/>
    <p:sldId id="291" r:id="rId52"/>
    <p:sldId id="315" r:id="rId53"/>
    <p:sldId id="317" r:id="rId54"/>
    <p:sldId id="316" r:id="rId55"/>
    <p:sldId id="301" r:id="rId56"/>
    <p:sldId id="302" r:id="rId57"/>
    <p:sldId id="294" r:id="rId58"/>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2.xml"/><Relationship Id="rId59" Type="http://schemas.openxmlformats.org/officeDocument/2006/relationships/presProps" Target="presProps.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notesMaster" Target="notesMasters/notesMaster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167998" y="0"/>
            <a:ext cx="3188595" cy="574719"/>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242770" y="1431824"/>
            <a:ext cx="6872756" cy="386592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35830" y="5512523"/>
            <a:ext cx="5886637" cy="4510246"/>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10879875"/>
            <a:ext cx="3188595" cy="574718"/>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167998" y="10879875"/>
            <a:ext cx="3188595" cy="574718"/>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7.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3" Type="http://schemas.openxmlformats.org/officeDocument/2006/relationships/tags" Target="../tags/tag21.xml"/><Relationship Id="rId12" Type="http://schemas.openxmlformats.org/officeDocument/2006/relationships/tags" Target="../tags/tag20.xml"/><Relationship Id="rId11" Type="http://schemas.openxmlformats.org/officeDocument/2006/relationships/tags" Target="../tags/tag19.xml"/><Relationship Id="rId10" Type="http://schemas.openxmlformats.org/officeDocument/2006/relationships/tags" Target="../tags/tag1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0" Type="http://schemas.openxmlformats.org/officeDocument/2006/relationships/tags" Target="../tags/tag30.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8.xml"/><Relationship Id="rId8" Type="http://schemas.openxmlformats.org/officeDocument/2006/relationships/tags" Target="../tags/tag37.xml"/><Relationship Id="rId7" Type="http://schemas.openxmlformats.org/officeDocument/2006/relationships/tags" Target="../tags/tag36.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5" Type="http://schemas.openxmlformats.org/officeDocument/2006/relationships/tags" Target="../tags/tag44.xml"/><Relationship Id="rId14" Type="http://schemas.openxmlformats.org/officeDocument/2006/relationships/tags" Target="../tags/tag43.xml"/><Relationship Id="rId13" Type="http://schemas.openxmlformats.org/officeDocument/2006/relationships/tags" Target="../tags/tag42.xml"/><Relationship Id="rId12" Type="http://schemas.openxmlformats.org/officeDocument/2006/relationships/tags" Target="../tags/tag41.xml"/><Relationship Id="rId11" Type="http://schemas.openxmlformats.org/officeDocument/2006/relationships/tags" Target="../tags/tag40.xml"/><Relationship Id="rId10" Type="http://schemas.openxmlformats.org/officeDocument/2006/relationships/tags" Target="../tags/tag3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tags" Target="../tags/tag50.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 Id="rId3" Type="http://schemas.openxmlformats.org/officeDocument/2006/relationships/tags" Target="../tags/tag46.xml"/><Relationship Id="rId2" Type="http://schemas.openxmlformats.org/officeDocument/2006/relationships/tags" Target="../tags/tag4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62.xml"/><Relationship Id="rId8" Type="http://schemas.openxmlformats.org/officeDocument/2006/relationships/tags" Target="../tags/tag61.xml"/><Relationship Id="rId7" Type="http://schemas.openxmlformats.org/officeDocument/2006/relationships/tags" Target="../tags/tag60.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7" Type="http://schemas.openxmlformats.org/officeDocument/2006/relationships/tags" Target="../tags/tag70.xml"/><Relationship Id="rId16" Type="http://schemas.openxmlformats.org/officeDocument/2006/relationships/tags" Target="../tags/tag69.xml"/><Relationship Id="rId15" Type="http://schemas.openxmlformats.org/officeDocument/2006/relationships/tags" Target="../tags/tag68.xml"/><Relationship Id="rId14" Type="http://schemas.openxmlformats.org/officeDocument/2006/relationships/tags" Target="../tags/tag67.xml"/><Relationship Id="rId13" Type="http://schemas.openxmlformats.org/officeDocument/2006/relationships/tags" Target="../tags/tag66.xml"/><Relationship Id="rId12" Type="http://schemas.openxmlformats.org/officeDocument/2006/relationships/tags" Target="../tags/tag65.xml"/><Relationship Id="rId11" Type="http://schemas.openxmlformats.org/officeDocument/2006/relationships/tags" Target="../tags/tag64.xml"/><Relationship Id="rId10" Type="http://schemas.openxmlformats.org/officeDocument/2006/relationships/tags" Target="../tags/tag6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tags" Target="../tags/tag80.xml"/><Relationship Id="rId5" Type="http://schemas.openxmlformats.org/officeDocument/2006/relationships/tags" Target="../tags/tag79.xml"/><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2" Type="http://schemas.openxmlformats.org/officeDocument/2006/relationships/tags" Target="../tags/tag86.xml"/><Relationship Id="rId11" Type="http://schemas.openxmlformats.org/officeDocument/2006/relationships/tags" Target="../tags/tag85.xml"/><Relationship Id="rId10" Type="http://schemas.openxmlformats.org/officeDocument/2006/relationships/tags" Target="../tags/tag8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94.xml"/><Relationship Id="rId8" Type="http://schemas.openxmlformats.org/officeDocument/2006/relationships/tags" Target="../tags/tag93.xml"/><Relationship Id="rId7" Type="http://schemas.openxmlformats.org/officeDocument/2006/relationships/tags" Target="../tags/tag92.xml"/><Relationship Id="rId6" Type="http://schemas.openxmlformats.org/officeDocument/2006/relationships/tags" Target="../tags/tag91.xml"/><Relationship Id="rId5" Type="http://schemas.openxmlformats.org/officeDocument/2006/relationships/tags" Target="../tags/tag90.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1" Type="http://schemas.openxmlformats.org/officeDocument/2006/relationships/tags" Target="../tags/tag96.xml"/><Relationship Id="rId10" Type="http://schemas.openxmlformats.org/officeDocument/2006/relationships/tags" Target="../tags/tag95.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4.xml"/><Relationship Id="rId8" Type="http://schemas.openxmlformats.org/officeDocument/2006/relationships/tags" Target="../tags/tag103.xml"/><Relationship Id="rId7" Type="http://schemas.openxmlformats.org/officeDocument/2006/relationships/tags" Target="../tags/tag102.xml"/><Relationship Id="rId6" Type="http://schemas.openxmlformats.org/officeDocument/2006/relationships/tags" Target="../tags/tag101.xml"/><Relationship Id="rId5" Type="http://schemas.openxmlformats.org/officeDocument/2006/relationships/tags" Target="../tags/tag100.xml"/><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6" Type="http://schemas.openxmlformats.org/officeDocument/2006/relationships/tags" Target="../tags/tag111.xml"/><Relationship Id="rId15" Type="http://schemas.openxmlformats.org/officeDocument/2006/relationships/tags" Target="../tags/tag110.xml"/><Relationship Id="rId14" Type="http://schemas.openxmlformats.org/officeDocument/2006/relationships/tags" Target="../tags/tag109.xml"/><Relationship Id="rId13" Type="http://schemas.openxmlformats.org/officeDocument/2006/relationships/tags" Target="../tags/tag108.xml"/><Relationship Id="rId12" Type="http://schemas.openxmlformats.org/officeDocument/2006/relationships/tags" Target="../tags/tag107.xml"/><Relationship Id="rId11" Type="http://schemas.openxmlformats.org/officeDocument/2006/relationships/tags" Target="../tags/tag106.xml"/><Relationship Id="rId10" Type="http://schemas.openxmlformats.org/officeDocument/2006/relationships/tags" Target="../tags/tag10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42.xml"/><Relationship Id="rId8" Type="http://schemas.openxmlformats.org/officeDocument/2006/relationships/tags" Target="../tags/tag141.xml"/><Relationship Id="rId7" Type="http://schemas.openxmlformats.org/officeDocument/2006/relationships/tags" Target="../tags/tag140.xml"/><Relationship Id="rId6" Type="http://schemas.openxmlformats.org/officeDocument/2006/relationships/tags" Target="../tags/tag139.xml"/><Relationship Id="rId5" Type="http://schemas.openxmlformats.org/officeDocument/2006/relationships/tags" Target="../tags/tag138.xml"/><Relationship Id="rId4" Type="http://schemas.openxmlformats.org/officeDocument/2006/relationships/tags" Target="../tags/tag137.xml"/><Relationship Id="rId3" Type="http://schemas.openxmlformats.org/officeDocument/2006/relationships/tags" Target="../tags/tag136.xml"/><Relationship Id="rId2" Type="http://schemas.openxmlformats.org/officeDocument/2006/relationships/tags" Target="../tags/tag135.xml"/><Relationship Id="rId11" Type="http://schemas.openxmlformats.org/officeDocument/2006/relationships/tags" Target="../tags/tag144.xml"/><Relationship Id="rId10" Type="http://schemas.openxmlformats.org/officeDocument/2006/relationships/tags" Target="../tags/tag143.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52.xml"/><Relationship Id="rId8" Type="http://schemas.openxmlformats.org/officeDocument/2006/relationships/tags" Target="../tags/tag151.xml"/><Relationship Id="rId7" Type="http://schemas.openxmlformats.org/officeDocument/2006/relationships/tags" Target="../tags/tag150.xml"/><Relationship Id="rId6" Type="http://schemas.openxmlformats.org/officeDocument/2006/relationships/tags" Target="../tags/tag149.xml"/><Relationship Id="rId5" Type="http://schemas.openxmlformats.org/officeDocument/2006/relationships/tags" Target="../tags/tag148.xml"/><Relationship Id="rId4" Type="http://schemas.openxmlformats.org/officeDocument/2006/relationships/tags" Target="../tags/tag147.xml"/><Relationship Id="rId3" Type="http://schemas.openxmlformats.org/officeDocument/2006/relationships/tags" Target="../tags/tag146.xml"/><Relationship Id="rId2" Type="http://schemas.openxmlformats.org/officeDocument/2006/relationships/tags" Target="../tags/tag145.xml"/><Relationship Id="rId10" Type="http://schemas.openxmlformats.org/officeDocument/2006/relationships/tags" Target="../tags/tag153.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tags" Target="../tags/tag154.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67.xml"/><Relationship Id="rId8" Type="http://schemas.openxmlformats.org/officeDocument/2006/relationships/tags" Target="../tags/tag166.xml"/><Relationship Id="rId7" Type="http://schemas.openxmlformats.org/officeDocument/2006/relationships/tags" Target="../tags/tag165.xml"/><Relationship Id="rId6" Type="http://schemas.openxmlformats.org/officeDocument/2006/relationships/tags" Target="../tags/tag164.xml"/><Relationship Id="rId5" Type="http://schemas.openxmlformats.org/officeDocument/2006/relationships/tags" Target="../tags/tag163.xml"/><Relationship Id="rId4" Type="http://schemas.openxmlformats.org/officeDocument/2006/relationships/tags" Target="../tags/tag162.xml"/><Relationship Id="rId3" Type="http://schemas.openxmlformats.org/officeDocument/2006/relationships/tags" Target="../tags/tag161.xml"/><Relationship Id="rId2" Type="http://schemas.openxmlformats.org/officeDocument/2006/relationships/tags" Target="../tags/tag160.xml"/><Relationship Id="rId11" Type="http://schemas.openxmlformats.org/officeDocument/2006/relationships/tags" Target="../tags/tag169.xml"/><Relationship Id="rId10" Type="http://schemas.openxmlformats.org/officeDocument/2006/relationships/tags" Target="../tags/tag168.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 Id="rId3" Type="http://schemas.openxmlformats.org/officeDocument/2006/relationships/tags" Target="../tags/tag185.xml"/><Relationship Id="rId2" Type="http://schemas.openxmlformats.org/officeDocument/2006/relationships/tags" Target="../tags/tag184.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96.xml"/><Relationship Id="rId8" Type="http://schemas.openxmlformats.org/officeDocument/2006/relationships/tags" Target="../tags/tag195.xml"/><Relationship Id="rId7" Type="http://schemas.openxmlformats.org/officeDocument/2006/relationships/tags" Target="../tags/tag194.xml"/><Relationship Id="rId6" Type="http://schemas.openxmlformats.org/officeDocument/2006/relationships/tags" Target="../tags/tag193.xml"/><Relationship Id="rId5" Type="http://schemas.openxmlformats.org/officeDocument/2006/relationships/tags" Target="../tags/tag192.xml"/><Relationship Id="rId4" Type="http://schemas.openxmlformats.org/officeDocument/2006/relationships/tags" Target="../tags/tag191.xml"/><Relationship Id="rId3" Type="http://schemas.openxmlformats.org/officeDocument/2006/relationships/tags" Target="../tags/tag190.xml"/><Relationship Id="rId2" Type="http://schemas.openxmlformats.org/officeDocument/2006/relationships/tags" Target="../tags/tag189.xml"/><Relationship Id="rId19" Type="http://schemas.openxmlformats.org/officeDocument/2006/relationships/tags" Target="../tags/tag206.xml"/><Relationship Id="rId18" Type="http://schemas.openxmlformats.org/officeDocument/2006/relationships/tags" Target="../tags/tag205.xml"/><Relationship Id="rId17" Type="http://schemas.openxmlformats.org/officeDocument/2006/relationships/tags" Target="../tags/tag204.xml"/><Relationship Id="rId16" Type="http://schemas.openxmlformats.org/officeDocument/2006/relationships/tags" Target="../tags/tag203.xml"/><Relationship Id="rId15" Type="http://schemas.openxmlformats.org/officeDocument/2006/relationships/tags" Target="../tags/tag202.xml"/><Relationship Id="rId14" Type="http://schemas.openxmlformats.org/officeDocument/2006/relationships/tags" Target="../tags/tag201.xml"/><Relationship Id="rId13" Type="http://schemas.openxmlformats.org/officeDocument/2006/relationships/tags" Target="../tags/tag200.xml"/><Relationship Id="rId12" Type="http://schemas.openxmlformats.org/officeDocument/2006/relationships/tags" Target="../tags/tag199.xml"/><Relationship Id="rId11" Type="http://schemas.openxmlformats.org/officeDocument/2006/relationships/tags" Target="../tags/tag198.xml"/><Relationship Id="rId10" Type="http://schemas.openxmlformats.org/officeDocument/2006/relationships/tags" Target="../tags/tag197.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14.xml"/><Relationship Id="rId8" Type="http://schemas.openxmlformats.org/officeDocument/2006/relationships/tags" Target="../tags/tag213.xml"/><Relationship Id="rId7" Type="http://schemas.openxmlformats.org/officeDocument/2006/relationships/tags" Target="../tags/tag212.xml"/><Relationship Id="rId6" Type="http://schemas.openxmlformats.org/officeDocument/2006/relationships/tags" Target="../tags/tag211.xml"/><Relationship Id="rId5" Type="http://schemas.openxmlformats.org/officeDocument/2006/relationships/tags" Target="../tags/tag210.xml"/><Relationship Id="rId4" Type="http://schemas.openxmlformats.org/officeDocument/2006/relationships/tags" Target="../tags/tag209.xml"/><Relationship Id="rId3" Type="http://schemas.openxmlformats.org/officeDocument/2006/relationships/tags" Target="../tags/tag208.xml"/><Relationship Id="rId2" Type="http://schemas.openxmlformats.org/officeDocument/2006/relationships/tags" Target="../tags/tag207.xml"/><Relationship Id="rId18" Type="http://schemas.openxmlformats.org/officeDocument/2006/relationships/tags" Target="../tags/tag223.xml"/><Relationship Id="rId17" Type="http://schemas.openxmlformats.org/officeDocument/2006/relationships/tags" Target="../tags/tag222.xml"/><Relationship Id="rId16" Type="http://schemas.openxmlformats.org/officeDocument/2006/relationships/tags" Target="../tags/tag221.xml"/><Relationship Id="rId15" Type="http://schemas.openxmlformats.org/officeDocument/2006/relationships/tags" Target="../tags/tag220.xml"/><Relationship Id="rId14" Type="http://schemas.openxmlformats.org/officeDocument/2006/relationships/tags" Target="../tags/tag219.xml"/><Relationship Id="rId13" Type="http://schemas.openxmlformats.org/officeDocument/2006/relationships/tags" Target="../tags/tag218.xml"/><Relationship Id="rId12" Type="http://schemas.openxmlformats.org/officeDocument/2006/relationships/tags" Target="../tags/tag217.xml"/><Relationship Id="rId11" Type="http://schemas.openxmlformats.org/officeDocument/2006/relationships/tags" Target="../tags/tag216.xml"/><Relationship Id="rId10" Type="http://schemas.openxmlformats.org/officeDocument/2006/relationships/tags" Target="../tags/tag215.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0" Type="http://schemas.openxmlformats.org/officeDocument/2006/relationships/tags" Target="../tags/tag232.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240.xml"/><Relationship Id="rId8" Type="http://schemas.openxmlformats.org/officeDocument/2006/relationships/tags" Target="../tags/tag239.xml"/><Relationship Id="rId7" Type="http://schemas.openxmlformats.org/officeDocument/2006/relationships/tags" Target="../tags/tag238.xml"/><Relationship Id="rId6" Type="http://schemas.openxmlformats.org/officeDocument/2006/relationships/tags" Target="../tags/tag237.xml"/><Relationship Id="rId5" Type="http://schemas.openxmlformats.org/officeDocument/2006/relationships/tags" Target="../tags/tag236.xml"/><Relationship Id="rId4" Type="http://schemas.openxmlformats.org/officeDocument/2006/relationships/tags" Target="../tags/tag235.xml"/><Relationship Id="rId3" Type="http://schemas.openxmlformats.org/officeDocument/2006/relationships/tags" Target="../tags/tag234.xml"/><Relationship Id="rId2" Type="http://schemas.openxmlformats.org/officeDocument/2006/relationships/tags" Target="../tags/tag233.xml"/><Relationship Id="rId11" Type="http://schemas.openxmlformats.org/officeDocument/2006/relationships/tags" Target="../tags/tag242.xml"/><Relationship Id="rId10" Type="http://schemas.openxmlformats.org/officeDocument/2006/relationships/tags" Target="../tags/tag241.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250.xml"/><Relationship Id="rId8" Type="http://schemas.openxmlformats.org/officeDocument/2006/relationships/tags" Target="../tags/tag249.xml"/><Relationship Id="rId7" Type="http://schemas.openxmlformats.org/officeDocument/2006/relationships/tags" Target="../tags/tag248.xml"/><Relationship Id="rId6" Type="http://schemas.openxmlformats.org/officeDocument/2006/relationships/tags" Target="../tags/tag247.xml"/><Relationship Id="rId5" Type="http://schemas.openxmlformats.org/officeDocument/2006/relationships/tags" Target="../tags/tag246.xml"/><Relationship Id="rId4" Type="http://schemas.openxmlformats.org/officeDocument/2006/relationships/tags" Target="../tags/tag245.xml"/><Relationship Id="rId3" Type="http://schemas.openxmlformats.org/officeDocument/2006/relationships/tags" Target="../tags/tag244.xml"/><Relationship Id="rId2" Type="http://schemas.openxmlformats.org/officeDocument/2006/relationships/tags" Target="../tags/tag243.xml"/><Relationship Id="rId10" Type="http://schemas.openxmlformats.org/officeDocument/2006/relationships/tags" Target="../tags/tag251.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257.xml"/><Relationship Id="rId6" Type="http://schemas.openxmlformats.org/officeDocument/2006/relationships/tags" Target="../tags/tag256.xml"/><Relationship Id="rId5" Type="http://schemas.openxmlformats.org/officeDocument/2006/relationships/tags" Target="../tags/tag255.xml"/><Relationship Id="rId4" Type="http://schemas.openxmlformats.org/officeDocument/2006/relationships/tags" Target="../tags/tag254.xml"/><Relationship Id="rId3" Type="http://schemas.openxmlformats.org/officeDocument/2006/relationships/tags" Target="../tags/tag253.xml"/><Relationship Id="rId2" Type="http://schemas.openxmlformats.org/officeDocument/2006/relationships/tags" Target="../tags/tag252.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6" Type="http://schemas.openxmlformats.org/officeDocument/2006/relationships/tags" Target="../tags/tag262.xml"/><Relationship Id="rId5" Type="http://schemas.openxmlformats.org/officeDocument/2006/relationships/tags" Target="../tags/tag261.xml"/><Relationship Id="rId4" Type="http://schemas.openxmlformats.org/officeDocument/2006/relationships/tags" Target="../tags/tag260.xml"/><Relationship Id="rId3" Type="http://schemas.openxmlformats.org/officeDocument/2006/relationships/tags" Target="../tags/tag259.xml"/><Relationship Id="rId2" Type="http://schemas.openxmlformats.org/officeDocument/2006/relationships/tags" Target="../tags/tag258.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6" Type="http://schemas.openxmlformats.org/officeDocument/2006/relationships/tags" Target="../tags/tag267.xml"/><Relationship Id="rId5" Type="http://schemas.openxmlformats.org/officeDocument/2006/relationships/tags" Target="../tags/tag266.xml"/><Relationship Id="rId4" Type="http://schemas.openxmlformats.org/officeDocument/2006/relationships/tags" Target="../tags/tag265.xml"/><Relationship Id="rId3" Type="http://schemas.openxmlformats.org/officeDocument/2006/relationships/tags" Target="../tags/tag264.xml"/><Relationship Id="rId2" Type="http://schemas.openxmlformats.org/officeDocument/2006/relationships/tags" Target="../tags/tag263.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7" Type="http://schemas.openxmlformats.org/officeDocument/2006/relationships/tags" Target="../tags/tag273.xml"/><Relationship Id="rId6" Type="http://schemas.openxmlformats.org/officeDocument/2006/relationships/tags" Target="../tags/tag272.xml"/><Relationship Id="rId5" Type="http://schemas.openxmlformats.org/officeDocument/2006/relationships/tags" Target="../tags/tag271.xml"/><Relationship Id="rId4" Type="http://schemas.openxmlformats.org/officeDocument/2006/relationships/tags" Target="../tags/tag270.xml"/><Relationship Id="rId3" Type="http://schemas.openxmlformats.org/officeDocument/2006/relationships/tags" Target="../tags/tag269.xml"/><Relationship Id="rId2" Type="http://schemas.openxmlformats.org/officeDocument/2006/relationships/tags" Target="../tags/tag268.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81.xml"/><Relationship Id="rId8" Type="http://schemas.openxmlformats.org/officeDocument/2006/relationships/tags" Target="../tags/tag280.xml"/><Relationship Id="rId7" Type="http://schemas.openxmlformats.org/officeDocument/2006/relationships/tags" Target="../tags/tag279.xml"/><Relationship Id="rId6" Type="http://schemas.openxmlformats.org/officeDocument/2006/relationships/tags" Target="../tags/tag278.xml"/><Relationship Id="rId5" Type="http://schemas.openxmlformats.org/officeDocument/2006/relationships/tags" Target="../tags/tag277.xml"/><Relationship Id="rId4" Type="http://schemas.openxmlformats.org/officeDocument/2006/relationships/tags" Target="../tags/tag276.xml"/><Relationship Id="rId3" Type="http://schemas.openxmlformats.org/officeDocument/2006/relationships/tags" Target="../tags/tag275.xml"/><Relationship Id="rId2" Type="http://schemas.openxmlformats.org/officeDocument/2006/relationships/tags" Target="../tags/tag274.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4" Type="http://schemas.openxmlformats.org/officeDocument/2006/relationships/tags" Target="../tags/tag288.xml"/><Relationship Id="rId3" Type="http://schemas.openxmlformats.org/officeDocument/2006/relationships/tags" Target="../tags/tag287.xml"/><Relationship Id="rId2" Type="http://schemas.openxmlformats.org/officeDocument/2006/relationships/tags" Target="../tags/tag286.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7" Type="http://schemas.openxmlformats.org/officeDocument/2006/relationships/tags" Target="../tags/tag294.xml"/><Relationship Id="rId6" Type="http://schemas.openxmlformats.org/officeDocument/2006/relationships/tags" Target="../tags/tag293.xml"/><Relationship Id="rId5" Type="http://schemas.openxmlformats.org/officeDocument/2006/relationships/tags" Target="../tags/tag292.xml"/><Relationship Id="rId4" Type="http://schemas.openxmlformats.org/officeDocument/2006/relationships/tags" Target="../tags/tag291.xml"/><Relationship Id="rId3" Type="http://schemas.openxmlformats.org/officeDocument/2006/relationships/tags" Target="../tags/tag290.xml"/><Relationship Id="rId2" Type="http://schemas.openxmlformats.org/officeDocument/2006/relationships/tags" Target="../tags/tag289.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7" Type="http://schemas.openxmlformats.org/officeDocument/2006/relationships/tags" Target="../tags/tag300.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tags" Target="../tags/tag296.xml"/><Relationship Id="rId2" Type="http://schemas.openxmlformats.org/officeDocument/2006/relationships/tags" Target="../tags/tag295.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6" Type="http://schemas.openxmlformats.org/officeDocument/2006/relationships/tags" Target="../tags/tag305.xml"/><Relationship Id="rId5" Type="http://schemas.openxmlformats.org/officeDocument/2006/relationships/tags" Target="../tags/tag304.xml"/><Relationship Id="rId4" Type="http://schemas.openxmlformats.org/officeDocument/2006/relationships/tags" Target="../tags/tag303.xml"/><Relationship Id="rId3" Type="http://schemas.openxmlformats.org/officeDocument/2006/relationships/tags" Target="../tags/tag302.xml"/><Relationship Id="rId2" Type="http://schemas.openxmlformats.org/officeDocument/2006/relationships/tags" Target="../tags/tag301.xml"/><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6" Type="http://schemas.openxmlformats.org/officeDocument/2006/relationships/tags" Target="../tags/tag310.xml"/><Relationship Id="rId5" Type="http://schemas.openxmlformats.org/officeDocument/2006/relationships/tags" Target="../tags/tag309.xml"/><Relationship Id="rId4" Type="http://schemas.openxmlformats.org/officeDocument/2006/relationships/tags" Target="../tags/tag308.xml"/><Relationship Id="rId3" Type="http://schemas.openxmlformats.org/officeDocument/2006/relationships/tags" Target="../tags/tag307.xml"/><Relationship Id="rId2" Type="http://schemas.openxmlformats.org/officeDocument/2006/relationships/tags" Target="../tags/tag306.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7" Type="http://schemas.openxmlformats.org/officeDocument/2006/relationships/tags" Target="../tags/tag315.xml"/><Relationship Id="rId6" Type="http://schemas.openxmlformats.org/officeDocument/2006/relationships/tags" Target="../tags/tag314.xml"/><Relationship Id="rId5" Type="http://schemas.openxmlformats.org/officeDocument/2006/relationships/tags" Target="../tags/tag313.xml"/><Relationship Id="rId4" Type="http://schemas.openxmlformats.org/officeDocument/2006/relationships/tags" Target="../tags/tag312.xml"/><Relationship Id="rId3" Type="http://schemas.openxmlformats.org/officeDocument/2006/relationships/tags" Target="../tags/tag311.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22.xml"/><Relationship Id="rId8" Type="http://schemas.openxmlformats.org/officeDocument/2006/relationships/tags" Target="../tags/tag321.xml"/><Relationship Id="rId7" Type="http://schemas.openxmlformats.org/officeDocument/2006/relationships/tags" Target="../tags/tag320.xml"/><Relationship Id="rId6" Type="http://schemas.openxmlformats.org/officeDocument/2006/relationships/tags" Target="../tags/tag319.xml"/><Relationship Id="rId5" Type="http://schemas.openxmlformats.org/officeDocument/2006/relationships/tags" Target="../tags/tag318.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image" Target="../media/image1.png"/><Relationship Id="rId10" Type="http://schemas.openxmlformats.org/officeDocument/2006/relationships/tags" Target="../tags/tag323.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9" Type="http://schemas.openxmlformats.org/officeDocument/2006/relationships/tags" Target="../tags/tag330.xml"/><Relationship Id="rId8" Type="http://schemas.openxmlformats.org/officeDocument/2006/relationships/tags" Target="../tags/tag329.xml"/><Relationship Id="rId7" Type="http://schemas.openxmlformats.org/officeDocument/2006/relationships/tags" Target="../tags/tag328.xml"/><Relationship Id="rId6" Type="http://schemas.openxmlformats.org/officeDocument/2006/relationships/tags" Target="../tags/tag327.xml"/><Relationship Id="rId5" Type="http://schemas.openxmlformats.org/officeDocument/2006/relationships/tags" Target="../tags/tag326.xml"/><Relationship Id="rId4" Type="http://schemas.openxmlformats.org/officeDocument/2006/relationships/tags" Target="../tags/tag325.xml"/><Relationship Id="rId3" Type="http://schemas.openxmlformats.org/officeDocument/2006/relationships/tags" Target="../tags/tag324.xml"/><Relationship Id="rId2" Type="http://schemas.openxmlformats.org/officeDocument/2006/relationships/image" Target="../media/image1.png"/><Relationship Id="rId13" Type="http://schemas.openxmlformats.org/officeDocument/2006/relationships/tags" Target="../tags/tag334.xml"/><Relationship Id="rId12" Type="http://schemas.openxmlformats.org/officeDocument/2006/relationships/tags" Target="../tags/tag333.xml"/><Relationship Id="rId11" Type="http://schemas.openxmlformats.org/officeDocument/2006/relationships/tags" Target="../tags/tag332.xml"/><Relationship Id="rId10" Type="http://schemas.openxmlformats.org/officeDocument/2006/relationships/tags" Target="../tags/tag331.xml"/><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341.xml"/><Relationship Id="rId8" Type="http://schemas.openxmlformats.org/officeDocument/2006/relationships/tags" Target="../tags/tag340.xml"/><Relationship Id="rId7" Type="http://schemas.openxmlformats.org/officeDocument/2006/relationships/tags" Target="../tags/tag339.xml"/><Relationship Id="rId6" Type="http://schemas.openxmlformats.org/officeDocument/2006/relationships/tags" Target="../tags/tag338.xml"/><Relationship Id="rId5" Type="http://schemas.openxmlformats.org/officeDocument/2006/relationships/tags" Target="../tags/tag337.xml"/><Relationship Id="rId4" Type="http://schemas.openxmlformats.org/officeDocument/2006/relationships/tags" Target="../tags/tag336.xml"/><Relationship Id="rId3" Type="http://schemas.openxmlformats.org/officeDocument/2006/relationships/tags" Target="../tags/tag335.xml"/><Relationship Id="rId2" Type="http://schemas.openxmlformats.org/officeDocument/2006/relationships/image" Target="../media/image1.png"/><Relationship Id="rId16" Type="http://schemas.openxmlformats.org/officeDocument/2006/relationships/tags" Target="../tags/tag348.xml"/><Relationship Id="rId15" Type="http://schemas.openxmlformats.org/officeDocument/2006/relationships/tags" Target="../tags/tag347.xml"/><Relationship Id="rId14" Type="http://schemas.openxmlformats.org/officeDocument/2006/relationships/tags" Target="../tags/tag346.xml"/><Relationship Id="rId13" Type="http://schemas.openxmlformats.org/officeDocument/2006/relationships/tags" Target="../tags/tag345.xml"/><Relationship Id="rId12" Type="http://schemas.openxmlformats.org/officeDocument/2006/relationships/tags" Target="../tags/tag344.xml"/><Relationship Id="rId11" Type="http://schemas.openxmlformats.org/officeDocument/2006/relationships/tags" Target="../tags/tag343.xml"/><Relationship Id="rId10" Type="http://schemas.openxmlformats.org/officeDocument/2006/relationships/tags" Target="../tags/tag342.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7" Type="http://schemas.openxmlformats.org/officeDocument/2006/relationships/tags" Target="../tags/tag353.xml"/><Relationship Id="rId6" Type="http://schemas.openxmlformats.org/officeDocument/2006/relationships/tags" Target="../tags/tag352.xml"/><Relationship Id="rId5" Type="http://schemas.openxmlformats.org/officeDocument/2006/relationships/tags" Target="../tags/tag351.xml"/><Relationship Id="rId4" Type="http://schemas.openxmlformats.org/officeDocument/2006/relationships/tags" Target="../tags/tag350.xml"/><Relationship Id="rId3" Type="http://schemas.openxmlformats.org/officeDocument/2006/relationships/tags" Target="../tags/tag349.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360.xml"/><Relationship Id="rId8" Type="http://schemas.openxmlformats.org/officeDocument/2006/relationships/tags" Target="../tags/tag359.xml"/><Relationship Id="rId7" Type="http://schemas.openxmlformats.org/officeDocument/2006/relationships/tags" Target="../tags/tag358.xml"/><Relationship Id="rId6" Type="http://schemas.openxmlformats.org/officeDocument/2006/relationships/tags" Target="../tags/tag357.xml"/><Relationship Id="rId5" Type="http://schemas.openxmlformats.org/officeDocument/2006/relationships/tags" Target="../tags/tag356.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image" Target="../media/image1.png"/><Relationship Id="rId10" Type="http://schemas.openxmlformats.org/officeDocument/2006/relationships/tags" Target="../tags/tag361.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368.xml"/><Relationship Id="rId8" Type="http://schemas.openxmlformats.org/officeDocument/2006/relationships/tags" Target="../tags/tag367.xml"/><Relationship Id="rId7" Type="http://schemas.openxmlformats.org/officeDocument/2006/relationships/tags" Target="../tags/tag366.xml"/><Relationship Id="rId6" Type="http://schemas.openxmlformats.org/officeDocument/2006/relationships/tags" Target="../tags/tag365.xml"/><Relationship Id="rId5" Type="http://schemas.openxmlformats.org/officeDocument/2006/relationships/tags" Target="../tags/tag364.xml"/><Relationship Id="rId4" Type="http://schemas.openxmlformats.org/officeDocument/2006/relationships/tags" Target="../tags/tag363.xml"/><Relationship Id="rId3" Type="http://schemas.openxmlformats.org/officeDocument/2006/relationships/tags" Target="../tags/tag362.xml"/><Relationship Id="rId2" Type="http://schemas.openxmlformats.org/officeDocument/2006/relationships/image" Target="../media/image1.png"/><Relationship Id="rId13" Type="http://schemas.openxmlformats.org/officeDocument/2006/relationships/tags" Target="../tags/tag372.xml"/><Relationship Id="rId12" Type="http://schemas.openxmlformats.org/officeDocument/2006/relationships/tags" Target="../tags/tag371.xml"/><Relationship Id="rId11" Type="http://schemas.openxmlformats.org/officeDocument/2006/relationships/tags" Target="../tags/tag370.xml"/><Relationship Id="rId10" Type="http://schemas.openxmlformats.org/officeDocument/2006/relationships/tags" Target="../tags/tag369.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379.xml"/><Relationship Id="rId8" Type="http://schemas.openxmlformats.org/officeDocument/2006/relationships/tags" Target="../tags/tag378.xml"/><Relationship Id="rId7" Type="http://schemas.openxmlformats.org/officeDocument/2006/relationships/tags" Target="../tags/tag377.xml"/><Relationship Id="rId6" Type="http://schemas.openxmlformats.org/officeDocument/2006/relationships/tags" Target="../tags/tag376.xml"/><Relationship Id="rId5" Type="http://schemas.openxmlformats.org/officeDocument/2006/relationships/tags" Target="../tags/tag375.xml"/><Relationship Id="rId4" Type="http://schemas.openxmlformats.org/officeDocument/2006/relationships/tags" Target="../tags/tag374.xml"/><Relationship Id="rId3" Type="http://schemas.openxmlformats.org/officeDocument/2006/relationships/tags" Target="../tags/tag373.xml"/><Relationship Id="rId2" Type="http://schemas.openxmlformats.org/officeDocument/2006/relationships/image" Target="../media/image1.png"/><Relationship Id="rId16" Type="http://schemas.openxmlformats.org/officeDocument/2006/relationships/tags" Target="../tags/tag386.xml"/><Relationship Id="rId15" Type="http://schemas.openxmlformats.org/officeDocument/2006/relationships/tags" Target="../tags/tag385.xml"/><Relationship Id="rId14" Type="http://schemas.openxmlformats.org/officeDocument/2006/relationships/tags" Target="../tags/tag384.xml"/><Relationship Id="rId13" Type="http://schemas.openxmlformats.org/officeDocument/2006/relationships/tags" Target="../tags/tag383.xml"/><Relationship Id="rId12" Type="http://schemas.openxmlformats.org/officeDocument/2006/relationships/tags" Target="../tags/tag382.xml"/><Relationship Id="rId11" Type="http://schemas.openxmlformats.org/officeDocument/2006/relationships/tags" Target="../tags/tag381.xml"/><Relationship Id="rId10" Type="http://schemas.openxmlformats.org/officeDocument/2006/relationships/tags" Target="../tags/tag380.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 Type="http://schemas.openxmlformats.org/officeDocument/2006/relationships/image" Target="../media/image1.png"/><Relationship Id="rId19" Type="http://schemas.openxmlformats.org/officeDocument/2006/relationships/tags" Target="../tags/tag403.xml"/><Relationship Id="rId18" Type="http://schemas.openxmlformats.org/officeDocument/2006/relationships/tags" Target="../tags/tag402.xml"/><Relationship Id="rId17" Type="http://schemas.openxmlformats.org/officeDocument/2006/relationships/tags" Target="../tags/tag401.xml"/><Relationship Id="rId16" Type="http://schemas.openxmlformats.org/officeDocument/2006/relationships/tags" Target="../tags/tag400.xml"/><Relationship Id="rId15" Type="http://schemas.openxmlformats.org/officeDocument/2006/relationships/tags" Target="../tags/tag399.xml"/><Relationship Id="rId14" Type="http://schemas.openxmlformats.org/officeDocument/2006/relationships/tags" Target="../tags/tag398.xml"/><Relationship Id="rId13" Type="http://schemas.openxmlformats.org/officeDocument/2006/relationships/tags" Target="../tags/tag397.xml"/><Relationship Id="rId12" Type="http://schemas.openxmlformats.org/officeDocument/2006/relationships/tags" Target="../tags/tag396.xml"/><Relationship Id="rId11" Type="http://schemas.openxmlformats.org/officeDocument/2006/relationships/tags" Target="../tags/tag395.xml"/><Relationship Id="rId10" Type="http://schemas.openxmlformats.org/officeDocument/2006/relationships/tags" Target="../tags/tag394.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9" Type="http://schemas.openxmlformats.org/officeDocument/2006/relationships/tags" Target="../tags/tag410.xml"/><Relationship Id="rId8" Type="http://schemas.openxmlformats.org/officeDocument/2006/relationships/tags" Target="../tags/tag409.xml"/><Relationship Id="rId7" Type="http://schemas.openxmlformats.org/officeDocument/2006/relationships/tags" Target="../tags/tag408.xml"/><Relationship Id="rId6" Type="http://schemas.openxmlformats.org/officeDocument/2006/relationships/tags" Target="../tags/tag407.xml"/><Relationship Id="rId5" Type="http://schemas.openxmlformats.org/officeDocument/2006/relationships/tags" Target="../tags/tag406.xml"/><Relationship Id="rId4" Type="http://schemas.openxmlformats.org/officeDocument/2006/relationships/tags" Target="../tags/tag405.xml"/><Relationship Id="rId3" Type="http://schemas.openxmlformats.org/officeDocument/2006/relationships/tags" Target="../tags/tag404.xml"/><Relationship Id="rId22" Type="http://schemas.openxmlformats.org/officeDocument/2006/relationships/tags" Target="../tags/tag423.xml"/><Relationship Id="rId21" Type="http://schemas.openxmlformats.org/officeDocument/2006/relationships/tags" Target="../tags/tag422.xml"/><Relationship Id="rId20" Type="http://schemas.openxmlformats.org/officeDocument/2006/relationships/tags" Target="../tags/tag421.xml"/><Relationship Id="rId2" Type="http://schemas.openxmlformats.org/officeDocument/2006/relationships/image" Target="../media/image1.png"/><Relationship Id="rId19" Type="http://schemas.openxmlformats.org/officeDocument/2006/relationships/tags" Target="../tags/tag420.xml"/><Relationship Id="rId18" Type="http://schemas.openxmlformats.org/officeDocument/2006/relationships/tags" Target="../tags/tag419.xml"/><Relationship Id="rId17" Type="http://schemas.openxmlformats.org/officeDocument/2006/relationships/tags" Target="../tags/tag418.xml"/><Relationship Id="rId16" Type="http://schemas.openxmlformats.org/officeDocument/2006/relationships/tags" Target="../tags/tag417.xml"/><Relationship Id="rId15" Type="http://schemas.openxmlformats.org/officeDocument/2006/relationships/tags" Target="../tags/tag416.xml"/><Relationship Id="rId14" Type="http://schemas.openxmlformats.org/officeDocument/2006/relationships/tags" Target="../tags/tag415.xml"/><Relationship Id="rId13" Type="http://schemas.openxmlformats.org/officeDocument/2006/relationships/tags" Target="../tags/tag414.xml"/><Relationship Id="rId12" Type="http://schemas.openxmlformats.org/officeDocument/2006/relationships/tags" Target="../tags/tag413.xml"/><Relationship Id="rId11" Type="http://schemas.openxmlformats.org/officeDocument/2006/relationships/tags" Target="../tags/tag412.xml"/><Relationship Id="rId10" Type="http://schemas.openxmlformats.org/officeDocument/2006/relationships/tags" Target="../tags/tag411.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430.xml"/><Relationship Id="rId7" Type="http://schemas.openxmlformats.org/officeDocument/2006/relationships/tags" Target="../tags/tag429.xml"/><Relationship Id="rId6" Type="http://schemas.openxmlformats.org/officeDocument/2006/relationships/tags" Target="../tags/tag428.xml"/><Relationship Id="rId5" Type="http://schemas.openxmlformats.org/officeDocument/2006/relationships/tags" Target="../tags/tag427.xml"/><Relationship Id="rId4" Type="http://schemas.openxmlformats.org/officeDocument/2006/relationships/tags" Target="../tags/tag426.xml"/><Relationship Id="rId3" Type="http://schemas.openxmlformats.org/officeDocument/2006/relationships/tags" Target="../tags/tag425.xml"/><Relationship Id="rId2" Type="http://schemas.openxmlformats.org/officeDocument/2006/relationships/tags" Target="../tags/tag424.xml"/><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4" Type="http://schemas.openxmlformats.org/officeDocument/2006/relationships/tags" Target="../tags/tag440.xml"/><Relationship Id="rId3" Type="http://schemas.openxmlformats.org/officeDocument/2006/relationships/tags" Target="../tags/tag439.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正文页-上标下内-装饰左-默认位置-并列-34_11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30353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图片占位符 9"/>
          <p:cNvSpPr>
            <a:spLocks noGrp="1"/>
          </p:cNvSpPr>
          <p:nvPr>
            <p:ph type="pic" idx="16390" hasCustomPrompt="1"/>
            <p:custDataLst>
              <p:tags r:id="rId5"/>
            </p:custDataLst>
          </p:nvPr>
        </p:nvSpPr>
        <p:spPr>
          <a:xfrm>
            <a:off x="609600" y="15494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1" name="文本占位符 10"/>
          <p:cNvSpPr>
            <a:spLocks noGrp="1"/>
          </p:cNvSpPr>
          <p:nvPr>
            <p:ph type="body" idx="16386" hasCustomPrompt="1"/>
            <p:custDataLst>
              <p:tags r:id="rId6"/>
            </p:custDataLst>
          </p:nvPr>
        </p:nvSpPr>
        <p:spPr>
          <a:xfrm>
            <a:off x="2082800" y="15494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2" name="文本占位符 11"/>
          <p:cNvSpPr>
            <a:spLocks noGrp="1"/>
          </p:cNvSpPr>
          <p:nvPr>
            <p:ph type="body" idx="16387" hasCustomPrompt="1"/>
            <p:custDataLst>
              <p:tags r:id="rId7"/>
            </p:custDataLst>
          </p:nvPr>
        </p:nvSpPr>
        <p:spPr>
          <a:xfrm>
            <a:off x="2082800" y="2057400"/>
            <a:ext cx="9499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图片占位符 12"/>
          <p:cNvSpPr>
            <a:spLocks noGrp="1"/>
          </p:cNvSpPr>
          <p:nvPr>
            <p:ph type="pic" idx="16391" hasCustomPrompt="1"/>
            <p:custDataLst>
              <p:tags r:id="rId8"/>
            </p:custDataLst>
          </p:nvPr>
        </p:nvSpPr>
        <p:spPr>
          <a:xfrm>
            <a:off x="609600" y="41910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4" name="文本占位符 13"/>
          <p:cNvSpPr>
            <a:spLocks noGrp="1"/>
          </p:cNvSpPr>
          <p:nvPr>
            <p:ph type="body" idx="16388" hasCustomPrompt="1"/>
            <p:custDataLst>
              <p:tags r:id="rId9"/>
            </p:custDataLst>
          </p:nvPr>
        </p:nvSpPr>
        <p:spPr>
          <a:xfrm>
            <a:off x="2082800" y="4191000"/>
            <a:ext cx="94996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5" name="文本占位符 14"/>
          <p:cNvSpPr>
            <a:spLocks noGrp="1"/>
          </p:cNvSpPr>
          <p:nvPr>
            <p:ph type="body" idx="16389" hasCustomPrompt="1"/>
            <p:custDataLst>
              <p:tags r:id="rId10"/>
            </p:custDataLst>
          </p:nvPr>
        </p:nvSpPr>
        <p:spPr>
          <a:xfrm>
            <a:off x="2082800" y="4699000"/>
            <a:ext cx="9499600" cy="1524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上图中标下内-装饰上-默认位置-并列-51_51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3835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5"/>
            </p:custDataLst>
          </p:nvPr>
        </p:nvSpPr>
        <p:spPr>
          <a:xfrm>
            <a:off x="609600" y="609600"/>
            <a:ext cx="10972800" cy="2692400"/>
          </a:xfrm>
          <a:custGeom>
            <a:avLst/>
            <a:gdLst>
              <a:gd name="connisteX0" fmla="*/ 0 w 10972800"/>
              <a:gd name="connsiteY0" fmla="*/ 203200 h 2692400"/>
              <a:gd name="connisteX1" fmla="*/ 203200 w 10972800"/>
              <a:gd name="connsiteY1" fmla="*/ 0 h 2692400"/>
              <a:gd name="connisteX2" fmla="*/ 10769600 w 10972800"/>
              <a:gd name="connsiteY2" fmla="*/ 0 h 2692400"/>
              <a:gd name="connisteX3" fmla="*/ 10972800 w 10972800"/>
              <a:gd name="connsiteY3" fmla="*/ 203200 h 2692400"/>
              <a:gd name="connisteX4" fmla="*/ 10972800 w 10972800"/>
              <a:gd name="connsiteY4" fmla="*/ 2489200 h 2692400"/>
              <a:gd name="connisteX5" fmla="*/ 10769600 w 10972800"/>
              <a:gd name="connsiteY5" fmla="*/ 2692400 h 2692400"/>
              <a:gd name="connisteX6" fmla="*/ 203200 w 10972800"/>
              <a:gd name="connsiteY6" fmla="*/ 2692400 h 2692400"/>
              <a:gd name="connisteX7" fmla="*/ 0 w 10972800"/>
              <a:gd name="connsiteY7" fmla="*/ 2489200 h 2692400"/>
              <a:gd name="connisteX8" fmla="*/ 0 w 10972800"/>
              <a:gd name="connsiteY8"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92400">
                <a:moveTo>
                  <a:pt x="0" y="203200"/>
                </a:moveTo>
                <a:cubicBezTo>
                  <a:pt x="0" y="90976"/>
                  <a:pt x="90976" y="0"/>
                  <a:pt x="203200" y="0"/>
                </a:cubicBezTo>
                <a:lnTo>
                  <a:pt x="10769600" y="0"/>
                </a:lnTo>
                <a:cubicBezTo>
                  <a:pt x="10881824" y="0"/>
                  <a:pt x="10972800" y="90976"/>
                  <a:pt x="10972800" y="203200"/>
                </a:cubicBezTo>
                <a:lnTo>
                  <a:pt x="10972800" y="2489200"/>
                </a:lnTo>
                <a:cubicBezTo>
                  <a:pt x="10972800" y="2601424"/>
                  <a:pt x="10881824" y="2692400"/>
                  <a:pt x="10769600" y="2692400"/>
                </a:cubicBezTo>
                <a:lnTo>
                  <a:pt x="203200" y="2692400"/>
                </a:lnTo>
                <a:cubicBezTo>
                  <a:pt x="90976" y="2692400"/>
                  <a:pt x="0" y="2601424"/>
                  <a:pt x="0" y="2489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6"/>
            </p:custDataLst>
          </p:nvPr>
        </p:nvSpPr>
        <p:spPr>
          <a:xfrm>
            <a:off x="609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sz="18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7"/>
            </p:custDataLst>
          </p:nvPr>
        </p:nvSpPr>
        <p:spPr>
          <a:xfrm>
            <a:off x="762000" y="5334000"/>
            <a:ext cx="21336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8"/>
            </p:custDataLst>
          </p:nvPr>
        </p:nvSpPr>
        <p:spPr>
          <a:xfrm>
            <a:off x="35052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sz="18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9"/>
            </p:custDataLst>
          </p:nvPr>
        </p:nvSpPr>
        <p:spPr>
          <a:xfrm>
            <a:off x="3657600" y="5334000"/>
            <a:ext cx="21336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10"/>
            </p:custDataLst>
          </p:nvPr>
        </p:nvSpPr>
        <p:spPr>
          <a:xfrm>
            <a:off x="64008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sz="18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1"/>
            </p:custDataLst>
          </p:nvPr>
        </p:nvSpPr>
        <p:spPr>
          <a:xfrm>
            <a:off x="6553200" y="5334000"/>
            <a:ext cx="21336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2"/>
            </p:custDataLst>
          </p:nvPr>
        </p:nvSpPr>
        <p:spPr>
          <a:xfrm>
            <a:off x="92964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sz="18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3"/>
            </p:custDataLst>
          </p:nvPr>
        </p:nvSpPr>
        <p:spPr>
          <a:xfrm>
            <a:off x="9448800" y="5334000"/>
            <a:ext cx="21336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10009_1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32004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9" hasCustomPrompt="1"/>
            <p:custDataLst>
              <p:tags r:id="rId5"/>
            </p:custDataLst>
          </p:nvPr>
        </p:nvSpPr>
        <p:spPr>
          <a:xfrm>
            <a:off x="609600" y="152400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609600" y="5638800"/>
            <a:ext cx="34544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90" hasCustomPrompt="1"/>
            <p:custDataLst>
              <p:tags r:id="rId7"/>
            </p:custDataLst>
          </p:nvPr>
        </p:nvSpPr>
        <p:spPr>
          <a:xfrm>
            <a:off x="4368800" y="152400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8"/>
            </p:custDataLst>
          </p:nvPr>
        </p:nvSpPr>
        <p:spPr>
          <a:xfrm>
            <a:off x="4368800" y="5638800"/>
            <a:ext cx="34544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1" hasCustomPrompt="1"/>
            <p:custDataLst>
              <p:tags r:id="rId9"/>
            </p:custDataLst>
          </p:nvPr>
        </p:nvSpPr>
        <p:spPr>
          <a:xfrm>
            <a:off x="8128000" y="152400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0"/>
            </p:custDataLst>
          </p:nvPr>
        </p:nvSpPr>
        <p:spPr>
          <a:xfrm>
            <a:off x="8128000" y="5638800"/>
            <a:ext cx="34544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10005_27">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23431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文本占位符 9"/>
          <p:cNvSpPr>
            <a:spLocks noGrp="1"/>
          </p:cNvSpPr>
          <p:nvPr>
            <p:ph type="body" idx="16386" hasCustomPrompt="1"/>
            <p:custDataLst>
              <p:tags r:id="rId5"/>
            </p:custDataLst>
          </p:nvPr>
        </p:nvSpPr>
        <p:spPr>
          <a:xfrm>
            <a:off x="609600" y="1524000"/>
            <a:ext cx="109728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单击此处添加正文</a:t>
            </a:r>
            <a:endParaRPr lang="zh-CN" altLang="en-US" smtClean="0"/>
          </a:p>
        </p:txBody>
      </p:sp>
      <p:sp>
        <p:nvSpPr>
          <p:cNvPr id="11" name="装饰  0"/>
          <p:cNvSpPr>
            <a:spLocks noGrp="1"/>
          </p:cNvSpPr>
          <p:nvPr>
            <p:ph type="body" idx="16392" hasCustomPrompt="1"/>
            <p:custDataLst>
              <p:tags r:id="rId6"/>
            </p:custDataLst>
          </p:nvPr>
        </p:nvSpPr>
        <p:spPr>
          <a:xfrm>
            <a:off x="6096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sz="18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7" hasCustomPrompt="1"/>
            <p:custDataLst>
              <p:tags r:id="rId7"/>
            </p:custDataLst>
          </p:nvPr>
        </p:nvSpPr>
        <p:spPr>
          <a:xfrm>
            <a:off x="914400" y="3009900"/>
            <a:ext cx="29464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3" hasCustomPrompt="1"/>
            <p:custDataLst>
              <p:tags r:id="rId8"/>
            </p:custDataLst>
          </p:nvPr>
        </p:nvSpPr>
        <p:spPr>
          <a:xfrm>
            <a:off x="43180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sz="18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8" hasCustomPrompt="1"/>
            <p:custDataLst>
              <p:tags r:id="rId9"/>
            </p:custDataLst>
          </p:nvPr>
        </p:nvSpPr>
        <p:spPr>
          <a:xfrm>
            <a:off x="4622800" y="3009900"/>
            <a:ext cx="29464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4" hasCustomPrompt="1"/>
            <p:custDataLst>
              <p:tags r:id="rId10"/>
            </p:custDataLst>
          </p:nvPr>
        </p:nvSpPr>
        <p:spPr>
          <a:xfrm>
            <a:off x="8026400" y="2590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sz="18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9" hasCustomPrompt="1"/>
            <p:custDataLst>
              <p:tags r:id="rId11"/>
            </p:custDataLst>
          </p:nvPr>
        </p:nvSpPr>
        <p:spPr>
          <a:xfrm>
            <a:off x="8331200" y="3009900"/>
            <a:ext cx="29464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2"/>
            </p:custDataLst>
          </p:nvPr>
        </p:nvSpPr>
        <p:spPr>
          <a:xfrm>
            <a:off x="609600" y="4495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0" hasCustomPrompt="1"/>
            <p:custDataLst>
              <p:tags r:id="rId13"/>
            </p:custDataLst>
          </p:nvPr>
        </p:nvSpPr>
        <p:spPr>
          <a:xfrm>
            <a:off x="914400" y="4914900"/>
            <a:ext cx="29464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6" hasCustomPrompt="1"/>
            <p:custDataLst>
              <p:tags r:id="rId14"/>
            </p:custDataLst>
          </p:nvPr>
        </p:nvSpPr>
        <p:spPr>
          <a:xfrm>
            <a:off x="4318000" y="4495800"/>
            <a:ext cx="3556000" cy="1752600"/>
          </a:xfrm>
          <a:custGeom>
            <a:avLst/>
            <a:gdLst>
              <a:gd name="connisteX0" fmla="*/ 0 w 3556000"/>
              <a:gd name="connsiteY0" fmla="*/ 203200 h 1752600"/>
              <a:gd name="connisteX1" fmla="*/ 203200 w 3556000"/>
              <a:gd name="connsiteY1" fmla="*/ 0 h 1752600"/>
              <a:gd name="connisteX2" fmla="*/ 3352800 w 3556000"/>
              <a:gd name="connsiteY2" fmla="*/ 0 h 1752600"/>
              <a:gd name="connisteX3" fmla="*/ 3556000 w 3556000"/>
              <a:gd name="connsiteY3" fmla="*/ 203200 h 1752600"/>
              <a:gd name="connisteX4" fmla="*/ 3556000 w 3556000"/>
              <a:gd name="connsiteY4" fmla="*/ 1549400 h 1752600"/>
              <a:gd name="connisteX5" fmla="*/ 3352800 w 3556000"/>
              <a:gd name="connsiteY5" fmla="*/ 1752600 h 1752600"/>
              <a:gd name="connisteX6" fmla="*/ 203200 w 3556000"/>
              <a:gd name="connsiteY6" fmla="*/ 1752600 h 1752600"/>
              <a:gd name="connisteX7" fmla="*/ 0 w 3556000"/>
              <a:gd name="connsiteY7" fmla="*/ 1549400 h 1752600"/>
              <a:gd name="connisteX8" fmla="*/ 0 w 3556000"/>
              <a:gd name="connsiteY8" fmla="*/ 203200 h 1752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1752600">
                <a:moveTo>
                  <a:pt x="0" y="203200"/>
                </a:moveTo>
                <a:cubicBezTo>
                  <a:pt x="0" y="90976"/>
                  <a:pt x="90976" y="0"/>
                  <a:pt x="203200" y="0"/>
                </a:cubicBezTo>
                <a:lnTo>
                  <a:pt x="3352800" y="0"/>
                </a:lnTo>
                <a:cubicBezTo>
                  <a:pt x="3465024" y="0"/>
                  <a:pt x="3556000" y="90976"/>
                  <a:pt x="3556000" y="203200"/>
                </a:cubicBezTo>
                <a:lnTo>
                  <a:pt x="3556000" y="1549400"/>
                </a:lnTo>
                <a:cubicBezTo>
                  <a:pt x="3556000" y="1661624"/>
                  <a:pt x="3465024" y="1752600"/>
                  <a:pt x="3352800" y="1752600"/>
                </a:cubicBezTo>
                <a:lnTo>
                  <a:pt x="203200" y="1752600"/>
                </a:lnTo>
                <a:cubicBezTo>
                  <a:pt x="90976" y="1752600"/>
                  <a:pt x="0" y="1661624"/>
                  <a:pt x="0" y="15494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文本占位符 19"/>
          <p:cNvSpPr>
            <a:spLocks noGrp="1"/>
          </p:cNvSpPr>
          <p:nvPr>
            <p:ph type="body" idx="16391" hasCustomPrompt="1"/>
            <p:custDataLst>
              <p:tags r:id="rId15"/>
            </p:custDataLst>
          </p:nvPr>
        </p:nvSpPr>
        <p:spPr>
          <a:xfrm>
            <a:off x="4622800" y="4914900"/>
            <a:ext cx="29464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10013_3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32512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2" hasCustomPrompt="1"/>
            <p:custDataLst>
              <p:tags r:id="rId5"/>
            </p:custDataLst>
          </p:nvPr>
        </p:nvSpPr>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609600" y="4724400"/>
            <a:ext cx="14478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7" hasCustomPrompt="1"/>
            <p:custDataLst>
              <p:tags r:id="rId7"/>
            </p:custDataLst>
          </p:nvPr>
        </p:nvSpPr>
        <p:spPr>
          <a:xfrm>
            <a:off x="2514600" y="4724400"/>
            <a:ext cx="14478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8" hasCustomPrompt="1"/>
            <p:custDataLst>
              <p:tags r:id="rId8"/>
            </p:custDataLst>
          </p:nvPr>
        </p:nvSpPr>
        <p:spPr>
          <a:xfrm>
            <a:off x="4419600" y="4724400"/>
            <a:ext cx="14478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9" hasCustomPrompt="1"/>
            <p:custDataLst>
              <p:tags r:id="rId9"/>
            </p:custDataLst>
          </p:nvPr>
        </p:nvSpPr>
        <p:spPr>
          <a:xfrm>
            <a:off x="6324600" y="4724400"/>
            <a:ext cx="14478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0" hasCustomPrompt="1"/>
            <p:custDataLst>
              <p:tags r:id="rId10"/>
            </p:custDataLst>
          </p:nvPr>
        </p:nvSpPr>
        <p:spPr>
          <a:xfrm>
            <a:off x="8229600" y="4724400"/>
            <a:ext cx="14478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6" name="文本占位符 15"/>
          <p:cNvSpPr>
            <a:spLocks noGrp="1"/>
          </p:cNvSpPr>
          <p:nvPr>
            <p:ph type="body" idx="16391" hasCustomPrompt="1"/>
            <p:custDataLst>
              <p:tags r:id="rId11"/>
            </p:custDataLst>
          </p:nvPr>
        </p:nvSpPr>
        <p:spPr>
          <a:xfrm>
            <a:off x="10134600" y="4724400"/>
            <a:ext cx="14478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10004_3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34353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2" hasCustomPrompt="1"/>
            <p:custDataLst>
              <p:tags r:id="rId6"/>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914400" y="22098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3" hasCustomPrompt="1"/>
            <p:custDataLst>
              <p:tags r:id="rId8"/>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9"/>
            </p:custDataLst>
          </p:nvPr>
        </p:nvSpPr>
        <p:spPr>
          <a:xfrm>
            <a:off x="4622800" y="22098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4" hasCustomPrompt="1"/>
            <p:custDataLst>
              <p:tags r:id="rId10"/>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1"/>
            </p:custDataLst>
          </p:nvPr>
        </p:nvSpPr>
        <p:spPr>
          <a:xfrm>
            <a:off x="8331200" y="22098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5" hasCustomPrompt="1"/>
            <p:custDataLst>
              <p:tags r:id="rId12"/>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3"/>
            </p:custDataLst>
          </p:nvPr>
        </p:nvSpPr>
        <p:spPr>
          <a:xfrm>
            <a:off x="914400" y="46482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装饰  7"/>
          <p:cNvSpPr>
            <a:spLocks noGrp="1"/>
          </p:cNvSpPr>
          <p:nvPr>
            <p:ph type="body" idx="16396" hasCustomPrompt="1"/>
            <p:custDataLst>
              <p:tags r:id="rId14"/>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5"/>
            </p:custDataLst>
          </p:nvPr>
        </p:nvSpPr>
        <p:spPr>
          <a:xfrm>
            <a:off x="4622800" y="46482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装饰  9"/>
          <p:cNvSpPr>
            <a:spLocks noGrp="1"/>
          </p:cNvSpPr>
          <p:nvPr>
            <p:ph type="body" idx="16397" hasCustomPrompt="1"/>
            <p:custDataLst>
              <p:tags r:id="rId16"/>
            </p:custDataLst>
          </p:nvPr>
        </p:nvSpPr>
        <p:spPr>
          <a:xfrm>
            <a:off x="80264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7"/>
            </p:custDataLst>
          </p:nvPr>
        </p:nvSpPr>
        <p:spPr>
          <a:xfrm>
            <a:off x="8331200" y="4648200"/>
            <a:ext cx="2946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0018_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33401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7" hasCustomPrompt="1"/>
            <p:custDataLst>
              <p:tags r:id="rId5"/>
            </p:custDataLst>
          </p:nvPr>
        </p:nvSpPr>
        <p:spPr>
          <a:xfrm>
            <a:off x="609600" y="2286000"/>
            <a:ext cx="10972800" cy="3962400"/>
          </a:xfrm>
          <a:custGeom>
            <a:avLst/>
            <a:gdLst>
              <a:gd name="connisteX0" fmla="*/ 0 w 10972800"/>
              <a:gd name="connsiteY0" fmla="*/ 203200 h 3962400"/>
              <a:gd name="connisteX1" fmla="*/ 203200 w 10972800"/>
              <a:gd name="connsiteY1" fmla="*/ 0 h 3962400"/>
              <a:gd name="connisteX2" fmla="*/ 10769600 w 10972800"/>
              <a:gd name="connsiteY2" fmla="*/ 0 h 3962400"/>
              <a:gd name="connisteX3" fmla="*/ 10972800 w 10972800"/>
              <a:gd name="connsiteY3" fmla="*/ 203200 h 3962400"/>
              <a:gd name="connisteX4" fmla="*/ 10972800 w 10972800"/>
              <a:gd name="connsiteY4" fmla="*/ 3759200 h 3962400"/>
              <a:gd name="connisteX5" fmla="*/ 10769600 w 10972800"/>
              <a:gd name="connsiteY5" fmla="*/ 3962400 h 3962400"/>
              <a:gd name="connisteX6" fmla="*/ 203200 w 10972800"/>
              <a:gd name="connsiteY6" fmla="*/ 3962400 h 3962400"/>
              <a:gd name="connisteX7" fmla="*/ 0 w 10972800"/>
              <a:gd name="connsiteY7" fmla="*/ 3759200 h 3962400"/>
              <a:gd name="connisteX8" fmla="*/ 0 w 10972800"/>
              <a:gd name="connsiteY8" fmla="*/ 203200 h 396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962400">
                <a:moveTo>
                  <a:pt x="0" y="203200"/>
                </a:moveTo>
                <a:cubicBezTo>
                  <a:pt x="0" y="90976"/>
                  <a:pt x="90976" y="0"/>
                  <a:pt x="203200" y="0"/>
                </a:cubicBezTo>
                <a:lnTo>
                  <a:pt x="10769600" y="0"/>
                </a:lnTo>
                <a:cubicBezTo>
                  <a:pt x="10881824" y="0"/>
                  <a:pt x="10972800" y="90976"/>
                  <a:pt x="10972800" y="203200"/>
                </a:cubicBezTo>
                <a:lnTo>
                  <a:pt x="10972800" y="3759200"/>
                </a:lnTo>
                <a:cubicBezTo>
                  <a:pt x="10972800" y="3871424"/>
                  <a:pt x="10881824" y="3962400"/>
                  <a:pt x="10769600" y="3962400"/>
                </a:cubicBezTo>
                <a:lnTo>
                  <a:pt x="203200" y="3962400"/>
                </a:lnTo>
                <a:cubicBezTo>
                  <a:pt x="90976" y="3962400"/>
                  <a:pt x="0" y="3871424"/>
                  <a:pt x="0" y="3759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609600" y="1524000"/>
            <a:ext cx="10972800" cy="304800"/>
          </a:xfrm>
          <a:noFill/>
        </p:spPr>
        <p:txBody>
          <a:bodyPr lIns="0" tIns="0" rIns="0" bIns="0" anchor="t">
            <a:no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7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31559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1" hasCustomPrompt="1"/>
            <p:custDataLst>
              <p:tags r:id="rId5"/>
            </p:custDataLst>
          </p:nvPr>
        </p:nvSpPr>
        <p:spPr>
          <a:xfrm>
            <a:off x="609600" y="20955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0" hasCustomPrompt="1"/>
            <p:custDataLst>
              <p:tags r:id="rId6"/>
            </p:custDataLst>
          </p:nvPr>
        </p:nvSpPr>
        <p:spPr>
          <a:xfrm>
            <a:off x="894080" y="23799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2133600" y="21463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8"/>
            </p:custDataLst>
          </p:nvPr>
        </p:nvSpPr>
        <p:spPr>
          <a:xfrm>
            <a:off x="2133600" y="26543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3" hasCustomPrompt="1"/>
            <p:custDataLst>
              <p:tags r:id="rId9"/>
            </p:custDataLst>
          </p:nvPr>
        </p:nvSpPr>
        <p:spPr>
          <a:xfrm>
            <a:off x="609600" y="3924300"/>
            <a:ext cx="1219200" cy="1219200"/>
          </a:xfrm>
          <a:custGeom>
            <a:avLst/>
            <a:gdLst>
              <a:gd name="connisteX0" fmla="*/ 0 w 1219200"/>
              <a:gd name="connsiteY0" fmla="*/ 609600 h 1219200"/>
              <a:gd name="connisteX1" fmla="*/ 609600 w 1219200"/>
              <a:gd name="connsiteY1" fmla="*/ 0 h 1219200"/>
              <a:gd name="connisteX2" fmla="*/ 609600 w 1219200"/>
              <a:gd name="connsiteY2" fmla="*/ 0 h 1219200"/>
              <a:gd name="connisteX3" fmla="*/ 1219200 w 1219200"/>
              <a:gd name="connsiteY3" fmla="*/ 609600 h 1219200"/>
              <a:gd name="connisteX4" fmla="*/ 1219200 w 1219200"/>
              <a:gd name="connsiteY4" fmla="*/ 609600 h 1219200"/>
              <a:gd name="connisteX5" fmla="*/ 609600 w 1219200"/>
              <a:gd name="connsiteY5" fmla="*/ 1219200 h 1219200"/>
              <a:gd name="connisteX6" fmla="*/ 609600 w 1219200"/>
              <a:gd name="connsiteY6" fmla="*/ 1219200 h 1219200"/>
              <a:gd name="connisteX7" fmla="*/ 0 w 1219200"/>
              <a:gd name="connsiteY7" fmla="*/ 609600 h 1219200"/>
              <a:gd name="connisteX8" fmla="*/ 0 w 1219200"/>
              <a:gd name="connsiteY8" fmla="*/ 6096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219200">
                <a:moveTo>
                  <a:pt x="0" y="609600"/>
                </a:moveTo>
                <a:cubicBezTo>
                  <a:pt x="0" y="272927"/>
                  <a:pt x="272927" y="0"/>
                  <a:pt x="609600" y="0"/>
                </a:cubicBezTo>
                <a:lnTo>
                  <a:pt x="609600" y="0"/>
                </a:lnTo>
                <a:cubicBezTo>
                  <a:pt x="946273" y="0"/>
                  <a:pt x="1219200" y="272927"/>
                  <a:pt x="1219200" y="609600"/>
                </a:cubicBezTo>
                <a:lnTo>
                  <a:pt x="1219200" y="609600"/>
                </a:lnTo>
                <a:cubicBezTo>
                  <a:pt x="1219200" y="946273"/>
                  <a:pt x="946273" y="1219200"/>
                  <a:pt x="609600" y="1219200"/>
                </a:cubicBezTo>
                <a:lnTo>
                  <a:pt x="609600" y="1219200"/>
                </a:lnTo>
                <a:cubicBezTo>
                  <a:pt x="272927" y="1219200"/>
                  <a:pt x="0" y="946273"/>
                  <a:pt x="0" y="609600"/>
                </a:cubicBezTo>
                <a:lnTo>
                  <a:pt x="0" y="6096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图片占位符 14"/>
          <p:cNvSpPr>
            <a:spLocks noGrp="1"/>
          </p:cNvSpPr>
          <p:nvPr>
            <p:ph type="pic" idx="16392" hasCustomPrompt="1"/>
            <p:custDataLst>
              <p:tags r:id="rId10"/>
            </p:custDataLst>
          </p:nvPr>
        </p:nvSpPr>
        <p:spPr>
          <a:xfrm>
            <a:off x="894080" y="4208780"/>
            <a:ext cx="650240" cy="65024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8" hasCustomPrompt="1"/>
            <p:custDataLst>
              <p:tags r:id="rId11"/>
            </p:custDataLst>
          </p:nvPr>
        </p:nvSpPr>
        <p:spPr>
          <a:xfrm>
            <a:off x="2133600" y="3975100"/>
            <a:ext cx="9448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89" hasCustomPrompt="1"/>
            <p:custDataLst>
              <p:tags r:id="rId12"/>
            </p:custDataLst>
          </p:nvPr>
        </p:nvSpPr>
        <p:spPr>
          <a:xfrm>
            <a:off x="2133600" y="4483100"/>
            <a:ext cx="944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42_5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29781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9" hasCustomPrompt="1"/>
            <p:custDataLst>
              <p:tags r:id="rId5"/>
            </p:custDataLst>
          </p:nvPr>
        </p:nvSpPr>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0" hasCustomPrompt="1"/>
            <p:custDataLst>
              <p:tags r:id="rId6"/>
            </p:custDataLst>
          </p:nvPr>
        </p:nvSpPr>
        <p:spPr>
          <a:xfrm>
            <a:off x="609600" y="482473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7"/>
            </p:custDataLst>
          </p:nvPr>
        </p:nvSpPr>
        <p:spPr>
          <a:xfrm>
            <a:off x="762000" y="482473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1" hasCustomPrompt="1"/>
            <p:custDataLst>
              <p:tags r:id="rId8"/>
            </p:custDataLst>
          </p:nvPr>
        </p:nvSpPr>
        <p:spPr>
          <a:xfrm>
            <a:off x="4470400" y="482473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9"/>
            </p:custDataLst>
          </p:nvPr>
        </p:nvSpPr>
        <p:spPr>
          <a:xfrm>
            <a:off x="4622800" y="482473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10"/>
            </p:custDataLst>
          </p:nvPr>
        </p:nvSpPr>
        <p:spPr>
          <a:xfrm>
            <a:off x="8331200" y="482473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1"/>
            </p:custDataLst>
          </p:nvPr>
        </p:nvSpPr>
        <p:spPr>
          <a:xfrm>
            <a:off x="8483600" y="4824730"/>
            <a:ext cx="30988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48_17">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28829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0" hasCustomPrompt="1"/>
            <p:custDataLst>
              <p:tags r:id="rId5"/>
            </p:custDataLst>
          </p:nvPr>
        </p:nvSpPr>
        <p:spPr>
          <a:xfrm>
            <a:off x="6096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1" hasCustomPrompt="1"/>
            <p:custDataLst>
              <p:tags r:id="rId6"/>
            </p:custDataLst>
          </p:nvPr>
        </p:nvSpPr>
        <p:spPr>
          <a:xfrm>
            <a:off x="914400" y="1828800"/>
            <a:ext cx="1905000" cy="2286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914400" y="4419600"/>
            <a:ext cx="19050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8"/>
            </p:custDataLst>
          </p:nvPr>
        </p:nvSpPr>
        <p:spPr>
          <a:xfrm>
            <a:off x="34290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9"/>
            </p:custDataLst>
          </p:nvPr>
        </p:nvSpPr>
        <p:spPr>
          <a:xfrm>
            <a:off x="3733800" y="1828800"/>
            <a:ext cx="1905000" cy="2286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3733800" y="4419600"/>
            <a:ext cx="19050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1"/>
            </p:custDataLst>
          </p:nvPr>
        </p:nvSpPr>
        <p:spPr>
          <a:xfrm>
            <a:off x="62484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2"/>
            </p:custDataLst>
          </p:nvPr>
        </p:nvSpPr>
        <p:spPr>
          <a:xfrm>
            <a:off x="6553200" y="1828800"/>
            <a:ext cx="1905000" cy="2286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3"/>
            </p:custDataLst>
          </p:nvPr>
        </p:nvSpPr>
        <p:spPr>
          <a:xfrm>
            <a:off x="6553200" y="4419600"/>
            <a:ext cx="19050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6" hasCustomPrompt="1"/>
            <p:custDataLst>
              <p:tags r:id="rId14"/>
            </p:custDataLst>
          </p:nvPr>
        </p:nvSpPr>
        <p:spPr>
          <a:xfrm>
            <a:off x="9067800" y="1524000"/>
            <a:ext cx="2514600" cy="4724400"/>
          </a:xfrm>
          <a:custGeom>
            <a:avLst/>
            <a:gdLst>
              <a:gd name="connisteX0" fmla="*/ 0 w 2514600"/>
              <a:gd name="connsiteY0" fmla="*/ 203200 h 4724400"/>
              <a:gd name="connisteX1" fmla="*/ 203200 w 2514600"/>
              <a:gd name="connsiteY1" fmla="*/ 0 h 4724400"/>
              <a:gd name="connisteX2" fmla="*/ 2311400 w 2514600"/>
              <a:gd name="connsiteY2" fmla="*/ 0 h 4724400"/>
              <a:gd name="connisteX3" fmla="*/ 2514600 w 2514600"/>
              <a:gd name="connsiteY3" fmla="*/ 203200 h 4724400"/>
              <a:gd name="connisteX4" fmla="*/ 2514600 w 2514600"/>
              <a:gd name="connsiteY4" fmla="*/ 4521200 h 4724400"/>
              <a:gd name="connisteX5" fmla="*/ 2311400 w 2514600"/>
              <a:gd name="connsiteY5" fmla="*/ 4724400 h 4724400"/>
              <a:gd name="connisteX6" fmla="*/ 203200 w 2514600"/>
              <a:gd name="connsiteY6" fmla="*/ 4724400 h 4724400"/>
              <a:gd name="connisteX7" fmla="*/ 0 w 2514600"/>
              <a:gd name="connsiteY7" fmla="*/ 4521200 h 4724400"/>
              <a:gd name="connisteX8" fmla="*/ 0 w 25146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14600" h="4724400">
                <a:moveTo>
                  <a:pt x="0" y="203200"/>
                </a:moveTo>
                <a:cubicBezTo>
                  <a:pt x="0" y="90976"/>
                  <a:pt x="90976" y="0"/>
                  <a:pt x="203200" y="0"/>
                </a:cubicBezTo>
                <a:lnTo>
                  <a:pt x="2311400" y="0"/>
                </a:lnTo>
                <a:cubicBezTo>
                  <a:pt x="2423624" y="0"/>
                  <a:pt x="2514600" y="90976"/>
                  <a:pt x="2514600" y="203200"/>
                </a:cubicBezTo>
                <a:lnTo>
                  <a:pt x="2514600" y="4521200"/>
                </a:lnTo>
                <a:cubicBezTo>
                  <a:pt x="2514600" y="4633424"/>
                  <a:pt x="2423624" y="4724400"/>
                  <a:pt x="23114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7" hasCustomPrompt="1"/>
            <p:custDataLst>
              <p:tags r:id="rId15"/>
            </p:custDataLst>
          </p:nvPr>
        </p:nvSpPr>
        <p:spPr>
          <a:xfrm>
            <a:off x="9372600" y="1828800"/>
            <a:ext cx="1905000" cy="2286000"/>
          </a:xfr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6"/>
            </p:custDataLst>
          </p:nvPr>
        </p:nvSpPr>
        <p:spPr>
          <a:xfrm>
            <a:off x="9372600" y="4419600"/>
            <a:ext cx="1905000" cy="15240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上标中内下图-装饰下-默认位置-并列-59_38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27051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8" hasCustomPrompt="1"/>
            <p:custDataLst>
              <p:tags r:id="rId5"/>
            </p:custDataLst>
          </p:nvPr>
        </p:nvSpPr>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89" hasCustomPrompt="1"/>
            <p:custDataLst>
              <p:tags r:id="rId6"/>
            </p:custDataLst>
          </p:nvPr>
        </p:nvSpPr>
        <p:spPr>
          <a:xfrm>
            <a:off x="609600" y="1524000"/>
            <a:ext cx="5334000" cy="1778000"/>
          </a:xfrm>
          <a:custGeom>
            <a:avLst/>
            <a:gdLst>
              <a:gd name="connisteX0" fmla="*/ 0 w 5334000"/>
              <a:gd name="connsiteY0" fmla="*/ 203200 h 1778000"/>
              <a:gd name="connisteX1" fmla="*/ 203200 w 5334000"/>
              <a:gd name="connsiteY1" fmla="*/ 0 h 1778000"/>
              <a:gd name="connisteX2" fmla="*/ 5130800 w 5334000"/>
              <a:gd name="connsiteY2" fmla="*/ 0 h 1778000"/>
              <a:gd name="connisteX3" fmla="*/ 5334000 w 5334000"/>
              <a:gd name="connsiteY3" fmla="*/ 203200 h 1778000"/>
              <a:gd name="connisteX4" fmla="*/ 5334000 w 5334000"/>
              <a:gd name="connsiteY4" fmla="*/ 1574800 h 1778000"/>
              <a:gd name="connisteX5" fmla="*/ 5130800 w 5334000"/>
              <a:gd name="connsiteY5" fmla="*/ 1778000 h 1778000"/>
              <a:gd name="connisteX6" fmla="*/ 203200 w 5334000"/>
              <a:gd name="connsiteY6" fmla="*/ 1778000 h 1778000"/>
              <a:gd name="connisteX7" fmla="*/ 0 w 5334000"/>
              <a:gd name="connsiteY7" fmla="*/ 1574800 h 1778000"/>
              <a:gd name="connisteX8" fmla="*/ 0 w 53340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1778000">
                <a:moveTo>
                  <a:pt x="0" y="203200"/>
                </a:moveTo>
                <a:cubicBezTo>
                  <a:pt x="0" y="90976"/>
                  <a:pt x="90976" y="0"/>
                  <a:pt x="203200" y="0"/>
                </a:cubicBezTo>
                <a:lnTo>
                  <a:pt x="5130800" y="0"/>
                </a:lnTo>
                <a:cubicBezTo>
                  <a:pt x="5243024" y="0"/>
                  <a:pt x="5334000" y="90976"/>
                  <a:pt x="5334000" y="203200"/>
                </a:cubicBezTo>
                <a:lnTo>
                  <a:pt x="5334000" y="1574800"/>
                </a:lnTo>
                <a:cubicBezTo>
                  <a:pt x="5334000" y="1687024"/>
                  <a:pt x="5243024" y="1778000"/>
                  <a:pt x="5130800" y="1778000"/>
                </a:cubicBezTo>
                <a:lnTo>
                  <a:pt x="203200" y="1778000"/>
                </a:lnTo>
                <a:cubicBezTo>
                  <a:pt x="90976" y="1778000"/>
                  <a:pt x="0" y="1687024"/>
                  <a:pt x="0" y="1574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sz="32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7"/>
            </p:custDataLst>
          </p:nvPr>
        </p:nvSpPr>
        <p:spPr>
          <a:xfrm>
            <a:off x="914400" y="2108200"/>
            <a:ext cx="47244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0" hasCustomPrompt="1"/>
            <p:custDataLst>
              <p:tags r:id="rId8"/>
            </p:custDataLst>
          </p:nvPr>
        </p:nvSpPr>
        <p:spPr>
          <a:xfrm>
            <a:off x="6248400" y="1524000"/>
            <a:ext cx="5334000" cy="1778000"/>
          </a:xfrm>
          <a:custGeom>
            <a:avLst/>
            <a:gdLst>
              <a:gd name="connisteX0" fmla="*/ 0 w 5334000"/>
              <a:gd name="connsiteY0" fmla="*/ 203200 h 1778000"/>
              <a:gd name="connisteX1" fmla="*/ 203200 w 5334000"/>
              <a:gd name="connsiteY1" fmla="*/ 0 h 1778000"/>
              <a:gd name="connisteX2" fmla="*/ 5130800 w 5334000"/>
              <a:gd name="connsiteY2" fmla="*/ 0 h 1778000"/>
              <a:gd name="connisteX3" fmla="*/ 5334000 w 5334000"/>
              <a:gd name="connsiteY3" fmla="*/ 203200 h 1778000"/>
              <a:gd name="connisteX4" fmla="*/ 5334000 w 5334000"/>
              <a:gd name="connsiteY4" fmla="*/ 1574800 h 1778000"/>
              <a:gd name="connisteX5" fmla="*/ 5130800 w 5334000"/>
              <a:gd name="connsiteY5" fmla="*/ 1778000 h 1778000"/>
              <a:gd name="connisteX6" fmla="*/ 203200 w 5334000"/>
              <a:gd name="connsiteY6" fmla="*/ 1778000 h 1778000"/>
              <a:gd name="connisteX7" fmla="*/ 0 w 5334000"/>
              <a:gd name="connsiteY7" fmla="*/ 1574800 h 1778000"/>
              <a:gd name="connisteX8" fmla="*/ 0 w 5334000"/>
              <a:gd name="connsiteY8" fmla="*/ 203200 h 1778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1778000">
                <a:moveTo>
                  <a:pt x="0" y="203200"/>
                </a:moveTo>
                <a:cubicBezTo>
                  <a:pt x="0" y="90976"/>
                  <a:pt x="90976" y="0"/>
                  <a:pt x="203200" y="0"/>
                </a:cubicBezTo>
                <a:lnTo>
                  <a:pt x="5130800" y="0"/>
                </a:lnTo>
                <a:cubicBezTo>
                  <a:pt x="5243024" y="0"/>
                  <a:pt x="5334000" y="90976"/>
                  <a:pt x="5334000" y="203200"/>
                </a:cubicBezTo>
                <a:lnTo>
                  <a:pt x="5334000" y="1574800"/>
                </a:lnTo>
                <a:cubicBezTo>
                  <a:pt x="5334000" y="1687024"/>
                  <a:pt x="5243024" y="1778000"/>
                  <a:pt x="5130800" y="1778000"/>
                </a:cubicBezTo>
                <a:lnTo>
                  <a:pt x="203200" y="1778000"/>
                </a:lnTo>
                <a:cubicBezTo>
                  <a:pt x="90976" y="1778000"/>
                  <a:pt x="0" y="1687024"/>
                  <a:pt x="0" y="1574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sz="32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9"/>
            </p:custDataLst>
          </p:nvPr>
        </p:nvSpPr>
        <p:spPr>
          <a:xfrm>
            <a:off x="6553200" y="2108200"/>
            <a:ext cx="47244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2_27">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27114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0" hasCustomPrompt="1"/>
            <p:custDataLst>
              <p:tags r:id="rId5"/>
            </p:custDataLst>
          </p:nvPr>
        </p:nvSpPr>
        <p:spPr>
          <a:xfrm>
            <a:off x="609600" y="4724400"/>
            <a:ext cx="2514600" cy="1524000"/>
          </a:xfrm>
          <a:custGeom>
            <a:avLst/>
            <a:gdLst>
              <a:gd name="connisteX0" fmla="*/ 0 w 2514600"/>
              <a:gd name="connsiteY0" fmla="*/ 0 h 1524000"/>
              <a:gd name="connisteX1" fmla="*/ 2514600 w 2514600"/>
              <a:gd name="connsiteY1" fmla="*/ 0 h 1524000"/>
              <a:gd name="connisteX2" fmla="*/ 2514600 w 2514600"/>
              <a:gd name="connsiteY2" fmla="*/ 1320800 h 1524000"/>
              <a:gd name="connisteX3" fmla="*/ 2311400 w 2514600"/>
              <a:gd name="connsiteY3" fmla="*/ 1524000 h 1524000"/>
              <a:gd name="connisteX4" fmla="*/ 203200 w 2514600"/>
              <a:gd name="connsiteY4" fmla="*/ 1524000 h 1524000"/>
              <a:gd name="connisteX5" fmla="*/ 0 w 2514600"/>
              <a:gd name="connsiteY5" fmla="*/ 1320800 h 1524000"/>
              <a:gd name="connisteX6" fmla="*/ 0 w 25146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1524000">
                <a:moveTo>
                  <a:pt x="0" y="0"/>
                </a:moveTo>
                <a:lnTo>
                  <a:pt x="2514600" y="0"/>
                </a:lnTo>
                <a:lnTo>
                  <a:pt x="2514600" y="1320800"/>
                </a:lnTo>
                <a:cubicBezTo>
                  <a:pt x="2514600" y="1433024"/>
                  <a:pt x="2423624" y="1524000"/>
                  <a:pt x="23114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sz="32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1" hasCustomPrompt="1"/>
            <p:custDataLst>
              <p:tags r:id="rId6"/>
            </p:custDataLst>
          </p:nvPr>
        </p:nvSpPr>
        <p:spPr>
          <a:xfrm>
            <a:off x="609600" y="152400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3200400 h 3200400"/>
              <a:gd name="connisteX5" fmla="*/ 0 w 2514600"/>
              <a:gd name="connsiteY5" fmla="*/ 3200400 h 3200400"/>
              <a:gd name="connisteX6" fmla="*/ 0 w 25146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200400">
                <a:moveTo>
                  <a:pt x="0" y="203200"/>
                </a:moveTo>
                <a:cubicBezTo>
                  <a:pt x="0" y="90976"/>
                  <a:pt x="90976" y="0"/>
                  <a:pt x="203200" y="0"/>
                </a:cubicBezTo>
                <a:lnTo>
                  <a:pt x="2311400" y="0"/>
                </a:lnTo>
                <a:cubicBezTo>
                  <a:pt x="2423624" y="0"/>
                  <a:pt x="2514600" y="90976"/>
                  <a:pt x="2514600" y="203200"/>
                </a:cubicBezTo>
                <a:lnTo>
                  <a:pt x="25146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914400" y="5029200"/>
            <a:ext cx="19050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8"/>
            </p:custDataLst>
          </p:nvPr>
        </p:nvSpPr>
        <p:spPr>
          <a:xfrm>
            <a:off x="3429000" y="4724400"/>
            <a:ext cx="2514600" cy="1524000"/>
          </a:xfrm>
          <a:custGeom>
            <a:avLst/>
            <a:gdLst>
              <a:gd name="connisteX0" fmla="*/ 0 w 2514600"/>
              <a:gd name="connsiteY0" fmla="*/ 0 h 1524000"/>
              <a:gd name="connisteX1" fmla="*/ 2514600 w 2514600"/>
              <a:gd name="connsiteY1" fmla="*/ 0 h 1524000"/>
              <a:gd name="connisteX2" fmla="*/ 2514600 w 2514600"/>
              <a:gd name="connsiteY2" fmla="*/ 1320800 h 1524000"/>
              <a:gd name="connisteX3" fmla="*/ 2311400 w 2514600"/>
              <a:gd name="connsiteY3" fmla="*/ 1524000 h 1524000"/>
              <a:gd name="connisteX4" fmla="*/ 203200 w 2514600"/>
              <a:gd name="connsiteY4" fmla="*/ 1524000 h 1524000"/>
              <a:gd name="connisteX5" fmla="*/ 0 w 2514600"/>
              <a:gd name="connsiteY5" fmla="*/ 1320800 h 1524000"/>
              <a:gd name="connisteX6" fmla="*/ 0 w 25146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1524000">
                <a:moveTo>
                  <a:pt x="0" y="0"/>
                </a:moveTo>
                <a:lnTo>
                  <a:pt x="2514600" y="0"/>
                </a:lnTo>
                <a:lnTo>
                  <a:pt x="2514600" y="1320800"/>
                </a:lnTo>
                <a:cubicBezTo>
                  <a:pt x="2514600" y="1433024"/>
                  <a:pt x="2423624" y="1524000"/>
                  <a:pt x="2311400" y="1524000"/>
                </a:cubicBezTo>
                <a:lnTo>
                  <a:pt x="203200" y="1524000"/>
                </a:lnTo>
                <a:cubicBezTo>
                  <a:pt x="90976" y="1524000"/>
                  <a:pt x="0" y="1433024"/>
                  <a:pt x="0" y="1320800"/>
                </a:cubicBezTo>
                <a:lnTo>
                  <a:pt x="0" y="0"/>
                </a:lnTo>
                <a:close/>
              </a:path>
            </a:pathLst>
          </a:custGeom>
          <a:solidFill>
            <a:schemeClr val="accent1"/>
          </a:solidFill>
          <a:ln>
            <a:solidFill>
              <a:prstClr val="black">
                <a:alpha val="0"/>
              </a:prstClr>
            </a:solidFill>
            <a:prstDash val="solid"/>
          </a:ln>
        </p:spPr>
        <p:txBody>
          <a:bodyPr>
            <a:noAutofit/>
          </a:bodyPr>
          <a:lstStyle>
            <a:lvl1pPr>
              <a:buNone/>
              <a:defRPr sz="32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9"/>
            </p:custDataLst>
          </p:nvPr>
        </p:nvSpPr>
        <p:spPr>
          <a:xfrm>
            <a:off x="3429000" y="152400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3200400 h 3200400"/>
              <a:gd name="connisteX5" fmla="*/ 0 w 2514600"/>
              <a:gd name="connsiteY5" fmla="*/ 3200400 h 3200400"/>
              <a:gd name="connisteX6" fmla="*/ 0 w 25146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200400">
                <a:moveTo>
                  <a:pt x="0" y="203200"/>
                </a:moveTo>
                <a:cubicBezTo>
                  <a:pt x="0" y="90976"/>
                  <a:pt x="90976" y="0"/>
                  <a:pt x="203200" y="0"/>
                </a:cubicBezTo>
                <a:lnTo>
                  <a:pt x="2311400" y="0"/>
                </a:lnTo>
                <a:cubicBezTo>
                  <a:pt x="2423624" y="0"/>
                  <a:pt x="2514600" y="90976"/>
                  <a:pt x="2514600" y="203200"/>
                </a:cubicBezTo>
                <a:lnTo>
                  <a:pt x="25146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3733800" y="5029200"/>
            <a:ext cx="1905000" cy="914400"/>
          </a:xfrm>
          <a:noFill/>
        </p:spPr>
        <p:txBody>
          <a:bodyPr lIns="0" tIns="0" rIns="0" bIns="0" anchor="t">
            <a:normAutofit/>
          </a:bodyPr>
          <a:lstStyle>
            <a:lvl1pPr marL="0" indent="0" algn="l">
              <a:lnSpc>
                <a:spcPct val="125000"/>
              </a:lnSpc>
              <a:spcBef>
                <a:spcPct val="0"/>
              </a:spcBef>
              <a:spcAft>
                <a:spcPct val="0"/>
              </a:spcAft>
              <a:buNone/>
              <a:defRPr sz="1800" b="0" spc="0">
                <a:solidFill>
                  <a:srgbClr val="FFFFFF"/>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1"/>
            </p:custDataLst>
          </p:nvPr>
        </p:nvSpPr>
        <p:spPr>
          <a:xfrm>
            <a:off x="6248400" y="4724400"/>
            <a:ext cx="2514600" cy="1524000"/>
          </a:xfrm>
          <a:custGeom>
            <a:avLst/>
            <a:gdLst>
              <a:gd name="connisteX0" fmla="*/ 0 w 2514600"/>
              <a:gd name="connsiteY0" fmla="*/ 0 h 1524000"/>
              <a:gd name="connisteX1" fmla="*/ 2514600 w 2514600"/>
              <a:gd name="connsiteY1" fmla="*/ 0 h 1524000"/>
              <a:gd name="connisteX2" fmla="*/ 2514600 w 2514600"/>
              <a:gd name="connsiteY2" fmla="*/ 1320800 h 1524000"/>
              <a:gd name="connisteX3" fmla="*/ 2311400 w 2514600"/>
              <a:gd name="connsiteY3" fmla="*/ 1524000 h 1524000"/>
              <a:gd name="connisteX4" fmla="*/ 203200 w 2514600"/>
              <a:gd name="connsiteY4" fmla="*/ 1524000 h 1524000"/>
              <a:gd name="connisteX5" fmla="*/ 0 w 2514600"/>
              <a:gd name="connsiteY5" fmla="*/ 1320800 h 1524000"/>
              <a:gd name="connisteX6" fmla="*/ 0 w 25146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1524000">
                <a:moveTo>
                  <a:pt x="0" y="0"/>
                </a:moveTo>
                <a:lnTo>
                  <a:pt x="2514600" y="0"/>
                </a:lnTo>
                <a:lnTo>
                  <a:pt x="2514600" y="1320800"/>
                </a:lnTo>
                <a:cubicBezTo>
                  <a:pt x="2514600" y="1433024"/>
                  <a:pt x="2423624" y="1524000"/>
                  <a:pt x="23114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sz="32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2"/>
            </p:custDataLst>
          </p:nvPr>
        </p:nvSpPr>
        <p:spPr>
          <a:xfrm>
            <a:off x="6248400" y="152400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3200400 h 3200400"/>
              <a:gd name="connisteX5" fmla="*/ 0 w 2514600"/>
              <a:gd name="connsiteY5" fmla="*/ 3200400 h 3200400"/>
              <a:gd name="connisteX6" fmla="*/ 0 w 25146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200400">
                <a:moveTo>
                  <a:pt x="0" y="203200"/>
                </a:moveTo>
                <a:cubicBezTo>
                  <a:pt x="0" y="90976"/>
                  <a:pt x="90976" y="0"/>
                  <a:pt x="203200" y="0"/>
                </a:cubicBezTo>
                <a:lnTo>
                  <a:pt x="2311400" y="0"/>
                </a:lnTo>
                <a:cubicBezTo>
                  <a:pt x="2423624" y="0"/>
                  <a:pt x="2514600" y="90976"/>
                  <a:pt x="2514600" y="203200"/>
                </a:cubicBezTo>
                <a:lnTo>
                  <a:pt x="25146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3"/>
            </p:custDataLst>
          </p:nvPr>
        </p:nvSpPr>
        <p:spPr>
          <a:xfrm>
            <a:off x="6553200" y="5029200"/>
            <a:ext cx="19050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6" hasCustomPrompt="1"/>
            <p:custDataLst>
              <p:tags r:id="rId14"/>
            </p:custDataLst>
          </p:nvPr>
        </p:nvSpPr>
        <p:spPr>
          <a:xfrm>
            <a:off x="9067800" y="4724400"/>
            <a:ext cx="2514600" cy="1524000"/>
          </a:xfrm>
          <a:custGeom>
            <a:avLst/>
            <a:gdLst>
              <a:gd name="connisteX0" fmla="*/ 0 w 2514600"/>
              <a:gd name="connsiteY0" fmla="*/ 0 h 1524000"/>
              <a:gd name="connisteX1" fmla="*/ 2514600 w 2514600"/>
              <a:gd name="connsiteY1" fmla="*/ 0 h 1524000"/>
              <a:gd name="connisteX2" fmla="*/ 2514600 w 2514600"/>
              <a:gd name="connsiteY2" fmla="*/ 1320800 h 1524000"/>
              <a:gd name="connisteX3" fmla="*/ 2311400 w 2514600"/>
              <a:gd name="connsiteY3" fmla="*/ 1524000 h 1524000"/>
              <a:gd name="connisteX4" fmla="*/ 203200 w 2514600"/>
              <a:gd name="connsiteY4" fmla="*/ 1524000 h 1524000"/>
              <a:gd name="connisteX5" fmla="*/ 0 w 2514600"/>
              <a:gd name="connsiteY5" fmla="*/ 1320800 h 1524000"/>
              <a:gd name="connisteX6" fmla="*/ 0 w 25146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1524000">
                <a:moveTo>
                  <a:pt x="0" y="0"/>
                </a:moveTo>
                <a:lnTo>
                  <a:pt x="2514600" y="0"/>
                </a:lnTo>
                <a:lnTo>
                  <a:pt x="2514600" y="1320800"/>
                </a:lnTo>
                <a:cubicBezTo>
                  <a:pt x="2514600" y="1433024"/>
                  <a:pt x="2423624" y="1524000"/>
                  <a:pt x="2311400" y="1524000"/>
                </a:cubicBezTo>
                <a:lnTo>
                  <a:pt x="203200" y="1524000"/>
                </a:lnTo>
                <a:cubicBezTo>
                  <a:pt x="90976" y="1524000"/>
                  <a:pt x="0" y="1433024"/>
                  <a:pt x="0" y="1320800"/>
                </a:cubicBezTo>
                <a:lnTo>
                  <a:pt x="0" y="0"/>
                </a:lnTo>
                <a:close/>
              </a:path>
            </a:pathLst>
          </a:custGeom>
          <a:solidFill>
            <a:schemeClr val="accent1"/>
          </a:solidFill>
          <a:ln>
            <a:solidFill>
              <a:prstClr val="black">
                <a:alpha val="0"/>
              </a:prstClr>
            </a:solidFill>
            <a:prstDash val="solid"/>
          </a:ln>
        </p:spPr>
        <p:txBody>
          <a:bodyPr>
            <a:noAutofit/>
          </a:bodyPr>
          <a:lstStyle>
            <a:lvl1pPr>
              <a:buNone/>
              <a:defRPr sz="32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7" hasCustomPrompt="1"/>
            <p:custDataLst>
              <p:tags r:id="rId15"/>
            </p:custDataLst>
          </p:nvPr>
        </p:nvSpPr>
        <p:spPr>
          <a:xfrm>
            <a:off x="9067800" y="152400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3200400 h 3200400"/>
              <a:gd name="connisteX5" fmla="*/ 0 w 2514600"/>
              <a:gd name="connsiteY5" fmla="*/ 3200400 h 3200400"/>
              <a:gd name="connisteX6" fmla="*/ 0 w 25146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200400">
                <a:moveTo>
                  <a:pt x="0" y="203200"/>
                </a:moveTo>
                <a:cubicBezTo>
                  <a:pt x="0" y="90976"/>
                  <a:pt x="90976" y="0"/>
                  <a:pt x="203200" y="0"/>
                </a:cubicBezTo>
                <a:lnTo>
                  <a:pt x="2311400" y="0"/>
                </a:lnTo>
                <a:cubicBezTo>
                  <a:pt x="2423624" y="0"/>
                  <a:pt x="2514600" y="90976"/>
                  <a:pt x="2514600" y="203200"/>
                </a:cubicBezTo>
                <a:lnTo>
                  <a:pt x="25146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6"/>
            </p:custDataLst>
          </p:nvPr>
        </p:nvSpPr>
        <p:spPr>
          <a:xfrm>
            <a:off x="9372600" y="5029200"/>
            <a:ext cx="1905000" cy="914400"/>
          </a:xfrm>
          <a:noFill/>
        </p:spPr>
        <p:txBody>
          <a:bodyPr lIns="0" tIns="0" rIns="0" bIns="0" anchor="t">
            <a:normAutofit/>
          </a:bodyPr>
          <a:lstStyle>
            <a:lvl1pPr marL="0" indent="0" algn="l">
              <a:lnSpc>
                <a:spcPct val="125000"/>
              </a:lnSpc>
              <a:spcBef>
                <a:spcPct val="0"/>
              </a:spcBef>
              <a:spcAft>
                <a:spcPct val="0"/>
              </a:spcAft>
              <a:buNone/>
              <a:defRPr sz="1800" b="0" spc="0">
                <a:solidFill>
                  <a:srgbClr val="FFFFFF"/>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6_79">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325120"/>
            <a:ext cx="63246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9" hasCustomPrompt="1"/>
            <p:custDataLst>
              <p:tags r:id="rId5"/>
            </p:custDataLst>
          </p:nvPr>
        </p:nvSpPr>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0" hasCustomPrompt="1"/>
            <p:custDataLst>
              <p:tags r:id="rId6"/>
            </p:custDataLst>
          </p:nvPr>
        </p:nvSpPr>
        <p:spPr>
          <a:xfrm>
            <a:off x="609600" y="387477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sz="32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7"/>
            </p:custDataLst>
          </p:nvPr>
        </p:nvSpPr>
        <p:spPr>
          <a:xfrm>
            <a:off x="762000" y="3874770"/>
            <a:ext cx="6172200" cy="304800"/>
          </a:xfrm>
          <a:noFill/>
        </p:spPr>
        <p:txBody>
          <a:bodyPr lIns="0" tIns="0" rIns="0" bIns="0" anchor="t">
            <a:no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1" hasCustomPrompt="1"/>
            <p:custDataLst>
              <p:tags r:id="rId8"/>
            </p:custDataLst>
          </p:nvPr>
        </p:nvSpPr>
        <p:spPr>
          <a:xfrm>
            <a:off x="609600" y="478917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sz="32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9"/>
            </p:custDataLst>
          </p:nvPr>
        </p:nvSpPr>
        <p:spPr>
          <a:xfrm>
            <a:off x="762000" y="4789170"/>
            <a:ext cx="6172200" cy="304800"/>
          </a:xfrm>
          <a:noFill/>
        </p:spPr>
        <p:txBody>
          <a:bodyPr lIns="0" tIns="0" rIns="0" bIns="0" anchor="t">
            <a:no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2" hasCustomPrompt="1"/>
            <p:custDataLst>
              <p:tags r:id="rId10"/>
            </p:custDataLst>
          </p:nvPr>
        </p:nvSpPr>
        <p:spPr>
          <a:xfrm>
            <a:off x="609600" y="5703570"/>
            <a:ext cx="50800" cy="304800"/>
          </a:xfrm>
          <a:custGeom>
            <a:avLst/>
            <a:gdLst>
              <a:gd name="connisteX0" fmla="*/ 0 w 50800"/>
              <a:gd name="connsiteY0" fmla="*/ 25400 h 304800"/>
              <a:gd name="connisteX1" fmla="*/ 25400 w 50800"/>
              <a:gd name="connsiteY1" fmla="*/ 0 h 304800"/>
              <a:gd name="connisteX2" fmla="*/ 25400 w 50800"/>
              <a:gd name="connsiteY2" fmla="*/ 0 h 304800"/>
              <a:gd name="connisteX3" fmla="*/ 50800 w 50800"/>
              <a:gd name="connsiteY3" fmla="*/ 25400 h 304800"/>
              <a:gd name="connisteX4" fmla="*/ 50800 w 50800"/>
              <a:gd name="connsiteY4" fmla="*/ 279400 h 304800"/>
              <a:gd name="connisteX5" fmla="*/ 25400 w 50800"/>
              <a:gd name="connsiteY5" fmla="*/ 304800 h 304800"/>
              <a:gd name="connisteX6" fmla="*/ 25400 w 50800"/>
              <a:gd name="connsiteY6" fmla="*/ 304800 h 304800"/>
              <a:gd name="connisteX7" fmla="*/ 0 w 50800"/>
              <a:gd name="connsiteY7" fmla="*/ 279400 h 304800"/>
              <a:gd name="connisteX8" fmla="*/ 0 w 50800"/>
              <a:gd name="connsiteY8" fmla="*/ 25400 h 30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304800">
                <a:moveTo>
                  <a:pt x="0" y="25400"/>
                </a:moveTo>
                <a:cubicBezTo>
                  <a:pt x="0" y="11372"/>
                  <a:pt x="11372" y="0"/>
                  <a:pt x="25400" y="0"/>
                </a:cubicBezTo>
                <a:lnTo>
                  <a:pt x="25400" y="0"/>
                </a:lnTo>
                <a:cubicBezTo>
                  <a:pt x="39428" y="0"/>
                  <a:pt x="50800" y="11372"/>
                  <a:pt x="50800" y="25400"/>
                </a:cubicBezTo>
                <a:lnTo>
                  <a:pt x="50800" y="279400"/>
                </a:lnTo>
                <a:cubicBezTo>
                  <a:pt x="50800" y="293428"/>
                  <a:pt x="39428" y="304800"/>
                  <a:pt x="25400" y="304800"/>
                </a:cubicBezTo>
                <a:lnTo>
                  <a:pt x="25400" y="304800"/>
                </a:lnTo>
                <a:cubicBezTo>
                  <a:pt x="11372" y="304800"/>
                  <a:pt x="0" y="293428"/>
                  <a:pt x="0" y="2794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sz="3200"/>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1"/>
            </p:custDataLst>
          </p:nvPr>
        </p:nvSpPr>
        <p:spPr>
          <a:xfrm>
            <a:off x="762000" y="5703570"/>
            <a:ext cx="6172200" cy="304800"/>
          </a:xfrm>
          <a:noFill/>
        </p:spPr>
        <p:txBody>
          <a:bodyPr lIns="0" tIns="0" rIns="0" bIns="0" anchor="t">
            <a:no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10007_3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82625" y="31623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文本占位符 9"/>
          <p:cNvSpPr>
            <a:spLocks noGrp="1"/>
          </p:cNvSpPr>
          <p:nvPr>
            <p:ph type="body" idx="16386" hasCustomPrompt="1"/>
            <p:custDataLst>
              <p:tags r:id="rId5"/>
            </p:custDataLst>
          </p:nvPr>
        </p:nvSpPr>
        <p:spPr>
          <a:xfrm>
            <a:off x="609600" y="2743200"/>
            <a:ext cx="33528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1" name="文本占位符 10"/>
          <p:cNvSpPr>
            <a:spLocks noGrp="1"/>
          </p:cNvSpPr>
          <p:nvPr>
            <p:ph type="body" idx="16387" hasCustomPrompt="1"/>
            <p:custDataLst>
              <p:tags r:id="rId6"/>
            </p:custDataLst>
          </p:nvPr>
        </p:nvSpPr>
        <p:spPr>
          <a:xfrm>
            <a:off x="4419600" y="2743200"/>
            <a:ext cx="33528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8" hasCustomPrompt="1"/>
            <p:custDataLst>
              <p:tags r:id="rId7"/>
            </p:custDataLst>
          </p:nvPr>
        </p:nvSpPr>
        <p:spPr>
          <a:xfrm>
            <a:off x="8229600" y="2743200"/>
            <a:ext cx="33528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9" hasCustomPrompt="1"/>
            <p:custDataLst>
              <p:tags r:id="rId8"/>
            </p:custDataLst>
          </p:nvPr>
        </p:nvSpPr>
        <p:spPr>
          <a:xfrm>
            <a:off x="609600" y="4114800"/>
            <a:ext cx="33528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90" hasCustomPrompt="1"/>
            <p:custDataLst>
              <p:tags r:id="rId9"/>
            </p:custDataLst>
          </p:nvPr>
        </p:nvSpPr>
        <p:spPr>
          <a:xfrm>
            <a:off x="4419600" y="4114800"/>
            <a:ext cx="33528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91" hasCustomPrompt="1"/>
            <p:custDataLst>
              <p:tags r:id="rId10"/>
            </p:custDataLst>
          </p:nvPr>
        </p:nvSpPr>
        <p:spPr>
          <a:xfrm>
            <a:off x="8229600" y="4114800"/>
            <a:ext cx="33528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10012_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718185" y="24320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8" hasCustomPrompt="1"/>
            <p:custDataLst>
              <p:tags r:id="rId5"/>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6553200" y="2971800"/>
            <a:ext cx="50292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7" hasCustomPrompt="1"/>
            <p:custDataLst>
              <p:tags r:id="rId7"/>
            </p:custDataLst>
          </p:nvPr>
        </p:nvSpPr>
        <p:spPr>
          <a:xfrm>
            <a:off x="6553200" y="4191000"/>
            <a:ext cx="50292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61_39">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306705"/>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6"/>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7"/>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8"/>
            </p:custDataLst>
          </p:nvPr>
        </p:nvSpPr>
        <p:spPr>
          <a:xfrm>
            <a:off x="1066800" y="27432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7" hasCustomPrompt="1"/>
            <p:custDataLst>
              <p:tags r:id="rId9"/>
            </p:custDataLst>
          </p:nvPr>
        </p:nvSpPr>
        <p:spPr>
          <a:xfrm>
            <a:off x="3581400" y="27432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8" hasCustomPrompt="1"/>
            <p:custDataLst>
              <p:tags r:id="rId10"/>
            </p:custDataLst>
          </p:nvPr>
        </p:nvSpPr>
        <p:spPr>
          <a:xfrm>
            <a:off x="1066800" y="41148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5" name="文本占位符 14"/>
          <p:cNvSpPr>
            <a:spLocks noGrp="1"/>
          </p:cNvSpPr>
          <p:nvPr>
            <p:ph type="body" idx="16389" hasCustomPrompt="1"/>
            <p:custDataLst>
              <p:tags r:id="rId11"/>
            </p:custDataLst>
          </p:nvPr>
        </p:nvSpPr>
        <p:spPr>
          <a:xfrm>
            <a:off x="3581400" y="4114800"/>
            <a:ext cx="2057400" cy="9144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30_29">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4191000" y="288925"/>
            <a:ext cx="73914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2" hasCustomPrompt="1"/>
            <p:custDataLst>
              <p:tags r:id="rId6"/>
            </p:custDataLst>
          </p:nvPr>
        </p:nvSpPr>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3" hasCustomPrompt="1"/>
            <p:custDataLst>
              <p:tags r:id="rId7"/>
            </p:custDataLst>
          </p:nvPr>
        </p:nvSpPr>
        <p:spPr>
          <a:xfrm>
            <a:off x="4191000" y="16764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8"/>
            </p:custDataLst>
          </p:nvPr>
        </p:nvSpPr>
        <p:spPr>
          <a:xfrm>
            <a:off x="4343400" y="1676400"/>
            <a:ext cx="723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7" hasCustomPrompt="1"/>
            <p:custDataLst>
              <p:tags r:id="rId9"/>
            </p:custDataLst>
          </p:nvPr>
        </p:nvSpPr>
        <p:spPr>
          <a:xfrm>
            <a:off x="4343400" y="2184400"/>
            <a:ext cx="72390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4" hasCustomPrompt="1"/>
            <p:custDataLst>
              <p:tags r:id="rId10"/>
            </p:custDataLst>
          </p:nvPr>
        </p:nvSpPr>
        <p:spPr>
          <a:xfrm>
            <a:off x="4191000" y="34036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1"/>
            </p:custDataLst>
          </p:nvPr>
        </p:nvSpPr>
        <p:spPr>
          <a:xfrm>
            <a:off x="4343400" y="3403600"/>
            <a:ext cx="723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89" hasCustomPrompt="1"/>
            <p:custDataLst>
              <p:tags r:id="rId12"/>
            </p:custDataLst>
          </p:nvPr>
        </p:nvSpPr>
        <p:spPr>
          <a:xfrm>
            <a:off x="4343400" y="3911600"/>
            <a:ext cx="72390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5" hasCustomPrompt="1"/>
            <p:custDataLst>
              <p:tags r:id="rId13"/>
            </p:custDataLst>
          </p:nvPr>
        </p:nvSpPr>
        <p:spPr>
          <a:xfrm>
            <a:off x="4191000" y="5130800"/>
            <a:ext cx="50800" cy="1117600"/>
          </a:xfrm>
          <a:custGeom>
            <a:avLst/>
            <a:gdLst>
              <a:gd name="connisteX0" fmla="*/ 0 w 50800"/>
              <a:gd name="connsiteY0" fmla="*/ 25400 h 1117600"/>
              <a:gd name="connisteX1" fmla="*/ 25400 w 50800"/>
              <a:gd name="connsiteY1" fmla="*/ 0 h 1117600"/>
              <a:gd name="connisteX2" fmla="*/ 25400 w 50800"/>
              <a:gd name="connsiteY2" fmla="*/ 0 h 1117600"/>
              <a:gd name="connisteX3" fmla="*/ 50800 w 50800"/>
              <a:gd name="connsiteY3" fmla="*/ 25400 h 1117600"/>
              <a:gd name="connisteX4" fmla="*/ 50800 w 50800"/>
              <a:gd name="connsiteY4" fmla="*/ 1092200 h 1117600"/>
              <a:gd name="connisteX5" fmla="*/ 25400 w 50800"/>
              <a:gd name="connsiteY5" fmla="*/ 1117600 h 1117600"/>
              <a:gd name="connisteX6" fmla="*/ 25400 w 50800"/>
              <a:gd name="connsiteY6" fmla="*/ 1117600 h 1117600"/>
              <a:gd name="connisteX7" fmla="*/ 0 w 50800"/>
              <a:gd name="connsiteY7" fmla="*/ 1092200 h 1117600"/>
              <a:gd name="connisteX8" fmla="*/ 0 w 50800"/>
              <a:gd name="connsiteY8" fmla="*/ 25400 h 1117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117600">
                <a:moveTo>
                  <a:pt x="0" y="25400"/>
                </a:moveTo>
                <a:cubicBezTo>
                  <a:pt x="0" y="11372"/>
                  <a:pt x="11372" y="0"/>
                  <a:pt x="25400" y="0"/>
                </a:cubicBezTo>
                <a:lnTo>
                  <a:pt x="25400" y="0"/>
                </a:lnTo>
                <a:cubicBezTo>
                  <a:pt x="39428" y="0"/>
                  <a:pt x="50800" y="11372"/>
                  <a:pt x="50800" y="25400"/>
                </a:cubicBezTo>
                <a:lnTo>
                  <a:pt x="50800" y="1092200"/>
                </a:lnTo>
                <a:cubicBezTo>
                  <a:pt x="50800" y="1106228"/>
                  <a:pt x="39428" y="1117600"/>
                  <a:pt x="25400" y="1117600"/>
                </a:cubicBezTo>
                <a:lnTo>
                  <a:pt x="25400" y="1117600"/>
                </a:lnTo>
                <a:cubicBezTo>
                  <a:pt x="11372" y="1117600"/>
                  <a:pt x="0" y="1106228"/>
                  <a:pt x="0" y="10922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90" hasCustomPrompt="1"/>
            <p:custDataLst>
              <p:tags r:id="rId14"/>
            </p:custDataLst>
          </p:nvPr>
        </p:nvSpPr>
        <p:spPr>
          <a:xfrm>
            <a:off x="4343400" y="5130800"/>
            <a:ext cx="72390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1" hasCustomPrompt="1"/>
            <p:custDataLst>
              <p:tags r:id="rId15"/>
            </p:custDataLst>
          </p:nvPr>
        </p:nvSpPr>
        <p:spPr>
          <a:xfrm>
            <a:off x="4343400" y="5638800"/>
            <a:ext cx="7239000" cy="6096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14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259715"/>
            <a:ext cx="4116705" cy="510667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7" hasCustomPrompt="1"/>
            <p:custDataLst>
              <p:tags r:id="rId5"/>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颜色错位-并列-39_46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2" hasCustomPrompt="1"/>
            <p:custDataLst>
              <p:tags r:id="rId5"/>
            </p:custDataLst>
          </p:nvPr>
        </p:nvSpPr>
        <p:spPr>
          <a:xfrm>
            <a:off x="6096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1" hasCustomPrompt="1"/>
            <p:custDataLst>
              <p:tags r:id="rId6"/>
            </p:custDataLst>
          </p:nvPr>
        </p:nvSpPr>
        <p:spPr>
          <a:xfrm>
            <a:off x="914400" y="2209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2082800" y="20574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4" hasCustomPrompt="1"/>
            <p:custDataLst>
              <p:tags r:id="rId8"/>
            </p:custDataLst>
          </p:nvPr>
        </p:nvSpPr>
        <p:spPr>
          <a:xfrm>
            <a:off x="43180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9"/>
            </p:custDataLst>
          </p:nvPr>
        </p:nvSpPr>
        <p:spPr>
          <a:xfrm>
            <a:off x="4622800" y="2209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5791200" y="20574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6" hasCustomPrompt="1"/>
            <p:custDataLst>
              <p:tags r:id="rId11"/>
            </p:custDataLst>
          </p:nvPr>
        </p:nvSpPr>
        <p:spPr>
          <a:xfrm>
            <a:off x="8026400" y="15240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2"/>
            </p:custDataLst>
          </p:nvPr>
        </p:nvSpPr>
        <p:spPr>
          <a:xfrm>
            <a:off x="8331200" y="22098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3"/>
            </p:custDataLst>
          </p:nvPr>
        </p:nvSpPr>
        <p:spPr>
          <a:xfrm>
            <a:off x="9499600" y="20574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8" hasCustomPrompt="1"/>
            <p:custDataLst>
              <p:tags r:id="rId14"/>
            </p:custDataLst>
          </p:nvPr>
        </p:nvSpPr>
        <p:spPr>
          <a:xfrm>
            <a:off x="6096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7" hasCustomPrompt="1"/>
            <p:custDataLst>
              <p:tags r:id="rId15"/>
            </p:custDataLst>
          </p:nvPr>
        </p:nvSpPr>
        <p:spPr>
          <a:xfrm>
            <a:off x="914400" y="464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6"/>
            </p:custDataLst>
          </p:nvPr>
        </p:nvSpPr>
        <p:spPr>
          <a:xfrm>
            <a:off x="2082800" y="44958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0" hasCustomPrompt="1"/>
            <p:custDataLst>
              <p:tags r:id="rId17"/>
            </p:custDataLst>
          </p:nvPr>
        </p:nvSpPr>
        <p:spPr>
          <a:xfrm>
            <a:off x="4318000" y="3962400"/>
            <a:ext cx="3556000" cy="2286000"/>
          </a:xfrm>
          <a:custGeom>
            <a:avLst/>
            <a:gdLst>
              <a:gd name="connisteX0" fmla="*/ 0 w 3556000"/>
              <a:gd name="connsiteY0" fmla="*/ 203200 h 2286000"/>
              <a:gd name="connisteX1" fmla="*/ 203200 w 3556000"/>
              <a:gd name="connsiteY1" fmla="*/ 0 h 2286000"/>
              <a:gd name="connisteX2" fmla="*/ 3352800 w 3556000"/>
              <a:gd name="connsiteY2" fmla="*/ 0 h 2286000"/>
              <a:gd name="connisteX3" fmla="*/ 3556000 w 3556000"/>
              <a:gd name="connsiteY3" fmla="*/ 203200 h 2286000"/>
              <a:gd name="connisteX4" fmla="*/ 3556000 w 3556000"/>
              <a:gd name="connsiteY4" fmla="*/ 2082800 h 2286000"/>
              <a:gd name="connisteX5" fmla="*/ 3352800 w 3556000"/>
              <a:gd name="connsiteY5" fmla="*/ 2286000 h 2286000"/>
              <a:gd name="connisteX6" fmla="*/ 203200 w 3556000"/>
              <a:gd name="connsiteY6" fmla="*/ 2286000 h 2286000"/>
              <a:gd name="connisteX7" fmla="*/ 0 w 3556000"/>
              <a:gd name="connsiteY7" fmla="*/ 2082800 h 2286000"/>
              <a:gd name="connisteX8" fmla="*/ 0 w 3556000"/>
              <a:gd name="connsiteY8" fmla="*/ 203200 h 228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556000" h="2286000">
                <a:moveTo>
                  <a:pt x="0" y="203200"/>
                </a:moveTo>
                <a:cubicBezTo>
                  <a:pt x="0" y="90976"/>
                  <a:pt x="90976" y="0"/>
                  <a:pt x="203200" y="0"/>
                </a:cubicBezTo>
                <a:lnTo>
                  <a:pt x="3352800" y="0"/>
                </a:lnTo>
                <a:cubicBezTo>
                  <a:pt x="3465024" y="0"/>
                  <a:pt x="3556000" y="90976"/>
                  <a:pt x="3556000" y="203200"/>
                </a:cubicBezTo>
                <a:lnTo>
                  <a:pt x="3556000" y="2082800"/>
                </a:lnTo>
                <a:cubicBezTo>
                  <a:pt x="3556000" y="2195024"/>
                  <a:pt x="3465024" y="2286000"/>
                  <a:pt x="3352800" y="2286000"/>
                </a:cubicBezTo>
                <a:lnTo>
                  <a:pt x="203200" y="2286000"/>
                </a:lnTo>
                <a:cubicBezTo>
                  <a:pt x="90976" y="2286000"/>
                  <a:pt x="0" y="2195024"/>
                  <a:pt x="0" y="20828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图片占位符 22"/>
          <p:cNvSpPr>
            <a:spLocks noGrp="1"/>
          </p:cNvSpPr>
          <p:nvPr>
            <p:ph type="pic" idx="16399" hasCustomPrompt="1"/>
            <p:custDataLst>
              <p:tags r:id="rId18"/>
            </p:custDataLst>
          </p:nvPr>
        </p:nvSpPr>
        <p:spPr>
          <a:xfrm>
            <a:off x="4622800" y="4648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0" hasCustomPrompt="1"/>
            <p:custDataLst>
              <p:tags r:id="rId19"/>
            </p:custDataLst>
          </p:nvPr>
        </p:nvSpPr>
        <p:spPr>
          <a:xfrm>
            <a:off x="5791200" y="4495800"/>
            <a:ext cx="17780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左标右内-装饰左-默认位置-并列-29_26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1143000"/>
            <a:ext cx="2362200" cy="18288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文本占位符 9"/>
          <p:cNvSpPr>
            <a:spLocks noGrp="1"/>
          </p:cNvSpPr>
          <p:nvPr>
            <p:ph type="body" idx="16386" hasCustomPrompt="1"/>
            <p:custDataLst>
              <p:tags r:id="rId5"/>
            </p:custDataLst>
          </p:nvPr>
        </p:nvSpPr>
        <p:spPr>
          <a:xfrm>
            <a:off x="609600" y="3277235"/>
            <a:ext cx="2362200" cy="2742565"/>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1" name="装饰  0"/>
          <p:cNvSpPr>
            <a:spLocks noGrp="1"/>
          </p:cNvSpPr>
          <p:nvPr>
            <p:ph type="body" idx="16395" hasCustomPrompt="1"/>
            <p:custDataLst>
              <p:tags r:id="rId6"/>
            </p:custDataLst>
          </p:nvPr>
        </p:nvSpPr>
        <p:spPr>
          <a:xfrm>
            <a:off x="3581400" y="609600"/>
            <a:ext cx="8001000" cy="5638800"/>
          </a:xfrm>
          <a:custGeom>
            <a:avLst/>
            <a:gdLst>
              <a:gd name="connisteX0" fmla="*/ 0 w 8001000"/>
              <a:gd name="connsiteY0" fmla="*/ 203200 h 5638800"/>
              <a:gd name="connisteX1" fmla="*/ 203200 w 8001000"/>
              <a:gd name="connsiteY1" fmla="*/ 0 h 5638800"/>
              <a:gd name="connisteX2" fmla="*/ 7797800 w 8001000"/>
              <a:gd name="connsiteY2" fmla="*/ 0 h 5638800"/>
              <a:gd name="connisteX3" fmla="*/ 8001000 w 8001000"/>
              <a:gd name="connsiteY3" fmla="*/ 203200 h 5638800"/>
              <a:gd name="connisteX4" fmla="*/ 8001000 w 8001000"/>
              <a:gd name="connsiteY4" fmla="*/ 5435600 h 5638800"/>
              <a:gd name="connisteX5" fmla="*/ 7797800 w 8001000"/>
              <a:gd name="connsiteY5" fmla="*/ 5638800 h 5638800"/>
              <a:gd name="connisteX6" fmla="*/ 203200 w 8001000"/>
              <a:gd name="connsiteY6" fmla="*/ 5638800 h 5638800"/>
              <a:gd name="connisteX7" fmla="*/ 0 w 8001000"/>
              <a:gd name="connsiteY7" fmla="*/ 5435600 h 5638800"/>
              <a:gd name="connisteX8" fmla="*/ 0 w 80010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8001000" h="5638800">
                <a:moveTo>
                  <a:pt x="0" y="203200"/>
                </a:moveTo>
                <a:cubicBezTo>
                  <a:pt x="0" y="90976"/>
                  <a:pt x="90976" y="0"/>
                  <a:pt x="203200" y="0"/>
                </a:cubicBezTo>
                <a:lnTo>
                  <a:pt x="7797800" y="0"/>
                </a:lnTo>
                <a:cubicBezTo>
                  <a:pt x="7910024" y="0"/>
                  <a:pt x="8001000" y="90976"/>
                  <a:pt x="8001000" y="203200"/>
                </a:cubicBezTo>
                <a:lnTo>
                  <a:pt x="8001000" y="5435600"/>
                </a:lnTo>
                <a:cubicBezTo>
                  <a:pt x="8001000" y="5547824"/>
                  <a:pt x="7910024" y="5638800"/>
                  <a:pt x="7797800" y="5638800"/>
                </a:cubicBezTo>
                <a:lnTo>
                  <a:pt x="203200" y="5638800"/>
                </a:lnTo>
                <a:cubicBezTo>
                  <a:pt x="90976" y="5638800"/>
                  <a:pt x="0" y="5547824"/>
                  <a:pt x="0" y="543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图片占位符 11"/>
          <p:cNvSpPr>
            <a:spLocks noGrp="1"/>
          </p:cNvSpPr>
          <p:nvPr>
            <p:ph type="pic" idx="16396" hasCustomPrompt="1"/>
            <p:custDataLst>
              <p:tags r:id="rId7"/>
            </p:custDataLst>
          </p:nvPr>
        </p:nvSpPr>
        <p:spPr>
          <a:xfrm>
            <a:off x="3987800" y="11430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3" name="文本占位符 12"/>
          <p:cNvSpPr>
            <a:spLocks noGrp="1"/>
          </p:cNvSpPr>
          <p:nvPr>
            <p:ph type="body" idx="16387" hasCustomPrompt="1"/>
            <p:custDataLst>
              <p:tags r:id="rId8"/>
            </p:custDataLst>
          </p:nvPr>
        </p:nvSpPr>
        <p:spPr>
          <a:xfrm>
            <a:off x="5156200" y="10414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8" hasCustomPrompt="1"/>
            <p:custDataLst>
              <p:tags r:id="rId9"/>
            </p:custDataLst>
          </p:nvPr>
        </p:nvSpPr>
        <p:spPr>
          <a:xfrm>
            <a:off x="5156200" y="15494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图片占位符 14"/>
          <p:cNvSpPr>
            <a:spLocks noGrp="1"/>
          </p:cNvSpPr>
          <p:nvPr>
            <p:ph type="pic" idx="16397" hasCustomPrompt="1"/>
            <p:custDataLst>
              <p:tags r:id="rId10"/>
            </p:custDataLst>
          </p:nvPr>
        </p:nvSpPr>
        <p:spPr>
          <a:xfrm>
            <a:off x="3987800" y="23622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6" name="文本占位符 15"/>
          <p:cNvSpPr>
            <a:spLocks noGrp="1"/>
          </p:cNvSpPr>
          <p:nvPr>
            <p:ph type="body" idx="16389" hasCustomPrompt="1"/>
            <p:custDataLst>
              <p:tags r:id="rId11"/>
            </p:custDataLst>
          </p:nvPr>
        </p:nvSpPr>
        <p:spPr>
          <a:xfrm>
            <a:off x="5156200" y="22606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0" hasCustomPrompt="1"/>
            <p:custDataLst>
              <p:tags r:id="rId12"/>
            </p:custDataLst>
          </p:nvPr>
        </p:nvSpPr>
        <p:spPr>
          <a:xfrm>
            <a:off x="5156200" y="27686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图片占位符 17"/>
          <p:cNvSpPr>
            <a:spLocks noGrp="1"/>
          </p:cNvSpPr>
          <p:nvPr>
            <p:ph type="pic" idx="16398" hasCustomPrompt="1"/>
            <p:custDataLst>
              <p:tags r:id="rId13"/>
            </p:custDataLst>
          </p:nvPr>
        </p:nvSpPr>
        <p:spPr>
          <a:xfrm>
            <a:off x="3987800" y="35814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9" name="文本占位符 18"/>
          <p:cNvSpPr>
            <a:spLocks noGrp="1"/>
          </p:cNvSpPr>
          <p:nvPr>
            <p:ph type="body" idx="16391" hasCustomPrompt="1"/>
            <p:custDataLst>
              <p:tags r:id="rId14"/>
            </p:custDataLst>
          </p:nvPr>
        </p:nvSpPr>
        <p:spPr>
          <a:xfrm>
            <a:off x="5156200" y="34798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2" hasCustomPrompt="1"/>
            <p:custDataLst>
              <p:tags r:id="rId15"/>
            </p:custDataLst>
          </p:nvPr>
        </p:nvSpPr>
        <p:spPr>
          <a:xfrm>
            <a:off x="5156200" y="39878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1" name="图片占位符 20"/>
          <p:cNvSpPr>
            <a:spLocks noGrp="1"/>
          </p:cNvSpPr>
          <p:nvPr>
            <p:ph type="pic" idx="16399" hasCustomPrompt="1"/>
            <p:custDataLst>
              <p:tags r:id="rId16"/>
            </p:custDataLst>
          </p:nvPr>
        </p:nvSpPr>
        <p:spPr>
          <a:xfrm>
            <a:off x="3987800" y="4800600"/>
            <a:ext cx="914400" cy="914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2" name="文本占位符 21"/>
          <p:cNvSpPr>
            <a:spLocks noGrp="1"/>
          </p:cNvSpPr>
          <p:nvPr>
            <p:ph type="body" idx="16393" hasCustomPrompt="1"/>
            <p:custDataLst>
              <p:tags r:id="rId17"/>
            </p:custDataLst>
          </p:nvPr>
        </p:nvSpPr>
        <p:spPr>
          <a:xfrm>
            <a:off x="5156200" y="4699000"/>
            <a:ext cx="60198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4" hasCustomPrompt="1"/>
            <p:custDataLst>
              <p:tags r:id="rId18"/>
            </p:custDataLst>
          </p:nvPr>
        </p:nvSpPr>
        <p:spPr>
          <a:xfrm>
            <a:off x="5156200" y="5207000"/>
            <a:ext cx="6019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26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27051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8" hasCustomPrompt="1"/>
            <p:custDataLst>
              <p:tags r:id="rId5"/>
            </p:custDataLst>
          </p:nvPr>
        </p:nvSpPr>
        <p:spPr>
          <a:xfrm>
            <a:off x="609600" y="4724400"/>
            <a:ext cx="5334000" cy="1524000"/>
          </a:xfrm>
          <a:custGeom>
            <a:avLst/>
            <a:gdLst>
              <a:gd name="connisteX0" fmla="*/ 0 w 5334000"/>
              <a:gd name="connsiteY0" fmla="*/ 0 h 1524000"/>
              <a:gd name="connisteX1" fmla="*/ 5334000 w 5334000"/>
              <a:gd name="connsiteY1" fmla="*/ 0 h 1524000"/>
              <a:gd name="connisteX2" fmla="*/ 5334000 w 5334000"/>
              <a:gd name="connsiteY2" fmla="*/ 1320800 h 1524000"/>
              <a:gd name="connisteX3" fmla="*/ 5130800 w 5334000"/>
              <a:gd name="connsiteY3" fmla="*/ 1524000 h 1524000"/>
              <a:gd name="connisteX4" fmla="*/ 203200 w 5334000"/>
              <a:gd name="connsiteY4" fmla="*/ 1524000 h 1524000"/>
              <a:gd name="connisteX5" fmla="*/ 0 w 5334000"/>
              <a:gd name="connsiteY5" fmla="*/ 1320800 h 1524000"/>
              <a:gd name="connisteX6" fmla="*/ 0 w 53340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524000">
                <a:moveTo>
                  <a:pt x="0" y="0"/>
                </a:moveTo>
                <a:lnTo>
                  <a:pt x="5334000" y="0"/>
                </a:lnTo>
                <a:lnTo>
                  <a:pt x="5334000" y="1320800"/>
                </a:lnTo>
                <a:cubicBezTo>
                  <a:pt x="5334000" y="1433024"/>
                  <a:pt x="5243024" y="1524000"/>
                  <a:pt x="51308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89" hasCustomPrompt="1"/>
            <p:custDataLst>
              <p:tags r:id="rId6"/>
            </p:custDataLst>
          </p:nvPr>
        </p:nvSpPr>
        <p:spPr>
          <a:xfrm>
            <a:off x="609600" y="1524000"/>
            <a:ext cx="5334000" cy="3200400"/>
          </a:xfrm>
          <a:custGeom>
            <a:avLst/>
            <a:gdLst>
              <a:gd name="connisteX0" fmla="*/ 0 w 5334000"/>
              <a:gd name="connsiteY0" fmla="*/ 203200 h 3200400"/>
              <a:gd name="connisteX1" fmla="*/ 203200 w 5334000"/>
              <a:gd name="connsiteY1" fmla="*/ 0 h 3200400"/>
              <a:gd name="connisteX2" fmla="*/ 5130800 w 5334000"/>
              <a:gd name="connsiteY2" fmla="*/ 0 h 3200400"/>
              <a:gd name="connisteX3" fmla="*/ 5334000 w 5334000"/>
              <a:gd name="connsiteY3" fmla="*/ 203200 h 3200400"/>
              <a:gd name="connisteX4" fmla="*/ 5334000 w 5334000"/>
              <a:gd name="connsiteY4" fmla="*/ 3200400 h 3200400"/>
              <a:gd name="connisteX5" fmla="*/ 0 w 5334000"/>
              <a:gd name="connsiteY5" fmla="*/ 3200400 h 3200400"/>
              <a:gd name="connisteX6" fmla="*/ 0 w 53340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203200"/>
                </a:moveTo>
                <a:cubicBezTo>
                  <a:pt x="0" y="90976"/>
                  <a:pt x="90976" y="0"/>
                  <a:pt x="203200" y="0"/>
                </a:cubicBezTo>
                <a:lnTo>
                  <a:pt x="5130800" y="0"/>
                </a:lnTo>
                <a:cubicBezTo>
                  <a:pt x="5243024" y="0"/>
                  <a:pt x="5334000" y="90976"/>
                  <a:pt x="5334000" y="203200"/>
                </a:cubicBezTo>
                <a:lnTo>
                  <a:pt x="53340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914400" y="50292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0" hasCustomPrompt="1"/>
            <p:custDataLst>
              <p:tags r:id="rId8"/>
            </p:custDataLst>
          </p:nvPr>
        </p:nvSpPr>
        <p:spPr>
          <a:xfrm>
            <a:off x="6248400" y="1524000"/>
            <a:ext cx="5334000" cy="1524000"/>
          </a:xfrm>
          <a:custGeom>
            <a:avLst/>
            <a:gdLst>
              <a:gd name="connisteX0" fmla="*/ 0 w 5334000"/>
              <a:gd name="connsiteY0" fmla="*/ 203200 h 1524000"/>
              <a:gd name="connisteX1" fmla="*/ 203200 w 5334000"/>
              <a:gd name="connsiteY1" fmla="*/ 0 h 1524000"/>
              <a:gd name="connisteX2" fmla="*/ 5130800 w 5334000"/>
              <a:gd name="connsiteY2" fmla="*/ 0 h 1524000"/>
              <a:gd name="connisteX3" fmla="*/ 5334000 w 5334000"/>
              <a:gd name="connsiteY3" fmla="*/ 203200 h 1524000"/>
              <a:gd name="connisteX4" fmla="*/ 5334000 w 5334000"/>
              <a:gd name="connsiteY4" fmla="*/ 1524000 h 1524000"/>
              <a:gd name="connisteX5" fmla="*/ 0 w 5334000"/>
              <a:gd name="connsiteY5" fmla="*/ 1524000 h 1524000"/>
              <a:gd name="connisteX6" fmla="*/ 0 w 5334000"/>
              <a:gd name="connsiteY6" fmla="*/ 2032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524000">
                <a:moveTo>
                  <a:pt x="0" y="203200"/>
                </a:moveTo>
                <a:cubicBezTo>
                  <a:pt x="0" y="90976"/>
                  <a:pt x="90976" y="0"/>
                  <a:pt x="203200" y="0"/>
                </a:cubicBezTo>
                <a:lnTo>
                  <a:pt x="5130800" y="0"/>
                </a:lnTo>
                <a:cubicBezTo>
                  <a:pt x="5243024" y="0"/>
                  <a:pt x="5334000" y="90976"/>
                  <a:pt x="5334000" y="203200"/>
                </a:cubicBezTo>
                <a:lnTo>
                  <a:pt x="5334000" y="1524000"/>
                </a:lnTo>
                <a:lnTo>
                  <a:pt x="0" y="1524000"/>
                </a:ln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9"/>
            </p:custDataLst>
          </p:nvPr>
        </p:nvSpPr>
        <p:spPr>
          <a:xfrm>
            <a:off x="6248400" y="3048000"/>
            <a:ext cx="5334000" cy="3200400"/>
          </a:xfrm>
          <a:custGeom>
            <a:avLst/>
            <a:gdLst>
              <a:gd name="connisteX0" fmla="*/ 0 w 5334000"/>
              <a:gd name="connsiteY0" fmla="*/ 0 h 3200400"/>
              <a:gd name="connisteX1" fmla="*/ 5334000 w 5334000"/>
              <a:gd name="connsiteY1" fmla="*/ 0 h 3200400"/>
              <a:gd name="connisteX2" fmla="*/ 5334000 w 5334000"/>
              <a:gd name="connsiteY2" fmla="*/ 2997200 h 3200400"/>
              <a:gd name="connisteX3" fmla="*/ 5130800 w 5334000"/>
              <a:gd name="connsiteY3" fmla="*/ 3200400 h 3200400"/>
              <a:gd name="connisteX4" fmla="*/ 203200 w 5334000"/>
              <a:gd name="connsiteY4" fmla="*/ 3200400 h 3200400"/>
              <a:gd name="connisteX5" fmla="*/ 0 w 5334000"/>
              <a:gd name="connsiteY5" fmla="*/ 2997200 h 3200400"/>
              <a:gd name="connisteX6" fmla="*/ 0 w 5334000"/>
              <a:gd name="connsiteY6" fmla="*/ 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0"/>
                </a:moveTo>
                <a:lnTo>
                  <a:pt x="5334000" y="0"/>
                </a:lnTo>
                <a:lnTo>
                  <a:pt x="5334000" y="2997200"/>
                </a:lnTo>
                <a:cubicBezTo>
                  <a:pt x="5334000" y="3109424"/>
                  <a:pt x="5243024" y="3200400"/>
                  <a:pt x="5130800" y="3200400"/>
                </a:cubicBezTo>
                <a:lnTo>
                  <a:pt x="203200" y="3200400"/>
                </a:lnTo>
                <a:cubicBezTo>
                  <a:pt x="90976" y="3200400"/>
                  <a:pt x="0" y="3109424"/>
                  <a:pt x="0" y="29972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6553200" y="1828800"/>
            <a:ext cx="47244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正文页-上标下内-装饰背景-装饰背景-并列-57_7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30226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8" hasCustomPrompt="1"/>
            <p:custDataLst>
              <p:tags r:id="rId6"/>
            </p:custDataLst>
          </p:nvPr>
        </p:nvSpPr>
        <p:spPr>
          <a:xfrm>
            <a:off x="3149600" y="15240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89" hasCustomPrompt="1"/>
            <p:custDataLst>
              <p:tags r:id="rId7"/>
            </p:custDataLst>
          </p:nvPr>
        </p:nvSpPr>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3454400" y="24765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0" hasCustomPrompt="1"/>
            <p:custDataLst>
              <p:tags r:id="rId9"/>
            </p:custDataLst>
          </p:nvPr>
        </p:nvSpPr>
        <p:spPr>
          <a:xfrm>
            <a:off x="3149600" y="4038600"/>
            <a:ext cx="8432800" cy="2209800"/>
          </a:xfrm>
          <a:custGeom>
            <a:avLst/>
            <a:gdLst>
              <a:gd name="connisteX0" fmla="*/ 0 w 8432800"/>
              <a:gd name="connsiteY0" fmla="*/ 0 h 2209800"/>
              <a:gd name="connisteX1" fmla="*/ 8229600 w 8432800"/>
              <a:gd name="connsiteY1" fmla="*/ 0 h 2209800"/>
              <a:gd name="connisteX2" fmla="*/ 8432800 w 8432800"/>
              <a:gd name="connsiteY2" fmla="*/ 203200 h 2209800"/>
              <a:gd name="connisteX3" fmla="*/ 8432800 w 8432800"/>
              <a:gd name="connsiteY3" fmla="*/ 2006600 h 2209800"/>
              <a:gd name="connisteX4" fmla="*/ 8229600 w 8432800"/>
              <a:gd name="connsiteY4" fmla="*/ 2209800 h 2209800"/>
              <a:gd name="connisteX5" fmla="*/ 0 w 8432800"/>
              <a:gd name="connsiteY5" fmla="*/ 2209800 h 2209800"/>
              <a:gd name="connisteX6" fmla="*/ 0 w 84328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0"/>
                </a:moveTo>
                <a:lnTo>
                  <a:pt x="8229600" y="0"/>
                </a:lnTo>
                <a:cubicBezTo>
                  <a:pt x="8341824" y="0"/>
                  <a:pt x="8432800" y="90976"/>
                  <a:pt x="8432800" y="203200"/>
                </a:cubicBezTo>
                <a:lnTo>
                  <a:pt x="8432800" y="2006600"/>
                </a:lnTo>
                <a:cubicBezTo>
                  <a:pt x="8432800" y="2118824"/>
                  <a:pt x="8341824" y="2209800"/>
                  <a:pt x="8229600" y="2209800"/>
                </a:cubicBezTo>
                <a:lnTo>
                  <a:pt x="0" y="22098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10"/>
            </p:custDataLst>
          </p:nvPr>
        </p:nvSpPr>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1"/>
            </p:custDataLst>
          </p:nvPr>
        </p:nvSpPr>
        <p:spPr>
          <a:xfrm>
            <a:off x="3454400" y="49911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正文页-10003_1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31623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9" hasCustomPrompt="1"/>
            <p:custDataLst>
              <p:tags r:id="rId5"/>
            </p:custDataLst>
          </p:nvPr>
        </p:nvSpPr>
        <p:spPr>
          <a:xfrm>
            <a:off x="609600" y="2336800"/>
            <a:ext cx="3454400" cy="3098800"/>
          </a:xfrm>
          <a:custGeom>
            <a:avLst/>
            <a:gdLst>
              <a:gd name="connisteX0" fmla="*/ 0 w 3454400"/>
              <a:gd name="connsiteY0" fmla="*/ 203200 h 3098800"/>
              <a:gd name="connisteX1" fmla="*/ 203200 w 3454400"/>
              <a:gd name="connsiteY1" fmla="*/ 0 h 3098800"/>
              <a:gd name="connisteX2" fmla="*/ 3251200 w 3454400"/>
              <a:gd name="connsiteY2" fmla="*/ 0 h 3098800"/>
              <a:gd name="connisteX3" fmla="*/ 3454400 w 3454400"/>
              <a:gd name="connsiteY3" fmla="*/ 203200 h 3098800"/>
              <a:gd name="connisteX4" fmla="*/ 3454400 w 3454400"/>
              <a:gd name="connsiteY4" fmla="*/ 2895600 h 3098800"/>
              <a:gd name="connisteX5" fmla="*/ 3251200 w 3454400"/>
              <a:gd name="connsiteY5" fmla="*/ 3098800 h 3098800"/>
              <a:gd name="connisteX6" fmla="*/ 203200 w 3454400"/>
              <a:gd name="connsiteY6" fmla="*/ 3098800 h 3098800"/>
              <a:gd name="connisteX7" fmla="*/ 0 w 3454400"/>
              <a:gd name="connsiteY7" fmla="*/ 2895600 h 3098800"/>
              <a:gd name="connisteX8" fmla="*/ 0 w 34544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098800">
                <a:moveTo>
                  <a:pt x="0" y="203200"/>
                </a:moveTo>
                <a:cubicBezTo>
                  <a:pt x="0" y="90976"/>
                  <a:pt x="90976" y="0"/>
                  <a:pt x="203200" y="0"/>
                </a:cubicBezTo>
                <a:lnTo>
                  <a:pt x="3251200" y="0"/>
                </a:lnTo>
                <a:cubicBezTo>
                  <a:pt x="3363424" y="0"/>
                  <a:pt x="3454400" y="90976"/>
                  <a:pt x="3454400" y="203200"/>
                </a:cubicBezTo>
                <a:lnTo>
                  <a:pt x="3454400" y="2895600"/>
                </a:lnTo>
                <a:cubicBezTo>
                  <a:pt x="3454400" y="3007824"/>
                  <a:pt x="3363424" y="3098800"/>
                  <a:pt x="3251200" y="3098800"/>
                </a:cubicBezTo>
                <a:lnTo>
                  <a:pt x="203200" y="3098800"/>
                </a:lnTo>
                <a:cubicBezTo>
                  <a:pt x="90976" y="3098800"/>
                  <a:pt x="0" y="3007824"/>
                  <a:pt x="0" y="289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6"/>
            </p:custDataLst>
          </p:nvPr>
        </p:nvSpPr>
        <p:spPr>
          <a:xfrm>
            <a:off x="914400" y="35814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装饰  1"/>
          <p:cNvSpPr>
            <a:spLocks noGrp="1"/>
          </p:cNvSpPr>
          <p:nvPr>
            <p:ph type="body" idx="16390" hasCustomPrompt="1"/>
            <p:custDataLst>
              <p:tags r:id="rId7"/>
            </p:custDataLst>
          </p:nvPr>
        </p:nvSpPr>
        <p:spPr>
          <a:xfrm>
            <a:off x="4368800" y="2336800"/>
            <a:ext cx="3454400" cy="3098800"/>
          </a:xfrm>
          <a:custGeom>
            <a:avLst/>
            <a:gdLst>
              <a:gd name="connisteX0" fmla="*/ 0 w 3454400"/>
              <a:gd name="connsiteY0" fmla="*/ 203200 h 3098800"/>
              <a:gd name="connisteX1" fmla="*/ 203200 w 3454400"/>
              <a:gd name="connsiteY1" fmla="*/ 0 h 3098800"/>
              <a:gd name="connisteX2" fmla="*/ 3251200 w 3454400"/>
              <a:gd name="connsiteY2" fmla="*/ 0 h 3098800"/>
              <a:gd name="connisteX3" fmla="*/ 3454400 w 3454400"/>
              <a:gd name="connsiteY3" fmla="*/ 203200 h 3098800"/>
              <a:gd name="connisteX4" fmla="*/ 3454400 w 3454400"/>
              <a:gd name="connsiteY4" fmla="*/ 2895600 h 3098800"/>
              <a:gd name="connisteX5" fmla="*/ 3251200 w 3454400"/>
              <a:gd name="connsiteY5" fmla="*/ 3098800 h 3098800"/>
              <a:gd name="connisteX6" fmla="*/ 203200 w 3454400"/>
              <a:gd name="connsiteY6" fmla="*/ 3098800 h 3098800"/>
              <a:gd name="connisteX7" fmla="*/ 0 w 3454400"/>
              <a:gd name="connsiteY7" fmla="*/ 2895600 h 3098800"/>
              <a:gd name="connisteX8" fmla="*/ 0 w 34544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098800">
                <a:moveTo>
                  <a:pt x="0" y="203200"/>
                </a:moveTo>
                <a:cubicBezTo>
                  <a:pt x="0" y="90976"/>
                  <a:pt x="90976" y="0"/>
                  <a:pt x="203200" y="0"/>
                </a:cubicBezTo>
                <a:lnTo>
                  <a:pt x="3251200" y="0"/>
                </a:lnTo>
                <a:cubicBezTo>
                  <a:pt x="3363424" y="0"/>
                  <a:pt x="3454400" y="90976"/>
                  <a:pt x="3454400" y="203200"/>
                </a:cubicBezTo>
                <a:lnTo>
                  <a:pt x="3454400" y="2895600"/>
                </a:lnTo>
                <a:cubicBezTo>
                  <a:pt x="3454400" y="3007824"/>
                  <a:pt x="3363424" y="3098800"/>
                  <a:pt x="3251200" y="3098800"/>
                </a:cubicBezTo>
                <a:lnTo>
                  <a:pt x="203200" y="3098800"/>
                </a:lnTo>
                <a:cubicBezTo>
                  <a:pt x="90976" y="3098800"/>
                  <a:pt x="0" y="3007824"/>
                  <a:pt x="0" y="289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8"/>
            </p:custDataLst>
          </p:nvPr>
        </p:nvSpPr>
        <p:spPr>
          <a:xfrm>
            <a:off x="4673600" y="35814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1" hasCustomPrompt="1"/>
            <p:custDataLst>
              <p:tags r:id="rId9"/>
            </p:custDataLst>
          </p:nvPr>
        </p:nvSpPr>
        <p:spPr>
          <a:xfrm>
            <a:off x="8128000" y="2336800"/>
            <a:ext cx="3454400" cy="3098800"/>
          </a:xfrm>
          <a:custGeom>
            <a:avLst/>
            <a:gdLst>
              <a:gd name="connisteX0" fmla="*/ 0 w 3454400"/>
              <a:gd name="connsiteY0" fmla="*/ 203200 h 3098800"/>
              <a:gd name="connisteX1" fmla="*/ 203200 w 3454400"/>
              <a:gd name="connsiteY1" fmla="*/ 0 h 3098800"/>
              <a:gd name="connisteX2" fmla="*/ 3251200 w 3454400"/>
              <a:gd name="connsiteY2" fmla="*/ 0 h 3098800"/>
              <a:gd name="connisteX3" fmla="*/ 3454400 w 3454400"/>
              <a:gd name="connsiteY3" fmla="*/ 203200 h 3098800"/>
              <a:gd name="connisteX4" fmla="*/ 3454400 w 3454400"/>
              <a:gd name="connsiteY4" fmla="*/ 2895600 h 3098800"/>
              <a:gd name="connisteX5" fmla="*/ 3251200 w 3454400"/>
              <a:gd name="connsiteY5" fmla="*/ 3098800 h 3098800"/>
              <a:gd name="connisteX6" fmla="*/ 203200 w 3454400"/>
              <a:gd name="connsiteY6" fmla="*/ 3098800 h 3098800"/>
              <a:gd name="connisteX7" fmla="*/ 0 w 3454400"/>
              <a:gd name="connsiteY7" fmla="*/ 2895600 h 3098800"/>
              <a:gd name="connisteX8" fmla="*/ 0 w 3454400"/>
              <a:gd name="connsiteY8" fmla="*/ 203200 h 309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098800">
                <a:moveTo>
                  <a:pt x="0" y="203200"/>
                </a:moveTo>
                <a:cubicBezTo>
                  <a:pt x="0" y="90976"/>
                  <a:pt x="90976" y="0"/>
                  <a:pt x="203200" y="0"/>
                </a:cubicBezTo>
                <a:lnTo>
                  <a:pt x="3251200" y="0"/>
                </a:lnTo>
                <a:cubicBezTo>
                  <a:pt x="3363424" y="0"/>
                  <a:pt x="3454400" y="90976"/>
                  <a:pt x="3454400" y="203200"/>
                </a:cubicBezTo>
                <a:lnTo>
                  <a:pt x="3454400" y="2895600"/>
                </a:lnTo>
                <a:cubicBezTo>
                  <a:pt x="3454400" y="3007824"/>
                  <a:pt x="3363424" y="3098800"/>
                  <a:pt x="3251200" y="3098800"/>
                </a:cubicBezTo>
                <a:lnTo>
                  <a:pt x="203200" y="3098800"/>
                </a:lnTo>
                <a:cubicBezTo>
                  <a:pt x="90976" y="3098800"/>
                  <a:pt x="0" y="3007824"/>
                  <a:pt x="0" y="289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0"/>
            </p:custDataLst>
          </p:nvPr>
        </p:nvSpPr>
        <p:spPr>
          <a:xfrm>
            <a:off x="8432800" y="3581400"/>
            <a:ext cx="2844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custDataLst>
              <p:tags r:id="rId6"/>
            </p:custDataLst>
          </p:nvPr>
        </p:nvSpPr>
        <p:spPr>
          <a:xfrm>
            <a:off x="4165600" y="6248400"/>
            <a:ext cx="3860800" cy="457200"/>
          </a:xfrm>
        </p:spPr>
        <p:txBody>
          <a:bodyPr/>
          <a:lstStyle>
            <a:lvl1pPr>
              <a:defRPr>
                <a:ea typeface="+mn-ea"/>
              </a:defRPr>
            </a:lvl1pPr>
          </a:lstStyle>
          <a:p>
            <a:pPr>
              <a:defRPr/>
            </a:pPr>
            <a:r>
              <a:rPr lang="en-US" altLang="zh-CN"/>
              <a:t>锲而舍之，朽木不折。锲而不舍，金石可镂   友友情分享O(∩_∩)O~</a:t>
            </a:r>
            <a:endParaRPr lang="en-US" altLang="zh-CN"/>
          </a:p>
        </p:txBody>
      </p:sp>
      <p:sp>
        <p:nvSpPr>
          <p:cNvPr id="7" name="Rectangle 6"/>
          <p:cNvSpPr>
            <a:spLocks noGrp="1" noChangeArrowheads="1"/>
          </p:cNvSpPr>
          <p:nvPr>
            <p:ph type="sldNum" sz="quarter" idx="12"/>
            <p:custDataLst>
              <p:tags r:id="rId7"/>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1" y="1709738"/>
            <a:ext cx="105156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BFDC0A1A-36C2-4EF7-A9C1-F82649FA1B1F}"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505075"/>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8" name="Rectangle 7"/>
          <p:cNvSpPr>
            <a:spLocks noGrp="1" noChangeArrowheads="1"/>
          </p:cNvSpPr>
          <p:nvPr>
            <p:ph type="ftr" sz="quarter" idx="11"/>
            <p:custDataLst>
              <p:tags r:id="rId8"/>
            </p:custDataLst>
          </p:nvPr>
        </p:nvSpPr>
        <p:spPr/>
        <p:txBody>
          <a:bodyPr/>
          <a:lstStyle>
            <a:lvl1pPr>
              <a:defRPr/>
            </a:lvl1pPr>
          </a:lstStyle>
          <a:p>
            <a:fld id="{E63D04C2-53E4-4D7F-A625-1AEEA4477BA5}" type="slidenum">
              <a:rPr lang="en-US" altLang="zh-CN"/>
            </a:fld>
            <a:endParaRPr lang="en-US" altLang="zh-CN"/>
          </a:p>
        </p:txBody>
      </p:sp>
      <p:sp>
        <p:nvSpPr>
          <p:cNvPr id="9" name="Rectangle 8"/>
          <p:cNvSpPr>
            <a:spLocks noGrp="1" noChangeArrowheads="1"/>
          </p:cNvSpPr>
          <p:nvPr>
            <p:ph type="sldNum" sz="quarter" idx="12"/>
            <p:custDataLst>
              <p:tags r:id="rId9"/>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4" name="Rectangle 7"/>
          <p:cNvSpPr>
            <a:spLocks noGrp="1" noChangeArrowheads="1"/>
          </p:cNvSpPr>
          <p:nvPr>
            <p:ph type="ftr" sz="quarter" idx="11"/>
            <p:custDataLst>
              <p:tags r:id="rId4"/>
            </p:custDataLst>
          </p:nvPr>
        </p:nvSpPr>
        <p:spPr/>
        <p:txBody>
          <a:bodyPr/>
          <a:lstStyle>
            <a:lvl1pPr>
              <a:defRPr/>
            </a:lvl1pPr>
          </a:lstStyle>
          <a:p>
            <a:fld id="{9BD8C6AF-D64F-4A83-883B-A1227F38BEB3}" type="slidenum">
              <a:rPr lang="en-US" altLang="zh-CN"/>
            </a:fld>
            <a:endParaRPr lang="en-US" altLang="zh-CN"/>
          </a:p>
        </p:txBody>
      </p:sp>
      <p:sp>
        <p:nvSpPr>
          <p:cNvPr id="5" name="Rectangle 8"/>
          <p:cNvSpPr>
            <a:spLocks noGrp="1" noChangeArrowheads="1"/>
          </p:cNvSpPr>
          <p:nvPr>
            <p:ph type="sldNum" sz="quarter" idx="12"/>
            <p:custDataLst>
              <p:tags r:id="rId5"/>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3"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4"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06BB7C76-9073-4C00-B5E0-A7540A7BE2BF}"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65117" y="304800"/>
            <a:ext cx="2669116"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755651" y="304800"/>
            <a:ext cx="7806267"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16656FE8-ED95-40D9-BD4C-668C9FF48543}"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8EB14846-9F90-45DA-A6EE-57387A9F477A}"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目录页-1-4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0" name="文本占位符 9"/>
          <p:cNvSpPr>
            <a:spLocks noGrp="1"/>
          </p:cNvSpPr>
          <p:nvPr>
            <p:ph type="body" idx="16387" hasCustomPrompt="1"/>
            <p:custDataLst>
              <p:tags r:id="rId3"/>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9" name="装饰  8"/>
          <p:cNvSpPr>
            <a:spLocks noGrp="1"/>
          </p:cNvSpPr>
          <p:nvPr>
            <p:ph type="body" idx="16389" hasCustomPrompt="1"/>
            <p:custDataLst>
              <p:tags r:id="rId4"/>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8" hasCustomPrompt="1"/>
            <p:custDataLst>
              <p:tags r:id="rId5"/>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6"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6" name="副标题 5"/>
          <p:cNvSpPr>
            <a:spLocks noGrp="1"/>
          </p:cNvSpPr>
          <p:nvPr>
            <p:ph type="subTitle" idx="16385" hasCustomPrompt="1"/>
            <p:custDataLst>
              <p:tags r:id="rId7"/>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Tree>
  </p:cSld>
  <p:clrMapOvr>
    <a:masterClrMapping/>
  </p:clrMapOvr>
  <p:transition>
    <p:cu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目录页-1-4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目录页-1-4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803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5130800" y="1701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879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4445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5130800" y="4343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4521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目录页-1-4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143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5130800" y="1041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219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4083050" y="510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5130800" y="5003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5486400" y="5181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目录页-1-5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89"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目录页-1-5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目录页-1-5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目录页-1-5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目录页-1-5_5">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7"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8"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9"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0"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1"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目录页-1-5_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9"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400"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401"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2"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3"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8" hasCustomPrompt="1"/>
            <p:custDataLst>
              <p:tags r:id="rId20"/>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06</a:t>
            </a:r>
            <a:endParaRPr lang="zh-CN" altLang="en-US" smtClean="0"/>
          </a:p>
        </p:txBody>
      </p:sp>
      <p:sp>
        <p:nvSpPr>
          <p:cNvPr id="24" name="装饰  3"/>
          <p:cNvSpPr>
            <a:spLocks noGrp="1"/>
          </p:cNvSpPr>
          <p:nvPr>
            <p:ph type="body" idx="16404" hasCustomPrompt="1"/>
            <p:custDataLst>
              <p:tags r:id="rId21"/>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7" hasCustomPrompt="1"/>
            <p:custDataLst>
              <p:tags r:id="rId22"/>
            </p:custDataLst>
          </p:nvPr>
        </p:nvSpPr>
        <p:spPr>
          <a:xfrm>
            <a:off x="90043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正文页-65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2692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3251200"/>
            <a:ext cx="5029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3"/>
            </p:custDataLst>
          </p:nvPr>
        </p:nvSpPr>
        <p:spPr>
          <a:xfrm>
            <a:off x="3364089" y="3175000"/>
            <a:ext cx="5451122" cy="1016000"/>
          </a:xfrm>
          <a:noFill/>
        </p:spPr>
        <p:txBody>
          <a:bodyPr lIns="0" tIns="0" rIns="0" bIns="0" anchor="t">
            <a:normAutofit/>
          </a:bodyPr>
          <a:lstStyle>
            <a:lvl1pPr marL="0" indent="0" algn="ctr">
              <a:lnSpc>
                <a:spcPct val="104000"/>
              </a:lnSpc>
              <a:spcBef>
                <a:spcPct val="0"/>
              </a:spcBef>
              <a:spcAft>
                <a:spcPct val="0"/>
              </a:spcAft>
              <a:buNone/>
              <a:defRPr sz="64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谢谢观看</a:t>
            </a:r>
            <a:endParaRPr lang="zh-CN" altLang="en-US"/>
          </a:p>
        </p:txBody>
      </p:sp>
      <p:sp>
        <p:nvSpPr>
          <p:cNvPr id="6" name="副标题 5"/>
          <p:cNvSpPr>
            <a:spLocks noGrp="1"/>
          </p:cNvSpPr>
          <p:nvPr>
            <p:ph type="body" idx="16386" hasCustomPrompt="1"/>
            <p:custDataLst>
              <p:tags r:id="rId4"/>
            </p:custDataLst>
          </p:nvPr>
        </p:nvSpPr>
        <p:spPr>
          <a:xfrm>
            <a:off x="3364971" y="2667000"/>
            <a:ext cx="54493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8" name="文本占位符 7"/>
          <p:cNvSpPr>
            <a:spLocks noGrp="1"/>
          </p:cNvSpPr>
          <p:nvPr>
            <p:ph type="body" idx="16386" hasCustomPrompt="1"/>
            <p:custDataLst>
              <p:tags r:id="rId3"/>
            </p:custDataLst>
          </p:nvPr>
        </p:nvSpPr>
        <p:spPr>
          <a:xfrm>
            <a:off x="5332413" y="1905000"/>
            <a:ext cx="1527175" cy="1524000"/>
          </a:xfrm>
          <a:noFill/>
        </p:spPr>
        <p:txBody>
          <a:bodyPr lIns="0" tIns="0" rIns="0" bIns="0" anchor="ctr">
            <a:normAutofit/>
          </a:bodyPr>
          <a:lstStyle>
            <a:lvl1pPr marL="0" indent="0" algn="ctr">
              <a:lnSpc>
                <a:spcPct val="109000"/>
              </a:lnSpc>
              <a:spcBef>
                <a:spcPct val="0"/>
              </a:spcBef>
              <a:spcAft>
                <a:spcPct val="0"/>
              </a:spcAft>
              <a:buNone/>
              <a:defRPr sz="72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5" hasCustomPrompt="1"/>
            <p:custDataLst>
              <p:tags r:id="rId4"/>
            </p:custDataLst>
          </p:nvPr>
        </p:nvSpPr>
        <p:spPr>
          <a:xfrm>
            <a:off x="1903942" y="3530600"/>
            <a:ext cx="8384117" cy="1524000"/>
          </a:xfrm>
          <a:noFill/>
        </p:spPr>
        <p:txBody>
          <a:bodyPr lIns="0" tIns="0" rIns="0" bIns="0" anchor="t">
            <a:normAutofit/>
          </a:bodyPr>
          <a:lstStyle>
            <a:lvl1pPr marL="0" indent="0" algn="ctr">
              <a:lnSpc>
                <a:spcPct val="104000"/>
              </a:lnSpc>
              <a:spcBef>
                <a:spcPct val="0"/>
              </a:spcBef>
              <a:spcAft>
                <a:spcPct val="0"/>
              </a:spcAft>
              <a:buNone/>
              <a:defRPr sz="48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单击此处添加章节标题</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5" Type="http://schemas.openxmlformats.org/officeDocument/2006/relationships/theme" Target="../theme/theme2.xml"/><Relationship Id="rId54" Type="http://schemas.openxmlformats.org/officeDocument/2006/relationships/tags" Target="../tags/tag438.xml"/><Relationship Id="rId53" Type="http://schemas.openxmlformats.org/officeDocument/2006/relationships/tags" Target="../tags/tag437.xml"/><Relationship Id="rId52" Type="http://schemas.openxmlformats.org/officeDocument/2006/relationships/tags" Target="../tags/tag436.xml"/><Relationship Id="rId51" Type="http://schemas.openxmlformats.org/officeDocument/2006/relationships/tags" Target="../tags/tag435.xml"/><Relationship Id="rId50" Type="http://schemas.openxmlformats.org/officeDocument/2006/relationships/tags" Target="../tags/tag434.xml"/><Relationship Id="rId5" Type="http://schemas.openxmlformats.org/officeDocument/2006/relationships/slideLayout" Target="../slideLayouts/slideLayout15.xml"/><Relationship Id="rId49" Type="http://schemas.openxmlformats.org/officeDocument/2006/relationships/tags" Target="../tags/tag433.xml"/><Relationship Id="rId48" Type="http://schemas.openxmlformats.org/officeDocument/2006/relationships/tags" Target="../tags/tag432.xml"/><Relationship Id="rId47" Type="http://schemas.openxmlformats.org/officeDocument/2006/relationships/tags" Target="../tags/tag431.xml"/><Relationship Id="rId46" Type="http://schemas.openxmlformats.org/officeDocument/2006/relationships/image" Target="../media/image1.png"/><Relationship Id="rId45" Type="http://schemas.openxmlformats.org/officeDocument/2006/relationships/slideLayout" Target="../slideLayouts/slideLayout55.xml"/><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448.xml"/><Relationship Id="rId7" Type="http://schemas.openxmlformats.org/officeDocument/2006/relationships/tags" Target="../tags/tag447.xml"/><Relationship Id="rId6" Type="http://schemas.openxmlformats.org/officeDocument/2006/relationships/tags" Target="../tags/tag446.xml"/><Relationship Id="rId5" Type="http://schemas.openxmlformats.org/officeDocument/2006/relationships/tags" Target="../tags/tag445.xml"/><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slideLayout" Target="../slideLayouts/slideLayout57.xml"/><Relationship Id="rId1"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46"/>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47"/>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48"/>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49"/>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custDataLst>
              <p:tags r:id="rId50"/>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51"/>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1" name="Rectangle 7"/>
          <p:cNvSpPr>
            <a:spLocks noGrp="1" noChangeArrowheads="1"/>
          </p:cNvSpPr>
          <p:nvPr>
            <p:ph type="ftr" sz="quarter" idx="3"/>
            <p:custDataLst>
              <p:tags r:id="rId52"/>
            </p:custDataLst>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SzPct val="100000"/>
              <a:defRPr sz="1200" b="0">
                <a:ea typeface="宋体" panose="02010600030101010101" pitchFamily="2" charset="-122"/>
              </a:defRPr>
            </a:lvl1pPr>
          </a:lstStyle>
          <a:p>
            <a:fld id="{46A4F708-D95E-40F7-9130-B876B5B00229}" type="slidenum">
              <a:rPr lang="en-US" altLang="zh-CN"/>
            </a:fld>
            <a:endParaRPr lang="en-US" altLang="zh-CN"/>
          </a:p>
        </p:txBody>
      </p:sp>
      <p:sp>
        <p:nvSpPr>
          <p:cNvPr id="1032" name="Rectangle 8"/>
          <p:cNvSpPr>
            <a:spLocks noGrp="1" noChangeArrowheads="1"/>
          </p:cNvSpPr>
          <p:nvPr>
            <p:ph type="sldNum" sz="quarter" idx="4"/>
            <p:custDataLst>
              <p:tags r:id="rId53"/>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ustDataLst>
      <p:tags r:id="rId54"/>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 id="2147483704" r:id="rId45"/>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5"/>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6"/>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ustDataLst>
      <p:tags r:id="rId8"/>
    </p:custDataLst>
  </p:cSld>
  <p:clrMap bg1="lt1" tx1="dk1" bg2="lt2" tx2="dk2" accent1="accent1" accent2="accent2" accent3="accent3" accent4="accent4" accent5="accent5" accent6="accent6" hlink="hlink" folHlink="folHlink"/>
  <p:sldLayoutIdLst>
    <p:sldLayoutId id="2147483706" r:id="rId1"/>
    <p:sldLayoutId id="2147483707" r:id="rId2"/>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4.xml"/><Relationship Id="rId3" Type="http://schemas.openxmlformats.org/officeDocument/2006/relationships/tags" Target="../tags/tag451.xml"/><Relationship Id="rId2" Type="http://schemas.openxmlformats.org/officeDocument/2006/relationships/tags" Target="../tags/tag450.xml"/><Relationship Id="rId1" Type="http://schemas.openxmlformats.org/officeDocument/2006/relationships/tags" Target="../tags/tag449.xml"/></Relationships>
</file>

<file path=ppt/slides/_rels/slide10.xml.rels><?xml version="1.0" encoding="UTF-8" standalone="yes"?>
<Relationships xmlns="http://schemas.openxmlformats.org/package/2006/relationships"><Relationship Id="rId9" Type="http://schemas.openxmlformats.org/officeDocument/2006/relationships/image" Target="../media/image10.png"/><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image" Target="../media/image9.svg"/><Relationship Id="rId4" Type="http://schemas.openxmlformats.org/officeDocument/2006/relationships/image" Target="../media/image8.png"/><Relationship Id="rId3" Type="http://schemas.openxmlformats.org/officeDocument/2006/relationships/tags" Target="../tags/tag550.xml"/><Relationship Id="rId25" Type="http://schemas.openxmlformats.org/officeDocument/2006/relationships/notesSlide" Target="../notesSlides/notesSlide1.xml"/><Relationship Id="rId24" Type="http://schemas.openxmlformats.org/officeDocument/2006/relationships/slideLayout" Target="../slideLayouts/slideLayout30.xml"/><Relationship Id="rId23" Type="http://schemas.openxmlformats.org/officeDocument/2006/relationships/tags" Target="../tags/tag562.xml"/><Relationship Id="rId22" Type="http://schemas.openxmlformats.org/officeDocument/2006/relationships/tags" Target="../tags/tag561.xml"/><Relationship Id="rId21" Type="http://schemas.openxmlformats.org/officeDocument/2006/relationships/tags" Target="../tags/tag560.xml"/><Relationship Id="rId20" Type="http://schemas.openxmlformats.org/officeDocument/2006/relationships/image" Target="../media/image15.svg"/><Relationship Id="rId2" Type="http://schemas.openxmlformats.org/officeDocument/2006/relationships/tags" Target="../tags/tag549.xml"/><Relationship Id="rId19" Type="http://schemas.openxmlformats.org/officeDocument/2006/relationships/image" Target="../media/image14.png"/><Relationship Id="rId18" Type="http://schemas.openxmlformats.org/officeDocument/2006/relationships/tags" Target="../tags/tag559.xml"/><Relationship Id="rId17" Type="http://schemas.openxmlformats.org/officeDocument/2006/relationships/tags" Target="../tags/tag558.xml"/><Relationship Id="rId16" Type="http://schemas.openxmlformats.org/officeDocument/2006/relationships/tags" Target="../tags/tag557.xml"/><Relationship Id="rId15" Type="http://schemas.openxmlformats.org/officeDocument/2006/relationships/image" Target="../media/image13.svg"/><Relationship Id="rId14" Type="http://schemas.openxmlformats.org/officeDocument/2006/relationships/image" Target="../media/image12.png"/><Relationship Id="rId13" Type="http://schemas.openxmlformats.org/officeDocument/2006/relationships/tags" Target="../tags/tag556.xml"/><Relationship Id="rId12" Type="http://schemas.openxmlformats.org/officeDocument/2006/relationships/tags" Target="../tags/tag555.xml"/><Relationship Id="rId11" Type="http://schemas.openxmlformats.org/officeDocument/2006/relationships/tags" Target="../tags/tag554.xml"/><Relationship Id="rId10" Type="http://schemas.openxmlformats.org/officeDocument/2006/relationships/image" Target="../media/image11.svg"/><Relationship Id="rId1" Type="http://schemas.openxmlformats.org/officeDocument/2006/relationships/tags" Target="../tags/tag548.xml"/></Relationships>
</file>

<file path=ppt/slides/_rels/slide11.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tags" Target="../tags/tag568.xml"/><Relationship Id="rId7" Type="http://schemas.openxmlformats.org/officeDocument/2006/relationships/tags" Target="../tags/tag567.xml"/><Relationship Id="rId6" Type="http://schemas.openxmlformats.org/officeDocument/2006/relationships/tags" Target="../tags/tag566.xml"/><Relationship Id="rId5" Type="http://schemas.openxmlformats.org/officeDocument/2006/relationships/image" Target="../media/image9.svg"/><Relationship Id="rId4" Type="http://schemas.openxmlformats.org/officeDocument/2006/relationships/image" Target="../media/image16.png"/><Relationship Id="rId3" Type="http://schemas.openxmlformats.org/officeDocument/2006/relationships/tags" Target="../tags/tag565.xml"/><Relationship Id="rId28" Type="http://schemas.openxmlformats.org/officeDocument/2006/relationships/slideLayout" Target="../slideLayouts/slideLayout29.xml"/><Relationship Id="rId27" Type="http://schemas.openxmlformats.org/officeDocument/2006/relationships/tags" Target="../tags/tag579.xml"/><Relationship Id="rId26" Type="http://schemas.openxmlformats.org/officeDocument/2006/relationships/tags" Target="../tags/tag578.xml"/><Relationship Id="rId25" Type="http://schemas.openxmlformats.org/officeDocument/2006/relationships/image" Target="../media/image21.svg"/><Relationship Id="rId24" Type="http://schemas.openxmlformats.org/officeDocument/2006/relationships/image" Target="../media/image20.png"/><Relationship Id="rId23" Type="http://schemas.openxmlformats.org/officeDocument/2006/relationships/tags" Target="../tags/tag577.xml"/><Relationship Id="rId22" Type="http://schemas.openxmlformats.org/officeDocument/2006/relationships/tags" Target="../tags/tag576.xml"/><Relationship Id="rId21" Type="http://schemas.openxmlformats.org/officeDocument/2006/relationships/tags" Target="../tags/tag575.xml"/><Relationship Id="rId20" Type="http://schemas.openxmlformats.org/officeDocument/2006/relationships/image" Target="../media/image15.svg"/><Relationship Id="rId2" Type="http://schemas.openxmlformats.org/officeDocument/2006/relationships/tags" Target="../tags/tag564.xml"/><Relationship Id="rId19" Type="http://schemas.openxmlformats.org/officeDocument/2006/relationships/image" Target="../media/image19.png"/><Relationship Id="rId18" Type="http://schemas.openxmlformats.org/officeDocument/2006/relationships/tags" Target="../tags/tag574.xml"/><Relationship Id="rId17" Type="http://schemas.openxmlformats.org/officeDocument/2006/relationships/tags" Target="../tags/tag573.xml"/><Relationship Id="rId16" Type="http://schemas.openxmlformats.org/officeDocument/2006/relationships/tags" Target="../tags/tag572.xml"/><Relationship Id="rId15" Type="http://schemas.openxmlformats.org/officeDocument/2006/relationships/image" Target="../media/image13.svg"/><Relationship Id="rId14" Type="http://schemas.openxmlformats.org/officeDocument/2006/relationships/image" Target="../media/image18.png"/><Relationship Id="rId13" Type="http://schemas.openxmlformats.org/officeDocument/2006/relationships/tags" Target="../tags/tag571.xml"/><Relationship Id="rId12" Type="http://schemas.openxmlformats.org/officeDocument/2006/relationships/tags" Target="../tags/tag570.xml"/><Relationship Id="rId11" Type="http://schemas.openxmlformats.org/officeDocument/2006/relationships/tags" Target="../tags/tag569.xml"/><Relationship Id="rId10" Type="http://schemas.openxmlformats.org/officeDocument/2006/relationships/image" Target="../media/image11.svg"/><Relationship Id="rId1" Type="http://schemas.openxmlformats.org/officeDocument/2006/relationships/tags" Target="../tags/tag563.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tags" Target="../tags/tag583.xml"/><Relationship Id="rId3" Type="http://schemas.openxmlformats.org/officeDocument/2006/relationships/tags" Target="../tags/tag582.xml"/><Relationship Id="rId2" Type="http://schemas.openxmlformats.org/officeDocument/2006/relationships/tags" Target="../tags/tag581.xml"/><Relationship Id="rId1" Type="http://schemas.openxmlformats.org/officeDocument/2006/relationships/tags" Target="../tags/tag580.xml"/></Relationships>
</file>

<file path=ppt/slides/_rels/slide13.xml.rels><?xml version="1.0" encoding="UTF-8" standalone="yes"?>
<Relationships xmlns="http://schemas.openxmlformats.org/package/2006/relationships"><Relationship Id="rId9" Type="http://schemas.openxmlformats.org/officeDocument/2006/relationships/tags" Target="../tags/tag591.xml"/><Relationship Id="rId8" Type="http://schemas.openxmlformats.org/officeDocument/2006/relationships/tags" Target="../tags/tag590.xml"/><Relationship Id="rId7" Type="http://schemas.openxmlformats.org/officeDocument/2006/relationships/tags" Target="../tags/tag589.xml"/><Relationship Id="rId6" Type="http://schemas.openxmlformats.org/officeDocument/2006/relationships/tags" Target="../tags/tag588.xml"/><Relationship Id="rId5" Type="http://schemas.openxmlformats.org/officeDocument/2006/relationships/tags" Target="../tags/tag587.xml"/><Relationship Id="rId4" Type="http://schemas.openxmlformats.org/officeDocument/2006/relationships/tags" Target="../tags/tag586.xml"/><Relationship Id="rId3" Type="http://schemas.openxmlformats.org/officeDocument/2006/relationships/image" Target="../media/image22.jpeg"/><Relationship Id="rId2" Type="http://schemas.openxmlformats.org/officeDocument/2006/relationships/tags" Target="../tags/tag585.xml"/><Relationship Id="rId14" Type="http://schemas.openxmlformats.org/officeDocument/2006/relationships/slideLayout" Target="../slideLayouts/slideLayout27.xml"/><Relationship Id="rId13" Type="http://schemas.openxmlformats.org/officeDocument/2006/relationships/tags" Target="../tags/tag595.xml"/><Relationship Id="rId12" Type="http://schemas.openxmlformats.org/officeDocument/2006/relationships/tags" Target="../tags/tag594.xml"/><Relationship Id="rId11" Type="http://schemas.openxmlformats.org/officeDocument/2006/relationships/tags" Target="../tags/tag593.xml"/><Relationship Id="rId10" Type="http://schemas.openxmlformats.org/officeDocument/2006/relationships/tags" Target="../tags/tag592.xml"/><Relationship Id="rId1" Type="http://schemas.openxmlformats.org/officeDocument/2006/relationships/tags" Target="../tags/tag584.xml"/></Relationships>
</file>

<file path=ppt/slides/_rels/slide14.xml.rels><?xml version="1.0" encoding="UTF-8" standalone="yes"?>
<Relationships xmlns="http://schemas.openxmlformats.org/package/2006/relationships"><Relationship Id="rId9" Type="http://schemas.openxmlformats.org/officeDocument/2006/relationships/tags" Target="../tags/tag603.xml"/><Relationship Id="rId8" Type="http://schemas.openxmlformats.org/officeDocument/2006/relationships/tags" Target="../tags/tag602.xml"/><Relationship Id="rId7" Type="http://schemas.openxmlformats.org/officeDocument/2006/relationships/tags" Target="../tags/tag601.xml"/><Relationship Id="rId6" Type="http://schemas.openxmlformats.org/officeDocument/2006/relationships/tags" Target="../tags/tag600.xml"/><Relationship Id="rId5" Type="http://schemas.openxmlformats.org/officeDocument/2006/relationships/tags" Target="../tags/tag599.xml"/><Relationship Id="rId4" Type="http://schemas.openxmlformats.org/officeDocument/2006/relationships/tags" Target="../tags/tag598.xml"/><Relationship Id="rId3" Type="http://schemas.openxmlformats.org/officeDocument/2006/relationships/image" Target="../media/image23.jpeg"/><Relationship Id="rId2" Type="http://schemas.openxmlformats.org/officeDocument/2006/relationships/tags" Target="../tags/tag597.xml"/><Relationship Id="rId10" Type="http://schemas.openxmlformats.org/officeDocument/2006/relationships/slideLayout" Target="../slideLayouts/slideLayout26.xml"/><Relationship Id="rId1" Type="http://schemas.openxmlformats.org/officeDocument/2006/relationships/tags" Target="../tags/tag596.xml"/></Relationships>
</file>

<file path=ppt/slides/_rels/slide15.xml.rels><?xml version="1.0" encoding="UTF-8" standalone="yes"?>
<Relationships xmlns="http://schemas.openxmlformats.org/package/2006/relationships"><Relationship Id="rId9" Type="http://schemas.openxmlformats.org/officeDocument/2006/relationships/slideLayout" Target="../slideLayouts/slideLayout28.xml"/><Relationship Id="rId8" Type="http://schemas.openxmlformats.org/officeDocument/2006/relationships/tags" Target="../tags/tag606.xml"/><Relationship Id="rId7" Type="http://schemas.openxmlformats.org/officeDocument/2006/relationships/image" Target="../media/image3.svg"/><Relationship Id="rId6" Type="http://schemas.openxmlformats.org/officeDocument/2006/relationships/image" Target="../media/image26.png"/><Relationship Id="rId5" Type="http://schemas.openxmlformats.org/officeDocument/2006/relationships/hyperlink" Target="&#28304;&#30721;\&#39033;&#30446;&#22235;\4-1\1.%20&#21019;&#24314;&#39033;&#30446;&#21450;&#29228;&#34411;&#25991;&#20214;&#65288;&#21629;&#20196;&#34892;&#25191;&#34892;&#65289;.py" TargetMode="External"/><Relationship Id="rId4" Type="http://schemas.openxmlformats.org/officeDocument/2006/relationships/image" Target="../media/image25.png"/><Relationship Id="rId3" Type="http://schemas.openxmlformats.org/officeDocument/2006/relationships/image" Target="../media/image24.png"/><Relationship Id="rId2" Type="http://schemas.openxmlformats.org/officeDocument/2006/relationships/tags" Target="../tags/tag605.xml"/><Relationship Id="rId1" Type="http://schemas.openxmlformats.org/officeDocument/2006/relationships/tags" Target="../tags/tag604.xml"/></Relationships>
</file>

<file path=ppt/slides/_rels/slide16.xml.rels><?xml version="1.0" encoding="UTF-8" standalone="yes"?>
<Relationships xmlns="http://schemas.openxmlformats.org/package/2006/relationships"><Relationship Id="rId8" Type="http://schemas.openxmlformats.org/officeDocument/2006/relationships/slideLayout" Target="../slideLayouts/slideLayout28.xml"/><Relationship Id="rId7" Type="http://schemas.openxmlformats.org/officeDocument/2006/relationships/tags" Target="../tags/tag610.xml"/><Relationship Id="rId6" Type="http://schemas.openxmlformats.org/officeDocument/2006/relationships/image" Target="../media/image3.svg"/><Relationship Id="rId5" Type="http://schemas.openxmlformats.org/officeDocument/2006/relationships/image" Target="../media/image26.png"/><Relationship Id="rId4" Type="http://schemas.openxmlformats.org/officeDocument/2006/relationships/hyperlink" Target="&#28304;&#30721;\&#39033;&#30446;&#22235;\4-1\2.%20demo1_spider.py" TargetMode="External"/><Relationship Id="rId3" Type="http://schemas.openxmlformats.org/officeDocument/2006/relationships/tags" Target="../tags/tag609.xml"/><Relationship Id="rId2" Type="http://schemas.openxmlformats.org/officeDocument/2006/relationships/tags" Target="../tags/tag608.xml"/><Relationship Id="rId1" Type="http://schemas.openxmlformats.org/officeDocument/2006/relationships/tags" Target="../tags/tag607.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tags" Target="../tags/tag613.xml"/><Relationship Id="rId3" Type="http://schemas.openxmlformats.org/officeDocument/2006/relationships/image" Target="../media/image27.png"/><Relationship Id="rId2" Type="http://schemas.openxmlformats.org/officeDocument/2006/relationships/tags" Target="../tags/tag612.xml"/><Relationship Id="rId1" Type="http://schemas.openxmlformats.org/officeDocument/2006/relationships/tags" Target="../tags/tag611.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616.xml"/><Relationship Id="rId5" Type="http://schemas.openxmlformats.org/officeDocument/2006/relationships/image" Target="../media/image3.svg"/><Relationship Id="rId4" Type="http://schemas.openxmlformats.org/officeDocument/2006/relationships/image" Target="../media/image26.png"/><Relationship Id="rId3" Type="http://schemas.openxmlformats.org/officeDocument/2006/relationships/hyperlink" Target="&#28304;&#30721;\&#39033;&#30446;&#22235;\4-1\3.%20&#21551;&#21160;&#33050;&#26412;.py" TargetMode="External"/><Relationship Id="rId2" Type="http://schemas.openxmlformats.org/officeDocument/2006/relationships/tags" Target="../tags/tag615.xml"/><Relationship Id="rId1" Type="http://schemas.openxmlformats.org/officeDocument/2006/relationships/tags" Target="../tags/tag614.xml"/></Relationships>
</file>

<file path=ppt/slides/_rels/slide19.xml.rels><?xml version="1.0" encoding="UTF-8" standalone="yes"?>
<Relationships xmlns="http://schemas.openxmlformats.org/package/2006/relationships"><Relationship Id="rId9" Type="http://schemas.openxmlformats.org/officeDocument/2006/relationships/tags" Target="../tags/tag625.xml"/><Relationship Id="rId8" Type="http://schemas.openxmlformats.org/officeDocument/2006/relationships/tags" Target="../tags/tag624.xml"/><Relationship Id="rId7" Type="http://schemas.openxmlformats.org/officeDocument/2006/relationships/tags" Target="../tags/tag623.xml"/><Relationship Id="rId6" Type="http://schemas.openxmlformats.org/officeDocument/2006/relationships/tags" Target="../tags/tag622.xml"/><Relationship Id="rId5" Type="http://schemas.openxmlformats.org/officeDocument/2006/relationships/tags" Target="../tags/tag621.xml"/><Relationship Id="rId4" Type="http://schemas.openxmlformats.org/officeDocument/2006/relationships/tags" Target="../tags/tag620.xml"/><Relationship Id="rId3" Type="http://schemas.openxmlformats.org/officeDocument/2006/relationships/tags" Target="../tags/tag619.xml"/><Relationship Id="rId2" Type="http://schemas.openxmlformats.org/officeDocument/2006/relationships/tags" Target="../tags/tag618.xml"/><Relationship Id="rId16" Type="http://schemas.openxmlformats.org/officeDocument/2006/relationships/slideLayout" Target="../slideLayouts/slideLayout48.xml"/><Relationship Id="rId15" Type="http://schemas.openxmlformats.org/officeDocument/2006/relationships/tags" Target="../tags/tag631.xml"/><Relationship Id="rId14" Type="http://schemas.openxmlformats.org/officeDocument/2006/relationships/tags" Target="../tags/tag630.xml"/><Relationship Id="rId13" Type="http://schemas.openxmlformats.org/officeDocument/2006/relationships/tags" Target="../tags/tag629.xml"/><Relationship Id="rId12" Type="http://schemas.openxmlformats.org/officeDocument/2006/relationships/tags" Target="../tags/tag628.xml"/><Relationship Id="rId11" Type="http://schemas.openxmlformats.org/officeDocument/2006/relationships/tags" Target="../tags/tag627.xml"/><Relationship Id="rId10" Type="http://schemas.openxmlformats.org/officeDocument/2006/relationships/tags" Target="../tags/tag626.xml"/><Relationship Id="rId1" Type="http://schemas.openxmlformats.org/officeDocument/2006/relationships/tags" Target="../tags/tag617.xml"/></Relationships>
</file>

<file path=ppt/slides/_rels/slide2.xml.rels><?xml version="1.0" encoding="UTF-8" standalone="yes"?>
<Relationships xmlns="http://schemas.openxmlformats.org/package/2006/relationships"><Relationship Id="rId9" Type="http://schemas.openxmlformats.org/officeDocument/2006/relationships/tags" Target="../tags/tag460.xml"/><Relationship Id="rId8" Type="http://schemas.openxmlformats.org/officeDocument/2006/relationships/tags" Target="../tags/tag459.xml"/><Relationship Id="rId7" Type="http://schemas.openxmlformats.org/officeDocument/2006/relationships/tags" Target="../tags/tag458.xml"/><Relationship Id="rId6" Type="http://schemas.openxmlformats.org/officeDocument/2006/relationships/tags" Target="../tags/tag457.xml"/><Relationship Id="rId5" Type="http://schemas.openxmlformats.org/officeDocument/2006/relationships/tags" Target="../tags/tag456.xml"/><Relationship Id="rId4" Type="http://schemas.openxmlformats.org/officeDocument/2006/relationships/tags" Target="../tags/tag455.xml"/><Relationship Id="rId3" Type="http://schemas.openxmlformats.org/officeDocument/2006/relationships/tags" Target="../tags/tag454.xml"/><Relationship Id="rId22" Type="http://schemas.openxmlformats.org/officeDocument/2006/relationships/slideLayout" Target="../slideLayouts/slideLayout48.xml"/><Relationship Id="rId21" Type="http://schemas.openxmlformats.org/officeDocument/2006/relationships/tags" Target="../tags/tag466.xml"/><Relationship Id="rId20" Type="http://schemas.openxmlformats.org/officeDocument/2006/relationships/hyperlink" Target="&#28304;&#30721;\&#39033;&#30446;&#22235;\4-&#23454;&#35757;.ipynb" TargetMode="External"/><Relationship Id="rId2" Type="http://schemas.openxmlformats.org/officeDocument/2006/relationships/tags" Target="../tags/tag453.xml"/><Relationship Id="rId19" Type="http://schemas.openxmlformats.org/officeDocument/2006/relationships/hyperlink" Target="&#28304;&#30721;\&#39033;&#30446;&#22235;\4-3.ipynb" TargetMode="External"/><Relationship Id="rId18" Type="http://schemas.openxmlformats.org/officeDocument/2006/relationships/hyperlink" Target="&#28304;&#30721;\&#39033;&#30446;&#22235;\4-2.ipynb" TargetMode="External"/><Relationship Id="rId17" Type="http://schemas.openxmlformats.org/officeDocument/2006/relationships/image" Target="../media/image3.svg"/><Relationship Id="rId16" Type="http://schemas.openxmlformats.org/officeDocument/2006/relationships/image" Target="../media/image2.png"/><Relationship Id="rId15" Type="http://schemas.openxmlformats.org/officeDocument/2006/relationships/hyperlink" Target="&#28304;&#30721;\&#39033;&#30446;&#22235;\4-1.ipynb" TargetMode="External"/><Relationship Id="rId14" Type="http://schemas.openxmlformats.org/officeDocument/2006/relationships/tags" Target="../tags/tag465.xml"/><Relationship Id="rId13" Type="http://schemas.openxmlformats.org/officeDocument/2006/relationships/tags" Target="../tags/tag464.xml"/><Relationship Id="rId12" Type="http://schemas.openxmlformats.org/officeDocument/2006/relationships/tags" Target="../tags/tag463.xml"/><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tags" Target="../tags/tag452.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25.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image" Target="../media/image28.jpeg"/><Relationship Id="rId2" Type="http://schemas.openxmlformats.org/officeDocument/2006/relationships/tags" Target="../tags/tag633.xml"/><Relationship Id="rId1" Type="http://schemas.openxmlformats.org/officeDocument/2006/relationships/tags" Target="../tags/tag632.xml"/></Relationships>
</file>

<file path=ppt/slides/_rels/slide21.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644.xml"/><Relationship Id="rId7" Type="http://schemas.openxmlformats.org/officeDocument/2006/relationships/tags" Target="../tags/tag643.xml"/><Relationship Id="rId6" Type="http://schemas.openxmlformats.org/officeDocument/2006/relationships/tags" Target="../tags/tag642.xml"/><Relationship Id="rId5" Type="http://schemas.openxmlformats.org/officeDocument/2006/relationships/tags" Target="../tags/tag641.xml"/><Relationship Id="rId4" Type="http://schemas.openxmlformats.org/officeDocument/2006/relationships/tags" Target="../tags/tag640.xml"/><Relationship Id="rId3" Type="http://schemas.openxmlformats.org/officeDocument/2006/relationships/tags" Target="../tags/tag639.xml"/><Relationship Id="rId2" Type="http://schemas.openxmlformats.org/officeDocument/2006/relationships/tags" Target="../tags/tag638.xml"/><Relationship Id="rId1" Type="http://schemas.openxmlformats.org/officeDocument/2006/relationships/tags" Target="../tags/tag637.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tags" Target="../tags/tag648.xml"/><Relationship Id="rId3" Type="http://schemas.openxmlformats.org/officeDocument/2006/relationships/tags" Target="../tags/tag647.xml"/><Relationship Id="rId2" Type="http://schemas.openxmlformats.org/officeDocument/2006/relationships/tags" Target="../tags/tag646.xml"/><Relationship Id="rId1" Type="http://schemas.openxmlformats.org/officeDocument/2006/relationships/tags" Target="../tags/tag645.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28.xml"/><Relationship Id="rId7" Type="http://schemas.openxmlformats.org/officeDocument/2006/relationships/tags" Target="../tags/tag652.xml"/><Relationship Id="rId6" Type="http://schemas.openxmlformats.org/officeDocument/2006/relationships/image" Target="../media/image3.svg"/><Relationship Id="rId5" Type="http://schemas.openxmlformats.org/officeDocument/2006/relationships/image" Target="../media/image26.png"/><Relationship Id="rId4" Type="http://schemas.openxmlformats.org/officeDocument/2006/relationships/hyperlink" Target="&#28304;&#30721;\&#39033;&#30446;&#22235;\4-2\&#20363;%204-2&#65306;&#25552;&#21462;&#37325;&#24198;%20245%20&#36335;&#20844;&#20132;&#31449;&#28857;&#20449;&#24687;.py" TargetMode="External"/><Relationship Id="rId3" Type="http://schemas.openxmlformats.org/officeDocument/2006/relationships/tags" Target="../tags/tag651.xml"/><Relationship Id="rId2" Type="http://schemas.openxmlformats.org/officeDocument/2006/relationships/tags" Target="../tags/tag650.xml"/><Relationship Id="rId1" Type="http://schemas.openxmlformats.org/officeDocument/2006/relationships/tags" Target="../tags/tag649.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tags" Target="../tags/tag656.xml"/><Relationship Id="rId3" Type="http://schemas.openxmlformats.org/officeDocument/2006/relationships/tags" Target="../tags/tag655.xml"/><Relationship Id="rId2" Type="http://schemas.openxmlformats.org/officeDocument/2006/relationships/tags" Target="../tags/tag654.xml"/><Relationship Id="rId1" Type="http://schemas.openxmlformats.org/officeDocument/2006/relationships/tags" Target="../tags/tag653.xml"/></Relationships>
</file>

<file path=ppt/slides/_rels/slide25.xml.rels><?xml version="1.0" encoding="UTF-8" standalone="yes"?>
<Relationships xmlns="http://schemas.openxmlformats.org/package/2006/relationships"><Relationship Id="rId9" Type="http://schemas.openxmlformats.org/officeDocument/2006/relationships/tags" Target="../tags/tag664.xml"/><Relationship Id="rId8" Type="http://schemas.openxmlformats.org/officeDocument/2006/relationships/tags" Target="../tags/tag663.xml"/><Relationship Id="rId7" Type="http://schemas.openxmlformats.org/officeDocument/2006/relationships/tags" Target="../tags/tag662.xml"/><Relationship Id="rId6" Type="http://schemas.openxmlformats.org/officeDocument/2006/relationships/tags" Target="../tags/tag661.xml"/><Relationship Id="rId5" Type="http://schemas.openxmlformats.org/officeDocument/2006/relationships/tags" Target="../tags/tag660.xml"/><Relationship Id="rId4" Type="http://schemas.openxmlformats.org/officeDocument/2006/relationships/tags" Target="../tags/tag659.xml"/><Relationship Id="rId3" Type="http://schemas.openxmlformats.org/officeDocument/2006/relationships/image" Target="../media/image29.jpeg"/><Relationship Id="rId2" Type="http://schemas.openxmlformats.org/officeDocument/2006/relationships/tags" Target="../tags/tag658.xml"/><Relationship Id="rId14" Type="http://schemas.openxmlformats.org/officeDocument/2006/relationships/slideLayout" Target="../slideLayouts/slideLayout23.xml"/><Relationship Id="rId13" Type="http://schemas.openxmlformats.org/officeDocument/2006/relationships/tags" Target="../tags/tag665.xml"/><Relationship Id="rId12" Type="http://schemas.openxmlformats.org/officeDocument/2006/relationships/image" Target="../media/image3.svg"/><Relationship Id="rId11" Type="http://schemas.openxmlformats.org/officeDocument/2006/relationships/image" Target="../media/image26.png"/><Relationship Id="rId10" Type="http://schemas.openxmlformats.org/officeDocument/2006/relationships/hyperlink" Target="&#28304;&#30721;\&#39033;&#30446;&#22235;\4-2\&#20363;%204-3&#65306;&#20351;&#29992;%20Selector%20&#25552;&#21462;%20HTML%20&#25991;&#26412;.py" TargetMode="External"/><Relationship Id="rId1" Type="http://schemas.openxmlformats.org/officeDocument/2006/relationships/tags" Target="../tags/tag657.xml"/></Relationships>
</file>

<file path=ppt/slides/_rels/slide26.xml.rels><?xml version="1.0" encoding="UTF-8" standalone="yes"?>
<Relationships xmlns="http://schemas.openxmlformats.org/package/2006/relationships"><Relationship Id="rId9" Type="http://schemas.openxmlformats.org/officeDocument/2006/relationships/tags" Target="../tags/tag672.xml"/><Relationship Id="rId8" Type="http://schemas.openxmlformats.org/officeDocument/2006/relationships/image" Target="../media/image31.jpeg"/><Relationship Id="rId7" Type="http://schemas.openxmlformats.org/officeDocument/2006/relationships/tags" Target="../tags/tag671.xml"/><Relationship Id="rId6" Type="http://schemas.openxmlformats.org/officeDocument/2006/relationships/tags" Target="../tags/tag670.xml"/><Relationship Id="rId5" Type="http://schemas.openxmlformats.org/officeDocument/2006/relationships/tags" Target="../tags/tag669.xml"/><Relationship Id="rId4" Type="http://schemas.openxmlformats.org/officeDocument/2006/relationships/image" Target="../media/image30.jpeg"/><Relationship Id="rId3" Type="http://schemas.openxmlformats.org/officeDocument/2006/relationships/tags" Target="../tags/tag668.xml"/><Relationship Id="rId2" Type="http://schemas.openxmlformats.org/officeDocument/2006/relationships/tags" Target="../tags/tag667.xml"/><Relationship Id="rId18" Type="http://schemas.openxmlformats.org/officeDocument/2006/relationships/slideLayout" Target="../slideLayouts/slideLayout22.xml"/><Relationship Id="rId17" Type="http://schemas.openxmlformats.org/officeDocument/2006/relationships/tags" Target="../tags/tag676.xml"/><Relationship Id="rId16" Type="http://schemas.openxmlformats.org/officeDocument/2006/relationships/image" Target="../media/image3.svg"/><Relationship Id="rId15" Type="http://schemas.openxmlformats.org/officeDocument/2006/relationships/image" Target="../media/image26.png"/><Relationship Id="rId14" Type="http://schemas.openxmlformats.org/officeDocument/2006/relationships/hyperlink" Target="&#28304;&#30721;\&#39033;&#30446;&#22235;\4-2\&#20363;%204-4&#65306;&#29992;%20CSS%20&#36873;&#25321;&#22120;&#25552;&#21462;&#35910;&#29923;&#30005;&#24433;%20Top250%20&#31532;&#19968;&#39029;&#21517;&#31216;.py" TargetMode="External"/><Relationship Id="rId13" Type="http://schemas.openxmlformats.org/officeDocument/2006/relationships/tags" Target="../tags/tag675.xml"/><Relationship Id="rId12" Type="http://schemas.openxmlformats.org/officeDocument/2006/relationships/image" Target="../media/image32.jpeg"/><Relationship Id="rId11" Type="http://schemas.openxmlformats.org/officeDocument/2006/relationships/tags" Target="../tags/tag674.xml"/><Relationship Id="rId10" Type="http://schemas.openxmlformats.org/officeDocument/2006/relationships/tags" Target="../tags/tag673.xml"/><Relationship Id="rId1" Type="http://schemas.openxmlformats.org/officeDocument/2006/relationships/tags" Target="../tags/tag666.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tags" Target="../tags/tag680.xml"/><Relationship Id="rId3" Type="http://schemas.openxmlformats.org/officeDocument/2006/relationships/tags" Target="../tags/tag679.xml"/><Relationship Id="rId2" Type="http://schemas.openxmlformats.org/officeDocument/2006/relationships/tags" Target="../tags/tag678.xml"/><Relationship Id="rId1" Type="http://schemas.openxmlformats.org/officeDocument/2006/relationships/tags" Target="../tags/tag677.xml"/></Relationships>
</file>

<file path=ppt/slides/_rels/slide28.xml.rels><?xml version="1.0" encoding="UTF-8" standalone="yes"?>
<Relationships xmlns="http://schemas.openxmlformats.org/package/2006/relationships"><Relationship Id="rId9" Type="http://schemas.openxmlformats.org/officeDocument/2006/relationships/tags" Target="../tags/tag689.xml"/><Relationship Id="rId8" Type="http://schemas.openxmlformats.org/officeDocument/2006/relationships/tags" Target="../tags/tag688.xml"/><Relationship Id="rId7" Type="http://schemas.openxmlformats.org/officeDocument/2006/relationships/tags" Target="../tags/tag687.xml"/><Relationship Id="rId6" Type="http://schemas.openxmlformats.org/officeDocument/2006/relationships/tags" Target="../tags/tag686.xml"/><Relationship Id="rId5" Type="http://schemas.openxmlformats.org/officeDocument/2006/relationships/tags" Target="../tags/tag685.xml"/><Relationship Id="rId4" Type="http://schemas.openxmlformats.org/officeDocument/2006/relationships/tags" Target="../tags/tag684.xml"/><Relationship Id="rId3" Type="http://schemas.openxmlformats.org/officeDocument/2006/relationships/tags" Target="../tags/tag683.xml"/><Relationship Id="rId2" Type="http://schemas.openxmlformats.org/officeDocument/2006/relationships/tags" Target="../tags/tag682.xml"/><Relationship Id="rId16" Type="http://schemas.openxmlformats.org/officeDocument/2006/relationships/slideLayout" Target="../slideLayouts/slideLayout48.xml"/><Relationship Id="rId15" Type="http://schemas.openxmlformats.org/officeDocument/2006/relationships/tags" Target="../tags/tag695.xml"/><Relationship Id="rId14" Type="http://schemas.openxmlformats.org/officeDocument/2006/relationships/tags" Target="../tags/tag694.xml"/><Relationship Id="rId13" Type="http://schemas.openxmlformats.org/officeDocument/2006/relationships/tags" Target="../tags/tag693.xml"/><Relationship Id="rId12" Type="http://schemas.openxmlformats.org/officeDocument/2006/relationships/tags" Target="../tags/tag692.xml"/><Relationship Id="rId11" Type="http://schemas.openxmlformats.org/officeDocument/2006/relationships/tags" Target="../tags/tag691.xml"/><Relationship Id="rId10" Type="http://schemas.openxmlformats.org/officeDocument/2006/relationships/tags" Target="../tags/tag690.xml"/><Relationship Id="rId1" Type="http://schemas.openxmlformats.org/officeDocument/2006/relationships/tags" Target="../tags/tag681.xml"/></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image" Target="../media/image33.jpeg"/><Relationship Id="rId2" Type="http://schemas.openxmlformats.org/officeDocument/2006/relationships/tags" Target="../tags/tag697.xml"/><Relationship Id="rId1" Type="http://schemas.openxmlformats.org/officeDocument/2006/relationships/tags" Target="../tags/tag696.xml"/></Relationships>
</file>

<file path=ppt/slides/_rels/slide3.xml.rels><?xml version="1.0" encoding="UTF-8" standalone="yes"?>
<Relationships xmlns="http://schemas.openxmlformats.org/package/2006/relationships"><Relationship Id="rId9" Type="http://schemas.openxmlformats.org/officeDocument/2006/relationships/tags" Target="../tags/tag475.xml"/><Relationship Id="rId8" Type="http://schemas.openxmlformats.org/officeDocument/2006/relationships/tags" Target="../tags/tag474.xml"/><Relationship Id="rId7" Type="http://schemas.openxmlformats.org/officeDocument/2006/relationships/tags" Target="../tags/tag473.xml"/><Relationship Id="rId6" Type="http://schemas.openxmlformats.org/officeDocument/2006/relationships/tags" Target="../tags/tag472.xml"/><Relationship Id="rId5" Type="http://schemas.openxmlformats.org/officeDocument/2006/relationships/tags" Target="../tags/tag471.xml"/><Relationship Id="rId4" Type="http://schemas.openxmlformats.org/officeDocument/2006/relationships/tags" Target="../tags/tag470.xml"/><Relationship Id="rId3" Type="http://schemas.openxmlformats.org/officeDocument/2006/relationships/tags" Target="../tags/tag469.xml"/><Relationship Id="rId2" Type="http://schemas.openxmlformats.org/officeDocument/2006/relationships/tags" Target="../tags/tag468.xml"/><Relationship Id="rId16" Type="http://schemas.openxmlformats.org/officeDocument/2006/relationships/slideLayout" Target="../slideLayouts/slideLayout48.xml"/><Relationship Id="rId15" Type="http://schemas.openxmlformats.org/officeDocument/2006/relationships/tags" Target="../tags/tag481.xml"/><Relationship Id="rId14" Type="http://schemas.openxmlformats.org/officeDocument/2006/relationships/tags" Target="../tags/tag480.xml"/><Relationship Id="rId13" Type="http://schemas.openxmlformats.org/officeDocument/2006/relationships/tags" Target="../tags/tag479.xml"/><Relationship Id="rId12" Type="http://schemas.openxmlformats.org/officeDocument/2006/relationships/tags" Target="../tags/tag478.xml"/><Relationship Id="rId11" Type="http://schemas.openxmlformats.org/officeDocument/2006/relationships/tags" Target="../tags/tag477.xml"/><Relationship Id="rId10" Type="http://schemas.openxmlformats.org/officeDocument/2006/relationships/tags" Target="../tags/tag476.xml"/><Relationship Id="rId1" Type="http://schemas.openxmlformats.org/officeDocument/2006/relationships/tags" Target="../tags/tag467.xml"/></Relationships>
</file>

<file path=ppt/slides/_rels/slide30.xml.rels><?xml version="1.0" encoding="UTF-8" standalone="yes"?>
<Relationships xmlns="http://schemas.openxmlformats.org/package/2006/relationships"><Relationship Id="rId9" Type="http://schemas.openxmlformats.org/officeDocument/2006/relationships/tags" Target="../tags/tag709.xml"/><Relationship Id="rId8" Type="http://schemas.openxmlformats.org/officeDocument/2006/relationships/image" Target="../media/image35.jpeg"/><Relationship Id="rId7" Type="http://schemas.openxmlformats.org/officeDocument/2006/relationships/tags" Target="../tags/tag708.xml"/><Relationship Id="rId6" Type="http://schemas.openxmlformats.org/officeDocument/2006/relationships/tags" Target="../tags/tag707.xml"/><Relationship Id="rId5" Type="http://schemas.openxmlformats.org/officeDocument/2006/relationships/tags" Target="../tags/tag706.xml"/><Relationship Id="rId4" Type="http://schemas.openxmlformats.org/officeDocument/2006/relationships/image" Target="../media/image34.jpeg"/><Relationship Id="rId3" Type="http://schemas.openxmlformats.org/officeDocument/2006/relationships/tags" Target="../tags/tag705.xml"/><Relationship Id="rId2" Type="http://schemas.openxmlformats.org/officeDocument/2006/relationships/tags" Target="../tags/tag704.xml"/><Relationship Id="rId19" Type="http://schemas.openxmlformats.org/officeDocument/2006/relationships/slideLayout" Target="../slideLayouts/slideLayout20.xml"/><Relationship Id="rId18" Type="http://schemas.openxmlformats.org/officeDocument/2006/relationships/tags" Target="../tags/tag716.xml"/><Relationship Id="rId17" Type="http://schemas.openxmlformats.org/officeDocument/2006/relationships/tags" Target="../tags/tag715.xml"/><Relationship Id="rId16" Type="http://schemas.openxmlformats.org/officeDocument/2006/relationships/image" Target="../media/image37.jpeg"/><Relationship Id="rId15" Type="http://schemas.openxmlformats.org/officeDocument/2006/relationships/tags" Target="../tags/tag714.xml"/><Relationship Id="rId14" Type="http://schemas.openxmlformats.org/officeDocument/2006/relationships/tags" Target="../tags/tag713.xml"/><Relationship Id="rId13" Type="http://schemas.openxmlformats.org/officeDocument/2006/relationships/tags" Target="../tags/tag712.xml"/><Relationship Id="rId12" Type="http://schemas.openxmlformats.org/officeDocument/2006/relationships/image" Target="../media/image36.jpeg"/><Relationship Id="rId11" Type="http://schemas.openxmlformats.org/officeDocument/2006/relationships/tags" Target="../tags/tag711.xml"/><Relationship Id="rId10" Type="http://schemas.openxmlformats.org/officeDocument/2006/relationships/tags" Target="../tags/tag710.xml"/><Relationship Id="rId1" Type="http://schemas.openxmlformats.org/officeDocument/2006/relationships/tags" Target="../tags/tag703.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28.xml"/><Relationship Id="rId7" Type="http://schemas.openxmlformats.org/officeDocument/2006/relationships/tags" Target="../tags/tag720.xml"/><Relationship Id="rId6" Type="http://schemas.openxmlformats.org/officeDocument/2006/relationships/image" Target="../media/image3.svg"/><Relationship Id="rId5" Type="http://schemas.openxmlformats.org/officeDocument/2006/relationships/image" Target="../media/image26.png"/><Relationship Id="rId4" Type="http://schemas.openxmlformats.org/officeDocument/2006/relationships/hyperlink" Target="&#28304;&#30721;\&#39033;&#30446;&#22235;\4-3\&#20363;%204-5&#65306;&#29228;&#21462;&#35910;&#29923;&#30005;&#24433;%20Top250%20&#20840;&#37096;&#30005;&#24433;&#21517;&#31216;.py" TargetMode="External"/><Relationship Id="rId3" Type="http://schemas.openxmlformats.org/officeDocument/2006/relationships/tags" Target="../tags/tag719.xml"/><Relationship Id="rId2" Type="http://schemas.openxmlformats.org/officeDocument/2006/relationships/tags" Target="../tags/tag718.xml"/><Relationship Id="rId1" Type="http://schemas.openxmlformats.org/officeDocument/2006/relationships/tags" Target="../tags/tag717.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28.xml"/><Relationship Id="rId6" Type="http://schemas.openxmlformats.org/officeDocument/2006/relationships/tags" Target="../tags/tag723.xml"/><Relationship Id="rId5" Type="http://schemas.openxmlformats.org/officeDocument/2006/relationships/image" Target="../media/image3.svg"/><Relationship Id="rId4" Type="http://schemas.openxmlformats.org/officeDocument/2006/relationships/image" Target="../media/image26.png"/><Relationship Id="rId3" Type="http://schemas.openxmlformats.org/officeDocument/2006/relationships/hyperlink" Target="&#28304;&#30721;\&#39033;&#30446;&#22235;\4-3\2.%20settings.py%20&#20851;&#38190;&#37197;&#32622;&#65288;&#37096;&#20998;&#65289;.py" TargetMode="External"/><Relationship Id="rId2" Type="http://schemas.openxmlformats.org/officeDocument/2006/relationships/tags" Target="../tags/tag722.xml"/><Relationship Id="rId1" Type="http://schemas.openxmlformats.org/officeDocument/2006/relationships/tags" Target="../tags/tag721.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8.xml"/><Relationship Id="rId3" Type="http://schemas.openxmlformats.org/officeDocument/2006/relationships/tags" Target="../tags/tag725.xml"/><Relationship Id="rId2" Type="http://schemas.openxmlformats.org/officeDocument/2006/relationships/image" Target="../media/image38.png"/><Relationship Id="rId1" Type="http://schemas.openxmlformats.org/officeDocument/2006/relationships/tags" Target="../tags/tag724.xml"/></Relationships>
</file>

<file path=ppt/slides/_rels/slide34.xml.rels><?xml version="1.0" encoding="UTF-8" standalone="yes"?>
<Relationships xmlns="http://schemas.openxmlformats.org/package/2006/relationships"><Relationship Id="rId9" Type="http://schemas.openxmlformats.org/officeDocument/2006/relationships/tags" Target="../tags/tag733.xml"/><Relationship Id="rId8" Type="http://schemas.openxmlformats.org/officeDocument/2006/relationships/tags" Target="../tags/tag732.xml"/><Relationship Id="rId7" Type="http://schemas.openxmlformats.org/officeDocument/2006/relationships/tags" Target="../tags/tag731.xml"/><Relationship Id="rId6" Type="http://schemas.openxmlformats.org/officeDocument/2006/relationships/tags" Target="../tags/tag730.xml"/><Relationship Id="rId5" Type="http://schemas.openxmlformats.org/officeDocument/2006/relationships/tags" Target="../tags/tag729.xml"/><Relationship Id="rId4" Type="http://schemas.openxmlformats.org/officeDocument/2006/relationships/tags" Target="../tags/tag728.xml"/><Relationship Id="rId3" Type="http://schemas.openxmlformats.org/officeDocument/2006/relationships/image" Target="../media/image39.jpeg"/><Relationship Id="rId2" Type="http://schemas.openxmlformats.org/officeDocument/2006/relationships/tags" Target="../tags/tag727.xml"/><Relationship Id="rId14" Type="http://schemas.openxmlformats.org/officeDocument/2006/relationships/slideLayout" Target="../slideLayouts/slideLayout19.xml"/><Relationship Id="rId13" Type="http://schemas.openxmlformats.org/officeDocument/2006/relationships/tags" Target="../tags/tag734.xml"/><Relationship Id="rId12" Type="http://schemas.openxmlformats.org/officeDocument/2006/relationships/image" Target="../media/image3.svg"/><Relationship Id="rId11" Type="http://schemas.openxmlformats.org/officeDocument/2006/relationships/image" Target="../media/image26.png"/><Relationship Id="rId10" Type="http://schemas.openxmlformats.org/officeDocument/2006/relationships/hyperlink" Target="&#28304;&#30721;\&#39033;&#30446;&#22235;\4-3\&#20363;%204-6&#65306;&#29228;&#21462;&#35910;&#29923;&#30005;&#24433;%20Top250%20&#21095;&#24773;&#31616;&#20171;.py" TargetMode="External"/><Relationship Id="rId1" Type="http://schemas.openxmlformats.org/officeDocument/2006/relationships/tags" Target="../tags/tag726.xml"/></Relationships>
</file>

<file path=ppt/slides/_rels/slide35.xml.rels><?xml version="1.0" encoding="UTF-8" standalone="yes"?>
<Relationships xmlns="http://schemas.openxmlformats.org/package/2006/relationships"><Relationship Id="rId9" Type="http://schemas.openxmlformats.org/officeDocument/2006/relationships/tags" Target="../tags/tag741.xml"/><Relationship Id="rId8" Type="http://schemas.openxmlformats.org/officeDocument/2006/relationships/tags" Target="../tags/tag740.xml"/><Relationship Id="rId7" Type="http://schemas.openxmlformats.org/officeDocument/2006/relationships/tags" Target="../tags/tag739.xml"/><Relationship Id="rId6" Type="http://schemas.openxmlformats.org/officeDocument/2006/relationships/tags" Target="../tags/tag738.xml"/><Relationship Id="rId5" Type="http://schemas.openxmlformats.org/officeDocument/2006/relationships/image" Target="../media/image41.svg"/><Relationship Id="rId4" Type="http://schemas.openxmlformats.org/officeDocument/2006/relationships/image" Target="../media/image40.png"/><Relationship Id="rId3" Type="http://schemas.openxmlformats.org/officeDocument/2006/relationships/tags" Target="../tags/tag737.xml"/><Relationship Id="rId2" Type="http://schemas.openxmlformats.org/officeDocument/2006/relationships/tags" Target="../tags/tag736.xml"/><Relationship Id="rId17" Type="http://schemas.openxmlformats.org/officeDocument/2006/relationships/slideLayout" Target="../slideLayouts/slideLayout18.xml"/><Relationship Id="rId16" Type="http://schemas.openxmlformats.org/officeDocument/2006/relationships/tags" Target="../tags/tag743.xml"/><Relationship Id="rId15" Type="http://schemas.openxmlformats.org/officeDocument/2006/relationships/image" Target="../media/image3.svg"/><Relationship Id="rId14" Type="http://schemas.openxmlformats.org/officeDocument/2006/relationships/image" Target="../media/image26.png"/><Relationship Id="rId13" Type="http://schemas.openxmlformats.org/officeDocument/2006/relationships/hyperlink" Target="&#28304;&#30721;\&#39033;&#30446;&#22235;\4-3\&#20363;%204-7&#65306;&#20351;&#29992;%20meta%20&#20256;&#36882;&#25968;&#25454;&#65288;&#30005;&#24433;&#21517;&#31216;%20+%20&#24433;&#35780;%20+%20&#21095;&#24773;&#31616;&#20171;&#65289;.py" TargetMode="External"/><Relationship Id="rId12" Type="http://schemas.openxmlformats.org/officeDocument/2006/relationships/tags" Target="../tags/tag742.xml"/><Relationship Id="rId11" Type="http://schemas.openxmlformats.org/officeDocument/2006/relationships/image" Target="../media/image43.svg"/><Relationship Id="rId10" Type="http://schemas.openxmlformats.org/officeDocument/2006/relationships/image" Target="../media/image42.png"/><Relationship Id="rId1" Type="http://schemas.openxmlformats.org/officeDocument/2006/relationships/tags" Target="../tags/tag735.xml"/></Relationships>
</file>

<file path=ppt/slides/_rels/slide36.xml.rels><?xml version="1.0" encoding="UTF-8" standalone="yes"?>
<Relationships xmlns="http://schemas.openxmlformats.org/package/2006/relationships"><Relationship Id="rId9" Type="http://schemas.openxmlformats.org/officeDocument/2006/relationships/tags" Target="../tags/tag752.xml"/><Relationship Id="rId8" Type="http://schemas.openxmlformats.org/officeDocument/2006/relationships/tags" Target="../tags/tag751.xml"/><Relationship Id="rId7" Type="http://schemas.openxmlformats.org/officeDocument/2006/relationships/tags" Target="../tags/tag750.xml"/><Relationship Id="rId6" Type="http://schemas.openxmlformats.org/officeDocument/2006/relationships/tags" Target="../tags/tag749.xml"/><Relationship Id="rId5" Type="http://schemas.openxmlformats.org/officeDocument/2006/relationships/tags" Target="../tags/tag748.xml"/><Relationship Id="rId4" Type="http://schemas.openxmlformats.org/officeDocument/2006/relationships/tags" Target="../tags/tag747.xml"/><Relationship Id="rId3" Type="http://schemas.openxmlformats.org/officeDocument/2006/relationships/tags" Target="../tags/tag746.xml"/><Relationship Id="rId2" Type="http://schemas.openxmlformats.org/officeDocument/2006/relationships/tags" Target="../tags/tag745.xml"/><Relationship Id="rId13" Type="http://schemas.openxmlformats.org/officeDocument/2006/relationships/slideLayout" Target="../slideLayouts/slideLayout47.xml"/><Relationship Id="rId12" Type="http://schemas.openxmlformats.org/officeDocument/2006/relationships/tags" Target="../tags/tag755.xml"/><Relationship Id="rId11" Type="http://schemas.openxmlformats.org/officeDocument/2006/relationships/tags" Target="../tags/tag754.xml"/><Relationship Id="rId10" Type="http://schemas.openxmlformats.org/officeDocument/2006/relationships/tags" Target="../tags/tag753.xml"/><Relationship Id="rId1" Type="http://schemas.openxmlformats.org/officeDocument/2006/relationships/tags" Target="../tags/tag744.xml"/></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7.xml"/><Relationship Id="rId5" Type="http://schemas.openxmlformats.org/officeDocument/2006/relationships/tags" Target="../tags/tag759.xml"/><Relationship Id="rId4" Type="http://schemas.openxmlformats.org/officeDocument/2006/relationships/tags" Target="../tags/tag758.xml"/><Relationship Id="rId3" Type="http://schemas.openxmlformats.org/officeDocument/2006/relationships/image" Target="../media/image44.jpeg"/><Relationship Id="rId2" Type="http://schemas.openxmlformats.org/officeDocument/2006/relationships/tags" Target="../tags/tag757.xml"/><Relationship Id="rId1" Type="http://schemas.openxmlformats.org/officeDocument/2006/relationships/tags" Target="../tags/tag756.xml"/></Relationships>
</file>

<file path=ppt/slides/_rels/slide38.xml.rels><?xml version="1.0" encoding="UTF-8" standalone="yes"?>
<Relationships xmlns="http://schemas.openxmlformats.org/package/2006/relationships"><Relationship Id="rId9" Type="http://schemas.openxmlformats.org/officeDocument/2006/relationships/tags" Target="../tags/tag768.xml"/><Relationship Id="rId8" Type="http://schemas.openxmlformats.org/officeDocument/2006/relationships/tags" Target="../tags/tag767.xml"/><Relationship Id="rId7" Type="http://schemas.openxmlformats.org/officeDocument/2006/relationships/tags" Target="../tags/tag766.xml"/><Relationship Id="rId6" Type="http://schemas.openxmlformats.org/officeDocument/2006/relationships/tags" Target="../tags/tag765.xml"/><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1" Type="http://schemas.openxmlformats.org/officeDocument/2006/relationships/slideLayout" Target="../slideLayouts/slideLayout16.xml"/><Relationship Id="rId10" Type="http://schemas.openxmlformats.org/officeDocument/2006/relationships/tags" Target="../tags/tag769.xml"/><Relationship Id="rId1" Type="http://schemas.openxmlformats.org/officeDocument/2006/relationships/tags" Target="../tags/tag760.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16.xml"/><Relationship Id="rId5" Type="http://schemas.openxmlformats.org/officeDocument/2006/relationships/tags" Target="../tags/tag774.xml"/><Relationship Id="rId4" Type="http://schemas.openxmlformats.org/officeDocument/2006/relationships/tags" Target="../tags/tag773.xml"/><Relationship Id="rId3" Type="http://schemas.openxmlformats.org/officeDocument/2006/relationships/tags" Target="../tags/tag772.xml"/><Relationship Id="rId2" Type="http://schemas.openxmlformats.org/officeDocument/2006/relationships/tags" Target="../tags/tag771.xml"/><Relationship Id="rId1" Type="http://schemas.openxmlformats.org/officeDocument/2006/relationships/tags" Target="../tags/tag770.xml"/></Relationships>
</file>

<file path=ppt/slides/_rels/slide4.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 Type="http://schemas.openxmlformats.org/officeDocument/2006/relationships/tags" Target="../tags/tag483.xml"/><Relationship Id="rId13" Type="http://schemas.openxmlformats.org/officeDocument/2006/relationships/slideLayout" Target="../slideLayouts/slideLayout47.xml"/><Relationship Id="rId12" Type="http://schemas.openxmlformats.org/officeDocument/2006/relationships/tags" Target="../tags/tag493.xml"/><Relationship Id="rId11" Type="http://schemas.openxmlformats.org/officeDocument/2006/relationships/tags" Target="../tags/tag492.xml"/><Relationship Id="rId10" Type="http://schemas.openxmlformats.org/officeDocument/2006/relationships/tags" Target="../tags/tag491.xml"/><Relationship Id="rId1" Type="http://schemas.openxmlformats.org/officeDocument/2006/relationships/tags" Target="../tags/tag482.xml"/></Relationships>
</file>

<file path=ppt/slides/_rels/slide40.xml.rels><?xml version="1.0" encoding="UTF-8" standalone="yes"?>
<Relationships xmlns="http://schemas.openxmlformats.org/package/2006/relationships"><Relationship Id="rId9" Type="http://schemas.openxmlformats.org/officeDocument/2006/relationships/tags" Target="../tags/tag782.xml"/><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tags" Target="../tags/tag778.xml"/><Relationship Id="rId4" Type="http://schemas.openxmlformats.org/officeDocument/2006/relationships/tags" Target="../tags/tag777.xml"/><Relationship Id="rId3" Type="http://schemas.openxmlformats.org/officeDocument/2006/relationships/image" Target="../media/image45.jpeg"/><Relationship Id="rId2" Type="http://schemas.openxmlformats.org/officeDocument/2006/relationships/tags" Target="../tags/tag776.xml"/><Relationship Id="rId10" Type="http://schemas.openxmlformats.org/officeDocument/2006/relationships/slideLayout" Target="../slideLayouts/slideLayout15.xml"/><Relationship Id="rId1" Type="http://schemas.openxmlformats.org/officeDocument/2006/relationships/tags" Target="../tags/tag775.xml"/></Relationships>
</file>

<file path=ppt/slides/_rels/slide41.xml.rels><?xml version="1.0" encoding="UTF-8" standalone="yes"?>
<Relationships xmlns="http://schemas.openxmlformats.org/package/2006/relationships"><Relationship Id="rId9" Type="http://schemas.openxmlformats.org/officeDocument/2006/relationships/slideLayout" Target="../slideLayouts/slideLayout14.xml"/><Relationship Id="rId8" Type="http://schemas.openxmlformats.org/officeDocument/2006/relationships/tags" Target="../tags/tag787.xml"/><Relationship Id="rId7" Type="http://schemas.openxmlformats.org/officeDocument/2006/relationships/image" Target="../media/image3.svg"/><Relationship Id="rId6" Type="http://schemas.openxmlformats.org/officeDocument/2006/relationships/image" Target="../media/image26.png"/><Relationship Id="rId5" Type="http://schemas.openxmlformats.org/officeDocument/2006/relationships/hyperlink" Target="&#28304;&#30721;\&#39033;&#30446;&#22235;\4-&#23454;&#35757;\&#65288;3&#65289;pipelines.py" TargetMode="External"/><Relationship Id="rId4" Type="http://schemas.openxmlformats.org/officeDocument/2006/relationships/tags" Target="../tags/tag786.xml"/><Relationship Id="rId3" Type="http://schemas.openxmlformats.org/officeDocument/2006/relationships/tags" Target="../tags/tag785.xml"/><Relationship Id="rId2" Type="http://schemas.openxmlformats.org/officeDocument/2006/relationships/tags" Target="../tags/tag784.xml"/><Relationship Id="rId1" Type="http://schemas.openxmlformats.org/officeDocument/2006/relationships/tags" Target="../tags/tag783.xml"/></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14.xml"/><Relationship Id="rId2" Type="http://schemas.openxmlformats.org/officeDocument/2006/relationships/image" Target="../media/image46.png"/><Relationship Id="rId1" Type="http://schemas.openxmlformats.org/officeDocument/2006/relationships/tags" Target="../tags/tag788.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8.xml"/><Relationship Id="rId4" Type="http://schemas.openxmlformats.org/officeDocument/2006/relationships/tags" Target="../tags/tag792.xml"/><Relationship Id="rId3" Type="http://schemas.openxmlformats.org/officeDocument/2006/relationships/tags" Target="../tags/tag791.xml"/><Relationship Id="rId2" Type="http://schemas.openxmlformats.org/officeDocument/2006/relationships/tags" Target="../tags/tag790.xml"/><Relationship Id="rId1" Type="http://schemas.openxmlformats.org/officeDocument/2006/relationships/tags" Target="../tags/tag789.xml"/></Relationships>
</file>

<file path=ppt/slides/_rels/slide44.xml.rels><?xml version="1.0" encoding="UTF-8" standalone="yes"?>
<Relationships xmlns="http://schemas.openxmlformats.org/package/2006/relationships"><Relationship Id="rId9" Type="http://schemas.openxmlformats.org/officeDocument/2006/relationships/image" Target="../media/image49.jpeg"/><Relationship Id="rId8" Type="http://schemas.openxmlformats.org/officeDocument/2006/relationships/tags" Target="../tags/tag798.xml"/><Relationship Id="rId7" Type="http://schemas.openxmlformats.org/officeDocument/2006/relationships/tags" Target="../tags/tag797.xml"/><Relationship Id="rId6" Type="http://schemas.openxmlformats.org/officeDocument/2006/relationships/image" Target="../media/image48.jpeg"/><Relationship Id="rId5" Type="http://schemas.openxmlformats.org/officeDocument/2006/relationships/tags" Target="../tags/tag796.xml"/><Relationship Id="rId4" Type="http://schemas.openxmlformats.org/officeDocument/2006/relationships/tags" Target="../tags/tag795.xml"/><Relationship Id="rId3" Type="http://schemas.openxmlformats.org/officeDocument/2006/relationships/image" Target="../media/image47.jpeg"/><Relationship Id="rId2" Type="http://schemas.openxmlformats.org/officeDocument/2006/relationships/tags" Target="../tags/tag794.xml"/><Relationship Id="rId19" Type="http://schemas.openxmlformats.org/officeDocument/2006/relationships/slideLayout" Target="../slideLayouts/slideLayout13.xml"/><Relationship Id="rId18" Type="http://schemas.openxmlformats.org/officeDocument/2006/relationships/tags" Target="../tags/tag801.xml"/><Relationship Id="rId17" Type="http://schemas.openxmlformats.org/officeDocument/2006/relationships/hyperlink" Target="&#28304;&#30721;\&#39033;&#30446;&#22235;\4-&#23454;&#35757;\items.py" TargetMode="External"/><Relationship Id="rId16" Type="http://schemas.openxmlformats.org/officeDocument/2006/relationships/hyperlink" Target="&#28304;&#30721;\&#39033;&#30446;&#22235;\4-&#23454;&#35757;\MySpider.py" TargetMode="External"/><Relationship Id="rId15" Type="http://schemas.openxmlformats.org/officeDocument/2006/relationships/hyperlink" Target="&#28304;&#30721;\&#39033;&#30446;&#22235;\4-&#23454;&#35757;\&#65288;3&#65289;pipelines.py" TargetMode="External"/><Relationship Id="rId14" Type="http://schemas.openxmlformats.org/officeDocument/2006/relationships/image" Target="../media/image3.svg"/><Relationship Id="rId13" Type="http://schemas.openxmlformats.org/officeDocument/2006/relationships/image" Target="../media/image26.png"/><Relationship Id="rId12" Type="http://schemas.openxmlformats.org/officeDocument/2006/relationships/hyperlink" Target="&#28304;&#30721;\&#39033;&#30446;&#22235;\4-&#23454;&#35757;\&#65288;4&#65289;settings.py" TargetMode="External"/><Relationship Id="rId11" Type="http://schemas.openxmlformats.org/officeDocument/2006/relationships/tags" Target="../tags/tag800.xml"/><Relationship Id="rId10" Type="http://schemas.openxmlformats.org/officeDocument/2006/relationships/tags" Target="../tags/tag799.xml"/><Relationship Id="rId1" Type="http://schemas.openxmlformats.org/officeDocument/2006/relationships/tags" Target="../tags/tag793.xml"/></Relationships>
</file>

<file path=ppt/slides/_rels/slide45.xml.rels><?xml version="1.0" encoding="UTF-8" standalone="yes"?>
<Relationships xmlns="http://schemas.openxmlformats.org/package/2006/relationships"><Relationship Id="rId8" Type="http://schemas.openxmlformats.org/officeDocument/2006/relationships/slideLayout" Target="../slideLayouts/slideLayout14.xml"/><Relationship Id="rId7" Type="http://schemas.openxmlformats.org/officeDocument/2006/relationships/tags" Target="../tags/tag805.xml"/><Relationship Id="rId6" Type="http://schemas.openxmlformats.org/officeDocument/2006/relationships/image" Target="../media/image3.svg"/><Relationship Id="rId5" Type="http://schemas.openxmlformats.org/officeDocument/2006/relationships/image" Target="../media/image26.png"/><Relationship Id="rId4" Type="http://schemas.openxmlformats.org/officeDocument/2006/relationships/hyperlink" Target="&#28304;&#30721;\&#39033;&#30446;&#22235;\4-&#23454;&#35757;\&#65288;&#20845;&#65289;&#25191;&#34892;&#33050;&#26412;%20run.py" TargetMode="External"/><Relationship Id="rId3" Type="http://schemas.openxmlformats.org/officeDocument/2006/relationships/tags" Target="../tags/tag804.xml"/><Relationship Id="rId2" Type="http://schemas.openxmlformats.org/officeDocument/2006/relationships/tags" Target="../tags/tag803.xml"/><Relationship Id="rId1" Type="http://schemas.openxmlformats.org/officeDocument/2006/relationships/tags" Target="../tags/tag802.xml"/></Relationships>
</file>

<file path=ppt/slides/_rels/slide46.xml.rels><?xml version="1.0" encoding="UTF-8" standalone="yes"?>
<Relationships xmlns="http://schemas.openxmlformats.org/package/2006/relationships"><Relationship Id="rId9" Type="http://schemas.openxmlformats.org/officeDocument/2006/relationships/tags" Target="../tags/tag814.xml"/><Relationship Id="rId8" Type="http://schemas.openxmlformats.org/officeDocument/2006/relationships/tags" Target="../tags/tag813.xml"/><Relationship Id="rId7" Type="http://schemas.openxmlformats.org/officeDocument/2006/relationships/tags" Target="../tags/tag812.xml"/><Relationship Id="rId6" Type="http://schemas.openxmlformats.org/officeDocument/2006/relationships/tags" Target="../tags/tag811.xml"/><Relationship Id="rId5" Type="http://schemas.openxmlformats.org/officeDocument/2006/relationships/tags" Target="../tags/tag810.xml"/><Relationship Id="rId4" Type="http://schemas.openxmlformats.org/officeDocument/2006/relationships/tags" Target="../tags/tag809.xml"/><Relationship Id="rId3" Type="http://schemas.openxmlformats.org/officeDocument/2006/relationships/tags" Target="../tags/tag808.xml"/><Relationship Id="rId2" Type="http://schemas.openxmlformats.org/officeDocument/2006/relationships/tags" Target="../tags/tag807.xml"/><Relationship Id="rId13" Type="http://schemas.openxmlformats.org/officeDocument/2006/relationships/slideLayout" Target="../slideLayouts/slideLayout47.xml"/><Relationship Id="rId12" Type="http://schemas.openxmlformats.org/officeDocument/2006/relationships/tags" Target="../tags/tag817.xml"/><Relationship Id="rId11" Type="http://schemas.openxmlformats.org/officeDocument/2006/relationships/tags" Target="../tags/tag816.xml"/><Relationship Id="rId10" Type="http://schemas.openxmlformats.org/officeDocument/2006/relationships/tags" Target="../tags/tag815.xml"/><Relationship Id="rId1" Type="http://schemas.openxmlformats.org/officeDocument/2006/relationships/tags" Target="../tags/tag806.xml"/></Relationships>
</file>

<file path=ppt/slides/_rels/slide47.xml.rels><?xml version="1.0" encoding="UTF-8" standalone="yes"?>
<Relationships xmlns="http://schemas.openxmlformats.org/package/2006/relationships"><Relationship Id="rId9" Type="http://schemas.openxmlformats.org/officeDocument/2006/relationships/tags" Target="../tags/tag825.xml"/><Relationship Id="rId8" Type="http://schemas.openxmlformats.org/officeDocument/2006/relationships/tags" Target="../tags/tag824.xml"/><Relationship Id="rId7" Type="http://schemas.openxmlformats.org/officeDocument/2006/relationships/tags" Target="../tags/tag823.xml"/><Relationship Id="rId6" Type="http://schemas.openxmlformats.org/officeDocument/2006/relationships/tags" Target="../tags/tag822.xml"/><Relationship Id="rId5" Type="http://schemas.openxmlformats.org/officeDocument/2006/relationships/tags" Target="../tags/tag821.xml"/><Relationship Id="rId4" Type="http://schemas.openxmlformats.org/officeDocument/2006/relationships/tags" Target="../tags/tag820.xml"/><Relationship Id="rId3" Type="http://schemas.openxmlformats.org/officeDocument/2006/relationships/image" Target="../media/image50.jpeg"/><Relationship Id="rId2" Type="http://schemas.openxmlformats.org/officeDocument/2006/relationships/tags" Target="../tags/tag819.xml"/><Relationship Id="rId13" Type="http://schemas.openxmlformats.org/officeDocument/2006/relationships/slideLayout" Target="../slideLayouts/slideLayout12.xml"/><Relationship Id="rId12" Type="http://schemas.openxmlformats.org/officeDocument/2006/relationships/tags" Target="../tags/tag828.xml"/><Relationship Id="rId11" Type="http://schemas.openxmlformats.org/officeDocument/2006/relationships/tags" Target="../tags/tag827.xml"/><Relationship Id="rId10" Type="http://schemas.openxmlformats.org/officeDocument/2006/relationships/tags" Target="../tags/tag826.xml"/><Relationship Id="rId1" Type="http://schemas.openxmlformats.org/officeDocument/2006/relationships/tags" Target="../tags/tag818.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55.xml"/><Relationship Id="rId4" Type="http://schemas.openxmlformats.org/officeDocument/2006/relationships/tags" Target="../tags/tag832.xml"/><Relationship Id="rId3" Type="http://schemas.openxmlformats.org/officeDocument/2006/relationships/tags" Target="../tags/tag831.xml"/><Relationship Id="rId2" Type="http://schemas.openxmlformats.org/officeDocument/2006/relationships/tags" Target="../tags/tag830.xml"/><Relationship Id="rId1" Type="http://schemas.openxmlformats.org/officeDocument/2006/relationships/tags" Target="../tags/tag829.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55.xml"/><Relationship Id="rId3" Type="http://schemas.openxmlformats.org/officeDocument/2006/relationships/tags" Target="../tags/tag835.xml"/><Relationship Id="rId2" Type="http://schemas.openxmlformats.org/officeDocument/2006/relationships/tags" Target="../tags/tag834.xml"/><Relationship Id="rId1" Type="http://schemas.openxmlformats.org/officeDocument/2006/relationships/tags" Target="../tags/tag833.xml"/></Relationships>
</file>

<file path=ppt/slides/_rels/slide5.xml.rels><?xml version="1.0" encoding="UTF-8" standalone="yes"?>
<Relationships xmlns="http://schemas.openxmlformats.org/package/2006/relationships"><Relationship Id="rId9" Type="http://schemas.openxmlformats.org/officeDocument/2006/relationships/tags" Target="../tags/tag502.xml"/><Relationship Id="rId8" Type="http://schemas.openxmlformats.org/officeDocument/2006/relationships/tags" Target="../tags/tag501.xml"/><Relationship Id="rId7" Type="http://schemas.openxmlformats.org/officeDocument/2006/relationships/tags" Target="../tags/tag500.xml"/><Relationship Id="rId6" Type="http://schemas.openxmlformats.org/officeDocument/2006/relationships/tags" Target="../tags/tag499.xml"/><Relationship Id="rId5" Type="http://schemas.openxmlformats.org/officeDocument/2006/relationships/tags" Target="../tags/tag498.xml"/><Relationship Id="rId4" Type="http://schemas.openxmlformats.org/officeDocument/2006/relationships/tags" Target="../tags/tag497.xml"/><Relationship Id="rId3" Type="http://schemas.openxmlformats.org/officeDocument/2006/relationships/tags" Target="../tags/tag496.xml"/><Relationship Id="rId2" Type="http://schemas.openxmlformats.org/officeDocument/2006/relationships/tags" Target="../tags/tag495.xml"/><Relationship Id="rId16" Type="http://schemas.openxmlformats.org/officeDocument/2006/relationships/slideLayout" Target="../slideLayouts/slideLayout48.xml"/><Relationship Id="rId15" Type="http://schemas.openxmlformats.org/officeDocument/2006/relationships/tags" Target="../tags/tag508.xml"/><Relationship Id="rId14" Type="http://schemas.openxmlformats.org/officeDocument/2006/relationships/tags" Target="../tags/tag507.xml"/><Relationship Id="rId13" Type="http://schemas.openxmlformats.org/officeDocument/2006/relationships/tags" Target="../tags/tag506.xml"/><Relationship Id="rId12" Type="http://schemas.openxmlformats.org/officeDocument/2006/relationships/tags" Target="../tags/tag505.xml"/><Relationship Id="rId11" Type="http://schemas.openxmlformats.org/officeDocument/2006/relationships/tags" Target="../tags/tag504.xml"/><Relationship Id="rId10" Type="http://schemas.openxmlformats.org/officeDocument/2006/relationships/tags" Target="../tags/tag503.xml"/><Relationship Id="rId1" Type="http://schemas.openxmlformats.org/officeDocument/2006/relationships/tags" Target="../tags/tag494.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55.xml"/><Relationship Id="rId4" Type="http://schemas.openxmlformats.org/officeDocument/2006/relationships/tags" Target="../tags/tag839.xml"/><Relationship Id="rId3" Type="http://schemas.openxmlformats.org/officeDocument/2006/relationships/tags" Target="../tags/tag838.xml"/><Relationship Id="rId2" Type="http://schemas.openxmlformats.org/officeDocument/2006/relationships/tags" Target="../tags/tag837.xml"/><Relationship Id="rId1" Type="http://schemas.openxmlformats.org/officeDocument/2006/relationships/tags" Target="../tags/tag836.xml"/></Relationships>
</file>

<file path=ppt/slides/_rels/slide51.xml.rels><?xml version="1.0" encoding="UTF-8" standalone="yes"?>
<Relationships xmlns="http://schemas.openxmlformats.org/package/2006/relationships"><Relationship Id="rId9" Type="http://schemas.openxmlformats.org/officeDocument/2006/relationships/tags" Target="../tags/tag848.xml"/><Relationship Id="rId8" Type="http://schemas.openxmlformats.org/officeDocument/2006/relationships/tags" Target="../tags/tag847.xml"/><Relationship Id="rId7" Type="http://schemas.openxmlformats.org/officeDocument/2006/relationships/tags" Target="../tags/tag846.xml"/><Relationship Id="rId6" Type="http://schemas.openxmlformats.org/officeDocument/2006/relationships/tags" Target="../tags/tag845.xml"/><Relationship Id="rId5" Type="http://schemas.openxmlformats.org/officeDocument/2006/relationships/tags" Target="../tags/tag844.xml"/><Relationship Id="rId4" Type="http://schemas.openxmlformats.org/officeDocument/2006/relationships/tags" Target="../tags/tag843.xml"/><Relationship Id="rId3" Type="http://schemas.openxmlformats.org/officeDocument/2006/relationships/tags" Target="../tags/tag842.xml"/><Relationship Id="rId2" Type="http://schemas.openxmlformats.org/officeDocument/2006/relationships/tags" Target="../tags/tag841.xml"/><Relationship Id="rId13" Type="http://schemas.openxmlformats.org/officeDocument/2006/relationships/slideLayout" Target="../slideLayouts/slideLayout47.xml"/><Relationship Id="rId12" Type="http://schemas.openxmlformats.org/officeDocument/2006/relationships/tags" Target="../tags/tag851.xml"/><Relationship Id="rId11" Type="http://schemas.openxmlformats.org/officeDocument/2006/relationships/tags" Target="../tags/tag850.xml"/><Relationship Id="rId10" Type="http://schemas.openxmlformats.org/officeDocument/2006/relationships/tags" Target="../tags/tag849.xml"/><Relationship Id="rId1" Type="http://schemas.openxmlformats.org/officeDocument/2006/relationships/tags" Target="../tags/tag840.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40.xml"/><Relationship Id="rId3" Type="http://schemas.openxmlformats.org/officeDocument/2006/relationships/tags" Target="../tags/tag853.xml"/><Relationship Id="rId2" Type="http://schemas.openxmlformats.org/officeDocument/2006/relationships/tags" Target="../tags/tag852.xml"/><Relationship Id="rId1" Type="http://schemas.openxmlformats.org/officeDocument/2006/relationships/image" Target="../media/image51.png"/></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56.xml"/><Relationship Id="rId3" Type="http://schemas.openxmlformats.org/officeDocument/2006/relationships/tags" Target="../tags/tag856.xml"/><Relationship Id="rId2" Type="http://schemas.openxmlformats.org/officeDocument/2006/relationships/tags" Target="../tags/tag855.xml"/><Relationship Id="rId1" Type="http://schemas.openxmlformats.org/officeDocument/2006/relationships/tags" Target="../tags/tag854.xml"/></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tags" Target="../tags/tag516.xml"/><Relationship Id="rId7" Type="http://schemas.openxmlformats.org/officeDocument/2006/relationships/tags" Target="../tags/tag515.xml"/><Relationship Id="rId6" Type="http://schemas.openxmlformats.org/officeDocument/2006/relationships/tags" Target="../tags/tag514.xml"/><Relationship Id="rId5" Type="http://schemas.openxmlformats.org/officeDocument/2006/relationships/tags" Target="../tags/tag513.xml"/><Relationship Id="rId4" Type="http://schemas.openxmlformats.org/officeDocument/2006/relationships/tags" Target="../tags/tag512.xml"/><Relationship Id="rId3" Type="http://schemas.openxmlformats.org/officeDocument/2006/relationships/tags" Target="../tags/tag511.xml"/><Relationship Id="rId2" Type="http://schemas.openxmlformats.org/officeDocument/2006/relationships/tags" Target="../tags/tag510.xml"/><Relationship Id="rId1" Type="http://schemas.openxmlformats.org/officeDocument/2006/relationships/tags" Target="../tags/tag509.xml"/></Relationships>
</file>

<file path=ppt/slides/_rels/slide7.xml.rels><?xml version="1.0" encoding="UTF-8" standalone="yes"?>
<Relationships xmlns="http://schemas.openxmlformats.org/package/2006/relationships"><Relationship Id="rId9" Type="http://schemas.openxmlformats.org/officeDocument/2006/relationships/tags" Target="../tags/tag523.xml"/><Relationship Id="rId8" Type="http://schemas.openxmlformats.org/officeDocument/2006/relationships/image" Target="../media/image5.jpeg"/><Relationship Id="rId7" Type="http://schemas.openxmlformats.org/officeDocument/2006/relationships/tags" Target="../tags/tag522.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image" Target="../media/image4.jpeg"/><Relationship Id="rId3" Type="http://schemas.openxmlformats.org/officeDocument/2006/relationships/tags" Target="../tags/tag519.xml"/><Relationship Id="rId2" Type="http://schemas.openxmlformats.org/officeDocument/2006/relationships/tags" Target="../tags/tag518.xml"/><Relationship Id="rId11" Type="http://schemas.openxmlformats.org/officeDocument/2006/relationships/slideLayout" Target="../slideLayouts/slideLayout32.xml"/><Relationship Id="rId10" Type="http://schemas.openxmlformats.org/officeDocument/2006/relationships/tags" Target="../tags/tag524.xml"/><Relationship Id="rId1" Type="http://schemas.openxmlformats.org/officeDocument/2006/relationships/tags" Target="../tags/tag517.xml"/></Relationships>
</file>

<file path=ppt/slides/_rels/slide8.xml.rels><?xml version="1.0" encoding="UTF-8" standalone="yes"?>
<Relationships xmlns="http://schemas.openxmlformats.org/package/2006/relationships"><Relationship Id="rId9" Type="http://schemas.openxmlformats.org/officeDocument/2006/relationships/tags" Target="../tags/tag533.xml"/><Relationship Id="rId8" Type="http://schemas.openxmlformats.org/officeDocument/2006/relationships/tags" Target="../tags/tag532.xml"/><Relationship Id="rId7" Type="http://schemas.openxmlformats.org/officeDocument/2006/relationships/tags" Target="../tags/tag531.xml"/><Relationship Id="rId6" Type="http://schemas.openxmlformats.org/officeDocument/2006/relationships/tags" Target="../tags/tag530.xml"/><Relationship Id="rId5" Type="http://schemas.openxmlformats.org/officeDocument/2006/relationships/tags" Target="../tags/tag529.xml"/><Relationship Id="rId4" Type="http://schemas.openxmlformats.org/officeDocument/2006/relationships/tags" Target="../tags/tag528.xml"/><Relationship Id="rId3" Type="http://schemas.openxmlformats.org/officeDocument/2006/relationships/tags" Target="../tags/tag527.xml"/><Relationship Id="rId2" Type="http://schemas.openxmlformats.org/officeDocument/2006/relationships/tags" Target="../tags/tag526.xml"/><Relationship Id="rId16" Type="http://schemas.openxmlformats.org/officeDocument/2006/relationships/slideLayout" Target="../slideLayouts/slideLayout48.xml"/><Relationship Id="rId15" Type="http://schemas.openxmlformats.org/officeDocument/2006/relationships/tags" Target="../tags/tag539.xml"/><Relationship Id="rId14" Type="http://schemas.openxmlformats.org/officeDocument/2006/relationships/tags" Target="../tags/tag538.xml"/><Relationship Id="rId13" Type="http://schemas.openxmlformats.org/officeDocument/2006/relationships/tags" Target="../tags/tag537.xml"/><Relationship Id="rId12" Type="http://schemas.openxmlformats.org/officeDocument/2006/relationships/tags" Target="../tags/tag536.xml"/><Relationship Id="rId11" Type="http://schemas.openxmlformats.org/officeDocument/2006/relationships/tags" Target="../tags/tag535.xml"/><Relationship Id="rId10" Type="http://schemas.openxmlformats.org/officeDocument/2006/relationships/tags" Target="../tags/tag534.xml"/><Relationship Id="rId1" Type="http://schemas.openxmlformats.org/officeDocument/2006/relationships/tags" Target="../tags/tag525.xml"/></Relationships>
</file>

<file path=ppt/slides/_rels/slide9.xml.rels><?xml version="1.0" encoding="UTF-8" standalone="yes"?>
<Relationships xmlns="http://schemas.openxmlformats.org/package/2006/relationships"><Relationship Id="rId9" Type="http://schemas.openxmlformats.org/officeDocument/2006/relationships/tags" Target="../tags/tag546.xml"/><Relationship Id="rId8" Type="http://schemas.openxmlformats.org/officeDocument/2006/relationships/image" Target="../media/image7.png"/><Relationship Id="rId7" Type="http://schemas.openxmlformats.org/officeDocument/2006/relationships/tags" Target="../tags/tag545.xml"/><Relationship Id="rId6" Type="http://schemas.openxmlformats.org/officeDocument/2006/relationships/tags" Target="../tags/tag544.xml"/><Relationship Id="rId5" Type="http://schemas.openxmlformats.org/officeDocument/2006/relationships/tags" Target="../tags/tag543.xml"/><Relationship Id="rId4" Type="http://schemas.openxmlformats.org/officeDocument/2006/relationships/image" Target="../media/image6.jpeg"/><Relationship Id="rId3" Type="http://schemas.openxmlformats.org/officeDocument/2006/relationships/tags" Target="../tags/tag542.xml"/><Relationship Id="rId2" Type="http://schemas.openxmlformats.org/officeDocument/2006/relationships/tags" Target="../tags/tag541.xml"/><Relationship Id="rId11" Type="http://schemas.openxmlformats.org/officeDocument/2006/relationships/slideLayout" Target="../slideLayouts/slideLayout31.xml"/><Relationship Id="rId10" Type="http://schemas.openxmlformats.org/officeDocument/2006/relationships/tags" Target="../tags/tag547.xml"/><Relationship Id="rId1" Type="http://schemas.openxmlformats.org/officeDocument/2006/relationships/tags" Target="../tags/tag5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774825" y="908050"/>
            <a:ext cx="9215755" cy="1371600"/>
          </a:xfrm>
        </p:spPr>
        <p:txBody>
          <a:bodyPr/>
          <a:lstStyle/>
          <a:p>
            <a:pPr eaLnBrk="1" hangingPunct="1">
              <a:defRPr/>
            </a:pPr>
            <a:r>
              <a:rPr lang="zh-CN" altLang="zh-CN" dirty="0">
                <a:solidFill>
                  <a:schemeClr val="folHlink"/>
                </a:solidFill>
                <a:latin typeface="黑体" panose="02010609060101010101" pitchFamily="49" charset="-122"/>
                <a:ea typeface="黑体" panose="02010609060101010101" pitchFamily="49" charset="-122"/>
                <a:sym typeface="+mn-ea"/>
              </a:rPr>
              <a:t>项目</a:t>
            </a:r>
            <a:r>
              <a:rPr lang="zh-CN" altLang="zh-CN" dirty="0">
                <a:solidFill>
                  <a:schemeClr val="folHlink"/>
                </a:solidFill>
                <a:latin typeface="黑体" panose="02010609060101010101" pitchFamily="49" charset="-122"/>
                <a:ea typeface="黑体" panose="02010609060101010101" pitchFamily="49" charset="-122"/>
                <a:sym typeface="+mn-ea"/>
              </a:rPr>
              <a:t>四</a:t>
            </a:r>
            <a:r>
              <a:rPr lang="en-US" altLang="zh-CN" dirty="0">
                <a:solidFill>
                  <a:schemeClr val="folHlink"/>
                </a:solidFill>
                <a:latin typeface="黑体" panose="02010609060101010101" pitchFamily="49" charset="-122"/>
                <a:ea typeface="黑体" panose="02010609060101010101" pitchFamily="49" charset="-122"/>
                <a:sym typeface="+mn-ea"/>
              </a:rPr>
              <a:t> Scrapy </a:t>
            </a:r>
            <a:r>
              <a:rPr lang="zh-CN" altLang="en-US" dirty="0">
                <a:solidFill>
                  <a:schemeClr val="folHlink"/>
                </a:solidFill>
                <a:latin typeface="黑体" panose="02010609060101010101" pitchFamily="49" charset="-122"/>
                <a:ea typeface="黑体" panose="02010609060101010101" pitchFamily="49" charset="-122"/>
                <a:sym typeface="+mn-ea"/>
              </a:rPr>
              <a:t>爬虫框架网络数据采集</a:t>
            </a:r>
            <a:endParaRPr lang="zh-CN" altLang="zh-CN" sz="4000" dirty="0">
              <a:solidFill>
                <a:schemeClr val="folHlink"/>
              </a:solidFill>
              <a:latin typeface="黑体" panose="02010609060101010101" pitchFamily="49" charset="-122"/>
              <a:ea typeface="黑体" panose="02010609060101010101" pitchFamily="49" charset="-122"/>
            </a:endParaRPr>
          </a:p>
        </p:txBody>
      </p:sp>
      <p:sp>
        <p:nvSpPr>
          <p:cNvPr id="2" name="文本框 1"/>
          <p:cNvSpPr txBox="1"/>
          <p:nvPr/>
        </p:nvSpPr>
        <p:spPr>
          <a:xfrm>
            <a:off x="1346835" y="3057525"/>
            <a:ext cx="8666480" cy="1123315"/>
          </a:xfrm>
          <a:prstGeom prst="rect">
            <a:avLst/>
          </a:prstGeom>
          <a:noFill/>
        </p:spPr>
        <p:txBody>
          <a:bodyPr wrap="square" rtlCol="0">
            <a:noAutofit/>
          </a:bodyPr>
          <a:p>
            <a:r>
              <a:rPr lang="zh-CN" altLang="en-US" sz="2800"/>
              <a:t>本项目将介绍如何使用</a:t>
            </a:r>
            <a:r>
              <a:rPr lang="en-US" altLang="zh-CN" sz="2800"/>
              <a:t> Scrapy </a:t>
            </a:r>
            <a:r>
              <a:rPr lang="zh-CN" altLang="en-US" sz="2800"/>
              <a:t>爬虫框架提高爬虫的开发效率，熟悉掌握并使用爬虫框架开发爬虫将能达到事半功倍的效果</a:t>
            </a:r>
            <a:endParaRPr lang="zh-CN" altLang="en-US" sz="2800"/>
          </a:p>
        </p:txBody>
      </p:sp>
    </p:spTree>
    <p:custDataLst>
      <p:tags r:id="rId3"/>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1143000"/>
            <a:ext cx="2362200" cy="1828800"/>
          </a:xfrm>
        </p:spPr>
        <p:txBody>
          <a:bodyPr/>
          <a:p>
            <a:r>
              <a:rPr lang="zh-CN" altLang="en-US">
                <a:solidFill>
                  <a:schemeClr val="tx1"/>
                </a:solidFill>
              </a:rPr>
              <a:t>一</a:t>
            </a:r>
            <a:r>
              <a:rPr lang="en-US" altLang="zh-CN">
                <a:solidFill>
                  <a:schemeClr val="tx1"/>
                </a:solidFill>
              </a:rPr>
              <a:t>. </a:t>
            </a:r>
            <a:r>
              <a:rPr lang="zh-CN" altLang="en-US">
                <a:solidFill>
                  <a:schemeClr val="tx1"/>
                </a:solidFill>
              </a:rPr>
              <a:t>安装 Scrapy 爬虫框架</a:t>
            </a:r>
            <a:endParaRPr lang="zh-CN" altLang="en-US">
              <a:solidFill>
                <a:schemeClr val="tx1"/>
              </a:solidFill>
            </a:endParaRPr>
          </a:p>
        </p:txBody>
      </p:sp>
      <p:sp>
        <p:nvSpPr>
          <p:cNvPr id="4" name="装饰  0"/>
          <p:cNvSpPr>
            <a:spLocks noGrp="1"/>
          </p:cNvSpPr>
          <p:nvPr>
            <p:ph type="body" idx="16395"/>
            <p:custDataLst>
              <p:tags r:id="rId2"/>
            </p:custDataLst>
          </p:nvPr>
        </p:nvSpPr>
        <p:spPr/>
        <p:txBody>
          <a:bodyPr/>
          <a:p>
            <a:r>
              <a:rPr lang="zh-CN" altLang="en-US"/>
              <a:t> </a:t>
            </a:r>
            <a:endParaRPr lang="zh-CN" altLang="en-US"/>
          </a:p>
        </p:txBody>
      </p:sp>
      <p:pic>
        <p:nvPicPr>
          <p:cNvPr id="22" name="图片占位符 21" descr="1"/>
          <p:cNvPicPr>
            <a:picLocks noChangeAspect="1"/>
          </p:cNvPicPr>
          <p:nvPr>
            <p:ph type="pic" idx="16396"/>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3987800" y="1143000"/>
            <a:ext cx="914400" cy="914400"/>
          </a:xfrm>
          <a:prstGeom prst="rect">
            <a:avLst/>
          </a:prstGeom>
        </p:spPr>
      </p:pic>
      <p:sp>
        <p:nvSpPr>
          <p:cNvPr id="6" name="文本占位符 5"/>
          <p:cNvSpPr>
            <a:spLocks noGrp="1"/>
          </p:cNvSpPr>
          <p:nvPr>
            <p:ph type="body" idx="16387"/>
            <p:custDataLst>
              <p:tags r:id="rId6"/>
            </p:custDataLst>
          </p:nvPr>
        </p:nvSpPr>
        <p:spPr/>
        <p:txBody>
          <a:bodyPr/>
          <a:p>
            <a:r>
              <a:rPr lang="zh-CN" altLang="en-US" sz="1800" b="1">
                <a:solidFill>
                  <a:schemeClr val="tx1"/>
                </a:solidFill>
              </a:rPr>
              <a:t>安装Scrapy</a:t>
            </a:r>
            <a:endParaRPr lang="zh-CN" altLang="en-US" sz="1800" b="1">
              <a:solidFill>
                <a:schemeClr val="tx1"/>
              </a:solidFill>
            </a:endParaRPr>
          </a:p>
        </p:txBody>
      </p:sp>
      <p:sp>
        <p:nvSpPr>
          <p:cNvPr id="7" name="文本占位符 6"/>
          <p:cNvSpPr>
            <a:spLocks noGrp="1"/>
          </p:cNvSpPr>
          <p:nvPr>
            <p:ph type="body" idx="16388"/>
            <p:custDataLst>
              <p:tags r:id="rId7"/>
            </p:custDataLst>
          </p:nvPr>
        </p:nvSpPr>
        <p:spPr>
          <a:xfrm>
            <a:off x="5156200" y="1463040"/>
            <a:ext cx="6019800" cy="695960"/>
          </a:xfrm>
        </p:spPr>
        <p:txBody>
          <a:bodyPr>
            <a:noAutofit/>
          </a:bodyPr>
          <a:p>
            <a:r>
              <a:rPr lang="zh-CN" altLang="en-US" sz="1800">
                <a:solidFill>
                  <a:schemeClr val="tx1"/>
                </a:solidFill>
              </a:rPr>
              <a:t>以管理员身份运行 Anaconda Prompt，使用 conda install scrapy 命令安装</a:t>
            </a:r>
            <a:endParaRPr lang="zh-CN" altLang="en-US" sz="1800">
              <a:solidFill>
                <a:schemeClr val="tx1"/>
              </a:solidFill>
            </a:endParaRPr>
          </a:p>
        </p:txBody>
      </p:sp>
      <p:pic>
        <p:nvPicPr>
          <p:cNvPr id="19" name="图片占位符 18" descr="2"/>
          <p:cNvPicPr>
            <a:picLocks noChangeAspect="1"/>
          </p:cNvPicPr>
          <p:nvPr>
            <p:ph type="pic" idx="16397"/>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3987800" y="2362200"/>
            <a:ext cx="914400" cy="914400"/>
          </a:xfrm>
          <a:prstGeom prst="rect">
            <a:avLst/>
          </a:prstGeom>
        </p:spPr>
      </p:pic>
      <p:sp>
        <p:nvSpPr>
          <p:cNvPr id="9" name="文本占位符 8"/>
          <p:cNvSpPr>
            <a:spLocks noGrp="1"/>
          </p:cNvSpPr>
          <p:nvPr>
            <p:ph type="body" idx="16389"/>
            <p:custDataLst>
              <p:tags r:id="rId11"/>
            </p:custDataLst>
          </p:nvPr>
        </p:nvSpPr>
        <p:spPr>
          <a:xfrm>
            <a:off x="5156200" y="2362835"/>
            <a:ext cx="6019800" cy="304165"/>
          </a:xfrm>
        </p:spPr>
        <p:txBody>
          <a:bodyPr/>
          <a:p>
            <a:r>
              <a:rPr lang="zh-CN" altLang="en-US" sz="1800" b="1">
                <a:solidFill>
                  <a:schemeClr val="tx1"/>
                </a:solidFill>
              </a:rPr>
              <a:t>安装失败处理</a:t>
            </a:r>
            <a:endParaRPr lang="zh-CN" altLang="en-US" sz="1800" b="1">
              <a:solidFill>
                <a:schemeClr val="tx1"/>
              </a:solidFill>
            </a:endParaRPr>
          </a:p>
        </p:txBody>
      </p:sp>
      <p:sp>
        <p:nvSpPr>
          <p:cNvPr id="10" name="文本占位符 9"/>
          <p:cNvSpPr>
            <a:spLocks noGrp="1"/>
          </p:cNvSpPr>
          <p:nvPr>
            <p:ph type="body" idx="16390"/>
            <p:custDataLst>
              <p:tags r:id="rId12"/>
            </p:custDataLst>
          </p:nvPr>
        </p:nvSpPr>
        <p:spPr>
          <a:xfrm>
            <a:off x="5156835" y="2744470"/>
            <a:ext cx="6019165" cy="633730"/>
          </a:xfrm>
        </p:spPr>
        <p:txBody>
          <a:bodyPr>
            <a:noAutofit/>
          </a:bodyPr>
          <a:p>
            <a:r>
              <a:rPr lang="zh-CN" altLang="en-US" sz="1800">
                <a:solidFill>
                  <a:schemeClr val="tx1"/>
                </a:solidFill>
              </a:rPr>
              <a:t>因 twisted 安装失败时，下载离线安装包安装 twisted 后再安装 Scrapy</a:t>
            </a:r>
            <a:endParaRPr lang="zh-CN" altLang="en-US" sz="1800">
              <a:solidFill>
                <a:schemeClr val="tx1"/>
              </a:solidFill>
            </a:endParaRPr>
          </a:p>
        </p:txBody>
      </p:sp>
      <p:pic>
        <p:nvPicPr>
          <p:cNvPr id="21" name="图片占位符 20" descr="3"/>
          <p:cNvPicPr>
            <a:picLocks noChangeAspect="1"/>
          </p:cNvPicPr>
          <p:nvPr>
            <p:ph type="pic" idx="16398"/>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3987800" y="3581400"/>
            <a:ext cx="914400" cy="914400"/>
          </a:xfrm>
          <a:prstGeom prst="rect">
            <a:avLst/>
          </a:prstGeom>
        </p:spPr>
      </p:pic>
      <p:sp>
        <p:nvSpPr>
          <p:cNvPr id="12" name="文本占位符 11"/>
          <p:cNvSpPr>
            <a:spLocks noGrp="1"/>
          </p:cNvSpPr>
          <p:nvPr>
            <p:ph type="body" idx="16391"/>
            <p:custDataLst>
              <p:tags r:id="rId16"/>
            </p:custDataLst>
          </p:nvPr>
        </p:nvSpPr>
        <p:spPr>
          <a:xfrm>
            <a:off x="5155565" y="3582035"/>
            <a:ext cx="6019800" cy="406400"/>
          </a:xfrm>
        </p:spPr>
        <p:txBody>
          <a:bodyPr/>
          <a:p>
            <a:r>
              <a:rPr lang="zh-CN" altLang="en-US" sz="1800" b="1">
                <a:solidFill>
                  <a:schemeClr val="tx1"/>
                </a:solidFill>
              </a:rPr>
              <a:t>配置环境变量</a:t>
            </a:r>
            <a:endParaRPr lang="zh-CN" altLang="en-US" sz="1800" b="1">
              <a:solidFill>
                <a:schemeClr val="tx1"/>
              </a:solidFill>
            </a:endParaRPr>
          </a:p>
        </p:txBody>
      </p:sp>
      <p:sp>
        <p:nvSpPr>
          <p:cNvPr id="13" name="文本占位符 12"/>
          <p:cNvSpPr>
            <a:spLocks noGrp="1"/>
          </p:cNvSpPr>
          <p:nvPr>
            <p:ph type="body" idx="16392"/>
            <p:custDataLst>
              <p:tags r:id="rId17"/>
            </p:custDataLst>
          </p:nvPr>
        </p:nvSpPr>
        <p:spPr>
          <a:xfrm>
            <a:off x="5155565" y="3987165"/>
            <a:ext cx="6020435" cy="508635"/>
          </a:xfrm>
        </p:spPr>
        <p:txBody>
          <a:bodyPr>
            <a:noAutofit/>
          </a:bodyPr>
          <a:p>
            <a:r>
              <a:rPr lang="zh-CN" altLang="en-US" sz="1800">
                <a:solidFill>
                  <a:schemeClr val="tx1"/>
                </a:solidFill>
              </a:rPr>
              <a:t>将 Anaconda 安装目录下的 Scripts 文件夹路径添加到 Windows 的 PATH 变量中（以 Windows 10 为例介绍步）</a:t>
            </a:r>
            <a:endParaRPr lang="zh-CN" altLang="en-US" sz="1800">
              <a:solidFill>
                <a:schemeClr val="tx1"/>
              </a:solidFill>
            </a:endParaRPr>
          </a:p>
        </p:txBody>
      </p:sp>
      <p:pic>
        <p:nvPicPr>
          <p:cNvPr id="20" name="图片占位符 19" descr="4"/>
          <p:cNvPicPr>
            <a:picLocks noChangeAspect="1"/>
          </p:cNvPicPr>
          <p:nvPr>
            <p:ph type="pic" idx="16399"/>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3987800" y="4800600"/>
            <a:ext cx="914400" cy="914400"/>
          </a:xfrm>
          <a:prstGeom prst="rect">
            <a:avLst/>
          </a:prstGeom>
        </p:spPr>
      </p:pic>
      <p:sp>
        <p:nvSpPr>
          <p:cNvPr id="15" name="文本占位符 14"/>
          <p:cNvSpPr>
            <a:spLocks noGrp="1"/>
          </p:cNvSpPr>
          <p:nvPr>
            <p:ph type="body" idx="16393"/>
            <p:custDataLst>
              <p:tags r:id="rId21"/>
            </p:custDataLst>
          </p:nvPr>
        </p:nvSpPr>
        <p:spPr>
          <a:xfrm>
            <a:off x="5155565" y="4900930"/>
            <a:ext cx="6020435" cy="306070"/>
          </a:xfrm>
        </p:spPr>
        <p:txBody>
          <a:bodyPr/>
          <a:p>
            <a:r>
              <a:rPr lang="zh-CN" altLang="en-US" sz="1800" b="1">
                <a:solidFill>
                  <a:schemeClr val="tx1"/>
                </a:solidFill>
              </a:rPr>
              <a:t>验证安装</a:t>
            </a:r>
            <a:endParaRPr lang="zh-CN" altLang="en-US" sz="1800" b="1">
              <a:solidFill>
                <a:schemeClr val="tx1"/>
              </a:solidFill>
            </a:endParaRPr>
          </a:p>
        </p:txBody>
      </p:sp>
      <p:sp>
        <p:nvSpPr>
          <p:cNvPr id="16" name="文本占位符 15"/>
          <p:cNvSpPr>
            <a:spLocks noGrp="1"/>
          </p:cNvSpPr>
          <p:nvPr>
            <p:ph type="body" idx="16394"/>
            <p:custDataLst>
              <p:tags r:id="rId22"/>
            </p:custDataLst>
          </p:nvPr>
        </p:nvSpPr>
        <p:spPr/>
        <p:txBody>
          <a:bodyPr>
            <a:normAutofit/>
          </a:bodyPr>
          <a:p>
            <a:r>
              <a:rPr lang="zh-CN" altLang="en-US" sz="1800">
                <a:sym typeface="+mn-ea"/>
              </a:rPr>
              <a:t>命令行输入 scrapy，出现相关信息则安装成功</a:t>
            </a:r>
            <a:endParaRPr lang="zh-CN" altLang="en-US" sz="1800">
              <a:solidFill>
                <a:schemeClr val="tx1"/>
              </a:solidFill>
            </a:endParaRPr>
          </a:p>
        </p:txBody>
      </p:sp>
      <p:sp>
        <p:nvSpPr>
          <p:cNvPr id="17"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23"/>
    </p:custDataLst>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94005"/>
            <a:ext cx="10972800" cy="609600"/>
          </a:xfrm>
        </p:spPr>
        <p:txBody>
          <a:bodyPr/>
          <a:p>
            <a:r>
              <a:rPr lang="zh-CN" altLang="en-US">
                <a:solidFill>
                  <a:schemeClr val="tx1"/>
                </a:solidFill>
              </a:rPr>
              <a:t>二</a:t>
            </a:r>
            <a:r>
              <a:rPr lang="en-US" altLang="zh-CN">
                <a:solidFill>
                  <a:schemeClr val="tx1"/>
                </a:solidFill>
              </a:rPr>
              <a:t>. </a:t>
            </a:r>
            <a:r>
              <a:rPr lang="zh-CN" altLang="en-US">
                <a:solidFill>
                  <a:schemeClr val="tx1"/>
                </a:solidFill>
              </a:rPr>
              <a:t>创建并启动 Scrapy 爬虫项目</a:t>
            </a:r>
            <a:endParaRPr lang="zh-CN" altLang="en-US">
              <a:solidFill>
                <a:schemeClr val="tx1"/>
              </a:solidFill>
            </a:endParaRPr>
          </a:p>
        </p:txBody>
      </p:sp>
      <p:sp>
        <p:nvSpPr>
          <p:cNvPr id="3" name="装饰  9"/>
          <p:cNvSpPr>
            <a:spLocks noGrp="1"/>
          </p:cNvSpPr>
          <p:nvPr>
            <p:ph type="body" idx="16392"/>
            <p:custDataLst>
              <p:tags r:id="rId2"/>
            </p:custDataLst>
          </p:nvPr>
        </p:nvSpPr>
        <p:spPr/>
        <p:txBody>
          <a:bodyPr/>
          <a:p>
            <a:r>
              <a:rPr lang="zh-CN" altLang="en-US" sz="1800"/>
              <a:t> </a:t>
            </a:r>
            <a:endParaRPr lang="zh-CN" altLang="en-US" sz="1800"/>
          </a:p>
        </p:txBody>
      </p:sp>
      <p:pic>
        <p:nvPicPr>
          <p:cNvPr id="20" name="图片占位符 19" descr="1"/>
          <p:cNvPicPr>
            <a:picLocks noChangeAspect="1"/>
          </p:cNvPicPr>
          <p:nvPr>
            <p:ph type="pic" idx="16391"/>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914400" y="2209800"/>
            <a:ext cx="914400" cy="914400"/>
          </a:xfrm>
          <a:prstGeom prst="rect">
            <a:avLst/>
          </a:prstGeom>
        </p:spPr>
      </p:pic>
      <p:sp>
        <p:nvSpPr>
          <p:cNvPr id="5" name="文本占位符 4"/>
          <p:cNvSpPr>
            <a:spLocks noGrp="1"/>
          </p:cNvSpPr>
          <p:nvPr>
            <p:ph type="body" idx="16386"/>
            <p:custDataLst>
              <p:tags r:id="rId6"/>
            </p:custDataLst>
          </p:nvPr>
        </p:nvSpPr>
        <p:spPr/>
        <p:txBody>
          <a:bodyPr/>
          <a:p>
            <a:r>
              <a:rPr lang="zh-CN" altLang="en-US" sz="1800">
                <a:solidFill>
                  <a:schemeClr val="tx1"/>
                </a:solidFill>
              </a:rPr>
              <a:t>创建步骤</a:t>
            </a:r>
            <a:endParaRPr lang="zh-CN" altLang="en-US" sz="1800">
              <a:solidFill>
                <a:schemeClr val="tx1"/>
              </a:solidFill>
            </a:endParaRPr>
          </a:p>
        </p:txBody>
      </p:sp>
      <p:sp>
        <p:nvSpPr>
          <p:cNvPr id="6" name="装饰  2"/>
          <p:cNvSpPr>
            <a:spLocks noGrp="1"/>
          </p:cNvSpPr>
          <p:nvPr>
            <p:ph type="body" idx="16394"/>
            <p:custDataLst>
              <p:tags r:id="rId7"/>
            </p:custDataLst>
          </p:nvPr>
        </p:nvSpPr>
        <p:spPr/>
        <p:txBody>
          <a:bodyPr/>
          <a:p>
            <a:r>
              <a:rPr lang="zh-CN" altLang="en-US" sz="1800"/>
              <a:t> </a:t>
            </a:r>
            <a:endParaRPr lang="zh-CN" altLang="en-US" sz="1800"/>
          </a:p>
        </p:txBody>
      </p:sp>
      <p:pic>
        <p:nvPicPr>
          <p:cNvPr id="24" name="图片占位符 23" descr="2"/>
          <p:cNvPicPr>
            <a:picLocks noChangeAspect="1"/>
          </p:cNvPicPr>
          <p:nvPr>
            <p:ph type="pic" idx="16393"/>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4622800" y="2209800"/>
            <a:ext cx="914400" cy="914400"/>
          </a:xfrm>
          <a:prstGeom prst="rect">
            <a:avLst/>
          </a:prstGeom>
        </p:spPr>
      </p:pic>
      <p:sp>
        <p:nvSpPr>
          <p:cNvPr id="8" name="文本占位符 7"/>
          <p:cNvSpPr>
            <a:spLocks noGrp="1"/>
          </p:cNvSpPr>
          <p:nvPr>
            <p:ph type="body" idx="16387"/>
            <p:custDataLst>
              <p:tags r:id="rId11"/>
            </p:custDataLst>
          </p:nvPr>
        </p:nvSpPr>
        <p:spPr/>
        <p:txBody>
          <a:bodyPr>
            <a:noAutofit/>
          </a:bodyPr>
          <a:p>
            <a:r>
              <a:rPr lang="zh-CN" altLang="en-US" sz="1800">
                <a:solidFill>
                  <a:schemeClr val="tx1"/>
                </a:solidFill>
              </a:rPr>
              <a:t>创建爬虫项目：scrapy startproject 项目名</a:t>
            </a:r>
            <a:endParaRPr lang="zh-CN" altLang="en-US" sz="1800">
              <a:solidFill>
                <a:schemeClr val="tx1"/>
              </a:solidFill>
            </a:endParaRPr>
          </a:p>
        </p:txBody>
      </p:sp>
      <p:sp>
        <p:nvSpPr>
          <p:cNvPr id="9" name="装饰  5"/>
          <p:cNvSpPr>
            <a:spLocks noGrp="1"/>
          </p:cNvSpPr>
          <p:nvPr>
            <p:ph type="body" idx="16396"/>
            <p:custDataLst>
              <p:tags r:id="rId12"/>
            </p:custDataLst>
          </p:nvPr>
        </p:nvSpPr>
        <p:spPr/>
        <p:txBody>
          <a:bodyPr/>
          <a:p>
            <a:r>
              <a:rPr lang="zh-CN" altLang="en-US" sz="1800"/>
              <a:t> </a:t>
            </a:r>
            <a:endParaRPr lang="zh-CN" altLang="en-US" sz="1800"/>
          </a:p>
        </p:txBody>
      </p:sp>
      <p:pic>
        <p:nvPicPr>
          <p:cNvPr id="23" name="图片占位符 22" descr="3"/>
          <p:cNvPicPr>
            <a:picLocks noChangeAspect="1"/>
          </p:cNvPicPr>
          <p:nvPr>
            <p:ph type="pic" idx="16395"/>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8331200" y="2209800"/>
            <a:ext cx="914400" cy="914400"/>
          </a:xfrm>
          <a:prstGeom prst="rect">
            <a:avLst/>
          </a:prstGeom>
        </p:spPr>
      </p:pic>
      <p:sp>
        <p:nvSpPr>
          <p:cNvPr id="11" name="文本占位符 10"/>
          <p:cNvSpPr>
            <a:spLocks noGrp="1"/>
          </p:cNvSpPr>
          <p:nvPr>
            <p:ph type="body" idx="16388"/>
            <p:custDataLst>
              <p:tags r:id="rId16"/>
            </p:custDataLst>
          </p:nvPr>
        </p:nvSpPr>
        <p:spPr/>
        <p:txBody>
          <a:bodyPr/>
          <a:p>
            <a:r>
              <a:rPr lang="zh-CN" altLang="en-US" sz="1800">
                <a:solidFill>
                  <a:schemeClr val="tx1"/>
                </a:solidFill>
              </a:rPr>
              <a:t>切换到项目根目录：cd 项目名</a:t>
            </a:r>
            <a:endParaRPr lang="zh-CN" altLang="en-US" sz="1800">
              <a:solidFill>
                <a:schemeClr val="tx1"/>
              </a:solidFill>
            </a:endParaRPr>
          </a:p>
        </p:txBody>
      </p:sp>
      <p:sp>
        <p:nvSpPr>
          <p:cNvPr id="12" name="装饰  8"/>
          <p:cNvSpPr>
            <a:spLocks noGrp="1"/>
          </p:cNvSpPr>
          <p:nvPr>
            <p:ph type="body" idx="16398"/>
            <p:custDataLst>
              <p:tags r:id="rId17"/>
            </p:custDataLst>
          </p:nvPr>
        </p:nvSpPr>
        <p:spPr/>
        <p:txBody>
          <a:bodyPr/>
          <a:p>
            <a:r>
              <a:rPr lang="zh-CN" altLang="en-US"/>
              <a:t> </a:t>
            </a:r>
            <a:endParaRPr lang="zh-CN" altLang="en-US"/>
          </a:p>
        </p:txBody>
      </p:sp>
      <p:pic>
        <p:nvPicPr>
          <p:cNvPr id="22" name="图片占位符 21" descr="4"/>
          <p:cNvPicPr>
            <a:picLocks noChangeAspect="1"/>
          </p:cNvPicPr>
          <p:nvPr>
            <p:ph type="pic" idx="16397"/>
            <p:custDataLst>
              <p:tags r:id="rId18"/>
            </p:custDataLst>
          </p:nvPr>
        </p:nvPicPr>
        <p:blipFill>
          <a:blip r:embed="rId19">
            <a:extLst>
              <a:ext uri="{96DAC541-7B7A-43D3-8B79-37D633B846F1}">
                <asvg:svgBlip xmlns:asvg="http://schemas.microsoft.com/office/drawing/2016/SVG/main" r:embed="rId20"/>
              </a:ext>
            </a:extLst>
          </a:blip>
          <a:stretch>
            <a:fillRect/>
          </a:stretch>
        </p:blipFill>
        <p:spPr>
          <a:xfrm>
            <a:off x="914400" y="4648200"/>
            <a:ext cx="914400" cy="914400"/>
          </a:xfrm>
          <a:prstGeom prst="rect">
            <a:avLst/>
          </a:prstGeom>
        </p:spPr>
      </p:pic>
      <p:sp>
        <p:nvSpPr>
          <p:cNvPr id="14" name="文本占位符 13"/>
          <p:cNvSpPr>
            <a:spLocks noGrp="1"/>
          </p:cNvSpPr>
          <p:nvPr>
            <p:ph type="body" idx="16389"/>
            <p:custDataLst>
              <p:tags r:id="rId21"/>
            </p:custDataLst>
          </p:nvPr>
        </p:nvSpPr>
        <p:spPr/>
        <p:txBody>
          <a:bodyPr>
            <a:noAutofit/>
          </a:bodyPr>
          <a:p>
            <a:r>
              <a:rPr lang="zh-CN" altLang="en-US" sz="1800">
                <a:solidFill>
                  <a:schemeClr val="tx1"/>
                </a:solidFill>
              </a:rPr>
              <a:t>创建爬虫文件：scrapy genspider 爬虫名 起始 URL</a:t>
            </a:r>
            <a:endParaRPr lang="zh-CN" altLang="en-US" sz="1800">
              <a:solidFill>
                <a:schemeClr val="tx1"/>
              </a:solidFill>
            </a:endParaRPr>
          </a:p>
        </p:txBody>
      </p:sp>
      <p:sp>
        <p:nvSpPr>
          <p:cNvPr id="15" name="装饰  1"/>
          <p:cNvSpPr>
            <a:spLocks noGrp="1"/>
          </p:cNvSpPr>
          <p:nvPr>
            <p:ph type="body" idx="16400"/>
            <p:custDataLst>
              <p:tags r:id="rId22"/>
            </p:custDataLst>
          </p:nvPr>
        </p:nvSpPr>
        <p:spPr/>
        <p:txBody>
          <a:bodyPr/>
          <a:p>
            <a:r>
              <a:rPr lang="zh-CN" altLang="en-US"/>
              <a:t> </a:t>
            </a:r>
            <a:endParaRPr lang="zh-CN" altLang="en-US"/>
          </a:p>
        </p:txBody>
      </p:sp>
      <p:pic>
        <p:nvPicPr>
          <p:cNvPr id="21" name="图片占位符 20" descr="5"/>
          <p:cNvPicPr>
            <a:picLocks noChangeAspect="1"/>
          </p:cNvPicPr>
          <p:nvPr>
            <p:ph type="pic" idx="16399"/>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4622800" y="4648200"/>
            <a:ext cx="914400" cy="914400"/>
          </a:xfrm>
          <a:prstGeom prst="rect">
            <a:avLst/>
          </a:prstGeom>
        </p:spPr>
      </p:pic>
      <p:sp>
        <p:nvSpPr>
          <p:cNvPr id="17" name="文本占位符 16"/>
          <p:cNvSpPr>
            <a:spLocks noGrp="1"/>
          </p:cNvSpPr>
          <p:nvPr>
            <p:ph type="body" idx="16390"/>
            <p:custDataLst>
              <p:tags r:id="rId26"/>
            </p:custDataLst>
          </p:nvPr>
        </p:nvSpPr>
        <p:spPr/>
        <p:txBody>
          <a:bodyPr>
            <a:noAutofit/>
          </a:bodyPr>
          <a:p>
            <a:r>
              <a:rPr lang="zh-CN" altLang="en-US" sz="1800">
                <a:solidFill>
                  <a:schemeClr val="tx1"/>
                </a:solidFill>
              </a:rPr>
              <a:t>启动方法：在项目根目录执行 scrapy crawl 爬虫名 命令</a:t>
            </a:r>
            <a:endParaRPr lang="zh-CN" altLang="en-US" sz="1800">
              <a:solidFill>
                <a:schemeClr val="tx1"/>
              </a:solidFill>
            </a:endParaRPr>
          </a:p>
        </p:txBody>
      </p:sp>
      <p:sp>
        <p:nvSpPr>
          <p:cNvPr id="18"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27"/>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36600" y="204470"/>
            <a:ext cx="6910705" cy="716280"/>
          </a:xfrm>
        </p:spPr>
        <p:txBody>
          <a:bodyPr/>
          <a:p>
            <a:r>
              <a:rPr lang="zh-CN" altLang="en-US">
                <a:solidFill>
                  <a:schemeClr val="tx1"/>
                </a:solidFill>
              </a:rPr>
              <a:t>三</a:t>
            </a:r>
            <a:r>
              <a:rPr lang="en-US" altLang="zh-CN">
                <a:solidFill>
                  <a:schemeClr val="tx1"/>
                </a:solidFill>
              </a:rPr>
              <a:t>. </a:t>
            </a:r>
            <a:r>
              <a:rPr lang="zh-CN" altLang="en-US">
                <a:solidFill>
                  <a:schemeClr val="tx1"/>
                </a:solidFill>
              </a:rPr>
              <a:t>Scrapy 爬虫项目的组成</a:t>
            </a:r>
            <a:endParaRPr lang="zh-CN" altLang="en-US">
              <a:solidFill>
                <a:schemeClr val="tx1"/>
              </a:solidFill>
            </a:endParaRPr>
          </a:p>
        </p:txBody>
      </p:sp>
      <p:sp>
        <p:nvSpPr>
          <p:cNvPr id="3" name="装饰  9"/>
          <p:cNvSpPr>
            <a:spLocks noGrp="1"/>
          </p:cNvSpPr>
          <p:nvPr>
            <p:ph type="body" idx="16387"/>
            <p:custDataLst>
              <p:tags r:id="rId2"/>
            </p:custDataLst>
          </p:nvPr>
        </p:nvSpPr>
        <p:spPr>
          <a:xfrm>
            <a:off x="4648200" y="1143000"/>
            <a:ext cx="6934200" cy="5105400"/>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736600" y="1143000"/>
            <a:ext cx="9914890" cy="4572000"/>
          </a:xfrm>
        </p:spPr>
        <p:txBody>
          <a:bodyPr>
            <a:noAutofit/>
          </a:bodyPr>
          <a:p>
            <a:pPr>
              <a:spcBef>
                <a:spcPct val="42000"/>
              </a:spcBef>
              <a:spcAft>
                <a:spcPct val="42000"/>
              </a:spcAft>
            </a:pPr>
            <a:r>
              <a:rPr lang="zh-CN" altLang="en-US" sz="2400">
                <a:solidFill>
                  <a:schemeClr val="tx1"/>
                </a:solidFill>
              </a:rPr>
              <a:t>（一）scrapy.cfg 文件：项目配置文件，开发时无需改动</a:t>
            </a:r>
            <a:endParaRPr lang="zh-CN" altLang="en-US">
              <a:solidFill>
                <a:schemeClr val="tx1"/>
              </a:solidFill>
            </a:endParaRPr>
          </a:p>
          <a:p>
            <a:pPr>
              <a:spcBef>
                <a:spcPct val="42000"/>
              </a:spcBef>
              <a:spcAft>
                <a:spcPct val="42000"/>
              </a:spcAft>
            </a:pPr>
            <a:r>
              <a:rPr lang="zh-CN" altLang="en-US" sz="2400">
                <a:sym typeface="+mn-ea"/>
              </a:rPr>
              <a:t>（二）</a:t>
            </a:r>
            <a:r>
              <a:rPr lang="zh-CN" altLang="en-US" sz="2400">
                <a:solidFill>
                  <a:schemeClr val="tx1"/>
                </a:solidFill>
              </a:rPr>
              <a:t>spiders 文件夹：存放爬虫文件，一个项目可包含多个爬虫文件</a:t>
            </a:r>
            <a:endParaRPr lang="zh-CN" altLang="en-US" sz="2400">
              <a:solidFill>
                <a:schemeClr val="tx1"/>
              </a:solidFill>
            </a:endParaRPr>
          </a:p>
          <a:p>
            <a:pPr>
              <a:spcAft>
                <a:spcPct val="63000"/>
              </a:spcAft>
            </a:pPr>
            <a:r>
              <a:rPr lang="zh-CN" altLang="en-US" sz="2400">
                <a:solidFill>
                  <a:schemeClr val="tx1"/>
                </a:solidFill>
              </a:rPr>
              <a:t>爬虫文件包含的类变量和方法</a:t>
            </a:r>
            <a:endParaRPr lang="zh-CN" altLang="en-US" sz="2400">
              <a:solidFill>
                <a:schemeClr val="tx1"/>
              </a:solidFill>
            </a:endParaRPr>
          </a:p>
          <a:p>
            <a:pPr>
              <a:spcAft>
                <a:spcPct val="63000"/>
              </a:spcAft>
            </a:pPr>
            <a:r>
              <a:rPr lang="zh-CN" altLang="en-US" sz="2000">
                <a:solidFill>
                  <a:schemeClr val="tx1"/>
                </a:solidFill>
              </a:rPr>
              <a:t>name（爬虫名，唯一）、allowed_domains（允许爬取的网页地址）、start_urls（起始爬取网址列表）、parse()（处理爬取数据的默认方法）、可重写 start_requests() 方法自定义起始页面爬取设置</a:t>
            </a:r>
            <a:endParaRPr lang="zh-CN" altLang="en-US" sz="2000">
              <a:solidFill>
                <a:schemeClr val="tx1"/>
              </a:solidFill>
            </a:endParaRPr>
          </a:p>
          <a:p>
            <a:pPr>
              <a:spcBef>
                <a:spcPct val="42000"/>
              </a:spcBef>
              <a:spcAft>
                <a:spcPct val="42000"/>
              </a:spcAft>
            </a:pPr>
            <a:r>
              <a:rPr lang="zh-CN" altLang="en-US" sz="2400">
                <a:sym typeface="+mn-ea"/>
              </a:rPr>
              <a:t>（三）</a:t>
            </a:r>
            <a:r>
              <a:rPr lang="zh-CN" altLang="en-US" sz="2400">
                <a:solidFill>
                  <a:schemeClr val="tx1"/>
                </a:solidFill>
              </a:rPr>
              <a:t>items.py 文件：定义统一的数据格式，便于数据在各模块间传输，可定义多个不同的 item 类</a:t>
            </a:r>
            <a:endParaRPr lang="zh-CN" altLang="en-US" sz="2400">
              <a:solidFill>
                <a:schemeClr val="tx1"/>
              </a:solidFill>
            </a:endParaRPr>
          </a:p>
          <a:p>
            <a:pPr>
              <a:spcBef>
                <a:spcPct val="42000"/>
              </a:spcBef>
              <a:spcAft>
                <a:spcPct val="63000"/>
              </a:spcAft>
            </a:pPr>
            <a:endParaRPr lang="zh-CN" altLang="en-US" sz="2400">
              <a:solidFill>
                <a:schemeClr val="tx1"/>
              </a:solidFill>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4"/>
    </p:custDataLst>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4165600" y="208280"/>
            <a:ext cx="7391400" cy="609600"/>
          </a:xfrm>
        </p:spPr>
        <p:txBody>
          <a:bodyPr/>
          <a:p>
            <a:r>
              <a:rPr lang="zh-CN" altLang="en-US">
                <a:solidFill>
                  <a:schemeClr val="tx1"/>
                </a:solidFill>
              </a:rPr>
              <a:t>三</a:t>
            </a:r>
            <a:r>
              <a:rPr lang="en-US" altLang="zh-CN">
                <a:solidFill>
                  <a:schemeClr val="tx1"/>
                </a:solidFill>
              </a:rPr>
              <a:t>. </a:t>
            </a:r>
            <a:r>
              <a:rPr lang="zh-CN" altLang="en-US">
                <a:solidFill>
                  <a:schemeClr val="tx1"/>
                </a:solidFill>
              </a:rPr>
              <a:t>Scrapy 爬虫项目的组成</a:t>
            </a:r>
            <a:endParaRPr lang="zh-CN" altLang="en-US">
              <a:solidFill>
                <a:schemeClr val="tx1"/>
              </a:solidFill>
            </a:endParaRPr>
          </a:p>
        </p:txBody>
      </p:sp>
      <p:pic>
        <p:nvPicPr>
          <p:cNvPr id="18" name="内容占位符 17" descr="3e1c1e6e-7bce-11f0-ba7a-c64c0e180bbf"/>
          <p:cNvPicPr>
            <a:picLocks noChangeAspect="1"/>
          </p:cNvPicPr>
          <p:nvPr>
            <p:ph idx="16392"/>
            <p:custDataLst>
              <p:tags r:id="rId2"/>
            </p:custDataLst>
          </p:nvPr>
        </p:nvPicPr>
        <p:blipFill>
          <a:blip r:embed="rId3"/>
          <a:srcRect l="23889" r="23889"/>
          <a:stretch>
            <a:fillRect/>
          </a:stretch>
        </p:blipFill>
        <p:spPr>
          <a:xfrm>
            <a:off x="0" y="0"/>
            <a:ext cx="3581400" cy="6858000"/>
          </a:xfrm>
          <a:custGeom>
            <a:avLst/>
            <a:gdLst>
              <a:gd name="connisteX0" fmla="*/ 0 w 3581400"/>
              <a:gd name="connsiteY0" fmla="*/ 0 h 6858000"/>
              <a:gd name="connisteX1" fmla="*/ 3581400 w 3581400"/>
              <a:gd name="connsiteY1" fmla="*/ 0 h 6858000"/>
              <a:gd name="connisteX2" fmla="*/ 3581400 w 3581400"/>
              <a:gd name="connsiteY2" fmla="*/ 6858000 h 6858000"/>
              <a:gd name="connisteX3" fmla="*/ 0 w 3581400"/>
              <a:gd name="connsiteY3" fmla="*/ 6858000 h 6858000"/>
              <a:gd name="connisteX4" fmla="*/ 0 w 3581400"/>
              <a:gd name="connsiteY4" fmla="*/ 0 h 6858000"/>
            </a:gdLst>
            <a:ahLst/>
            <a:cxnLst>
              <a:cxn ang="0">
                <a:pos x="connisteX0" y="connsiteY0"/>
              </a:cxn>
              <a:cxn ang="0">
                <a:pos x="connisteX1" y="connsiteY1"/>
              </a:cxn>
              <a:cxn ang="0">
                <a:pos x="connisteX2" y="connsiteY2"/>
              </a:cxn>
              <a:cxn ang="0">
                <a:pos x="connisteX3" y="connsiteY3"/>
              </a:cxn>
              <a:cxn ang="0">
                <a:pos x="connisteX4" y="connsiteY4"/>
              </a:cxn>
            </a:cxnLst>
            <a:pathLst>
              <a:path w="3581400" h="6858000">
                <a:moveTo>
                  <a:pt x="0" y="0"/>
                </a:moveTo>
                <a:lnTo>
                  <a:pt x="3581400" y="0"/>
                </a:lnTo>
                <a:lnTo>
                  <a:pt x="3581400" y="6858000"/>
                </a:lnTo>
                <a:lnTo>
                  <a:pt x="0" y="6858000"/>
                </a:lnTo>
                <a:lnTo>
                  <a:pt x="0" y="0"/>
                </a:lnTo>
                <a:close/>
              </a:path>
            </a:pathLst>
          </a:custGeom>
        </p:spPr>
      </p:pic>
      <p:sp>
        <p:nvSpPr>
          <p:cNvPr id="4" name="装饰  0"/>
          <p:cNvSpPr>
            <a:spLocks noGrp="1"/>
          </p:cNvSpPr>
          <p:nvPr>
            <p:ph type="body" idx="16393"/>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zh-CN" altLang="en-US">
                <a:sym typeface="+mn-ea"/>
              </a:rPr>
              <a:t>（</a:t>
            </a:r>
            <a:r>
              <a:rPr lang="zh-CN" altLang="en-US">
                <a:sym typeface="+mn-ea"/>
              </a:rPr>
              <a:t>四）</a:t>
            </a:r>
            <a:r>
              <a:rPr lang="zh-CN" altLang="en-US">
                <a:solidFill>
                  <a:schemeClr val="tx1"/>
                </a:solidFill>
              </a:rPr>
              <a:t>pipelines.py 文件</a:t>
            </a:r>
            <a:endParaRPr lang="zh-CN" altLang="en-US">
              <a:solidFill>
                <a:schemeClr val="tx1"/>
              </a:solidFill>
            </a:endParaRPr>
          </a:p>
        </p:txBody>
      </p:sp>
      <p:sp>
        <p:nvSpPr>
          <p:cNvPr id="6" name="文本占位符 5"/>
          <p:cNvSpPr>
            <a:spLocks noGrp="1"/>
          </p:cNvSpPr>
          <p:nvPr>
            <p:ph type="body" idx="16387"/>
            <p:custDataLst>
              <p:tags r:id="rId6"/>
            </p:custDataLst>
          </p:nvPr>
        </p:nvSpPr>
        <p:spPr/>
        <p:txBody>
          <a:bodyPr/>
          <a:p>
            <a:r>
              <a:rPr lang="zh-CN" altLang="en-US">
                <a:solidFill>
                  <a:schemeClr val="tx1"/>
                </a:solidFill>
              </a:rPr>
              <a:t>数据处理模块，可将数据保存到数据库，实现数据过滤、去重等，可包含多个 pipeline 类</a:t>
            </a:r>
            <a:endParaRPr lang="zh-CN" altLang="en-US">
              <a:solidFill>
                <a:schemeClr val="tx1"/>
              </a:solidFill>
            </a:endParaRPr>
          </a:p>
        </p:txBody>
      </p:sp>
      <p:sp>
        <p:nvSpPr>
          <p:cNvPr id="7" name="装饰  3"/>
          <p:cNvSpPr>
            <a:spLocks noGrp="1"/>
          </p:cNvSpPr>
          <p:nvPr>
            <p:ph type="body" idx="16394"/>
            <p:custDataLst>
              <p:tags r:id="rId7"/>
            </p:custDataLst>
          </p:nvPr>
        </p:nvSpPr>
        <p:spPr/>
        <p:txBody>
          <a:bodyPr/>
          <a:p>
            <a:r>
              <a:rPr lang="zh-CN" altLang="en-US"/>
              <a:t> </a:t>
            </a:r>
            <a:endParaRPr lang="zh-CN" altLang="en-US"/>
          </a:p>
        </p:txBody>
      </p:sp>
      <p:sp>
        <p:nvSpPr>
          <p:cNvPr id="8" name="文本占位符 7"/>
          <p:cNvSpPr>
            <a:spLocks noGrp="1"/>
          </p:cNvSpPr>
          <p:nvPr>
            <p:ph type="body" idx="16388"/>
            <p:custDataLst>
              <p:tags r:id="rId8"/>
            </p:custDataLst>
          </p:nvPr>
        </p:nvSpPr>
        <p:spPr/>
        <p:txBody>
          <a:bodyPr/>
          <a:p>
            <a:r>
              <a:rPr lang="zh-CN" altLang="en-US">
                <a:sym typeface="+mn-ea"/>
              </a:rPr>
              <a:t>（</a:t>
            </a:r>
            <a:r>
              <a:rPr lang="zh-CN" altLang="en-US">
                <a:sym typeface="+mn-ea"/>
              </a:rPr>
              <a:t>五）</a:t>
            </a:r>
            <a:r>
              <a:rPr lang="zh-CN" altLang="en-US">
                <a:solidFill>
                  <a:schemeClr val="tx1"/>
                </a:solidFill>
              </a:rPr>
              <a:t>middlewares.py 文件：框架功能扩展</a:t>
            </a:r>
            <a:endParaRPr lang="zh-CN" altLang="en-US">
              <a:solidFill>
                <a:schemeClr val="tx1"/>
              </a:solidFill>
            </a:endParaRPr>
          </a:p>
        </p:txBody>
      </p:sp>
      <p:sp>
        <p:nvSpPr>
          <p:cNvPr id="9" name="文本占位符 8"/>
          <p:cNvSpPr>
            <a:spLocks noGrp="1"/>
          </p:cNvSpPr>
          <p:nvPr>
            <p:ph type="body" idx="16389"/>
            <p:custDataLst>
              <p:tags r:id="rId9"/>
            </p:custDataLst>
          </p:nvPr>
        </p:nvSpPr>
        <p:spPr/>
        <p:txBody>
          <a:bodyPr/>
          <a:p>
            <a:r>
              <a:rPr lang="zh-CN" altLang="en-US">
                <a:solidFill>
                  <a:schemeClr val="tx1"/>
                </a:solidFill>
              </a:rPr>
              <a:t>middlewares.py 文件：用于框架功能扩展，分 downloader middleware 和 spider middleware 两类</a:t>
            </a:r>
            <a:endParaRPr lang="zh-CN" altLang="en-US">
              <a:solidFill>
                <a:schemeClr val="tx1"/>
              </a:solidFill>
            </a:endParaRPr>
          </a:p>
        </p:txBody>
      </p:sp>
      <p:sp>
        <p:nvSpPr>
          <p:cNvPr id="10" name="装饰  6"/>
          <p:cNvSpPr>
            <a:spLocks noGrp="1"/>
          </p:cNvSpPr>
          <p:nvPr>
            <p:ph type="body" idx="16395"/>
            <p:custDataLst>
              <p:tags r:id="rId10"/>
            </p:custDataLst>
          </p:nvPr>
        </p:nvSpPr>
        <p:spPr/>
        <p:txBody>
          <a:bodyPr/>
          <a:p>
            <a:r>
              <a:rPr lang="zh-CN" altLang="en-US"/>
              <a:t> </a:t>
            </a:r>
            <a:endParaRPr lang="zh-CN" altLang="en-US"/>
          </a:p>
        </p:txBody>
      </p:sp>
      <p:sp>
        <p:nvSpPr>
          <p:cNvPr id="11" name="文本占位符 10"/>
          <p:cNvSpPr>
            <a:spLocks noGrp="1"/>
          </p:cNvSpPr>
          <p:nvPr>
            <p:ph type="body" idx="16390"/>
            <p:custDataLst>
              <p:tags r:id="rId11"/>
            </p:custDataLst>
          </p:nvPr>
        </p:nvSpPr>
        <p:spPr/>
        <p:txBody>
          <a:bodyPr/>
          <a:p>
            <a:r>
              <a:rPr lang="zh-CN" altLang="en-US">
                <a:sym typeface="+mn-ea"/>
              </a:rPr>
              <a:t>（</a:t>
            </a:r>
            <a:r>
              <a:rPr lang="zh-CN" altLang="en-US">
                <a:sym typeface="+mn-ea"/>
              </a:rPr>
              <a:t>六）</a:t>
            </a:r>
            <a:r>
              <a:rPr lang="zh-CN" altLang="en-US">
                <a:solidFill>
                  <a:schemeClr val="tx1"/>
                </a:solidFill>
              </a:rPr>
              <a:t>settings.py 文件</a:t>
            </a:r>
            <a:endParaRPr lang="zh-CN" altLang="en-US">
              <a:solidFill>
                <a:schemeClr val="tx1"/>
              </a:solidFill>
            </a:endParaRPr>
          </a:p>
        </p:txBody>
      </p:sp>
      <p:sp>
        <p:nvSpPr>
          <p:cNvPr id="12" name="文本占位符 11"/>
          <p:cNvSpPr>
            <a:spLocks noGrp="1"/>
          </p:cNvSpPr>
          <p:nvPr>
            <p:ph type="body" idx="16391"/>
            <p:custDataLst>
              <p:tags r:id="rId12"/>
            </p:custDataLst>
          </p:nvPr>
        </p:nvSpPr>
        <p:spPr/>
        <p:txBody>
          <a:bodyPr/>
          <a:p>
            <a:r>
              <a:rPr lang="zh-CN" altLang="en-US">
                <a:solidFill>
                  <a:schemeClr val="tx1"/>
                </a:solidFill>
              </a:rPr>
              <a:t>重要配置模块，包括 pipeline 启动及顺序、爬取频率、Headers 等配置</a:t>
            </a:r>
            <a:endParaRPr lang="zh-CN" altLang="en-US">
              <a:solidFill>
                <a:schemeClr val="tx1"/>
              </a:solidFill>
            </a:endParaRPr>
          </a:p>
        </p:txBody>
      </p:sp>
      <p:sp>
        <p:nvSpPr>
          <p:cNvPr id="13"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13"/>
    </p:custData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36855"/>
            <a:ext cx="10972800" cy="609600"/>
          </a:xfrm>
        </p:spPr>
        <p:txBody>
          <a:bodyPr/>
          <a:p>
            <a:r>
              <a:rPr lang="zh-CN" altLang="en-US">
                <a:solidFill>
                  <a:schemeClr val="tx1"/>
                </a:solidFill>
              </a:rPr>
              <a:t>示例：创建并启动 demo1 项目</a:t>
            </a:r>
            <a:endParaRPr lang="zh-CN" altLang="en-US">
              <a:solidFill>
                <a:schemeClr val="tx1"/>
              </a:solidFill>
            </a:endParaRPr>
          </a:p>
        </p:txBody>
      </p:sp>
      <p:pic>
        <p:nvPicPr>
          <p:cNvPr id="14" name="内容占位符 13" descr="3f8cb972-7bce-11f0-be4c-e24abb41595b"/>
          <p:cNvPicPr>
            <a:picLocks noChangeAspect="1"/>
          </p:cNvPicPr>
          <p:nvPr>
            <p:ph idx="16390"/>
            <p:custDataLst>
              <p:tags r:id="rId2"/>
            </p:custDataLst>
          </p:nvPr>
        </p:nvPicPr>
        <p:blipFill>
          <a:blip r:embed="rId3"/>
          <a:srcRect l="11290" r="11290"/>
          <a:stretch>
            <a:fillRect/>
          </a:stretch>
        </p:blipFill>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p:spPr>
      </p:pic>
      <p:sp>
        <p:nvSpPr>
          <p:cNvPr id="4" name="装饰  0"/>
          <p:cNvSpPr>
            <a:spLocks noGrp="1"/>
          </p:cNvSpPr>
          <p:nvPr>
            <p:ph type="body" idx="16391"/>
            <p:custDataLst>
              <p:tags r:id="rId4"/>
            </p:custDataLst>
          </p:nvPr>
        </p:nvSpPr>
        <p:spPr>
          <a:xfrm>
            <a:off x="803275" y="1520825"/>
            <a:ext cx="5961380" cy="4724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p:txBody>
          <a:bodyPr/>
          <a:p>
            <a:r>
              <a:rPr lang="en-US" altLang="zh-CN" sz="1800">
                <a:solidFill>
                  <a:schemeClr val="accent3"/>
                </a:solidFill>
              </a:rPr>
              <a:t>(1) </a:t>
            </a:r>
            <a:r>
              <a:rPr lang="zh-CN" altLang="en-US" sz="1800">
                <a:solidFill>
                  <a:schemeClr val="accent3"/>
                </a:solidFill>
              </a:rPr>
              <a:t>创建命令及项目结构展示</a:t>
            </a:r>
            <a:endParaRPr lang="zh-CN" altLang="en-US" sz="1800">
              <a:solidFill>
                <a:schemeClr val="accent3"/>
              </a:solidFill>
            </a:endParaRPr>
          </a:p>
        </p:txBody>
      </p:sp>
      <p:sp>
        <p:nvSpPr>
          <p:cNvPr id="6" name="文本占位符 5"/>
          <p:cNvSpPr>
            <a:spLocks noGrp="1"/>
          </p:cNvSpPr>
          <p:nvPr>
            <p:ph type="body" idx="16387"/>
            <p:custDataLst>
              <p:tags r:id="rId6"/>
            </p:custDataLst>
          </p:nvPr>
        </p:nvSpPr>
        <p:spPr>
          <a:xfrm>
            <a:off x="3726180" y="2743200"/>
            <a:ext cx="2280920" cy="914400"/>
          </a:xfrm>
        </p:spPr>
        <p:txBody>
          <a:bodyPr/>
          <a:p>
            <a:r>
              <a:rPr lang="en-US" altLang="zh-CN" sz="1800">
                <a:solidFill>
                  <a:schemeClr val="accent3"/>
                </a:solidFill>
              </a:rPr>
              <a:t>(2) </a:t>
            </a:r>
            <a:r>
              <a:rPr lang="zh-CN" altLang="en-US" sz="1800">
                <a:solidFill>
                  <a:schemeClr val="accent3"/>
                </a:solidFill>
              </a:rPr>
              <a:t>爬虫文件内容解析</a:t>
            </a:r>
            <a:endParaRPr lang="zh-CN" altLang="en-US" sz="1800">
              <a:solidFill>
                <a:schemeClr val="accent3"/>
              </a:solidFill>
            </a:endParaRPr>
          </a:p>
        </p:txBody>
      </p:sp>
      <p:sp>
        <p:nvSpPr>
          <p:cNvPr id="7" name="文本占位符 6"/>
          <p:cNvSpPr>
            <a:spLocks noGrp="1"/>
          </p:cNvSpPr>
          <p:nvPr>
            <p:ph type="body" idx="16388"/>
            <p:custDataLst>
              <p:tags r:id="rId7"/>
            </p:custDataLst>
          </p:nvPr>
        </p:nvSpPr>
        <p:spPr/>
        <p:txBody>
          <a:bodyPr/>
          <a:p>
            <a:r>
              <a:rPr lang="en-US" altLang="zh-CN" sz="1800">
                <a:solidFill>
                  <a:schemeClr val="accent3"/>
                </a:solidFill>
              </a:rPr>
              <a:t>(3)</a:t>
            </a:r>
            <a:r>
              <a:rPr lang="zh-CN" altLang="en-US" sz="1800">
                <a:solidFill>
                  <a:schemeClr val="accent3"/>
                </a:solidFill>
              </a:rPr>
              <a:t>启动效果及中间件介绍</a:t>
            </a:r>
            <a:endParaRPr lang="zh-CN" altLang="en-US" sz="1800">
              <a:solidFill>
                <a:schemeClr val="accent3"/>
              </a:solidFill>
            </a:endParaRPr>
          </a:p>
        </p:txBody>
      </p:sp>
      <p:sp>
        <p:nvSpPr>
          <p:cNvPr id="8" name="文本占位符 7"/>
          <p:cNvSpPr>
            <a:spLocks noGrp="1"/>
          </p:cNvSpPr>
          <p:nvPr>
            <p:ph type="body" idx="16389"/>
            <p:custDataLst>
              <p:tags r:id="rId8"/>
            </p:custDataLst>
          </p:nvPr>
        </p:nvSpPr>
        <p:spPr>
          <a:xfrm>
            <a:off x="3725545" y="4114800"/>
            <a:ext cx="2282190" cy="991870"/>
          </a:xfrm>
        </p:spPr>
        <p:txBody>
          <a:bodyPr>
            <a:noAutofit/>
          </a:bodyPr>
          <a:p>
            <a:r>
              <a:rPr lang="en-US" altLang="zh-CN" sz="1800">
                <a:solidFill>
                  <a:schemeClr val="accent3"/>
                </a:solidFill>
              </a:rPr>
              <a:t>(4) </a:t>
            </a:r>
            <a:r>
              <a:rPr lang="zh-CN" altLang="en-US" sz="1800">
                <a:solidFill>
                  <a:schemeClr val="accent3"/>
                </a:solidFill>
              </a:rPr>
              <a:t>脚本启动爬虫方法：创建 main.py 文件，使用 execute 方法</a:t>
            </a:r>
            <a:endParaRPr lang="zh-CN" altLang="en-US" sz="1800">
              <a:solidFill>
                <a:schemeClr val="accent3"/>
              </a:solidFill>
            </a:endParaRPr>
          </a:p>
        </p:txBody>
      </p:sp>
      <p:sp>
        <p:nvSpPr>
          <p:cNvPr id="9"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9"/>
    </p:custData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0640695" cy="548640"/>
          </a:xfrm>
        </p:spPr>
        <p:txBody>
          <a:bodyPr>
            <a:normAutofit fontScale="90000"/>
          </a:bodyPr>
          <a:p>
            <a:r>
              <a:rPr lang="zh-CN" altLang="en-US">
                <a:sym typeface="+mn-ea"/>
              </a:rPr>
              <a:t>示例：demo1 项目</a:t>
            </a:r>
            <a:r>
              <a:rPr lang="en-US" altLang="zh-CN">
                <a:sym typeface="+mn-ea"/>
              </a:rPr>
              <a:t>-</a:t>
            </a:r>
            <a:r>
              <a:rPr lang="zh-CN" altLang="en-US">
                <a:effectLst/>
                <a:sym typeface="+mn-ea"/>
              </a:rPr>
              <a:t>（</a:t>
            </a:r>
            <a:r>
              <a:rPr lang="en-US" altLang="zh-CN">
                <a:effectLst/>
                <a:sym typeface="+mn-ea"/>
              </a:rPr>
              <a:t> 1 </a:t>
            </a:r>
            <a:r>
              <a:rPr lang="zh-CN" altLang="en-US">
                <a:effectLst/>
                <a:sym typeface="+mn-ea"/>
              </a:rPr>
              <a:t>）创建爬虫命令。</a:t>
            </a:r>
            <a:endParaRPr lang="en-US" altLang="zh-CN">
              <a:solidFill>
                <a:schemeClr val="tx1"/>
              </a:solidFill>
              <a:sym typeface="+mn-ea"/>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
        <p:nvSpPr>
          <p:cNvPr id="6" name="文本占位符 3"/>
          <p:cNvSpPr>
            <a:spLocks noGrp="1"/>
          </p:cNvSpPr>
          <p:nvPr>
            <p:custDataLst>
              <p:tags r:id="rId2"/>
            </p:custDataLst>
          </p:nvPr>
        </p:nvSpPr>
        <p:spPr>
          <a:xfrm>
            <a:off x="690880" y="1334135"/>
            <a:ext cx="5224145" cy="3094990"/>
          </a:xfrm>
          <a:prstGeom prst="rect">
            <a:avLst/>
          </a:prstGeom>
          <a:noFill/>
          <a:ln w="12700" cmpd="sng">
            <a:noFill/>
            <a:prstDash val="solid"/>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5000"/>
              </a:lnSpc>
              <a:spcAft>
                <a:spcPct val="63000"/>
              </a:spcAft>
            </a:pPr>
            <a:r>
              <a:rPr lang="zh-CN" altLang="en-US" sz="1800">
                <a:solidFill>
                  <a:schemeClr val="tx1"/>
                </a:solidFill>
                <a:effectLst/>
              </a:rPr>
              <a:t>实现步骤如下：</a:t>
            </a:r>
            <a:endParaRPr lang="zh-CN" altLang="en-US" sz="1800">
              <a:solidFill>
                <a:schemeClr val="tx1"/>
              </a:solidFill>
              <a:effectLst/>
            </a:endParaRPr>
          </a:p>
          <a:p>
            <a:pPr>
              <a:lnSpc>
                <a:spcPct val="85000"/>
              </a:lnSpc>
              <a:spcAft>
                <a:spcPct val="63000"/>
              </a:spcAft>
            </a:pPr>
            <a:r>
              <a:rPr lang="zh-CN" altLang="en-US" sz="1800" b="1">
                <a:solidFill>
                  <a:schemeClr val="tx1"/>
                </a:solidFill>
                <a:effectLst/>
              </a:rPr>
              <a:t>（</a:t>
            </a:r>
            <a:r>
              <a:rPr lang="en-US" altLang="zh-CN" sz="1800" b="1">
                <a:solidFill>
                  <a:schemeClr val="tx1"/>
                </a:solidFill>
                <a:effectLst/>
              </a:rPr>
              <a:t> 1 </a:t>
            </a:r>
            <a:r>
              <a:rPr lang="zh-CN" altLang="en-US" sz="1800" b="1">
                <a:solidFill>
                  <a:schemeClr val="tx1"/>
                </a:solidFill>
                <a:effectLst/>
              </a:rPr>
              <a:t>）创建爬虫命令。</a:t>
            </a:r>
            <a:endParaRPr lang="zh-CN" altLang="en-US" sz="1800" b="1">
              <a:solidFill>
                <a:schemeClr val="tx1"/>
              </a:solidFill>
              <a:effectLst/>
            </a:endParaRPr>
          </a:p>
          <a:p>
            <a:pPr>
              <a:lnSpc>
                <a:spcPct val="85000"/>
              </a:lnSpc>
              <a:spcAft>
                <a:spcPct val="63000"/>
              </a:spcAft>
            </a:pPr>
            <a:r>
              <a:rPr lang="en-US" altLang="zh-CN" sz="1800">
                <a:solidFill>
                  <a:schemeClr val="tx1"/>
                </a:solidFill>
                <a:effectLst/>
              </a:rPr>
              <a:t>scrapy startproject demol</a:t>
            </a:r>
            <a:endParaRPr lang="en-US" altLang="zh-CN" sz="1800">
              <a:solidFill>
                <a:schemeClr val="tx1"/>
              </a:solidFill>
              <a:effectLst/>
            </a:endParaRPr>
          </a:p>
          <a:p>
            <a:pPr>
              <a:lnSpc>
                <a:spcPct val="85000"/>
              </a:lnSpc>
              <a:spcAft>
                <a:spcPct val="63000"/>
              </a:spcAft>
            </a:pPr>
            <a:r>
              <a:rPr lang="en-US" altLang="zh-CN" sz="1800">
                <a:solidFill>
                  <a:schemeClr val="tx1"/>
                </a:solidFill>
                <a:effectLst/>
              </a:rPr>
              <a:t>cd demol</a:t>
            </a:r>
            <a:endParaRPr lang="en-US" altLang="zh-CN" sz="1800">
              <a:solidFill>
                <a:schemeClr val="tx1"/>
              </a:solidFill>
              <a:effectLst/>
            </a:endParaRPr>
          </a:p>
          <a:p>
            <a:pPr>
              <a:lnSpc>
                <a:spcPct val="85000"/>
              </a:lnSpc>
              <a:spcAft>
                <a:spcPct val="63000"/>
              </a:spcAft>
            </a:pPr>
            <a:r>
              <a:rPr lang="en-US" altLang="zh-CN" sz="1800">
                <a:solidFill>
                  <a:schemeClr val="tx1"/>
                </a:solidFill>
                <a:effectLst/>
              </a:rPr>
              <a:t>scrapy genspider demol_spider baidu.com</a:t>
            </a:r>
            <a:endParaRPr lang="en-US" altLang="zh-CN" sz="1800">
              <a:solidFill>
                <a:schemeClr val="tx1"/>
              </a:solidFill>
              <a:effectLst/>
            </a:endParaRPr>
          </a:p>
          <a:p>
            <a:pPr>
              <a:lnSpc>
                <a:spcPct val="85000"/>
              </a:lnSpc>
              <a:spcAft>
                <a:spcPct val="63000"/>
              </a:spcAft>
            </a:pPr>
            <a:r>
              <a:rPr lang="zh-CN" altLang="en-US" sz="1800">
                <a:solidFill>
                  <a:schemeClr val="tx1"/>
                </a:solidFill>
                <a:effectLst/>
              </a:rPr>
              <a:t>创建爬虫项目的命令行代码和</a:t>
            </a:r>
            <a:r>
              <a:rPr lang="en-US" altLang="zh-CN" sz="1800">
                <a:solidFill>
                  <a:schemeClr val="tx1"/>
                </a:solidFill>
                <a:effectLst/>
              </a:rPr>
              <a:t> Scrapy </a:t>
            </a:r>
            <a:r>
              <a:rPr lang="zh-CN" altLang="en-US" sz="1800">
                <a:solidFill>
                  <a:schemeClr val="tx1"/>
                </a:solidFill>
                <a:effectLst/>
              </a:rPr>
              <a:t>爬虫项目结构分别如下图和</a:t>
            </a:r>
            <a:r>
              <a:rPr lang="zh-CN" altLang="en-US" sz="1800">
                <a:solidFill>
                  <a:schemeClr val="tx1"/>
                </a:solidFill>
                <a:effectLst/>
              </a:rPr>
              <a:t>右图</a:t>
            </a:r>
            <a:r>
              <a:rPr lang="en-US" altLang="zh-CN" sz="1800">
                <a:solidFill>
                  <a:schemeClr val="tx1"/>
                </a:solidFill>
                <a:effectLst/>
              </a:rPr>
              <a:t> </a:t>
            </a:r>
            <a:r>
              <a:rPr lang="zh-CN" altLang="en-US" sz="1800">
                <a:solidFill>
                  <a:schemeClr val="tx1"/>
                </a:solidFill>
                <a:effectLst/>
              </a:rPr>
              <a:t>所示。</a:t>
            </a:r>
            <a:endParaRPr lang="zh-CN" altLang="en-US" sz="1800">
              <a:solidFill>
                <a:schemeClr val="tx1"/>
              </a:solidFill>
              <a:effectLst/>
            </a:endParaRPr>
          </a:p>
          <a:p>
            <a:pPr>
              <a:spcAft>
                <a:spcPct val="63000"/>
              </a:spcAft>
            </a:pPr>
            <a:endParaRPr lang="zh-CN" altLang="en-US" sz="1800">
              <a:solidFill>
                <a:schemeClr val="tx1"/>
              </a:solidFill>
              <a:effectLst/>
            </a:endParaRPr>
          </a:p>
        </p:txBody>
      </p:sp>
      <p:pic>
        <p:nvPicPr>
          <p:cNvPr id="3" name="图片 2"/>
          <p:cNvPicPr>
            <a:picLocks noChangeAspect="1"/>
          </p:cNvPicPr>
          <p:nvPr/>
        </p:nvPicPr>
        <p:blipFill>
          <a:blip r:embed="rId3"/>
          <a:stretch>
            <a:fillRect/>
          </a:stretch>
        </p:blipFill>
        <p:spPr>
          <a:xfrm>
            <a:off x="7804150" y="1202055"/>
            <a:ext cx="1944370" cy="2891790"/>
          </a:xfrm>
          <a:prstGeom prst="rect">
            <a:avLst/>
          </a:prstGeom>
        </p:spPr>
      </p:pic>
      <p:pic>
        <p:nvPicPr>
          <p:cNvPr id="7" name="图片 6"/>
          <p:cNvPicPr>
            <a:picLocks noChangeAspect="1"/>
          </p:cNvPicPr>
          <p:nvPr/>
        </p:nvPicPr>
        <p:blipFill>
          <a:blip r:embed="rId4"/>
          <a:stretch>
            <a:fillRect/>
          </a:stretch>
        </p:blipFill>
        <p:spPr>
          <a:xfrm>
            <a:off x="554355" y="4264025"/>
            <a:ext cx="7389495" cy="1882775"/>
          </a:xfrm>
          <a:prstGeom prst="rect">
            <a:avLst/>
          </a:prstGeom>
        </p:spPr>
      </p:pic>
      <p:grpSp>
        <p:nvGrpSpPr>
          <p:cNvPr id="8" name="组合 7"/>
          <p:cNvGrpSpPr/>
          <p:nvPr/>
        </p:nvGrpSpPr>
        <p:grpSpPr>
          <a:xfrm>
            <a:off x="8027035" y="4897120"/>
            <a:ext cx="4098290" cy="680720"/>
            <a:chOff x="7225" y="5649"/>
            <a:chExt cx="4492" cy="1072"/>
          </a:xfrm>
        </p:grpSpPr>
        <p:sp>
          <p:nvSpPr>
            <p:cNvPr id="9" name="矩形 8"/>
            <p:cNvSpPr/>
            <p:nvPr/>
          </p:nvSpPr>
          <p:spPr>
            <a:xfrm>
              <a:off x="7225" y="5649"/>
              <a:ext cx="4492" cy="1072"/>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5" action="ppaction://hlinkfile"/>
                </a:rPr>
                <a:t>1. </a:t>
              </a:r>
              <a:r>
                <a:rPr lang="zh-CN" altLang="en-US" dirty="0">
                  <a:ln>
                    <a:noFill/>
                    <a:prstDash val="sysDot"/>
                  </a:ln>
                  <a:solidFill>
                    <a:schemeClr val="tx1">
                      <a:lumMod val="85000"/>
                      <a:lumOff val="15000"/>
                    </a:schemeClr>
                  </a:solidFill>
                  <a:latin typeface="+mn-ea"/>
                  <a:cs typeface="+mn-ea"/>
                  <a:sym typeface="+mn-ea"/>
                  <a:hlinkClick r:id="rId5" action="ppaction://hlinkfile"/>
                </a:rPr>
                <a:t>创建项目及爬虫文件（命令行执行）</a:t>
              </a:r>
              <a:r>
                <a:rPr lang="en-US" altLang="zh-CN" dirty="0">
                  <a:ln>
                    <a:noFill/>
                    <a:prstDash val="sysDot"/>
                  </a:ln>
                  <a:solidFill>
                    <a:schemeClr val="tx1">
                      <a:lumMod val="85000"/>
                      <a:lumOff val="15000"/>
                    </a:schemeClr>
                  </a:solidFill>
                  <a:latin typeface="+mn-ea"/>
                  <a:cs typeface="+mn-ea"/>
                  <a:sym typeface="+mn-ea"/>
                  <a:hlinkClick r:id="rId5"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10" name="图片 9" descr="曲线"/>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43" y="6107"/>
              <a:ext cx="614" cy="614"/>
            </a:xfrm>
            <a:prstGeom prst="rect">
              <a:avLst/>
            </a:prstGeom>
          </p:spPr>
        </p:pic>
      </p:grpSp>
    </p:spTree>
    <p:custDataLst>
      <p:tags r:id="rId8"/>
    </p:custData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0640695" cy="548640"/>
          </a:xfrm>
        </p:spPr>
        <p:txBody>
          <a:bodyPr>
            <a:normAutofit fontScale="90000"/>
          </a:bodyPr>
          <a:p>
            <a:r>
              <a:rPr lang="zh-CN" altLang="en-US">
                <a:sym typeface="+mn-ea"/>
              </a:rPr>
              <a:t>示例：demo1 项目</a:t>
            </a:r>
            <a:r>
              <a:rPr lang="en-US" altLang="zh-CN">
                <a:sym typeface="+mn-ea"/>
              </a:rPr>
              <a:t>-</a:t>
            </a:r>
            <a:r>
              <a:rPr lang="zh-CN" altLang="en-US">
                <a:sym typeface="+mn-ea"/>
              </a:rPr>
              <a:t>分析</a:t>
            </a:r>
            <a:r>
              <a:rPr lang="en-US" altLang="zh-CN">
                <a:sym typeface="+mn-ea"/>
              </a:rPr>
              <a:t> demo1_spider.py </a:t>
            </a:r>
            <a:r>
              <a:rPr lang="zh-CN" altLang="en-US">
                <a:sym typeface="+mn-ea"/>
              </a:rPr>
              <a:t>程序</a:t>
            </a:r>
            <a:endParaRPr lang="en-US" altLang="zh-CN">
              <a:solidFill>
                <a:schemeClr val="tx1"/>
              </a:solidFill>
              <a:sym typeface="+mn-ea"/>
            </a:endParaRPr>
          </a:p>
        </p:txBody>
      </p:sp>
      <p:sp>
        <p:nvSpPr>
          <p:cNvPr id="4" name="文本占位符 3"/>
          <p:cNvSpPr>
            <a:spLocks noGrp="1"/>
          </p:cNvSpPr>
          <p:nvPr>
            <p:ph type="body" idx="16386"/>
            <p:custDataLst>
              <p:tags r:id="rId2"/>
            </p:custDataLst>
          </p:nvPr>
        </p:nvSpPr>
        <p:spPr>
          <a:xfrm>
            <a:off x="5998845" y="1143000"/>
            <a:ext cx="6043295" cy="4932680"/>
          </a:xfrm>
          <a:ln>
            <a:solidFill>
              <a:srgbClr val="00B0F0"/>
            </a:solidFill>
          </a:ln>
        </p:spPr>
        <p:txBody>
          <a:bodyPr>
            <a:noAutofit/>
          </a:bodyPr>
          <a:p>
            <a:pPr>
              <a:lnSpc>
                <a:spcPct val="105000"/>
              </a:lnSpc>
              <a:spcAft>
                <a:spcPct val="63000"/>
              </a:spcAft>
            </a:pPr>
            <a:r>
              <a:rPr lang="zh-CN" altLang="en-US" sz="1800">
                <a:effectLst/>
                <a:sym typeface="+mn-ea"/>
              </a:rPr>
              <a:t>任何一个爬虫程序类都继承自</a:t>
            </a:r>
            <a:r>
              <a:rPr lang="en-US" altLang="zh-CN" sz="1800">
                <a:effectLst/>
                <a:sym typeface="+mn-ea"/>
              </a:rPr>
              <a:t> scrapy.Spider </a:t>
            </a:r>
            <a:r>
              <a:rPr lang="zh-CN" altLang="en-US" sz="1800">
                <a:effectLst/>
                <a:sym typeface="+mn-ea"/>
              </a:rPr>
              <a:t>类；任何一个爬虫程序都有一个名字，</a:t>
            </a:r>
            <a:r>
              <a:rPr lang="en-US" altLang="zh-CN" sz="1800">
                <a:effectLst/>
                <a:sym typeface="+mn-ea"/>
              </a:rPr>
              <a:t> </a:t>
            </a:r>
            <a:r>
              <a:rPr lang="zh-CN" altLang="en-US" sz="1800">
                <a:effectLst/>
                <a:sym typeface="+mn-ea"/>
              </a:rPr>
              <a:t>这个名字在整个爬虫项目中是唯一的，这里的爬虫程序命名为</a:t>
            </a:r>
            <a:r>
              <a:rPr lang="en-US" altLang="zh-CN" sz="1800">
                <a:effectLst/>
                <a:sym typeface="+mn-ea"/>
              </a:rPr>
              <a:t> demol_spider </a:t>
            </a:r>
            <a:r>
              <a:rPr lang="zh-CN" altLang="en-US" sz="1800">
                <a:effectLst/>
                <a:sym typeface="+mn-ea"/>
              </a:rPr>
              <a:t>。</a:t>
            </a:r>
            <a:r>
              <a:rPr lang="en-US" altLang="zh-CN" sz="1800">
                <a:effectLst/>
                <a:sym typeface="+mn-ea"/>
              </a:rPr>
              <a:t>allowed_  domains </a:t>
            </a:r>
            <a:r>
              <a:rPr lang="zh-CN" altLang="en-US" sz="1800">
                <a:effectLst/>
                <a:sym typeface="+mn-ea"/>
              </a:rPr>
              <a:t>是爬虫允许抓取的范围。</a:t>
            </a:r>
            <a:r>
              <a:rPr lang="en-US" altLang="zh-CN" sz="1800">
                <a:effectLst/>
                <a:sym typeface="+mn-ea"/>
              </a:rPr>
              <a:t>start_urls </a:t>
            </a:r>
            <a:r>
              <a:rPr lang="zh-CN" altLang="en-US" sz="1800">
                <a:effectLst/>
                <a:sym typeface="+mn-ea"/>
              </a:rPr>
              <a:t>是爬虫程序的入口地址。</a:t>
            </a:r>
            <a:endParaRPr lang="zh-CN" altLang="en-US" sz="1800">
              <a:solidFill>
                <a:schemeClr val="tx1"/>
              </a:solidFill>
              <a:effectLst/>
            </a:endParaRPr>
          </a:p>
          <a:p>
            <a:pPr>
              <a:lnSpc>
                <a:spcPct val="105000"/>
              </a:lnSpc>
              <a:spcAft>
                <a:spcPct val="63000"/>
              </a:spcAft>
            </a:pPr>
            <a:r>
              <a:rPr lang="zh-CN" altLang="en-US" sz="1800" b="1">
                <a:effectLst/>
                <a:sym typeface="+mn-ea"/>
              </a:rPr>
              <a:t>语句</a:t>
            </a:r>
            <a:r>
              <a:rPr lang="en-US" altLang="zh-CN" sz="1800" b="1">
                <a:effectLst/>
                <a:sym typeface="+mn-ea"/>
              </a:rPr>
              <a:t> 3</a:t>
            </a:r>
            <a:r>
              <a:rPr lang="zh-CN" altLang="en-US" sz="1800" b="1">
                <a:effectLst/>
                <a:sym typeface="+mn-ea"/>
              </a:rPr>
              <a:t>：</a:t>
            </a:r>
            <a:endParaRPr lang="zh-CN" altLang="en-US" sz="1800" b="1">
              <a:solidFill>
                <a:schemeClr val="tx1"/>
              </a:solidFill>
              <a:effectLst/>
            </a:endParaRPr>
          </a:p>
          <a:p>
            <a:pPr>
              <a:lnSpc>
                <a:spcPct val="105000"/>
              </a:lnSpc>
              <a:spcAft>
                <a:spcPct val="63000"/>
              </a:spcAft>
            </a:pPr>
            <a:r>
              <a:rPr lang="en-US" altLang="zh-CN" sz="1800">
                <a:effectLst/>
                <a:sym typeface="+mn-ea"/>
              </a:rPr>
              <a:t>def parse(self,response):</a:t>
            </a:r>
            <a:endParaRPr lang="en-US" altLang="zh-CN" sz="1800">
              <a:solidFill>
                <a:schemeClr val="tx1"/>
              </a:solidFill>
              <a:effectLst/>
            </a:endParaRPr>
          </a:p>
          <a:p>
            <a:pPr>
              <a:lnSpc>
                <a:spcPct val="105000"/>
              </a:lnSpc>
              <a:spcAft>
                <a:spcPct val="63000"/>
              </a:spcAft>
            </a:pPr>
            <a:r>
              <a:rPr lang="en-US" altLang="zh-CN" sz="1800">
                <a:effectLst/>
                <a:sym typeface="+mn-ea"/>
              </a:rPr>
              <a:t>pass</a:t>
            </a:r>
            <a:endParaRPr lang="en-US" altLang="zh-CN" sz="1800">
              <a:solidFill>
                <a:schemeClr val="tx1"/>
              </a:solidFill>
              <a:effectLst/>
            </a:endParaRPr>
          </a:p>
          <a:p>
            <a:pPr>
              <a:spcAft>
                <a:spcPct val="63000"/>
              </a:spcAft>
            </a:pPr>
            <a:r>
              <a:rPr lang="zh-CN" altLang="en-US" sz="1800">
                <a:effectLst/>
                <a:sym typeface="+mn-ea"/>
              </a:rPr>
              <a:t>回调函数</a:t>
            </a:r>
            <a:r>
              <a:rPr lang="en-US" altLang="zh-CN" sz="1800">
                <a:effectLst/>
                <a:sym typeface="+mn-ea"/>
              </a:rPr>
              <a:t> parse</a:t>
            </a:r>
            <a:r>
              <a:rPr lang="zh-CN" altLang="en-US" sz="1800">
                <a:effectLst/>
                <a:sym typeface="+mn-ea"/>
              </a:rPr>
              <a:t>（）包含一个</a:t>
            </a:r>
            <a:r>
              <a:rPr lang="en-US" altLang="zh-CN" sz="1800">
                <a:effectLst/>
                <a:sym typeface="+mn-ea"/>
              </a:rPr>
              <a:t> scrapy.Request </a:t>
            </a:r>
            <a:r>
              <a:rPr lang="zh-CN" altLang="en-US" sz="1800">
                <a:effectLst/>
                <a:sym typeface="+mn-ea"/>
              </a:rPr>
              <a:t>类的对象</a:t>
            </a:r>
            <a:r>
              <a:rPr lang="en-US" altLang="zh-CN" sz="1800">
                <a:effectLst/>
                <a:sym typeface="+mn-ea"/>
              </a:rPr>
              <a:t> response</a:t>
            </a:r>
            <a:r>
              <a:rPr lang="zh-CN" altLang="en-US" sz="1800">
                <a:effectLst/>
                <a:sym typeface="+mn-ea"/>
              </a:rPr>
              <a:t>，它包含网站响应的</a:t>
            </a:r>
            <a:r>
              <a:rPr lang="en-US" altLang="zh-CN" sz="1800">
                <a:effectLst/>
                <a:sym typeface="+mn-ea"/>
              </a:rPr>
              <a:t> </a:t>
            </a:r>
            <a:r>
              <a:rPr lang="zh-CN" altLang="en-US" sz="1800">
                <a:effectLst/>
                <a:sym typeface="+mn-ea"/>
              </a:rPr>
              <a:t>一切信息，例如</a:t>
            </a:r>
            <a:r>
              <a:rPr lang="en-US" altLang="zh-CN" sz="1800">
                <a:effectLst/>
                <a:sym typeface="+mn-ea"/>
              </a:rPr>
              <a:t> response.url </a:t>
            </a:r>
            <a:r>
              <a:rPr lang="zh-CN" altLang="en-US" sz="1800">
                <a:effectLst/>
                <a:sym typeface="+mn-ea"/>
              </a:rPr>
              <a:t>是网站的网址，</a:t>
            </a:r>
            <a:r>
              <a:rPr lang="en-US" altLang="zh-CN" sz="1800">
                <a:effectLst/>
                <a:sym typeface="+mn-ea"/>
              </a:rPr>
              <a:t>response.body </a:t>
            </a:r>
            <a:r>
              <a:rPr lang="zh-CN" altLang="en-US" sz="1800">
                <a:effectLst/>
                <a:sym typeface="+mn-ea"/>
              </a:rPr>
              <a:t>是网站响应的二进制数据，即</a:t>
            </a:r>
            <a:r>
              <a:rPr lang="en-US" altLang="zh-CN" sz="1800">
                <a:effectLst/>
                <a:sym typeface="+mn-ea"/>
              </a:rPr>
              <a:t> </a:t>
            </a:r>
            <a:r>
              <a:rPr lang="zh-CN" altLang="en-US" sz="1800">
                <a:effectLst/>
                <a:sym typeface="+mn-ea"/>
              </a:rPr>
              <a:t>网页的内容。该内容通过</a:t>
            </a:r>
            <a:r>
              <a:rPr lang="en-US" altLang="zh-CN" sz="1800">
                <a:effectLst/>
                <a:sym typeface="+mn-ea"/>
              </a:rPr>
              <a:t> decode</a:t>
            </a:r>
            <a:r>
              <a:rPr lang="zh-CN" altLang="en-US" sz="1800">
                <a:effectLst/>
                <a:sym typeface="+mn-ea"/>
              </a:rPr>
              <a:t>（）函数解码后变成字符串。</a:t>
            </a:r>
            <a:endParaRPr lang="zh-CN" altLang="en-US" sz="1800">
              <a:solidFill>
                <a:schemeClr val="tx1"/>
              </a:solidFill>
              <a:effectLst/>
              <a:sym typeface="+mn-ea"/>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
        <p:nvSpPr>
          <p:cNvPr id="6" name="文本占位符 3"/>
          <p:cNvSpPr>
            <a:spLocks noGrp="1"/>
          </p:cNvSpPr>
          <p:nvPr>
            <p:custDataLst>
              <p:tags r:id="rId3"/>
            </p:custDataLst>
          </p:nvPr>
        </p:nvSpPr>
        <p:spPr>
          <a:xfrm>
            <a:off x="690880" y="1143000"/>
            <a:ext cx="5161280" cy="4933315"/>
          </a:xfrm>
          <a:prstGeom prst="rect">
            <a:avLst/>
          </a:prstGeom>
          <a:noFill/>
          <a:ln w="12700" cmpd="sng">
            <a:solidFill>
              <a:srgbClr val="00B0F0"/>
            </a:solidFill>
            <a:prstDash val="solid"/>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63000"/>
              </a:spcAft>
            </a:pPr>
            <a:r>
              <a:rPr lang="zh-CN" altLang="en-US" b="1">
                <a:solidFill>
                  <a:schemeClr val="tx1"/>
                </a:solidFill>
                <a:effectLst/>
              </a:rPr>
              <a:t>语句</a:t>
            </a:r>
            <a:r>
              <a:rPr lang="en-US" altLang="zh-CN" b="1">
                <a:solidFill>
                  <a:schemeClr val="tx1"/>
                </a:solidFill>
                <a:effectLst/>
              </a:rPr>
              <a:t> 1</a:t>
            </a:r>
            <a:r>
              <a:rPr lang="zh-CN" altLang="en-US" b="1">
                <a:solidFill>
                  <a:schemeClr val="tx1"/>
                </a:solidFill>
                <a:effectLst/>
              </a:rPr>
              <a:t>：</a:t>
            </a:r>
            <a:endParaRPr lang="zh-CN" altLang="en-US" b="1">
              <a:solidFill>
                <a:schemeClr val="tx1"/>
              </a:solidFill>
              <a:effectLst/>
            </a:endParaRPr>
          </a:p>
          <a:p>
            <a:pPr>
              <a:spcAft>
                <a:spcPct val="63000"/>
              </a:spcAft>
            </a:pPr>
            <a:r>
              <a:rPr lang="en-US" altLang="zh-CN">
                <a:solidFill>
                  <a:schemeClr val="tx1"/>
                </a:solidFill>
                <a:effectLst/>
              </a:rPr>
              <a:t>import scrapy</a:t>
            </a:r>
            <a:endParaRPr lang="en-US" altLang="zh-CN">
              <a:solidFill>
                <a:schemeClr val="tx1"/>
              </a:solidFill>
              <a:effectLst/>
            </a:endParaRPr>
          </a:p>
          <a:p>
            <a:pPr>
              <a:spcAft>
                <a:spcPct val="63000"/>
              </a:spcAft>
            </a:pPr>
            <a:r>
              <a:rPr lang="zh-CN" altLang="en-US">
                <a:solidFill>
                  <a:schemeClr val="tx1"/>
                </a:solidFill>
                <a:effectLst/>
              </a:rPr>
              <a:t>该语句引入</a:t>
            </a:r>
            <a:r>
              <a:rPr lang="en-US" altLang="zh-CN">
                <a:solidFill>
                  <a:schemeClr val="tx1"/>
                </a:solidFill>
                <a:effectLst/>
              </a:rPr>
              <a:t> scrapy </a:t>
            </a:r>
            <a:r>
              <a:rPr lang="zh-CN" altLang="en-US">
                <a:solidFill>
                  <a:schemeClr val="tx1"/>
                </a:solidFill>
                <a:effectLst/>
              </a:rPr>
              <a:t>程序包，这个包中有一个请求对象</a:t>
            </a:r>
            <a:r>
              <a:rPr lang="en-US" altLang="zh-CN">
                <a:solidFill>
                  <a:schemeClr val="tx1"/>
                </a:solidFill>
                <a:effectLst/>
              </a:rPr>
              <a:t> Request </a:t>
            </a:r>
            <a:r>
              <a:rPr lang="zh-CN" altLang="en-US">
                <a:solidFill>
                  <a:schemeClr val="tx1"/>
                </a:solidFill>
                <a:effectLst/>
              </a:rPr>
              <a:t>类与一个响应对象</a:t>
            </a:r>
            <a:endParaRPr lang="en-US" altLang="zh-CN">
              <a:solidFill>
                <a:schemeClr val="tx1"/>
              </a:solidFill>
              <a:effectLst/>
            </a:endParaRPr>
          </a:p>
          <a:p>
            <a:pPr>
              <a:spcAft>
                <a:spcPct val="63000"/>
              </a:spcAft>
            </a:pPr>
            <a:r>
              <a:rPr lang="en-US" altLang="zh-CN">
                <a:solidFill>
                  <a:schemeClr val="tx1"/>
                </a:solidFill>
                <a:effectLst/>
              </a:rPr>
              <a:t>Response </a:t>
            </a:r>
            <a:r>
              <a:rPr lang="zh-CN" altLang="en-US">
                <a:solidFill>
                  <a:schemeClr val="tx1"/>
                </a:solidFill>
                <a:effectLst/>
              </a:rPr>
              <a:t>类。</a:t>
            </a:r>
            <a:endParaRPr lang="zh-CN" altLang="en-US">
              <a:solidFill>
                <a:schemeClr val="tx1"/>
              </a:solidFill>
              <a:effectLst/>
            </a:endParaRPr>
          </a:p>
          <a:p>
            <a:pPr>
              <a:spcAft>
                <a:spcPct val="63000"/>
              </a:spcAft>
            </a:pPr>
            <a:r>
              <a:rPr lang="zh-CN" altLang="en-US" b="1">
                <a:solidFill>
                  <a:schemeClr val="tx1"/>
                </a:solidFill>
                <a:effectLst/>
              </a:rPr>
              <a:t>语句</a:t>
            </a:r>
            <a:r>
              <a:rPr lang="en-US" altLang="zh-CN" b="1">
                <a:solidFill>
                  <a:schemeClr val="tx1"/>
                </a:solidFill>
                <a:effectLst/>
              </a:rPr>
              <a:t> 2</a:t>
            </a:r>
            <a:r>
              <a:rPr lang="zh-CN" altLang="en-US" b="1">
                <a:solidFill>
                  <a:schemeClr val="tx1"/>
                </a:solidFill>
                <a:effectLst/>
              </a:rPr>
              <a:t>：</a:t>
            </a:r>
            <a:endParaRPr lang="zh-CN" altLang="en-US" b="1">
              <a:solidFill>
                <a:schemeClr val="tx1"/>
              </a:solidFill>
              <a:effectLst/>
            </a:endParaRPr>
          </a:p>
          <a:p>
            <a:pPr>
              <a:spcAft>
                <a:spcPct val="63000"/>
              </a:spcAft>
            </a:pPr>
            <a:r>
              <a:rPr lang="en-US" altLang="zh-CN">
                <a:solidFill>
                  <a:schemeClr val="tx1"/>
                </a:solidFill>
                <a:effectLst/>
              </a:rPr>
              <a:t>class DemolSpiderSpider(scrapy.Spider):</a:t>
            </a:r>
            <a:endParaRPr lang="en-US" altLang="zh-CN">
              <a:solidFill>
                <a:schemeClr val="tx1"/>
              </a:solidFill>
              <a:effectLst/>
            </a:endParaRPr>
          </a:p>
          <a:p>
            <a:pPr>
              <a:spcAft>
                <a:spcPct val="63000"/>
              </a:spcAft>
            </a:pPr>
            <a:r>
              <a:rPr lang="en-US" altLang="zh-CN">
                <a:solidFill>
                  <a:schemeClr val="tx1"/>
                </a:solidFill>
                <a:effectLst/>
              </a:rPr>
              <a:t>name='demol_spider'</a:t>
            </a:r>
            <a:endParaRPr lang="en-US" altLang="zh-CN">
              <a:solidFill>
                <a:schemeClr val="tx1"/>
              </a:solidFill>
              <a:effectLst/>
            </a:endParaRPr>
          </a:p>
          <a:p>
            <a:pPr>
              <a:spcAft>
                <a:spcPct val="63000"/>
              </a:spcAft>
            </a:pPr>
            <a:r>
              <a:rPr lang="en-US" altLang="zh-CN">
                <a:solidFill>
                  <a:schemeClr val="tx1"/>
                </a:solidFill>
                <a:effectLst/>
              </a:rPr>
              <a:t>allowed_domains=['baidu.com']</a:t>
            </a:r>
            <a:endParaRPr lang="en-US" altLang="zh-CN">
              <a:solidFill>
                <a:schemeClr val="tx1"/>
              </a:solidFill>
              <a:effectLst/>
            </a:endParaRPr>
          </a:p>
          <a:p>
            <a:pPr>
              <a:spcAft>
                <a:spcPct val="63000"/>
              </a:spcAft>
            </a:pPr>
            <a:r>
              <a:rPr lang="en-US" altLang="zh-CN">
                <a:solidFill>
                  <a:schemeClr val="tx1"/>
                </a:solidFill>
                <a:effectLst/>
              </a:rPr>
              <a:t>start_urls=['https://www.baidu.com/']</a:t>
            </a:r>
            <a:endParaRPr lang="en-US" altLang="zh-CN">
              <a:solidFill>
                <a:schemeClr val="tx1"/>
              </a:solidFill>
              <a:effectLst/>
            </a:endParaRPr>
          </a:p>
        </p:txBody>
      </p:sp>
      <p:grpSp>
        <p:nvGrpSpPr>
          <p:cNvPr id="7" name="组合 6"/>
          <p:cNvGrpSpPr/>
          <p:nvPr/>
        </p:nvGrpSpPr>
        <p:grpSpPr>
          <a:xfrm>
            <a:off x="2668270" y="2958465"/>
            <a:ext cx="3115310" cy="690245"/>
            <a:chOff x="7225" y="5827"/>
            <a:chExt cx="4492" cy="1087"/>
          </a:xfrm>
        </p:grpSpPr>
        <p:sp>
          <p:nvSpPr>
            <p:cNvPr id="8" name="矩形 7"/>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4" action="ppaction://hlinkfile"/>
                </a:rPr>
                <a:t>2. demo1_spider.py</a:t>
              </a:r>
              <a:endParaRPr lang="en-US" altLang="zh-CN" dirty="0">
                <a:ln>
                  <a:noFill/>
                  <a:prstDash val="sysDot"/>
                </a:ln>
                <a:solidFill>
                  <a:schemeClr val="tx1">
                    <a:lumMod val="85000"/>
                    <a:lumOff val="15000"/>
                  </a:schemeClr>
                </a:solidFill>
                <a:latin typeface="+mn-ea"/>
                <a:cs typeface="+mn-ea"/>
                <a:sym typeface="+mn-ea"/>
              </a:endParaRPr>
            </a:p>
          </p:txBody>
        </p:sp>
        <p:pic>
          <p:nvPicPr>
            <p:cNvPr id="9" name="图片 8"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66" y="5827"/>
              <a:ext cx="614" cy="614"/>
            </a:xfrm>
            <a:prstGeom prst="rect">
              <a:avLst/>
            </a:prstGeom>
          </p:spPr>
        </p:pic>
      </p:grpSp>
    </p:spTree>
    <p:custDataLst>
      <p:tags r:id="rId7"/>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0640695" cy="548640"/>
          </a:xfrm>
        </p:spPr>
        <p:txBody>
          <a:bodyPr>
            <a:normAutofit fontScale="90000"/>
          </a:bodyPr>
          <a:p>
            <a:r>
              <a:rPr lang="zh-CN" altLang="en-US">
                <a:sym typeface="+mn-ea"/>
              </a:rPr>
              <a:t>示例：demo1 项目</a:t>
            </a:r>
            <a:r>
              <a:rPr lang="en-US" altLang="zh-CN">
                <a:sym typeface="+mn-ea"/>
              </a:rPr>
              <a:t>-</a:t>
            </a:r>
            <a:r>
              <a:rPr lang="zh-CN" altLang="en-US">
                <a:sym typeface="+mn-ea"/>
              </a:rPr>
              <a:t>（</a:t>
            </a:r>
            <a:r>
              <a:rPr lang="en-US" altLang="zh-CN">
                <a:sym typeface="+mn-ea"/>
              </a:rPr>
              <a:t>2</a:t>
            </a:r>
            <a:r>
              <a:rPr lang="zh-CN" altLang="en-US">
                <a:sym typeface="+mn-ea"/>
              </a:rPr>
              <a:t>）启动爬虫项目。</a:t>
            </a:r>
            <a:endParaRPr lang="en-US" altLang="zh-CN">
              <a:solidFill>
                <a:schemeClr val="tx1"/>
              </a:solidFill>
              <a:sym typeface="+mn-ea"/>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
        <p:nvSpPr>
          <p:cNvPr id="6" name="文本占位符 3"/>
          <p:cNvSpPr>
            <a:spLocks noGrp="1"/>
          </p:cNvSpPr>
          <p:nvPr>
            <p:custDataLst>
              <p:tags r:id="rId2"/>
            </p:custDataLst>
          </p:nvPr>
        </p:nvSpPr>
        <p:spPr>
          <a:xfrm>
            <a:off x="690880" y="1143000"/>
            <a:ext cx="1461135" cy="3683000"/>
          </a:xfrm>
          <a:prstGeom prst="rect">
            <a:avLst/>
          </a:prstGeom>
          <a:noFill/>
          <a:ln w="12700" cmpd="sng">
            <a:solidFill>
              <a:srgbClr val="00B0F0"/>
            </a:solidFill>
            <a:prstDash val="solid"/>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63000"/>
              </a:spcAft>
            </a:pPr>
            <a:r>
              <a:rPr lang="zh-CN" altLang="en-US" sz="1400" b="1" u="sng">
                <a:solidFill>
                  <a:schemeClr val="tx1"/>
                </a:solidFill>
              </a:rPr>
              <a:t>执行命令</a:t>
            </a:r>
            <a:r>
              <a:rPr lang="en-US" altLang="zh-CN" sz="1400" b="1" u="sng">
                <a:solidFill>
                  <a:schemeClr val="tx1"/>
                </a:solidFill>
              </a:rPr>
              <a:t> scrapy crawl demol_spider</a:t>
            </a:r>
            <a:r>
              <a:rPr lang="zh-CN" altLang="en-US" sz="1400" b="1" u="sng">
                <a:solidFill>
                  <a:schemeClr val="tx1"/>
                </a:solidFill>
              </a:rPr>
              <a:t>，</a:t>
            </a:r>
            <a:r>
              <a:rPr lang="zh-CN" altLang="en-US" sz="1400">
                <a:solidFill>
                  <a:schemeClr val="tx1"/>
                </a:solidFill>
              </a:rPr>
              <a:t>启动后的效果如</a:t>
            </a:r>
            <a:r>
              <a:rPr lang="zh-CN" altLang="en-US" sz="1400">
                <a:solidFill>
                  <a:schemeClr val="tx1"/>
                </a:solidFill>
              </a:rPr>
              <a:t>右图</a:t>
            </a:r>
            <a:r>
              <a:rPr lang="en-US" altLang="zh-CN" sz="1400">
                <a:solidFill>
                  <a:schemeClr val="tx1"/>
                </a:solidFill>
              </a:rPr>
              <a:t> </a:t>
            </a:r>
            <a:endParaRPr lang="zh-CN" altLang="en-US" sz="1400">
              <a:solidFill>
                <a:schemeClr val="tx1"/>
              </a:solidFill>
            </a:endParaRPr>
          </a:p>
          <a:p>
            <a:pPr>
              <a:spcAft>
                <a:spcPct val="63000"/>
              </a:spcAft>
            </a:pPr>
            <a:r>
              <a:rPr lang="zh-CN" altLang="en-US" sz="1400">
                <a:solidFill>
                  <a:schemeClr val="tx1"/>
                </a:solidFill>
              </a:rPr>
              <a:t>图</a:t>
            </a:r>
            <a:r>
              <a:rPr lang="zh-CN" altLang="en-US" sz="1400">
                <a:solidFill>
                  <a:schemeClr val="tx1"/>
                </a:solidFill>
              </a:rPr>
              <a:t>中所展示的是爬虫启动后被启动的中间件。在开发爬虫过程中可以停用中间</a:t>
            </a:r>
            <a:r>
              <a:rPr lang="en-US" altLang="zh-CN" sz="1400">
                <a:solidFill>
                  <a:schemeClr val="tx1"/>
                </a:solidFill>
              </a:rPr>
              <a:t> </a:t>
            </a:r>
            <a:r>
              <a:rPr lang="zh-CN" altLang="en-US" sz="1400">
                <a:solidFill>
                  <a:schemeClr val="tx1"/>
                </a:solidFill>
              </a:rPr>
              <a:t>件、重写中间件或编写自定义中间件。</a:t>
            </a:r>
            <a:endParaRPr lang="zh-CN" altLang="en-US" sz="1400">
              <a:solidFill>
                <a:schemeClr val="tx1"/>
              </a:solidFill>
            </a:endParaRPr>
          </a:p>
        </p:txBody>
      </p:sp>
      <p:pic>
        <p:nvPicPr>
          <p:cNvPr id="3" name="图片 2"/>
          <p:cNvPicPr>
            <a:picLocks noChangeAspect="1"/>
          </p:cNvPicPr>
          <p:nvPr/>
        </p:nvPicPr>
        <p:blipFill>
          <a:blip r:embed="rId3"/>
          <a:stretch>
            <a:fillRect/>
          </a:stretch>
        </p:blipFill>
        <p:spPr>
          <a:xfrm>
            <a:off x="2351405" y="1008380"/>
            <a:ext cx="8966835" cy="5388610"/>
          </a:xfrm>
          <a:prstGeom prst="rect">
            <a:avLst/>
          </a:prstGeom>
        </p:spPr>
      </p:pic>
    </p:spTree>
    <p:custDataLst>
      <p:tags r:id="rId4"/>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0640695" cy="548640"/>
          </a:xfrm>
        </p:spPr>
        <p:txBody>
          <a:bodyPr>
            <a:normAutofit fontScale="90000"/>
          </a:bodyPr>
          <a:p>
            <a:r>
              <a:rPr lang="zh-CN" altLang="en-US">
                <a:sym typeface="+mn-ea"/>
              </a:rPr>
              <a:t>示例：demo1 项目</a:t>
            </a:r>
            <a:r>
              <a:rPr lang="en-US" altLang="zh-CN">
                <a:sym typeface="+mn-ea"/>
              </a:rPr>
              <a:t>-</a:t>
            </a:r>
            <a:r>
              <a:rPr lang="zh-CN" altLang="en-US">
                <a:sym typeface="+mn-ea"/>
              </a:rPr>
              <a:t>其余说明</a:t>
            </a:r>
            <a:r>
              <a:rPr lang="en-US" altLang="zh-CN">
                <a:sym typeface="+mn-ea"/>
              </a:rPr>
              <a:t> </a:t>
            </a:r>
            <a:endParaRPr lang="en-US" altLang="zh-CN">
              <a:sym typeface="+mn-ea"/>
            </a:endParaRPr>
          </a:p>
        </p:txBody>
      </p:sp>
      <p:sp>
        <p:nvSpPr>
          <p:cNvPr id="4" name="文本占位符 3"/>
          <p:cNvSpPr>
            <a:spLocks noGrp="1"/>
          </p:cNvSpPr>
          <p:nvPr>
            <p:ph type="body" idx="16386"/>
            <p:custDataLst>
              <p:tags r:id="rId2"/>
            </p:custDataLst>
          </p:nvPr>
        </p:nvSpPr>
        <p:spPr>
          <a:xfrm>
            <a:off x="609600" y="1076960"/>
            <a:ext cx="11432540" cy="5168900"/>
          </a:xfrm>
          <a:ln>
            <a:noFill/>
          </a:ln>
        </p:spPr>
        <p:txBody>
          <a:bodyPr>
            <a:noAutofit/>
          </a:bodyPr>
          <a:p>
            <a:pPr>
              <a:lnSpc>
                <a:spcPct val="105000"/>
              </a:lnSpc>
              <a:spcAft>
                <a:spcPct val="63000"/>
              </a:spcAft>
            </a:pPr>
            <a:r>
              <a:rPr lang="en-US" altLang="zh-CN" sz="1400">
                <a:solidFill>
                  <a:schemeClr val="tx1"/>
                </a:solidFill>
                <a:effectLst/>
                <a:sym typeface="+mn-ea"/>
              </a:rPr>
              <a:t>Scrapy </a:t>
            </a:r>
            <a:r>
              <a:rPr lang="zh-CN" altLang="en-US" sz="1400">
                <a:solidFill>
                  <a:schemeClr val="tx1"/>
                </a:solidFill>
                <a:effectLst/>
                <a:sym typeface="+mn-ea"/>
              </a:rPr>
              <a:t>爬虫项目与普通的</a:t>
            </a:r>
            <a:r>
              <a:rPr lang="en-US" altLang="zh-CN" sz="1400">
                <a:solidFill>
                  <a:schemeClr val="tx1"/>
                </a:solidFill>
                <a:effectLst/>
                <a:sym typeface="+mn-ea"/>
              </a:rPr>
              <a:t> Python </a:t>
            </a:r>
            <a:r>
              <a:rPr lang="zh-CN" altLang="en-US" sz="1400">
                <a:solidFill>
                  <a:schemeClr val="tx1"/>
                </a:solidFill>
                <a:effectLst/>
                <a:sym typeface="+mn-ea"/>
              </a:rPr>
              <a:t>项目不同，它是通过命令来启动的。使用命令来启动</a:t>
            </a:r>
            <a:r>
              <a:rPr lang="en-US" altLang="zh-CN" sz="1400">
                <a:solidFill>
                  <a:schemeClr val="tx1"/>
                </a:solidFill>
                <a:effectLst/>
                <a:sym typeface="+mn-ea"/>
              </a:rPr>
              <a:t> Scrapy </a:t>
            </a:r>
            <a:r>
              <a:rPr lang="zh-CN" altLang="en-US" sz="1400">
                <a:solidFill>
                  <a:schemeClr val="tx1"/>
                </a:solidFill>
                <a:effectLst/>
                <a:sym typeface="+mn-ea"/>
              </a:rPr>
              <a:t>爬虫项目意味着在开发过程中无法在</a:t>
            </a:r>
            <a:r>
              <a:rPr lang="en-US" altLang="zh-CN" sz="1400">
                <a:solidFill>
                  <a:schemeClr val="tx1"/>
                </a:solidFill>
                <a:effectLst/>
                <a:sym typeface="+mn-ea"/>
              </a:rPr>
              <a:t> Visual Studio Code </a:t>
            </a:r>
            <a:r>
              <a:rPr lang="zh-CN" altLang="en-US" sz="1400">
                <a:solidFill>
                  <a:schemeClr val="tx1"/>
                </a:solidFill>
                <a:effectLst/>
                <a:sym typeface="+mn-ea"/>
              </a:rPr>
              <a:t>中直接使用调试功</a:t>
            </a:r>
            <a:r>
              <a:rPr lang="en-US" altLang="zh-CN" sz="1400">
                <a:solidFill>
                  <a:schemeClr val="tx1"/>
                </a:solidFill>
                <a:effectLst/>
                <a:sym typeface="+mn-ea"/>
              </a:rPr>
              <a:t> </a:t>
            </a:r>
            <a:r>
              <a:rPr lang="zh-CN" altLang="en-US" sz="1400">
                <a:solidFill>
                  <a:schemeClr val="tx1"/>
                </a:solidFill>
                <a:effectLst/>
                <a:sym typeface="+mn-ea"/>
              </a:rPr>
              <a:t>能来给项目设置断点，以及进行</a:t>
            </a:r>
            <a:r>
              <a:rPr lang="en-US" altLang="zh-CN" sz="1400">
                <a:solidFill>
                  <a:schemeClr val="tx1"/>
                </a:solidFill>
                <a:effectLst/>
                <a:sym typeface="+mn-ea"/>
              </a:rPr>
              <a:t> Debug </a:t>
            </a:r>
            <a:r>
              <a:rPr lang="zh-CN" altLang="en-US" sz="1400">
                <a:solidFill>
                  <a:schemeClr val="tx1"/>
                </a:solidFill>
                <a:effectLst/>
                <a:sym typeface="+mn-ea"/>
              </a:rPr>
              <a:t>调试，这会给开发造成很大的不便。解决这个</a:t>
            </a:r>
            <a:r>
              <a:rPr lang="en-US" altLang="zh-CN" sz="1400">
                <a:solidFill>
                  <a:schemeClr val="tx1"/>
                </a:solidFill>
                <a:effectLst/>
                <a:sym typeface="+mn-ea"/>
              </a:rPr>
              <a:t> </a:t>
            </a:r>
            <a:r>
              <a:rPr lang="zh-CN" altLang="en-US" sz="1400">
                <a:solidFill>
                  <a:schemeClr val="tx1"/>
                </a:solidFill>
                <a:effectLst/>
                <a:sym typeface="+mn-ea"/>
              </a:rPr>
              <a:t>问题的方法就是在爬虫工程中添加一个启动脚本来代替直接使用命令启动爬虫，然后在</a:t>
            </a:r>
            <a:r>
              <a:rPr lang="en-US" altLang="zh-CN" sz="1400">
                <a:solidFill>
                  <a:schemeClr val="tx1"/>
                </a:solidFill>
                <a:effectLst/>
                <a:sym typeface="+mn-ea"/>
              </a:rPr>
              <a:t> Visual Studio Code </a:t>
            </a:r>
            <a:r>
              <a:rPr lang="zh-CN" altLang="en-US" sz="1400">
                <a:solidFill>
                  <a:schemeClr val="tx1"/>
                </a:solidFill>
                <a:effectLst/>
                <a:sym typeface="+mn-ea"/>
              </a:rPr>
              <a:t>中可以以这个脚本为入口启动爬虫，使设置在爬虫中的断点生效。</a:t>
            </a:r>
            <a:endParaRPr lang="zh-CN" altLang="en-US" sz="1400">
              <a:solidFill>
                <a:schemeClr val="tx1"/>
              </a:solidFill>
              <a:effectLst/>
              <a:sym typeface="+mn-ea"/>
            </a:endParaRPr>
          </a:p>
          <a:p>
            <a:pPr>
              <a:lnSpc>
                <a:spcPct val="105000"/>
              </a:lnSpc>
              <a:spcAft>
                <a:spcPct val="63000"/>
              </a:spcAft>
            </a:pPr>
            <a:r>
              <a:rPr lang="zh-CN" altLang="en-US" sz="1400">
                <a:solidFill>
                  <a:schemeClr val="tx1"/>
                </a:solidFill>
                <a:effectLst/>
                <a:sym typeface="+mn-ea"/>
              </a:rPr>
              <a:t>使用脚本启动爬虫的方式具体到技术细节上有两种选择：一是选择使用执行命令行</a:t>
            </a:r>
            <a:r>
              <a:rPr lang="en-US" altLang="zh-CN" sz="1400">
                <a:solidFill>
                  <a:schemeClr val="tx1"/>
                </a:solidFill>
                <a:effectLst/>
                <a:sym typeface="+mn-ea"/>
              </a:rPr>
              <a:t> </a:t>
            </a:r>
            <a:r>
              <a:rPr lang="zh-CN" altLang="en-US" sz="1400">
                <a:solidFill>
                  <a:schemeClr val="tx1"/>
                </a:solidFill>
                <a:effectLst/>
                <a:sym typeface="+mn-ea"/>
              </a:rPr>
              <a:t>的方式启动爬虫；二是使用调用框架</a:t>
            </a:r>
            <a:r>
              <a:rPr lang="en-US" altLang="zh-CN" sz="1400">
                <a:solidFill>
                  <a:schemeClr val="tx1"/>
                </a:solidFill>
                <a:effectLst/>
                <a:sym typeface="+mn-ea"/>
              </a:rPr>
              <a:t> API </a:t>
            </a:r>
            <a:r>
              <a:rPr lang="zh-CN" altLang="en-US" sz="1400">
                <a:solidFill>
                  <a:schemeClr val="tx1"/>
                </a:solidFill>
                <a:effectLst/>
                <a:sym typeface="+mn-ea"/>
              </a:rPr>
              <a:t>的方式启动爬虫。</a:t>
            </a:r>
            <a:endParaRPr lang="zh-CN" altLang="en-US" sz="1400">
              <a:solidFill>
                <a:schemeClr val="tx1"/>
              </a:solidFill>
              <a:effectLst/>
              <a:sym typeface="+mn-ea"/>
            </a:endParaRPr>
          </a:p>
          <a:p>
            <a:pPr>
              <a:lnSpc>
                <a:spcPct val="105000"/>
              </a:lnSpc>
              <a:spcAft>
                <a:spcPct val="63000"/>
              </a:spcAft>
            </a:pPr>
            <a:r>
              <a:rPr lang="zh-CN" altLang="en-US" sz="1400">
                <a:solidFill>
                  <a:schemeClr val="tx1"/>
                </a:solidFill>
                <a:effectLst/>
                <a:sym typeface="+mn-ea"/>
              </a:rPr>
              <a:t>在脚本中使用执行命令行的方式启动爬虫实现步骤如下。</a:t>
            </a:r>
            <a:endParaRPr lang="zh-CN" altLang="en-US" sz="1400">
              <a:solidFill>
                <a:schemeClr val="tx1"/>
              </a:solidFill>
              <a:effectLst/>
              <a:sym typeface="+mn-ea"/>
            </a:endParaRPr>
          </a:p>
          <a:p>
            <a:pPr>
              <a:lnSpc>
                <a:spcPct val="105000"/>
              </a:lnSpc>
              <a:spcAft>
                <a:spcPct val="63000"/>
              </a:spcAft>
            </a:pPr>
            <a:r>
              <a:rPr lang="en-US" altLang="en-US" sz="1400" b="1">
                <a:solidFill>
                  <a:schemeClr val="tx1"/>
                </a:solidFill>
                <a:effectLst/>
                <a:sym typeface="+mn-ea"/>
              </a:rPr>
              <a:t>①</a:t>
            </a:r>
            <a:r>
              <a:rPr lang="zh-CN" altLang="en-US" sz="1400" b="1">
                <a:solidFill>
                  <a:schemeClr val="tx1"/>
                </a:solidFill>
                <a:effectLst/>
                <a:sym typeface="+mn-ea"/>
              </a:rPr>
              <a:t>在爬虫项目根目录下创建脚本文件</a:t>
            </a:r>
            <a:r>
              <a:rPr lang="en-US" altLang="zh-CN" sz="1400" b="1">
                <a:solidFill>
                  <a:schemeClr val="tx1"/>
                </a:solidFill>
                <a:effectLst/>
                <a:sym typeface="+mn-ea"/>
              </a:rPr>
              <a:t> main.py </a:t>
            </a:r>
            <a:r>
              <a:rPr lang="zh-CN" altLang="en-US" sz="1400" b="1">
                <a:solidFill>
                  <a:schemeClr val="tx1"/>
                </a:solidFill>
                <a:effectLst/>
                <a:sym typeface="+mn-ea"/>
              </a:rPr>
              <a:t>；</a:t>
            </a:r>
            <a:endParaRPr lang="zh-CN" altLang="en-US" sz="1400" b="1">
              <a:solidFill>
                <a:schemeClr val="tx1"/>
              </a:solidFill>
              <a:effectLst/>
              <a:sym typeface="+mn-ea"/>
            </a:endParaRPr>
          </a:p>
          <a:p>
            <a:pPr>
              <a:lnSpc>
                <a:spcPct val="105000"/>
              </a:lnSpc>
              <a:spcAft>
                <a:spcPct val="63000"/>
              </a:spcAft>
            </a:pPr>
            <a:r>
              <a:rPr lang="en-US" altLang="en-US" sz="1400" b="1">
                <a:solidFill>
                  <a:schemeClr val="tx1"/>
                </a:solidFill>
                <a:effectLst/>
                <a:sym typeface="+mn-ea"/>
              </a:rPr>
              <a:t>②</a:t>
            </a:r>
            <a:r>
              <a:rPr lang="zh-CN" altLang="en-US" sz="1400" b="1">
                <a:solidFill>
                  <a:schemeClr val="tx1"/>
                </a:solidFill>
                <a:effectLst/>
                <a:sym typeface="+mn-ea"/>
              </a:rPr>
              <a:t>在</a:t>
            </a:r>
            <a:r>
              <a:rPr lang="en-US" altLang="zh-CN" sz="1400" b="1">
                <a:solidFill>
                  <a:schemeClr val="tx1"/>
                </a:solidFill>
                <a:effectLst/>
                <a:sym typeface="+mn-ea"/>
              </a:rPr>
              <a:t> main.py </a:t>
            </a:r>
            <a:r>
              <a:rPr lang="zh-CN" altLang="en-US" sz="1400" b="1">
                <a:solidFill>
                  <a:schemeClr val="tx1"/>
                </a:solidFill>
                <a:effectLst/>
                <a:sym typeface="+mn-ea"/>
              </a:rPr>
              <a:t>文件中，添加执行启动爬虫的命名代码；</a:t>
            </a:r>
            <a:endParaRPr lang="zh-CN" altLang="en-US" sz="1400" b="1">
              <a:solidFill>
                <a:schemeClr val="tx1"/>
              </a:solidFill>
              <a:effectLst/>
              <a:sym typeface="+mn-ea"/>
            </a:endParaRPr>
          </a:p>
          <a:p>
            <a:pPr>
              <a:lnSpc>
                <a:spcPct val="105000"/>
              </a:lnSpc>
              <a:spcAft>
                <a:spcPct val="63000"/>
              </a:spcAft>
            </a:pPr>
            <a:r>
              <a:rPr lang="en-US" altLang="en-US" sz="1400" b="1">
                <a:solidFill>
                  <a:schemeClr val="tx1"/>
                </a:solidFill>
                <a:effectLst/>
                <a:sym typeface="+mn-ea"/>
              </a:rPr>
              <a:t>③</a:t>
            </a:r>
            <a:r>
              <a:rPr lang="zh-CN" altLang="en-US" sz="1400" b="1">
                <a:solidFill>
                  <a:schemeClr val="tx1"/>
                </a:solidFill>
                <a:effectLst/>
                <a:sym typeface="+mn-ea"/>
              </a:rPr>
              <a:t>使用</a:t>
            </a:r>
            <a:r>
              <a:rPr lang="en-US" altLang="zh-CN" sz="1400" b="1">
                <a:solidFill>
                  <a:schemeClr val="tx1"/>
                </a:solidFill>
                <a:effectLst/>
                <a:sym typeface="+mn-ea"/>
              </a:rPr>
              <a:t> run </a:t>
            </a:r>
            <a:r>
              <a:rPr lang="zh-CN" altLang="en-US" sz="1400" b="1">
                <a:solidFill>
                  <a:schemeClr val="tx1"/>
                </a:solidFill>
                <a:effectLst/>
                <a:sym typeface="+mn-ea"/>
              </a:rPr>
              <a:t>或者</a:t>
            </a:r>
            <a:r>
              <a:rPr lang="en-US" altLang="zh-CN" sz="1400" b="1">
                <a:solidFill>
                  <a:schemeClr val="tx1"/>
                </a:solidFill>
                <a:effectLst/>
                <a:sym typeface="+mn-ea"/>
              </a:rPr>
              <a:t> debug </a:t>
            </a:r>
            <a:r>
              <a:rPr lang="zh-CN" altLang="en-US" sz="1400" b="1">
                <a:solidFill>
                  <a:schemeClr val="tx1"/>
                </a:solidFill>
                <a:effectLst/>
                <a:sym typeface="+mn-ea"/>
              </a:rPr>
              <a:t>命令执行</a:t>
            </a:r>
            <a:r>
              <a:rPr lang="en-US" altLang="zh-CN" sz="1400" b="1">
                <a:solidFill>
                  <a:schemeClr val="tx1"/>
                </a:solidFill>
                <a:effectLst/>
                <a:sym typeface="+mn-ea"/>
              </a:rPr>
              <a:t> main.py </a:t>
            </a:r>
            <a:r>
              <a:rPr lang="zh-CN" altLang="en-US" sz="1400" b="1">
                <a:solidFill>
                  <a:schemeClr val="tx1"/>
                </a:solidFill>
                <a:effectLst/>
                <a:sym typeface="+mn-ea"/>
              </a:rPr>
              <a:t>文件就可以启动爬虫。</a:t>
            </a:r>
            <a:endParaRPr lang="zh-CN" altLang="en-US" sz="1400" b="1">
              <a:solidFill>
                <a:schemeClr val="tx1"/>
              </a:solidFill>
              <a:effectLst/>
              <a:sym typeface="+mn-ea"/>
            </a:endParaRPr>
          </a:p>
          <a:p>
            <a:pPr>
              <a:lnSpc>
                <a:spcPct val="105000"/>
              </a:lnSpc>
              <a:spcAft>
                <a:spcPct val="63000"/>
              </a:spcAft>
            </a:pPr>
            <a:r>
              <a:rPr lang="zh-CN" altLang="en-US" sz="1400">
                <a:solidFill>
                  <a:schemeClr val="tx1"/>
                </a:solidFill>
                <a:effectLst/>
                <a:sym typeface="+mn-ea"/>
              </a:rPr>
              <a:t>使用到的关键代码为：</a:t>
            </a:r>
            <a:endParaRPr lang="zh-CN" altLang="en-US" sz="1400">
              <a:solidFill>
                <a:schemeClr val="tx1"/>
              </a:solidFill>
              <a:effectLst/>
              <a:sym typeface="+mn-ea"/>
            </a:endParaRPr>
          </a:p>
          <a:p>
            <a:pPr>
              <a:lnSpc>
                <a:spcPct val="105000"/>
              </a:lnSpc>
              <a:spcAft>
                <a:spcPct val="63000"/>
              </a:spcAft>
            </a:pPr>
            <a:r>
              <a:rPr lang="en-US" altLang="zh-CN" sz="1400">
                <a:solidFill>
                  <a:schemeClr val="tx1"/>
                </a:solidFill>
                <a:effectLst/>
                <a:sym typeface="+mn-ea"/>
              </a:rPr>
              <a:t>from scrapy.cmdline import execute</a:t>
            </a:r>
            <a:endParaRPr lang="en-US" altLang="zh-CN" sz="1400">
              <a:solidFill>
                <a:schemeClr val="tx1"/>
              </a:solidFill>
              <a:effectLst/>
              <a:sym typeface="+mn-ea"/>
            </a:endParaRPr>
          </a:p>
          <a:p>
            <a:pPr>
              <a:lnSpc>
                <a:spcPct val="105000"/>
              </a:lnSpc>
              <a:spcAft>
                <a:spcPct val="63000"/>
              </a:spcAft>
            </a:pPr>
            <a:r>
              <a:rPr lang="en-US" altLang="zh-CN" sz="1400">
                <a:solidFill>
                  <a:schemeClr val="tx1"/>
                </a:solidFill>
                <a:effectLst/>
                <a:sym typeface="+mn-ea"/>
              </a:rPr>
              <a:t>execute('scrapy crawl demol_spider'.split())</a:t>
            </a:r>
            <a:endParaRPr lang="en-US" altLang="zh-CN" sz="1400">
              <a:solidFill>
                <a:schemeClr val="tx1"/>
              </a:solidFill>
              <a:effectLst/>
              <a:sym typeface="+mn-ea"/>
            </a:endParaRPr>
          </a:p>
          <a:p>
            <a:pPr>
              <a:lnSpc>
                <a:spcPct val="105000"/>
              </a:lnSpc>
              <a:spcAft>
                <a:spcPct val="63000"/>
              </a:spcAft>
            </a:pPr>
            <a:r>
              <a:rPr lang="zh-CN" altLang="en-US" sz="1400">
                <a:solidFill>
                  <a:schemeClr val="tx1"/>
                </a:solidFill>
                <a:effectLst/>
                <a:sym typeface="+mn-ea"/>
              </a:rPr>
              <a:t>在</a:t>
            </a:r>
            <a:r>
              <a:rPr lang="en-US" altLang="zh-CN" sz="1400">
                <a:solidFill>
                  <a:schemeClr val="tx1"/>
                </a:solidFill>
                <a:effectLst/>
                <a:sym typeface="+mn-ea"/>
              </a:rPr>
              <a:t> main.py </a:t>
            </a:r>
            <a:r>
              <a:rPr lang="zh-CN" altLang="en-US" sz="1400">
                <a:solidFill>
                  <a:schemeClr val="tx1"/>
                </a:solidFill>
                <a:effectLst/>
                <a:sym typeface="+mn-ea"/>
              </a:rPr>
              <a:t>中运行了</a:t>
            </a:r>
            <a:r>
              <a:rPr lang="en-US" altLang="zh-CN" sz="1400">
                <a:solidFill>
                  <a:schemeClr val="tx1"/>
                </a:solidFill>
                <a:effectLst/>
                <a:sym typeface="+mn-ea"/>
              </a:rPr>
              <a:t> scrapy.cmdline </a:t>
            </a:r>
            <a:r>
              <a:rPr lang="zh-CN" altLang="en-US" sz="1400">
                <a:solidFill>
                  <a:schemeClr val="tx1"/>
                </a:solidFill>
                <a:effectLst/>
                <a:sym typeface="+mn-ea"/>
              </a:rPr>
              <a:t>模块中的</a:t>
            </a:r>
            <a:r>
              <a:rPr lang="en-US" altLang="zh-CN" sz="1400">
                <a:solidFill>
                  <a:schemeClr val="tx1"/>
                </a:solidFill>
                <a:effectLst/>
                <a:sym typeface="+mn-ea"/>
              </a:rPr>
              <a:t> execute</a:t>
            </a:r>
            <a:r>
              <a:rPr lang="zh-CN" altLang="en-US" sz="1400">
                <a:solidFill>
                  <a:schemeClr val="tx1"/>
                </a:solidFill>
                <a:effectLst/>
                <a:sym typeface="+mn-ea"/>
              </a:rPr>
              <a:t>（）方法来启动爬虫，在命令</a:t>
            </a:r>
            <a:r>
              <a:rPr lang="en-US" altLang="zh-CN" sz="1400">
                <a:solidFill>
                  <a:schemeClr val="tx1"/>
                </a:solidFill>
                <a:effectLst/>
                <a:sym typeface="+mn-ea"/>
              </a:rPr>
              <a:t> </a:t>
            </a:r>
            <a:r>
              <a:rPr lang="zh-CN" altLang="en-US" sz="1400">
                <a:solidFill>
                  <a:schemeClr val="tx1"/>
                </a:solidFill>
                <a:effectLst/>
                <a:sym typeface="+mn-ea"/>
              </a:rPr>
              <a:t>行中启动爬虫实际上就是将命令行中的命令传给了这个方法。代码中的</a:t>
            </a:r>
            <a:r>
              <a:rPr lang="en-US" altLang="zh-CN" sz="1400">
                <a:solidFill>
                  <a:schemeClr val="tx1"/>
                </a:solidFill>
                <a:effectLst/>
                <a:sym typeface="+mn-ea"/>
              </a:rPr>
              <a:t> split</a:t>
            </a:r>
            <a:r>
              <a:rPr lang="zh-CN" altLang="en-US" sz="1400">
                <a:solidFill>
                  <a:schemeClr val="tx1"/>
                </a:solidFill>
                <a:effectLst/>
                <a:sym typeface="+mn-ea"/>
              </a:rPr>
              <a:t>（）方法用</a:t>
            </a:r>
            <a:r>
              <a:rPr lang="en-US" altLang="zh-CN" sz="1400">
                <a:solidFill>
                  <a:schemeClr val="tx1"/>
                </a:solidFill>
                <a:effectLst/>
                <a:sym typeface="+mn-ea"/>
              </a:rPr>
              <a:t> </a:t>
            </a:r>
            <a:r>
              <a:rPr lang="zh-CN" altLang="en-US" sz="1400">
                <a:solidFill>
                  <a:schemeClr val="tx1"/>
                </a:solidFill>
                <a:effectLst/>
                <a:sym typeface="+mn-ea"/>
              </a:rPr>
              <a:t>于将字符串命令分割成单词列表，这里要注意</a:t>
            </a:r>
            <a:r>
              <a:rPr lang="en-US" altLang="zh-CN" sz="1400">
                <a:solidFill>
                  <a:schemeClr val="tx1"/>
                </a:solidFill>
                <a:effectLst/>
                <a:sym typeface="+mn-ea"/>
              </a:rPr>
              <a:t> execute</a:t>
            </a:r>
            <a:r>
              <a:rPr lang="zh-CN" altLang="en-US" sz="1400">
                <a:solidFill>
                  <a:schemeClr val="tx1"/>
                </a:solidFill>
                <a:effectLst/>
                <a:sym typeface="+mn-ea"/>
              </a:rPr>
              <a:t>（）方法的参数是列表而不是字</a:t>
            </a:r>
            <a:r>
              <a:rPr lang="en-US" altLang="zh-CN" sz="1400">
                <a:solidFill>
                  <a:schemeClr val="tx1"/>
                </a:solidFill>
                <a:effectLst/>
                <a:sym typeface="+mn-ea"/>
              </a:rPr>
              <a:t> </a:t>
            </a:r>
            <a:r>
              <a:rPr lang="zh-CN" altLang="en-US" sz="1400">
                <a:solidFill>
                  <a:schemeClr val="tx1"/>
                </a:solidFill>
                <a:effectLst/>
                <a:sym typeface="+mn-ea"/>
              </a:rPr>
              <a:t>符串。</a:t>
            </a:r>
            <a:endParaRPr lang="zh-CN" altLang="en-US" sz="1400">
              <a:solidFill>
                <a:schemeClr val="tx1"/>
              </a:solidFill>
              <a:effectLst/>
              <a:sym typeface="+mn-ea"/>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7" name="组合 6"/>
          <p:cNvGrpSpPr/>
          <p:nvPr/>
        </p:nvGrpSpPr>
        <p:grpSpPr>
          <a:xfrm>
            <a:off x="6362700" y="4060190"/>
            <a:ext cx="2430089" cy="690245"/>
            <a:chOff x="7225" y="5827"/>
            <a:chExt cx="3055" cy="1087"/>
          </a:xfrm>
        </p:grpSpPr>
        <p:sp>
          <p:nvSpPr>
            <p:cNvPr id="6" name="矩形 5"/>
            <p:cNvSpPr/>
            <p:nvPr/>
          </p:nvSpPr>
          <p:spPr>
            <a:xfrm>
              <a:off x="7225" y="5827"/>
              <a:ext cx="3055"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3" action="ppaction://hlinkfile"/>
                </a:rPr>
                <a:t>3. </a:t>
              </a:r>
              <a:r>
                <a:rPr lang="zh-CN" altLang="en-US" dirty="0">
                  <a:ln>
                    <a:noFill/>
                    <a:prstDash val="sysDot"/>
                  </a:ln>
                  <a:solidFill>
                    <a:schemeClr val="tx1">
                      <a:lumMod val="85000"/>
                      <a:lumOff val="15000"/>
                    </a:schemeClr>
                  </a:solidFill>
                  <a:latin typeface="+mn-ea"/>
                  <a:cs typeface="+mn-ea"/>
                  <a:sym typeface="+mn-ea"/>
                  <a:hlinkClick r:id="rId3" action="ppaction://hlinkfile"/>
                </a:rPr>
                <a:t>启动脚本</a:t>
              </a:r>
              <a:r>
                <a:rPr lang="en-US" altLang="zh-CN" dirty="0">
                  <a:ln>
                    <a:noFill/>
                    <a:prstDash val="sysDot"/>
                  </a:ln>
                  <a:solidFill>
                    <a:schemeClr val="tx1">
                      <a:lumMod val="85000"/>
                      <a:lumOff val="15000"/>
                    </a:schemeClr>
                  </a:solidFill>
                  <a:latin typeface="+mn-ea"/>
                  <a:cs typeface="+mn-ea"/>
                  <a:sym typeface="+mn-ea"/>
                  <a:hlinkClick r:id="rId3"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9" name="图片 8" descr="曲线"/>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401" y="5827"/>
              <a:ext cx="614" cy="614"/>
            </a:xfrm>
            <a:prstGeom prst="rect">
              <a:avLst/>
            </a:prstGeom>
          </p:spPr>
        </p:pic>
      </p:grpSp>
    </p:spTree>
    <p:custDataLst>
      <p:tags r:id="rId6"/>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5"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p>
            <a:r>
              <a:rPr lang="zh-CN" altLang="en-US" sz="2100">
                <a:solidFill>
                  <a:schemeClr val="tx1"/>
                </a:solidFill>
              </a:rPr>
              <a:t>项目概述</a:t>
            </a:r>
            <a:endParaRPr lang="zh-CN" altLang="en-US" sz="21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396"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fontScale="80000"/>
          </a:bodyPr>
          <a:p>
            <a:r>
              <a:rPr lang="zh-CN" altLang="en-US">
                <a:solidFill>
                  <a:schemeClr val="tx1"/>
                </a:solidFill>
              </a:rPr>
              <a:t>任务一：安装 Scrapy 爬虫框架并创建爬虫项目</a:t>
            </a:r>
            <a:endParaRPr lang="zh-CN" altLang="en-US">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397"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sz="2100">
                <a:solidFill>
                  <a:schemeClr val="tx1"/>
                </a:solidFill>
              </a:rPr>
              <a:t>任务二：使用 Scrapy 提取网页数据</a:t>
            </a:r>
            <a:endParaRPr lang="zh-CN" altLang="en-US" sz="2100">
              <a:solidFill>
                <a:schemeClr val="tx1"/>
              </a:solidFill>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398"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p>
            <a:r>
              <a:rPr lang="zh-CN" altLang="en-US" sz="2100">
                <a:solidFill>
                  <a:schemeClr val="tx1"/>
                </a:solidFill>
              </a:rPr>
              <a:t>任务三：多层级网页抓取</a:t>
            </a:r>
            <a:endParaRPr lang="zh-CN" altLang="en-US" sz="2100">
              <a:solidFill>
                <a:schemeClr val="tx1"/>
              </a:solidFill>
            </a:endParaRPr>
          </a:p>
        </p:txBody>
      </p:sp>
      <p:sp>
        <p:nvSpPr>
          <p:cNvPr id="30" name="文本框 29"/>
          <p:cNvSpPr txBox="1"/>
          <p:nvPr/>
        </p:nvSpPr>
        <p:spPr>
          <a:xfrm>
            <a:off x="3261152" y="37845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5"/>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en-US" altLang="zh-CN">
                <a:sym typeface="+mn-ea"/>
              </a:rPr>
              <a:t>Source Codes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ym typeface="+mn-ea"/>
              </a:rPr>
              <a:t>源码列表</a:t>
            </a:r>
            <a:r>
              <a:rPr lang="en-US" altLang="zh-CN" sz="1600">
                <a:solidFill>
                  <a:srgbClr val="00B0F0"/>
                </a:solidFill>
                <a:sym typeface="+mn-ea"/>
              </a:rPr>
              <a:t>(Jupyter Notebook</a:t>
            </a:r>
            <a:r>
              <a:rPr lang="zh-CN" altLang="en-US" sz="1600">
                <a:solidFill>
                  <a:srgbClr val="00B0F0"/>
                </a:solidFill>
                <a:sym typeface="+mn-ea"/>
              </a:rPr>
              <a:t>格式</a:t>
            </a:r>
            <a:r>
              <a:rPr lang="en-US" altLang="zh-CN" sz="1600">
                <a:solidFill>
                  <a:srgbClr val="00B0F0"/>
                </a:solidFill>
                <a:sym typeface="+mn-ea"/>
              </a:rPr>
              <a:t>)</a:t>
            </a:r>
            <a:br>
              <a:rPr lang="zh-CN" altLang="en-US">
                <a:sym typeface="+mn-ea"/>
              </a:rPr>
            </a:b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5"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5486400" y="1219200"/>
            <a:ext cx="2995930" cy="827405"/>
          </a:xfrm>
        </p:spPr>
        <p:txBody>
          <a:bodyPr>
            <a:normAutofit/>
          </a:bodyPr>
          <a:p>
            <a:r>
              <a:rPr lang="zh-CN" altLang="en-US" sz="2100">
                <a:sym typeface="+mn-ea"/>
              </a:rPr>
              <a:t>任务一：安装 Scrapy 爬虫框架并创建爬虫项目</a:t>
            </a:r>
            <a:endParaRPr lang="zh-CN" altLang="en-US" sz="21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396"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5486400" y="2540000"/>
            <a:ext cx="2924175" cy="714375"/>
          </a:xfrm>
          <a:noFill/>
          <a:ln>
            <a:noFill/>
          </a:ln>
          <a:effectLst/>
        </p:spPr>
        <p:txBody>
          <a:bodyPr vert="horz" wrap="square" lIns="0" tIns="0" rIns="0" bIns="0" numCol="1" rtlCol="0" anchor="ctr" anchorCtr="0" compatLnSpc="1"/>
          <a:p>
            <a:pPr lvl="0" algn="l"/>
            <a:r>
              <a:rPr lang="zh-CN" altLang="en-US" sz="2000">
                <a:sym typeface="+mn-ea"/>
              </a:rPr>
              <a:t>任务二：使用 Scrapy 提取网页数据</a:t>
            </a:r>
            <a:endParaRPr lang="zh-CN" altLang="en-US" sz="2000">
              <a:sym typeface="+mn-ea"/>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397"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sz="2100">
                <a:sym typeface="+mn-ea"/>
              </a:rPr>
              <a:t>任务三：多层级网页抓取</a:t>
            </a:r>
            <a:endParaRPr lang="zh-CN" altLang="en-US" sz="2100">
              <a:solidFill>
                <a:schemeClr val="tx1"/>
              </a:solidFill>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398"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p>
            <a:r>
              <a:rPr lang="zh-CN" altLang="en-US" sz="2100">
                <a:sym typeface="+mn-ea"/>
              </a:rPr>
              <a:t>实训：爬取图书网站数据</a:t>
            </a:r>
            <a:endParaRPr lang="zh-CN" altLang="en-US" sz="2100">
              <a:solidFill>
                <a:schemeClr val="tx1"/>
              </a:solidFill>
            </a:endParaRPr>
          </a:p>
        </p:txBody>
      </p:sp>
      <p:grpSp>
        <p:nvGrpSpPr>
          <p:cNvPr id="20" name="组合 19"/>
          <p:cNvGrpSpPr/>
          <p:nvPr/>
        </p:nvGrpSpPr>
        <p:grpSpPr>
          <a:xfrm>
            <a:off x="9161637" y="1356995"/>
            <a:ext cx="2475429" cy="690245"/>
            <a:chOff x="8170" y="5674"/>
            <a:chExt cx="3112" cy="1087"/>
          </a:xfrm>
        </p:grpSpPr>
        <p:sp>
          <p:nvSpPr>
            <p:cNvPr id="21" name="矩形 20"/>
            <p:cNvSpPr/>
            <p:nvPr/>
          </p:nvSpPr>
          <p:spPr>
            <a:xfrm>
              <a:off x="8170" y="5674"/>
              <a:ext cx="311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5" action="ppaction://hlinkfile"/>
                </a:rPr>
                <a:t>4-1.ipynb</a:t>
              </a:r>
              <a:endParaRPr lang="en-US" altLang="zh-CN" dirty="0">
                <a:ln>
                  <a:noFill/>
                  <a:prstDash val="sysDot"/>
                </a:ln>
                <a:solidFill>
                  <a:schemeClr val="tx1">
                    <a:lumMod val="85000"/>
                    <a:lumOff val="15000"/>
                  </a:schemeClr>
                </a:solidFill>
                <a:latin typeface="+mn-ea"/>
                <a:cs typeface="+mn-ea"/>
                <a:sym typeface="+mn-ea"/>
              </a:endParaRPr>
            </a:p>
          </p:txBody>
        </p:sp>
        <p:pic>
          <p:nvPicPr>
            <p:cNvPr id="22" name="图片 21" descr="曲线"/>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088" y="5683"/>
              <a:ext cx="614" cy="614"/>
            </a:xfrm>
            <a:prstGeom prst="rect">
              <a:avLst/>
            </a:prstGeom>
          </p:spPr>
        </p:pic>
      </p:grpSp>
      <p:grpSp>
        <p:nvGrpSpPr>
          <p:cNvPr id="23" name="组合 22"/>
          <p:cNvGrpSpPr/>
          <p:nvPr/>
        </p:nvGrpSpPr>
        <p:grpSpPr>
          <a:xfrm>
            <a:off x="9161476" y="2598420"/>
            <a:ext cx="2544633" cy="700405"/>
            <a:chOff x="8169" y="5811"/>
            <a:chExt cx="3199" cy="1103"/>
          </a:xfrm>
        </p:grpSpPr>
        <p:sp>
          <p:nvSpPr>
            <p:cNvPr id="24" name="矩形 23"/>
            <p:cNvSpPr/>
            <p:nvPr/>
          </p:nvSpPr>
          <p:spPr>
            <a:xfrm>
              <a:off x="8169" y="5827"/>
              <a:ext cx="3199"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8" action="ppaction://hlinkfile"/>
                </a:rPr>
                <a:t>4-2.ipynb</a:t>
              </a:r>
              <a:endParaRPr lang="en-US" altLang="zh-CN" dirty="0">
                <a:ln>
                  <a:noFill/>
                  <a:prstDash val="sysDot"/>
                </a:ln>
                <a:solidFill>
                  <a:schemeClr val="tx1">
                    <a:lumMod val="85000"/>
                    <a:lumOff val="15000"/>
                  </a:schemeClr>
                </a:solidFill>
                <a:latin typeface="+mn-ea"/>
                <a:cs typeface="+mn-ea"/>
                <a:sym typeface="+mn-ea"/>
              </a:endParaRPr>
            </a:p>
          </p:txBody>
        </p:sp>
        <p:pic>
          <p:nvPicPr>
            <p:cNvPr id="25" name="图片 24" descr="曲线"/>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087" y="5811"/>
              <a:ext cx="614" cy="614"/>
            </a:xfrm>
            <a:prstGeom prst="rect">
              <a:avLst/>
            </a:prstGeom>
          </p:spPr>
        </p:pic>
      </p:grpSp>
      <p:grpSp>
        <p:nvGrpSpPr>
          <p:cNvPr id="26" name="组合 25"/>
          <p:cNvGrpSpPr/>
          <p:nvPr/>
        </p:nvGrpSpPr>
        <p:grpSpPr>
          <a:xfrm>
            <a:off x="9162111" y="3937000"/>
            <a:ext cx="2543837" cy="690245"/>
            <a:chOff x="8169" y="5827"/>
            <a:chExt cx="3198" cy="1087"/>
          </a:xfrm>
        </p:grpSpPr>
        <p:sp>
          <p:nvSpPr>
            <p:cNvPr id="27" name="矩形 26"/>
            <p:cNvSpPr/>
            <p:nvPr/>
          </p:nvSpPr>
          <p:spPr>
            <a:xfrm>
              <a:off x="8169" y="5827"/>
              <a:ext cx="3198"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9" action="ppaction://hlinkfile"/>
                </a:rPr>
                <a:t>4-3.ipynb</a:t>
              </a:r>
              <a:endParaRPr lang="en-US" altLang="zh-CN" dirty="0">
                <a:ln>
                  <a:noFill/>
                  <a:prstDash val="sysDot"/>
                </a:ln>
                <a:solidFill>
                  <a:schemeClr val="tx1">
                    <a:lumMod val="85000"/>
                    <a:lumOff val="15000"/>
                  </a:schemeClr>
                </a:solidFill>
                <a:latin typeface="+mn-ea"/>
                <a:cs typeface="+mn-ea"/>
                <a:sym typeface="+mn-ea"/>
              </a:endParaRPr>
            </a:p>
          </p:txBody>
        </p:sp>
        <p:pic>
          <p:nvPicPr>
            <p:cNvPr id="28" name="图片 27" descr="曲线"/>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10279" y="5827"/>
              <a:ext cx="614" cy="614"/>
            </a:xfrm>
            <a:prstGeom prst="rect">
              <a:avLst/>
            </a:prstGeom>
          </p:spPr>
        </p:pic>
      </p:grpSp>
      <p:grpSp>
        <p:nvGrpSpPr>
          <p:cNvPr id="29" name="组合 28"/>
          <p:cNvGrpSpPr/>
          <p:nvPr/>
        </p:nvGrpSpPr>
        <p:grpSpPr>
          <a:xfrm>
            <a:off x="9144635" y="5105400"/>
            <a:ext cx="2626564" cy="690245"/>
            <a:chOff x="7225" y="5827"/>
            <a:chExt cx="3302" cy="1087"/>
          </a:xfrm>
        </p:grpSpPr>
        <p:sp>
          <p:nvSpPr>
            <p:cNvPr id="30" name="矩形 29"/>
            <p:cNvSpPr/>
            <p:nvPr/>
          </p:nvSpPr>
          <p:spPr>
            <a:xfrm>
              <a:off x="7225" y="5827"/>
              <a:ext cx="330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20" action="ppaction://hlinkfile"/>
                </a:rPr>
                <a:t>4-</a:t>
              </a:r>
              <a:r>
                <a:rPr lang="zh-CN" altLang="en-US" dirty="0">
                  <a:ln>
                    <a:noFill/>
                    <a:prstDash val="sysDot"/>
                  </a:ln>
                  <a:solidFill>
                    <a:schemeClr val="tx1">
                      <a:lumMod val="85000"/>
                      <a:lumOff val="15000"/>
                    </a:schemeClr>
                  </a:solidFill>
                  <a:latin typeface="+mn-ea"/>
                  <a:cs typeface="+mn-ea"/>
                  <a:sym typeface="+mn-ea"/>
                  <a:hlinkClick r:id="rId20" action="ppaction://hlinkfile"/>
                </a:rPr>
                <a:t>实训</a:t>
              </a:r>
              <a:r>
                <a:rPr lang="en-US" altLang="zh-CN" dirty="0">
                  <a:ln>
                    <a:noFill/>
                    <a:prstDash val="sysDot"/>
                  </a:ln>
                  <a:solidFill>
                    <a:schemeClr val="tx1">
                      <a:lumMod val="85000"/>
                      <a:lumOff val="15000"/>
                    </a:schemeClr>
                  </a:solidFill>
                  <a:latin typeface="+mn-ea"/>
                  <a:cs typeface="+mn-ea"/>
                  <a:sym typeface="+mn-ea"/>
                  <a:hlinkClick r:id="rId20" action="ppaction://hlinkfile"/>
                </a:rPr>
                <a:t>.ipynb</a:t>
              </a:r>
              <a:endParaRPr lang="en-US" altLang="zh-CN" dirty="0">
                <a:ln>
                  <a:noFill/>
                  <a:prstDash val="sysDot"/>
                </a:ln>
                <a:solidFill>
                  <a:schemeClr val="tx1">
                    <a:lumMod val="85000"/>
                    <a:lumOff val="15000"/>
                  </a:schemeClr>
                </a:solidFill>
                <a:latin typeface="+mn-ea"/>
                <a:cs typeface="+mn-ea"/>
                <a:sym typeface="+mn-ea"/>
              </a:endParaRPr>
            </a:p>
          </p:txBody>
        </p:sp>
        <p:pic>
          <p:nvPicPr>
            <p:cNvPr id="31" name="图片 30" descr="曲线"/>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9447" y="5827"/>
              <a:ext cx="614" cy="614"/>
            </a:xfrm>
            <a:prstGeom prst="rect">
              <a:avLst/>
            </a:prstGeom>
          </p:spPr>
        </p:pic>
      </p:grpSp>
    </p:spTree>
    <p:custDataLst>
      <p:tags r:id="rId21"/>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32740"/>
            <a:ext cx="10972800" cy="609600"/>
          </a:xfrm>
        </p:spPr>
        <p:txBody>
          <a:bodyPr/>
          <a:p>
            <a:r>
              <a:rPr lang="zh-CN" altLang="en-US">
                <a:solidFill>
                  <a:schemeClr val="tx1"/>
                </a:solidFill>
              </a:rPr>
              <a:t>任务描述与目标</a:t>
            </a:r>
            <a:endParaRPr lang="zh-CN" altLang="en-US">
              <a:solidFill>
                <a:schemeClr val="tx1"/>
              </a:solidFill>
            </a:endParaRPr>
          </a:p>
        </p:txBody>
      </p:sp>
      <p:pic>
        <p:nvPicPr>
          <p:cNvPr id="11" name="内容占位符 10" descr="3e21009b-7bce-11f0-b656-7e38b983dbb6"/>
          <p:cNvPicPr>
            <a:picLocks noChangeAspect="1"/>
          </p:cNvPicPr>
          <p:nvPr>
            <p:ph idx="16388"/>
            <p:custDataLst>
              <p:tags r:id="rId2"/>
            </p:custDataLst>
          </p:nvPr>
        </p:nvPicPr>
        <p:blipFill>
          <a:blip r:embed="rId3"/>
          <a:srcRect t="3920" b="9969"/>
          <a:stretch>
            <a:fillRect/>
          </a:stretch>
        </p:blipFill>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p:spPr>
      </p:pic>
      <p:sp>
        <p:nvSpPr>
          <p:cNvPr id="4" name="文本占位符 3"/>
          <p:cNvSpPr>
            <a:spLocks noGrp="1"/>
          </p:cNvSpPr>
          <p:nvPr>
            <p:ph type="body" idx="16386"/>
            <p:custDataLst>
              <p:tags r:id="rId4"/>
            </p:custDataLst>
          </p:nvPr>
        </p:nvSpPr>
        <p:spPr>
          <a:xfrm>
            <a:off x="6552565" y="2419350"/>
            <a:ext cx="5029835" cy="1162050"/>
          </a:xfrm>
        </p:spPr>
        <p:txBody>
          <a:bodyPr>
            <a:normAutofit/>
          </a:bodyPr>
          <a:p>
            <a:r>
              <a:rPr lang="zh-CN" altLang="en-US" sz="2200" b="1">
                <a:solidFill>
                  <a:schemeClr val="tx1"/>
                </a:solidFill>
              </a:rPr>
              <a:t>任务描述：</a:t>
            </a:r>
            <a:r>
              <a:rPr lang="zh-CN" altLang="en-US">
                <a:solidFill>
                  <a:schemeClr val="tx1"/>
                </a:solidFill>
              </a:rPr>
              <a:t>学习利用 Scrapy 项目提取网页数据及编写爬虫逻辑的方法技巧</a:t>
            </a:r>
            <a:endParaRPr lang="zh-CN" altLang="en-US">
              <a:solidFill>
                <a:schemeClr val="tx1"/>
              </a:solidFill>
            </a:endParaRPr>
          </a:p>
        </p:txBody>
      </p:sp>
      <p:sp>
        <p:nvSpPr>
          <p:cNvPr id="5" name="文本占位符 4"/>
          <p:cNvSpPr>
            <a:spLocks noGrp="1"/>
          </p:cNvSpPr>
          <p:nvPr>
            <p:ph type="body" idx="16387"/>
            <p:custDataLst>
              <p:tags r:id="rId5"/>
            </p:custDataLst>
          </p:nvPr>
        </p:nvSpPr>
        <p:spPr>
          <a:xfrm>
            <a:off x="6552565" y="3852545"/>
            <a:ext cx="5029835" cy="1121410"/>
          </a:xfrm>
        </p:spPr>
        <p:txBody>
          <a:bodyPr>
            <a:normAutofit/>
          </a:bodyPr>
          <a:p>
            <a:r>
              <a:rPr lang="zh-CN" altLang="en-US" sz="2200" b="1">
                <a:solidFill>
                  <a:schemeClr val="tx1"/>
                </a:solidFill>
              </a:rPr>
              <a:t>任务目标：</a:t>
            </a:r>
            <a:r>
              <a:rPr lang="en-US" altLang="zh-CN">
                <a:solidFill>
                  <a:schemeClr val="tx1"/>
                </a:solidFill>
              </a:rPr>
              <a:t>1. </a:t>
            </a:r>
            <a:r>
              <a:rPr lang="zh-CN" altLang="en-US">
                <a:solidFill>
                  <a:schemeClr val="tx1"/>
                </a:solidFill>
              </a:rPr>
              <a:t>会提取网页数据，</a:t>
            </a:r>
            <a:r>
              <a:rPr lang="en-US" altLang="zh-CN">
                <a:solidFill>
                  <a:schemeClr val="tx1"/>
                </a:solidFill>
              </a:rPr>
              <a:t>2. </a:t>
            </a:r>
            <a:r>
              <a:rPr lang="zh-CN" altLang="en-US">
                <a:solidFill>
                  <a:schemeClr val="tx1"/>
                </a:solidFill>
              </a:rPr>
              <a:t>树立科技报国的使命担当</a:t>
            </a:r>
            <a:endParaRPr lang="zh-CN" altLang="en-US">
              <a:solidFill>
                <a:schemeClr val="tx1"/>
              </a:solidFill>
            </a:endParaRPr>
          </a:p>
        </p:txBody>
      </p:sp>
      <p:sp>
        <p:nvSpPr>
          <p:cNvPr id="6"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6"/>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41630"/>
            <a:ext cx="10972800" cy="609600"/>
          </a:xfrm>
        </p:spPr>
        <p:txBody>
          <a:bodyPr/>
          <a:p>
            <a:r>
              <a:rPr lang="zh-CN" altLang="en-US">
                <a:solidFill>
                  <a:schemeClr val="tx1"/>
                </a:solidFill>
              </a:rPr>
              <a:t>一</a:t>
            </a:r>
            <a:r>
              <a:rPr lang="en-US" altLang="zh-CN">
                <a:solidFill>
                  <a:schemeClr val="tx1"/>
                </a:solidFill>
              </a:rPr>
              <a:t>. </a:t>
            </a:r>
            <a:r>
              <a:rPr lang="zh-CN" altLang="en-US">
                <a:solidFill>
                  <a:schemeClr val="tx1"/>
                </a:solidFill>
              </a:rPr>
              <a:t>Response 对象的属性和方法</a:t>
            </a:r>
            <a:endParaRPr lang="zh-CN" altLang="en-US">
              <a:solidFill>
                <a:schemeClr val="tx1"/>
              </a:solidFill>
            </a:endParaRPr>
          </a:p>
        </p:txBody>
      </p:sp>
      <p:sp>
        <p:nvSpPr>
          <p:cNvPr id="3" name="文本占位符 2"/>
          <p:cNvSpPr>
            <a:spLocks noGrp="1"/>
          </p:cNvSpPr>
          <p:nvPr>
            <p:ph type="body" idx="16386"/>
            <p:custDataLst>
              <p:tags r:id="rId2"/>
            </p:custDataLst>
          </p:nvPr>
        </p:nvSpPr>
        <p:spPr/>
        <p:txBody>
          <a:bodyPr/>
          <a:p>
            <a:r>
              <a:rPr lang="en-US" altLang="zh-CN">
                <a:solidFill>
                  <a:schemeClr val="tx1"/>
                </a:solidFill>
              </a:rPr>
              <a:t>(</a:t>
            </a:r>
            <a:r>
              <a:rPr lang="zh-CN" altLang="en-US">
                <a:solidFill>
                  <a:schemeClr val="tx1"/>
                </a:solidFill>
              </a:rPr>
              <a:t>一）url 属性：获取当前返回数据对应的页面 URL</a:t>
            </a:r>
            <a:endParaRPr lang="zh-CN" altLang="en-US">
              <a:solidFill>
                <a:schemeClr val="tx1"/>
              </a:solidFill>
            </a:endParaRPr>
          </a:p>
        </p:txBody>
      </p:sp>
      <p:sp>
        <p:nvSpPr>
          <p:cNvPr id="4" name="文本占位符 3"/>
          <p:cNvSpPr>
            <a:spLocks noGrp="1"/>
          </p:cNvSpPr>
          <p:nvPr>
            <p:ph type="body" idx="16387"/>
            <p:custDataLst>
              <p:tags r:id="rId3"/>
            </p:custDataLst>
          </p:nvPr>
        </p:nvSpPr>
        <p:spPr/>
        <p:txBody>
          <a:bodyPr/>
          <a:p>
            <a:r>
              <a:rPr lang="en-US" altLang="zh-CN">
                <a:sym typeface="+mn-ea"/>
              </a:rPr>
              <a:t>(</a:t>
            </a:r>
            <a:r>
              <a:rPr lang="zh-CN" altLang="en-US">
                <a:sym typeface="+mn-ea"/>
              </a:rPr>
              <a:t>二）</a:t>
            </a:r>
            <a:r>
              <a:rPr lang="zh-CN" altLang="en-US">
                <a:solidFill>
                  <a:schemeClr val="tx1"/>
                </a:solidFill>
              </a:rPr>
              <a:t>status 属性：获取 HTTP 请求状态码</a:t>
            </a:r>
            <a:endParaRPr lang="zh-CN" altLang="en-US">
              <a:solidFill>
                <a:schemeClr val="tx1"/>
              </a:solidFill>
            </a:endParaRPr>
          </a:p>
        </p:txBody>
      </p:sp>
      <p:sp>
        <p:nvSpPr>
          <p:cNvPr id="5" name="文本占位符 4"/>
          <p:cNvSpPr>
            <a:spLocks noGrp="1"/>
          </p:cNvSpPr>
          <p:nvPr>
            <p:ph type="body" idx="16388"/>
            <p:custDataLst>
              <p:tags r:id="rId4"/>
            </p:custDataLst>
          </p:nvPr>
        </p:nvSpPr>
        <p:spPr/>
        <p:txBody>
          <a:bodyPr>
            <a:normAutofit lnSpcReduction="20000"/>
          </a:bodyPr>
          <a:p>
            <a:r>
              <a:rPr lang="en-US" altLang="zh-CN">
                <a:sym typeface="+mn-ea"/>
              </a:rPr>
              <a:t>(</a:t>
            </a:r>
            <a:r>
              <a:rPr lang="zh-CN" altLang="en-US">
                <a:sym typeface="+mn-ea"/>
              </a:rPr>
              <a:t>三）</a:t>
            </a:r>
            <a:r>
              <a:rPr lang="zh-CN" altLang="en-US">
                <a:solidFill>
                  <a:schemeClr val="tx1"/>
                </a:solidFill>
              </a:rPr>
              <a:t>meta 属性：字典类型，用于 request 与 response 之间的数据传递</a:t>
            </a:r>
            <a:endParaRPr lang="zh-CN" altLang="en-US">
              <a:solidFill>
                <a:schemeClr val="tx1"/>
              </a:solidFill>
            </a:endParaRPr>
          </a:p>
        </p:txBody>
      </p:sp>
      <p:sp>
        <p:nvSpPr>
          <p:cNvPr id="6" name="文本占位符 5"/>
          <p:cNvSpPr>
            <a:spLocks noGrp="1"/>
          </p:cNvSpPr>
          <p:nvPr>
            <p:ph type="body" idx="16389"/>
            <p:custDataLst>
              <p:tags r:id="rId5"/>
            </p:custDataLst>
          </p:nvPr>
        </p:nvSpPr>
        <p:spPr/>
        <p:txBody>
          <a:bodyPr>
            <a:normAutofit lnSpcReduction="20000"/>
          </a:bodyPr>
          <a:p>
            <a:r>
              <a:rPr lang="en-US" altLang="zh-CN">
                <a:sym typeface="+mn-ea"/>
              </a:rPr>
              <a:t>(</a:t>
            </a:r>
            <a:r>
              <a:rPr lang="zh-CN" altLang="en-US">
                <a:sym typeface="+mn-ea"/>
              </a:rPr>
              <a:t>四）</a:t>
            </a:r>
            <a:r>
              <a:rPr lang="zh-CN" altLang="en-US">
                <a:solidFill>
                  <a:schemeClr val="tx1"/>
                </a:solidFill>
              </a:rPr>
              <a:t>body 属性：返回页面 HTML 源代码，可用于解析非 HTML 格式数据</a:t>
            </a:r>
            <a:endParaRPr lang="zh-CN" altLang="en-US">
              <a:solidFill>
                <a:schemeClr val="tx1"/>
              </a:solidFill>
            </a:endParaRPr>
          </a:p>
        </p:txBody>
      </p:sp>
      <p:sp>
        <p:nvSpPr>
          <p:cNvPr id="7" name="文本占位符 6"/>
          <p:cNvSpPr>
            <a:spLocks noGrp="1"/>
          </p:cNvSpPr>
          <p:nvPr>
            <p:ph type="body" idx="16390"/>
            <p:custDataLst>
              <p:tags r:id="rId6"/>
            </p:custDataLst>
          </p:nvPr>
        </p:nvSpPr>
        <p:spPr/>
        <p:txBody>
          <a:bodyPr/>
          <a:p>
            <a:r>
              <a:rPr lang="en-US" altLang="zh-CN">
                <a:sym typeface="+mn-ea"/>
              </a:rPr>
              <a:t>(</a:t>
            </a:r>
            <a:r>
              <a:rPr lang="zh-CN" altLang="en-US">
                <a:sym typeface="+mn-ea"/>
              </a:rPr>
              <a:t>五）</a:t>
            </a:r>
            <a:r>
              <a:rPr lang="zh-CN" altLang="en-US">
                <a:solidFill>
                  <a:schemeClr val="tx1"/>
                </a:solidFill>
              </a:rPr>
              <a:t>xpath() 方法：使用 xpath 选择器解析网页</a:t>
            </a:r>
            <a:endParaRPr lang="zh-CN" altLang="en-US">
              <a:solidFill>
                <a:schemeClr val="tx1"/>
              </a:solidFill>
            </a:endParaRPr>
          </a:p>
        </p:txBody>
      </p:sp>
      <p:sp>
        <p:nvSpPr>
          <p:cNvPr id="8" name="文本占位符 7"/>
          <p:cNvSpPr>
            <a:spLocks noGrp="1"/>
          </p:cNvSpPr>
          <p:nvPr>
            <p:ph type="body" idx="16391"/>
            <p:custDataLst>
              <p:tags r:id="rId7"/>
            </p:custDataLst>
          </p:nvPr>
        </p:nvSpPr>
        <p:spPr/>
        <p:txBody>
          <a:bodyPr/>
          <a:p>
            <a:r>
              <a:rPr lang="en-US" altLang="zh-CN">
                <a:sym typeface="+mn-ea"/>
              </a:rPr>
              <a:t>(</a:t>
            </a:r>
            <a:r>
              <a:rPr lang="zh-CN" altLang="en-US">
                <a:sym typeface="+mn-ea"/>
              </a:rPr>
              <a:t>五）</a:t>
            </a:r>
            <a:r>
              <a:rPr lang="zh-CN" altLang="en-US">
                <a:solidFill>
                  <a:schemeClr val="tx1"/>
                </a:solidFill>
              </a:rPr>
              <a:t>css() 方法：使用 css 选择器解析网页</a:t>
            </a:r>
            <a:endParaRPr lang="zh-CN" altLang="en-US">
              <a:solidFill>
                <a:schemeClr val="tx1"/>
              </a:solidFill>
            </a:endParaRPr>
          </a:p>
        </p:txBody>
      </p:sp>
      <p:sp>
        <p:nvSpPr>
          <p:cNvPr id="9"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8"/>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70205"/>
            <a:ext cx="3677920" cy="5429250"/>
          </a:xfrm>
        </p:spPr>
        <p:txBody>
          <a:bodyPr/>
          <a:p>
            <a:r>
              <a:rPr lang="zh-CN" altLang="en-US">
                <a:solidFill>
                  <a:schemeClr val="tx1"/>
                </a:solidFill>
              </a:rPr>
              <a:t>二</a:t>
            </a:r>
            <a:r>
              <a:rPr lang="en-US" altLang="zh-CN">
                <a:solidFill>
                  <a:schemeClr val="tx1"/>
                </a:solidFill>
              </a:rPr>
              <a:t>. </a:t>
            </a:r>
            <a:r>
              <a:rPr lang="zh-CN" altLang="en-US">
                <a:solidFill>
                  <a:schemeClr val="tx1"/>
                </a:solidFill>
              </a:rPr>
              <a:t>xpath 选择器</a:t>
            </a:r>
            <a:endParaRPr lang="zh-CN" altLang="en-US">
              <a:solidFill>
                <a:schemeClr val="tx1"/>
              </a:solidFill>
            </a:endParaRPr>
          </a:p>
        </p:txBody>
      </p:sp>
      <p:sp>
        <p:nvSpPr>
          <p:cNvPr id="3" name="装饰  9"/>
          <p:cNvSpPr>
            <a:spLocks noGrp="1"/>
          </p:cNvSpPr>
          <p:nvPr>
            <p:ph type="body" idx="16387"/>
            <p:custDataLst>
              <p:tags r:id="rId2"/>
            </p:custDataLst>
          </p:nvPr>
        </p:nvSpPr>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4287520" y="1056640"/>
            <a:ext cx="6723380" cy="4871085"/>
          </a:xfrm>
        </p:spPr>
        <p:txBody>
          <a:bodyPr>
            <a:normAutofit fontScale="90000" lnSpcReduction="20000"/>
          </a:bodyPr>
          <a:p>
            <a:pPr>
              <a:spcBef>
                <a:spcPct val="42000"/>
              </a:spcBef>
              <a:spcAft>
                <a:spcPct val="42000"/>
              </a:spcAft>
            </a:pPr>
            <a:r>
              <a:rPr lang="zh-CN" altLang="en-US" sz="2400">
                <a:solidFill>
                  <a:schemeClr val="tx1"/>
                </a:solidFill>
              </a:rPr>
              <a:t>基于 lxml 库开发，语法与 lxml 库一致</a:t>
            </a:r>
            <a:endParaRPr lang="zh-CN" altLang="en-US" sz="2400">
              <a:solidFill>
                <a:schemeClr val="tx1"/>
              </a:solidFill>
            </a:endParaRPr>
          </a:p>
          <a:p>
            <a:pPr>
              <a:spcAft>
                <a:spcPct val="63000"/>
              </a:spcAft>
            </a:pPr>
            <a:endParaRPr lang="zh-CN" altLang="en-US">
              <a:solidFill>
                <a:schemeClr val="tx1"/>
              </a:solidFill>
            </a:endParaRPr>
          </a:p>
          <a:p>
            <a:pPr>
              <a:spcBef>
                <a:spcPct val="42000"/>
              </a:spcBef>
              <a:spcAft>
                <a:spcPct val="42000"/>
              </a:spcAft>
            </a:pPr>
            <a:r>
              <a:rPr lang="zh-CN" altLang="en-US" sz="2400">
                <a:solidFill>
                  <a:schemeClr val="tx1"/>
                </a:solidFill>
              </a:rPr>
              <a:t>常用语法：选取节点表达式（nodename、/、// 等）、路径表达式示例、谓语示例、通配符及示例</a:t>
            </a:r>
            <a:endParaRPr lang="zh-CN" altLang="en-US" sz="2400">
              <a:solidFill>
                <a:schemeClr val="tx1"/>
              </a:solidFill>
            </a:endParaRPr>
          </a:p>
          <a:p>
            <a:pPr>
              <a:spcAft>
                <a:spcPct val="63000"/>
              </a:spcAft>
            </a:pPr>
            <a:endParaRPr lang="zh-CN" altLang="en-US">
              <a:solidFill>
                <a:schemeClr val="tx1"/>
              </a:solidFill>
            </a:endParaRPr>
          </a:p>
          <a:p>
            <a:pPr>
              <a:spcBef>
                <a:spcPct val="42000"/>
              </a:spcBef>
              <a:spcAft>
                <a:spcPct val="42000"/>
              </a:spcAft>
            </a:pPr>
            <a:r>
              <a:rPr lang="zh-CN" altLang="en-US" sz="2400">
                <a:solidFill>
                  <a:schemeClr val="tx1"/>
                </a:solidFill>
              </a:rPr>
              <a:t>提取数据</a:t>
            </a:r>
            <a:endParaRPr lang="zh-CN" altLang="en-US" sz="2400">
              <a:solidFill>
                <a:schemeClr val="tx1"/>
              </a:solidFill>
            </a:endParaRPr>
          </a:p>
          <a:p>
            <a:pPr>
              <a:spcAft>
                <a:spcPct val="63000"/>
              </a:spcAft>
            </a:pPr>
            <a:r>
              <a:rPr lang="zh-CN" altLang="en-US" sz="2220">
                <a:solidFill>
                  <a:schemeClr val="tx1"/>
                </a:solidFill>
              </a:rPr>
              <a:t>使用 xpath 定位后，需调用 extract() 方法（返回列表）或 extract_first() 方法（返回第一个数据或 None）</a:t>
            </a:r>
            <a:endParaRPr lang="zh-CN" altLang="en-US" sz="2220">
              <a:solidFill>
                <a:schemeClr val="tx1"/>
              </a:solidFill>
            </a:endParaRPr>
          </a:p>
          <a:p>
            <a:pPr>
              <a:spcBef>
                <a:spcPct val="42000"/>
              </a:spcBef>
              <a:spcAft>
                <a:spcPct val="42000"/>
              </a:spcAft>
            </a:pPr>
            <a:r>
              <a:rPr lang="zh-CN" altLang="en-US" sz="2400">
                <a:solidFill>
                  <a:schemeClr val="tx1"/>
                </a:solidFill>
              </a:rPr>
              <a:t>示例：提取重庆 245 路公交站点信息</a:t>
            </a:r>
            <a:endParaRPr lang="zh-CN" altLang="en-US" sz="2400">
              <a:solidFill>
                <a:schemeClr val="tx1"/>
              </a:solidFill>
            </a:endParaRPr>
          </a:p>
          <a:p>
            <a:pPr>
              <a:spcBef>
                <a:spcPct val="42000"/>
              </a:spcBef>
              <a:spcAft>
                <a:spcPct val="63000"/>
              </a:spcAft>
            </a:pPr>
            <a:endParaRPr lang="zh-CN" altLang="en-US" sz="2400">
              <a:solidFill>
                <a:schemeClr val="tx1"/>
              </a:solidFill>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4"/>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1069320" cy="5486400"/>
          </a:xfrm>
        </p:spPr>
        <p:txBody>
          <a:bodyPr/>
          <a:p>
            <a:r>
              <a:rPr lang="zh-CN" altLang="en-US" sz="3200">
                <a:solidFill>
                  <a:schemeClr val="tx1"/>
                </a:solidFill>
              </a:rPr>
              <a:t>二</a:t>
            </a:r>
            <a:r>
              <a:rPr lang="en-US" altLang="zh-CN" sz="3200">
                <a:solidFill>
                  <a:schemeClr val="tx1"/>
                </a:solidFill>
              </a:rPr>
              <a:t>. </a:t>
            </a:r>
            <a:r>
              <a:rPr lang="zh-CN" altLang="en-US" sz="3200">
                <a:solidFill>
                  <a:schemeClr val="tx1"/>
                </a:solidFill>
              </a:rPr>
              <a:t>xpath 选择器：</a:t>
            </a:r>
            <a:r>
              <a:rPr lang="zh-CN" altLang="en-US" sz="3200">
                <a:sym typeface="+mn-ea"/>
              </a:rPr>
              <a:t>示例：提取重庆 245 路公交站点信息</a:t>
            </a:r>
            <a:endParaRPr lang="zh-CN" altLang="en-US" sz="3200">
              <a:solidFill>
                <a:schemeClr val="tx1"/>
              </a:solidFill>
              <a:sym typeface="+mn-ea"/>
            </a:endParaRPr>
          </a:p>
        </p:txBody>
      </p:sp>
      <p:sp>
        <p:nvSpPr>
          <p:cNvPr id="4" name="文本占位符 3"/>
          <p:cNvSpPr>
            <a:spLocks noGrp="1"/>
          </p:cNvSpPr>
          <p:nvPr>
            <p:ph type="body" idx="16386"/>
            <p:custDataLst>
              <p:tags r:id="rId2"/>
            </p:custDataLst>
          </p:nvPr>
        </p:nvSpPr>
        <p:spPr>
          <a:xfrm>
            <a:off x="6690360" y="1143000"/>
            <a:ext cx="5351780" cy="5361305"/>
          </a:xfrm>
          <a:ln>
            <a:solidFill>
              <a:srgbClr val="00B0F0"/>
            </a:solidFill>
          </a:ln>
        </p:spPr>
        <p:txBody>
          <a:bodyPr>
            <a:noAutofit/>
          </a:bodyPr>
          <a:p>
            <a:pPr>
              <a:spcBef>
                <a:spcPct val="42000"/>
              </a:spcBef>
              <a:spcAft>
                <a:spcPct val="42000"/>
              </a:spcAft>
            </a:pPr>
            <a:r>
              <a:rPr lang="zh-CN" altLang="en-US">
                <a:solidFill>
                  <a:schemeClr val="tx1"/>
                </a:solidFill>
              </a:rPr>
              <a:t>关键代码如下：</a:t>
            </a:r>
            <a:endParaRPr lang="zh-CN" altLang="en-US">
              <a:solidFill>
                <a:schemeClr val="tx1"/>
              </a:solidFill>
            </a:endParaRPr>
          </a:p>
          <a:p>
            <a:pPr>
              <a:spcBef>
                <a:spcPct val="42000"/>
              </a:spcBef>
              <a:spcAft>
                <a:spcPct val="42000"/>
              </a:spcAft>
            </a:pPr>
            <a:r>
              <a:rPr lang="en-US" altLang="zh-CN">
                <a:solidFill>
                  <a:schemeClr val="tx1"/>
                </a:solidFill>
              </a:rPr>
              <a:t>import requests</a:t>
            </a:r>
            <a:endParaRPr lang="en-US" altLang="zh-CN">
              <a:solidFill>
                <a:schemeClr val="tx1"/>
              </a:solidFill>
            </a:endParaRPr>
          </a:p>
          <a:p>
            <a:pPr>
              <a:spcBef>
                <a:spcPct val="42000"/>
              </a:spcBef>
              <a:spcAft>
                <a:spcPct val="42000"/>
              </a:spcAft>
            </a:pPr>
            <a:r>
              <a:rPr lang="en-US" altLang="zh-CN">
                <a:solidFill>
                  <a:schemeClr val="tx1"/>
                </a:solidFill>
              </a:rPr>
              <a:t>from lxml import etree</a:t>
            </a:r>
            <a:endParaRPr lang="en-US" altLang="zh-CN">
              <a:solidFill>
                <a:schemeClr val="tx1"/>
              </a:solidFill>
            </a:endParaRPr>
          </a:p>
          <a:p>
            <a:pPr>
              <a:spcBef>
                <a:spcPct val="42000"/>
              </a:spcBef>
              <a:spcAft>
                <a:spcPct val="42000"/>
              </a:spcAft>
            </a:pPr>
            <a:r>
              <a:rPr lang="en-US" altLang="zh-CN">
                <a:solidFill>
                  <a:schemeClr val="tx1"/>
                </a:solidFill>
              </a:rPr>
              <a:t>url="https://chongqing.8684.cn/x_7fed2b83"</a:t>
            </a:r>
            <a:endParaRPr lang="en-US" altLang="zh-CN">
              <a:solidFill>
                <a:schemeClr val="tx1"/>
              </a:solidFill>
            </a:endParaRPr>
          </a:p>
          <a:p>
            <a:pPr>
              <a:spcBef>
                <a:spcPct val="42000"/>
              </a:spcBef>
              <a:spcAft>
                <a:spcPct val="42000"/>
              </a:spcAft>
            </a:pPr>
            <a:r>
              <a:rPr lang="en-US" altLang="zh-CN">
                <a:solidFill>
                  <a:schemeClr val="tx1"/>
                </a:solidFill>
              </a:rPr>
              <a:t>r=requests.get(url)</a:t>
            </a:r>
            <a:endParaRPr lang="en-US" altLang="zh-CN">
              <a:solidFill>
                <a:schemeClr val="tx1"/>
              </a:solidFill>
            </a:endParaRPr>
          </a:p>
          <a:p>
            <a:pPr>
              <a:spcBef>
                <a:spcPct val="42000"/>
              </a:spcBef>
              <a:spcAft>
                <a:spcPct val="42000"/>
              </a:spcAft>
            </a:pPr>
            <a:r>
              <a:rPr lang="en-US" altLang="zh-CN">
                <a:solidFill>
                  <a:schemeClr val="tx1"/>
                </a:solidFill>
              </a:rPr>
              <a:t>html=r.text</a:t>
            </a:r>
            <a:endParaRPr lang="en-US" altLang="zh-CN">
              <a:solidFill>
                <a:schemeClr val="tx1"/>
              </a:solidFill>
            </a:endParaRPr>
          </a:p>
          <a:p>
            <a:pPr>
              <a:spcBef>
                <a:spcPct val="42000"/>
              </a:spcBef>
              <a:spcAft>
                <a:spcPct val="42000"/>
              </a:spcAft>
            </a:pPr>
            <a:r>
              <a:rPr lang="en-US" altLang="zh-CN">
                <a:solidFill>
                  <a:schemeClr val="tx1"/>
                </a:solidFill>
              </a:rPr>
              <a:t>tree=etree.HTML(html)</a:t>
            </a:r>
            <a:endParaRPr lang="en-US" altLang="zh-CN">
              <a:solidFill>
                <a:schemeClr val="tx1"/>
              </a:solidFill>
            </a:endParaRPr>
          </a:p>
          <a:p>
            <a:pPr>
              <a:spcBef>
                <a:spcPct val="42000"/>
              </a:spcBef>
              <a:spcAft>
                <a:spcPct val="42000"/>
              </a:spcAft>
            </a:pPr>
            <a:r>
              <a:rPr lang="en-US" altLang="zh-CN">
                <a:solidFill>
                  <a:schemeClr val="tx1"/>
                </a:solidFill>
              </a:rPr>
              <a:t>bus_stations=tree .xpath("//div[@class='bus-lzlist mb15'][1]/ol/li/a/text()")</a:t>
            </a:r>
            <a:endParaRPr lang="en-US" altLang="zh-CN">
              <a:solidFill>
                <a:schemeClr val="tx1"/>
              </a:solidFill>
            </a:endParaRPr>
          </a:p>
          <a:p>
            <a:pPr>
              <a:spcBef>
                <a:spcPct val="42000"/>
              </a:spcBef>
              <a:spcAft>
                <a:spcPct val="42000"/>
              </a:spcAft>
            </a:pPr>
            <a:r>
              <a:rPr lang="en-US" altLang="zh-CN">
                <a:solidFill>
                  <a:schemeClr val="tx1"/>
                </a:solidFill>
              </a:rPr>
              <a:t>print(bus_stations)</a:t>
            </a:r>
            <a:endParaRPr lang="en-US" altLang="zh-CN">
              <a:solidFill>
                <a:schemeClr val="tx1"/>
              </a:solidFill>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
        <p:nvSpPr>
          <p:cNvPr id="6" name="文本占位符 3"/>
          <p:cNvSpPr>
            <a:spLocks noGrp="1"/>
          </p:cNvSpPr>
          <p:nvPr>
            <p:custDataLst>
              <p:tags r:id="rId3"/>
            </p:custDataLst>
          </p:nvPr>
        </p:nvSpPr>
        <p:spPr>
          <a:xfrm>
            <a:off x="241935" y="1143000"/>
            <a:ext cx="6268720" cy="5361305"/>
          </a:xfrm>
          <a:prstGeom prst="rect">
            <a:avLst/>
          </a:prstGeom>
          <a:noFill/>
          <a:ln w="12700" cmpd="sng">
            <a:solidFill>
              <a:srgbClr val="00B0F0"/>
            </a:solidFill>
            <a:prstDash val="solid"/>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63000"/>
              </a:spcAft>
            </a:pPr>
            <a:r>
              <a:rPr lang="zh-CN" altLang="en-US" sz="1800">
                <a:solidFill>
                  <a:schemeClr val="tx1"/>
                </a:solidFill>
              </a:rPr>
              <a:t>步骤如下：</a:t>
            </a:r>
            <a:endParaRPr lang="zh-CN" altLang="en-US" sz="1800">
              <a:solidFill>
                <a:schemeClr val="tx1"/>
              </a:solidFill>
            </a:endParaRPr>
          </a:p>
          <a:p>
            <a:pPr>
              <a:spcBef>
                <a:spcPct val="42000"/>
              </a:spcBef>
              <a:spcAft>
                <a:spcPct val="42000"/>
              </a:spcAft>
            </a:pPr>
            <a:r>
              <a:rPr lang="zh-CN" altLang="en-US" sz="1800">
                <a:solidFill>
                  <a:schemeClr val="tx1"/>
                </a:solidFill>
              </a:rPr>
              <a:t>（</a:t>
            </a:r>
            <a:r>
              <a:rPr lang="en-US" altLang="zh-CN" sz="1800">
                <a:solidFill>
                  <a:schemeClr val="tx1"/>
                </a:solidFill>
              </a:rPr>
              <a:t> 1 </a:t>
            </a:r>
            <a:r>
              <a:rPr lang="zh-CN" altLang="en-US" sz="1800">
                <a:solidFill>
                  <a:schemeClr val="tx1"/>
                </a:solidFill>
              </a:rPr>
              <a:t>）使用</a:t>
            </a:r>
            <a:r>
              <a:rPr lang="en-US" altLang="zh-CN" sz="1800">
                <a:solidFill>
                  <a:schemeClr val="tx1"/>
                </a:solidFill>
              </a:rPr>
              <a:t> Chrome</a:t>
            </a:r>
            <a:r>
              <a:rPr lang="zh-CN" altLang="en-US" sz="1800">
                <a:solidFill>
                  <a:schemeClr val="tx1"/>
                </a:solidFill>
              </a:rPr>
              <a:t>检查来定位目标数据</a:t>
            </a:r>
            <a:endParaRPr lang="zh-CN" altLang="en-US" sz="1800">
              <a:solidFill>
                <a:schemeClr val="tx1"/>
              </a:solidFill>
            </a:endParaRPr>
          </a:p>
          <a:p>
            <a:pPr>
              <a:spcBef>
                <a:spcPct val="42000"/>
              </a:spcBef>
              <a:spcAft>
                <a:spcPct val="42000"/>
              </a:spcAft>
            </a:pPr>
            <a:r>
              <a:rPr lang="zh-CN" altLang="en-US" sz="1800">
                <a:solidFill>
                  <a:schemeClr val="tx1"/>
                </a:solidFill>
              </a:rPr>
              <a:t>（</a:t>
            </a:r>
            <a:r>
              <a:rPr lang="en-US" altLang="zh-CN" sz="1800">
                <a:solidFill>
                  <a:schemeClr val="tx1"/>
                </a:solidFill>
              </a:rPr>
              <a:t>2 </a:t>
            </a:r>
            <a:r>
              <a:rPr lang="zh-CN" altLang="en-US" sz="1800">
                <a:solidFill>
                  <a:schemeClr val="tx1"/>
                </a:solidFill>
              </a:rPr>
              <a:t>）找到最容易识别定位的元素进行定位；</a:t>
            </a:r>
            <a:endParaRPr lang="zh-CN" altLang="en-US" sz="1800">
              <a:solidFill>
                <a:schemeClr val="tx1"/>
              </a:solidFill>
            </a:endParaRPr>
          </a:p>
          <a:p>
            <a:pPr>
              <a:spcBef>
                <a:spcPct val="42000"/>
              </a:spcBef>
              <a:spcAft>
                <a:spcPct val="42000"/>
              </a:spcAft>
            </a:pPr>
            <a:r>
              <a:rPr lang="zh-CN" altLang="en-US" sz="1800">
                <a:solidFill>
                  <a:schemeClr val="tx1"/>
                </a:solidFill>
              </a:rPr>
              <a:t>（</a:t>
            </a:r>
            <a:r>
              <a:rPr lang="en-US" altLang="zh-CN" sz="1800">
                <a:solidFill>
                  <a:schemeClr val="tx1"/>
                </a:solidFill>
              </a:rPr>
              <a:t>3</a:t>
            </a:r>
            <a:r>
              <a:rPr lang="zh-CN" altLang="en-US" sz="1800">
                <a:solidFill>
                  <a:schemeClr val="tx1"/>
                </a:solidFill>
              </a:rPr>
              <a:t>）使用</a:t>
            </a:r>
            <a:r>
              <a:rPr lang="en-US" altLang="zh-CN" sz="1800">
                <a:solidFill>
                  <a:schemeClr val="tx1"/>
                </a:solidFill>
              </a:rPr>
              <a:t> lxml </a:t>
            </a:r>
            <a:r>
              <a:rPr lang="zh-CN" altLang="en-US" sz="1800">
                <a:solidFill>
                  <a:schemeClr val="tx1"/>
                </a:solidFill>
              </a:rPr>
              <a:t>库来解析</a:t>
            </a:r>
            <a:r>
              <a:rPr lang="en-US" altLang="zh-CN" sz="1800">
                <a:solidFill>
                  <a:schemeClr val="tx1"/>
                </a:solidFill>
              </a:rPr>
              <a:t> HTML </a:t>
            </a:r>
            <a:r>
              <a:rPr lang="zh-CN" altLang="en-US" sz="1800">
                <a:solidFill>
                  <a:schemeClr val="tx1"/>
                </a:solidFill>
              </a:rPr>
              <a:t>页面；</a:t>
            </a:r>
            <a:endParaRPr lang="zh-CN" altLang="en-US" sz="1800">
              <a:solidFill>
                <a:schemeClr val="tx1"/>
              </a:solidFill>
            </a:endParaRPr>
          </a:p>
          <a:p>
            <a:pPr>
              <a:spcBef>
                <a:spcPct val="42000"/>
              </a:spcBef>
              <a:spcAft>
                <a:spcPct val="42000"/>
              </a:spcAft>
            </a:pPr>
            <a:r>
              <a:rPr lang="zh-CN" altLang="en-US" sz="1800">
                <a:solidFill>
                  <a:schemeClr val="tx1"/>
                </a:solidFill>
              </a:rPr>
              <a:t>（</a:t>
            </a:r>
            <a:r>
              <a:rPr lang="en-US" altLang="zh-CN" sz="1800">
                <a:solidFill>
                  <a:schemeClr val="tx1"/>
                </a:solidFill>
              </a:rPr>
              <a:t>4</a:t>
            </a:r>
            <a:r>
              <a:rPr lang="zh-CN" altLang="en-US" sz="1800">
                <a:solidFill>
                  <a:schemeClr val="tx1"/>
                </a:solidFill>
              </a:rPr>
              <a:t>）使用待解析对象的</a:t>
            </a:r>
            <a:r>
              <a:rPr lang="en-US" altLang="zh-CN" sz="1800">
                <a:solidFill>
                  <a:schemeClr val="tx1"/>
                </a:solidFill>
              </a:rPr>
              <a:t> xpath</a:t>
            </a:r>
            <a:r>
              <a:rPr lang="zh-CN" altLang="en-US" sz="1800">
                <a:solidFill>
                  <a:schemeClr val="tx1"/>
                </a:solidFill>
              </a:rPr>
              <a:t>（）方法，输入</a:t>
            </a:r>
            <a:r>
              <a:rPr lang="en-US" altLang="zh-CN" sz="1800">
                <a:solidFill>
                  <a:schemeClr val="tx1"/>
                </a:solidFill>
              </a:rPr>
              <a:t> xpath </a:t>
            </a:r>
            <a:r>
              <a:rPr lang="zh-CN" altLang="en-US" sz="1800">
                <a:solidFill>
                  <a:schemeClr val="tx1"/>
                </a:solidFill>
              </a:rPr>
              <a:t>语句进行解析；</a:t>
            </a:r>
            <a:endParaRPr lang="zh-CN" altLang="en-US" sz="1800">
              <a:solidFill>
                <a:schemeClr val="tx1"/>
              </a:solidFill>
            </a:endParaRPr>
          </a:p>
          <a:p>
            <a:pPr>
              <a:spcBef>
                <a:spcPct val="42000"/>
              </a:spcBef>
              <a:spcAft>
                <a:spcPct val="42000"/>
              </a:spcAft>
            </a:pPr>
            <a:r>
              <a:rPr lang="zh-CN" altLang="en-US" sz="1800">
                <a:solidFill>
                  <a:schemeClr val="tx1"/>
                </a:solidFill>
              </a:rPr>
              <a:t>（</a:t>
            </a:r>
            <a:r>
              <a:rPr lang="en-US" altLang="zh-CN" sz="1800">
                <a:solidFill>
                  <a:schemeClr val="tx1"/>
                </a:solidFill>
              </a:rPr>
              <a:t>5</a:t>
            </a:r>
            <a:r>
              <a:rPr lang="zh-CN" altLang="en-US" sz="1800">
                <a:solidFill>
                  <a:schemeClr val="tx1"/>
                </a:solidFill>
              </a:rPr>
              <a:t>）将</a:t>
            </a:r>
            <a:r>
              <a:rPr lang="en-US" altLang="zh-CN" sz="1800">
                <a:solidFill>
                  <a:schemeClr val="tx1"/>
                </a:solidFill>
              </a:rPr>
              <a:t> xpath </a:t>
            </a:r>
            <a:r>
              <a:rPr lang="zh-CN" altLang="en-US" sz="1800">
                <a:solidFill>
                  <a:schemeClr val="tx1"/>
                </a:solidFill>
              </a:rPr>
              <a:t>解析出来的内容在控制台中输出。</a:t>
            </a:r>
            <a:endParaRPr lang="zh-CN" altLang="en-US" sz="1800">
              <a:solidFill>
                <a:schemeClr val="tx1"/>
              </a:solidFill>
            </a:endParaRPr>
          </a:p>
        </p:txBody>
      </p:sp>
      <p:grpSp>
        <p:nvGrpSpPr>
          <p:cNvPr id="7" name="组合 6"/>
          <p:cNvGrpSpPr/>
          <p:nvPr/>
        </p:nvGrpSpPr>
        <p:grpSpPr>
          <a:xfrm>
            <a:off x="1589405" y="5203190"/>
            <a:ext cx="4303395" cy="690245"/>
            <a:chOff x="7225" y="5827"/>
            <a:chExt cx="4492" cy="1087"/>
          </a:xfrm>
        </p:grpSpPr>
        <p:sp>
          <p:nvSpPr>
            <p:cNvPr id="8" name="矩形 7"/>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4" action="ppaction://hlinkfile"/>
                </a:rPr>
                <a:t>例</a:t>
              </a:r>
              <a:r>
                <a:rPr lang="en-US" altLang="zh-CN" dirty="0">
                  <a:ln>
                    <a:noFill/>
                    <a:prstDash val="sysDot"/>
                  </a:ln>
                  <a:solidFill>
                    <a:schemeClr val="tx1">
                      <a:lumMod val="85000"/>
                      <a:lumOff val="15000"/>
                    </a:schemeClr>
                  </a:solidFill>
                  <a:latin typeface="+mn-ea"/>
                  <a:cs typeface="+mn-ea"/>
                  <a:sym typeface="+mn-ea"/>
                  <a:hlinkClick r:id="rId4" action="ppaction://hlinkfile"/>
                </a:rPr>
                <a:t> 4-2</a:t>
              </a:r>
              <a:r>
                <a:rPr lang="zh-CN" altLang="en-US" dirty="0">
                  <a:ln>
                    <a:noFill/>
                    <a:prstDash val="sysDot"/>
                  </a:ln>
                  <a:solidFill>
                    <a:schemeClr val="tx1">
                      <a:lumMod val="85000"/>
                      <a:lumOff val="15000"/>
                    </a:schemeClr>
                  </a:solidFill>
                  <a:latin typeface="+mn-ea"/>
                  <a:cs typeface="+mn-ea"/>
                  <a:sym typeface="+mn-ea"/>
                  <a:hlinkClick r:id="rId4" action="ppaction://hlinkfile"/>
                </a:rPr>
                <a:t>：提取重庆</a:t>
              </a:r>
              <a:r>
                <a:rPr lang="en-US" altLang="zh-CN" dirty="0">
                  <a:ln>
                    <a:noFill/>
                    <a:prstDash val="sysDot"/>
                  </a:ln>
                  <a:solidFill>
                    <a:schemeClr val="tx1">
                      <a:lumMod val="85000"/>
                      <a:lumOff val="15000"/>
                    </a:schemeClr>
                  </a:solidFill>
                  <a:latin typeface="+mn-ea"/>
                  <a:cs typeface="+mn-ea"/>
                  <a:sym typeface="+mn-ea"/>
                  <a:hlinkClick r:id="rId4" action="ppaction://hlinkfile"/>
                </a:rPr>
                <a:t> 245 </a:t>
              </a:r>
              <a:r>
                <a:rPr lang="zh-CN" altLang="en-US" dirty="0">
                  <a:ln>
                    <a:noFill/>
                    <a:prstDash val="sysDot"/>
                  </a:ln>
                  <a:solidFill>
                    <a:schemeClr val="tx1">
                      <a:lumMod val="85000"/>
                      <a:lumOff val="15000"/>
                    </a:schemeClr>
                  </a:solidFill>
                  <a:latin typeface="+mn-ea"/>
                  <a:cs typeface="+mn-ea"/>
                  <a:sym typeface="+mn-ea"/>
                  <a:hlinkClick r:id="rId4" action="ppaction://hlinkfile"/>
                </a:rPr>
                <a:t>路公交站点信息</a:t>
              </a:r>
              <a:r>
                <a:rPr lang="en-US" altLang="zh-CN" dirty="0">
                  <a:ln>
                    <a:noFill/>
                    <a:prstDash val="sysDot"/>
                  </a:ln>
                  <a:solidFill>
                    <a:schemeClr val="tx1">
                      <a:lumMod val="85000"/>
                      <a:lumOff val="15000"/>
                    </a:schemeClr>
                  </a:solidFill>
                  <a:latin typeface="+mn-ea"/>
                  <a:cs typeface="+mn-ea"/>
                  <a:sym typeface="+mn-ea"/>
                  <a:hlinkClick r:id="rId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9" name="图片 8"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42" y="5827"/>
              <a:ext cx="614" cy="614"/>
            </a:xfrm>
            <a:prstGeom prst="rect">
              <a:avLst/>
            </a:prstGeom>
          </p:spPr>
        </p:pic>
      </p:grpSp>
    </p:spTree>
    <p:custDataLst>
      <p:tags r:id="rId7"/>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6339840" cy="548640"/>
          </a:xfrm>
        </p:spPr>
        <p:txBody>
          <a:bodyPr>
            <a:normAutofit fontScale="90000"/>
          </a:bodyPr>
          <a:p>
            <a:r>
              <a:rPr lang="zh-CN" altLang="en-US">
                <a:solidFill>
                  <a:schemeClr val="tx1"/>
                </a:solidFill>
              </a:rPr>
              <a:t>二</a:t>
            </a:r>
            <a:r>
              <a:rPr lang="en-US" altLang="zh-CN">
                <a:solidFill>
                  <a:schemeClr val="tx1"/>
                </a:solidFill>
              </a:rPr>
              <a:t>. </a:t>
            </a:r>
            <a:r>
              <a:rPr lang="zh-CN" altLang="en-US">
                <a:solidFill>
                  <a:schemeClr val="tx1"/>
                </a:solidFill>
              </a:rPr>
              <a:t>xpath 选择器：小</a:t>
            </a:r>
            <a:r>
              <a:rPr lang="zh-CN" altLang="en-US">
                <a:solidFill>
                  <a:schemeClr val="tx1"/>
                </a:solidFill>
              </a:rPr>
              <a:t>贴士</a:t>
            </a:r>
            <a:endParaRPr lang="zh-CN" altLang="en-US">
              <a:solidFill>
                <a:schemeClr val="tx1"/>
              </a:solidFill>
            </a:endParaRPr>
          </a:p>
        </p:txBody>
      </p:sp>
      <p:sp>
        <p:nvSpPr>
          <p:cNvPr id="4" name="文本占位符 3"/>
          <p:cNvSpPr>
            <a:spLocks noGrp="1"/>
          </p:cNvSpPr>
          <p:nvPr>
            <p:ph type="body" idx="16386"/>
            <p:custDataLst>
              <p:tags r:id="rId2"/>
            </p:custDataLst>
          </p:nvPr>
        </p:nvSpPr>
        <p:spPr>
          <a:xfrm>
            <a:off x="5998845" y="1143000"/>
            <a:ext cx="6043295" cy="4932680"/>
          </a:xfrm>
          <a:ln>
            <a:solidFill>
              <a:srgbClr val="00B0F0"/>
            </a:solidFill>
          </a:ln>
        </p:spPr>
        <p:txBody>
          <a:bodyPr>
            <a:noAutofit/>
          </a:bodyPr>
          <a:p>
            <a:pPr>
              <a:spcAft>
                <a:spcPct val="63000"/>
              </a:spcAft>
            </a:pPr>
            <a:r>
              <a:rPr lang="zh-CN" altLang="en-US" sz="1800">
                <a:sym typeface="+mn-ea"/>
              </a:rPr>
              <a:t>方法之后还要通过列表索</a:t>
            </a:r>
            <a:r>
              <a:rPr lang="en-US" altLang="zh-CN" sz="1800">
                <a:sym typeface="+mn-ea"/>
              </a:rPr>
              <a:t> </a:t>
            </a:r>
            <a:r>
              <a:rPr lang="zh-CN" altLang="en-US" sz="1800">
                <a:sym typeface="+mn-ea"/>
              </a:rPr>
              <a:t>引获得指定的数据。</a:t>
            </a:r>
            <a:endParaRPr lang="zh-CN" altLang="en-US" sz="1800">
              <a:solidFill>
                <a:schemeClr val="tx1"/>
              </a:solidFill>
            </a:endParaRPr>
          </a:p>
          <a:p>
            <a:pPr>
              <a:spcAft>
                <a:spcPct val="63000"/>
              </a:spcAft>
            </a:pPr>
            <a:r>
              <a:rPr lang="zh-CN" altLang="en-US" sz="1800">
                <a:sym typeface="+mn-ea"/>
              </a:rPr>
              <a:t>（</a:t>
            </a:r>
            <a:r>
              <a:rPr lang="en-US" altLang="zh-CN" sz="1800">
                <a:sym typeface="+mn-ea"/>
              </a:rPr>
              <a:t>2 </a:t>
            </a:r>
            <a:r>
              <a:rPr lang="zh-CN" altLang="en-US" sz="1800">
                <a:sym typeface="+mn-ea"/>
              </a:rPr>
              <a:t>）使用</a:t>
            </a:r>
            <a:r>
              <a:rPr lang="en-US" altLang="zh-CN" sz="1800">
                <a:sym typeface="+mn-ea"/>
              </a:rPr>
              <a:t> xpath </a:t>
            </a:r>
            <a:r>
              <a:rPr lang="zh-CN" altLang="en-US" sz="1800">
                <a:sym typeface="+mn-ea"/>
              </a:rPr>
              <a:t>表达式定位网页元素时，可能会因为没有找到符合条件的数</a:t>
            </a:r>
            <a:r>
              <a:rPr lang="en-US" altLang="zh-CN" sz="1800">
                <a:sym typeface="+mn-ea"/>
              </a:rPr>
              <a:t> </a:t>
            </a:r>
            <a:r>
              <a:rPr lang="zh-CN" altLang="en-US" sz="1800">
                <a:sym typeface="+mn-ea"/>
              </a:rPr>
              <a:t>据而定位失败。此时调用</a:t>
            </a:r>
            <a:r>
              <a:rPr lang="en-US" altLang="zh-CN" sz="1800">
                <a:sym typeface="+mn-ea"/>
              </a:rPr>
              <a:t> extract</a:t>
            </a:r>
            <a:r>
              <a:rPr lang="zh-CN" altLang="en-US" sz="1800">
                <a:sym typeface="+mn-ea"/>
              </a:rPr>
              <a:t>（）方法会获得一个空的列表，对一个空的列表</a:t>
            </a:r>
            <a:r>
              <a:rPr lang="en-US" altLang="zh-CN" sz="1800">
                <a:sym typeface="+mn-ea"/>
              </a:rPr>
              <a:t> </a:t>
            </a:r>
            <a:r>
              <a:rPr lang="zh-CN" altLang="en-US" sz="1800">
                <a:sym typeface="+mn-ea"/>
              </a:rPr>
              <a:t>进行索引会引发程序异常。</a:t>
            </a:r>
            <a:endParaRPr lang="zh-CN" altLang="en-US" sz="1800">
              <a:solidFill>
                <a:schemeClr val="tx1"/>
              </a:solidFill>
            </a:endParaRPr>
          </a:p>
          <a:p>
            <a:pPr>
              <a:spcAft>
                <a:spcPct val="63000"/>
              </a:spcAft>
            </a:pPr>
            <a:r>
              <a:rPr lang="zh-CN" altLang="en-US" sz="1800">
                <a:sym typeface="+mn-ea"/>
              </a:rPr>
              <a:t>（</a:t>
            </a:r>
            <a:r>
              <a:rPr lang="en-US" altLang="zh-CN" sz="1800">
                <a:sym typeface="+mn-ea"/>
              </a:rPr>
              <a:t>3</a:t>
            </a:r>
            <a:r>
              <a:rPr lang="zh-CN" altLang="en-US" sz="1800">
                <a:sym typeface="+mn-ea"/>
              </a:rPr>
              <a:t>）如果编写</a:t>
            </a:r>
            <a:r>
              <a:rPr lang="en-US" altLang="zh-CN" sz="1800">
                <a:sym typeface="+mn-ea"/>
              </a:rPr>
              <a:t> xpath </a:t>
            </a:r>
            <a:r>
              <a:rPr lang="zh-CN" altLang="en-US" sz="1800">
                <a:sym typeface="+mn-ea"/>
              </a:rPr>
              <a:t>表达式时就能够确定网页中只有一个元素匹配或第一个</a:t>
            </a:r>
            <a:r>
              <a:rPr lang="en-US" altLang="zh-CN" sz="1800">
                <a:sym typeface="+mn-ea"/>
              </a:rPr>
              <a:t> </a:t>
            </a:r>
            <a:r>
              <a:rPr lang="zh-CN" altLang="en-US" sz="1800">
                <a:sym typeface="+mn-ea"/>
              </a:rPr>
              <a:t>匹配的元素就是目标元素，则可使用</a:t>
            </a:r>
            <a:r>
              <a:rPr lang="en-US" altLang="zh-CN" sz="1800">
                <a:sym typeface="+mn-ea"/>
              </a:rPr>
              <a:t> extract_first</a:t>
            </a:r>
            <a:r>
              <a:rPr lang="zh-CN" altLang="en-US" sz="1800">
                <a:sym typeface="+mn-ea"/>
              </a:rPr>
              <a:t>（）方法提取数据。</a:t>
            </a:r>
            <a:endParaRPr lang="zh-CN" altLang="en-US" sz="1800">
              <a:solidFill>
                <a:schemeClr val="tx1"/>
              </a:solidFill>
            </a:endParaRPr>
          </a:p>
          <a:p>
            <a:pPr>
              <a:spcAft>
                <a:spcPct val="63000"/>
              </a:spcAft>
            </a:pPr>
            <a:r>
              <a:rPr lang="en-US" altLang="zh-CN" sz="1800">
                <a:sym typeface="+mn-ea"/>
              </a:rPr>
              <a:t>extract_first</a:t>
            </a:r>
            <a:r>
              <a:rPr lang="zh-CN" altLang="en-US" sz="1800">
                <a:sym typeface="+mn-ea"/>
              </a:rPr>
              <a:t>（）方法提取列表中第一个数据，当</a:t>
            </a:r>
            <a:r>
              <a:rPr lang="en-US" altLang="zh-CN" sz="1800">
                <a:sym typeface="+mn-ea"/>
              </a:rPr>
              <a:t> xpath </a:t>
            </a:r>
            <a:r>
              <a:rPr lang="zh-CN" altLang="en-US" sz="1800">
                <a:sym typeface="+mn-ea"/>
              </a:rPr>
              <a:t>表达式定位失败时执</a:t>
            </a:r>
            <a:r>
              <a:rPr lang="en-US" altLang="zh-CN" sz="1800">
                <a:sym typeface="+mn-ea"/>
              </a:rPr>
              <a:t> </a:t>
            </a:r>
            <a:r>
              <a:rPr lang="zh-CN" altLang="en-US" sz="1800">
                <a:sym typeface="+mn-ea"/>
              </a:rPr>
              <a:t>行</a:t>
            </a:r>
            <a:r>
              <a:rPr lang="en-US" altLang="zh-CN" sz="1800">
                <a:sym typeface="+mn-ea"/>
              </a:rPr>
              <a:t> extract_first</a:t>
            </a:r>
            <a:r>
              <a:rPr lang="zh-CN" altLang="en-US" sz="1800">
                <a:sym typeface="+mn-ea"/>
              </a:rPr>
              <a:t>（）方法也不会导致程序异常，而是会返回</a:t>
            </a:r>
            <a:r>
              <a:rPr lang="en-US" altLang="zh-CN" sz="1800">
                <a:sym typeface="+mn-ea"/>
              </a:rPr>
              <a:t> none </a:t>
            </a:r>
            <a:r>
              <a:rPr lang="zh-CN" altLang="en-US" sz="1800">
                <a:sym typeface="+mn-ea"/>
              </a:rPr>
              <a:t>以表示无法获取</a:t>
            </a:r>
            <a:r>
              <a:rPr lang="en-US" altLang="zh-CN" sz="1800">
                <a:sym typeface="+mn-ea"/>
              </a:rPr>
              <a:t> </a:t>
            </a:r>
            <a:r>
              <a:rPr lang="zh-CN" altLang="en-US" sz="1800">
                <a:sym typeface="+mn-ea"/>
              </a:rPr>
              <a:t>有效数据</a:t>
            </a:r>
            <a:endParaRPr lang="zh-CN" altLang="en-US" sz="1800">
              <a:solidFill>
                <a:schemeClr val="tx1"/>
              </a:solidFill>
              <a:sym typeface="+mn-ea"/>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
        <p:nvSpPr>
          <p:cNvPr id="6" name="文本占位符 3"/>
          <p:cNvSpPr>
            <a:spLocks noGrp="1"/>
          </p:cNvSpPr>
          <p:nvPr>
            <p:custDataLst>
              <p:tags r:id="rId3"/>
            </p:custDataLst>
          </p:nvPr>
        </p:nvSpPr>
        <p:spPr>
          <a:xfrm>
            <a:off x="241935" y="1143000"/>
            <a:ext cx="5610225" cy="4933315"/>
          </a:xfrm>
          <a:prstGeom prst="rect">
            <a:avLst/>
          </a:prstGeom>
          <a:noFill/>
          <a:ln w="12700" cmpd="sng">
            <a:solidFill>
              <a:srgbClr val="00B0F0"/>
            </a:solidFill>
            <a:prstDash val="solid"/>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63000"/>
              </a:spcAft>
            </a:pPr>
            <a:r>
              <a:rPr lang="zh-CN" altLang="en-US" sz="1800">
                <a:solidFill>
                  <a:schemeClr val="tx1"/>
                </a:solidFill>
              </a:rPr>
              <a:t>在</a:t>
            </a:r>
            <a:r>
              <a:rPr lang="en-US" altLang="zh-CN" sz="1800">
                <a:solidFill>
                  <a:schemeClr val="tx1"/>
                </a:solidFill>
              </a:rPr>
              <a:t> Scrapy </a:t>
            </a:r>
            <a:r>
              <a:rPr lang="zh-CN" altLang="en-US" sz="1800">
                <a:solidFill>
                  <a:schemeClr val="tx1"/>
                </a:solidFill>
              </a:rPr>
              <a:t>爬虫框架中使用</a:t>
            </a:r>
            <a:r>
              <a:rPr lang="en-US" altLang="zh-CN" sz="1800">
                <a:solidFill>
                  <a:schemeClr val="tx1"/>
                </a:solidFill>
              </a:rPr>
              <a:t>xpath </a:t>
            </a:r>
            <a:r>
              <a:rPr lang="zh-CN" altLang="en-US" sz="1800">
                <a:solidFill>
                  <a:schemeClr val="tx1"/>
                </a:solidFill>
              </a:rPr>
              <a:t>表达式定位网页后，方法</a:t>
            </a:r>
            <a:r>
              <a:rPr lang="en-US" altLang="zh-CN" sz="1800">
                <a:solidFill>
                  <a:schemeClr val="tx1"/>
                </a:solidFill>
              </a:rPr>
              <a:t> </a:t>
            </a:r>
            <a:r>
              <a:rPr lang="zh-CN" altLang="en-US" sz="1800">
                <a:solidFill>
                  <a:schemeClr val="tx1"/>
                </a:solidFill>
              </a:rPr>
              <a:t>返回值的对象类型是</a:t>
            </a:r>
            <a:r>
              <a:rPr lang="en-US" altLang="zh-CN" sz="1800">
                <a:solidFill>
                  <a:schemeClr val="tx1"/>
                </a:solidFill>
              </a:rPr>
              <a:t> Selector</a:t>
            </a:r>
            <a:r>
              <a:rPr lang="zh-CN" altLang="en-US" sz="1800">
                <a:solidFill>
                  <a:schemeClr val="tx1"/>
                </a:solidFill>
              </a:rPr>
              <a:t>，需调用</a:t>
            </a:r>
            <a:r>
              <a:rPr lang="en-US" altLang="zh-CN" sz="1800">
                <a:solidFill>
                  <a:schemeClr val="tx1"/>
                </a:solidFill>
              </a:rPr>
              <a:t> extract</a:t>
            </a:r>
            <a:r>
              <a:rPr lang="zh-CN" altLang="en-US" sz="1800">
                <a:solidFill>
                  <a:schemeClr val="tx1"/>
                </a:solidFill>
              </a:rPr>
              <a:t>（）方法进一步</a:t>
            </a:r>
            <a:r>
              <a:rPr lang="en-US" altLang="zh-CN" sz="1800">
                <a:solidFill>
                  <a:schemeClr val="tx1"/>
                </a:solidFill>
              </a:rPr>
              <a:t> </a:t>
            </a:r>
            <a:r>
              <a:rPr lang="zh-CN" altLang="en-US" sz="1800">
                <a:solidFill>
                  <a:schemeClr val="tx1"/>
                </a:solidFill>
              </a:rPr>
              <a:t>获取目标数据。</a:t>
            </a:r>
            <a:endParaRPr lang="zh-CN" altLang="en-US" sz="1800">
              <a:solidFill>
                <a:schemeClr val="tx1"/>
              </a:solidFill>
            </a:endParaRPr>
          </a:p>
          <a:p>
            <a:pPr>
              <a:spcAft>
                <a:spcPct val="63000"/>
              </a:spcAft>
            </a:pPr>
            <a:r>
              <a:rPr lang="zh-CN" altLang="en-US" sz="1800">
                <a:solidFill>
                  <a:schemeClr val="tx1"/>
                </a:solidFill>
              </a:rPr>
              <a:t>在使用</a:t>
            </a:r>
            <a:r>
              <a:rPr lang="en-US" altLang="zh-CN" sz="1800">
                <a:solidFill>
                  <a:schemeClr val="tx1"/>
                </a:solidFill>
              </a:rPr>
              <a:t> extract</a:t>
            </a:r>
            <a:r>
              <a:rPr lang="zh-CN" altLang="en-US" sz="1800">
                <a:solidFill>
                  <a:schemeClr val="tx1"/>
                </a:solidFill>
              </a:rPr>
              <a:t>（）方法从</a:t>
            </a:r>
            <a:r>
              <a:rPr lang="en-US" altLang="zh-CN" sz="1800">
                <a:solidFill>
                  <a:schemeClr val="tx1"/>
                </a:solidFill>
              </a:rPr>
              <a:t> Selector </a:t>
            </a:r>
            <a:r>
              <a:rPr lang="zh-CN" altLang="en-US" sz="1800">
                <a:solidFill>
                  <a:schemeClr val="tx1"/>
                </a:solidFill>
              </a:rPr>
              <a:t>中提取数据时需要注意以下三点。</a:t>
            </a:r>
            <a:endParaRPr lang="zh-CN" altLang="en-US" sz="1800">
              <a:solidFill>
                <a:schemeClr val="tx1"/>
              </a:solidFill>
            </a:endParaRPr>
          </a:p>
          <a:p>
            <a:pPr>
              <a:spcAft>
                <a:spcPct val="63000"/>
              </a:spcAft>
            </a:pPr>
            <a:r>
              <a:rPr lang="zh-CN" altLang="en-US" sz="1800">
                <a:solidFill>
                  <a:schemeClr val="tx1"/>
                </a:solidFill>
              </a:rPr>
              <a:t>（</a:t>
            </a:r>
            <a:r>
              <a:rPr lang="en-US" altLang="zh-CN" sz="1800">
                <a:solidFill>
                  <a:schemeClr val="tx1"/>
                </a:solidFill>
              </a:rPr>
              <a:t> 1 </a:t>
            </a:r>
            <a:r>
              <a:rPr lang="zh-CN" altLang="en-US" sz="1800">
                <a:solidFill>
                  <a:schemeClr val="tx1"/>
                </a:solidFill>
              </a:rPr>
              <a:t>）使用</a:t>
            </a:r>
            <a:r>
              <a:rPr lang="en-US" altLang="zh-CN" sz="1800">
                <a:solidFill>
                  <a:schemeClr val="tx1"/>
                </a:solidFill>
              </a:rPr>
              <a:t> xpath </a:t>
            </a:r>
            <a:r>
              <a:rPr lang="zh-CN" altLang="en-US" sz="1800">
                <a:solidFill>
                  <a:schemeClr val="tx1"/>
                </a:solidFill>
              </a:rPr>
              <a:t>表达式定位网页元素后，调用</a:t>
            </a:r>
            <a:r>
              <a:rPr lang="en-US" altLang="zh-CN" sz="1800">
                <a:solidFill>
                  <a:schemeClr val="tx1"/>
                </a:solidFill>
              </a:rPr>
              <a:t> extract</a:t>
            </a:r>
            <a:r>
              <a:rPr lang="zh-CN" altLang="en-US" sz="1800">
                <a:solidFill>
                  <a:schemeClr val="tx1"/>
                </a:solidFill>
              </a:rPr>
              <a:t>（）方法提取数据，获</a:t>
            </a:r>
            <a:r>
              <a:rPr lang="en-US" altLang="zh-CN" sz="1800">
                <a:solidFill>
                  <a:schemeClr val="tx1"/>
                </a:solidFill>
              </a:rPr>
              <a:t> </a:t>
            </a:r>
            <a:r>
              <a:rPr lang="zh-CN" altLang="en-US" sz="1800">
                <a:solidFill>
                  <a:schemeClr val="tx1"/>
                </a:solidFill>
              </a:rPr>
              <a:t>得的返回值类型是列表。</a:t>
            </a:r>
            <a:endParaRPr lang="zh-CN" altLang="en-US" sz="1800">
              <a:solidFill>
                <a:schemeClr val="tx1"/>
              </a:solidFill>
            </a:endParaRPr>
          </a:p>
          <a:p>
            <a:pPr>
              <a:spcAft>
                <a:spcPct val="63000"/>
              </a:spcAft>
            </a:pPr>
            <a:r>
              <a:rPr lang="zh-CN" altLang="en-US" sz="1800">
                <a:solidFill>
                  <a:schemeClr val="tx1"/>
                </a:solidFill>
              </a:rPr>
              <a:t>因为在使用</a:t>
            </a:r>
            <a:r>
              <a:rPr lang="en-US" altLang="zh-CN" sz="1800">
                <a:solidFill>
                  <a:schemeClr val="tx1"/>
                </a:solidFill>
              </a:rPr>
              <a:t> xpath </a:t>
            </a:r>
            <a:r>
              <a:rPr lang="zh-CN" altLang="en-US" sz="1800">
                <a:solidFill>
                  <a:schemeClr val="tx1"/>
                </a:solidFill>
              </a:rPr>
              <a:t>表达式定位网页元素时，可能会存在多个符合定位条件的</a:t>
            </a:r>
            <a:r>
              <a:rPr lang="en-US" altLang="zh-CN" sz="1800">
                <a:solidFill>
                  <a:schemeClr val="tx1"/>
                </a:solidFill>
              </a:rPr>
              <a:t> </a:t>
            </a:r>
            <a:r>
              <a:rPr lang="zh-CN" altLang="en-US" sz="1800">
                <a:solidFill>
                  <a:schemeClr val="tx1"/>
                </a:solidFill>
              </a:rPr>
              <a:t>元素。即使只有一个元素符合</a:t>
            </a:r>
            <a:r>
              <a:rPr lang="en-US" altLang="zh-CN" sz="1800">
                <a:solidFill>
                  <a:schemeClr val="tx1"/>
                </a:solidFill>
              </a:rPr>
              <a:t> xpath </a:t>
            </a:r>
            <a:r>
              <a:rPr lang="zh-CN" altLang="en-US" sz="1800">
                <a:solidFill>
                  <a:schemeClr val="tx1"/>
                </a:solidFill>
              </a:rPr>
              <a:t>表达式的定位条件，</a:t>
            </a:r>
            <a:r>
              <a:rPr lang="en-US" altLang="zh-CN" sz="1800">
                <a:sym typeface="+mn-ea"/>
              </a:rPr>
              <a:t>extract</a:t>
            </a:r>
            <a:r>
              <a:rPr lang="zh-CN" altLang="en-US" sz="1800">
                <a:sym typeface="+mn-ea"/>
              </a:rPr>
              <a:t>（）方法也会返</a:t>
            </a:r>
            <a:r>
              <a:rPr lang="en-US" altLang="zh-CN" sz="1800">
                <a:sym typeface="+mn-ea"/>
              </a:rPr>
              <a:t> </a:t>
            </a:r>
            <a:r>
              <a:rPr lang="zh-CN" altLang="en-US" sz="1800">
                <a:sym typeface="+mn-ea"/>
              </a:rPr>
              <a:t>回一个只包含一个元素的列表。因此在调用</a:t>
            </a:r>
            <a:r>
              <a:rPr lang="en-US" altLang="zh-CN" sz="1800">
                <a:sym typeface="+mn-ea"/>
              </a:rPr>
              <a:t> extract</a:t>
            </a:r>
            <a:r>
              <a:rPr lang="zh-CN" altLang="en-US" sz="1800">
                <a:sym typeface="+mn-ea"/>
              </a:rPr>
              <a:t>（）</a:t>
            </a:r>
            <a:endParaRPr lang="zh-CN" altLang="en-US" sz="1800">
              <a:solidFill>
                <a:schemeClr val="tx1"/>
              </a:solidFill>
            </a:endParaRPr>
          </a:p>
        </p:txBody>
      </p:sp>
    </p:spTree>
    <p:custDataLst>
      <p:tags r:id="rId4"/>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22580"/>
            <a:ext cx="6324600" cy="609600"/>
          </a:xfrm>
        </p:spPr>
        <p:txBody>
          <a:bodyPr/>
          <a:p>
            <a:r>
              <a:rPr lang="zh-CN" altLang="en-US">
                <a:solidFill>
                  <a:schemeClr val="tx1"/>
                </a:solidFill>
              </a:rPr>
              <a:t>三</a:t>
            </a:r>
            <a:r>
              <a:rPr lang="en-US" altLang="zh-CN">
                <a:solidFill>
                  <a:schemeClr val="tx1"/>
                </a:solidFill>
              </a:rPr>
              <a:t>. </a:t>
            </a:r>
            <a:r>
              <a:rPr lang="zh-CN" altLang="en-US">
                <a:solidFill>
                  <a:schemeClr val="tx1"/>
                </a:solidFill>
              </a:rPr>
              <a:t>Selector 对象</a:t>
            </a:r>
            <a:endParaRPr lang="zh-CN" altLang="en-US">
              <a:solidFill>
                <a:schemeClr val="tx1"/>
              </a:solidFill>
            </a:endParaRPr>
          </a:p>
        </p:txBody>
      </p:sp>
      <p:pic>
        <p:nvPicPr>
          <p:cNvPr id="15" name="内容占位符 14" descr="3f591545-7bce-11f0-b656-7e38b983dbb6"/>
          <p:cNvPicPr>
            <a:picLocks noChangeAspect="1"/>
          </p:cNvPicPr>
          <p:nvPr>
            <p:ph idx="16389"/>
            <p:custDataLst>
              <p:tags r:id="rId2"/>
            </p:custDataLst>
          </p:nvPr>
        </p:nvPicPr>
        <p:blipFill>
          <a:blip r:embed="rId3"/>
          <a:srcRect t="6918"/>
          <a:stretch>
            <a:fillRect/>
          </a:stretch>
        </p:blipFill>
        <p:spPr>
          <a:xfrm>
            <a:off x="7543800" y="609600"/>
            <a:ext cx="4038600" cy="5638800"/>
          </a:xfrm>
          <a:custGeom>
            <a:avLst/>
            <a:gdLst>
              <a:gd name="connisteX0" fmla="*/ 0 w 4038600"/>
              <a:gd name="connsiteY0" fmla="*/ 203200 h 5638800"/>
              <a:gd name="connisteX1" fmla="*/ 203200 w 4038600"/>
              <a:gd name="connsiteY1" fmla="*/ 0 h 5638800"/>
              <a:gd name="connisteX2" fmla="*/ 3835400 w 4038600"/>
              <a:gd name="connsiteY2" fmla="*/ 0 h 5638800"/>
              <a:gd name="connisteX3" fmla="*/ 4038600 w 4038600"/>
              <a:gd name="connsiteY3" fmla="*/ 203200 h 5638800"/>
              <a:gd name="connisteX4" fmla="*/ 4038600 w 4038600"/>
              <a:gd name="connsiteY4" fmla="*/ 5435600 h 5638800"/>
              <a:gd name="connisteX5" fmla="*/ 3835400 w 4038600"/>
              <a:gd name="connsiteY5" fmla="*/ 5638800 h 5638800"/>
              <a:gd name="connisteX6" fmla="*/ 203200 w 4038600"/>
              <a:gd name="connsiteY6" fmla="*/ 5638800 h 5638800"/>
              <a:gd name="connisteX7" fmla="*/ 0 w 4038600"/>
              <a:gd name="connsiteY7" fmla="*/ 5435600 h 5638800"/>
              <a:gd name="connisteX8" fmla="*/ 0 w 40386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4038600" h="5638800">
                <a:moveTo>
                  <a:pt x="0" y="203200"/>
                </a:moveTo>
                <a:cubicBezTo>
                  <a:pt x="0" y="90976"/>
                  <a:pt x="90976" y="0"/>
                  <a:pt x="203200" y="0"/>
                </a:cubicBezTo>
                <a:lnTo>
                  <a:pt x="3835400" y="0"/>
                </a:lnTo>
                <a:cubicBezTo>
                  <a:pt x="3947624" y="0"/>
                  <a:pt x="4038600" y="90976"/>
                  <a:pt x="4038600" y="203200"/>
                </a:cubicBezTo>
                <a:lnTo>
                  <a:pt x="4038600" y="5435600"/>
                </a:lnTo>
                <a:cubicBezTo>
                  <a:pt x="4038600" y="5547824"/>
                  <a:pt x="3947624" y="5638800"/>
                  <a:pt x="3835400" y="5638800"/>
                </a:cubicBezTo>
                <a:lnTo>
                  <a:pt x="203200" y="5638800"/>
                </a:lnTo>
                <a:cubicBezTo>
                  <a:pt x="90976" y="5638800"/>
                  <a:pt x="0" y="5547824"/>
                  <a:pt x="0" y="5435600"/>
                </a:cubicBezTo>
                <a:lnTo>
                  <a:pt x="0" y="203200"/>
                </a:lnTo>
                <a:close/>
              </a:path>
            </a:pathLst>
          </a:custGeom>
        </p:spPr>
      </p:pic>
      <p:sp>
        <p:nvSpPr>
          <p:cNvPr id="4" name="装饰  0"/>
          <p:cNvSpPr>
            <a:spLocks noGrp="1"/>
          </p:cNvSpPr>
          <p:nvPr>
            <p:ph type="body" idx="16390"/>
            <p:custDataLst>
              <p:tags r:id="rId4"/>
            </p:custDataLst>
          </p:nvPr>
        </p:nvSpPr>
        <p:spPr>
          <a:xfrm>
            <a:off x="609600" y="2198370"/>
            <a:ext cx="50800" cy="304800"/>
          </a:xfrm>
        </p:spPr>
        <p:txBody>
          <a:bodyPr/>
          <a:p>
            <a:r>
              <a:rPr lang="zh-CN" altLang="en-US" sz="1300"/>
              <a:t> </a:t>
            </a:r>
            <a:endParaRPr lang="zh-CN" altLang="en-US" sz="1300"/>
          </a:p>
        </p:txBody>
      </p:sp>
      <p:sp>
        <p:nvSpPr>
          <p:cNvPr id="5" name="文本占位符 4"/>
          <p:cNvSpPr>
            <a:spLocks noGrp="1"/>
          </p:cNvSpPr>
          <p:nvPr>
            <p:ph type="body" idx="16386"/>
            <p:custDataLst>
              <p:tags r:id="rId5"/>
            </p:custDataLst>
          </p:nvPr>
        </p:nvSpPr>
        <p:spPr>
          <a:xfrm>
            <a:off x="762000" y="2198370"/>
            <a:ext cx="6172200" cy="304800"/>
          </a:xfrm>
        </p:spPr>
        <p:txBody>
          <a:bodyPr/>
          <a:p>
            <a:r>
              <a:rPr lang="zh-CN" altLang="en-US">
                <a:solidFill>
                  <a:schemeClr val="tx1"/>
                </a:solidFill>
              </a:rPr>
              <a:t>可通过 Response 方法调用或独立使用</a:t>
            </a:r>
            <a:endParaRPr lang="zh-CN" altLang="en-US">
              <a:solidFill>
                <a:schemeClr val="tx1"/>
              </a:solidFill>
            </a:endParaRPr>
          </a:p>
        </p:txBody>
      </p:sp>
      <p:sp>
        <p:nvSpPr>
          <p:cNvPr id="6" name="装饰  2"/>
          <p:cNvSpPr>
            <a:spLocks noGrp="1"/>
          </p:cNvSpPr>
          <p:nvPr>
            <p:ph type="body" idx="16391"/>
            <p:custDataLst>
              <p:tags r:id="rId6"/>
            </p:custDataLst>
          </p:nvPr>
        </p:nvSpPr>
        <p:spPr>
          <a:xfrm>
            <a:off x="609600" y="3112770"/>
            <a:ext cx="50800" cy="304800"/>
          </a:xfrm>
        </p:spPr>
        <p:txBody>
          <a:bodyPr/>
          <a:p>
            <a:r>
              <a:rPr lang="zh-CN" altLang="en-US" sz="1300"/>
              <a:t> </a:t>
            </a:r>
            <a:endParaRPr lang="zh-CN" altLang="en-US" sz="1300"/>
          </a:p>
        </p:txBody>
      </p:sp>
      <p:sp>
        <p:nvSpPr>
          <p:cNvPr id="7" name="文本占位符 6"/>
          <p:cNvSpPr>
            <a:spLocks noGrp="1"/>
          </p:cNvSpPr>
          <p:nvPr>
            <p:ph type="body" idx="16387"/>
            <p:custDataLst>
              <p:tags r:id="rId7"/>
            </p:custDataLst>
          </p:nvPr>
        </p:nvSpPr>
        <p:spPr>
          <a:xfrm>
            <a:off x="762000" y="3112770"/>
            <a:ext cx="6172200" cy="304800"/>
          </a:xfrm>
        </p:spPr>
        <p:txBody>
          <a:bodyPr/>
          <a:p>
            <a:r>
              <a:rPr lang="zh-CN" altLang="en-US">
                <a:solidFill>
                  <a:schemeClr val="tx1"/>
                </a:solidFill>
              </a:rPr>
              <a:t>构造方法：使用 Selector(text=HTML 源代码)</a:t>
            </a:r>
            <a:endParaRPr lang="zh-CN" altLang="en-US">
              <a:solidFill>
                <a:schemeClr val="tx1"/>
              </a:solidFill>
            </a:endParaRPr>
          </a:p>
        </p:txBody>
      </p:sp>
      <p:sp>
        <p:nvSpPr>
          <p:cNvPr id="8" name="装饰  4"/>
          <p:cNvSpPr>
            <a:spLocks noGrp="1"/>
          </p:cNvSpPr>
          <p:nvPr>
            <p:ph type="body" idx="16392"/>
            <p:custDataLst>
              <p:tags r:id="rId8"/>
            </p:custDataLst>
          </p:nvPr>
        </p:nvSpPr>
        <p:spPr>
          <a:xfrm>
            <a:off x="609600" y="4027170"/>
            <a:ext cx="50800" cy="304800"/>
          </a:xfrm>
        </p:spPr>
        <p:txBody>
          <a:bodyPr/>
          <a:p>
            <a:r>
              <a:rPr lang="zh-CN" altLang="en-US" sz="1300"/>
              <a:t> </a:t>
            </a:r>
            <a:endParaRPr lang="zh-CN" altLang="en-US" sz="1300"/>
          </a:p>
        </p:txBody>
      </p:sp>
      <p:sp>
        <p:nvSpPr>
          <p:cNvPr id="9" name="文本占位符 8"/>
          <p:cNvSpPr>
            <a:spLocks noGrp="1"/>
          </p:cNvSpPr>
          <p:nvPr>
            <p:ph type="body" idx="16388"/>
            <p:custDataLst>
              <p:tags r:id="rId9"/>
            </p:custDataLst>
          </p:nvPr>
        </p:nvSpPr>
        <p:spPr>
          <a:xfrm>
            <a:off x="762000" y="4027170"/>
            <a:ext cx="6172200" cy="304800"/>
          </a:xfrm>
        </p:spPr>
        <p:txBody>
          <a:bodyPr/>
          <a:p>
            <a:r>
              <a:rPr lang="zh-CN" altLang="en-US">
                <a:solidFill>
                  <a:schemeClr val="tx1"/>
                </a:solidFill>
              </a:rPr>
              <a:t>示例：提取给定 HTML 源代码中全部标签的文本信息</a:t>
            </a:r>
            <a:endParaRPr lang="zh-CN" altLang="en-US">
              <a:solidFill>
                <a:schemeClr val="tx1"/>
              </a:solidFill>
            </a:endParaRPr>
          </a:p>
        </p:txBody>
      </p:sp>
      <p:sp>
        <p:nvSpPr>
          <p:cNvPr id="10"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11" name="组合 10"/>
          <p:cNvGrpSpPr/>
          <p:nvPr/>
        </p:nvGrpSpPr>
        <p:grpSpPr>
          <a:xfrm>
            <a:off x="2369185" y="4852670"/>
            <a:ext cx="3573145" cy="690245"/>
            <a:chOff x="7225" y="5827"/>
            <a:chExt cx="4492" cy="1087"/>
          </a:xfrm>
        </p:grpSpPr>
        <p:sp>
          <p:nvSpPr>
            <p:cNvPr id="12" name="矩形 11"/>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10" action="ppaction://hlinkfile"/>
                </a:rPr>
                <a:t>例</a:t>
              </a:r>
              <a:r>
                <a:rPr lang="en-US" altLang="zh-CN" dirty="0">
                  <a:ln>
                    <a:noFill/>
                    <a:prstDash val="sysDot"/>
                  </a:ln>
                  <a:solidFill>
                    <a:schemeClr val="tx1">
                      <a:lumMod val="85000"/>
                      <a:lumOff val="15000"/>
                    </a:schemeClr>
                  </a:solidFill>
                  <a:latin typeface="+mn-ea"/>
                  <a:cs typeface="+mn-ea"/>
                  <a:sym typeface="+mn-ea"/>
                  <a:hlinkClick r:id="rId10" action="ppaction://hlinkfile"/>
                </a:rPr>
                <a:t> 4-3</a:t>
              </a:r>
              <a:r>
                <a:rPr lang="zh-CN" altLang="en-US" dirty="0">
                  <a:ln>
                    <a:noFill/>
                    <a:prstDash val="sysDot"/>
                  </a:ln>
                  <a:solidFill>
                    <a:schemeClr val="tx1">
                      <a:lumMod val="85000"/>
                      <a:lumOff val="15000"/>
                    </a:schemeClr>
                  </a:solidFill>
                  <a:latin typeface="+mn-ea"/>
                  <a:cs typeface="+mn-ea"/>
                  <a:sym typeface="+mn-ea"/>
                  <a:hlinkClick r:id="rId10" action="ppaction://hlinkfile"/>
                </a:rPr>
                <a:t>：使用</a:t>
              </a:r>
              <a:r>
                <a:rPr lang="en-US" altLang="zh-CN" dirty="0">
                  <a:ln>
                    <a:noFill/>
                    <a:prstDash val="sysDot"/>
                  </a:ln>
                  <a:solidFill>
                    <a:schemeClr val="tx1">
                      <a:lumMod val="85000"/>
                      <a:lumOff val="15000"/>
                    </a:schemeClr>
                  </a:solidFill>
                  <a:latin typeface="+mn-ea"/>
                  <a:cs typeface="+mn-ea"/>
                  <a:sym typeface="+mn-ea"/>
                  <a:hlinkClick r:id="rId10" action="ppaction://hlinkfile"/>
                </a:rPr>
                <a:t> Selector </a:t>
              </a:r>
              <a:r>
                <a:rPr lang="zh-CN" altLang="en-US" dirty="0">
                  <a:ln>
                    <a:noFill/>
                    <a:prstDash val="sysDot"/>
                  </a:ln>
                  <a:solidFill>
                    <a:schemeClr val="tx1">
                      <a:lumMod val="85000"/>
                      <a:lumOff val="15000"/>
                    </a:schemeClr>
                  </a:solidFill>
                  <a:latin typeface="+mn-ea"/>
                  <a:cs typeface="+mn-ea"/>
                  <a:sym typeface="+mn-ea"/>
                  <a:hlinkClick r:id="rId10" action="ppaction://hlinkfile"/>
                </a:rPr>
                <a:t>提取</a:t>
              </a:r>
              <a:r>
                <a:rPr lang="en-US" altLang="zh-CN" dirty="0">
                  <a:ln>
                    <a:noFill/>
                    <a:prstDash val="sysDot"/>
                  </a:ln>
                  <a:solidFill>
                    <a:schemeClr val="tx1">
                      <a:lumMod val="85000"/>
                      <a:lumOff val="15000"/>
                    </a:schemeClr>
                  </a:solidFill>
                  <a:latin typeface="+mn-ea"/>
                  <a:cs typeface="+mn-ea"/>
                  <a:sym typeface="+mn-ea"/>
                  <a:hlinkClick r:id="rId10" action="ppaction://hlinkfile"/>
                </a:rPr>
                <a:t> HTML </a:t>
              </a:r>
              <a:r>
                <a:rPr lang="zh-CN" altLang="en-US" dirty="0">
                  <a:ln>
                    <a:noFill/>
                    <a:prstDash val="sysDot"/>
                  </a:ln>
                  <a:solidFill>
                    <a:schemeClr val="tx1">
                      <a:lumMod val="85000"/>
                      <a:lumOff val="15000"/>
                    </a:schemeClr>
                  </a:solidFill>
                  <a:latin typeface="+mn-ea"/>
                  <a:cs typeface="+mn-ea"/>
                  <a:sym typeface="+mn-ea"/>
                  <a:hlinkClick r:id="rId10" action="ppaction://hlinkfile"/>
                </a:rPr>
                <a:t>文本</a:t>
              </a:r>
              <a:r>
                <a:rPr lang="en-US" altLang="zh-CN" dirty="0">
                  <a:ln>
                    <a:noFill/>
                    <a:prstDash val="sysDot"/>
                  </a:ln>
                  <a:solidFill>
                    <a:schemeClr val="tx1">
                      <a:lumMod val="85000"/>
                      <a:lumOff val="15000"/>
                    </a:schemeClr>
                  </a:solidFill>
                  <a:latin typeface="+mn-ea"/>
                  <a:cs typeface="+mn-ea"/>
                  <a:sym typeface="+mn-ea"/>
                  <a:hlinkClick r:id="rId10"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13" name="图片 12" descr="曲线"/>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942" y="5827"/>
              <a:ext cx="614" cy="614"/>
            </a:xfrm>
            <a:prstGeom prst="rect">
              <a:avLst/>
            </a:prstGeom>
          </p:spPr>
        </p:pic>
      </p:grpSp>
    </p:spTree>
    <p:custDataLst>
      <p:tags r:id="rId13"/>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84480"/>
            <a:ext cx="10972800" cy="609600"/>
          </a:xfrm>
        </p:spPr>
        <p:txBody>
          <a:bodyPr/>
          <a:p>
            <a:r>
              <a:rPr lang="zh-CN" altLang="en-US">
                <a:solidFill>
                  <a:schemeClr val="tx1"/>
                </a:solidFill>
              </a:rPr>
              <a:t>四</a:t>
            </a:r>
            <a:r>
              <a:rPr lang="en-US" altLang="zh-CN">
                <a:solidFill>
                  <a:schemeClr val="tx1"/>
                </a:solidFill>
              </a:rPr>
              <a:t>. </a:t>
            </a:r>
            <a:r>
              <a:rPr lang="zh-CN" altLang="en-US">
                <a:solidFill>
                  <a:schemeClr val="tx1"/>
                </a:solidFill>
              </a:rPr>
              <a:t>css 选择器</a:t>
            </a:r>
            <a:endParaRPr lang="zh-CN" altLang="en-US">
              <a:solidFill>
                <a:schemeClr val="tx1"/>
              </a:solidFill>
            </a:endParaRPr>
          </a:p>
        </p:txBody>
      </p:sp>
      <p:sp>
        <p:nvSpPr>
          <p:cNvPr id="3" name="装饰  9"/>
          <p:cNvSpPr>
            <a:spLocks noGrp="1"/>
          </p:cNvSpPr>
          <p:nvPr>
            <p:ph type="body" idx="16390"/>
            <p:custDataLst>
              <p:tags r:id="rId2"/>
            </p:custDataLst>
          </p:nvPr>
        </p:nvSpPr>
        <p:spPr>
          <a:xfrm>
            <a:off x="609600" y="4531360"/>
            <a:ext cx="2514600" cy="1524000"/>
          </a:xfrm>
        </p:spPr>
        <p:txBody>
          <a:bodyPr/>
          <a:p>
            <a:r>
              <a:rPr lang="zh-CN" altLang="en-US"/>
              <a:t> </a:t>
            </a:r>
            <a:endParaRPr lang="zh-CN" altLang="en-US"/>
          </a:p>
        </p:txBody>
      </p:sp>
      <p:pic>
        <p:nvPicPr>
          <p:cNvPr id="29" name="图片占位符 28" descr="430795b3-7bce-11f0-ba7a-c64c0e180bbf"/>
          <p:cNvPicPr>
            <a:picLocks noChangeAspect="1"/>
          </p:cNvPicPr>
          <p:nvPr>
            <p:ph type="pic" idx="16391"/>
            <p:custDataLst>
              <p:tags r:id="rId3"/>
            </p:custDataLst>
          </p:nvPr>
        </p:nvPicPr>
        <p:blipFill>
          <a:blip r:embed="rId4"/>
          <a:srcRect t="505" b="505"/>
          <a:stretch>
            <a:fillRect/>
          </a:stretch>
        </p:blipFill>
        <p:spPr>
          <a:xfrm>
            <a:off x="609600" y="133096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3200400 h 3200400"/>
              <a:gd name="connisteX5" fmla="*/ 0 w 2514600"/>
              <a:gd name="connsiteY5" fmla="*/ 3200400 h 3200400"/>
              <a:gd name="connisteX6" fmla="*/ 0 w 25146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200400">
                <a:moveTo>
                  <a:pt x="0" y="203200"/>
                </a:moveTo>
                <a:cubicBezTo>
                  <a:pt x="0" y="90976"/>
                  <a:pt x="90976" y="0"/>
                  <a:pt x="203200" y="0"/>
                </a:cubicBezTo>
                <a:lnTo>
                  <a:pt x="2311400" y="0"/>
                </a:lnTo>
                <a:cubicBezTo>
                  <a:pt x="2423624" y="0"/>
                  <a:pt x="2514600" y="90976"/>
                  <a:pt x="2514600" y="203200"/>
                </a:cubicBezTo>
                <a:lnTo>
                  <a:pt x="2514600" y="3200400"/>
                </a:lnTo>
                <a:lnTo>
                  <a:pt x="0" y="3200400"/>
                </a:lnTo>
                <a:lnTo>
                  <a:pt x="0" y="203200"/>
                </a:lnTo>
                <a:close/>
              </a:path>
            </a:pathLst>
          </a:custGeom>
        </p:spPr>
      </p:pic>
      <p:sp>
        <p:nvSpPr>
          <p:cNvPr id="5" name="文本占位符 4"/>
          <p:cNvSpPr>
            <a:spLocks noGrp="1"/>
          </p:cNvSpPr>
          <p:nvPr>
            <p:ph type="body" idx="16386"/>
            <p:custDataLst>
              <p:tags r:id="rId5"/>
            </p:custDataLst>
          </p:nvPr>
        </p:nvSpPr>
        <p:spPr>
          <a:xfrm>
            <a:off x="914400" y="4836160"/>
            <a:ext cx="1905000" cy="914400"/>
          </a:xfrm>
        </p:spPr>
        <p:txBody>
          <a:bodyPr>
            <a:normAutofit lnSpcReduction="20000"/>
          </a:bodyPr>
          <a:p>
            <a:r>
              <a:rPr lang="zh-CN" altLang="en-US">
                <a:solidFill>
                  <a:schemeClr val="tx1"/>
                </a:solidFill>
              </a:rPr>
              <a:t>底层由 xpath 选择器实现，通过 css 表达式定位信息</a:t>
            </a:r>
            <a:endParaRPr lang="zh-CN" altLang="en-US">
              <a:solidFill>
                <a:schemeClr val="tx1"/>
              </a:solidFill>
            </a:endParaRPr>
          </a:p>
        </p:txBody>
      </p:sp>
      <p:sp>
        <p:nvSpPr>
          <p:cNvPr id="6" name="装饰  2"/>
          <p:cNvSpPr>
            <a:spLocks noGrp="1"/>
          </p:cNvSpPr>
          <p:nvPr>
            <p:ph type="body" idx="16392"/>
            <p:custDataLst>
              <p:tags r:id="rId6"/>
            </p:custDataLst>
          </p:nvPr>
        </p:nvSpPr>
        <p:spPr>
          <a:xfrm>
            <a:off x="3429000" y="4531360"/>
            <a:ext cx="2514600" cy="1524000"/>
          </a:xfrm>
        </p:spPr>
        <p:txBody>
          <a:bodyPr/>
          <a:p>
            <a:r>
              <a:rPr lang="zh-CN" altLang="en-US"/>
              <a:t> </a:t>
            </a:r>
            <a:endParaRPr lang="zh-CN" altLang="en-US"/>
          </a:p>
        </p:txBody>
      </p:sp>
      <p:pic>
        <p:nvPicPr>
          <p:cNvPr id="30" name="图片占位符 29" descr="430796b2-7bce-11f0-ba7a-c64c0e180bbf"/>
          <p:cNvPicPr>
            <a:picLocks noChangeAspect="1"/>
          </p:cNvPicPr>
          <p:nvPr>
            <p:ph type="pic" idx="16393"/>
            <p:custDataLst>
              <p:tags r:id="rId7"/>
            </p:custDataLst>
          </p:nvPr>
        </p:nvPicPr>
        <p:blipFill>
          <a:blip r:embed="rId8"/>
          <a:srcRect t="505" b="505"/>
          <a:stretch>
            <a:fillRect/>
          </a:stretch>
        </p:blipFill>
        <p:spPr>
          <a:xfrm>
            <a:off x="3429000" y="133096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3200400 h 3200400"/>
              <a:gd name="connisteX5" fmla="*/ 0 w 2514600"/>
              <a:gd name="connsiteY5" fmla="*/ 3200400 h 3200400"/>
              <a:gd name="connisteX6" fmla="*/ 0 w 25146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200400">
                <a:moveTo>
                  <a:pt x="0" y="203200"/>
                </a:moveTo>
                <a:cubicBezTo>
                  <a:pt x="0" y="90976"/>
                  <a:pt x="90976" y="0"/>
                  <a:pt x="203200" y="0"/>
                </a:cubicBezTo>
                <a:lnTo>
                  <a:pt x="2311400" y="0"/>
                </a:lnTo>
                <a:cubicBezTo>
                  <a:pt x="2423624" y="0"/>
                  <a:pt x="2514600" y="90976"/>
                  <a:pt x="2514600" y="203200"/>
                </a:cubicBezTo>
                <a:lnTo>
                  <a:pt x="2514600" y="3200400"/>
                </a:lnTo>
                <a:lnTo>
                  <a:pt x="0" y="3200400"/>
                </a:lnTo>
                <a:lnTo>
                  <a:pt x="0" y="203200"/>
                </a:lnTo>
                <a:close/>
              </a:path>
            </a:pathLst>
          </a:custGeom>
        </p:spPr>
      </p:pic>
      <p:sp>
        <p:nvSpPr>
          <p:cNvPr id="8" name="文本占位符 7"/>
          <p:cNvSpPr>
            <a:spLocks noGrp="1"/>
          </p:cNvSpPr>
          <p:nvPr>
            <p:ph type="body" idx="16387"/>
            <p:custDataLst>
              <p:tags r:id="rId9"/>
            </p:custDataLst>
          </p:nvPr>
        </p:nvSpPr>
        <p:spPr>
          <a:xfrm>
            <a:off x="3733800" y="4836160"/>
            <a:ext cx="1905000" cy="914400"/>
          </a:xfrm>
        </p:spPr>
        <p:txBody>
          <a:bodyPr/>
          <a:p>
            <a:r>
              <a:rPr lang="zh-CN" altLang="en-US">
                <a:solidFill>
                  <a:schemeClr val="accent3"/>
                </a:solidFill>
              </a:rPr>
              <a:t>常用表达式及属性过滤说明</a:t>
            </a:r>
            <a:endParaRPr lang="zh-CN" altLang="en-US">
              <a:solidFill>
                <a:schemeClr val="accent3"/>
              </a:solidFill>
            </a:endParaRPr>
          </a:p>
        </p:txBody>
      </p:sp>
      <p:sp>
        <p:nvSpPr>
          <p:cNvPr id="9" name="装饰  5"/>
          <p:cNvSpPr>
            <a:spLocks noGrp="1"/>
          </p:cNvSpPr>
          <p:nvPr>
            <p:ph type="body" idx="16394"/>
            <p:custDataLst>
              <p:tags r:id="rId10"/>
            </p:custDataLst>
          </p:nvPr>
        </p:nvSpPr>
        <p:spPr>
          <a:xfrm>
            <a:off x="6248400" y="4531360"/>
            <a:ext cx="2514600" cy="1524000"/>
          </a:xfrm>
        </p:spPr>
        <p:txBody>
          <a:bodyPr/>
          <a:p>
            <a:r>
              <a:rPr lang="zh-CN" altLang="en-US"/>
              <a:t> </a:t>
            </a:r>
            <a:endParaRPr lang="zh-CN" altLang="en-US"/>
          </a:p>
        </p:txBody>
      </p:sp>
      <p:pic>
        <p:nvPicPr>
          <p:cNvPr id="31" name="图片占位符 30" descr="4307975d-7bce-11f0-ba7a-c64c0e180bbf"/>
          <p:cNvPicPr>
            <a:picLocks noChangeAspect="1"/>
          </p:cNvPicPr>
          <p:nvPr>
            <p:ph type="pic" idx="16395"/>
            <p:custDataLst>
              <p:tags r:id="rId11"/>
            </p:custDataLst>
          </p:nvPr>
        </p:nvPicPr>
        <p:blipFill>
          <a:blip r:embed="rId12"/>
          <a:srcRect l="10714" r="10714"/>
          <a:stretch>
            <a:fillRect/>
          </a:stretch>
        </p:blipFill>
        <p:spPr>
          <a:xfrm>
            <a:off x="6248400" y="1330960"/>
            <a:ext cx="2514600" cy="3200400"/>
          </a:xfrm>
          <a:custGeom>
            <a:avLst/>
            <a:gdLst>
              <a:gd name="connisteX0" fmla="*/ 0 w 2514600"/>
              <a:gd name="connsiteY0" fmla="*/ 203200 h 3200400"/>
              <a:gd name="connisteX1" fmla="*/ 203200 w 2514600"/>
              <a:gd name="connsiteY1" fmla="*/ 0 h 3200400"/>
              <a:gd name="connisteX2" fmla="*/ 2311400 w 2514600"/>
              <a:gd name="connsiteY2" fmla="*/ 0 h 3200400"/>
              <a:gd name="connisteX3" fmla="*/ 2514600 w 2514600"/>
              <a:gd name="connsiteY3" fmla="*/ 203200 h 3200400"/>
              <a:gd name="connisteX4" fmla="*/ 2514600 w 2514600"/>
              <a:gd name="connsiteY4" fmla="*/ 3200400 h 3200400"/>
              <a:gd name="connisteX5" fmla="*/ 0 w 2514600"/>
              <a:gd name="connsiteY5" fmla="*/ 3200400 h 3200400"/>
              <a:gd name="connisteX6" fmla="*/ 0 w 25146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14600" h="3200400">
                <a:moveTo>
                  <a:pt x="0" y="203200"/>
                </a:moveTo>
                <a:cubicBezTo>
                  <a:pt x="0" y="90976"/>
                  <a:pt x="90976" y="0"/>
                  <a:pt x="203200" y="0"/>
                </a:cubicBezTo>
                <a:lnTo>
                  <a:pt x="2311400" y="0"/>
                </a:lnTo>
                <a:cubicBezTo>
                  <a:pt x="2423624" y="0"/>
                  <a:pt x="2514600" y="90976"/>
                  <a:pt x="2514600" y="203200"/>
                </a:cubicBezTo>
                <a:lnTo>
                  <a:pt x="2514600" y="3200400"/>
                </a:lnTo>
                <a:lnTo>
                  <a:pt x="0" y="3200400"/>
                </a:lnTo>
                <a:lnTo>
                  <a:pt x="0" y="203200"/>
                </a:lnTo>
                <a:close/>
              </a:path>
            </a:pathLst>
          </a:custGeom>
        </p:spPr>
      </p:pic>
      <p:sp>
        <p:nvSpPr>
          <p:cNvPr id="11" name="文本占位符 10"/>
          <p:cNvSpPr>
            <a:spLocks noGrp="1"/>
          </p:cNvSpPr>
          <p:nvPr>
            <p:ph type="body" idx="16388"/>
            <p:custDataLst>
              <p:tags r:id="rId13"/>
            </p:custDataLst>
          </p:nvPr>
        </p:nvSpPr>
        <p:spPr>
          <a:xfrm>
            <a:off x="6553200" y="4836160"/>
            <a:ext cx="1905000" cy="914400"/>
          </a:xfrm>
        </p:spPr>
        <p:txBody>
          <a:bodyPr>
            <a:normAutofit lnSpcReduction="20000"/>
          </a:bodyPr>
          <a:p>
            <a:r>
              <a:rPr lang="zh-CN" altLang="en-US">
                <a:solidFill>
                  <a:schemeClr val="tx1"/>
                </a:solidFill>
              </a:rPr>
              <a:t>示例：从豆瓣电影 Top250 第一页提取电影名称</a:t>
            </a:r>
            <a:endParaRPr lang="zh-CN" altLang="en-US">
              <a:solidFill>
                <a:schemeClr val="tx1"/>
              </a:solidFill>
            </a:endParaRPr>
          </a:p>
        </p:txBody>
      </p:sp>
      <p:sp>
        <p:nvSpPr>
          <p:cNvPr id="15"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7" name="组合 6"/>
          <p:cNvGrpSpPr/>
          <p:nvPr/>
        </p:nvGrpSpPr>
        <p:grpSpPr>
          <a:xfrm>
            <a:off x="9067800" y="4720590"/>
            <a:ext cx="2777699" cy="1029970"/>
            <a:chOff x="7225" y="5292"/>
            <a:chExt cx="3492" cy="1622"/>
          </a:xfrm>
        </p:grpSpPr>
        <p:sp>
          <p:nvSpPr>
            <p:cNvPr id="4" name="矩形 3"/>
            <p:cNvSpPr/>
            <p:nvPr/>
          </p:nvSpPr>
          <p:spPr>
            <a:xfrm>
              <a:off x="7225" y="5292"/>
              <a:ext cx="3492" cy="1622"/>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14" action="ppaction://hlinkfile"/>
                </a:rPr>
                <a:t>例</a:t>
              </a:r>
              <a:r>
                <a:rPr lang="en-US" altLang="zh-CN" dirty="0">
                  <a:ln>
                    <a:noFill/>
                    <a:prstDash val="sysDot"/>
                  </a:ln>
                  <a:solidFill>
                    <a:schemeClr val="tx1">
                      <a:lumMod val="85000"/>
                      <a:lumOff val="15000"/>
                    </a:schemeClr>
                  </a:solidFill>
                  <a:latin typeface="+mn-ea"/>
                  <a:cs typeface="+mn-ea"/>
                  <a:sym typeface="+mn-ea"/>
                  <a:hlinkClick r:id="rId14" action="ppaction://hlinkfile"/>
                </a:rPr>
                <a:t> 4-4</a:t>
              </a:r>
              <a:r>
                <a:rPr lang="zh-CN" altLang="en-US" dirty="0">
                  <a:ln>
                    <a:noFill/>
                    <a:prstDash val="sysDot"/>
                  </a:ln>
                  <a:solidFill>
                    <a:schemeClr val="tx1">
                      <a:lumMod val="85000"/>
                      <a:lumOff val="15000"/>
                    </a:schemeClr>
                  </a:solidFill>
                  <a:latin typeface="+mn-ea"/>
                  <a:cs typeface="+mn-ea"/>
                  <a:sym typeface="+mn-ea"/>
                  <a:hlinkClick r:id="rId14" action="ppaction://hlinkfile"/>
                </a:rPr>
                <a:t>：用</a:t>
              </a:r>
              <a:r>
                <a:rPr lang="en-US" altLang="zh-CN" dirty="0">
                  <a:ln>
                    <a:noFill/>
                    <a:prstDash val="sysDot"/>
                  </a:ln>
                  <a:solidFill>
                    <a:schemeClr val="tx1">
                      <a:lumMod val="85000"/>
                      <a:lumOff val="15000"/>
                    </a:schemeClr>
                  </a:solidFill>
                  <a:latin typeface="+mn-ea"/>
                  <a:cs typeface="+mn-ea"/>
                  <a:sym typeface="+mn-ea"/>
                  <a:hlinkClick r:id="rId14" action="ppaction://hlinkfile"/>
                </a:rPr>
                <a:t> CSS </a:t>
              </a:r>
              <a:r>
                <a:rPr lang="zh-CN" altLang="en-US" dirty="0">
                  <a:ln>
                    <a:noFill/>
                    <a:prstDash val="sysDot"/>
                  </a:ln>
                  <a:solidFill>
                    <a:schemeClr val="tx1">
                      <a:lumMod val="85000"/>
                      <a:lumOff val="15000"/>
                    </a:schemeClr>
                  </a:solidFill>
                  <a:latin typeface="+mn-ea"/>
                  <a:cs typeface="+mn-ea"/>
                  <a:sym typeface="+mn-ea"/>
                  <a:hlinkClick r:id="rId14" action="ppaction://hlinkfile"/>
                </a:rPr>
                <a:t>选择器提取豆瓣电影</a:t>
              </a:r>
              <a:r>
                <a:rPr lang="en-US" altLang="zh-CN" dirty="0">
                  <a:ln>
                    <a:noFill/>
                    <a:prstDash val="sysDot"/>
                  </a:ln>
                  <a:solidFill>
                    <a:schemeClr val="tx1">
                      <a:lumMod val="85000"/>
                      <a:lumOff val="15000"/>
                    </a:schemeClr>
                  </a:solidFill>
                  <a:latin typeface="+mn-ea"/>
                  <a:cs typeface="+mn-ea"/>
                  <a:sym typeface="+mn-ea"/>
                  <a:hlinkClick r:id="rId14" action="ppaction://hlinkfile"/>
                </a:rPr>
                <a:t> Top250 </a:t>
              </a:r>
              <a:r>
                <a:rPr lang="zh-CN" altLang="en-US" dirty="0">
                  <a:ln>
                    <a:noFill/>
                    <a:prstDash val="sysDot"/>
                  </a:ln>
                  <a:solidFill>
                    <a:schemeClr val="tx1">
                      <a:lumMod val="85000"/>
                      <a:lumOff val="15000"/>
                    </a:schemeClr>
                  </a:solidFill>
                  <a:latin typeface="+mn-ea"/>
                  <a:cs typeface="+mn-ea"/>
                  <a:sym typeface="+mn-ea"/>
                  <a:hlinkClick r:id="rId14" action="ppaction://hlinkfile"/>
                </a:rPr>
                <a:t>第一页名称</a:t>
              </a:r>
              <a:r>
                <a:rPr lang="en-US" altLang="zh-CN" dirty="0">
                  <a:ln>
                    <a:noFill/>
                    <a:prstDash val="sysDot"/>
                  </a:ln>
                  <a:solidFill>
                    <a:schemeClr val="tx1">
                      <a:lumMod val="85000"/>
                      <a:lumOff val="15000"/>
                    </a:schemeClr>
                  </a:solidFill>
                  <a:latin typeface="+mn-ea"/>
                  <a:cs typeface="+mn-ea"/>
                  <a:sym typeface="+mn-ea"/>
                  <a:hlinkClick r:id="rId1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12" name="图片 11" descr="曲线"/>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9622" y="6300"/>
              <a:ext cx="614" cy="614"/>
            </a:xfrm>
            <a:prstGeom prst="rect">
              <a:avLst/>
            </a:prstGeom>
          </p:spPr>
        </p:pic>
      </p:grpSp>
    </p:spTree>
    <p:custDataLst>
      <p:tags r:id="rId17"/>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0015855" cy="570230"/>
          </a:xfrm>
        </p:spPr>
        <p:txBody>
          <a:bodyPr>
            <a:normAutofit fontScale="90000"/>
          </a:bodyPr>
          <a:p>
            <a:r>
              <a:rPr lang="zh-CN" altLang="en-US">
                <a:solidFill>
                  <a:schemeClr val="tx1"/>
                </a:solidFill>
              </a:rPr>
              <a:t>表</a:t>
            </a:r>
            <a:r>
              <a:rPr lang="en-US" altLang="zh-CN">
                <a:solidFill>
                  <a:schemeClr val="tx1"/>
                </a:solidFill>
              </a:rPr>
              <a:t> 4-9   xpath </a:t>
            </a:r>
            <a:r>
              <a:rPr lang="zh-CN" altLang="en-US">
                <a:solidFill>
                  <a:schemeClr val="tx1"/>
                </a:solidFill>
              </a:rPr>
              <a:t>与</a:t>
            </a:r>
            <a:r>
              <a:rPr lang="en-US" altLang="zh-CN">
                <a:solidFill>
                  <a:schemeClr val="tx1"/>
                </a:solidFill>
              </a:rPr>
              <a:t> css </a:t>
            </a:r>
            <a:r>
              <a:rPr lang="zh-CN" altLang="en-US">
                <a:solidFill>
                  <a:schemeClr val="tx1"/>
                </a:solidFill>
              </a:rPr>
              <a:t>表达式的不同定位方式</a:t>
            </a:r>
            <a:endParaRPr lang="zh-CN" altLang="en-US">
              <a:solidFill>
                <a:schemeClr val="tx1"/>
              </a:solidFill>
            </a:endParaRPr>
          </a:p>
        </p:txBody>
      </p:sp>
      <p:sp>
        <p:nvSpPr>
          <p:cNvPr id="4" name="文本占位符 3"/>
          <p:cNvSpPr>
            <a:spLocks noGrp="1"/>
          </p:cNvSpPr>
          <p:nvPr>
            <p:ph type="body" idx="16386"/>
            <p:custDataLst>
              <p:tags r:id="rId2"/>
            </p:custDataLst>
          </p:nvPr>
        </p:nvSpPr>
        <p:spPr>
          <a:xfrm>
            <a:off x="1920240" y="5017135"/>
            <a:ext cx="8849360" cy="1058545"/>
          </a:xfrm>
          <a:ln>
            <a:noFill/>
          </a:ln>
        </p:spPr>
        <p:txBody>
          <a:bodyPr>
            <a:noAutofit/>
          </a:bodyPr>
          <a:p>
            <a:pPr>
              <a:spcAft>
                <a:spcPct val="63000"/>
              </a:spcAft>
            </a:pPr>
            <a:r>
              <a:rPr lang="zh-CN" altLang="en-US" sz="2000">
                <a:solidFill>
                  <a:schemeClr val="tx1"/>
                </a:solidFill>
                <a:sym typeface="+mn-ea"/>
              </a:rPr>
              <a:t>小贴士：</a:t>
            </a:r>
            <a:r>
              <a:rPr lang="en-US" altLang="zh-CN" sz="2000">
                <a:solidFill>
                  <a:schemeClr val="tx1"/>
                </a:solidFill>
                <a:sym typeface="+mn-ea"/>
              </a:rPr>
              <a:t>xpath </a:t>
            </a:r>
            <a:r>
              <a:rPr lang="zh-CN" altLang="en-US" sz="2000">
                <a:solidFill>
                  <a:schemeClr val="tx1"/>
                </a:solidFill>
                <a:sym typeface="+mn-ea"/>
              </a:rPr>
              <a:t>表达式与</a:t>
            </a:r>
            <a:r>
              <a:rPr lang="en-US" altLang="zh-CN" sz="2000">
                <a:solidFill>
                  <a:schemeClr val="tx1"/>
                </a:solidFill>
                <a:sym typeface="+mn-ea"/>
              </a:rPr>
              <a:t> css </a:t>
            </a:r>
            <a:r>
              <a:rPr lang="zh-CN" altLang="en-US" sz="2000">
                <a:solidFill>
                  <a:schemeClr val="tx1"/>
                </a:solidFill>
                <a:sym typeface="+mn-ea"/>
              </a:rPr>
              <a:t>表达式没有优劣之分，熟练掌握其中的</a:t>
            </a:r>
            <a:r>
              <a:rPr lang="en-US" altLang="zh-CN" sz="2000">
                <a:solidFill>
                  <a:schemeClr val="tx1"/>
                </a:solidFill>
                <a:sym typeface="+mn-ea"/>
              </a:rPr>
              <a:t> </a:t>
            </a:r>
            <a:r>
              <a:rPr lang="zh-CN" altLang="en-US" sz="2000">
                <a:solidFill>
                  <a:schemeClr val="tx1"/>
                </a:solidFill>
                <a:sym typeface="+mn-ea"/>
              </a:rPr>
              <a:t>任意一种都可以完成网页元素的定位。</a:t>
            </a:r>
            <a:endParaRPr lang="zh-CN" altLang="en-US" sz="2000">
              <a:solidFill>
                <a:schemeClr val="tx1"/>
              </a:solidFill>
              <a:sym typeface="+mn-ea"/>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graphicFrame>
        <p:nvGraphicFramePr>
          <p:cNvPr id="3" name="表格 2"/>
          <p:cNvGraphicFramePr/>
          <p:nvPr>
            <p:custDataLst>
              <p:tags r:id="rId3"/>
            </p:custDataLst>
          </p:nvPr>
        </p:nvGraphicFramePr>
        <p:xfrm>
          <a:off x="965835" y="1445895"/>
          <a:ext cx="10643235" cy="3164840"/>
        </p:xfrm>
        <a:graphic>
          <a:graphicData uri="http://schemas.openxmlformats.org/drawingml/2006/table">
            <a:tbl>
              <a:tblPr/>
              <a:tblGrid>
                <a:gridCol w="2961005"/>
                <a:gridCol w="3258820"/>
                <a:gridCol w="4423410"/>
              </a:tblGrid>
              <a:tr h="800735">
                <a:tc>
                  <a:txBody>
                    <a:bodyPr/>
                    <a:p>
                      <a:pPr marL="379095" indent="0" algn="l" eaLnBrk="0" fontAlgn="base">
                        <a:spcBef>
                          <a:spcPts val="300"/>
                        </a:spcBef>
                        <a:spcAft>
                          <a:spcPct val="0"/>
                        </a:spcAft>
                      </a:pPr>
                      <a:r>
                        <a:rPr lang="en-US" altLang="zh-CN" sz="2000">
                          <a:solidFill>
                            <a:srgbClr val="231F20"/>
                          </a:solidFill>
                          <a:latin typeface="微软雅黑" panose="020B0503020204020204" charset="-122"/>
                          <a:ea typeface="微软雅黑" panose="020B0503020204020204" charset="-122"/>
                        </a:rPr>
                        <a:t>xpath </a:t>
                      </a:r>
                      <a:r>
                        <a:rPr lang="zh-CN" altLang="en-US" sz="2000">
                          <a:solidFill>
                            <a:srgbClr val="231F20"/>
                          </a:solidFill>
                          <a:latin typeface="微软雅黑" panose="020B0503020204020204" charset="-122"/>
                          <a:ea typeface="微软雅黑" panose="020B0503020204020204" charset="-122"/>
                        </a:rPr>
                        <a:t>表达式</a:t>
                      </a:r>
                      <a:endParaRPr lang="zh-CN" altLang="en-US"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508635" indent="0" algn="l" eaLnBrk="0" fontAlgn="base">
                        <a:spcBef>
                          <a:spcPts val="300"/>
                        </a:spcBef>
                        <a:spcAft>
                          <a:spcPct val="0"/>
                        </a:spcAft>
                      </a:pPr>
                      <a:r>
                        <a:rPr lang="en-US" altLang="zh-CN" sz="2000">
                          <a:solidFill>
                            <a:srgbClr val="231F20"/>
                          </a:solidFill>
                          <a:latin typeface="微软雅黑" panose="020B0503020204020204" charset="-122"/>
                          <a:ea typeface="微软雅黑" panose="020B0503020204020204" charset="-122"/>
                        </a:rPr>
                        <a:t>css </a:t>
                      </a:r>
                      <a:r>
                        <a:rPr lang="zh-CN" altLang="en-US" sz="2000">
                          <a:solidFill>
                            <a:srgbClr val="231F20"/>
                          </a:solidFill>
                          <a:latin typeface="微软雅黑" panose="020B0503020204020204" charset="-122"/>
                          <a:ea typeface="微软雅黑" panose="020B0503020204020204" charset="-122"/>
                        </a:rPr>
                        <a:t>表达式</a:t>
                      </a:r>
                      <a:endParaRPr lang="zh-CN" altLang="en-US"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94678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说明</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r>
              <a:tr h="781685">
                <a:tc>
                  <a:txBody>
                    <a:bodyPr/>
                    <a:p>
                      <a:pPr marL="15049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ol[@class="grid_view"]</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8958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ol.grid_view</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241935" indent="0" algn="l" eaLnBrk="0" fontAlgn="base">
                        <a:spcBef>
                          <a:spcPts val="300"/>
                        </a:spcBef>
                        <a:spcAft>
                          <a:spcPct val="0"/>
                        </a:spcAft>
                      </a:pPr>
                      <a:r>
                        <a:rPr lang="en-US" altLang="zh-CN" sz="2000">
                          <a:solidFill>
                            <a:srgbClr val="231F20"/>
                          </a:solidFill>
                          <a:latin typeface="Times New Roman" panose="02020603050405020304"/>
                          <a:ea typeface="Times New Roman" panose="02020603050405020304"/>
                        </a:rPr>
                        <a:t>css </a:t>
                      </a:r>
                      <a:r>
                        <a:rPr lang="zh-CN" sz="2000">
                          <a:solidFill>
                            <a:srgbClr val="231F20"/>
                          </a:solidFill>
                          <a:latin typeface="新宋体" panose="02010609030101010101" charset="-122"/>
                          <a:ea typeface="新宋体" panose="02010609030101010101" charset="-122"/>
                        </a:rPr>
                        <a:t>属性值为</a:t>
                      </a:r>
                      <a:r>
                        <a:rPr lang="zh-CN" altLang="en-US" sz="2000">
                          <a:solidFill>
                            <a:srgbClr val="231F20"/>
                          </a:solidFill>
                          <a:latin typeface="新宋体" panose="02010609030101010101" charset="-122"/>
                          <a:ea typeface="新宋体" panose="02010609030101010101" charset="-122"/>
                        </a:rPr>
                        <a:t> </a:t>
                      </a:r>
                      <a:r>
                        <a:rPr lang="en-US" altLang="zh-CN" sz="2000">
                          <a:solidFill>
                            <a:srgbClr val="231F20"/>
                          </a:solidFill>
                          <a:latin typeface="Times New Roman" panose="02020603050405020304"/>
                          <a:ea typeface="Times New Roman" panose="02020603050405020304"/>
                        </a:rPr>
                        <a:t>grid_view </a:t>
                      </a:r>
                      <a:r>
                        <a:rPr lang="zh-CN" sz="2000">
                          <a:solidFill>
                            <a:srgbClr val="231F20"/>
                          </a:solidFill>
                          <a:latin typeface="新宋体" panose="02010609030101010101" charset="-122"/>
                          <a:ea typeface="新宋体" panose="02010609030101010101" charset="-122"/>
                        </a:rPr>
                        <a:t>的</a:t>
                      </a:r>
                      <a:r>
                        <a:rPr lang="zh-CN" altLang="en-US" sz="2000">
                          <a:solidFill>
                            <a:srgbClr val="231F20"/>
                          </a:solidFill>
                          <a:latin typeface="新宋体" panose="02010609030101010101" charset="-122"/>
                          <a:ea typeface="新宋体" panose="02010609030101010101" charset="-122"/>
                        </a:rPr>
                        <a:t> </a:t>
                      </a:r>
                      <a:r>
                        <a:rPr lang="en-US" altLang="zh-CN" sz="2000">
                          <a:solidFill>
                            <a:srgbClr val="231F20"/>
                          </a:solidFill>
                          <a:latin typeface="Times New Roman" panose="02020603050405020304"/>
                          <a:ea typeface="Times New Roman" panose="02020603050405020304"/>
                        </a:rPr>
                        <a:t>ol </a:t>
                      </a:r>
                      <a:r>
                        <a:rPr lang="zh-CN" sz="2000">
                          <a:solidFill>
                            <a:srgbClr val="231F20"/>
                          </a:solidFill>
                          <a:latin typeface="新宋体" panose="02010609030101010101" charset="-122"/>
                          <a:ea typeface="新宋体" panose="02010609030101010101" charset="-122"/>
                        </a:rPr>
                        <a:t>标签</a:t>
                      </a:r>
                      <a:endParaRPr lang="zh-CN" sz="2000">
                        <a:solidFill>
                          <a:srgbClr val="231F20"/>
                        </a:solidFill>
                        <a:latin typeface="新宋体" panose="02010609030101010101" charset="-122"/>
                        <a:ea typeface="新宋体" panose="02010609030101010101"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781685">
                <a:tc>
                  <a:txBody>
                    <a:bodyPr/>
                    <a:p>
                      <a:pPr marL="29654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div[@class="hd"]</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638810"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div.hd</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347345" indent="0" algn="l" eaLnBrk="0" fontAlgn="base">
                        <a:spcBef>
                          <a:spcPts val="300"/>
                        </a:spcBef>
                        <a:spcAft>
                          <a:spcPct val="0"/>
                        </a:spcAft>
                      </a:pPr>
                      <a:r>
                        <a:rPr lang="en-US" altLang="zh-CN" sz="2000">
                          <a:solidFill>
                            <a:srgbClr val="231F20"/>
                          </a:solidFill>
                          <a:latin typeface="Times New Roman" panose="02020603050405020304"/>
                          <a:ea typeface="Times New Roman" panose="02020603050405020304"/>
                        </a:rPr>
                        <a:t>class </a:t>
                      </a:r>
                      <a:r>
                        <a:rPr lang="zh-CN" sz="2000">
                          <a:solidFill>
                            <a:srgbClr val="231F20"/>
                          </a:solidFill>
                          <a:latin typeface="新宋体" panose="02010609030101010101" charset="-122"/>
                          <a:ea typeface="新宋体" panose="02010609030101010101" charset="-122"/>
                        </a:rPr>
                        <a:t>属性值为</a:t>
                      </a:r>
                      <a:r>
                        <a:rPr lang="zh-CN" altLang="en-US" sz="2000">
                          <a:solidFill>
                            <a:srgbClr val="231F20"/>
                          </a:solidFill>
                          <a:latin typeface="新宋体" panose="02010609030101010101" charset="-122"/>
                          <a:ea typeface="新宋体" panose="02010609030101010101" charset="-122"/>
                        </a:rPr>
                        <a:t> </a:t>
                      </a:r>
                      <a:r>
                        <a:rPr lang="en-US" altLang="zh-CN" sz="2000">
                          <a:solidFill>
                            <a:srgbClr val="231F20"/>
                          </a:solidFill>
                          <a:latin typeface="Times New Roman" panose="02020603050405020304"/>
                          <a:ea typeface="Times New Roman" panose="02020603050405020304"/>
                        </a:rPr>
                        <a:t>hd </a:t>
                      </a:r>
                      <a:r>
                        <a:rPr lang="zh-CN" sz="2000">
                          <a:solidFill>
                            <a:srgbClr val="231F20"/>
                          </a:solidFill>
                          <a:latin typeface="新宋体" panose="02010609030101010101" charset="-122"/>
                          <a:ea typeface="新宋体" panose="02010609030101010101" charset="-122"/>
                        </a:rPr>
                        <a:t>的</a:t>
                      </a:r>
                      <a:r>
                        <a:rPr lang="zh-CN" altLang="en-US" sz="2000">
                          <a:solidFill>
                            <a:srgbClr val="231F20"/>
                          </a:solidFill>
                          <a:latin typeface="新宋体" panose="02010609030101010101" charset="-122"/>
                          <a:ea typeface="新宋体" panose="02010609030101010101" charset="-122"/>
                        </a:rPr>
                        <a:t> </a:t>
                      </a:r>
                      <a:r>
                        <a:rPr lang="en-US" altLang="zh-CN" sz="2000">
                          <a:solidFill>
                            <a:srgbClr val="231F20"/>
                          </a:solidFill>
                          <a:latin typeface="Times New Roman" panose="02020603050405020304"/>
                          <a:ea typeface="Times New Roman" panose="02020603050405020304"/>
                        </a:rPr>
                        <a:t>div </a:t>
                      </a:r>
                      <a:r>
                        <a:rPr lang="zh-CN" sz="2000">
                          <a:solidFill>
                            <a:srgbClr val="231F20"/>
                          </a:solidFill>
                          <a:latin typeface="新宋体" panose="02010609030101010101" charset="-122"/>
                          <a:ea typeface="新宋体" panose="02010609030101010101" charset="-122"/>
                        </a:rPr>
                        <a:t>标签</a:t>
                      </a:r>
                      <a:endParaRPr lang="zh-CN" sz="2000">
                        <a:solidFill>
                          <a:srgbClr val="231F20"/>
                        </a:solidFill>
                        <a:latin typeface="新宋体" panose="02010609030101010101" charset="-122"/>
                        <a:ea typeface="新宋体" panose="02010609030101010101"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800735">
                <a:tc>
                  <a:txBody>
                    <a:bodyPr/>
                    <a:p>
                      <a:pPr marL="279400"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a/span[1]/text </a:t>
                      </a:r>
                      <a:r>
                        <a:rPr lang="en-US" altLang="zh-CN" sz="2000">
                          <a:solidFill>
                            <a:srgbClr val="231F20"/>
                          </a:solidFill>
                          <a:latin typeface="宋体" panose="02010600030101010101" pitchFamily="2" charset="-122"/>
                          <a:ea typeface="宋体" panose="02010600030101010101" pitchFamily="2" charset="-122"/>
                        </a:rPr>
                        <a:t>()</a:t>
                      </a:r>
                      <a:endParaRPr lang="en-US" alt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398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a span:nth</a:t>
                      </a:r>
                      <a:r>
                        <a:rPr lang="en-US" altLang="zh-CN" sz="2000">
                          <a:solidFill>
                            <a:srgbClr val="231F20"/>
                          </a:solidFill>
                          <a:latin typeface="楷体" panose="02010609060101010101" charset="-122"/>
                          <a:ea typeface="楷体" panose="02010609060101010101" charset="-122"/>
                        </a:rPr>
                        <a:t>-</a:t>
                      </a:r>
                      <a:r>
                        <a:rPr lang="en-US" altLang="zh-CN" sz="2000">
                          <a:solidFill>
                            <a:srgbClr val="231F20"/>
                          </a:solidFill>
                          <a:latin typeface="Times New Roman" panose="02020603050405020304"/>
                          <a:ea typeface="Times New Roman" panose="02020603050405020304"/>
                        </a:rPr>
                        <a:t>child</a:t>
                      </a:r>
                      <a:r>
                        <a:rPr lang="zh-CN" sz="2000">
                          <a:solidFill>
                            <a:srgbClr val="231F20"/>
                          </a:solidFill>
                          <a:latin typeface="宋体" panose="02010600030101010101" pitchFamily="2" charset="-122"/>
                          <a:ea typeface="宋体" panose="02010600030101010101" pitchFamily="2" charset="-122"/>
                        </a:rPr>
                        <a:t>（</a:t>
                      </a:r>
                      <a:r>
                        <a:rPr lang="zh-CN" altLang="en-US" sz="2000">
                          <a:solidFill>
                            <a:srgbClr val="231F20"/>
                          </a:solidFill>
                          <a:latin typeface="宋体" panose="02010600030101010101" pitchFamily="2" charset="-122"/>
                          <a:ea typeface="宋体" panose="02010600030101010101" pitchFamily="2" charset="-122"/>
                        </a:rPr>
                        <a:t> </a:t>
                      </a:r>
                      <a:r>
                        <a:rPr lang="en-US" altLang="zh-CN" sz="2000">
                          <a:solidFill>
                            <a:srgbClr val="231F20"/>
                          </a:solidFill>
                          <a:latin typeface="Times New Roman" panose="02020603050405020304"/>
                          <a:ea typeface="Times New Roman" panose="02020603050405020304"/>
                        </a:rPr>
                        <a:t>1 </a:t>
                      </a:r>
                      <a:r>
                        <a:rPr lang="zh-CN" sz="2000">
                          <a:solidFill>
                            <a:srgbClr val="231F20"/>
                          </a:solidFill>
                          <a:latin typeface="宋体" panose="02010600030101010101" pitchFamily="2" charset="-122"/>
                          <a:ea typeface="宋体" panose="02010600030101010101" pitchFamily="2" charset="-122"/>
                        </a:rPr>
                        <a:t>）</a:t>
                      </a:r>
                      <a:r>
                        <a:rPr lang="en-US" altLang="zh-CN" sz="2000">
                          <a:solidFill>
                            <a:srgbClr val="231F20"/>
                          </a:solidFill>
                          <a:latin typeface="Times New Roman" panose="02020603050405020304"/>
                          <a:ea typeface="Times New Roman" panose="02020603050405020304"/>
                        </a:rPr>
                        <a:t>::text</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4414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a </a:t>
                      </a:r>
                      <a:r>
                        <a:rPr lang="zh-CN" sz="2000">
                          <a:solidFill>
                            <a:srgbClr val="231F20"/>
                          </a:solidFill>
                          <a:latin typeface="新宋体" panose="02010609030101010101" charset="-122"/>
                          <a:ea typeface="新宋体" panose="02010609030101010101" charset="-122"/>
                        </a:rPr>
                        <a:t>标签下的第一个</a:t>
                      </a:r>
                      <a:r>
                        <a:rPr lang="zh-CN" altLang="en-US" sz="2000">
                          <a:solidFill>
                            <a:srgbClr val="231F20"/>
                          </a:solidFill>
                          <a:latin typeface="新宋体" panose="02010609030101010101" charset="-122"/>
                          <a:ea typeface="新宋体" panose="02010609030101010101" charset="-122"/>
                        </a:rPr>
                        <a:t> </a:t>
                      </a:r>
                      <a:r>
                        <a:rPr lang="en-US" altLang="zh-CN" sz="2000">
                          <a:solidFill>
                            <a:srgbClr val="231F20"/>
                          </a:solidFill>
                          <a:latin typeface="Times New Roman" panose="02020603050405020304"/>
                          <a:ea typeface="Times New Roman" panose="02020603050405020304"/>
                        </a:rPr>
                        <a:t>span </a:t>
                      </a:r>
                      <a:r>
                        <a:rPr lang="zh-CN" sz="2000">
                          <a:solidFill>
                            <a:srgbClr val="231F20"/>
                          </a:solidFill>
                          <a:latin typeface="新宋体" panose="02010609030101010101" charset="-122"/>
                          <a:ea typeface="新宋体" panose="02010609030101010101" charset="-122"/>
                        </a:rPr>
                        <a:t>标签下的文本</a:t>
                      </a:r>
                      <a:endParaRPr lang="zh-CN" sz="2000">
                        <a:solidFill>
                          <a:srgbClr val="231F20"/>
                        </a:solidFill>
                        <a:latin typeface="新宋体" panose="02010609030101010101" charset="-122"/>
                        <a:ea typeface="新宋体" panose="02010609030101010101"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bl>
          </a:graphicData>
        </a:graphic>
      </p:graphicFrame>
    </p:spTree>
    <p:custDataLst>
      <p:tags r:id="rId4"/>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5"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p>
            <a:r>
              <a:rPr lang="zh-CN" altLang="en-US" sz="2100">
                <a:solidFill>
                  <a:schemeClr val="tx1"/>
                </a:solidFill>
              </a:rPr>
              <a:t>项目概述</a:t>
            </a:r>
            <a:endParaRPr lang="zh-CN" altLang="en-US" sz="21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396"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fontScale="80000"/>
          </a:bodyPr>
          <a:p>
            <a:r>
              <a:rPr lang="zh-CN" altLang="en-US">
                <a:solidFill>
                  <a:schemeClr val="tx1"/>
                </a:solidFill>
              </a:rPr>
              <a:t>任务一：安装 Scrapy 爬虫框架并创建爬虫项目</a:t>
            </a:r>
            <a:endParaRPr lang="zh-CN" altLang="en-US">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397"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sz="2100">
                <a:solidFill>
                  <a:schemeClr val="tx1"/>
                </a:solidFill>
              </a:rPr>
              <a:t>任务二：使用 Scrapy 提取网页数据</a:t>
            </a:r>
            <a:endParaRPr lang="zh-CN" altLang="en-US" sz="2100">
              <a:solidFill>
                <a:schemeClr val="tx1"/>
              </a:solidFill>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398"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p>
            <a:r>
              <a:rPr lang="zh-CN" altLang="en-US" sz="2100">
                <a:solidFill>
                  <a:schemeClr val="tx1"/>
                </a:solidFill>
              </a:rPr>
              <a:t>任务三：多层级网页抓取</a:t>
            </a:r>
            <a:endParaRPr lang="zh-CN" altLang="en-US" sz="2100">
              <a:solidFill>
                <a:schemeClr val="tx1"/>
              </a:solidFill>
            </a:endParaRPr>
          </a:p>
        </p:txBody>
      </p:sp>
      <p:sp>
        <p:nvSpPr>
          <p:cNvPr id="30" name="文本框 29"/>
          <p:cNvSpPr txBox="1"/>
          <p:nvPr/>
        </p:nvSpPr>
        <p:spPr>
          <a:xfrm>
            <a:off x="3125262" y="51707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5"/>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94005"/>
            <a:ext cx="10972800" cy="609600"/>
          </a:xfrm>
        </p:spPr>
        <p:txBody>
          <a:bodyPr/>
          <a:p>
            <a:r>
              <a:rPr lang="zh-CN" altLang="en-US">
                <a:solidFill>
                  <a:schemeClr val="tx1"/>
                </a:solidFill>
              </a:rPr>
              <a:t>任务描述与目标</a:t>
            </a:r>
            <a:endParaRPr lang="zh-CN" altLang="en-US">
              <a:solidFill>
                <a:schemeClr val="tx1"/>
              </a:solidFill>
            </a:endParaRPr>
          </a:p>
        </p:txBody>
      </p:sp>
      <p:pic>
        <p:nvPicPr>
          <p:cNvPr id="13" name="内容占位符 12" descr="4138954c-7bce-11f0-ba7a-c64c0e180bbf"/>
          <p:cNvPicPr>
            <a:picLocks noChangeAspect="1"/>
          </p:cNvPicPr>
          <p:nvPr>
            <p:ph idx="16388"/>
            <p:custDataLst>
              <p:tags r:id="rId2"/>
            </p:custDataLst>
          </p:nvPr>
        </p:nvPicPr>
        <p:blipFill>
          <a:blip r:embed="rId3"/>
          <a:srcRect t="8168" b="8168"/>
          <a:stretch>
            <a:fillRect/>
          </a:stretch>
        </p:blipFill>
        <p:spPr>
          <a:xfrm>
            <a:off x="609600" y="3454400"/>
            <a:ext cx="10972800" cy="2794000"/>
          </a:xfrm>
          <a:custGeom>
            <a:avLst/>
            <a:gdLst>
              <a:gd name="connisteX0" fmla="*/ 0 w 10972800"/>
              <a:gd name="connsiteY0" fmla="*/ 203200 h 2794000"/>
              <a:gd name="connisteX1" fmla="*/ 203200 w 10972800"/>
              <a:gd name="connsiteY1" fmla="*/ 0 h 2794000"/>
              <a:gd name="connisteX2" fmla="*/ 10769600 w 10972800"/>
              <a:gd name="connsiteY2" fmla="*/ 0 h 2794000"/>
              <a:gd name="connisteX3" fmla="*/ 10972800 w 10972800"/>
              <a:gd name="connsiteY3" fmla="*/ 203200 h 2794000"/>
              <a:gd name="connisteX4" fmla="*/ 10972800 w 10972800"/>
              <a:gd name="connsiteY4" fmla="*/ 2590800 h 2794000"/>
              <a:gd name="connisteX5" fmla="*/ 10769600 w 10972800"/>
              <a:gd name="connsiteY5" fmla="*/ 2794000 h 2794000"/>
              <a:gd name="connisteX6" fmla="*/ 203200 w 10972800"/>
              <a:gd name="connsiteY6" fmla="*/ 2794000 h 2794000"/>
              <a:gd name="connisteX7" fmla="*/ 0 w 10972800"/>
              <a:gd name="connsiteY7" fmla="*/ 2590800 h 2794000"/>
              <a:gd name="connisteX8" fmla="*/ 0 w 10972800"/>
              <a:gd name="connsiteY8" fmla="*/ 203200 h 279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794000">
                <a:moveTo>
                  <a:pt x="0" y="203200"/>
                </a:moveTo>
                <a:cubicBezTo>
                  <a:pt x="0" y="90976"/>
                  <a:pt x="90976" y="0"/>
                  <a:pt x="203200" y="0"/>
                </a:cubicBezTo>
                <a:lnTo>
                  <a:pt x="10769600" y="0"/>
                </a:lnTo>
                <a:cubicBezTo>
                  <a:pt x="10881824" y="0"/>
                  <a:pt x="10972800" y="90976"/>
                  <a:pt x="10972800" y="203200"/>
                </a:cubicBezTo>
                <a:lnTo>
                  <a:pt x="10972800" y="2590800"/>
                </a:lnTo>
                <a:cubicBezTo>
                  <a:pt x="10972800" y="2703024"/>
                  <a:pt x="10881824" y="2794000"/>
                  <a:pt x="10769600" y="2794000"/>
                </a:cubicBezTo>
                <a:lnTo>
                  <a:pt x="203200" y="2794000"/>
                </a:lnTo>
                <a:cubicBezTo>
                  <a:pt x="90976" y="2794000"/>
                  <a:pt x="0" y="2703024"/>
                  <a:pt x="0" y="2590800"/>
                </a:cubicBezTo>
                <a:lnTo>
                  <a:pt x="0" y="203200"/>
                </a:lnTo>
                <a:close/>
              </a:path>
            </a:pathLst>
          </a:custGeom>
        </p:spPr>
      </p:pic>
      <p:sp>
        <p:nvSpPr>
          <p:cNvPr id="4" name="装饰  0"/>
          <p:cNvSpPr>
            <a:spLocks noGrp="1"/>
          </p:cNvSpPr>
          <p:nvPr>
            <p:ph type="body" idx="16389"/>
            <p:custDataLst>
              <p:tags r:id="rId4"/>
            </p:custDataLst>
          </p:nvPr>
        </p:nvSpPr>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914400" y="1727835"/>
            <a:ext cx="4724400" cy="989965"/>
          </a:xfrm>
        </p:spPr>
        <p:txBody>
          <a:bodyPr>
            <a:noAutofit/>
          </a:bodyPr>
          <a:p>
            <a:r>
              <a:rPr lang="zh-CN" altLang="en-US" sz="2000" b="1">
                <a:solidFill>
                  <a:schemeClr val="tx1"/>
                </a:solidFill>
              </a:rPr>
              <a:t>任务描述：</a:t>
            </a:r>
            <a:r>
              <a:rPr lang="zh-CN" altLang="en-US" sz="1800">
                <a:solidFill>
                  <a:schemeClr val="tx1"/>
                </a:solidFill>
              </a:rPr>
              <a:t>学习让爬虫实现自我驱动，爬取多层级页面数据</a:t>
            </a:r>
            <a:endParaRPr lang="zh-CN" altLang="en-US" sz="1800">
              <a:solidFill>
                <a:schemeClr val="tx1"/>
              </a:solidFill>
            </a:endParaRPr>
          </a:p>
        </p:txBody>
      </p:sp>
      <p:sp>
        <p:nvSpPr>
          <p:cNvPr id="6" name="装饰  2"/>
          <p:cNvSpPr>
            <a:spLocks noGrp="1"/>
          </p:cNvSpPr>
          <p:nvPr>
            <p:ph type="body" idx="16390"/>
            <p:custDataLst>
              <p:tags r:id="rId6"/>
            </p:custDataLst>
          </p:nvPr>
        </p:nvSpPr>
        <p:spPr/>
        <p:txBody>
          <a:bodyPr/>
          <a:p>
            <a:r>
              <a:rPr lang="zh-CN" altLang="en-US"/>
              <a:t> </a:t>
            </a:r>
            <a:endParaRPr lang="zh-CN" altLang="en-US"/>
          </a:p>
        </p:txBody>
      </p:sp>
      <p:sp>
        <p:nvSpPr>
          <p:cNvPr id="7" name="文本占位符 6"/>
          <p:cNvSpPr>
            <a:spLocks noGrp="1"/>
          </p:cNvSpPr>
          <p:nvPr>
            <p:ph type="body" idx="16387"/>
            <p:custDataLst>
              <p:tags r:id="rId7"/>
            </p:custDataLst>
          </p:nvPr>
        </p:nvSpPr>
        <p:spPr>
          <a:xfrm>
            <a:off x="6553200" y="1736090"/>
            <a:ext cx="4724400" cy="886460"/>
          </a:xfrm>
        </p:spPr>
        <p:txBody>
          <a:bodyPr>
            <a:noAutofit/>
          </a:bodyPr>
          <a:p>
            <a:r>
              <a:rPr lang="zh-CN" altLang="en-US" sz="2000" b="1">
                <a:solidFill>
                  <a:schemeClr val="tx1"/>
                </a:solidFill>
              </a:rPr>
              <a:t>任务目标：</a:t>
            </a:r>
            <a:r>
              <a:rPr lang="zh-CN" altLang="en-US" sz="1800">
                <a:solidFill>
                  <a:schemeClr val="tx1"/>
                </a:solidFill>
              </a:rPr>
              <a:t>能爬取相同结构和不同结构页面数据，具备参与祖国建设的主人翁意识</a:t>
            </a:r>
            <a:endParaRPr lang="zh-CN" altLang="en-US" sz="1800">
              <a:solidFill>
                <a:schemeClr val="tx1"/>
              </a:solidFill>
            </a:endParaRPr>
          </a:p>
        </p:txBody>
      </p:sp>
      <p:sp>
        <p:nvSpPr>
          <p:cNvPr id="8"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8"/>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5"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p>
            <a:r>
              <a:rPr lang="zh-CN" altLang="en-US" sz="2100">
                <a:solidFill>
                  <a:schemeClr val="tx1"/>
                </a:solidFill>
              </a:rPr>
              <a:t>项目概述</a:t>
            </a:r>
            <a:endParaRPr lang="zh-CN" altLang="en-US" sz="21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396"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fontScale="80000"/>
          </a:bodyPr>
          <a:p>
            <a:r>
              <a:rPr lang="zh-CN" altLang="en-US">
                <a:solidFill>
                  <a:schemeClr val="tx1"/>
                </a:solidFill>
              </a:rPr>
              <a:t>任务一：安装 Scrapy 爬虫框架并创建爬虫项目</a:t>
            </a:r>
            <a:endParaRPr lang="zh-CN" altLang="en-US">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397"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sz="2100">
                <a:solidFill>
                  <a:schemeClr val="tx1"/>
                </a:solidFill>
              </a:rPr>
              <a:t>任务二：使用 Scrapy 提取网页数据</a:t>
            </a:r>
            <a:endParaRPr lang="zh-CN" altLang="en-US" sz="2100">
              <a:solidFill>
                <a:schemeClr val="tx1"/>
              </a:solidFill>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398"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p>
            <a:r>
              <a:rPr lang="zh-CN" altLang="en-US" sz="2100">
                <a:solidFill>
                  <a:schemeClr val="tx1"/>
                </a:solidFill>
              </a:rPr>
              <a:t>任务三：多层级网页抓取</a:t>
            </a:r>
            <a:endParaRPr lang="zh-CN" altLang="en-US" sz="2100">
              <a:solidFill>
                <a:schemeClr val="tx1"/>
              </a:solidFill>
            </a:endParaRPr>
          </a:p>
        </p:txBody>
      </p:sp>
    </p:spTree>
    <p:custDataLst>
      <p:tags r:id="rId15"/>
    </p:custData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32105"/>
            <a:ext cx="10972800" cy="609600"/>
          </a:xfrm>
        </p:spPr>
        <p:txBody>
          <a:bodyPr/>
          <a:p>
            <a:r>
              <a:rPr lang="zh-CN" altLang="en-US">
                <a:solidFill>
                  <a:schemeClr val="tx1"/>
                </a:solidFill>
              </a:rPr>
              <a:t>一</a:t>
            </a:r>
            <a:r>
              <a:rPr lang="en-US" altLang="zh-CN">
                <a:solidFill>
                  <a:schemeClr val="tx1"/>
                </a:solidFill>
              </a:rPr>
              <a:t>. </a:t>
            </a:r>
            <a:r>
              <a:rPr lang="zh-CN" altLang="en-US">
                <a:solidFill>
                  <a:schemeClr val="tx1"/>
                </a:solidFill>
              </a:rPr>
              <a:t>相同结构页面数据爬取</a:t>
            </a:r>
            <a:endParaRPr lang="zh-CN" altLang="en-US">
              <a:solidFill>
                <a:schemeClr val="tx1"/>
              </a:solidFill>
            </a:endParaRPr>
          </a:p>
        </p:txBody>
      </p:sp>
      <p:sp>
        <p:nvSpPr>
          <p:cNvPr id="3" name="装饰  9"/>
          <p:cNvSpPr>
            <a:spLocks noGrp="1"/>
          </p:cNvSpPr>
          <p:nvPr>
            <p:ph type="body" idx="16390"/>
            <p:custDataLst>
              <p:tags r:id="rId2"/>
            </p:custDataLst>
          </p:nvPr>
        </p:nvSpPr>
        <p:spPr>
          <a:xfrm>
            <a:off x="609600" y="1188720"/>
            <a:ext cx="2514600" cy="4724400"/>
          </a:xfrm>
        </p:spPr>
        <p:txBody>
          <a:bodyPr/>
          <a:p>
            <a:r>
              <a:rPr lang="zh-CN" altLang="en-US"/>
              <a:t> </a:t>
            </a:r>
            <a:endParaRPr lang="zh-CN" altLang="en-US"/>
          </a:p>
        </p:txBody>
      </p:sp>
      <p:pic>
        <p:nvPicPr>
          <p:cNvPr id="29" name="图片占位符 28" descr="4332be84-7bce-11f0-b967-4255ff607ee8"/>
          <p:cNvPicPr>
            <a:picLocks noChangeAspect="1"/>
          </p:cNvPicPr>
          <p:nvPr>
            <p:ph type="pic" idx="16391"/>
            <p:custDataLst>
              <p:tags r:id="rId3"/>
            </p:custDataLst>
          </p:nvPr>
        </p:nvPicPr>
        <p:blipFill>
          <a:blip r:embed="rId4"/>
          <a:srcRect l="9036" r="9940" b="29826"/>
          <a:stretch>
            <a:fillRect/>
          </a:stretch>
        </p:blipFill>
        <p:spPr>
          <a:xfrm>
            <a:off x="914400" y="1493520"/>
            <a:ext cx="1905000" cy="2286000"/>
          </a:xfrm>
          <a:prstGeom prst="rect">
            <a:avLst/>
          </a:prstGeom>
        </p:spPr>
      </p:pic>
      <p:sp>
        <p:nvSpPr>
          <p:cNvPr id="5" name="文本占位符 4"/>
          <p:cNvSpPr>
            <a:spLocks noGrp="1"/>
          </p:cNvSpPr>
          <p:nvPr>
            <p:ph type="body" idx="16386"/>
            <p:custDataLst>
              <p:tags r:id="rId5"/>
            </p:custDataLst>
          </p:nvPr>
        </p:nvSpPr>
        <p:spPr>
          <a:xfrm>
            <a:off x="914400" y="4084320"/>
            <a:ext cx="1905000" cy="1524000"/>
          </a:xfrm>
        </p:spPr>
        <p:txBody>
          <a:bodyPr/>
          <a:p>
            <a:r>
              <a:rPr lang="zh-CN" altLang="en-US" sz="1800">
                <a:solidFill>
                  <a:schemeClr val="tx1"/>
                </a:solidFill>
              </a:rPr>
              <a:t>分页原理：网站将大量信息分页展示以提高响应速度</a:t>
            </a:r>
            <a:endParaRPr lang="zh-CN" altLang="en-US" sz="1800">
              <a:solidFill>
                <a:schemeClr val="tx1"/>
              </a:solidFill>
            </a:endParaRPr>
          </a:p>
        </p:txBody>
      </p:sp>
      <p:sp>
        <p:nvSpPr>
          <p:cNvPr id="6" name="装饰  2"/>
          <p:cNvSpPr>
            <a:spLocks noGrp="1"/>
          </p:cNvSpPr>
          <p:nvPr>
            <p:ph type="body" idx="16392"/>
            <p:custDataLst>
              <p:tags r:id="rId6"/>
            </p:custDataLst>
          </p:nvPr>
        </p:nvSpPr>
        <p:spPr>
          <a:xfrm>
            <a:off x="3429000" y="1188720"/>
            <a:ext cx="2514600" cy="4724400"/>
          </a:xfrm>
        </p:spPr>
        <p:txBody>
          <a:bodyPr/>
          <a:p>
            <a:r>
              <a:rPr lang="zh-CN" altLang="en-US"/>
              <a:t> </a:t>
            </a:r>
            <a:endParaRPr lang="zh-CN" altLang="en-US"/>
          </a:p>
        </p:txBody>
      </p:sp>
      <p:pic>
        <p:nvPicPr>
          <p:cNvPr id="30" name="图片占位符 29" descr="4332bdb6-7bce-11f0-b967-4255ff607ee8"/>
          <p:cNvPicPr>
            <a:picLocks noChangeAspect="1"/>
          </p:cNvPicPr>
          <p:nvPr>
            <p:ph type="pic" idx="16393"/>
            <p:custDataLst>
              <p:tags r:id="rId7"/>
            </p:custDataLst>
          </p:nvPr>
        </p:nvPicPr>
        <p:blipFill>
          <a:blip r:embed="rId8"/>
          <a:srcRect t="1143" b="1143"/>
          <a:stretch>
            <a:fillRect/>
          </a:stretch>
        </p:blipFill>
        <p:spPr>
          <a:xfrm>
            <a:off x="3733800" y="1493520"/>
            <a:ext cx="1905000" cy="2286000"/>
          </a:xfrm>
          <a:prstGeom prst="rect">
            <a:avLst/>
          </a:prstGeom>
        </p:spPr>
      </p:pic>
      <p:sp>
        <p:nvSpPr>
          <p:cNvPr id="8" name="文本占位符 7"/>
          <p:cNvSpPr>
            <a:spLocks noGrp="1"/>
          </p:cNvSpPr>
          <p:nvPr>
            <p:ph type="body" idx="16387"/>
            <p:custDataLst>
              <p:tags r:id="rId9"/>
            </p:custDataLst>
          </p:nvPr>
        </p:nvSpPr>
        <p:spPr>
          <a:xfrm>
            <a:off x="3733800" y="4084320"/>
            <a:ext cx="1905000" cy="1524000"/>
          </a:xfrm>
        </p:spPr>
        <p:txBody>
          <a:bodyPr>
            <a:noAutofit/>
          </a:bodyPr>
          <a:p>
            <a:r>
              <a:rPr lang="zh-CN" altLang="en-US" sz="1800">
                <a:solidFill>
                  <a:schemeClr val="tx1"/>
                </a:solidFill>
              </a:rPr>
              <a:t>获取下一页 URL 的两种方式：结合当前页码提取、获取 “后页&gt;” 的 URL（更通用简单）</a:t>
            </a:r>
            <a:endParaRPr lang="zh-CN" altLang="en-US" sz="1800">
              <a:solidFill>
                <a:schemeClr val="tx1"/>
              </a:solidFill>
            </a:endParaRPr>
          </a:p>
        </p:txBody>
      </p:sp>
      <p:sp>
        <p:nvSpPr>
          <p:cNvPr id="9" name="装饰  5"/>
          <p:cNvSpPr>
            <a:spLocks noGrp="1"/>
          </p:cNvSpPr>
          <p:nvPr>
            <p:ph type="body" idx="16394"/>
            <p:custDataLst>
              <p:tags r:id="rId10"/>
            </p:custDataLst>
          </p:nvPr>
        </p:nvSpPr>
        <p:spPr>
          <a:xfrm>
            <a:off x="6248400" y="1188720"/>
            <a:ext cx="2514600" cy="4724400"/>
          </a:xfrm>
        </p:spPr>
        <p:txBody>
          <a:bodyPr/>
          <a:p>
            <a:r>
              <a:rPr lang="zh-CN" altLang="en-US"/>
              <a:t> </a:t>
            </a:r>
            <a:endParaRPr lang="zh-CN" altLang="en-US"/>
          </a:p>
        </p:txBody>
      </p:sp>
      <p:pic>
        <p:nvPicPr>
          <p:cNvPr id="31" name="图片占位符 30" descr="4332bfd3-7bce-11f0-b967-4255ff607ee8"/>
          <p:cNvPicPr>
            <a:picLocks noChangeAspect="1"/>
          </p:cNvPicPr>
          <p:nvPr>
            <p:ph type="pic" idx="16395"/>
            <p:custDataLst>
              <p:tags r:id="rId11"/>
            </p:custDataLst>
          </p:nvPr>
        </p:nvPicPr>
        <p:blipFill>
          <a:blip r:embed="rId12"/>
          <a:srcRect t="10000" b="10000"/>
          <a:stretch>
            <a:fillRect/>
          </a:stretch>
        </p:blipFill>
        <p:spPr>
          <a:xfrm>
            <a:off x="6553200" y="1493520"/>
            <a:ext cx="1905000" cy="2286000"/>
          </a:xfrm>
          <a:prstGeom prst="rect">
            <a:avLst/>
          </a:prstGeom>
        </p:spPr>
      </p:pic>
      <p:sp>
        <p:nvSpPr>
          <p:cNvPr id="11" name="文本占位符 10"/>
          <p:cNvSpPr>
            <a:spLocks noGrp="1"/>
          </p:cNvSpPr>
          <p:nvPr>
            <p:ph type="body" idx="16388"/>
            <p:custDataLst>
              <p:tags r:id="rId13"/>
            </p:custDataLst>
          </p:nvPr>
        </p:nvSpPr>
        <p:spPr>
          <a:xfrm>
            <a:off x="6553200" y="4084320"/>
            <a:ext cx="1905000" cy="1524000"/>
          </a:xfrm>
        </p:spPr>
        <p:txBody>
          <a:bodyPr>
            <a:noAutofit/>
          </a:bodyPr>
          <a:p>
            <a:r>
              <a:rPr lang="zh-CN" altLang="en-US" sz="1800">
                <a:solidFill>
                  <a:schemeClr val="tx1"/>
                </a:solidFill>
              </a:rPr>
              <a:t>实现方法：构造 Request 对象，通过 yield 关键字返回，由框架调度处理</a:t>
            </a:r>
            <a:endParaRPr lang="zh-CN" altLang="en-US" sz="1800">
              <a:solidFill>
                <a:schemeClr val="tx1"/>
              </a:solidFill>
            </a:endParaRPr>
          </a:p>
        </p:txBody>
      </p:sp>
      <p:sp>
        <p:nvSpPr>
          <p:cNvPr id="12" name="装饰  8"/>
          <p:cNvSpPr>
            <a:spLocks noGrp="1"/>
          </p:cNvSpPr>
          <p:nvPr>
            <p:ph type="body" idx="16396"/>
            <p:custDataLst>
              <p:tags r:id="rId14"/>
            </p:custDataLst>
          </p:nvPr>
        </p:nvSpPr>
        <p:spPr>
          <a:xfrm>
            <a:off x="9067800" y="1188720"/>
            <a:ext cx="2514600" cy="4724400"/>
          </a:xfrm>
        </p:spPr>
        <p:txBody>
          <a:bodyPr/>
          <a:p>
            <a:r>
              <a:rPr lang="zh-CN" altLang="en-US"/>
              <a:t> </a:t>
            </a:r>
            <a:endParaRPr lang="zh-CN" altLang="en-US"/>
          </a:p>
        </p:txBody>
      </p:sp>
      <p:pic>
        <p:nvPicPr>
          <p:cNvPr id="32" name="图片占位符 31" descr="4332bff4-7bce-11f0-b967-4255ff607ee8"/>
          <p:cNvPicPr>
            <a:picLocks noChangeAspect="1"/>
          </p:cNvPicPr>
          <p:nvPr>
            <p:ph type="pic" idx="16397"/>
            <p:custDataLst>
              <p:tags r:id="rId15"/>
            </p:custDataLst>
          </p:nvPr>
        </p:nvPicPr>
        <p:blipFill>
          <a:blip r:embed="rId16"/>
          <a:srcRect l="8333" r="8333"/>
          <a:stretch>
            <a:fillRect/>
          </a:stretch>
        </p:blipFill>
        <p:spPr>
          <a:xfrm>
            <a:off x="9372600" y="1493520"/>
            <a:ext cx="1905000" cy="2286000"/>
          </a:xfrm>
          <a:prstGeom prst="rect">
            <a:avLst/>
          </a:prstGeom>
        </p:spPr>
      </p:pic>
      <p:sp>
        <p:nvSpPr>
          <p:cNvPr id="14" name="文本占位符 13"/>
          <p:cNvSpPr>
            <a:spLocks noGrp="1"/>
          </p:cNvSpPr>
          <p:nvPr>
            <p:ph type="body" idx="16389"/>
            <p:custDataLst>
              <p:tags r:id="rId17"/>
            </p:custDataLst>
          </p:nvPr>
        </p:nvSpPr>
        <p:spPr>
          <a:xfrm>
            <a:off x="9372600" y="4084320"/>
            <a:ext cx="1905000" cy="1524000"/>
          </a:xfrm>
        </p:spPr>
        <p:txBody>
          <a:bodyPr/>
          <a:p>
            <a:r>
              <a:rPr lang="zh-CN" altLang="en-US" sz="1800">
                <a:solidFill>
                  <a:schemeClr val="tx1"/>
                </a:solidFill>
              </a:rPr>
              <a:t>示例：爬取豆瓣电影 Top250 全部电影名称，限制爬虫频率</a:t>
            </a:r>
            <a:endParaRPr lang="zh-CN" altLang="en-US" sz="1800">
              <a:solidFill>
                <a:schemeClr val="tx1"/>
              </a:solidFill>
            </a:endParaRPr>
          </a:p>
        </p:txBody>
      </p:sp>
      <p:sp>
        <p:nvSpPr>
          <p:cNvPr id="15" name="Rectangle 7"/>
          <p:cNvSpPr>
            <a:spLocks noGrp="1"/>
          </p:cNvSpPr>
          <p:nvPr>
            <p:ph type="ftr" sz="quarter" idx="11"/>
          </p:nvPr>
        </p:nvSpPr>
        <p:spPr>
          <a:xfrm>
            <a:off x="4165600" y="6273165"/>
            <a:ext cx="3860800" cy="476250"/>
          </a:xfrm>
        </p:spPr>
        <p:txBody>
          <a:bodyPr/>
          <a:p>
            <a:fld id="{96089572-BF2A-4798-89A4-87D72AC16483}" type="slidenum">
              <a:rPr lang="en-US" altLang="zh-CN"/>
            </a:fld>
            <a:endParaRPr lang="en-US" altLang="zh-CN"/>
          </a:p>
        </p:txBody>
      </p:sp>
    </p:spTree>
    <p:custDataLst>
      <p:tags r:id="rId18"/>
    </p:custDataLst>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1069320" cy="5486400"/>
          </a:xfrm>
        </p:spPr>
        <p:txBody>
          <a:bodyPr/>
          <a:p>
            <a:r>
              <a:rPr lang="zh-CN" altLang="en-US" sz="3200">
                <a:sym typeface="+mn-ea"/>
              </a:rPr>
              <a:t>一</a:t>
            </a:r>
            <a:r>
              <a:rPr lang="en-US" altLang="zh-CN" sz="3200">
                <a:sym typeface="+mn-ea"/>
              </a:rPr>
              <a:t>. </a:t>
            </a:r>
            <a:r>
              <a:rPr lang="zh-CN" altLang="en-US" sz="3200">
                <a:sym typeface="+mn-ea"/>
              </a:rPr>
              <a:t>相同结构页面数据爬取</a:t>
            </a:r>
            <a:r>
              <a:rPr lang="en-US" altLang="zh-CN" sz="3200">
                <a:sym typeface="+mn-ea"/>
              </a:rPr>
              <a:t>-</a:t>
            </a:r>
            <a:r>
              <a:rPr lang="zh-CN" altLang="en-US" sz="3200">
                <a:sym typeface="+mn-ea"/>
              </a:rPr>
              <a:t>示例</a:t>
            </a:r>
            <a:r>
              <a:rPr lang="en-US" altLang="zh-CN" sz="3200">
                <a:sym typeface="+mn-ea"/>
              </a:rPr>
              <a:t> 4 - 5</a:t>
            </a:r>
            <a:endParaRPr lang="en-US" altLang="zh-CN" sz="3200">
              <a:solidFill>
                <a:schemeClr val="tx1"/>
              </a:solidFill>
              <a:sym typeface="+mn-ea"/>
            </a:endParaRPr>
          </a:p>
        </p:txBody>
      </p:sp>
      <p:sp>
        <p:nvSpPr>
          <p:cNvPr id="4" name="文本占位符 3"/>
          <p:cNvSpPr>
            <a:spLocks noGrp="1"/>
          </p:cNvSpPr>
          <p:nvPr>
            <p:ph type="body" idx="16386"/>
            <p:custDataLst>
              <p:tags r:id="rId2"/>
            </p:custDataLst>
          </p:nvPr>
        </p:nvSpPr>
        <p:spPr>
          <a:xfrm>
            <a:off x="6608445" y="1143000"/>
            <a:ext cx="5433695" cy="5501640"/>
          </a:xfrm>
          <a:ln>
            <a:solidFill>
              <a:srgbClr val="00B0F0"/>
            </a:solidFill>
          </a:ln>
        </p:spPr>
        <p:txBody>
          <a:bodyPr>
            <a:noAutofit/>
          </a:bodyPr>
          <a:p>
            <a:pPr>
              <a:lnSpc>
                <a:spcPct val="65000"/>
              </a:lnSpc>
              <a:spcBef>
                <a:spcPct val="42000"/>
              </a:spcBef>
              <a:spcAft>
                <a:spcPct val="42000"/>
              </a:spcAft>
            </a:pPr>
            <a:r>
              <a:rPr lang="en-US" altLang="zh-CN">
                <a:solidFill>
                  <a:schemeClr val="tx1"/>
                </a:solidFill>
              </a:rPr>
              <a:t>import scrapy</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class DoubanSpider(scrapy.Spider):</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name='douban'</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start_urls=['https://movie.douban.com/top250']</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def parse(self.response):</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titles=response.css('ol.grid_view div.hd a span:nth-child(1)::text').extract()</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next_page=response.xpath('//span[@class="next"]/a/@ href').</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extract_</a:t>
            </a:r>
            <a:r>
              <a:rPr lang="en-US" altLang="en-US">
                <a:solidFill>
                  <a:schemeClr val="tx1"/>
                </a:solidFill>
              </a:rPr>
              <a:t>ﬁ</a:t>
            </a:r>
            <a:r>
              <a:rPr lang="en-US" altLang="zh-CN">
                <a:solidFill>
                  <a:schemeClr val="tx1"/>
                </a:solidFill>
              </a:rPr>
              <a:t>rst()</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base_url='https://movie.douban.com/top250'</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print(titles)</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if next_page:</a:t>
            </a:r>
            <a:endParaRPr lang="en-US" altLang="zh-CN">
              <a:solidFill>
                <a:schemeClr val="tx1"/>
              </a:solidFill>
            </a:endParaRPr>
          </a:p>
          <a:p>
            <a:pPr>
              <a:lnSpc>
                <a:spcPct val="65000"/>
              </a:lnSpc>
              <a:spcBef>
                <a:spcPct val="42000"/>
              </a:spcBef>
              <a:spcAft>
                <a:spcPct val="42000"/>
              </a:spcAft>
            </a:pPr>
            <a:r>
              <a:rPr lang="en-US" altLang="zh-CN">
                <a:solidFill>
                  <a:schemeClr val="tx1"/>
                </a:solidFill>
              </a:rPr>
              <a:t>yield scrapy.Request(url=base_url+next_page)</a:t>
            </a:r>
            <a:endParaRPr lang="en-US" altLang="zh-CN">
              <a:solidFill>
                <a:schemeClr val="tx1"/>
              </a:solidFill>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
        <p:nvSpPr>
          <p:cNvPr id="6" name="文本占位符 3"/>
          <p:cNvSpPr>
            <a:spLocks noGrp="1"/>
          </p:cNvSpPr>
          <p:nvPr>
            <p:custDataLst>
              <p:tags r:id="rId3"/>
            </p:custDataLst>
          </p:nvPr>
        </p:nvSpPr>
        <p:spPr>
          <a:xfrm>
            <a:off x="241935" y="1143000"/>
            <a:ext cx="6268720" cy="5501640"/>
          </a:xfrm>
          <a:prstGeom prst="rect">
            <a:avLst/>
          </a:prstGeom>
          <a:noFill/>
          <a:ln w="12700" cmpd="sng">
            <a:solidFill>
              <a:srgbClr val="00B0F0"/>
            </a:solidFill>
            <a:prstDash val="solid"/>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85000"/>
              </a:lnSpc>
              <a:spcAft>
                <a:spcPct val="63000"/>
              </a:spcAft>
            </a:pPr>
            <a:r>
              <a:rPr lang="zh-CN" altLang="en-US" sz="1800">
                <a:solidFill>
                  <a:schemeClr val="tx1"/>
                </a:solidFill>
              </a:rPr>
              <a:t>示例</a:t>
            </a:r>
            <a:r>
              <a:rPr lang="en-US" altLang="zh-CN" sz="1800">
                <a:solidFill>
                  <a:schemeClr val="tx1"/>
                </a:solidFill>
              </a:rPr>
              <a:t> 4 - 5</a:t>
            </a:r>
            <a:r>
              <a:rPr lang="zh-CN" altLang="en-US" sz="1800">
                <a:solidFill>
                  <a:schemeClr val="tx1"/>
                </a:solidFill>
              </a:rPr>
              <a:t>：获取豆瓣电影</a:t>
            </a:r>
            <a:r>
              <a:rPr lang="en-US" altLang="zh-CN" sz="1800">
                <a:solidFill>
                  <a:schemeClr val="tx1"/>
                </a:solidFill>
              </a:rPr>
              <a:t> Top250 </a:t>
            </a:r>
            <a:r>
              <a:rPr lang="zh-CN" altLang="en-US" sz="1800">
                <a:solidFill>
                  <a:schemeClr val="tx1"/>
                </a:solidFill>
              </a:rPr>
              <a:t>全部电影信息，并将电影名称输出到控制台上。</a:t>
            </a:r>
            <a:endParaRPr lang="zh-CN" altLang="en-US" sz="1800">
              <a:solidFill>
                <a:schemeClr val="tx1"/>
              </a:solidFill>
            </a:endParaRPr>
          </a:p>
          <a:p>
            <a:pPr>
              <a:lnSpc>
                <a:spcPct val="85000"/>
              </a:lnSpc>
              <a:spcAft>
                <a:spcPct val="63000"/>
              </a:spcAft>
            </a:pPr>
            <a:r>
              <a:rPr lang="zh-CN" altLang="en-US" sz="1800">
                <a:solidFill>
                  <a:schemeClr val="tx1"/>
                </a:solidFill>
              </a:rPr>
              <a:t>分析如下：</a:t>
            </a:r>
            <a:endParaRPr lang="zh-CN" altLang="en-US" sz="1800">
              <a:solidFill>
                <a:schemeClr val="tx1"/>
              </a:solidFill>
            </a:endParaRPr>
          </a:p>
          <a:p>
            <a:pPr>
              <a:lnSpc>
                <a:spcPct val="85000"/>
              </a:lnSpc>
              <a:spcAft>
                <a:spcPct val="63000"/>
              </a:spcAft>
            </a:pPr>
            <a:r>
              <a:rPr lang="zh-CN" altLang="en-US" sz="1800">
                <a:solidFill>
                  <a:schemeClr val="tx1"/>
                </a:solidFill>
              </a:rPr>
              <a:t>（</a:t>
            </a:r>
            <a:r>
              <a:rPr lang="en-US" altLang="zh-CN" sz="1800">
                <a:solidFill>
                  <a:schemeClr val="tx1"/>
                </a:solidFill>
              </a:rPr>
              <a:t> 1 </a:t>
            </a:r>
            <a:r>
              <a:rPr lang="zh-CN" altLang="en-US" sz="1800">
                <a:solidFill>
                  <a:schemeClr val="tx1"/>
                </a:solidFill>
              </a:rPr>
              <a:t>）通过</a:t>
            </a:r>
            <a:r>
              <a:rPr lang="en-US" altLang="zh-CN" sz="1800">
                <a:solidFill>
                  <a:schemeClr val="tx1"/>
                </a:solidFill>
              </a:rPr>
              <a:t>“</a:t>
            </a:r>
            <a:r>
              <a:rPr lang="zh-CN" altLang="en-US" sz="1800">
                <a:solidFill>
                  <a:schemeClr val="tx1"/>
                </a:solidFill>
              </a:rPr>
              <a:t>后页</a:t>
            </a:r>
            <a:r>
              <a:rPr lang="en-US" altLang="zh-CN" sz="1800">
                <a:solidFill>
                  <a:schemeClr val="tx1"/>
                </a:solidFill>
              </a:rPr>
              <a:t> &gt; ”</a:t>
            </a:r>
            <a:r>
              <a:rPr lang="zh-CN" altLang="en-US" sz="1800">
                <a:solidFill>
                  <a:schemeClr val="tx1"/>
                </a:solidFill>
              </a:rPr>
              <a:t>获取下一页的</a:t>
            </a:r>
            <a:r>
              <a:rPr lang="en-US" altLang="zh-CN" sz="1800">
                <a:solidFill>
                  <a:schemeClr val="tx1"/>
                </a:solidFill>
              </a:rPr>
              <a:t> URL </a:t>
            </a:r>
            <a:r>
              <a:rPr lang="zh-CN" altLang="en-US" sz="1800">
                <a:solidFill>
                  <a:schemeClr val="tx1"/>
                </a:solidFill>
              </a:rPr>
              <a:t>；</a:t>
            </a:r>
            <a:endParaRPr lang="zh-CN" altLang="en-US" sz="1800">
              <a:solidFill>
                <a:schemeClr val="tx1"/>
              </a:solidFill>
            </a:endParaRPr>
          </a:p>
          <a:p>
            <a:pPr>
              <a:lnSpc>
                <a:spcPct val="85000"/>
              </a:lnSpc>
              <a:spcAft>
                <a:spcPct val="63000"/>
              </a:spcAft>
            </a:pPr>
            <a:r>
              <a:rPr lang="zh-CN" altLang="en-US" sz="1800">
                <a:solidFill>
                  <a:schemeClr val="tx1"/>
                </a:solidFill>
              </a:rPr>
              <a:t>（</a:t>
            </a:r>
            <a:r>
              <a:rPr lang="en-US" altLang="zh-CN" sz="1800">
                <a:solidFill>
                  <a:schemeClr val="tx1"/>
                </a:solidFill>
              </a:rPr>
              <a:t>2</a:t>
            </a:r>
            <a:r>
              <a:rPr lang="zh-CN" altLang="en-US" sz="1800">
                <a:solidFill>
                  <a:schemeClr val="tx1"/>
                </a:solidFill>
              </a:rPr>
              <a:t>）将</a:t>
            </a:r>
            <a:r>
              <a:rPr lang="en-US" altLang="zh-CN" sz="1800">
                <a:solidFill>
                  <a:schemeClr val="tx1"/>
                </a:solidFill>
              </a:rPr>
              <a:t>“</a:t>
            </a:r>
            <a:r>
              <a:rPr lang="zh-CN" altLang="en-US" sz="1800">
                <a:solidFill>
                  <a:schemeClr val="tx1"/>
                </a:solidFill>
              </a:rPr>
              <a:t>后页</a:t>
            </a:r>
            <a:r>
              <a:rPr lang="en-US" altLang="zh-CN" sz="1800">
                <a:solidFill>
                  <a:schemeClr val="tx1"/>
                </a:solidFill>
              </a:rPr>
              <a:t> &gt; ”</a:t>
            </a:r>
            <a:r>
              <a:rPr lang="zh-CN" altLang="en-US" sz="1800">
                <a:solidFill>
                  <a:schemeClr val="tx1"/>
                </a:solidFill>
              </a:rPr>
              <a:t>中获取</a:t>
            </a:r>
            <a:r>
              <a:rPr lang="en-US" altLang="zh-CN" sz="1800">
                <a:solidFill>
                  <a:schemeClr val="tx1"/>
                </a:solidFill>
              </a:rPr>
              <a:t> URL </a:t>
            </a:r>
            <a:r>
              <a:rPr lang="zh-CN" altLang="en-US" sz="1800">
                <a:solidFill>
                  <a:schemeClr val="tx1"/>
                </a:solidFill>
              </a:rPr>
              <a:t>的相对路径的</a:t>
            </a:r>
            <a:r>
              <a:rPr lang="en-US" altLang="zh-CN" sz="1800">
                <a:solidFill>
                  <a:schemeClr val="tx1"/>
                </a:solidFill>
              </a:rPr>
              <a:t> URL</a:t>
            </a:r>
            <a:r>
              <a:rPr lang="zh-CN" altLang="en-US" sz="1800">
                <a:solidFill>
                  <a:schemeClr val="tx1"/>
                </a:solidFill>
              </a:rPr>
              <a:t>进行补全；</a:t>
            </a:r>
            <a:endParaRPr lang="zh-CN" altLang="en-US" sz="1800">
              <a:solidFill>
                <a:schemeClr val="tx1"/>
              </a:solidFill>
            </a:endParaRPr>
          </a:p>
          <a:p>
            <a:pPr>
              <a:lnSpc>
                <a:spcPct val="85000"/>
              </a:lnSpc>
              <a:spcAft>
                <a:spcPct val="63000"/>
              </a:spcAft>
            </a:pPr>
            <a:r>
              <a:rPr lang="zh-CN" altLang="en-US" sz="1800">
                <a:solidFill>
                  <a:schemeClr val="tx1"/>
                </a:solidFill>
              </a:rPr>
              <a:t>（</a:t>
            </a:r>
            <a:r>
              <a:rPr lang="en-US" altLang="zh-CN" sz="1800">
                <a:solidFill>
                  <a:schemeClr val="tx1"/>
                </a:solidFill>
              </a:rPr>
              <a:t>3</a:t>
            </a:r>
            <a:r>
              <a:rPr lang="zh-CN" altLang="en-US" sz="1800">
                <a:solidFill>
                  <a:schemeClr val="tx1"/>
                </a:solidFill>
              </a:rPr>
              <a:t>）在</a:t>
            </a:r>
            <a:r>
              <a:rPr lang="en-US" altLang="zh-CN" sz="1800">
                <a:solidFill>
                  <a:schemeClr val="tx1"/>
                </a:solidFill>
              </a:rPr>
              <a:t> parse</a:t>
            </a:r>
            <a:r>
              <a:rPr lang="zh-CN" altLang="en-US" sz="1800">
                <a:solidFill>
                  <a:schemeClr val="tx1"/>
                </a:solidFill>
              </a:rPr>
              <a:t>（）方法中使用补全后的</a:t>
            </a:r>
            <a:r>
              <a:rPr lang="en-US" altLang="zh-CN" sz="1800">
                <a:solidFill>
                  <a:schemeClr val="tx1"/>
                </a:solidFill>
              </a:rPr>
              <a:t> URL </a:t>
            </a:r>
            <a:r>
              <a:rPr lang="zh-CN" altLang="en-US" sz="1800">
                <a:solidFill>
                  <a:schemeClr val="tx1"/>
                </a:solidFill>
              </a:rPr>
              <a:t>构造</a:t>
            </a:r>
            <a:r>
              <a:rPr lang="en-US" altLang="zh-CN" sz="1800">
                <a:solidFill>
                  <a:schemeClr val="tx1"/>
                </a:solidFill>
              </a:rPr>
              <a:t> Request </a:t>
            </a:r>
            <a:r>
              <a:rPr lang="zh-CN" altLang="en-US" sz="1800">
                <a:solidFill>
                  <a:schemeClr val="tx1"/>
                </a:solidFill>
              </a:rPr>
              <a:t>对象，并使用</a:t>
            </a:r>
            <a:r>
              <a:rPr lang="en-US" altLang="zh-CN" sz="1800">
                <a:solidFill>
                  <a:schemeClr val="tx1"/>
                </a:solidFill>
              </a:rPr>
              <a:t> yield</a:t>
            </a:r>
            <a:r>
              <a:rPr lang="zh-CN" altLang="en-US" sz="1800">
                <a:solidFill>
                  <a:schemeClr val="tx1"/>
                </a:solidFill>
              </a:rPr>
              <a:t>（）方</a:t>
            </a:r>
            <a:r>
              <a:rPr lang="en-US" altLang="zh-CN" sz="1800">
                <a:solidFill>
                  <a:schemeClr val="tx1"/>
                </a:solidFill>
              </a:rPr>
              <a:t> </a:t>
            </a:r>
            <a:r>
              <a:rPr lang="zh-CN" altLang="en-US" sz="1800">
                <a:solidFill>
                  <a:schemeClr val="tx1"/>
                </a:solidFill>
              </a:rPr>
              <a:t>法将</a:t>
            </a:r>
            <a:r>
              <a:rPr lang="en-US" altLang="zh-CN" sz="1800">
                <a:solidFill>
                  <a:schemeClr val="tx1"/>
                </a:solidFill>
              </a:rPr>
              <a:t> Request </a:t>
            </a:r>
            <a:r>
              <a:rPr lang="zh-CN" altLang="en-US" sz="1800">
                <a:solidFill>
                  <a:schemeClr val="tx1"/>
                </a:solidFill>
              </a:rPr>
              <a:t>对象作为方法的返回值返回；</a:t>
            </a:r>
            <a:endParaRPr lang="zh-CN" altLang="en-US" sz="1800">
              <a:solidFill>
                <a:schemeClr val="tx1"/>
              </a:solidFill>
            </a:endParaRPr>
          </a:p>
          <a:p>
            <a:pPr>
              <a:lnSpc>
                <a:spcPct val="85000"/>
              </a:lnSpc>
              <a:spcAft>
                <a:spcPct val="63000"/>
              </a:spcAft>
            </a:pPr>
            <a:r>
              <a:rPr lang="zh-CN" altLang="en-US" sz="1800">
                <a:solidFill>
                  <a:schemeClr val="tx1"/>
                </a:solidFill>
              </a:rPr>
              <a:t>（</a:t>
            </a:r>
            <a:r>
              <a:rPr lang="en-US" altLang="zh-CN" sz="1800">
                <a:solidFill>
                  <a:schemeClr val="tx1"/>
                </a:solidFill>
              </a:rPr>
              <a:t>4</a:t>
            </a:r>
            <a:r>
              <a:rPr lang="zh-CN" altLang="en-US" sz="1800">
                <a:solidFill>
                  <a:schemeClr val="tx1"/>
                </a:solidFill>
              </a:rPr>
              <a:t>）处理页面到最后一页的情况。</a:t>
            </a:r>
            <a:endParaRPr lang="zh-CN" altLang="en-US" sz="1800">
              <a:solidFill>
                <a:schemeClr val="tx1"/>
              </a:solidFill>
            </a:endParaRPr>
          </a:p>
          <a:p>
            <a:pPr>
              <a:lnSpc>
                <a:spcPct val="85000"/>
              </a:lnSpc>
              <a:spcAft>
                <a:spcPct val="63000"/>
              </a:spcAft>
            </a:pPr>
            <a:r>
              <a:rPr lang="zh-CN" altLang="en-US" sz="1800">
                <a:solidFill>
                  <a:schemeClr val="tx1"/>
                </a:solidFill>
              </a:rPr>
              <a:t>为防止爬虫爬取频率太高而被屏蔽</a:t>
            </a:r>
            <a:r>
              <a:rPr lang="en-US" altLang="zh-CN" sz="1800">
                <a:solidFill>
                  <a:schemeClr val="tx1"/>
                </a:solidFill>
              </a:rPr>
              <a:t> IP</a:t>
            </a:r>
            <a:r>
              <a:rPr lang="zh-CN" altLang="en-US" sz="1800">
                <a:solidFill>
                  <a:schemeClr val="tx1"/>
                </a:solidFill>
              </a:rPr>
              <a:t>，在</a:t>
            </a:r>
            <a:r>
              <a:rPr lang="en-US" altLang="zh-CN" sz="1800">
                <a:solidFill>
                  <a:schemeClr val="tx1"/>
                </a:solidFill>
              </a:rPr>
              <a:t> settings.py </a:t>
            </a:r>
            <a:r>
              <a:rPr lang="zh-CN" altLang="en-US" sz="1800">
                <a:solidFill>
                  <a:schemeClr val="tx1"/>
                </a:solidFill>
              </a:rPr>
              <a:t>中限制爬虫频率。</a:t>
            </a:r>
            <a:endParaRPr lang="zh-CN" altLang="en-US" sz="1800">
              <a:solidFill>
                <a:schemeClr val="tx1"/>
              </a:solidFill>
            </a:endParaRPr>
          </a:p>
          <a:p>
            <a:pPr>
              <a:lnSpc>
                <a:spcPct val="85000"/>
              </a:lnSpc>
              <a:spcAft>
                <a:spcPct val="63000"/>
              </a:spcAft>
            </a:pPr>
            <a:r>
              <a:rPr lang="zh-CN" altLang="en-US" sz="1800">
                <a:solidFill>
                  <a:schemeClr val="tx1"/>
                </a:solidFill>
              </a:rPr>
              <a:t>参考代码如下：</a:t>
            </a:r>
            <a:endParaRPr lang="zh-CN" altLang="en-US" sz="1800">
              <a:solidFill>
                <a:schemeClr val="tx1"/>
              </a:solidFill>
            </a:endParaRPr>
          </a:p>
          <a:p>
            <a:pPr>
              <a:lnSpc>
                <a:spcPct val="85000"/>
              </a:lnSpc>
              <a:spcAft>
                <a:spcPct val="63000"/>
              </a:spcAft>
            </a:pPr>
            <a:r>
              <a:rPr lang="zh-CN" altLang="en-US" sz="1800">
                <a:solidFill>
                  <a:schemeClr val="tx1"/>
                </a:solidFill>
              </a:rPr>
              <a:t>（</a:t>
            </a:r>
            <a:r>
              <a:rPr lang="en-US" altLang="zh-CN" sz="1800">
                <a:solidFill>
                  <a:schemeClr val="tx1"/>
                </a:solidFill>
              </a:rPr>
              <a:t> 1 </a:t>
            </a:r>
            <a:r>
              <a:rPr lang="zh-CN" altLang="en-US" sz="1800">
                <a:solidFill>
                  <a:schemeClr val="tx1"/>
                </a:solidFill>
              </a:rPr>
              <a:t>）</a:t>
            </a:r>
            <a:r>
              <a:rPr lang="en-US" altLang="zh-CN" sz="1800">
                <a:solidFill>
                  <a:schemeClr val="tx1"/>
                </a:solidFill>
              </a:rPr>
              <a:t>douban.py </a:t>
            </a:r>
            <a:r>
              <a:rPr lang="zh-CN" altLang="en-US" sz="1800">
                <a:solidFill>
                  <a:schemeClr val="tx1"/>
                </a:solidFill>
              </a:rPr>
              <a:t>文件</a:t>
            </a:r>
            <a:endParaRPr lang="zh-CN" altLang="en-US" sz="1800">
              <a:solidFill>
                <a:schemeClr val="tx1"/>
              </a:solidFill>
            </a:endParaRPr>
          </a:p>
        </p:txBody>
      </p:sp>
      <p:grpSp>
        <p:nvGrpSpPr>
          <p:cNvPr id="7" name="组合 6"/>
          <p:cNvGrpSpPr/>
          <p:nvPr/>
        </p:nvGrpSpPr>
        <p:grpSpPr>
          <a:xfrm>
            <a:off x="2755900" y="5003165"/>
            <a:ext cx="3339465" cy="1029899"/>
            <a:chOff x="7225" y="5827"/>
            <a:chExt cx="4331" cy="1087"/>
          </a:xfrm>
        </p:grpSpPr>
        <p:sp>
          <p:nvSpPr>
            <p:cNvPr id="8" name="矩形 7"/>
            <p:cNvSpPr/>
            <p:nvPr/>
          </p:nvSpPr>
          <p:spPr>
            <a:xfrm>
              <a:off x="7225" y="5827"/>
              <a:ext cx="4331"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4" action="ppaction://hlinkfile"/>
                </a:rPr>
                <a:t>例</a:t>
              </a:r>
              <a:r>
                <a:rPr lang="en-US" altLang="zh-CN" dirty="0">
                  <a:ln>
                    <a:noFill/>
                    <a:prstDash val="sysDot"/>
                  </a:ln>
                  <a:solidFill>
                    <a:schemeClr val="tx1">
                      <a:lumMod val="85000"/>
                      <a:lumOff val="15000"/>
                    </a:schemeClr>
                  </a:solidFill>
                  <a:latin typeface="+mn-ea"/>
                  <a:cs typeface="+mn-ea"/>
                  <a:sym typeface="+mn-ea"/>
                  <a:hlinkClick r:id="rId4" action="ppaction://hlinkfile"/>
                </a:rPr>
                <a:t> 4-5</a:t>
              </a:r>
              <a:r>
                <a:rPr lang="zh-CN" altLang="en-US" dirty="0">
                  <a:ln>
                    <a:noFill/>
                    <a:prstDash val="sysDot"/>
                  </a:ln>
                  <a:solidFill>
                    <a:schemeClr val="tx1">
                      <a:lumMod val="85000"/>
                      <a:lumOff val="15000"/>
                    </a:schemeClr>
                  </a:solidFill>
                  <a:latin typeface="+mn-ea"/>
                  <a:cs typeface="+mn-ea"/>
                  <a:sym typeface="+mn-ea"/>
                  <a:hlinkClick r:id="rId4" action="ppaction://hlinkfile"/>
                </a:rPr>
                <a:t>：爬取豆瓣电影</a:t>
              </a:r>
              <a:r>
                <a:rPr lang="en-US" altLang="zh-CN" dirty="0">
                  <a:ln>
                    <a:noFill/>
                    <a:prstDash val="sysDot"/>
                  </a:ln>
                  <a:solidFill>
                    <a:schemeClr val="tx1">
                      <a:lumMod val="85000"/>
                      <a:lumOff val="15000"/>
                    </a:schemeClr>
                  </a:solidFill>
                  <a:latin typeface="+mn-ea"/>
                  <a:cs typeface="+mn-ea"/>
                  <a:sym typeface="+mn-ea"/>
                  <a:hlinkClick r:id="rId4" action="ppaction://hlinkfile"/>
                </a:rPr>
                <a:t> Top250 </a:t>
              </a:r>
              <a:r>
                <a:rPr lang="zh-CN" altLang="en-US" dirty="0">
                  <a:ln>
                    <a:noFill/>
                    <a:prstDash val="sysDot"/>
                  </a:ln>
                  <a:solidFill>
                    <a:schemeClr val="tx1">
                      <a:lumMod val="85000"/>
                      <a:lumOff val="15000"/>
                    </a:schemeClr>
                  </a:solidFill>
                  <a:latin typeface="+mn-ea"/>
                  <a:cs typeface="+mn-ea"/>
                  <a:sym typeface="+mn-ea"/>
                  <a:hlinkClick r:id="rId4" action="ppaction://hlinkfile"/>
                </a:rPr>
                <a:t>全部电影名称</a:t>
              </a:r>
              <a:r>
                <a:rPr lang="en-US" altLang="zh-CN" dirty="0">
                  <a:ln>
                    <a:noFill/>
                    <a:prstDash val="sysDot"/>
                  </a:ln>
                  <a:solidFill>
                    <a:schemeClr val="tx1">
                      <a:lumMod val="85000"/>
                      <a:lumOff val="15000"/>
                    </a:schemeClr>
                  </a:solidFill>
                  <a:latin typeface="+mn-ea"/>
                  <a:cs typeface="+mn-ea"/>
                  <a:sym typeface="+mn-ea"/>
                  <a:hlinkClick r:id="rId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9" name="图片 8"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752" y="5827"/>
              <a:ext cx="614" cy="462"/>
            </a:xfrm>
            <a:prstGeom prst="rect">
              <a:avLst/>
            </a:prstGeom>
          </p:spPr>
        </p:pic>
      </p:grpSp>
    </p:spTree>
    <p:custDataLst>
      <p:tags r:id="rId7"/>
    </p:custDataLst>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7945120" cy="548640"/>
          </a:xfrm>
        </p:spPr>
        <p:txBody>
          <a:bodyPr>
            <a:normAutofit fontScale="90000"/>
          </a:bodyPr>
          <a:p>
            <a:r>
              <a:rPr lang="zh-CN" altLang="en-US">
                <a:sym typeface="+mn-ea"/>
              </a:rPr>
              <a:t>一</a:t>
            </a:r>
            <a:r>
              <a:rPr lang="en-US" altLang="zh-CN">
                <a:sym typeface="+mn-ea"/>
              </a:rPr>
              <a:t>. </a:t>
            </a:r>
            <a:r>
              <a:rPr lang="zh-CN" altLang="en-US">
                <a:sym typeface="+mn-ea"/>
              </a:rPr>
              <a:t>相同结构页面数据爬取</a:t>
            </a:r>
            <a:r>
              <a:rPr lang="en-US" altLang="zh-CN">
                <a:sym typeface="+mn-ea"/>
              </a:rPr>
              <a:t>-</a:t>
            </a:r>
            <a:r>
              <a:rPr lang="zh-CN" altLang="en-US">
                <a:sym typeface="+mn-ea"/>
              </a:rPr>
              <a:t>示例</a:t>
            </a:r>
            <a:r>
              <a:rPr lang="en-US" altLang="zh-CN">
                <a:sym typeface="+mn-ea"/>
              </a:rPr>
              <a:t> 4 - 5</a:t>
            </a:r>
            <a:endParaRPr lang="zh-CN" altLang="en-US">
              <a:solidFill>
                <a:schemeClr val="tx1"/>
              </a:solidFill>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
        <p:nvSpPr>
          <p:cNvPr id="6" name="文本占位符 3"/>
          <p:cNvSpPr>
            <a:spLocks noGrp="1"/>
          </p:cNvSpPr>
          <p:nvPr>
            <p:custDataLst>
              <p:tags r:id="rId2"/>
            </p:custDataLst>
          </p:nvPr>
        </p:nvSpPr>
        <p:spPr>
          <a:xfrm>
            <a:off x="535305" y="1143000"/>
            <a:ext cx="11330940" cy="4933315"/>
          </a:xfrm>
          <a:prstGeom prst="rect">
            <a:avLst/>
          </a:prstGeom>
          <a:noFill/>
          <a:ln w="12700" cmpd="sng">
            <a:noFill/>
            <a:prstDash val="solid"/>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63000"/>
              </a:spcAft>
            </a:pPr>
            <a:r>
              <a:rPr lang="zh-CN" altLang="en-US" sz="1800">
                <a:solidFill>
                  <a:schemeClr val="tx1"/>
                </a:solidFill>
                <a:effectLst/>
              </a:rPr>
              <a:t>（</a:t>
            </a:r>
            <a:r>
              <a:rPr lang="en-US" altLang="zh-CN" sz="1800">
                <a:solidFill>
                  <a:schemeClr val="tx1"/>
                </a:solidFill>
                <a:effectLst/>
              </a:rPr>
              <a:t>2 </a:t>
            </a:r>
            <a:r>
              <a:rPr lang="zh-CN" altLang="en-US" sz="1800">
                <a:solidFill>
                  <a:schemeClr val="tx1"/>
                </a:solidFill>
                <a:effectLst/>
              </a:rPr>
              <a:t>）</a:t>
            </a:r>
            <a:r>
              <a:rPr lang="en-US" altLang="zh-CN" sz="1800">
                <a:solidFill>
                  <a:schemeClr val="tx1"/>
                </a:solidFill>
                <a:effectLst/>
              </a:rPr>
              <a:t>settings.py </a:t>
            </a:r>
            <a:r>
              <a:rPr lang="zh-CN" altLang="en-US" sz="1800">
                <a:solidFill>
                  <a:schemeClr val="tx1"/>
                </a:solidFill>
                <a:effectLst/>
              </a:rPr>
              <a:t>文件。</a:t>
            </a:r>
            <a:endParaRPr lang="en-US" altLang="zh-CN" sz="1800">
              <a:solidFill>
                <a:schemeClr val="tx1"/>
              </a:solidFill>
              <a:effectLst/>
            </a:endParaRPr>
          </a:p>
          <a:p>
            <a:pPr>
              <a:spcAft>
                <a:spcPct val="63000"/>
              </a:spcAft>
            </a:pPr>
            <a:r>
              <a:rPr lang="en-US" altLang="zh-CN" sz="1800">
                <a:solidFill>
                  <a:schemeClr val="tx1"/>
                </a:solidFill>
                <a:effectLst/>
              </a:rPr>
              <a:t>BOT_NAME='douban_scrapy'</a:t>
            </a:r>
            <a:endParaRPr lang="en-US" altLang="zh-CN" sz="1800">
              <a:solidFill>
                <a:schemeClr val="tx1"/>
              </a:solidFill>
              <a:effectLst/>
            </a:endParaRPr>
          </a:p>
          <a:p>
            <a:pPr>
              <a:spcAft>
                <a:spcPct val="63000"/>
              </a:spcAft>
            </a:pPr>
            <a:r>
              <a:rPr lang="en-US" altLang="zh-CN" sz="1800">
                <a:solidFill>
                  <a:schemeClr val="tx1"/>
                </a:solidFill>
                <a:effectLst/>
              </a:rPr>
              <a:t>SPIDER_MODULES=['douban_scrapy.spiders']</a:t>
            </a:r>
            <a:endParaRPr lang="en-US" altLang="zh-CN" sz="1800">
              <a:solidFill>
                <a:schemeClr val="tx1"/>
              </a:solidFill>
              <a:effectLst/>
            </a:endParaRPr>
          </a:p>
          <a:p>
            <a:pPr>
              <a:spcAft>
                <a:spcPct val="63000"/>
              </a:spcAft>
            </a:pPr>
            <a:r>
              <a:rPr lang="en-US" altLang="zh-CN" sz="1800">
                <a:solidFill>
                  <a:schemeClr val="tx1"/>
                </a:solidFill>
                <a:effectLst/>
              </a:rPr>
              <a:t>NEWSPIDER_MODULE='douban_scrapy.spiders'</a:t>
            </a:r>
            <a:endParaRPr lang="en-US" altLang="zh-CN" sz="1800">
              <a:solidFill>
                <a:schemeClr val="tx1"/>
              </a:solidFill>
              <a:effectLst/>
            </a:endParaRPr>
          </a:p>
          <a:p>
            <a:pPr>
              <a:spcAft>
                <a:spcPct val="63000"/>
              </a:spcAft>
            </a:pPr>
            <a:r>
              <a:rPr lang="en-US" altLang="zh-CN" sz="1800">
                <a:solidFill>
                  <a:schemeClr val="tx1"/>
                </a:solidFill>
                <a:effectLst/>
              </a:rPr>
              <a:t>LOG_LEVEL='WARNING'</a:t>
            </a:r>
            <a:endParaRPr lang="en-US" altLang="zh-CN" sz="1800">
              <a:solidFill>
                <a:schemeClr val="tx1"/>
              </a:solidFill>
              <a:effectLst/>
            </a:endParaRPr>
          </a:p>
          <a:p>
            <a:pPr>
              <a:spcAft>
                <a:spcPct val="63000"/>
              </a:spcAft>
            </a:pPr>
            <a:r>
              <a:rPr lang="en-US" altLang="zh-CN" sz="1800">
                <a:solidFill>
                  <a:schemeClr val="tx1"/>
                </a:solidFill>
                <a:effectLst/>
              </a:rPr>
              <a:t>USER_AGENT='Mozilla/5 .0(Windows NT 10 .0;Win64;x64)AppleWebKit/537 .36 (KHTML,like Gecko)</a:t>
            </a:r>
            <a:endParaRPr lang="en-US" altLang="zh-CN" sz="1800">
              <a:solidFill>
                <a:schemeClr val="tx1"/>
              </a:solidFill>
              <a:effectLst/>
            </a:endParaRPr>
          </a:p>
          <a:p>
            <a:pPr>
              <a:spcAft>
                <a:spcPct val="63000"/>
              </a:spcAft>
            </a:pPr>
            <a:r>
              <a:rPr lang="en-US" altLang="zh-CN" sz="1800">
                <a:solidFill>
                  <a:schemeClr val="tx1"/>
                </a:solidFill>
                <a:effectLst/>
              </a:rPr>
              <a:t>Chrome/98.0.4758.102 Safari/537.36 Edg/98.0.1108.62'</a:t>
            </a:r>
            <a:endParaRPr lang="en-US" altLang="zh-CN" sz="1800">
              <a:solidFill>
                <a:schemeClr val="tx1"/>
              </a:solidFill>
              <a:effectLst/>
            </a:endParaRPr>
          </a:p>
          <a:p>
            <a:pPr>
              <a:spcAft>
                <a:spcPct val="63000"/>
              </a:spcAft>
            </a:pPr>
            <a:r>
              <a:rPr lang="en-US" altLang="zh-CN" sz="1800">
                <a:solidFill>
                  <a:schemeClr val="tx1"/>
                </a:solidFill>
                <a:effectLst/>
              </a:rPr>
              <a:t>ROBOTSTXT_OBEY=True</a:t>
            </a:r>
            <a:endParaRPr lang="en-US" altLang="zh-CN" sz="1800">
              <a:solidFill>
                <a:schemeClr val="tx1"/>
              </a:solidFill>
              <a:effectLst/>
            </a:endParaRPr>
          </a:p>
          <a:p>
            <a:pPr>
              <a:spcAft>
                <a:spcPct val="63000"/>
              </a:spcAft>
            </a:pPr>
            <a:r>
              <a:rPr lang="zh-CN" altLang="en-US" sz="1800">
                <a:solidFill>
                  <a:schemeClr val="tx1"/>
                </a:solidFill>
                <a:effectLst/>
              </a:rPr>
              <a:t>输出结果如图</a:t>
            </a:r>
            <a:r>
              <a:rPr lang="en-US" altLang="zh-CN" sz="1800">
                <a:solidFill>
                  <a:schemeClr val="tx1"/>
                </a:solidFill>
                <a:effectLst/>
              </a:rPr>
              <a:t> 4 - 17 </a:t>
            </a:r>
            <a:r>
              <a:rPr lang="zh-CN" altLang="en-US" sz="1800">
                <a:solidFill>
                  <a:schemeClr val="tx1"/>
                </a:solidFill>
                <a:effectLst/>
              </a:rPr>
              <a:t>所示。</a:t>
            </a:r>
            <a:endParaRPr lang="zh-CN" altLang="en-US" sz="1800">
              <a:solidFill>
                <a:schemeClr val="tx1"/>
              </a:solidFill>
              <a:effectLst/>
            </a:endParaRPr>
          </a:p>
        </p:txBody>
      </p:sp>
      <p:grpSp>
        <p:nvGrpSpPr>
          <p:cNvPr id="7" name="组合 6"/>
          <p:cNvGrpSpPr/>
          <p:nvPr/>
        </p:nvGrpSpPr>
        <p:grpSpPr>
          <a:xfrm>
            <a:off x="7260716" y="2453640"/>
            <a:ext cx="3573145" cy="690245"/>
            <a:chOff x="12727" y="3297"/>
            <a:chExt cx="4492" cy="1087"/>
          </a:xfrm>
        </p:grpSpPr>
        <p:sp>
          <p:nvSpPr>
            <p:cNvPr id="4" name="矩形 3"/>
            <p:cNvSpPr/>
            <p:nvPr/>
          </p:nvSpPr>
          <p:spPr>
            <a:xfrm>
              <a:off x="12727" y="329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3" action="ppaction://hlinkfile"/>
                </a:rPr>
                <a:t>2. settings.py </a:t>
              </a:r>
              <a:r>
                <a:rPr lang="zh-CN" altLang="en-US" dirty="0">
                  <a:ln>
                    <a:noFill/>
                    <a:prstDash val="sysDot"/>
                  </a:ln>
                  <a:solidFill>
                    <a:schemeClr val="tx1">
                      <a:lumMod val="85000"/>
                      <a:lumOff val="15000"/>
                    </a:schemeClr>
                  </a:solidFill>
                  <a:latin typeface="+mn-ea"/>
                  <a:cs typeface="+mn-ea"/>
                  <a:sym typeface="+mn-ea"/>
                  <a:hlinkClick r:id="rId3" action="ppaction://hlinkfile"/>
                </a:rPr>
                <a:t>关键配置（部分）</a:t>
              </a:r>
              <a:r>
                <a:rPr lang="en-US" altLang="zh-CN" dirty="0">
                  <a:ln>
                    <a:noFill/>
                    <a:prstDash val="sysDot"/>
                  </a:ln>
                  <a:solidFill>
                    <a:schemeClr val="tx1">
                      <a:lumMod val="85000"/>
                      <a:lumOff val="15000"/>
                    </a:schemeClr>
                  </a:solidFill>
                  <a:latin typeface="+mn-ea"/>
                  <a:cs typeface="+mn-ea"/>
                  <a:sym typeface="+mn-ea"/>
                  <a:hlinkClick r:id="rId3"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9" name="图片 8" descr="曲线"/>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6605" y="3297"/>
              <a:ext cx="614" cy="614"/>
            </a:xfrm>
            <a:prstGeom prst="rect">
              <a:avLst/>
            </a:prstGeom>
          </p:spPr>
        </p:pic>
      </p:grpSp>
    </p:spTree>
    <p:custDataLst>
      <p:tags r:id="rId6"/>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8343900" cy="548640"/>
          </a:xfrm>
        </p:spPr>
        <p:txBody>
          <a:bodyPr>
            <a:normAutofit fontScale="90000"/>
          </a:bodyPr>
          <a:p>
            <a:r>
              <a:rPr lang="zh-CN" altLang="en-US">
                <a:sym typeface="+mn-ea"/>
              </a:rPr>
              <a:t>一</a:t>
            </a:r>
            <a:r>
              <a:rPr lang="en-US" altLang="zh-CN">
                <a:sym typeface="+mn-ea"/>
              </a:rPr>
              <a:t>. </a:t>
            </a:r>
            <a:r>
              <a:rPr lang="zh-CN" altLang="en-US">
                <a:sym typeface="+mn-ea"/>
              </a:rPr>
              <a:t>相同结构页面数据爬取</a:t>
            </a:r>
            <a:r>
              <a:rPr lang="en-US" altLang="zh-CN">
                <a:sym typeface="+mn-ea"/>
              </a:rPr>
              <a:t>-</a:t>
            </a:r>
            <a:r>
              <a:rPr lang="zh-CN" altLang="en-US">
                <a:sym typeface="+mn-ea"/>
              </a:rPr>
              <a:t>示例</a:t>
            </a:r>
            <a:r>
              <a:rPr lang="en-US" altLang="zh-CN">
                <a:sym typeface="+mn-ea"/>
              </a:rPr>
              <a:t> 4 - 5</a:t>
            </a:r>
            <a:endParaRPr lang="zh-CN" altLang="en-US">
              <a:solidFill>
                <a:schemeClr val="tx1"/>
              </a:solidFill>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pic>
        <p:nvPicPr>
          <p:cNvPr id="3" name="图片 2"/>
          <p:cNvPicPr>
            <a:picLocks noChangeAspect="1"/>
          </p:cNvPicPr>
          <p:nvPr/>
        </p:nvPicPr>
        <p:blipFill>
          <a:blip r:embed="rId2"/>
          <a:stretch>
            <a:fillRect/>
          </a:stretch>
        </p:blipFill>
        <p:spPr>
          <a:xfrm>
            <a:off x="501015" y="1630680"/>
            <a:ext cx="11331575" cy="2524125"/>
          </a:xfrm>
          <a:prstGeom prst="rect">
            <a:avLst/>
          </a:prstGeom>
        </p:spPr>
      </p:pic>
      <p:sp>
        <p:nvSpPr>
          <p:cNvPr id="4" name="文本框 3"/>
          <p:cNvSpPr txBox="1"/>
          <p:nvPr/>
        </p:nvSpPr>
        <p:spPr>
          <a:xfrm>
            <a:off x="3375660" y="4452620"/>
            <a:ext cx="6096000" cy="368300"/>
          </a:xfrm>
          <a:prstGeom prst="rect">
            <a:avLst/>
          </a:prstGeom>
          <a:noFill/>
        </p:spPr>
        <p:txBody>
          <a:bodyPr wrap="square" rtlCol="0" anchor="t">
            <a:spAutoFit/>
          </a:bodyPr>
          <a:p>
            <a:pPr>
              <a:spcAft>
                <a:spcPct val="63000"/>
              </a:spcAft>
            </a:pPr>
            <a:r>
              <a:rPr lang="zh-CN" altLang="en-US">
                <a:effectLst/>
                <a:sym typeface="+mn-ea"/>
              </a:rPr>
              <a:t>图</a:t>
            </a:r>
            <a:r>
              <a:rPr lang="en-US" altLang="zh-CN">
                <a:effectLst/>
                <a:sym typeface="+mn-ea"/>
              </a:rPr>
              <a:t> 4-17   </a:t>
            </a:r>
            <a:r>
              <a:rPr lang="zh-CN" altLang="en-US">
                <a:effectLst/>
                <a:sym typeface="+mn-ea"/>
              </a:rPr>
              <a:t>输出豆瓣电影</a:t>
            </a:r>
            <a:r>
              <a:rPr lang="en-US" altLang="zh-CN">
                <a:effectLst/>
                <a:sym typeface="+mn-ea"/>
              </a:rPr>
              <a:t> Top250 </a:t>
            </a:r>
            <a:r>
              <a:rPr lang="zh-CN" altLang="en-US">
                <a:effectLst/>
                <a:sym typeface="+mn-ea"/>
              </a:rPr>
              <a:t>全部电影名称</a:t>
            </a:r>
            <a:endParaRPr lang="zh-CN" altLang="en-US">
              <a:effectLst/>
              <a:sym typeface="+mn-ea"/>
            </a:endParaRPr>
          </a:p>
        </p:txBody>
      </p:sp>
    </p:spTree>
    <p:custDataLst>
      <p:tags r:id="rId3"/>
    </p:custDataLst>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61315"/>
            <a:ext cx="10972800" cy="609600"/>
          </a:xfrm>
        </p:spPr>
        <p:txBody>
          <a:bodyPr/>
          <a:p>
            <a:r>
              <a:rPr lang="zh-CN" altLang="en-US">
                <a:solidFill>
                  <a:schemeClr val="tx1"/>
                </a:solidFill>
              </a:rPr>
              <a:t>二</a:t>
            </a:r>
            <a:r>
              <a:rPr lang="en-US" altLang="zh-CN">
                <a:solidFill>
                  <a:schemeClr val="tx1"/>
                </a:solidFill>
              </a:rPr>
              <a:t>. </a:t>
            </a:r>
            <a:r>
              <a:rPr lang="zh-CN" altLang="en-US">
                <a:solidFill>
                  <a:schemeClr val="tx1"/>
                </a:solidFill>
              </a:rPr>
              <a:t>不同结构页面数据爬取</a:t>
            </a:r>
            <a:endParaRPr lang="zh-CN" altLang="en-US">
              <a:solidFill>
                <a:schemeClr val="tx1"/>
              </a:solidFill>
            </a:endParaRPr>
          </a:p>
        </p:txBody>
      </p:sp>
      <p:pic>
        <p:nvPicPr>
          <p:cNvPr id="15" name="内容占位符 14" descr="4129b709-7bce-11f0-b656-7e38b983dbb6"/>
          <p:cNvPicPr>
            <a:picLocks noChangeAspect="1"/>
          </p:cNvPicPr>
          <p:nvPr>
            <p:ph idx="16389"/>
            <p:custDataLst>
              <p:tags r:id="rId2"/>
            </p:custDataLst>
          </p:nvPr>
        </p:nvPicPr>
        <p:blipFill>
          <a:blip r:embed="rId3"/>
          <a:srcRect t="7562" b="7562"/>
          <a:stretch>
            <a:fillRect/>
          </a:stretch>
        </p:blipFill>
        <p:spPr>
          <a:xfrm>
            <a:off x="609600" y="15240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4" name="装饰  0"/>
          <p:cNvSpPr>
            <a:spLocks noGrp="1"/>
          </p:cNvSpPr>
          <p:nvPr>
            <p:ph type="body" idx="16390"/>
            <p:custDataLst>
              <p:tags r:id="rId4"/>
            </p:custDataLst>
          </p:nvPr>
        </p:nvSpPr>
        <p:spPr>
          <a:xfrm flipH="1">
            <a:off x="583565" y="4265930"/>
            <a:ext cx="77470" cy="1422400"/>
          </a:xfrm>
        </p:spPr>
        <p:txBody>
          <a:bodyPr/>
          <a:p>
            <a:r>
              <a:rPr lang="zh-CN" altLang="en-US"/>
              <a:t> </a:t>
            </a:r>
            <a:endParaRPr lang="zh-CN" altLang="en-US"/>
          </a:p>
        </p:txBody>
      </p:sp>
      <p:sp>
        <p:nvSpPr>
          <p:cNvPr id="5" name="文本占位符 4"/>
          <p:cNvSpPr>
            <a:spLocks noGrp="1"/>
          </p:cNvSpPr>
          <p:nvPr>
            <p:ph type="body" idx="16386"/>
            <p:custDataLst>
              <p:tags r:id="rId5"/>
            </p:custDataLst>
          </p:nvPr>
        </p:nvSpPr>
        <p:spPr>
          <a:xfrm>
            <a:off x="762000" y="4469130"/>
            <a:ext cx="3098800" cy="1219200"/>
          </a:xfrm>
        </p:spPr>
        <p:txBody>
          <a:bodyPr/>
          <a:p>
            <a:r>
              <a:rPr lang="zh-CN" altLang="en-US" sz="1800">
                <a:solidFill>
                  <a:schemeClr val="tx1"/>
                </a:solidFill>
              </a:rPr>
              <a:t>需求：从列表页面获取详情页面 URL，提取详情页面中与列表页面不同结构的数据</a:t>
            </a:r>
            <a:endParaRPr lang="zh-CN" altLang="en-US" sz="1800">
              <a:solidFill>
                <a:schemeClr val="tx1"/>
              </a:solidFill>
            </a:endParaRPr>
          </a:p>
        </p:txBody>
      </p:sp>
      <p:sp>
        <p:nvSpPr>
          <p:cNvPr id="6" name="装饰  2"/>
          <p:cNvSpPr>
            <a:spLocks noGrp="1"/>
          </p:cNvSpPr>
          <p:nvPr>
            <p:ph type="body" idx="16391"/>
            <p:custDataLst>
              <p:tags r:id="rId6"/>
            </p:custDataLst>
          </p:nvPr>
        </p:nvSpPr>
        <p:spPr>
          <a:xfrm>
            <a:off x="4470400" y="4469130"/>
            <a:ext cx="50800" cy="1219200"/>
          </a:xfrm>
        </p:spPr>
        <p:txBody>
          <a:bodyPr/>
          <a:p>
            <a:r>
              <a:rPr lang="zh-CN" altLang="en-US"/>
              <a:t> </a:t>
            </a:r>
            <a:endParaRPr lang="zh-CN" altLang="en-US"/>
          </a:p>
        </p:txBody>
      </p:sp>
      <p:sp>
        <p:nvSpPr>
          <p:cNvPr id="7" name="文本占位符 6"/>
          <p:cNvSpPr>
            <a:spLocks noGrp="1"/>
          </p:cNvSpPr>
          <p:nvPr>
            <p:ph type="body" idx="16387"/>
            <p:custDataLst>
              <p:tags r:id="rId7"/>
            </p:custDataLst>
          </p:nvPr>
        </p:nvSpPr>
        <p:spPr>
          <a:xfrm>
            <a:off x="4622800" y="4469130"/>
            <a:ext cx="3098800" cy="1219200"/>
          </a:xfrm>
        </p:spPr>
        <p:txBody>
          <a:bodyPr/>
          <a:p>
            <a:r>
              <a:rPr lang="zh-CN" altLang="en-US" sz="1800">
                <a:solidFill>
                  <a:schemeClr val="tx1"/>
                </a:solidFill>
              </a:rPr>
              <a:t>实现方法：构造 Request 对象时添加 callback 参数，指定处理详情页面数据的方法</a:t>
            </a:r>
            <a:endParaRPr lang="zh-CN" altLang="en-US" sz="1800">
              <a:solidFill>
                <a:schemeClr val="tx1"/>
              </a:solidFill>
            </a:endParaRPr>
          </a:p>
        </p:txBody>
      </p:sp>
      <p:sp>
        <p:nvSpPr>
          <p:cNvPr id="8" name="装饰  4"/>
          <p:cNvSpPr>
            <a:spLocks noGrp="1"/>
          </p:cNvSpPr>
          <p:nvPr>
            <p:ph type="body" idx="16392"/>
            <p:custDataLst>
              <p:tags r:id="rId8"/>
            </p:custDataLst>
          </p:nvPr>
        </p:nvSpPr>
        <p:spPr>
          <a:xfrm>
            <a:off x="8331200" y="4469130"/>
            <a:ext cx="50800" cy="1219200"/>
          </a:xfrm>
        </p:spPr>
        <p:txBody>
          <a:bodyPr/>
          <a:p>
            <a:r>
              <a:rPr lang="zh-CN" altLang="en-US"/>
              <a:t> </a:t>
            </a:r>
            <a:endParaRPr lang="zh-CN" altLang="en-US"/>
          </a:p>
        </p:txBody>
      </p:sp>
      <p:sp>
        <p:nvSpPr>
          <p:cNvPr id="9" name="文本占位符 8"/>
          <p:cNvSpPr>
            <a:spLocks noGrp="1"/>
          </p:cNvSpPr>
          <p:nvPr>
            <p:ph type="body" idx="16388"/>
            <p:custDataLst>
              <p:tags r:id="rId9"/>
            </p:custDataLst>
          </p:nvPr>
        </p:nvSpPr>
        <p:spPr>
          <a:xfrm>
            <a:off x="8483600" y="4469130"/>
            <a:ext cx="3098800" cy="1219200"/>
          </a:xfrm>
        </p:spPr>
        <p:txBody>
          <a:bodyPr/>
          <a:p>
            <a:r>
              <a:rPr lang="zh-CN" altLang="en-US" sz="1800">
                <a:solidFill>
                  <a:schemeClr val="tx1"/>
                </a:solidFill>
              </a:rPr>
              <a:t>示例：爬取豆瓣电影 Top250 中电影的剧情简介</a:t>
            </a:r>
            <a:endParaRPr lang="zh-CN" altLang="en-US" sz="1800">
              <a:solidFill>
                <a:schemeClr val="tx1"/>
              </a:solidFill>
            </a:endParaRPr>
          </a:p>
        </p:txBody>
      </p:sp>
      <p:sp>
        <p:nvSpPr>
          <p:cNvPr id="10"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11" name="组合 10"/>
          <p:cNvGrpSpPr/>
          <p:nvPr/>
        </p:nvGrpSpPr>
        <p:grpSpPr>
          <a:xfrm>
            <a:off x="8483600" y="5367655"/>
            <a:ext cx="3573145" cy="710565"/>
            <a:chOff x="7225" y="5827"/>
            <a:chExt cx="4492" cy="1119"/>
          </a:xfrm>
        </p:grpSpPr>
        <p:sp>
          <p:nvSpPr>
            <p:cNvPr id="12" name="矩形 11"/>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10" action="ppaction://hlinkfile"/>
                </a:rPr>
                <a:t>例</a:t>
              </a:r>
              <a:r>
                <a:rPr lang="en-US" altLang="zh-CN" dirty="0">
                  <a:ln>
                    <a:noFill/>
                    <a:prstDash val="sysDot"/>
                  </a:ln>
                  <a:solidFill>
                    <a:schemeClr val="tx1">
                      <a:lumMod val="85000"/>
                      <a:lumOff val="15000"/>
                    </a:schemeClr>
                  </a:solidFill>
                  <a:latin typeface="+mn-ea"/>
                  <a:cs typeface="+mn-ea"/>
                  <a:sym typeface="+mn-ea"/>
                  <a:hlinkClick r:id="rId10" action="ppaction://hlinkfile"/>
                </a:rPr>
                <a:t> 4-6</a:t>
              </a:r>
              <a:r>
                <a:rPr lang="zh-CN" altLang="en-US" dirty="0">
                  <a:ln>
                    <a:noFill/>
                    <a:prstDash val="sysDot"/>
                  </a:ln>
                  <a:solidFill>
                    <a:schemeClr val="tx1">
                      <a:lumMod val="85000"/>
                      <a:lumOff val="15000"/>
                    </a:schemeClr>
                  </a:solidFill>
                  <a:latin typeface="+mn-ea"/>
                  <a:cs typeface="+mn-ea"/>
                  <a:sym typeface="+mn-ea"/>
                  <a:hlinkClick r:id="rId10" action="ppaction://hlinkfile"/>
                </a:rPr>
                <a:t>：爬取豆瓣电影</a:t>
              </a:r>
              <a:r>
                <a:rPr lang="en-US" altLang="zh-CN" dirty="0">
                  <a:ln>
                    <a:noFill/>
                    <a:prstDash val="sysDot"/>
                  </a:ln>
                  <a:solidFill>
                    <a:schemeClr val="tx1">
                      <a:lumMod val="85000"/>
                      <a:lumOff val="15000"/>
                    </a:schemeClr>
                  </a:solidFill>
                  <a:latin typeface="+mn-ea"/>
                  <a:cs typeface="+mn-ea"/>
                  <a:sym typeface="+mn-ea"/>
                  <a:hlinkClick r:id="rId10" action="ppaction://hlinkfile"/>
                </a:rPr>
                <a:t> Top250 </a:t>
              </a:r>
              <a:r>
                <a:rPr lang="zh-CN" altLang="en-US" dirty="0">
                  <a:ln>
                    <a:noFill/>
                    <a:prstDash val="sysDot"/>
                  </a:ln>
                  <a:solidFill>
                    <a:schemeClr val="tx1">
                      <a:lumMod val="85000"/>
                      <a:lumOff val="15000"/>
                    </a:schemeClr>
                  </a:solidFill>
                  <a:latin typeface="+mn-ea"/>
                  <a:cs typeface="+mn-ea"/>
                  <a:sym typeface="+mn-ea"/>
                  <a:hlinkClick r:id="rId10" action="ppaction://hlinkfile"/>
                </a:rPr>
                <a:t>剧情简介</a:t>
              </a:r>
              <a:r>
                <a:rPr lang="en-US" altLang="zh-CN" dirty="0">
                  <a:ln>
                    <a:noFill/>
                    <a:prstDash val="sysDot"/>
                  </a:ln>
                  <a:solidFill>
                    <a:schemeClr val="tx1">
                      <a:lumMod val="85000"/>
                      <a:lumOff val="15000"/>
                    </a:schemeClr>
                  </a:solidFill>
                  <a:latin typeface="+mn-ea"/>
                  <a:cs typeface="+mn-ea"/>
                  <a:sym typeface="+mn-ea"/>
                  <a:hlinkClick r:id="rId10"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13" name="图片 12" descr="曲线"/>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10735" y="6332"/>
              <a:ext cx="614" cy="614"/>
            </a:xfrm>
            <a:prstGeom prst="rect">
              <a:avLst/>
            </a:prstGeom>
          </p:spPr>
        </p:pic>
      </p:grpSp>
    </p:spTree>
    <p:custDataLst>
      <p:tags r:id="rId13"/>
    </p:custDataLst>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94640"/>
            <a:ext cx="10972800" cy="609600"/>
          </a:xfrm>
        </p:spPr>
        <p:txBody>
          <a:bodyPr/>
          <a:p>
            <a:r>
              <a:rPr lang="zh-CN" altLang="en-US">
                <a:solidFill>
                  <a:schemeClr val="tx1"/>
                </a:solidFill>
              </a:rPr>
              <a:t>三</a:t>
            </a:r>
            <a:r>
              <a:rPr lang="en-US" altLang="zh-CN">
                <a:solidFill>
                  <a:schemeClr val="tx1"/>
                </a:solidFill>
              </a:rPr>
              <a:t>. </a:t>
            </a:r>
            <a:r>
              <a:rPr lang="zh-CN" altLang="en-US">
                <a:solidFill>
                  <a:schemeClr val="tx1"/>
                </a:solidFill>
              </a:rPr>
              <a:t>request 与对应的 response 间的数据传递</a:t>
            </a:r>
            <a:endParaRPr lang="zh-CN" altLang="en-US">
              <a:solidFill>
                <a:schemeClr val="tx1"/>
              </a:solidFill>
            </a:endParaRPr>
          </a:p>
        </p:txBody>
      </p:sp>
      <p:sp>
        <p:nvSpPr>
          <p:cNvPr id="3" name="装饰  9"/>
          <p:cNvSpPr>
            <a:spLocks noGrp="1"/>
          </p:cNvSpPr>
          <p:nvPr>
            <p:ph type="body" idx="16391"/>
            <p:custDataLst>
              <p:tags r:id="rId2"/>
            </p:custDataLst>
          </p:nvPr>
        </p:nvSpPr>
        <p:spPr/>
        <p:txBody>
          <a:bodyPr/>
          <a:p>
            <a:r>
              <a:rPr lang="zh-CN" altLang="en-US"/>
              <a:t> </a:t>
            </a:r>
            <a:endParaRPr lang="zh-CN" altLang="en-US"/>
          </a:p>
        </p:txBody>
      </p:sp>
      <p:pic>
        <p:nvPicPr>
          <p:cNvPr id="13" name="图片占位符 12" descr="7"/>
          <p:cNvPicPr>
            <a:picLocks noChangeAspect="1"/>
          </p:cNvPicPr>
          <p:nvPr>
            <p:ph type="pic" idx="16390"/>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94080" y="2646680"/>
            <a:ext cx="650240" cy="650240"/>
          </a:xfrm>
          <a:prstGeom prst="rect">
            <a:avLst/>
          </a:prstGeom>
        </p:spPr>
      </p:pic>
      <p:sp>
        <p:nvSpPr>
          <p:cNvPr id="5" name="文本占位符 4"/>
          <p:cNvSpPr>
            <a:spLocks noGrp="1"/>
          </p:cNvSpPr>
          <p:nvPr>
            <p:ph type="body" idx="16386"/>
            <p:custDataLst>
              <p:tags r:id="rId6"/>
            </p:custDataLst>
          </p:nvPr>
        </p:nvSpPr>
        <p:spPr/>
        <p:txBody>
          <a:bodyPr/>
          <a:p>
            <a:r>
              <a:rPr lang="zh-CN" altLang="en-US">
                <a:solidFill>
                  <a:schemeClr val="tx1"/>
                </a:solidFill>
              </a:rPr>
              <a:t>Meta数据传递</a:t>
            </a:r>
            <a:endParaRPr lang="zh-CN" altLang="en-US">
              <a:solidFill>
                <a:schemeClr val="tx1"/>
              </a:solidFill>
            </a:endParaRPr>
          </a:p>
        </p:txBody>
      </p:sp>
      <p:sp>
        <p:nvSpPr>
          <p:cNvPr id="6" name="文本占位符 5"/>
          <p:cNvSpPr>
            <a:spLocks noGrp="1"/>
          </p:cNvSpPr>
          <p:nvPr>
            <p:ph type="body" idx="16387"/>
            <p:custDataLst>
              <p:tags r:id="rId7"/>
            </p:custDataLst>
          </p:nvPr>
        </p:nvSpPr>
        <p:spPr/>
        <p:txBody>
          <a:bodyPr>
            <a:noAutofit/>
          </a:bodyPr>
          <a:p>
            <a:r>
              <a:rPr lang="zh-CN" altLang="en-US" sz="1800">
                <a:solidFill>
                  <a:schemeClr val="tx1"/>
                </a:solidFill>
              </a:rPr>
              <a:t>借助 meta 字典传递数据，构造 Request 时通过 meta 参数赋值，在 Response 中通过 meta 属性获取</a:t>
            </a:r>
            <a:endParaRPr lang="zh-CN" altLang="en-US" sz="1800">
              <a:solidFill>
                <a:schemeClr val="tx1"/>
              </a:solidFill>
            </a:endParaRPr>
          </a:p>
        </p:txBody>
      </p:sp>
      <p:sp>
        <p:nvSpPr>
          <p:cNvPr id="7" name="装饰  3"/>
          <p:cNvSpPr>
            <a:spLocks noGrp="1"/>
          </p:cNvSpPr>
          <p:nvPr>
            <p:ph type="body" idx="16393"/>
            <p:custDataLst>
              <p:tags r:id="rId8"/>
            </p:custDataLst>
          </p:nvPr>
        </p:nvSpPr>
        <p:spPr/>
        <p:txBody>
          <a:bodyPr/>
          <a:p>
            <a:r>
              <a:rPr lang="zh-CN" altLang="en-US"/>
              <a:t> </a:t>
            </a:r>
            <a:endParaRPr lang="zh-CN" altLang="en-US"/>
          </a:p>
        </p:txBody>
      </p:sp>
      <p:pic>
        <p:nvPicPr>
          <p:cNvPr id="14" name="图片占位符 13" descr="8"/>
          <p:cNvPicPr>
            <a:picLocks noChangeAspect="1"/>
          </p:cNvPicPr>
          <p:nvPr>
            <p:ph type="pic" idx="16392"/>
            <p:custDataLst>
              <p:tags r:id="rId9"/>
            </p:custDataLst>
          </p:nvPr>
        </p:nvPicPr>
        <p:blipFill>
          <a:blip r:embed="rId10">
            <a:extLst>
              <a:ext uri="{96DAC541-7B7A-43D3-8B79-37D633B846F1}">
                <asvg:svgBlip xmlns:asvg="http://schemas.microsoft.com/office/drawing/2016/SVG/main" r:embed="rId11"/>
              </a:ext>
            </a:extLst>
          </a:blip>
          <a:stretch>
            <a:fillRect/>
          </a:stretch>
        </p:blipFill>
        <p:spPr>
          <a:xfrm>
            <a:off x="894080" y="4475480"/>
            <a:ext cx="650240" cy="650240"/>
          </a:xfrm>
          <a:prstGeom prst="rect">
            <a:avLst/>
          </a:prstGeom>
        </p:spPr>
      </p:pic>
      <p:sp>
        <p:nvSpPr>
          <p:cNvPr id="9" name="文本占位符 8"/>
          <p:cNvSpPr>
            <a:spLocks noGrp="1"/>
          </p:cNvSpPr>
          <p:nvPr>
            <p:ph type="body" idx="16388"/>
            <p:custDataLst>
              <p:tags r:id="rId12"/>
            </p:custDataLst>
          </p:nvPr>
        </p:nvSpPr>
        <p:spPr/>
        <p:txBody>
          <a:bodyPr/>
          <a:p>
            <a:r>
              <a:rPr lang="zh-CN" altLang="en-US">
                <a:solidFill>
                  <a:schemeClr val="tx1"/>
                </a:solidFill>
              </a:rPr>
              <a:t>示例：传递电影名称和一句话影评，结合详情页面的剧情简介输出</a:t>
            </a:r>
            <a:endParaRPr lang="zh-CN" altLang="en-US">
              <a:solidFill>
                <a:schemeClr val="tx1"/>
              </a:solidFill>
            </a:endParaRPr>
          </a:p>
        </p:txBody>
      </p:sp>
      <p:sp>
        <p:nvSpPr>
          <p:cNvPr id="11"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8" name="组合 7"/>
          <p:cNvGrpSpPr/>
          <p:nvPr/>
        </p:nvGrpSpPr>
        <p:grpSpPr>
          <a:xfrm>
            <a:off x="4165634" y="4782185"/>
            <a:ext cx="3573145" cy="1060450"/>
            <a:chOff x="8836" y="6964"/>
            <a:chExt cx="4492" cy="1670"/>
          </a:xfrm>
        </p:grpSpPr>
        <p:sp>
          <p:nvSpPr>
            <p:cNvPr id="10" name="矩形 9"/>
            <p:cNvSpPr/>
            <p:nvPr/>
          </p:nvSpPr>
          <p:spPr>
            <a:xfrm>
              <a:off x="8836" y="6964"/>
              <a:ext cx="4492" cy="1670"/>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13" action="ppaction://hlinkfile"/>
                </a:rPr>
                <a:t>例</a:t>
              </a:r>
              <a:r>
                <a:rPr lang="en-US" altLang="zh-CN" dirty="0">
                  <a:ln>
                    <a:noFill/>
                    <a:prstDash val="sysDot"/>
                  </a:ln>
                  <a:solidFill>
                    <a:schemeClr val="tx1">
                      <a:lumMod val="85000"/>
                      <a:lumOff val="15000"/>
                    </a:schemeClr>
                  </a:solidFill>
                  <a:latin typeface="+mn-ea"/>
                  <a:cs typeface="+mn-ea"/>
                  <a:sym typeface="+mn-ea"/>
                  <a:hlinkClick r:id="rId13" action="ppaction://hlinkfile"/>
                </a:rPr>
                <a:t> 4-7</a:t>
              </a:r>
              <a:r>
                <a:rPr lang="zh-CN" altLang="en-US" dirty="0">
                  <a:ln>
                    <a:noFill/>
                    <a:prstDash val="sysDot"/>
                  </a:ln>
                  <a:solidFill>
                    <a:schemeClr val="tx1">
                      <a:lumMod val="85000"/>
                      <a:lumOff val="15000"/>
                    </a:schemeClr>
                  </a:solidFill>
                  <a:latin typeface="+mn-ea"/>
                  <a:cs typeface="+mn-ea"/>
                  <a:sym typeface="+mn-ea"/>
                  <a:hlinkClick r:id="rId13" action="ppaction://hlinkfile"/>
                </a:rPr>
                <a:t>：使用</a:t>
              </a:r>
              <a:r>
                <a:rPr lang="en-US" altLang="zh-CN" dirty="0">
                  <a:ln>
                    <a:noFill/>
                    <a:prstDash val="sysDot"/>
                  </a:ln>
                  <a:solidFill>
                    <a:schemeClr val="tx1">
                      <a:lumMod val="85000"/>
                      <a:lumOff val="15000"/>
                    </a:schemeClr>
                  </a:solidFill>
                  <a:latin typeface="+mn-ea"/>
                  <a:cs typeface="+mn-ea"/>
                  <a:sym typeface="+mn-ea"/>
                  <a:hlinkClick r:id="rId13" action="ppaction://hlinkfile"/>
                </a:rPr>
                <a:t> meta </a:t>
              </a:r>
              <a:r>
                <a:rPr lang="zh-CN" altLang="en-US" dirty="0">
                  <a:ln>
                    <a:noFill/>
                    <a:prstDash val="sysDot"/>
                  </a:ln>
                  <a:solidFill>
                    <a:schemeClr val="tx1">
                      <a:lumMod val="85000"/>
                      <a:lumOff val="15000"/>
                    </a:schemeClr>
                  </a:solidFill>
                  <a:latin typeface="+mn-ea"/>
                  <a:cs typeface="+mn-ea"/>
                  <a:sym typeface="+mn-ea"/>
                  <a:hlinkClick r:id="rId13" action="ppaction://hlinkfile"/>
                </a:rPr>
                <a:t>传递数据（电影名称</a:t>
              </a:r>
              <a:r>
                <a:rPr lang="en-US" altLang="zh-CN" dirty="0">
                  <a:ln>
                    <a:noFill/>
                    <a:prstDash val="sysDot"/>
                  </a:ln>
                  <a:solidFill>
                    <a:schemeClr val="tx1">
                      <a:lumMod val="85000"/>
                      <a:lumOff val="15000"/>
                    </a:schemeClr>
                  </a:solidFill>
                  <a:latin typeface="+mn-ea"/>
                  <a:cs typeface="+mn-ea"/>
                  <a:sym typeface="+mn-ea"/>
                  <a:hlinkClick r:id="rId13" action="ppaction://hlinkfile"/>
                </a:rPr>
                <a:t> + </a:t>
              </a:r>
              <a:r>
                <a:rPr lang="zh-CN" altLang="en-US" dirty="0">
                  <a:ln>
                    <a:noFill/>
                    <a:prstDash val="sysDot"/>
                  </a:ln>
                  <a:solidFill>
                    <a:schemeClr val="tx1">
                      <a:lumMod val="85000"/>
                      <a:lumOff val="15000"/>
                    </a:schemeClr>
                  </a:solidFill>
                  <a:latin typeface="+mn-ea"/>
                  <a:cs typeface="+mn-ea"/>
                  <a:sym typeface="+mn-ea"/>
                  <a:hlinkClick r:id="rId13" action="ppaction://hlinkfile"/>
                </a:rPr>
                <a:t>影评</a:t>
              </a:r>
              <a:r>
                <a:rPr lang="en-US" altLang="zh-CN" dirty="0">
                  <a:ln>
                    <a:noFill/>
                    <a:prstDash val="sysDot"/>
                  </a:ln>
                  <a:solidFill>
                    <a:schemeClr val="tx1">
                      <a:lumMod val="85000"/>
                      <a:lumOff val="15000"/>
                    </a:schemeClr>
                  </a:solidFill>
                  <a:latin typeface="+mn-ea"/>
                  <a:cs typeface="+mn-ea"/>
                  <a:sym typeface="+mn-ea"/>
                  <a:hlinkClick r:id="rId13" action="ppaction://hlinkfile"/>
                </a:rPr>
                <a:t> + </a:t>
              </a:r>
              <a:r>
                <a:rPr lang="zh-CN" altLang="en-US" dirty="0">
                  <a:ln>
                    <a:noFill/>
                    <a:prstDash val="sysDot"/>
                  </a:ln>
                  <a:solidFill>
                    <a:schemeClr val="tx1">
                      <a:lumMod val="85000"/>
                      <a:lumOff val="15000"/>
                    </a:schemeClr>
                  </a:solidFill>
                  <a:latin typeface="+mn-ea"/>
                  <a:cs typeface="+mn-ea"/>
                  <a:sym typeface="+mn-ea"/>
                  <a:hlinkClick r:id="rId13" action="ppaction://hlinkfile"/>
                </a:rPr>
                <a:t>剧情简介）</a:t>
              </a:r>
              <a:r>
                <a:rPr lang="en-US" altLang="zh-CN" dirty="0">
                  <a:ln>
                    <a:noFill/>
                    <a:prstDash val="sysDot"/>
                  </a:ln>
                  <a:solidFill>
                    <a:schemeClr val="tx1">
                      <a:lumMod val="85000"/>
                      <a:lumOff val="15000"/>
                    </a:schemeClr>
                  </a:solidFill>
                  <a:latin typeface="+mn-ea"/>
                  <a:cs typeface="+mn-ea"/>
                  <a:sym typeface="+mn-ea"/>
                  <a:hlinkClick r:id="rId13"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12" name="图片 11" descr="曲线"/>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0463" y="7887"/>
              <a:ext cx="614" cy="614"/>
            </a:xfrm>
            <a:prstGeom prst="rect">
              <a:avLst/>
            </a:prstGeom>
          </p:spPr>
        </p:pic>
      </p:grpSp>
    </p:spTree>
    <p:custDataLst>
      <p:tags r:id="rId16"/>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05</a:t>
            </a:r>
            <a:endParaRPr lang="zh-CN" altLang="en-US">
              <a:solidFill>
                <a:schemeClr val="accent1"/>
              </a:solidFill>
            </a:endParaRPr>
          </a:p>
        </p:txBody>
      </p:sp>
      <p:sp>
        <p:nvSpPr>
          <p:cNvPr id="5" name="装饰  8"/>
          <p:cNvSpPr>
            <a:spLocks noGrp="1"/>
          </p:cNvSpPr>
          <p:nvPr>
            <p:ph type="body" idx="16393"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p>
            <a:r>
              <a:rPr lang="zh-CN" altLang="en-US">
                <a:solidFill>
                  <a:schemeClr val="tx1"/>
                </a:solidFill>
              </a:rPr>
              <a:t>实训：爬取图书网站数据</a:t>
            </a:r>
            <a:endParaRPr lang="zh-CN" altLang="en-US">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06</a:t>
            </a:r>
            <a:endParaRPr lang="zh-CN" altLang="en-US">
              <a:solidFill>
                <a:schemeClr val="accent1"/>
              </a:solidFill>
            </a:endParaRPr>
          </a:p>
        </p:txBody>
      </p:sp>
      <p:sp>
        <p:nvSpPr>
          <p:cNvPr id="8" name="装饰  1"/>
          <p:cNvSpPr>
            <a:spLocks noGrp="1"/>
          </p:cNvSpPr>
          <p:nvPr>
            <p:ph type="body" idx="16394"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p>
            <a:r>
              <a:rPr lang="zh-CN" altLang="en-US">
                <a:solidFill>
                  <a:schemeClr val="tx1"/>
                </a:solidFill>
              </a:rPr>
              <a:t>思考与练习</a:t>
            </a:r>
            <a:endParaRPr lang="zh-CN" altLang="en-US">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07</a:t>
            </a:r>
            <a:endParaRPr lang="zh-CN" altLang="en-US">
              <a:solidFill>
                <a:schemeClr val="accent1"/>
              </a:solidFill>
            </a:endParaRPr>
          </a:p>
        </p:txBody>
      </p:sp>
      <p:sp>
        <p:nvSpPr>
          <p:cNvPr id="11" name="装饰  4"/>
          <p:cNvSpPr>
            <a:spLocks noGrp="1"/>
          </p:cNvSpPr>
          <p:nvPr>
            <p:ph type="body" idx="16395"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a:solidFill>
                  <a:schemeClr val="tx1"/>
                </a:solidFill>
              </a:rPr>
              <a:t>项目评价</a:t>
            </a:r>
            <a:endParaRPr lang="zh-CN" altLang="en-US">
              <a:solidFill>
                <a:schemeClr val="tx1"/>
              </a:solidFill>
            </a:endParaRPr>
          </a:p>
        </p:txBody>
      </p:sp>
      <p:sp>
        <p:nvSpPr>
          <p:cNvPr id="30" name="文本框 29"/>
          <p:cNvSpPr txBox="1"/>
          <p:nvPr/>
        </p:nvSpPr>
        <p:spPr>
          <a:xfrm>
            <a:off x="3250992" y="18033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32105"/>
            <a:ext cx="10972800" cy="609600"/>
          </a:xfrm>
        </p:spPr>
        <p:txBody>
          <a:bodyPr/>
          <a:p>
            <a:r>
              <a:rPr lang="zh-CN" altLang="en-US">
                <a:solidFill>
                  <a:schemeClr val="tx1"/>
                </a:solidFill>
              </a:rPr>
              <a:t>实训目标</a:t>
            </a:r>
            <a:endParaRPr lang="zh-CN" altLang="en-US">
              <a:solidFill>
                <a:schemeClr val="tx1"/>
              </a:solidFill>
            </a:endParaRPr>
          </a:p>
        </p:txBody>
      </p:sp>
      <p:pic>
        <p:nvPicPr>
          <p:cNvPr id="10" name="内容占位符 9" descr="40dfe5bd-7bce-11f0-ba7a-c64c0e180bbf"/>
          <p:cNvPicPr>
            <a:picLocks noChangeAspect="1"/>
          </p:cNvPicPr>
          <p:nvPr>
            <p:ph idx="16387"/>
            <p:custDataLst>
              <p:tags r:id="rId2"/>
            </p:custDataLst>
          </p:nvPr>
        </p:nvPicPr>
        <p:blipFill>
          <a:blip r:embed="rId3"/>
          <a:srcRect l="363" r="363"/>
          <a:stretch>
            <a:fillRect/>
          </a:stretch>
        </p:blipFill>
        <p:spPr>
          <a:xfrm>
            <a:off x="609600" y="2286000"/>
            <a:ext cx="10972800" cy="3962400"/>
          </a:xfrm>
          <a:custGeom>
            <a:avLst/>
            <a:gdLst>
              <a:gd name="connisteX0" fmla="*/ 0 w 10972800"/>
              <a:gd name="connsiteY0" fmla="*/ 203200 h 3962400"/>
              <a:gd name="connisteX1" fmla="*/ 203200 w 10972800"/>
              <a:gd name="connsiteY1" fmla="*/ 0 h 3962400"/>
              <a:gd name="connisteX2" fmla="*/ 10769600 w 10972800"/>
              <a:gd name="connsiteY2" fmla="*/ 0 h 3962400"/>
              <a:gd name="connisteX3" fmla="*/ 10972800 w 10972800"/>
              <a:gd name="connsiteY3" fmla="*/ 203200 h 3962400"/>
              <a:gd name="connisteX4" fmla="*/ 10972800 w 10972800"/>
              <a:gd name="connsiteY4" fmla="*/ 3759200 h 3962400"/>
              <a:gd name="connisteX5" fmla="*/ 10769600 w 10972800"/>
              <a:gd name="connsiteY5" fmla="*/ 3962400 h 3962400"/>
              <a:gd name="connisteX6" fmla="*/ 203200 w 10972800"/>
              <a:gd name="connsiteY6" fmla="*/ 3962400 h 3962400"/>
              <a:gd name="connisteX7" fmla="*/ 0 w 10972800"/>
              <a:gd name="connsiteY7" fmla="*/ 3759200 h 3962400"/>
              <a:gd name="connisteX8" fmla="*/ 0 w 10972800"/>
              <a:gd name="connsiteY8" fmla="*/ 203200 h 396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962400">
                <a:moveTo>
                  <a:pt x="0" y="203200"/>
                </a:moveTo>
                <a:cubicBezTo>
                  <a:pt x="0" y="90976"/>
                  <a:pt x="90976" y="0"/>
                  <a:pt x="203200" y="0"/>
                </a:cubicBezTo>
                <a:lnTo>
                  <a:pt x="10769600" y="0"/>
                </a:lnTo>
                <a:cubicBezTo>
                  <a:pt x="10881824" y="0"/>
                  <a:pt x="10972800" y="90976"/>
                  <a:pt x="10972800" y="203200"/>
                </a:cubicBezTo>
                <a:lnTo>
                  <a:pt x="10972800" y="3759200"/>
                </a:lnTo>
                <a:cubicBezTo>
                  <a:pt x="10972800" y="3871424"/>
                  <a:pt x="10881824" y="3962400"/>
                  <a:pt x="10769600" y="3962400"/>
                </a:cubicBezTo>
                <a:lnTo>
                  <a:pt x="203200" y="3962400"/>
                </a:lnTo>
                <a:cubicBezTo>
                  <a:pt x="90976" y="3962400"/>
                  <a:pt x="0" y="3871424"/>
                  <a:pt x="0" y="3759200"/>
                </a:cubicBezTo>
                <a:lnTo>
                  <a:pt x="0" y="203200"/>
                </a:lnTo>
                <a:close/>
              </a:path>
            </a:pathLst>
          </a:custGeom>
        </p:spPr>
      </p:pic>
      <p:sp>
        <p:nvSpPr>
          <p:cNvPr id="4" name="文本占位符 3"/>
          <p:cNvSpPr>
            <a:spLocks noGrp="1"/>
          </p:cNvSpPr>
          <p:nvPr>
            <p:ph type="body" idx="16386"/>
            <p:custDataLst>
              <p:tags r:id="rId4"/>
            </p:custDataLst>
          </p:nvPr>
        </p:nvSpPr>
        <p:spPr>
          <a:xfrm>
            <a:off x="609600" y="1457325"/>
            <a:ext cx="10972800" cy="429895"/>
          </a:xfrm>
        </p:spPr>
        <p:txBody>
          <a:bodyPr>
            <a:noAutofit/>
          </a:bodyPr>
          <a:p>
            <a:r>
              <a:rPr lang="zh-CN" altLang="en-US" sz="2400">
                <a:solidFill>
                  <a:schemeClr val="tx1"/>
                </a:solidFill>
              </a:rPr>
              <a:t>搭建图书网站，使用 Scrapy 设计爬虫程序爬取该网站的所有数据与图像</a:t>
            </a:r>
            <a:endParaRPr lang="zh-CN" altLang="en-US" sz="2400">
              <a:solidFill>
                <a:schemeClr val="tx1"/>
              </a:solidFill>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5"/>
    </p:custDataLst>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15010" y="274955"/>
            <a:ext cx="10972800" cy="609600"/>
          </a:xfrm>
        </p:spPr>
        <p:txBody>
          <a:bodyPr/>
          <a:p>
            <a:r>
              <a:rPr lang="zh-CN" altLang="en-US">
                <a:solidFill>
                  <a:schemeClr val="tx1"/>
                </a:solidFill>
              </a:rPr>
              <a:t>实训操作：</a:t>
            </a:r>
            <a:r>
              <a:rPr lang="en-US" altLang="zh-CN">
                <a:sym typeface="+mn-ea"/>
              </a:rPr>
              <a:t>(</a:t>
            </a:r>
            <a:r>
              <a:rPr lang="zh-CN" altLang="en-US">
                <a:sym typeface="+mn-ea"/>
              </a:rPr>
              <a:t>一</a:t>
            </a:r>
            <a:r>
              <a:rPr lang="en-US" altLang="zh-CN">
                <a:sym typeface="+mn-ea"/>
              </a:rPr>
              <a:t>) </a:t>
            </a:r>
            <a:r>
              <a:rPr lang="zh-CN" altLang="en-US">
                <a:sym typeface="+mn-ea"/>
              </a:rPr>
              <a:t>设计图书网站</a:t>
            </a:r>
            <a:endParaRPr lang="zh-CN" altLang="en-US">
              <a:solidFill>
                <a:schemeClr val="tx1"/>
              </a:solidFill>
            </a:endParaRPr>
          </a:p>
        </p:txBody>
      </p:sp>
      <p:sp>
        <p:nvSpPr>
          <p:cNvPr id="3" name="装饰  9"/>
          <p:cNvSpPr>
            <a:spLocks noGrp="1"/>
          </p:cNvSpPr>
          <p:nvPr>
            <p:ph type="body" idx="16392"/>
            <p:custDataLst>
              <p:tags r:id="rId2"/>
            </p:custDataLst>
          </p:nvPr>
        </p:nvSpPr>
        <p:spPr/>
        <p:txBody>
          <a:bodyPr/>
          <a:p>
            <a:r>
              <a:rPr lang="zh-CN" altLang="en-US" sz="3200"/>
              <a:t> </a:t>
            </a:r>
            <a:endParaRPr lang="zh-CN" altLang="en-US" sz="3200"/>
          </a:p>
        </p:txBody>
      </p:sp>
      <p:sp>
        <p:nvSpPr>
          <p:cNvPr id="5" name="装饰  1"/>
          <p:cNvSpPr>
            <a:spLocks noGrp="1"/>
          </p:cNvSpPr>
          <p:nvPr>
            <p:ph type="body" idx="16393"/>
            <p:custDataLst>
              <p:tags r:id="rId3"/>
            </p:custDataLst>
          </p:nvPr>
        </p:nvSpPr>
        <p:spPr/>
        <p:txBody>
          <a:bodyPr/>
          <a:p>
            <a:r>
              <a:rPr lang="zh-CN" altLang="en-US" sz="3200"/>
              <a:t> </a:t>
            </a:r>
            <a:endParaRPr lang="zh-CN" altLang="en-US" sz="3200"/>
          </a:p>
        </p:txBody>
      </p:sp>
      <p:sp>
        <p:nvSpPr>
          <p:cNvPr id="6" name="文本占位符 5"/>
          <p:cNvSpPr>
            <a:spLocks noGrp="1"/>
          </p:cNvSpPr>
          <p:nvPr>
            <p:ph type="body" idx="16387"/>
            <p:custDataLst>
              <p:tags r:id="rId4"/>
            </p:custDataLst>
          </p:nvPr>
        </p:nvSpPr>
        <p:spPr>
          <a:xfrm>
            <a:off x="1219200" y="2045335"/>
            <a:ext cx="2946400" cy="914400"/>
          </a:xfrm>
        </p:spPr>
        <p:txBody>
          <a:bodyPr>
            <a:noAutofit/>
          </a:bodyPr>
          <a:p>
            <a:r>
              <a:rPr lang="en-US" sz="1800">
                <a:sym typeface="+mn-ea"/>
              </a:rPr>
              <a:t>1. </a:t>
            </a:r>
            <a:r>
              <a:rPr lang="en-US" altLang="zh-CN" sz="1800">
                <a:sym typeface="+mn-ea"/>
              </a:rPr>
              <a:t> </a:t>
            </a:r>
            <a:r>
              <a:rPr lang="zh-CN" altLang="en-US" sz="1800">
                <a:solidFill>
                  <a:schemeClr val="tx1"/>
                </a:solidFill>
              </a:rPr>
              <a:t>准备素材：Excel 中的 50 本书数据（保存为 books.csv）、50 张对应图片</a:t>
            </a:r>
            <a:endParaRPr lang="zh-CN" altLang="en-US" sz="1800">
              <a:solidFill>
                <a:schemeClr val="tx1"/>
              </a:solidFill>
            </a:endParaRPr>
          </a:p>
        </p:txBody>
      </p:sp>
      <p:sp>
        <p:nvSpPr>
          <p:cNvPr id="7" name="装饰  3"/>
          <p:cNvSpPr>
            <a:spLocks noGrp="1"/>
          </p:cNvSpPr>
          <p:nvPr>
            <p:ph type="body" idx="16394"/>
            <p:custDataLst>
              <p:tags r:id="rId5"/>
            </p:custDataLst>
          </p:nvPr>
        </p:nvSpPr>
        <p:spPr/>
        <p:txBody>
          <a:bodyPr/>
          <a:p>
            <a:r>
              <a:rPr lang="zh-CN" altLang="en-US" sz="3200"/>
              <a:t> </a:t>
            </a:r>
            <a:endParaRPr lang="zh-CN" altLang="en-US" sz="3200"/>
          </a:p>
        </p:txBody>
      </p:sp>
      <p:sp>
        <p:nvSpPr>
          <p:cNvPr id="8" name="文本占位符 7"/>
          <p:cNvSpPr>
            <a:spLocks noGrp="1"/>
          </p:cNvSpPr>
          <p:nvPr>
            <p:ph type="body" idx="16388"/>
            <p:custDataLst>
              <p:tags r:id="rId6"/>
            </p:custDataLst>
          </p:nvPr>
        </p:nvSpPr>
        <p:spPr>
          <a:xfrm>
            <a:off x="4622800" y="2045335"/>
            <a:ext cx="2946400" cy="914400"/>
          </a:xfrm>
        </p:spPr>
        <p:txBody>
          <a:bodyPr>
            <a:noAutofit/>
          </a:bodyPr>
          <a:p>
            <a:r>
              <a:rPr lang="en-US" altLang="zh-CN" sz="1800">
                <a:sym typeface="+mn-ea"/>
              </a:rPr>
              <a:t>2. </a:t>
            </a:r>
            <a:r>
              <a:rPr lang="zh-CN" altLang="en-US" sz="1800">
                <a:solidFill>
                  <a:schemeClr val="tx1"/>
                </a:solidFill>
              </a:rPr>
              <a:t>创建网页模板：book.html，实现图书信息展示和翻页功能</a:t>
            </a:r>
            <a:endParaRPr lang="zh-CN" altLang="en-US" sz="1800">
              <a:solidFill>
                <a:schemeClr val="tx1"/>
              </a:solidFill>
            </a:endParaRPr>
          </a:p>
        </p:txBody>
      </p:sp>
      <p:sp>
        <p:nvSpPr>
          <p:cNvPr id="9" name="装饰  5"/>
          <p:cNvSpPr>
            <a:spLocks noGrp="1"/>
          </p:cNvSpPr>
          <p:nvPr>
            <p:ph type="body" idx="16395"/>
            <p:custDataLst>
              <p:tags r:id="rId7"/>
            </p:custDataLst>
          </p:nvPr>
        </p:nvSpPr>
        <p:spPr>
          <a:xfrm>
            <a:off x="609600" y="3962400"/>
            <a:ext cx="3556000" cy="1689735"/>
          </a:xfrm>
        </p:spPr>
        <p:txBody>
          <a:bodyPr/>
          <a:p>
            <a:r>
              <a:rPr lang="zh-CN" altLang="en-US"/>
              <a:t> </a:t>
            </a:r>
            <a:endParaRPr lang="zh-CN" altLang="en-US"/>
          </a:p>
        </p:txBody>
      </p:sp>
      <p:sp>
        <p:nvSpPr>
          <p:cNvPr id="10" name="文本占位符 9"/>
          <p:cNvSpPr>
            <a:spLocks noGrp="1"/>
          </p:cNvSpPr>
          <p:nvPr>
            <p:ph type="body" idx="16389"/>
            <p:custDataLst>
              <p:tags r:id="rId8"/>
            </p:custDataLst>
          </p:nvPr>
        </p:nvSpPr>
        <p:spPr>
          <a:xfrm>
            <a:off x="8260080" y="2045335"/>
            <a:ext cx="2946400" cy="914400"/>
          </a:xfrm>
        </p:spPr>
        <p:txBody>
          <a:bodyPr>
            <a:normAutofit lnSpcReduction="20000"/>
          </a:bodyPr>
          <a:p>
            <a:r>
              <a:rPr lang="en-US" altLang="zh-CN" sz="1800">
                <a:sym typeface="+mn-ea"/>
              </a:rPr>
              <a:t>3.  </a:t>
            </a:r>
            <a:r>
              <a:rPr lang="zh-CN" altLang="en-US" sz="1800">
                <a:solidFill>
                  <a:schemeClr val="tx1"/>
                </a:solidFill>
              </a:rPr>
              <a:t>创建服务器程序：server.py，读取数据并传递到模板</a:t>
            </a:r>
            <a:endParaRPr lang="zh-CN" altLang="en-US" sz="1800">
              <a:solidFill>
                <a:schemeClr val="tx1"/>
              </a:solidFill>
            </a:endParaRPr>
          </a:p>
        </p:txBody>
      </p:sp>
      <p:sp>
        <p:nvSpPr>
          <p:cNvPr id="12" name="文本占位符 11"/>
          <p:cNvSpPr>
            <a:spLocks noGrp="1"/>
          </p:cNvSpPr>
          <p:nvPr>
            <p:ph type="body" idx="16390"/>
            <p:custDataLst>
              <p:tags r:id="rId9"/>
            </p:custDataLst>
          </p:nvPr>
        </p:nvSpPr>
        <p:spPr>
          <a:xfrm>
            <a:off x="1219200" y="4648200"/>
            <a:ext cx="2946400" cy="914400"/>
          </a:xfrm>
        </p:spPr>
        <p:txBody>
          <a:bodyPr/>
          <a:p>
            <a:r>
              <a:rPr lang="en-US" altLang="zh-CN" sz="1800">
                <a:sym typeface="+mn-ea"/>
              </a:rPr>
              <a:t>4. </a:t>
            </a:r>
            <a:r>
              <a:rPr lang="zh-CN" altLang="en-US" sz="1800">
                <a:solidFill>
                  <a:schemeClr val="tx1"/>
                </a:solidFill>
              </a:rPr>
              <a:t>运行网站服务器</a:t>
            </a:r>
            <a:r>
              <a:rPr lang="zh-CN" altLang="en-US" sz="1800">
                <a:solidFill>
                  <a:schemeClr val="tx1"/>
                </a:solidFill>
              </a:rPr>
              <a:t>程序</a:t>
            </a:r>
            <a:endParaRPr lang="zh-CN" altLang="en-US" sz="1800">
              <a:solidFill>
                <a:schemeClr val="tx1"/>
              </a:solidFill>
            </a:endParaRPr>
          </a:p>
        </p:txBody>
      </p:sp>
      <p:sp>
        <p:nvSpPr>
          <p:cNvPr id="15"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10"/>
    </p:custDataLst>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15010" y="274955"/>
            <a:ext cx="10972800" cy="609600"/>
          </a:xfrm>
        </p:spPr>
        <p:txBody>
          <a:bodyPr/>
          <a:p>
            <a:r>
              <a:rPr lang="zh-CN" altLang="en-US">
                <a:solidFill>
                  <a:schemeClr val="tx1"/>
                </a:solidFill>
              </a:rPr>
              <a:t>实训操作：</a:t>
            </a:r>
            <a:r>
              <a:rPr lang="en-US" altLang="zh-CN">
                <a:sym typeface="+mn-ea"/>
              </a:rPr>
              <a:t>(</a:t>
            </a:r>
            <a:r>
              <a:rPr lang="zh-CN" altLang="en-US">
                <a:sym typeface="+mn-ea"/>
              </a:rPr>
              <a:t>二</a:t>
            </a:r>
            <a:r>
              <a:rPr lang="en-US" altLang="zh-CN">
                <a:sym typeface="+mn-ea"/>
              </a:rPr>
              <a:t>) </a:t>
            </a:r>
            <a:r>
              <a:rPr lang="zh-CN" altLang="en-US">
                <a:sym typeface="+mn-ea"/>
              </a:rPr>
              <a:t>网站结构分析</a:t>
            </a:r>
            <a:endParaRPr lang="zh-CN" altLang="en-US">
              <a:solidFill>
                <a:schemeClr val="tx1"/>
              </a:solidFill>
            </a:endParaRPr>
          </a:p>
        </p:txBody>
      </p:sp>
      <p:sp>
        <p:nvSpPr>
          <p:cNvPr id="3" name="装饰  9"/>
          <p:cNvSpPr>
            <a:spLocks noGrp="1"/>
          </p:cNvSpPr>
          <p:nvPr>
            <p:ph type="body" idx="16392"/>
            <p:custDataLst>
              <p:tags r:id="rId2"/>
            </p:custDataLst>
          </p:nvPr>
        </p:nvSpPr>
        <p:spPr/>
        <p:txBody>
          <a:bodyPr/>
          <a:p>
            <a:r>
              <a:rPr lang="zh-CN" altLang="en-US" sz="3200"/>
              <a:t> </a:t>
            </a:r>
            <a:endParaRPr lang="zh-CN" altLang="en-US" sz="3200"/>
          </a:p>
        </p:txBody>
      </p:sp>
      <p:sp>
        <p:nvSpPr>
          <p:cNvPr id="5" name="装饰  1"/>
          <p:cNvSpPr>
            <a:spLocks noGrp="1"/>
          </p:cNvSpPr>
          <p:nvPr>
            <p:ph type="body" idx="16393"/>
            <p:custDataLst>
              <p:tags r:id="rId3"/>
            </p:custDataLst>
          </p:nvPr>
        </p:nvSpPr>
        <p:spPr/>
        <p:txBody>
          <a:bodyPr/>
          <a:p>
            <a:r>
              <a:rPr lang="zh-CN" altLang="en-US" sz="3200"/>
              <a:t> </a:t>
            </a:r>
            <a:endParaRPr lang="zh-CN" altLang="en-US" sz="3200"/>
          </a:p>
        </p:txBody>
      </p:sp>
      <p:sp>
        <p:nvSpPr>
          <p:cNvPr id="6" name="文本占位符 5"/>
          <p:cNvSpPr>
            <a:spLocks noGrp="1"/>
          </p:cNvSpPr>
          <p:nvPr>
            <p:ph type="body" idx="16387"/>
            <p:custDataLst>
              <p:tags r:id="rId4"/>
            </p:custDataLst>
          </p:nvPr>
        </p:nvSpPr>
        <p:spPr>
          <a:xfrm>
            <a:off x="1219200" y="2045335"/>
            <a:ext cx="9408160" cy="3423920"/>
          </a:xfrm>
        </p:spPr>
        <p:txBody>
          <a:bodyPr>
            <a:noAutofit/>
          </a:bodyPr>
          <a:p>
            <a:r>
              <a:rPr lang="zh-CN" altLang="en-US" sz="2800">
                <a:sym typeface="+mn-ea"/>
              </a:rPr>
              <a:t>通过浏览器检查功能查看网页结构代码</a:t>
            </a:r>
            <a:endParaRPr lang="zh-CN" altLang="en-US" sz="2800">
              <a:sym typeface="+mn-ea"/>
            </a:endParaRPr>
          </a:p>
          <a:p>
            <a:endParaRPr lang="zh-CN" altLang="en-US" sz="2800">
              <a:sym typeface="+mn-ea"/>
            </a:endParaRPr>
          </a:p>
          <a:p>
            <a:pPr lvl="0"/>
            <a:r>
              <a:rPr lang="en-US" altLang="zh-CN" sz="2400">
                <a:solidFill>
                  <a:schemeClr val="tx1"/>
                </a:solidFill>
                <a:sym typeface="+mn-ea"/>
              </a:rPr>
              <a:t>--</a:t>
            </a:r>
            <a:r>
              <a:rPr lang="zh-CN" altLang="en-US" sz="2400">
                <a:solidFill>
                  <a:schemeClr val="tx1"/>
                </a:solidFill>
                <a:sym typeface="+mn-ea"/>
              </a:rPr>
              <a:t>启动图书网站服务器程序，用浏览</a:t>
            </a:r>
            <a:r>
              <a:rPr lang="en-US" altLang="zh-CN" sz="2400">
                <a:solidFill>
                  <a:schemeClr val="tx1"/>
                </a:solidFill>
                <a:sym typeface="+mn-ea"/>
              </a:rPr>
              <a:t> </a:t>
            </a:r>
            <a:r>
              <a:rPr lang="zh-CN" altLang="en-US" sz="2400">
                <a:solidFill>
                  <a:schemeClr val="tx1"/>
                </a:solidFill>
                <a:sym typeface="+mn-ea"/>
              </a:rPr>
              <a:t>器打开</a:t>
            </a:r>
            <a:r>
              <a:rPr lang="en-US" altLang="zh-CN" sz="2400">
                <a:solidFill>
                  <a:schemeClr val="tx1"/>
                </a:solidFill>
                <a:sym typeface="+mn-ea"/>
              </a:rPr>
              <a:t> http://127.0.0.1:5000 </a:t>
            </a:r>
            <a:r>
              <a:rPr lang="zh-CN" altLang="en-US" sz="2400">
                <a:solidFill>
                  <a:schemeClr val="tx1"/>
                </a:solidFill>
                <a:sym typeface="+mn-ea"/>
              </a:rPr>
              <a:t>，右击页面，</a:t>
            </a:r>
            <a:r>
              <a:rPr lang="en-US" altLang="zh-CN" sz="2400">
                <a:solidFill>
                  <a:schemeClr val="tx1"/>
                </a:solidFill>
                <a:sym typeface="+mn-ea"/>
              </a:rPr>
              <a:t> </a:t>
            </a:r>
            <a:r>
              <a:rPr lang="zh-CN" altLang="en-US" sz="2400">
                <a:solidFill>
                  <a:schemeClr val="tx1"/>
                </a:solidFill>
                <a:sym typeface="+mn-ea"/>
              </a:rPr>
              <a:t>在弹出的快捷菜单中选择</a:t>
            </a:r>
            <a:r>
              <a:rPr lang="en-US" altLang="zh-CN" sz="2400">
                <a:solidFill>
                  <a:schemeClr val="tx1"/>
                </a:solidFill>
                <a:sym typeface="+mn-ea"/>
              </a:rPr>
              <a:t>“</a:t>
            </a:r>
            <a:r>
              <a:rPr lang="zh-CN" altLang="en-US" sz="2400">
                <a:solidFill>
                  <a:schemeClr val="tx1"/>
                </a:solidFill>
                <a:sym typeface="+mn-ea"/>
              </a:rPr>
              <a:t>检查</a:t>
            </a:r>
            <a:r>
              <a:rPr lang="en-US" altLang="zh-CN" sz="2400">
                <a:solidFill>
                  <a:schemeClr val="tx1"/>
                </a:solidFill>
                <a:sym typeface="+mn-ea"/>
              </a:rPr>
              <a:t>”</a:t>
            </a:r>
            <a:r>
              <a:rPr lang="zh-CN" altLang="en-US" sz="2400">
                <a:solidFill>
                  <a:schemeClr val="tx1"/>
                </a:solidFill>
                <a:sym typeface="+mn-ea"/>
              </a:rPr>
              <a:t>选</a:t>
            </a:r>
            <a:r>
              <a:rPr lang="en-US" altLang="zh-CN" sz="2400">
                <a:solidFill>
                  <a:schemeClr val="tx1"/>
                </a:solidFill>
                <a:sym typeface="+mn-ea"/>
              </a:rPr>
              <a:t> </a:t>
            </a:r>
            <a:r>
              <a:rPr lang="zh-CN" altLang="en-US" sz="2400">
                <a:solidFill>
                  <a:schemeClr val="tx1"/>
                </a:solidFill>
                <a:sym typeface="+mn-ea"/>
              </a:rPr>
              <a:t>项。可以看到网页的结构代码。</a:t>
            </a:r>
            <a:endParaRPr lang="zh-CN" altLang="en-US" sz="2400">
              <a:solidFill>
                <a:schemeClr val="tx1"/>
              </a:solidFill>
              <a:sym typeface="+mn-ea"/>
            </a:endParaRPr>
          </a:p>
        </p:txBody>
      </p:sp>
      <p:sp>
        <p:nvSpPr>
          <p:cNvPr id="15"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5"/>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05</a:t>
            </a:r>
            <a:endParaRPr lang="zh-CN" altLang="en-US">
              <a:solidFill>
                <a:schemeClr val="accent1"/>
              </a:solidFill>
            </a:endParaRPr>
          </a:p>
        </p:txBody>
      </p:sp>
      <p:sp>
        <p:nvSpPr>
          <p:cNvPr id="5" name="装饰  8"/>
          <p:cNvSpPr>
            <a:spLocks noGrp="1"/>
          </p:cNvSpPr>
          <p:nvPr>
            <p:ph type="body" idx="16393"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p>
            <a:r>
              <a:rPr lang="zh-CN" altLang="en-US">
                <a:solidFill>
                  <a:schemeClr val="tx1"/>
                </a:solidFill>
              </a:rPr>
              <a:t>实训：爬取图书网站数据</a:t>
            </a:r>
            <a:endParaRPr lang="zh-CN" altLang="en-US">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06</a:t>
            </a:r>
            <a:endParaRPr lang="zh-CN" altLang="en-US">
              <a:solidFill>
                <a:schemeClr val="accent1"/>
              </a:solidFill>
            </a:endParaRPr>
          </a:p>
        </p:txBody>
      </p:sp>
      <p:sp>
        <p:nvSpPr>
          <p:cNvPr id="8" name="装饰  1"/>
          <p:cNvSpPr>
            <a:spLocks noGrp="1"/>
          </p:cNvSpPr>
          <p:nvPr>
            <p:ph type="body" idx="16394"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p>
            <a:r>
              <a:rPr lang="zh-CN" altLang="en-US">
                <a:solidFill>
                  <a:schemeClr val="tx1"/>
                </a:solidFill>
              </a:rPr>
              <a:t>思考与练习</a:t>
            </a:r>
            <a:endParaRPr lang="zh-CN" altLang="en-US">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07</a:t>
            </a:r>
            <a:endParaRPr lang="zh-CN" altLang="en-US">
              <a:solidFill>
                <a:schemeClr val="accent1"/>
              </a:solidFill>
            </a:endParaRPr>
          </a:p>
        </p:txBody>
      </p:sp>
      <p:sp>
        <p:nvSpPr>
          <p:cNvPr id="11" name="装饰  4"/>
          <p:cNvSpPr>
            <a:spLocks noGrp="1"/>
          </p:cNvSpPr>
          <p:nvPr>
            <p:ph type="body" idx="16395"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a:solidFill>
                  <a:schemeClr val="tx1"/>
                </a:solidFill>
              </a:rPr>
              <a:t>项目评价</a:t>
            </a:r>
            <a:endParaRPr lang="zh-CN" altLang="en-US">
              <a:solidFill>
                <a:schemeClr val="tx1"/>
              </a:solidFill>
            </a:endParaRPr>
          </a:p>
        </p:txBody>
      </p:sp>
    </p:spTree>
    <p:custDataLst>
      <p:tags r:id="rId12"/>
    </p:custDataLst>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67385" y="265430"/>
            <a:ext cx="10972800" cy="609600"/>
          </a:xfrm>
        </p:spPr>
        <p:txBody>
          <a:bodyPr/>
          <a:p>
            <a:r>
              <a:rPr lang="zh-CN" altLang="en-US">
                <a:solidFill>
                  <a:schemeClr val="tx1"/>
                </a:solidFill>
              </a:rPr>
              <a:t>实训操作：（三）</a:t>
            </a:r>
            <a:r>
              <a:rPr lang="zh-CN" altLang="en-US">
                <a:sym typeface="+mn-ea"/>
              </a:rPr>
              <a:t>图书数据爬取</a:t>
            </a:r>
            <a:endParaRPr lang="en-US" altLang="zh-CN">
              <a:solidFill>
                <a:schemeClr val="tx1"/>
              </a:solidFill>
            </a:endParaRPr>
          </a:p>
        </p:txBody>
      </p:sp>
      <p:pic>
        <p:nvPicPr>
          <p:cNvPr id="15" name="内容占位符 14" descr="421518fa-7bce-11f0-b656-7e38b983dbb6"/>
          <p:cNvPicPr>
            <a:picLocks noChangeAspect="1"/>
          </p:cNvPicPr>
          <p:nvPr>
            <p:ph idx="16392"/>
            <p:custDataLst>
              <p:tags r:id="rId2"/>
            </p:custDataLst>
          </p:nvPr>
        </p:nvPicPr>
        <p:blipFill>
          <a:blip r:embed="rId3"/>
          <a:srcRect t="10185" b="10185"/>
          <a:stretch>
            <a:fillRect/>
          </a:stretch>
        </p:blipFill>
        <p:spPr>
          <a:xfrm>
            <a:off x="609600" y="1524000"/>
            <a:ext cx="10972800" cy="2184400"/>
          </a:xfrm>
          <a:custGeom>
            <a:avLst/>
            <a:gdLst>
              <a:gd name="connisteX0" fmla="*/ 0 w 10972800"/>
              <a:gd name="connsiteY0" fmla="*/ 203200 h 2184400"/>
              <a:gd name="connisteX1" fmla="*/ 203200 w 10972800"/>
              <a:gd name="connsiteY1" fmla="*/ 0 h 2184400"/>
              <a:gd name="connisteX2" fmla="*/ 10769600 w 10972800"/>
              <a:gd name="connsiteY2" fmla="*/ 0 h 2184400"/>
              <a:gd name="connisteX3" fmla="*/ 10972800 w 10972800"/>
              <a:gd name="connsiteY3" fmla="*/ 203200 h 2184400"/>
              <a:gd name="connisteX4" fmla="*/ 10972800 w 10972800"/>
              <a:gd name="connsiteY4" fmla="*/ 1981200 h 2184400"/>
              <a:gd name="connisteX5" fmla="*/ 10769600 w 10972800"/>
              <a:gd name="connsiteY5" fmla="*/ 2184400 h 2184400"/>
              <a:gd name="connisteX6" fmla="*/ 203200 w 10972800"/>
              <a:gd name="connsiteY6" fmla="*/ 2184400 h 2184400"/>
              <a:gd name="connisteX7" fmla="*/ 0 w 10972800"/>
              <a:gd name="connsiteY7" fmla="*/ 1981200 h 2184400"/>
              <a:gd name="connisteX8" fmla="*/ 0 w 10972800"/>
              <a:gd name="connsiteY8" fmla="*/ 203200 h 218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184400">
                <a:moveTo>
                  <a:pt x="0" y="203200"/>
                </a:moveTo>
                <a:cubicBezTo>
                  <a:pt x="0" y="90976"/>
                  <a:pt x="90976" y="0"/>
                  <a:pt x="203200" y="0"/>
                </a:cubicBezTo>
                <a:lnTo>
                  <a:pt x="10769600" y="0"/>
                </a:lnTo>
                <a:cubicBezTo>
                  <a:pt x="10881824" y="0"/>
                  <a:pt x="10972800" y="90976"/>
                  <a:pt x="10972800" y="203200"/>
                </a:cubicBezTo>
                <a:lnTo>
                  <a:pt x="10972800" y="1981200"/>
                </a:lnTo>
                <a:cubicBezTo>
                  <a:pt x="10972800" y="2093424"/>
                  <a:pt x="10881824" y="2184400"/>
                  <a:pt x="10769600" y="2184400"/>
                </a:cubicBezTo>
                <a:lnTo>
                  <a:pt x="203200" y="2184400"/>
                </a:lnTo>
                <a:cubicBezTo>
                  <a:pt x="90976" y="2184400"/>
                  <a:pt x="0" y="2093424"/>
                  <a:pt x="0" y="1981200"/>
                </a:cubicBezTo>
                <a:lnTo>
                  <a:pt x="0" y="203200"/>
                </a:lnTo>
                <a:close/>
              </a:path>
            </a:pathLst>
          </a:custGeom>
        </p:spPr>
      </p:pic>
      <p:sp>
        <p:nvSpPr>
          <p:cNvPr id="5" name="文本占位符 4"/>
          <p:cNvSpPr>
            <a:spLocks noGrp="1"/>
          </p:cNvSpPr>
          <p:nvPr>
            <p:ph type="body" idx="16387"/>
            <p:custDataLst>
              <p:tags r:id="rId4"/>
            </p:custDataLst>
          </p:nvPr>
        </p:nvSpPr>
        <p:spPr>
          <a:xfrm>
            <a:off x="857250" y="4202430"/>
            <a:ext cx="2127250" cy="1639570"/>
          </a:xfrm>
        </p:spPr>
        <p:txBody>
          <a:bodyPr>
            <a:noAutofit/>
          </a:bodyPr>
          <a:p>
            <a:r>
              <a:rPr lang="en-US" altLang="zh-CN" sz="1800">
                <a:solidFill>
                  <a:schemeClr val="tx1"/>
                </a:solidFill>
              </a:rPr>
              <a:t>1. </a:t>
            </a:r>
            <a:r>
              <a:rPr lang="zh-CN" altLang="en-US" sz="1800">
                <a:solidFill>
                  <a:schemeClr val="tx1"/>
                </a:solidFill>
              </a:rPr>
              <a:t>创建启动函数：生成 Request 请求，指定回调函数</a:t>
            </a:r>
            <a:endParaRPr lang="zh-CN" altLang="en-US" sz="1800">
              <a:solidFill>
                <a:schemeClr val="tx1"/>
              </a:solidFill>
            </a:endParaRPr>
          </a:p>
        </p:txBody>
      </p:sp>
      <p:sp>
        <p:nvSpPr>
          <p:cNvPr id="6" name="文本占位符 5"/>
          <p:cNvSpPr>
            <a:spLocks noGrp="1"/>
          </p:cNvSpPr>
          <p:nvPr>
            <p:ph type="body" idx="16388"/>
            <p:custDataLst>
              <p:tags r:id="rId5"/>
            </p:custDataLst>
          </p:nvPr>
        </p:nvSpPr>
        <p:spPr>
          <a:xfrm>
            <a:off x="3324860" y="4357370"/>
            <a:ext cx="1786890" cy="1484630"/>
          </a:xfrm>
        </p:spPr>
        <p:txBody>
          <a:bodyPr>
            <a:normAutofit lnSpcReduction="20000"/>
          </a:bodyPr>
          <a:p>
            <a:r>
              <a:rPr lang="en-US" altLang="zh-CN" sz="1800">
                <a:solidFill>
                  <a:schemeClr val="tx1"/>
                </a:solidFill>
              </a:rPr>
              <a:t>2. </a:t>
            </a:r>
            <a:r>
              <a:rPr lang="zh-CN" altLang="en-US" sz="1800">
                <a:solidFill>
                  <a:schemeClr val="tx1"/>
                </a:solidFill>
              </a:rPr>
              <a:t>获取各个项目：遍历 &lt;tr&gt; 元素查找每本书的数据</a:t>
            </a:r>
            <a:endParaRPr lang="zh-CN" altLang="en-US" sz="1800">
              <a:solidFill>
                <a:schemeClr val="tx1"/>
              </a:solidFill>
            </a:endParaRPr>
          </a:p>
        </p:txBody>
      </p:sp>
      <p:sp>
        <p:nvSpPr>
          <p:cNvPr id="7" name="文本占位符 6"/>
          <p:cNvSpPr>
            <a:spLocks noGrp="1"/>
          </p:cNvSpPr>
          <p:nvPr>
            <p:ph type="body" idx="16389"/>
            <p:custDataLst>
              <p:tags r:id="rId6"/>
            </p:custDataLst>
          </p:nvPr>
        </p:nvSpPr>
        <p:spPr>
          <a:xfrm>
            <a:off x="5423535" y="4357370"/>
            <a:ext cx="1782445" cy="1484630"/>
          </a:xfrm>
        </p:spPr>
        <p:txBody>
          <a:bodyPr>
            <a:noAutofit/>
          </a:bodyPr>
          <a:p>
            <a:r>
              <a:rPr lang="en-US" altLang="zh-CN" sz="1800">
                <a:solidFill>
                  <a:schemeClr val="tx1"/>
                </a:solidFill>
              </a:rPr>
              <a:t>3. </a:t>
            </a:r>
            <a:r>
              <a:rPr lang="zh-CN" altLang="en-US" sz="1800">
                <a:solidFill>
                  <a:schemeClr val="tx1"/>
                </a:solidFill>
              </a:rPr>
              <a:t>获取图书图像：提取图像 src，组合成完整地址，设计下载函数</a:t>
            </a:r>
            <a:endParaRPr lang="zh-CN" altLang="en-US" sz="1800">
              <a:solidFill>
                <a:schemeClr val="tx1"/>
              </a:solidFill>
            </a:endParaRPr>
          </a:p>
        </p:txBody>
      </p:sp>
      <p:sp>
        <p:nvSpPr>
          <p:cNvPr id="8" name="文本占位符 7"/>
          <p:cNvSpPr>
            <a:spLocks noGrp="1"/>
          </p:cNvSpPr>
          <p:nvPr>
            <p:ph type="body" idx="16390"/>
            <p:custDataLst>
              <p:tags r:id="rId7"/>
            </p:custDataLst>
          </p:nvPr>
        </p:nvSpPr>
        <p:spPr>
          <a:xfrm>
            <a:off x="7677150" y="4415790"/>
            <a:ext cx="1748790" cy="1426210"/>
          </a:xfrm>
        </p:spPr>
        <p:txBody>
          <a:bodyPr>
            <a:normAutofit lnSpcReduction="20000"/>
          </a:bodyPr>
          <a:p>
            <a:r>
              <a:rPr lang="en-US" altLang="zh-CN" sz="1800">
                <a:solidFill>
                  <a:schemeClr val="tx1"/>
                </a:solidFill>
              </a:rPr>
              <a:t>4. </a:t>
            </a:r>
            <a:r>
              <a:rPr lang="zh-CN" altLang="en-US" sz="1800">
                <a:solidFill>
                  <a:schemeClr val="tx1"/>
                </a:solidFill>
              </a:rPr>
              <a:t>获取图书数据：提取 Title、Author 等信息</a:t>
            </a:r>
            <a:endParaRPr lang="zh-CN" altLang="en-US" sz="1800">
              <a:solidFill>
                <a:schemeClr val="tx1"/>
              </a:solidFill>
            </a:endParaRPr>
          </a:p>
        </p:txBody>
      </p:sp>
      <p:sp>
        <p:nvSpPr>
          <p:cNvPr id="9" name="文本占位符 8"/>
          <p:cNvSpPr>
            <a:spLocks noGrp="1"/>
          </p:cNvSpPr>
          <p:nvPr>
            <p:ph type="body" idx="16391"/>
            <p:custDataLst>
              <p:tags r:id="rId8"/>
            </p:custDataLst>
          </p:nvPr>
        </p:nvSpPr>
        <p:spPr>
          <a:xfrm>
            <a:off x="9669145" y="4413885"/>
            <a:ext cx="1816100" cy="1447165"/>
          </a:xfrm>
        </p:spPr>
        <p:txBody>
          <a:bodyPr>
            <a:normAutofit lnSpcReduction="20000"/>
          </a:bodyPr>
          <a:p>
            <a:r>
              <a:rPr lang="en-US" altLang="zh-CN" sz="1800">
                <a:solidFill>
                  <a:schemeClr val="tx1"/>
                </a:solidFill>
              </a:rPr>
              <a:t>5. </a:t>
            </a:r>
            <a:r>
              <a:rPr lang="zh-CN" altLang="en-US" sz="1800">
                <a:solidFill>
                  <a:schemeClr val="tx1"/>
                </a:solidFill>
              </a:rPr>
              <a:t>获取换页地址：找到下一页超链接，生成 Request 请求</a:t>
            </a:r>
            <a:endParaRPr lang="zh-CN" altLang="en-US" sz="1800">
              <a:solidFill>
                <a:schemeClr val="tx1"/>
              </a:solidFill>
            </a:endParaRPr>
          </a:p>
        </p:txBody>
      </p:sp>
      <p:sp>
        <p:nvSpPr>
          <p:cNvPr id="10"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9"/>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41630"/>
            <a:ext cx="10972800" cy="609600"/>
          </a:xfrm>
        </p:spPr>
        <p:txBody>
          <a:bodyPr/>
          <a:p>
            <a:r>
              <a:rPr lang="zh-CN" altLang="en-US">
                <a:solidFill>
                  <a:schemeClr val="tx1"/>
                </a:solidFill>
              </a:rPr>
              <a:t>实训操作：</a:t>
            </a:r>
            <a:r>
              <a:rPr lang="en-US" altLang="zh-CN">
                <a:solidFill>
                  <a:schemeClr val="tx1"/>
                </a:solidFill>
              </a:rPr>
              <a:t>(</a:t>
            </a:r>
            <a:r>
              <a:rPr lang="zh-CN" altLang="en-US">
                <a:solidFill>
                  <a:schemeClr val="tx1"/>
                </a:solidFill>
              </a:rPr>
              <a:t>四</a:t>
            </a:r>
            <a:r>
              <a:rPr lang="en-US" altLang="zh-CN">
                <a:solidFill>
                  <a:schemeClr val="tx1"/>
                </a:solidFill>
              </a:rPr>
              <a:t>)</a:t>
            </a:r>
            <a:r>
              <a:rPr lang="zh-CN" altLang="en-US">
                <a:sym typeface="+mn-ea"/>
              </a:rPr>
              <a:t>图书数据存储</a:t>
            </a:r>
            <a:endParaRPr lang="en-US" altLang="zh-CN">
              <a:solidFill>
                <a:schemeClr val="tx1"/>
              </a:solidFill>
            </a:endParaRPr>
          </a:p>
        </p:txBody>
      </p:sp>
      <p:sp>
        <p:nvSpPr>
          <p:cNvPr id="7" name="文本占位符 6"/>
          <p:cNvSpPr>
            <a:spLocks noGrp="1"/>
          </p:cNvSpPr>
          <p:nvPr>
            <p:ph type="body" idx="16388"/>
            <p:custDataLst>
              <p:tags r:id="rId2"/>
            </p:custDataLst>
          </p:nvPr>
        </p:nvSpPr>
        <p:spPr>
          <a:xfrm>
            <a:off x="1130300" y="1600200"/>
            <a:ext cx="8388350" cy="990600"/>
          </a:xfrm>
        </p:spPr>
        <p:txBody>
          <a:bodyPr/>
          <a:p>
            <a:r>
              <a:rPr lang="zh-CN" altLang="en-US" sz="2400">
                <a:solidFill>
                  <a:schemeClr val="tx1"/>
                </a:solidFill>
              </a:rPr>
              <a:t>数据库设计：books.db 中的 books 表结构：</a:t>
            </a:r>
            <a:endParaRPr lang="zh-CN" altLang="en-US" sz="2400">
              <a:solidFill>
                <a:schemeClr val="tx1"/>
              </a:solidFill>
            </a:endParaRPr>
          </a:p>
          <a:p>
            <a:endParaRPr lang="zh-CN" altLang="en-US" sz="2400">
              <a:solidFill>
                <a:schemeClr val="tx1"/>
              </a:solidFill>
            </a:endParaRPr>
          </a:p>
        </p:txBody>
      </p:sp>
      <p:sp>
        <p:nvSpPr>
          <p:cNvPr id="8" name="装饰  4"/>
          <p:cNvSpPr>
            <a:spLocks noGrp="1"/>
          </p:cNvSpPr>
          <p:nvPr>
            <p:ph type="body" idx="16394"/>
            <p:custDataLst>
              <p:tags r:id="rId3"/>
            </p:custDataLst>
          </p:nvPr>
        </p:nvSpPr>
        <p:spPr/>
        <p:txBody>
          <a:bodyPr/>
          <a:p>
            <a:r>
              <a:rPr lang="zh-CN" altLang="en-US" sz="3200"/>
              <a:t> </a:t>
            </a:r>
            <a:endParaRPr lang="zh-CN" altLang="en-US" sz="3200"/>
          </a:p>
        </p:txBody>
      </p:sp>
      <p:sp>
        <p:nvSpPr>
          <p:cNvPr id="9" name="文本占位符 8"/>
          <p:cNvSpPr>
            <a:spLocks noGrp="1"/>
          </p:cNvSpPr>
          <p:nvPr>
            <p:ph type="body" idx="16389"/>
            <p:custDataLst>
              <p:tags r:id="rId4"/>
            </p:custDataLst>
          </p:nvPr>
        </p:nvSpPr>
        <p:spPr>
          <a:xfrm>
            <a:off x="1130300" y="2828925"/>
            <a:ext cx="8565515" cy="1276350"/>
          </a:xfrm>
        </p:spPr>
        <p:txBody>
          <a:bodyPr>
            <a:noAutofit/>
          </a:bodyPr>
          <a:p>
            <a:r>
              <a:rPr lang="zh-CN" altLang="en-US" sz="2400">
                <a:solidFill>
                  <a:schemeClr val="tx1"/>
                </a:solidFill>
              </a:rPr>
              <a:t>编写 pipelines.py 中的 BookPipeline 类，实现数据库操作和文件夹初始化</a:t>
            </a:r>
            <a:endParaRPr lang="zh-CN" altLang="en-US" sz="2400">
              <a:solidFill>
                <a:schemeClr val="tx1"/>
              </a:solidFill>
            </a:endParaRPr>
          </a:p>
        </p:txBody>
      </p:sp>
      <p:sp>
        <p:nvSpPr>
          <p:cNvPr id="14"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4" name="组合 3"/>
          <p:cNvGrpSpPr/>
          <p:nvPr/>
        </p:nvGrpSpPr>
        <p:grpSpPr>
          <a:xfrm>
            <a:off x="3841115" y="4343400"/>
            <a:ext cx="3573145" cy="690245"/>
            <a:chOff x="7225" y="5827"/>
            <a:chExt cx="4492" cy="1087"/>
          </a:xfrm>
        </p:grpSpPr>
        <p:sp>
          <p:nvSpPr>
            <p:cNvPr id="5" name="矩形 4"/>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5" action="ppaction://hlinkfile"/>
                </a:rPr>
                <a:t>（</a:t>
              </a:r>
              <a:r>
                <a:rPr lang="en-US" altLang="zh-CN" dirty="0">
                  <a:ln>
                    <a:noFill/>
                    <a:prstDash val="sysDot"/>
                  </a:ln>
                  <a:solidFill>
                    <a:schemeClr val="tx1">
                      <a:lumMod val="85000"/>
                      <a:lumOff val="15000"/>
                    </a:schemeClr>
                  </a:solidFill>
                  <a:latin typeface="+mn-ea"/>
                  <a:cs typeface="+mn-ea"/>
                  <a:sym typeface="+mn-ea"/>
                  <a:hlinkClick r:id="rId5" action="ppaction://hlinkfile"/>
                </a:rPr>
                <a:t>3</a:t>
              </a:r>
              <a:r>
                <a:rPr lang="zh-CN" altLang="en-US" dirty="0">
                  <a:ln>
                    <a:noFill/>
                    <a:prstDash val="sysDot"/>
                  </a:ln>
                  <a:solidFill>
                    <a:schemeClr val="tx1">
                      <a:lumMod val="85000"/>
                      <a:lumOff val="15000"/>
                    </a:schemeClr>
                  </a:solidFill>
                  <a:latin typeface="+mn-ea"/>
                  <a:cs typeface="+mn-ea"/>
                  <a:sym typeface="+mn-ea"/>
                  <a:hlinkClick r:id="rId5" action="ppaction://hlinkfile"/>
                </a:rPr>
                <a:t>）</a:t>
              </a:r>
              <a:r>
                <a:rPr lang="en-US" altLang="zh-CN" dirty="0">
                  <a:ln>
                    <a:noFill/>
                    <a:prstDash val="sysDot"/>
                  </a:ln>
                  <a:solidFill>
                    <a:schemeClr val="tx1">
                      <a:lumMod val="85000"/>
                      <a:lumOff val="15000"/>
                    </a:schemeClr>
                  </a:solidFill>
                  <a:latin typeface="+mn-ea"/>
                  <a:cs typeface="+mn-ea"/>
                  <a:sym typeface="+mn-ea"/>
                  <a:hlinkClick r:id="rId5" action="ppaction://hlinkfile"/>
                </a:rPr>
                <a:t>pipelines.py</a:t>
              </a:r>
              <a:endParaRPr lang="en-US" altLang="zh-CN" dirty="0">
                <a:ln>
                  <a:noFill/>
                  <a:prstDash val="sysDot"/>
                </a:ln>
                <a:solidFill>
                  <a:schemeClr val="tx1">
                    <a:lumMod val="85000"/>
                    <a:lumOff val="15000"/>
                  </a:schemeClr>
                </a:solidFill>
                <a:latin typeface="+mn-ea"/>
                <a:cs typeface="+mn-ea"/>
                <a:sym typeface="+mn-ea"/>
              </a:endParaRPr>
            </a:p>
          </p:txBody>
        </p:sp>
        <p:pic>
          <p:nvPicPr>
            <p:cNvPr id="6" name="图片 5" descr="曲线"/>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942" y="5827"/>
              <a:ext cx="614" cy="614"/>
            </a:xfrm>
            <a:prstGeom prst="rect">
              <a:avLst/>
            </a:prstGeom>
          </p:spPr>
        </p:pic>
      </p:grpSp>
    </p:spTree>
    <p:custDataLst>
      <p:tags r:id="rId8"/>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normAutofit/>
          </a:bodyPr>
          <a:p>
            <a:r>
              <a:rPr lang="zh-CN" altLang="en-US">
                <a:solidFill>
                  <a:srgbClr val="231F20"/>
                </a:solidFill>
                <a:latin typeface="宋体" panose="02010600030101010101" pitchFamily="2" charset="-122"/>
                <a:ea typeface="宋体" panose="02010600030101010101" pitchFamily="2" charset="-122"/>
                <a:sym typeface="+mn-ea"/>
              </a:rPr>
              <a:t>该数据库包含一张</a:t>
            </a:r>
            <a:r>
              <a:rPr lang="en-US" altLang="zh-CN">
                <a:solidFill>
                  <a:srgbClr val="231F20"/>
                </a:solidFill>
                <a:latin typeface="宋体" panose="02010600030101010101" pitchFamily="2" charset="-122"/>
                <a:ea typeface="宋体" panose="02010600030101010101" pitchFamily="2" charset="-122"/>
                <a:sym typeface="+mn-ea"/>
              </a:rPr>
              <a:t> </a:t>
            </a:r>
            <a:r>
              <a:rPr lang="en-US" altLang="zh-CN">
                <a:solidFill>
                  <a:srgbClr val="231F20"/>
                </a:solidFill>
                <a:latin typeface="Times New Roman" panose="02020603050405020304"/>
                <a:ea typeface="Times New Roman" panose="02020603050405020304"/>
                <a:sym typeface="+mn-ea"/>
              </a:rPr>
              <a:t>books </a:t>
            </a:r>
            <a:r>
              <a:rPr lang="zh-CN" altLang="en-US">
                <a:solidFill>
                  <a:srgbClr val="231F20"/>
                </a:solidFill>
                <a:latin typeface="宋体" panose="02010600030101010101" pitchFamily="2" charset="-122"/>
                <a:ea typeface="宋体" panose="02010600030101010101" pitchFamily="2" charset="-122"/>
                <a:sym typeface="+mn-ea"/>
              </a:rPr>
              <a:t>表，结构如表</a:t>
            </a:r>
            <a:r>
              <a:rPr lang="en-US" altLang="zh-CN">
                <a:solidFill>
                  <a:srgbClr val="231F20"/>
                </a:solidFill>
                <a:latin typeface="Times New Roman" panose="02020603050405020304"/>
                <a:ea typeface="Times New Roman" panose="02020603050405020304"/>
                <a:sym typeface="+mn-ea"/>
              </a:rPr>
              <a:t>4 - 10 </a:t>
            </a:r>
            <a:r>
              <a:rPr lang="zh-CN" altLang="en-US">
                <a:solidFill>
                  <a:srgbClr val="231F20"/>
                </a:solidFill>
                <a:latin typeface="宋体" panose="02010600030101010101" pitchFamily="2" charset="-122"/>
                <a:ea typeface="宋体" panose="02010600030101010101" pitchFamily="2" charset="-122"/>
                <a:sym typeface="+mn-ea"/>
              </a:rPr>
              <a:t>所示。</a:t>
            </a:r>
            <a:endParaRPr lang="zh-CN" altLang="en-US"/>
          </a:p>
        </p:txBody>
      </p:sp>
      <p:sp>
        <p:nvSpPr>
          <p:cNvPr id="14" name="页脚占位符 13"/>
          <p:cNvSpPr>
            <a:spLocks noGrp="1"/>
          </p:cNvSpPr>
          <p:nvPr>
            <p:ph type="ftr" sz="quarter" idx="11"/>
          </p:nvPr>
        </p:nvSpPr>
        <p:spPr/>
        <p:txBody>
          <a:bodyPr/>
          <a:p>
            <a:fld id="{96089572-BF2A-4798-89A4-87D72AC16483}" type="slidenum">
              <a:rPr lang="en-US" altLang="zh-CN"/>
            </a:fld>
            <a:endParaRPr lang="en-US" altLang="zh-CN"/>
          </a:p>
        </p:txBody>
      </p:sp>
      <p:pic>
        <p:nvPicPr>
          <p:cNvPr id="21" name="图片 20"/>
          <p:cNvPicPr>
            <a:picLocks noChangeAspect="1"/>
          </p:cNvPicPr>
          <p:nvPr/>
        </p:nvPicPr>
        <p:blipFill>
          <a:blip r:embed="rId2"/>
          <a:stretch>
            <a:fillRect/>
          </a:stretch>
        </p:blipFill>
        <p:spPr>
          <a:xfrm>
            <a:off x="456565" y="1316355"/>
            <a:ext cx="11619865" cy="4531995"/>
          </a:xfrm>
          <a:prstGeom prst="rect">
            <a:avLst/>
          </a:prstGeom>
        </p:spPr>
      </p:pic>
    </p:spTree>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0640695" cy="548640"/>
          </a:xfrm>
        </p:spPr>
        <p:txBody>
          <a:bodyPr>
            <a:normAutofit fontScale="90000"/>
          </a:bodyPr>
          <a:p>
            <a:r>
              <a:rPr lang="zh-CN" altLang="en-US">
                <a:solidFill>
                  <a:schemeClr val="tx1"/>
                </a:solidFill>
              </a:rPr>
              <a:t>在</a:t>
            </a:r>
            <a:r>
              <a:rPr lang="en-US" altLang="zh-CN">
                <a:solidFill>
                  <a:schemeClr val="tx1"/>
                </a:solidFill>
              </a:rPr>
              <a:t> pipelines.py </a:t>
            </a:r>
            <a:r>
              <a:rPr lang="zh-CN" altLang="en-US">
                <a:solidFill>
                  <a:schemeClr val="tx1"/>
                </a:solidFill>
              </a:rPr>
              <a:t>文件中编写</a:t>
            </a:r>
            <a:r>
              <a:rPr lang="en-US" altLang="zh-CN">
                <a:solidFill>
                  <a:schemeClr val="tx1"/>
                </a:solidFill>
              </a:rPr>
              <a:t> BookPipeline </a:t>
            </a:r>
            <a:r>
              <a:rPr lang="zh-CN" altLang="en-US">
                <a:solidFill>
                  <a:schemeClr val="tx1"/>
                </a:solidFill>
              </a:rPr>
              <a:t>类</a:t>
            </a:r>
            <a:endParaRPr lang="zh-CN" altLang="en-US">
              <a:solidFill>
                <a:schemeClr val="tx1"/>
              </a:solidFill>
            </a:endParaRPr>
          </a:p>
        </p:txBody>
      </p:sp>
      <p:sp>
        <p:nvSpPr>
          <p:cNvPr id="4" name="文本占位符 3"/>
          <p:cNvSpPr>
            <a:spLocks noGrp="1"/>
          </p:cNvSpPr>
          <p:nvPr>
            <p:ph type="body" idx="16386"/>
            <p:custDataLst>
              <p:tags r:id="rId2"/>
            </p:custDataLst>
          </p:nvPr>
        </p:nvSpPr>
        <p:spPr>
          <a:xfrm>
            <a:off x="5998845" y="1143000"/>
            <a:ext cx="6043295" cy="4932680"/>
          </a:xfrm>
          <a:ln>
            <a:solidFill>
              <a:srgbClr val="00B0F0"/>
            </a:solidFill>
          </a:ln>
        </p:spPr>
        <p:txBody>
          <a:bodyPr>
            <a:noAutofit/>
          </a:bodyPr>
          <a:p>
            <a:pPr>
              <a:spcAft>
                <a:spcPct val="63000"/>
              </a:spcAft>
            </a:pPr>
            <a:r>
              <a:rPr lang="en-US" altLang="zh-CN" sz="1800">
                <a:sym typeface="+mn-ea"/>
              </a:rPr>
              <a:t># </a:t>
            </a:r>
            <a:r>
              <a:rPr lang="zh-CN" altLang="en-US" sz="1800">
                <a:sym typeface="+mn-ea"/>
              </a:rPr>
              <a:t>插入数据库记录</a:t>
            </a:r>
            <a:endParaRPr lang="zh-CN" altLang="en-US" sz="1800">
              <a:solidFill>
                <a:schemeClr val="tx1"/>
              </a:solidFill>
            </a:endParaRPr>
          </a:p>
          <a:p>
            <a:pPr>
              <a:spcAft>
                <a:spcPct val="63000"/>
              </a:spcAft>
            </a:pPr>
            <a:r>
              <a:rPr lang="en-US" altLang="zh-CN" sz="1800">
                <a:sym typeface="+mn-ea"/>
              </a:rPr>
              <a:t>def process_item(self,item,spider):</a:t>
            </a:r>
            <a:endParaRPr lang="en-US" altLang="zh-CN" sz="1800">
              <a:solidFill>
                <a:schemeClr val="tx1"/>
              </a:solidFill>
            </a:endParaRPr>
          </a:p>
          <a:p>
            <a:pPr>
              <a:spcAft>
                <a:spcPct val="63000"/>
              </a:spcAft>
            </a:pPr>
            <a:r>
              <a:rPr lang="en-US" altLang="zh-CN" sz="1800">
                <a:sym typeface="+mn-ea"/>
              </a:rPr>
              <a:t># </a:t>
            </a:r>
            <a:r>
              <a:rPr lang="zh-CN" altLang="en-US" sz="1800">
                <a:sym typeface="+mn-ea"/>
              </a:rPr>
              <a:t>爬取到一个项目</a:t>
            </a:r>
            <a:r>
              <a:rPr lang="en-US" altLang="zh-CN" sz="1800">
                <a:sym typeface="+mn-ea"/>
              </a:rPr>
              <a:t> item </a:t>
            </a:r>
            <a:r>
              <a:rPr lang="zh-CN" altLang="en-US" sz="1800">
                <a:sym typeface="+mn-ea"/>
              </a:rPr>
              <a:t>时执行</a:t>
            </a:r>
            <a:endParaRPr lang="zh-CN" altLang="en-US" sz="1800">
              <a:solidFill>
                <a:schemeClr val="tx1"/>
              </a:solidFill>
            </a:endParaRPr>
          </a:p>
          <a:p>
            <a:pPr>
              <a:spcAft>
                <a:spcPct val="63000"/>
              </a:spcAft>
            </a:pPr>
            <a:r>
              <a:rPr lang="en-US" altLang="zh-CN" sz="1800">
                <a:sym typeface="+mn-ea"/>
              </a:rPr>
              <a:t># </a:t>
            </a:r>
            <a:r>
              <a:rPr lang="zh-CN" altLang="en-US" sz="1800">
                <a:sym typeface="+mn-ea"/>
              </a:rPr>
              <a:t>调用</a:t>
            </a:r>
            <a:r>
              <a:rPr lang="en-US" altLang="zh-CN" sz="1800">
                <a:sym typeface="+mn-ea"/>
              </a:rPr>
              <a:t> insertDB </a:t>
            </a:r>
            <a:r>
              <a:rPr lang="zh-CN" altLang="en-US" sz="1800">
                <a:sym typeface="+mn-ea"/>
              </a:rPr>
              <a:t>函数插入数据</a:t>
            </a:r>
            <a:r>
              <a:rPr lang="en-US" altLang="zh-CN" sz="1800">
                <a:sym typeface="+mn-ea"/>
              </a:rPr>
              <a:t> return item</a:t>
            </a:r>
            <a:endParaRPr lang="en-US" altLang="zh-CN" sz="1800">
              <a:solidFill>
                <a:schemeClr val="tx1"/>
              </a:solidFill>
            </a:endParaRPr>
          </a:p>
          <a:p>
            <a:pPr>
              <a:spcAft>
                <a:spcPct val="63000"/>
              </a:spcAft>
            </a:pPr>
            <a:r>
              <a:rPr lang="zh-CN" altLang="en-US" sz="1800">
                <a:solidFill>
                  <a:schemeClr val="tx1"/>
                </a:solidFill>
                <a:sym typeface="+mn-ea"/>
              </a:rPr>
              <a:t>该类包含</a:t>
            </a:r>
            <a:r>
              <a:rPr lang="en-US" altLang="zh-CN" sz="1800">
                <a:solidFill>
                  <a:schemeClr val="tx1"/>
                </a:solidFill>
                <a:sym typeface="+mn-ea"/>
              </a:rPr>
              <a:t> 4 </a:t>
            </a:r>
            <a:r>
              <a:rPr lang="zh-CN" altLang="en-US" sz="1800">
                <a:solidFill>
                  <a:schemeClr val="tx1"/>
                </a:solidFill>
                <a:sym typeface="+mn-ea"/>
              </a:rPr>
              <a:t>个函数，其中</a:t>
            </a:r>
            <a:r>
              <a:rPr lang="en-US" altLang="zh-CN" sz="1800">
                <a:solidFill>
                  <a:schemeClr val="tx1"/>
                </a:solidFill>
                <a:sym typeface="+mn-ea"/>
              </a:rPr>
              <a:t> open_spider</a:t>
            </a:r>
            <a:r>
              <a:rPr lang="zh-CN" altLang="en-US" sz="1800">
                <a:solidFill>
                  <a:schemeClr val="tx1"/>
                </a:solidFill>
                <a:sym typeface="+mn-ea"/>
              </a:rPr>
              <a:t>（）与</a:t>
            </a:r>
            <a:r>
              <a:rPr lang="en-US" altLang="zh-CN" sz="1800">
                <a:solidFill>
                  <a:schemeClr val="tx1"/>
                </a:solidFill>
                <a:sym typeface="+mn-ea"/>
              </a:rPr>
              <a:t> close_spider</a:t>
            </a:r>
            <a:r>
              <a:rPr lang="zh-CN" altLang="en-US" sz="1800">
                <a:solidFill>
                  <a:schemeClr val="tx1"/>
                </a:solidFill>
                <a:sym typeface="+mn-ea"/>
              </a:rPr>
              <a:t>（）函数是在爬虫程序</a:t>
            </a:r>
            <a:r>
              <a:rPr lang="en-US" altLang="zh-CN" sz="1800">
                <a:solidFill>
                  <a:schemeClr val="tx1"/>
                </a:solidFill>
                <a:sym typeface="+mn-ea"/>
              </a:rPr>
              <a:t> </a:t>
            </a:r>
            <a:r>
              <a:rPr lang="zh-CN" altLang="en-US" sz="1800">
                <a:solidFill>
                  <a:schemeClr val="tx1"/>
                </a:solidFill>
                <a:sym typeface="+mn-ea"/>
              </a:rPr>
              <a:t>开始和结束时执行的函数，在这两个函数中完成数据库初始化与关闭工作。</a:t>
            </a:r>
            <a:r>
              <a:rPr lang="en-US" altLang="zh-CN" sz="1800">
                <a:solidFill>
                  <a:schemeClr val="tx1"/>
                </a:solidFill>
                <a:sym typeface="+mn-ea"/>
              </a:rPr>
              <a:t>process_ item</a:t>
            </a:r>
            <a:r>
              <a:rPr lang="zh-CN" altLang="en-US" sz="1800">
                <a:solidFill>
                  <a:schemeClr val="tx1"/>
                </a:solidFill>
                <a:sym typeface="+mn-ea"/>
              </a:rPr>
              <a:t>（）函数是一个主要函数，它在</a:t>
            </a:r>
            <a:r>
              <a:rPr lang="en-US" altLang="zh-CN" sz="1800">
                <a:solidFill>
                  <a:schemeClr val="tx1"/>
                </a:solidFill>
                <a:sym typeface="+mn-ea"/>
              </a:rPr>
              <a:t> MySpider </a:t>
            </a:r>
            <a:r>
              <a:rPr lang="zh-CN" altLang="en-US" sz="1800">
                <a:solidFill>
                  <a:schemeClr val="tx1"/>
                </a:solidFill>
                <a:sym typeface="+mn-ea"/>
              </a:rPr>
              <a:t>中的</a:t>
            </a:r>
            <a:r>
              <a:rPr lang="en-US" altLang="zh-CN" sz="1800">
                <a:solidFill>
                  <a:schemeClr val="tx1"/>
                </a:solidFill>
                <a:sym typeface="+mn-ea"/>
              </a:rPr>
              <a:t> yield item </a:t>
            </a:r>
            <a:r>
              <a:rPr lang="zh-CN" altLang="en-US" sz="1800">
                <a:solidFill>
                  <a:schemeClr val="tx1"/>
                </a:solidFill>
                <a:sym typeface="+mn-ea"/>
              </a:rPr>
              <a:t>语句触发时执行，每次爬</a:t>
            </a:r>
            <a:r>
              <a:rPr lang="en-US" altLang="zh-CN" sz="1800">
                <a:solidFill>
                  <a:schemeClr val="tx1"/>
                </a:solidFill>
                <a:sym typeface="+mn-ea"/>
              </a:rPr>
              <a:t> </a:t>
            </a:r>
            <a:r>
              <a:rPr lang="zh-CN" altLang="en-US" sz="1800">
                <a:solidFill>
                  <a:schemeClr val="tx1"/>
                </a:solidFill>
                <a:sym typeface="+mn-ea"/>
              </a:rPr>
              <a:t>取到一个项目就执行一次这个函数，</a:t>
            </a:r>
            <a:r>
              <a:rPr lang="en-US" altLang="zh-CN" sz="1800">
                <a:solidFill>
                  <a:schemeClr val="tx1"/>
                </a:solidFill>
                <a:sym typeface="+mn-ea"/>
              </a:rPr>
              <a:t>item </a:t>
            </a:r>
            <a:r>
              <a:rPr lang="zh-CN" altLang="en-US" sz="1800">
                <a:solidFill>
                  <a:schemeClr val="tx1"/>
                </a:solidFill>
                <a:sym typeface="+mn-ea"/>
              </a:rPr>
              <a:t>就是一个</a:t>
            </a:r>
            <a:r>
              <a:rPr lang="en-US" altLang="zh-CN" sz="1800">
                <a:solidFill>
                  <a:schemeClr val="tx1"/>
                </a:solidFill>
                <a:sym typeface="+mn-ea"/>
              </a:rPr>
              <a:t> BookItem </a:t>
            </a:r>
            <a:r>
              <a:rPr lang="zh-CN" altLang="en-US" sz="1800">
                <a:solidFill>
                  <a:schemeClr val="tx1"/>
                </a:solidFill>
                <a:sym typeface="+mn-ea"/>
              </a:rPr>
              <a:t>对象，在这个函数中调用</a:t>
            </a:r>
            <a:r>
              <a:rPr lang="en-US" altLang="zh-CN" sz="1800">
                <a:solidFill>
                  <a:schemeClr val="tx1"/>
                </a:solidFill>
                <a:sym typeface="+mn-ea"/>
              </a:rPr>
              <a:t> insertDB</a:t>
            </a:r>
            <a:r>
              <a:rPr lang="zh-CN" altLang="en-US" sz="1800">
                <a:solidFill>
                  <a:schemeClr val="tx1"/>
                </a:solidFill>
                <a:sym typeface="+mn-ea"/>
              </a:rPr>
              <a:t>（）函数把数据插入数据库中保存。</a:t>
            </a:r>
            <a:endParaRPr lang="zh-CN" altLang="en-US" sz="1800">
              <a:solidFill>
                <a:schemeClr val="tx1"/>
              </a:solidFill>
              <a:sym typeface="+mn-ea"/>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
        <p:nvSpPr>
          <p:cNvPr id="6" name="文本占位符 3"/>
          <p:cNvSpPr>
            <a:spLocks noGrp="1"/>
          </p:cNvSpPr>
          <p:nvPr>
            <p:custDataLst>
              <p:tags r:id="rId3"/>
            </p:custDataLst>
          </p:nvPr>
        </p:nvSpPr>
        <p:spPr>
          <a:xfrm>
            <a:off x="690880" y="1143000"/>
            <a:ext cx="5161280" cy="4933315"/>
          </a:xfrm>
          <a:prstGeom prst="rect">
            <a:avLst/>
          </a:prstGeom>
          <a:noFill/>
          <a:ln w="12700" cmpd="sng">
            <a:solidFill>
              <a:srgbClr val="00B0F0"/>
            </a:solidFill>
            <a:prstDash val="solid"/>
          </a:ln>
          <a:effectLst/>
        </p:spPr>
        <p:txBody>
          <a:bodyPr vert="horz" wrap="square" lIns="0" tIns="0" rIns="0" bIns="0" numCol="1" anchor="t" anchorCtr="0" compatLnSpc="1"/>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ct val="63000"/>
              </a:spcAft>
            </a:pPr>
            <a:r>
              <a:rPr lang="en-US" altLang="zh-CN" sz="1800">
                <a:solidFill>
                  <a:schemeClr val="tx1"/>
                </a:solidFill>
              </a:rPr>
              <a:t>class BookPipeline(object):</a:t>
            </a:r>
            <a:endParaRPr lang="en-US" altLang="zh-CN" sz="1800">
              <a:solidFill>
                <a:schemeClr val="tx1"/>
              </a:solidFill>
            </a:endParaRPr>
          </a:p>
          <a:p>
            <a:pPr>
              <a:spcAft>
                <a:spcPct val="63000"/>
              </a:spcAft>
            </a:pPr>
            <a:r>
              <a:rPr lang="en-US" altLang="zh-CN" sz="1800">
                <a:solidFill>
                  <a:schemeClr val="tx1"/>
                </a:solidFill>
              </a:rPr>
              <a:t>def open_spider(self,spider):</a:t>
            </a:r>
            <a:endParaRPr lang="en-US" altLang="zh-CN" sz="1800">
              <a:solidFill>
                <a:schemeClr val="tx1"/>
              </a:solidFill>
            </a:endParaRPr>
          </a:p>
          <a:p>
            <a:pPr>
              <a:spcAft>
                <a:spcPct val="63000"/>
              </a:spcAft>
            </a:pPr>
            <a:r>
              <a:rPr lang="en-US" altLang="zh-CN" sz="1800">
                <a:solidFill>
                  <a:schemeClr val="tx1"/>
                </a:solidFill>
              </a:rPr>
              <a:t># </a:t>
            </a:r>
            <a:r>
              <a:rPr lang="zh-CN" altLang="en-US" sz="1800">
                <a:solidFill>
                  <a:schemeClr val="tx1"/>
                </a:solidFill>
              </a:rPr>
              <a:t>爬虫程序开始时执行</a:t>
            </a:r>
            <a:endParaRPr lang="zh-CN" altLang="en-US" sz="1800">
              <a:solidFill>
                <a:schemeClr val="tx1"/>
              </a:solidFill>
            </a:endParaRPr>
          </a:p>
          <a:p>
            <a:pPr>
              <a:spcAft>
                <a:spcPct val="63000"/>
              </a:spcAft>
            </a:pPr>
            <a:r>
              <a:rPr lang="en-US" altLang="zh-CN" sz="1800">
                <a:solidFill>
                  <a:schemeClr val="tx1"/>
                </a:solidFill>
              </a:rPr>
              <a:t># </a:t>
            </a:r>
            <a:r>
              <a:rPr lang="zh-CN" altLang="en-US" sz="1800">
                <a:solidFill>
                  <a:schemeClr val="tx1"/>
                </a:solidFill>
              </a:rPr>
              <a:t>数据库初始化与</a:t>
            </a:r>
            <a:r>
              <a:rPr lang="en-US" altLang="zh-CN" sz="1800">
                <a:solidFill>
                  <a:schemeClr val="tx1"/>
                </a:solidFill>
              </a:rPr>
              <a:t>download </a:t>
            </a:r>
            <a:r>
              <a:rPr lang="zh-CN" altLang="en-US" sz="1800">
                <a:solidFill>
                  <a:schemeClr val="tx1"/>
                </a:solidFill>
              </a:rPr>
              <a:t>文件夹初始化</a:t>
            </a:r>
            <a:endParaRPr lang="zh-CN" altLang="en-US" sz="1800">
              <a:solidFill>
                <a:schemeClr val="tx1"/>
              </a:solidFill>
            </a:endParaRPr>
          </a:p>
          <a:p>
            <a:pPr>
              <a:spcAft>
                <a:spcPct val="63000"/>
              </a:spcAft>
            </a:pPr>
            <a:r>
              <a:rPr lang="en-US" altLang="zh-CN" sz="1800">
                <a:solidFill>
                  <a:schemeClr val="tx1"/>
                </a:solidFill>
              </a:rPr>
              <a:t>def close_spider(self,spider):</a:t>
            </a:r>
            <a:endParaRPr lang="en-US" altLang="zh-CN" sz="1800">
              <a:solidFill>
                <a:schemeClr val="tx1"/>
              </a:solidFill>
            </a:endParaRPr>
          </a:p>
          <a:p>
            <a:pPr>
              <a:spcAft>
                <a:spcPct val="63000"/>
              </a:spcAft>
            </a:pPr>
            <a:r>
              <a:rPr lang="en-US" altLang="zh-CN" sz="1800">
                <a:solidFill>
                  <a:schemeClr val="tx1"/>
                </a:solidFill>
              </a:rPr>
              <a:t># </a:t>
            </a:r>
            <a:r>
              <a:rPr lang="zh-CN" altLang="en-US" sz="1800">
                <a:solidFill>
                  <a:schemeClr val="tx1"/>
                </a:solidFill>
              </a:rPr>
              <a:t>爬虫程序结束时执行</a:t>
            </a:r>
            <a:endParaRPr lang="zh-CN" altLang="en-US" sz="1800">
              <a:solidFill>
                <a:schemeClr val="tx1"/>
              </a:solidFill>
            </a:endParaRPr>
          </a:p>
          <a:p>
            <a:pPr>
              <a:spcAft>
                <a:spcPct val="63000"/>
              </a:spcAft>
            </a:pPr>
            <a:r>
              <a:rPr lang="en-US" altLang="zh-CN" sz="1800">
                <a:solidFill>
                  <a:schemeClr val="tx1"/>
                </a:solidFill>
              </a:rPr>
              <a:t># </a:t>
            </a:r>
            <a:r>
              <a:rPr lang="zh-CN" altLang="en-US" sz="1800">
                <a:solidFill>
                  <a:schemeClr val="tx1"/>
                </a:solidFill>
              </a:rPr>
              <a:t>关闭数据库</a:t>
            </a:r>
            <a:endParaRPr lang="zh-CN" altLang="en-US" sz="1800">
              <a:solidFill>
                <a:schemeClr val="tx1"/>
              </a:solidFill>
            </a:endParaRPr>
          </a:p>
          <a:p>
            <a:pPr>
              <a:spcAft>
                <a:spcPct val="63000"/>
              </a:spcAft>
            </a:pPr>
            <a:r>
              <a:rPr lang="en-US" altLang="zh-CN" sz="1800">
                <a:solidFill>
                  <a:schemeClr val="tx1"/>
                </a:solidFill>
              </a:rPr>
              <a:t>def insertDB(self,ID,Title,Author,Publisher,PubDate,Price,Ext):</a:t>
            </a:r>
            <a:endParaRPr lang="en-US" altLang="zh-CN" sz="1800">
              <a:solidFill>
                <a:schemeClr val="tx1"/>
              </a:solidFill>
            </a:endParaRPr>
          </a:p>
          <a:p>
            <a:pPr>
              <a:spcAft>
                <a:spcPct val="63000"/>
              </a:spcAft>
            </a:pPr>
            <a:endParaRPr lang="en-US" altLang="zh-CN" sz="1800">
              <a:solidFill>
                <a:schemeClr val="tx1"/>
              </a:solidFill>
            </a:endParaRPr>
          </a:p>
        </p:txBody>
      </p:sp>
    </p:spTree>
    <p:custDataLst>
      <p:tags r:id="rId4"/>
    </p:custDataLst>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84480"/>
            <a:ext cx="10972800" cy="609600"/>
          </a:xfrm>
        </p:spPr>
        <p:txBody>
          <a:bodyPr/>
          <a:p>
            <a:r>
              <a:rPr lang="zh-CN" altLang="en-US">
                <a:solidFill>
                  <a:schemeClr val="tx1"/>
                </a:solidFill>
              </a:rPr>
              <a:t>实训操作：</a:t>
            </a:r>
            <a:r>
              <a:rPr lang="en-US" altLang="zh-CN">
                <a:solidFill>
                  <a:schemeClr val="tx1"/>
                </a:solidFill>
              </a:rPr>
              <a:t>(</a:t>
            </a:r>
            <a:r>
              <a:rPr lang="zh-CN" altLang="en-US">
                <a:solidFill>
                  <a:schemeClr val="tx1"/>
                </a:solidFill>
              </a:rPr>
              <a:t>五</a:t>
            </a:r>
            <a:r>
              <a:rPr lang="en-US" altLang="zh-CN">
                <a:solidFill>
                  <a:schemeClr val="tx1"/>
                </a:solidFill>
              </a:rPr>
              <a:t>)</a:t>
            </a:r>
            <a:r>
              <a:rPr lang="zh-CN" altLang="en-US">
                <a:sym typeface="+mn-ea"/>
              </a:rPr>
              <a:t>设计爬虫程序</a:t>
            </a:r>
            <a:endParaRPr lang="zh-CN" altLang="en-US">
              <a:solidFill>
                <a:schemeClr val="tx1"/>
              </a:solidFill>
            </a:endParaRPr>
          </a:p>
        </p:txBody>
      </p:sp>
      <p:pic>
        <p:nvPicPr>
          <p:cNvPr id="20" name="内容占位符 19" descr="4009ff7e-7bce-11f0-b656-7e38b983dbb6"/>
          <p:cNvPicPr>
            <a:picLocks noChangeAspect="1"/>
          </p:cNvPicPr>
          <p:nvPr>
            <p:ph idx="16389"/>
            <p:custDataLst>
              <p:tags r:id="rId2"/>
            </p:custDataLst>
          </p:nvPr>
        </p:nvPicPr>
        <p:blipFill>
          <a:blip r:embed="rId3"/>
          <a:srcRect l="8640" t="39491" r="10110" b="766"/>
          <a:stretch>
            <a:fillRect/>
          </a:stretch>
        </p:blipFill>
        <p:spPr>
          <a:xfrm>
            <a:off x="609600" y="120904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p:spPr>
      </p:pic>
      <p:sp>
        <p:nvSpPr>
          <p:cNvPr id="4" name="文本占位符 3"/>
          <p:cNvSpPr>
            <a:spLocks noGrp="1"/>
          </p:cNvSpPr>
          <p:nvPr>
            <p:ph type="body" idx="16386"/>
            <p:custDataLst>
              <p:tags r:id="rId4"/>
            </p:custDataLst>
          </p:nvPr>
        </p:nvSpPr>
        <p:spPr>
          <a:xfrm>
            <a:off x="5721350" y="5100320"/>
            <a:ext cx="2445385" cy="609600"/>
          </a:xfrm>
        </p:spPr>
        <p:txBody>
          <a:bodyPr>
            <a:noAutofit/>
          </a:bodyPr>
          <a:p>
            <a:r>
              <a:rPr lang="en-US" altLang="zh-CN">
                <a:solidFill>
                  <a:schemeClr val="tx1"/>
                </a:solidFill>
              </a:rPr>
              <a:t>3. </a:t>
            </a:r>
            <a:r>
              <a:rPr lang="zh-CN" altLang="en-US">
                <a:solidFill>
                  <a:schemeClr val="tx1"/>
                </a:solidFill>
              </a:rPr>
              <a:t>编写 pipelines.py：实现数据存储</a:t>
            </a:r>
            <a:endParaRPr lang="zh-CN" altLang="en-US">
              <a:solidFill>
                <a:schemeClr val="tx1"/>
              </a:solidFill>
            </a:endParaRPr>
          </a:p>
        </p:txBody>
      </p:sp>
      <p:pic>
        <p:nvPicPr>
          <p:cNvPr id="21" name="内容占位符 20" descr="4009fe5a-7bce-11f0-b656-7e38b983dbb6"/>
          <p:cNvPicPr>
            <a:picLocks noChangeAspect="1"/>
          </p:cNvPicPr>
          <p:nvPr>
            <p:ph idx="16390"/>
            <p:custDataLst>
              <p:tags r:id="rId5"/>
            </p:custDataLst>
          </p:nvPr>
        </p:nvPicPr>
        <p:blipFill>
          <a:blip r:embed="rId6"/>
          <a:srcRect l="45260" t="37458" r="407" b="8027"/>
          <a:stretch>
            <a:fillRect/>
          </a:stretch>
        </p:blipFill>
        <p:spPr>
          <a:xfrm>
            <a:off x="4368800" y="120904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p:spPr>
      </p:pic>
      <p:sp>
        <p:nvSpPr>
          <p:cNvPr id="6" name="文本占位符 5"/>
          <p:cNvSpPr>
            <a:spLocks noGrp="1"/>
          </p:cNvSpPr>
          <p:nvPr>
            <p:ph type="body" idx="16387"/>
            <p:custDataLst>
              <p:tags r:id="rId7"/>
            </p:custDataLst>
          </p:nvPr>
        </p:nvSpPr>
        <p:spPr>
          <a:xfrm>
            <a:off x="8587105" y="5139055"/>
            <a:ext cx="3094355" cy="609600"/>
          </a:xfrm>
        </p:spPr>
        <p:txBody>
          <a:bodyPr>
            <a:noAutofit/>
          </a:bodyPr>
          <a:p>
            <a:r>
              <a:rPr lang="en-US" altLang="zh-CN">
                <a:solidFill>
                  <a:schemeClr val="tx1"/>
                </a:solidFill>
              </a:rPr>
              <a:t>4. </a:t>
            </a:r>
            <a:r>
              <a:rPr lang="zh-CN" altLang="en-US">
                <a:solidFill>
                  <a:schemeClr val="tx1"/>
                </a:solidFill>
              </a:rPr>
              <a:t>配置 settings.py：</a:t>
            </a:r>
            <a:endParaRPr lang="zh-CN" altLang="en-US">
              <a:solidFill>
                <a:schemeClr val="tx1"/>
              </a:solidFill>
            </a:endParaRPr>
          </a:p>
          <a:p>
            <a:r>
              <a:rPr lang="zh-CN" altLang="en-US">
                <a:solidFill>
                  <a:schemeClr val="tx1"/>
                </a:solidFill>
              </a:rPr>
              <a:t>设置管道</a:t>
            </a:r>
            <a:endParaRPr lang="zh-CN" altLang="en-US">
              <a:solidFill>
                <a:schemeClr val="tx1"/>
              </a:solidFill>
            </a:endParaRPr>
          </a:p>
        </p:txBody>
      </p:sp>
      <p:pic>
        <p:nvPicPr>
          <p:cNvPr id="22" name="内容占位符 21" descr="400a0096-7bce-11f0-b656-7e38b983dbb6"/>
          <p:cNvPicPr>
            <a:picLocks noChangeAspect="1"/>
          </p:cNvPicPr>
          <p:nvPr>
            <p:ph idx="16391"/>
            <p:custDataLst>
              <p:tags r:id="rId8"/>
            </p:custDataLst>
          </p:nvPr>
        </p:nvPicPr>
        <p:blipFill>
          <a:blip r:embed="rId9"/>
          <a:srcRect l="19457" t="17034" r="7876" b="29534"/>
          <a:stretch>
            <a:fillRect/>
          </a:stretch>
        </p:blipFill>
        <p:spPr>
          <a:xfrm>
            <a:off x="8128000" y="120904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p:spPr>
      </p:pic>
      <p:sp>
        <p:nvSpPr>
          <p:cNvPr id="9" name="Rectangle 7"/>
          <p:cNvSpPr>
            <a:spLocks noGrp="1"/>
          </p:cNvSpPr>
          <p:nvPr>
            <p:ph type="ftr" sz="quarter" idx="11"/>
          </p:nvPr>
        </p:nvSpPr>
        <p:spPr/>
        <p:txBody>
          <a:bodyPr/>
          <a:p>
            <a:fld id="{96089572-BF2A-4798-89A4-87D72AC16483}" type="slidenum">
              <a:rPr lang="en-US" altLang="zh-CN"/>
            </a:fld>
            <a:endParaRPr lang="en-US" altLang="zh-CN"/>
          </a:p>
        </p:txBody>
      </p:sp>
      <p:sp>
        <p:nvSpPr>
          <p:cNvPr id="13" name="文本占位符 12"/>
          <p:cNvSpPr>
            <a:spLocks noGrp="1"/>
          </p:cNvSpPr>
          <p:nvPr>
            <p:custDataLst>
              <p:tags r:id="rId10"/>
            </p:custDataLst>
          </p:nvPr>
        </p:nvSpPr>
        <p:spPr>
          <a:xfrm>
            <a:off x="456565" y="5179695"/>
            <a:ext cx="2023110" cy="914400"/>
          </a:xfrm>
          <a:prstGeom prst="rect">
            <a:avLst/>
          </a:prstGeom>
          <a:noFill/>
          <a:ln>
            <a:noFill/>
          </a:ln>
          <a:effectLst/>
        </p:spPr>
        <p:txBody>
          <a:bodyPr vert="horz" wrap="square" lIns="0" tIns="0" rIns="0" bIns="0" numCol="1" anchor="t" anchorCtr="0" compatLnSpc="1">
            <a:normAutofit lnSpcReduction="20000"/>
          </a:bodyPr>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8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tx1"/>
                </a:solidFill>
              </a:rPr>
              <a:t>1. </a:t>
            </a:r>
            <a:r>
              <a:rPr lang="zh-CN" altLang="en-US" sz="1800">
                <a:solidFill>
                  <a:schemeClr val="tx1"/>
                </a:solidFill>
              </a:rPr>
              <a:t>编写 items.py：定义 BookItem 类</a:t>
            </a:r>
            <a:endParaRPr lang="zh-CN" altLang="en-US" sz="1800">
              <a:solidFill>
                <a:schemeClr val="tx1"/>
              </a:solidFill>
            </a:endParaRPr>
          </a:p>
        </p:txBody>
      </p:sp>
      <p:sp>
        <p:nvSpPr>
          <p:cNvPr id="5" name="文本占位符 12"/>
          <p:cNvSpPr>
            <a:spLocks noGrp="1"/>
          </p:cNvSpPr>
          <p:nvPr>
            <p:custDataLst>
              <p:tags r:id="rId11"/>
            </p:custDataLst>
          </p:nvPr>
        </p:nvSpPr>
        <p:spPr>
          <a:xfrm>
            <a:off x="2878455" y="5179695"/>
            <a:ext cx="2422525" cy="914400"/>
          </a:xfrm>
          <a:prstGeom prst="rect">
            <a:avLst/>
          </a:prstGeom>
          <a:noFill/>
          <a:ln>
            <a:noFill/>
          </a:ln>
          <a:effectLst/>
        </p:spPr>
        <p:txBody>
          <a:bodyPr vert="horz" wrap="square" lIns="0" tIns="0" rIns="0" bIns="0" numCol="1" anchor="t" anchorCtr="0" compatLnSpc="1">
            <a:normAutofit lnSpcReduction="20000"/>
          </a:bodyPr>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8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800">
                <a:solidFill>
                  <a:schemeClr val="tx1"/>
                </a:solidFill>
              </a:rPr>
              <a:t>2. </a:t>
            </a:r>
            <a:r>
              <a:rPr lang="zh-CN" altLang="en-US" sz="1800">
                <a:solidFill>
                  <a:schemeClr val="tx1"/>
                </a:solidFill>
              </a:rPr>
              <a:t>编写 </a:t>
            </a:r>
            <a:r>
              <a:rPr lang="en-US" altLang="zh-CN" sz="1800">
                <a:solidFill>
                  <a:schemeClr val="tx1"/>
                </a:solidFill>
              </a:rPr>
              <a:t>MySpider</a:t>
            </a:r>
            <a:r>
              <a:rPr lang="zh-CN" altLang="en-US" sz="1800">
                <a:solidFill>
                  <a:schemeClr val="tx1"/>
                </a:solidFill>
              </a:rPr>
              <a:t>.py：定义 </a:t>
            </a:r>
            <a:r>
              <a:rPr lang="en-US" altLang="zh-CN" sz="1800">
                <a:solidFill>
                  <a:schemeClr val="tx1"/>
                </a:solidFill>
              </a:rPr>
              <a:t>MySpider</a:t>
            </a:r>
            <a:r>
              <a:rPr lang="zh-CN" altLang="en-US" sz="1800">
                <a:solidFill>
                  <a:schemeClr val="tx1"/>
                </a:solidFill>
              </a:rPr>
              <a:t> 类</a:t>
            </a:r>
            <a:endParaRPr lang="zh-CN" altLang="en-US" sz="1800">
              <a:solidFill>
                <a:schemeClr val="tx1"/>
              </a:solidFill>
            </a:endParaRPr>
          </a:p>
        </p:txBody>
      </p:sp>
      <p:grpSp>
        <p:nvGrpSpPr>
          <p:cNvPr id="11" name="组合 10"/>
          <p:cNvGrpSpPr/>
          <p:nvPr/>
        </p:nvGrpSpPr>
        <p:grpSpPr>
          <a:xfrm>
            <a:off x="8618855" y="5868670"/>
            <a:ext cx="2523490" cy="690245"/>
            <a:chOff x="7225" y="5827"/>
            <a:chExt cx="4492" cy="1087"/>
          </a:xfrm>
        </p:grpSpPr>
        <p:sp>
          <p:nvSpPr>
            <p:cNvPr id="12" name="矩形 11"/>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12" action="ppaction://hlinkfile"/>
                </a:rPr>
                <a:t>（</a:t>
              </a:r>
              <a:r>
                <a:rPr lang="en-US" altLang="zh-CN" dirty="0">
                  <a:ln>
                    <a:noFill/>
                    <a:prstDash val="sysDot"/>
                  </a:ln>
                  <a:solidFill>
                    <a:schemeClr val="tx1">
                      <a:lumMod val="85000"/>
                      <a:lumOff val="15000"/>
                    </a:schemeClr>
                  </a:solidFill>
                  <a:latin typeface="+mn-ea"/>
                  <a:cs typeface="+mn-ea"/>
                  <a:sym typeface="+mn-ea"/>
                  <a:hlinkClick r:id="rId12" action="ppaction://hlinkfile"/>
                </a:rPr>
                <a:t>4</a:t>
              </a:r>
              <a:r>
                <a:rPr lang="zh-CN" altLang="en-US" dirty="0">
                  <a:ln>
                    <a:noFill/>
                    <a:prstDash val="sysDot"/>
                  </a:ln>
                  <a:solidFill>
                    <a:schemeClr val="tx1">
                      <a:lumMod val="85000"/>
                      <a:lumOff val="15000"/>
                    </a:schemeClr>
                  </a:solidFill>
                  <a:latin typeface="+mn-ea"/>
                  <a:cs typeface="+mn-ea"/>
                  <a:sym typeface="+mn-ea"/>
                  <a:hlinkClick r:id="rId12" action="ppaction://hlinkfile"/>
                </a:rPr>
                <a:t>）</a:t>
              </a:r>
              <a:r>
                <a:rPr lang="en-US" altLang="zh-CN" dirty="0">
                  <a:ln>
                    <a:noFill/>
                    <a:prstDash val="sysDot"/>
                  </a:ln>
                  <a:solidFill>
                    <a:schemeClr val="tx1">
                      <a:lumMod val="85000"/>
                      <a:lumOff val="15000"/>
                    </a:schemeClr>
                  </a:solidFill>
                  <a:latin typeface="+mn-ea"/>
                  <a:cs typeface="+mn-ea"/>
                  <a:sym typeface="+mn-ea"/>
                  <a:hlinkClick r:id="rId12" action="ppaction://hlinkfile"/>
                </a:rPr>
                <a:t>settings.py</a:t>
              </a:r>
              <a:endParaRPr lang="en-US" altLang="zh-CN" dirty="0">
                <a:ln>
                  <a:noFill/>
                  <a:prstDash val="sysDot"/>
                </a:ln>
                <a:solidFill>
                  <a:schemeClr val="tx1">
                    <a:lumMod val="85000"/>
                    <a:lumOff val="15000"/>
                  </a:schemeClr>
                </a:solidFill>
                <a:latin typeface="+mn-ea"/>
                <a:cs typeface="+mn-ea"/>
                <a:sym typeface="+mn-ea"/>
              </a:endParaRPr>
            </a:p>
          </p:txBody>
        </p:sp>
        <p:pic>
          <p:nvPicPr>
            <p:cNvPr id="14" name="图片 13"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942" y="5827"/>
              <a:ext cx="614" cy="614"/>
            </a:xfrm>
            <a:prstGeom prst="rect">
              <a:avLst/>
            </a:prstGeom>
          </p:spPr>
        </p:pic>
      </p:grpSp>
      <p:grpSp>
        <p:nvGrpSpPr>
          <p:cNvPr id="15" name="组合 14"/>
          <p:cNvGrpSpPr/>
          <p:nvPr/>
        </p:nvGrpSpPr>
        <p:grpSpPr>
          <a:xfrm>
            <a:off x="5678170" y="5868670"/>
            <a:ext cx="2513330" cy="690245"/>
            <a:chOff x="7225" y="5827"/>
            <a:chExt cx="4492" cy="1087"/>
          </a:xfrm>
        </p:grpSpPr>
        <p:sp>
          <p:nvSpPr>
            <p:cNvPr id="16" name="矩形 15"/>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15" action="ppaction://hlinkfile"/>
                </a:rPr>
                <a:t>（</a:t>
              </a:r>
              <a:r>
                <a:rPr lang="en-US" altLang="zh-CN" dirty="0">
                  <a:ln>
                    <a:noFill/>
                    <a:prstDash val="sysDot"/>
                  </a:ln>
                  <a:solidFill>
                    <a:schemeClr val="tx1">
                      <a:lumMod val="85000"/>
                      <a:lumOff val="15000"/>
                    </a:schemeClr>
                  </a:solidFill>
                  <a:latin typeface="+mn-ea"/>
                  <a:cs typeface="+mn-ea"/>
                  <a:sym typeface="+mn-ea"/>
                  <a:hlinkClick r:id="rId15" action="ppaction://hlinkfile"/>
                </a:rPr>
                <a:t>3</a:t>
              </a:r>
              <a:r>
                <a:rPr lang="zh-CN" altLang="en-US" dirty="0">
                  <a:ln>
                    <a:noFill/>
                    <a:prstDash val="sysDot"/>
                  </a:ln>
                  <a:solidFill>
                    <a:schemeClr val="tx1">
                      <a:lumMod val="85000"/>
                      <a:lumOff val="15000"/>
                    </a:schemeClr>
                  </a:solidFill>
                  <a:latin typeface="+mn-ea"/>
                  <a:cs typeface="+mn-ea"/>
                  <a:sym typeface="+mn-ea"/>
                  <a:hlinkClick r:id="rId15" action="ppaction://hlinkfile"/>
                </a:rPr>
                <a:t>）</a:t>
              </a:r>
              <a:r>
                <a:rPr lang="en-US" altLang="zh-CN" dirty="0">
                  <a:ln>
                    <a:noFill/>
                    <a:prstDash val="sysDot"/>
                  </a:ln>
                  <a:solidFill>
                    <a:schemeClr val="tx1">
                      <a:lumMod val="85000"/>
                      <a:lumOff val="15000"/>
                    </a:schemeClr>
                  </a:solidFill>
                  <a:latin typeface="+mn-ea"/>
                  <a:cs typeface="+mn-ea"/>
                  <a:sym typeface="+mn-ea"/>
                  <a:hlinkClick r:id="rId15" action="ppaction://hlinkfile"/>
                </a:rPr>
                <a:t>pipelines.py</a:t>
              </a:r>
              <a:endParaRPr lang="en-US" altLang="zh-CN" dirty="0">
                <a:ln>
                  <a:noFill/>
                  <a:prstDash val="sysDot"/>
                </a:ln>
                <a:solidFill>
                  <a:schemeClr val="tx1">
                    <a:lumMod val="85000"/>
                    <a:lumOff val="15000"/>
                  </a:schemeClr>
                </a:solidFill>
                <a:latin typeface="+mn-ea"/>
                <a:cs typeface="+mn-ea"/>
                <a:sym typeface="+mn-ea"/>
              </a:endParaRPr>
            </a:p>
          </p:txBody>
        </p:sp>
        <p:pic>
          <p:nvPicPr>
            <p:cNvPr id="17" name="图片 16"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942" y="5827"/>
              <a:ext cx="614" cy="614"/>
            </a:xfrm>
            <a:prstGeom prst="rect">
              <a:avLst/>
            </a:prstGeom>
          </p:spPr>
        </p:pic>
      </p:grpSp>
      <p:grpSp>
        <p:nvGrpSpPr>
          <p:cNvPr id="18" name="组合 17"/>
          <p:cNvGrpSpPr/>
          <p:nvPr/>
        </p:nvGrpSpPr>
        <p:grpSpPr>
          <a:xfrm>
            <a:off x="2878455" y="5916295"/>
            <a:ext cx="2215515" cy="690245"/>
            <a:chOff x="7225" y="5827"/>
            <a:chExt cx="2888" cy="1087"/>
          </a:xfrm>
        </p:grpSpPr>
        <p:sp>
          <p:nvSpPr>
            <p:cNvPr id="19" name="矩形 18"/>
            <p:cNvSpPr/>
            <p:nvPr/>
          </p:nvSpPr>
          <p:spPr>
            <a:xfrm>
              <a:off x="7225" y="5827"/>
              <a:ext cx="2888"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6" action="ppaction://hlinkfile"/>
                </a:rPr>
                <a:t>MySpider.py</a:t>
              </a:r>
              <a:endParaRPr lang="en-US" altLang="zh-CN" dirty="0">
                <a:ln>
                  <a:noFill/>
                  <a:prstDash val="sysDot"/>
                </a:ln>
                <a:solidFill>
                  <a:schemeClr val="tx1">
                    <a:lumMod val="85000"/>
                    <a:lumOff val="15000"/>
                  </a:schemeClr>
                </a:solidFill>
                <a:latin typeface="+mn-ea"/>
                <a:cs typeface="+mn-ea"/>
                <a:sym typeface="+mn-ea"/>
              </a:endParaRPr>
            </a:p>
          </p:txBody>
        </p:sp>
        <p:pic>
          <p:nvPicPr>
            <p:cNvPr id="23" name="图片 22"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358" y="5827"/>
              <a:ext cx="614" cy="614"/>
            </a:xfrm>
            <a:prstGeom prst="rect">
              <a:avLst/>
            </a:prstGeom>
          </p:spPr>
        </p:pic>
      </p:grpSp>
      <p:grpSp>
        <p:nvGrpSpPr>
          <p:cNvPr id="24" name="组合 23"/>
          <p:cNvGrpSpPr/>
          <p:nvPr/>
        </p:nvGrpSpPr>
        <p:grpSpPr>
          <a:xfrm>
            <a:off x="465455" y="5916295"/>
            <a:ext cx="2035547" cy="690245"/>
            <a:chOff x="7225" y="5827"/>
            <a:chExt cx="2559" cy="1087"/>
          </a:xfrm>
        </p:grpSpPr>
        <p:sp>
          <p:nvSpPr>
            <p:cNvPr id="25" name="矩形 24"/>
            <p:cNvSpPr/>
            <p:nvPr/>
          </p:nvSpPr>
          <p:spPr>
            <a:xfrm>
              <a:off x="7225" y="5827"/>
              <a:ext cx="2559"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7" action="ppaction://hlinkfile"/>
                </a:rPr>
                <a:t>items.py</a:t>
              </a:r>
              <a:endParaRPr lang="en-US" altLang="zh-CN" dirty="0">
                <a:ln>
                  <a:noFill/>
                  <a:prstDash val="sysDot"/>
                </a:ln>
                <a:solidFill>
                  <a:schemeClr val="tx1">
                    <a:lumMod val="85000"/>
                    <a:lumOff val="15000"/>
                  </a:schemeClr>
                </a:solidFill>
                <a:latin typeface="+mn-ea"/>
                <a:cs typeface="+mn-ea"/>
                <a:sym typeface="+mn-ea"/>
              </a:endParaRPr>
            </a:p>
          </p:txBody>
        </p:sp>
        <p:pic>
          <p:nvPicPr>
            <p:cNvPr id="26" name="图片 25"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8845" y="5900"/>
              <a:ext cx="614" cy="614"/>
            </a:xfrm>
            <a:prstGeom prst="rect">
              <a:avLst/>
            </a:prstGeom>
          </p:spPr>
        </p:pic>
      </p:grpSp>
    </p:spTree>
    <p:custDataLst>
      <p:tags r:id="rId18"/>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41630"/>
            <a:ext cx="10972800" cy="609600"/>
          </a:xfrm>
        </p:spPr>
        <p:txBody>
          <a:bodyPr/>
          <a:p>
            <a:r>
              <a:rPr lang="zh-CN" altLang="en-US">
                <a:solidFill>
                  <a:schemeClr val="tx1"/>
                </a:solidFill>
              </a:rPr>
              <a:t>实训操作：</a:t>
            </a:r>
            <a:r>
              <a:rPr lang="en-US" altLang="zh-CN">
                <a:solidFill>
                  <a:schemeClr val="tx1"/>
                </a:solidFill>
              </a:rPr>
              <a:t>(</a:t>
            </a:r>
            <a:r>
              <a:rPr lang="zh-CN" altLang="en-US">
                <a:solidFill>
                  <a:schemeClr val="tx1"/>
                </a:solidFill>
              </a:rPr>
              <a:t>六</a:t>
            </a:r>
            <a:r>
              <a:rPr lang="en-US" altLang="zh-CN">
                <a:solidFill>
                  <a:schemeClr val="tx1"/>
                </a:solidFill>
              </a:rPr>
              <a:t>)</a:t>
            </a:r>
            <a:r>
              <a:rPr lang="zh-CN" altLang="en-US">
                <a:sym typeface="+mn-ea"/>
              </a:rPr>
              <a:t>执行爬虫程序</a:t>
            </a:r>
            <a:endParaRPr lang="en-US" altLang="zh-CN">
              <a:solidFill>
                <a:schemeClr val="tx1"/>
              </a:solidFill>
            </a:endParaRPr>
          </a:p>
        </p:txBody>
      </p:sp>
      <p:sp>
        <p:nvSpPr>
          <p:cNvPr id="4" name="装饰  0"/>
          <p:cNvSpPr>
            <a:spLocks noGrp="1"/>
          </p:cNvSpPr>
          <p:nvPr>
            <p:ph type="body" idx="16392"/>
            <p:custDataLst>
              <p:tags r:id="rId2"/>
            </p:custDataLst>
          </p:nvPr>
        </p:nvSpPr>
        <p:spPr/>
        <p:txBody>
          <a:bodyPr/>
          <a:p>
            <a:r>
              <a:rPr lang="zh-CN" altLang="en-US" sz="3200"/>
              <a:t> </a:t>
            </a:r>
            <a:endParaRPr lang="zh-CN" altLang="en-US" sz="3200"/>
          </a:p>
        </p:txBody>
      </p:sp>
      <p:sp>
        <p:nvSpPr>
          <p:cNvPr id="7" name="文本占位符 6"/>
          <p:cNvSpPr>
            <a:spLocks noGrp="1"/>
          </p:cNvSpPr>
          <p:nvPr>
            <p:ph type="body" idx="16388"/>
            <p:custDataLst>
              <p:tags r:id="rId3"/>
            </p:custDataLst>
          </p:nvPr>
        </p:nvSpPr>
        <p:spPr>
          <a:xfrm>
            <a:off x="1433830" y="2855595"/>
            <a:ext cx="6249670" cy="2200275"/>
          </a:xfrm>
        </p:spPr>
        <p:txBody>
          <a:bodyPr/>
          <a:p>
            <a:r>
              <a:rPr lang="zh-CN" altLang="en-US">
                <a:sym typeface="+mn-ea"/>
              </a:rPr>
              <a:t>编写 run.py 文件并执行</a:t>
            </a:r>
            <a:r>
              <a:rPr lang="en-US" altLang="zh-CN">
                <a:sym typeface="+mn-ea"/>
              </a:rPr>
              <a:t>, </a:t>
            </a:r>
            <a:r>
              <a:rPr lang="zh-CN" altLang="en-US">
                <a:sym typeface="+mn-ea"/>
              </a:rPr>
              <a:t>程序运行后爬取到了图书网站的全部图书数据与</a:t>
            </a:r>
            <a:r>
              <a:rPr lang="zh-CN" altLang="en-US">
                <a:sym typeface="+mn-ea"/>
              </a:rPr>
              <a:t>图片</a:t>
            </a:r>
            <a:endParaRPr lang="zh-CN" altLang="en-US">
              <a:sym typeface="+mn-ea"/>
            </a:endParaRPr>
          </a:p>
        </p:txBody>
      </p:sp>
      <p:sp>
        <p:nvSpPr>
          <p:cNvPr id="14"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3" name="组合 2"/>
          <p:cNvGrpSpPr/>
          <p:nvPr/>
        </p:nvGrpSpPr>
        <p:grpSpPr>
          <a:xfrm>
            <a:off x="3522345" y="4152900"/>
            <a:ext cx="3573145" cy="690245"/>
            <a:chOff x="7225" y="5827"/>
            <a:chExt cx="4492" cy="1087"/>
          </a:xfrm>
        </p:grpSpPr>
        <p:sp>
          <p:nvSpPr>
            <p:cNvPr id="5" name="矩形 4"/>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4" action="ppaction://hlinkfile"/>
                </a:rPr>
                <a:t>（六）执行脚本</a:t>
              </a:r>
              <a:r>
                <a:rPr lang="en-US" altLang="zh-CN" dirty="0">
                  <a:ln>
                    <a:noFill/>
                    <a:prstDash val="sysDot"/>
                  </a:ln>
                  <a:solidFill>
                    <a:schemeClr val="tx1">
                      <a:lumMod val="85000"/>
                      <a:lumOff val="15000"/>
                    </a:schemeClr>
                  </a:solidFill>
                  <a:latin typeface="+mn-ea"/>
                  <a:cs typeface="+mn-ea"/>
                  <a:sym typeface="+mn-ea"/>
                  <a:hlinkClick r:id="rId4" action="ppaction://hlinkfile"/>
                </a:rPr>
                <a:t> run.py</a:t>
              </a:r>
              <a:endParaRPr lang="en-US" altLang="zh-CN" dirty="0">
                <a:ln>
                  <a:noFill/>
                  <a:prstDash val="sysDot"/>
                </a:ln>
                <a:solidFill>
                  <a:schemeClr val="tx1">
                    <a:lumMod val="85000"/>
                    <a:lumOff val="15000"/>
                  </a:schemeClr>
                </a:solidFill>
                <a:latin typeface="+mn-ea"/>
                <a:cs typeface="+mn-ea"/>
                <a:sym typeface="+mn-ea"/>
              </a:endParaRPr>
            </a:p>
          </p:txBody>
        </p:sp>
        <p:pic>
          <p:nvPicPr>
            <p:cNvPr id="9" name="图片 8"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42" y="5827"/>
              <a:ext cx="614" cy="614"/>
            </a:xfrm>
            <a:prstGeom prst="rect">
              <a:avLst/>
            </a:prstGeom>
          </p:spPr>
        </p:pic>
      </p:grpSp>
    </p:spTree>
    <p:custDataLst>
      <p:tags r:id="rId7"/>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05</a:t>
            </a:r>
            <a:endParaRPr lang="zh-CN" altLang="en-US">
              <a:solidFill>
                <a:schemeClr val="accent1"/>
              </a:solidFill>
            </a:endParaRPr>
          </a:p>
        </p:txBody>
      </p:sp>
      <p:sp>
        <p:nvSpPr>
          <p:cNvPr id="5" name="装饰  8"/>
          <p:cNvSpPr>
            <a:spLocks noGrp="1"/>
          </p:cNvSpPr>
          <p:nvPr>
            <p:ph type="body" idx="16393"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p>
            <a:r>
              <a:rPr lang="zh-CN" altLang="en-US">
                <a:solidFill>
                  <a:schemeClr val="tx1"/>
                </a:solidFill>
              </a:rPr>
              <a:t>实训：爬取图书网站数据</a:t>
            </a:r>
            <a:endParaRPr lang="zh-CN" altLang="en-US">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06</a:t>
            </a:r>
            <a:endParaRPr lang="zh-CN" altLang="en-US">
              <a:solidFill>
                <a:schemeClr val="accent1"/>
              </a:solidFill>
            </a:endParaRPr>
          </a:p>
        </p:txBody>
      </p:sp>
      <p:sp>
        <p:nvSpPr>
          <p:cNvPr id="8" name="装饰  1"/>
          <p:cNvSpPr>
            <a:spLocks noGrp="1"/>
          </p:cNvSpPr>
          <p:nvPr>
            <p:ph type="body" idx="16394"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p>
            <a:r>
              <a:rPr lang="zh-CN" altLang="en-US">
                <a:solidFill>
                  <a:schemeClr val="tx1"/>
                </a:solidFill>
              </a:rPr>
              <a:t>思考与练习</a:t>
            </a:r>
            <a:endParaRPr lang="zh-CN" altLang="en-US">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07</a:t>
            </a:r>
            <a:endParaRPr lang="zh-CN" altLang="en-US">
              <a:solidFill>
                <a:schemeClr val="accent1"/>
              </a:solidFill>
            </a:endParaRPr>
          </a:p>
        </p:txBody>
      </p:sp>
      <p:sp>
        <p:nvSpPr>
          <p:cNvPr id="11" name="装饰  4"/>
          <p:cNvSpPr>
            <a:spLocks noGrp="1"/>
          </p:cNvSpPr>
          <p:nvPr>
            <p:ph type="body" idx="16395"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a:solidFill>
                  <a:schemeClr val="tx1"/>
                </a:solidFill>
              </a:rPr>
              <a:t>项目评价</a:t>
            </a:r>
            <a:endParaRPr lang="zh-CN" altLang="en-US">
              <a:solidFill>
                <a:schemeClr val="tx1"/>
              </a:solidFill>
            </a:endParaRPr>
          </a:p>
        </p:txBody>
      </p:sp>
      <p:sp>
        <p:nvSpPr>
          <p:cNvPr id="30" name="文本框 29"/>
          <p:cNvSpPr txBox="1"/>
          <p:nvPr/>
        </p:nvSpPr>
        <p:spPr>
          <a:xfrm>
            <a:off x="3365292" y="31895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olidFill>
                  <a:schemeClr val="tx1"/>
                </a:solidFill>
              </a:rPr>
              <a:t>思考与练习</a:t>
            </a:r>
            <a:endParaRPr lang="zh-CN" altLang="en-US">
              <a:solidFill>
                <a:schemeClr val="tx1"/>
              </a:solidFill>
            </a:endParaRPr>
          </a:p>
        </p:txBody>
      </p:sp>
      <p:pic>
        <p:nvPicPr>
          <p:cNvPr id="17" name="内容占位符 16" descr="41b22f9e-7bce-11f0-b967-4255ff607ee8"/>
          <p:cNvPicPr>
            <a:picLocks noChangeAspect="1"/>
          </p:cNvPicPr>
          <p:nvPr>
            <p:ph idx="16390"/>
            <p:custDataLst>
              <p:tags r:id="rId2"/>
            </p:custDataLst>
          </p:nvPr>
        </p:nvPicPr>
        <p:blipFill>
          <a:blip r:embed="rId3"/>
          <a:srcRect t="7421" b="7421"/>
          <a:stretch>
            <a:fillRect/>
          </a:stretch>
        </p:blipFill>
        <p:spPr>
          <a:xfrm>
            <a:off x="609600" y="609600"/>
            <a:ext cx="10972800" cy="2692400"/>
          </a:xfrm>
          <a:custGeom>
            <a:avLst/>
            <a:gdLst>
              <a:gd name="connisteX0" fmla="*/ 0 w 10972800"/>
              <a:gd name="connsiteY0" fmla="*/ 203200 h 2692400"/>
              <a:gd name="connisteX1" fmla="*/ 203200 w 10972800"/>
              <a:gd name="connsiteY1" fmla="*/ 0 h 2692400"/>
              <a:gd name="connisteX2" fmla="*/ 10769600 w 10972800"/>
              <a:gd name="connsiteY2" fmla="*/ 0 h 2692400"/>
              <a:gd name="connisteX3" fmla="*/ 10972800 w 10972800"/>
              <a:gd name="connsiteY3" fmla="*/ 203200 h 2692400"/>
              <a:gd name="connisteX4" fmla="*/ 10972800 w 10972800"/>
              <a:gd name="connsiteY4" fmla="*/ 2489200 h 2692400"/>
              <a:gd name="connisteX5" fmla="*/ 10769600 w 10972800"/>
              <a:gd name="connsiteY5" fmla="*/ 2692400 h 2692400"/>
              <a:gd name="connisteX6" fmla="*/ 203200 w 10972800"/>
              <a:gd name="connsiteY6" fmla="*/ 2692400 h 2692400"/>
              <a:gd name="connisteX7" fmla="*/ 0 w 10972800"/>
              <a:gd name="connsiteY7" fmla="*/ 2489200 h 2692400"/>
              <a:gd name="connisteX8" fmla="*/ 0 w 10972800"/>
              <a:gd name="connsiteY8" fmla="*/ 203200 h 2692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92400">
                <a:moveTo>
                  <a:pt x="0" y="203200"/>
                </a:moveTo>
                <a:cubicBezTo>
                  <a:pt x="0" y="90976"/>
                  <a:pt x="90976" y="0"/>
                  <a:pt x="203200" y="0"/>
                </a:cubicBezTo>
                <a:lnTo>
                  <a:pt x="10769600" y="0"/>
                </a:lnTo>
                <a:cubicBezTo>
                  <a:pt x="10881824" y="0"/>
                  <a:pt x="10972800" y="90976"/>
                  <a:pt x="10972800" y="203200"/>
                </a:cubicBezTo>
                <a:lnTo>
                  <a:pt x="10972800" y="2489200"/>
                </a:lnTo>
                <a:cubicBezTo>
                  <a:pt x="10972800" y="2601424"/>
                  <a:pt x="10881824" y="2692400"/>
                  <a:pt x="10769600" y="2692400"/>
                </a:cubicBezTo>
                <a:lnTo>
                  <a:pt x="203200" y="2692400"/>
                </a:lnTo>
                <a:cubicBezTo>
                  <a:pt x="90976" y="2692400"/>
                  <a:pt x="0" y="2601424"/>
                  <a:pt x="0" y="2489200"/>
                </a:cubicBezTo>
                <a:lnTo>
                  <a:pt x="0" y="203200"/>
                </a:lnTo>
                <a:close/>
              </a:path>
            </a:pathLst>
          </a:custGeom>
        </p:spPr>
      </p:pic>
      <p:sp>
        <p:nvSpPr>
          <p:cNvPr id="4" name="装饰  0"/>
          <p:cNvSpPr>
            <a:spLocks noGrp="1"/>
          </p:cNvSpPr>
          <p:nvPr>
            <p:ph type="body" idx="16391"/>
            <p:custDataLst>
              <p:tags r:id="rId4"/>
            </p:custDataLst>
          </p:nvPr>
        </p:nvSpPr>
        <p:spPr>
          <a:xfrm>
            <a:off x="609600" y="4933950"/>
            <a:ext cx="50800" cy="914400"/>
          </a:xfrm>
        </p:spPr>
        <p:txBody>
          <a:bodyPr/>
          <a:p>
            <a:r>
              <a:rPr lang="zh-CN" altLang="en-US" sz="3200"/>
              <a:t> </a:t>
            </a:r>
            <a:endParaRPr lang="zh-CN" altLang="en-US" sz="3200"/>
          </a:p>
        </p:txBody>
      </p:sp>
      <p:sp>
        <p:nvSpPr>
          <p:cNvPr id="5" name="文本占位符 4"/>
          <p:cNvSpPr>
            <a:spLocks noGrp="1"/>
          </p:cNvSpPr>
          <p:nvPr>
            <p:ph type="body" idx="16386"/>
            <p:custDataLst>
              <p:tags r:id="rId5"/>
            </p:custDataLst>
          </p:nvPr>
        </p:nvSpPr>
        <p:spPr>
          <a:xfrm>
            <a:off x="655320" y="4585970"/>
            <a:ext cx="2240280" cy="1262380"/>
          </a:xfrm>
        </p:spPr>
        <p:txBody>
          <a:bodyPr>
            <a:noAutofit/>
          </a:bodyPr>
          <a:p>
            <a:r>
              <a:rPr lang="zh-CN" altLang="en-US">
                <a:solidFill>
                  <a:schemeClr val="tx1"/>
                </a:solidFill>
              </a:rPr>
              <a:t>选择题：考查 startproject 命令、启动命令、各文件功能等知识点</a:t>
            </a:r>
            <a:endParaRPr lang="zh-CN" altLang="en-US">
              <a:solidFill>
                <a:schemeClr val="tx1"/>
              </a:solidFill>
            </a:endParaRPr>
          </a:p>
        </p:txBody>
      </p:sp>
      <p:sp>
        <p:nvSpPr>
          <p:cNvPr id="6" name="装饰  2"/>
          <p:cNvSpPr>
            <a:spLocks noGrp="1"/>
          </p:cNvSpPr>
          <p:nvPr>
            <p:ph type="body" idx="16392"/>
            <p:custDataLst>
              <p:tags r:id="rId6"/>
            </p:custDataLst>
          </p:nvPr>
        </p:nvSpPr>
        <p:spPr>
          <a:xfrm>
            <a:off x="3505200" y="4933950"/>
            <a:ext cx="50800" cy="914400"/>
          </a:xfrm>
        </p:spPr>
        <p:txBody>
          <a:bodyPr/>
          <a:p>
            <a:r>
              <a:rPr lang="zh-CN" altLang="en-US" sz="3200"/>
              <a:t> </a:t>
            </a:r>
            <a:endParaRPr lang="zh-CN" altLang="en-US" sz="3200"/>
          </a:p>
        </p:txBody>
      </p:sp>
      <p:sp>
        <p:nvSpPr>
          <p:cNvPr id="7" name="文本占位符 6"/>
          <p:cNvSpPr>
            <a:spLocks noGrp="1"/>
          </p:cNvSpPr>
          <p:nvPr>
            <p:ph type="body" idx="16387"/>
            <p:custDataLst>
              <p:tags r:id="rId7"/>
            </p:custDataLst>
          </p:nvPr>
        </p:nvSpPr>
        <p:spPr>
          <a:xfrm>
            <a:off x="3608705" y="4653915"/>
            <a:ext cx="2182495" cy="1194435"/>
          </a:xfrm>
        </p:spPr>
        <p:txBody>
          <a:bodyPr>
            <a:normAutofit lnSpcReduction="20000"/>
          </a:bodyPr>
          <a:p>
            <a:r>
              <a:rPr lang="zh-CN" altLang="en-US">
                <a:solidFill>
                  <a:schemeClr val="tx1"/>
                </a:solidFill>
              </a:rPr>
              <a:t>填空题：涉及命令行使用、genspider 命令、Scrapy 工作流程等内容</a:t>
            </a:r>
            <a:endParaRPr lang="zh-CN" altLang="en-US">
              <a:solidFill>
                <a:schemeClr val="tx1"/>
              </a:solidFill>
            </a:endParaRPr>
          </a:p>
        </p:txBody>
      </p:sp>
      <p:sp>
        <p:nvSpPr>
          <p:cNvPr id="8" name="装饰  4"/>
          <p:cNvSpPr>
            <a:spLocks noGrp="1"/>
          </p:cNvSpPr>
          <p:nvPr>
            <p:ph type="body" idx="16393"/>
            <p:custDataLst>
              <p:tags r:id="rId8"/>
            </p:custDataLst>
          </p:nvPr>
        </p:nvSpPr>
        <p:spPr>
          <a:xfrm>
            <a:off x="6400800" y="4933950"/>
            <a:ext cx="50800" cy="914400"/>
          </a:xfrm>
        </p:spPr>
        <p:txBody>
          <a:bodyPr/>
          <a:p>
            <a:r>
              <a:rPr lang="zh-CN" altLang="en-US" sz="3200"/>
              <a:t> </a:t>
            </a:r>
            <a:endParaRPr lang="zh-CN" altLang="en-US" sz="3200"/>
          </a:p>
        </p:txBody>
      </p:sp>
      <p:sp>
        <p:nvSpPr>
          <p:cNvPr id="9" name="文本占位符 8"/>
          <p:cNvSpPr>
            <a:spLocks noGrp="1"/>
          </p:cNvSpPr>
          <p:nvPr>
            <p:ph type="body" idx="16388"/>
            <p:custDataLst>
              <p:tags r:id="rId9"/>
            </p:custDataLst>
          </p:nvPr>
        </p:nvSpPr>
        <p:spPr>
          <a:xfrm>
            <a:off x="6553200" y="4653915"/>
            <a:ext cx="2133600" cy="1194435"/>
          </a:xfrm>
        </p:spPr>
        <p:txBody>
          <a:bodyPr/>
          <a:p>
            <a:r>
              <a:rPr lang="zh-CN" altLang="en-US">
                <a:solidFill>
                  <a:schemeClr val="tx1"/>
                </a:solidFill>
              </a:rPr>
              <a:t>简答题：Scrapy 项目组成、Response 类各属性作用</a:t>
            </a:r>
            <a:endParaRPr lang="zh-CN" altLang="en-US">
              <a:solidFill>
                <a:schemeClr val="tx1"/>
              </a:solidFill>
            </a:endParaRPr>
          </a:p>
        </p:txBody>
      </p:sp>
      <p:sp>
        <p:nvSpPr>
          <p:cNvPr id="10" name="装饰  6"/>
          <p:cNvSpPr>
            <a:spLocks noGrp="1"/>
          </p:cNvSpPr>
          <p:nvPr>
            <p:ph type="body" idx="16394"/>
            <p:custDataLst>
              <p:tags r:id="rId10"/>
            </p:custDataLst>
          </p:nvPr>
        </p:nvSpPr>
        <p:spPr>
          <a:xfrm>
            <a:off x="9296400" y="4933950"/>
            <a:ext cx="50800" cy="914400"/>
          </a:xfrm>
        </p:spPr>
        <p:txBody>
          <a:bodyPr/>
          <a:p>
            <a:r>
              <a:rPr lang="zh-CN" altLang="en-US" sz="3200"/>
              <a:t> </a:t>
            </a:r>
            <a:endParaRPr lang="zh-CN" altLang="en-US" sz="3200"/>
          </a:p>
        </p:txBody>
      </p:sp>
      <p:sp>
        <p:nvSpPr>
          <p:cNvPr id="11" name="文本占位符 10"/>
          <p:cNvSpPr>
            <a:spLocks noGrp="1"/>
          </p:cNvSpPr>
          <p:nvPr>
            <p:ph type="body" idx="16389"/>
            <p:custDataLst>
              <p:tags r:id="rId11"/>
            </p:custDataLst>
          </p:nvPr>
        </p:nvSpPr>
        <p:spPr>
          <a:xfrm>
            <a:off x="9347200" y="4653915"/>
            <a:ext cx="2235200" cy="1194435"/>
          </a:xfrm>
        </p:spPr>
        <p:txBody>
          <a:bodyPr/>
          <a:p>
            <a:r>
              <a:rPr lang="zh-CN" altLang="en-US">
                <a:solidFill>
                  <a:schemeClr val="tx1"/>
                </a:solidFill>
              </a:rPr>
              <a:t>操作题：从豆瓣电影 Top250 中使用 xpath 提取电影名称并输出</a:t>
            </a:r>
            <a:endParaRPr lang="zh-CN" altLang="en-US">
              <a:solidFill>
                <a:schemeClr val="tx1"/>
              </a:solidFill>
            </a:endParaRPr>
          </a:p>
        </p:txBody>
      </p:sp>
      <p:sp>
        <p:nvSpPr>
          <p:cNvPr id="12"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12"/>
    </p:custDataLst>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76225"/>
            <a:ext cx="10972800" cy="609600"/>
          </a:xfrm>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思考与练习（</a:t>
            </a:r>
            <a:r>
              <a:rPr lang="zh-CN" altLang="en-US" b="1">
                <a:solidFill>
                  <a:schemeClr val="accent1"/>
                </a:solidFill>
                <a:latin typeface="+mj-ea"/>
                <a:cs typeface="+mj-ea"/>
                <a:sym typeface="+mn-ea"/>
              </a:rPr>
              <a:t>一、选择题）</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149225" y="1224915"/>
            <a:ext cx="5760720" cy="4961255"/>
          </a:xfrm>
          <a:ln w="12700" cmpd="sng">
            <a:solidFill>
              <a:schemeClr val="accent1">
                <a:shade val="50000"/>
              </a:schemeClr>
            </a:solidFill>
            <a:prstDash val="solid"/>
          </a:ln>
        </p:spPr>
        <p:txBody>
          <a:bodyPr/>
          <a:p>
            <a:pPr marL="0" indent="0">
              <a:buNone/>
            </a:pPr>
            <a:r>
              <a:rPr lang="en-US" altLang="zh-CN" sz="1400" b="0">
                <a:effectLst/>
                <a:ea typeface="+mn-lt"/>
                <a:cs typeface="+mn-lt"/>
              </a:rPr>
              <a:t>1. </a:t>
            </a:r>
            <a:r>
              <a:rPr lang="zh-CN" altLang="en-US" sz="1400" b="0">
                <a:effectLst/>
                <a:ea typeface="+mn-lt"/>
                <a:cs typeface="+mn-lt"/>
              </a:rPr>
              <a:t>关于</a:t>
            </a:r>
            <a:r>
              <a:rPr lang="en-US" altLang="zh-CN" sz="1400" b="0">
                <a:effectLst/>
                <a:ea typeface="+mn-lt"/>
                <a:cs typeface="+mn-lt"/>
              </a:rPr>
              <a:t> startproject </a:t>
            </a:r>
            <a:r>
              <a:rPr lang="zh-CN" altLang="en-US" sz="1400" b="0">
                <a:effectLst/>
                <a:ea typeface="+mn-lt"/>
                <a:cs typeface="+mn-lt"/>
              </a:rPr>
              <a:t>命令</a:t>
            </a:r>
            <a:r>
              <a:rPr lang="en-US" altLang="zh-CN" sz="1400" b="0">
                <a:effectLst/>
                <a:ea typeface="+mn-lt"/>
                <a:cs typeface="+mn-lt"/>
              </a:rPr>
              <a:t> </a:t>
            </a:r>
            <a:r>
              <a:rPr lang="zh-CN" altLang="en-US" sz="1400" b="0">
                <a:effectLst/>
                <a:ea typeface="+mn-lt"/>
                <a:cs typeface="+mn-lt"/>
              </a:rPr>
              <a:t>，说法错误的是（</a:t>
            </a:r>
            <a:r>
              <a:rPr lang="en-US" altLang="zh-CN" sz="1400" b="0">
                <a:effectLst/>
                <a:ea typeface="+mn-lt"/>
                <a:cs typeface="+mn-lt"/>
              </a:rPr>
              <a:t>    </a:t>
            </a:r>
            <a:r>
              <a:rPr lang="zh-CN" altLang="en-US" sz="1400" b="0">
                <a:effectLst/>
                <a:ea typeface="+mn-lt"/>
                <a:cs typeface="+mn-lt"/>
              </a:rPr>
              <a:t>）。</a:t>
            </a:r>
            <a:endParaRPr lang="zh-CN" altLang="en-US" sz="1400" b="0">
              <a:effectLst/>
              <a:ea typeface="+mn-lt"/>
              <a:cs typeface="+mn-lt"/>
            </a:endParaRPr>
          </a:p>
          <a:p>
            <a:pPr marL="0" indent="0">
              <a:buNone/>
            </a:pPr>
            <a:r>
              <a:rPr lang="en-US" altLang="zh-CN" sz="1400" b="0">
                <a:effectLst/>
                <a:ea typeface="+mn-lt"/>
                <a:cs typeface="+mn-lt"/>
              </a:rPr>
              <a:t>A. startproject </a:t>
            </a:r>
            <a:r>
              <a:rPr lang="zh-CN" altLang="en-US" sz="1400" b="0">
                <a:effectLst/>
                <a:ea typeface="+mn-lt"/>
                <a:cs typeface="+mn-lt"/>
              </a:rPr>
              <a:t>命令是创建爬虫过程的命令</a:t>
            </a:r>
            <a:r>
              <a:rPr lang="en-US" altLang="zh-CN" sz="1400" b="0">
                <a:effectLst/>
                <a:ea typeface="+mn-lt"/>
                <a:cs typeface="+mn-lt"/>
              </a:rPr>
              <a:t> </a:t>
            </a:r>
            <a:r>
              <a:rPr lang="zh-CN" altLang="en-US" sz="1400" b="0">
                <a:effectLst/>
                <a:ea typeface="+mn-lt"/>
                <a:cs typeface="+mn-lt"/>
              </a:rPr>
              <a:t>，该命令后面是新创建的项目名称</a:t>
            </a:r>
            <a:endParaRPr lang="zh-CN" altLang="en-US" sz="1400" b="0">
              <a:effectLst/>
              <a:ea typeface="+mn-lt"/>
              <a:cs typeface="+mn-lt"/>
            </a:endParaRPr>
          </a:p>
          <a:p>
            <a:pPr marL="0" indent="0">
              <a:buNone/>
            </a:pPr>
            <a:r>
              <a:rPr lang="en-US" altLang="zh-CN" sz="1400" b="0">
                <a:effectLst/>
                <a:ea typeface="+mn-lt"/>
                <a:cs typeface="+mn-lt"/>
              </a:rPr>
              <a:t>B. startproject </a:t>
            </a:r>
            <a:r>
              <a:rPr lang="zh-CN" altLang="en-US" sz="1400" b="0">
                <a:effectLst/>
                <a:ea typeface="+mn-lt"/>
                <a:cs typeface="+mn-lt"/>
              </a:rPr>
              <a:t>命令后面是新创建的项目名称</a:t>
            </a:r>
            <a:endParaRPr lang="zh-CN" altLang="en-US" sz="1400" b="0">
              <a:effectLst/>
              <a:ea typeface="+mn-lt"/>
              <a:cs typeface="+mn-lt"/>
            </a:endParaRPr>
          </a:p>
          <a:p>
            <a:pPr marL="0" indent="0">
              <a:buNone/>
            </a:pPr>
            <a:r>
              <a:rPr lang="en-US" altLang="zh-CN" sz="1400" b="0">
                <a:effectLst/>
                <a:ea typeface="+mn-lt"/>
                <a:cs typeface="+mn-lt"/>
              </a:rPr>
              <a:t>C. </a:t>
            </a:r>
            <a:r>
              <a:rPr lang="zh-CN" altLang="en-US" sz="1400" b="0">
                <a:effectLst/>
                <a:ea typeface="+mn-lt"/>
                <a:cs typeface="+mn-lt"/>
              </a:rPr>
              <a:t>命令执行成功后</a:t>
            </a:r>
            <a:r>
              <a:rPr lang="en-US" altLang="zh-CN" sz="1400" b="0">
                <a:effectLst/>
                <a:ea typeface="+mn-lt"/>
                <a:cs typeface="+mn-lt"/>
              </a:rPr>
              <a:t> </a:t>
            </a:r>
            <a:r>
              <a:rPr lang="zh-CN" altLang="en-US" sz="1400" b="0">
                <a:effectLst/>
                <a:ea typeface="+mn-lt"/>
                <a:cs typeface="+mn-lt"/>
              </a:rPr>
              <a:t>，会在当前文件夹下创建一个同名的项目代码文件夹</a:t>
            </a:r>
            <a:endParaRPr lang="zh-CN" altLang="en-US" sz="1400" b="0">
              <a:effectLst/>
              <a:ea typeface="+mn-lt"/>
              <a:cs typeface="+mn-lt"/>
            </a:endParaRPr>
          </a:p>
          <a:p>
            <a:pPr marL="0" indent="0">
              <a:buNone/>
            </a:pPr>
            <a:r>
              <a:rPr lang="en-US" altLang="zh-CN" sz="1400" b="0">
                <a:effectLst/>
                <a:ea typeface="+mn-lt"/>
                <a:cs typeface="+mn-lt"/>
              </a:rPr>
              <a:t>D. </a:t>
            </a:r>
            <a:r>
              <a:rPr lang="zh-CN" altLang="en-US" sz="1400" b="0">
                <a:effectLst/>
                <a:ea typeface="+mn-lt"/>
                <a:cs typeface="+mn-lt"/>
              </a:rPr>
              <a:t>爬虫文件需要用</a:t>
            </a:r>
            <a:r>
              <a:rPr lang="en-US" altLang="zh-CN" sz="1400" b="0">
                <a:effectLst/>
                <a:ea typeface="+mn-lt"/>
                <a:cs typeface="+mn-lt"/>
              </a:rPr>
              <a:t> startproject </a:t>
            </a:r>
            <a:r>
              <a:rPr lang="zh-CN" altLang="en-US" sz="1400" b="0">
                <a:effectLst/>
                <a:ea typeface="+mn-lt"/>
                <a:cs typeface="+mn-lt"/>
              </a:rPr>
              <a:t>命令来创建</a:t>
            </a:r>
            <a:endParaRPr lang="zh-CN" altLang="en-US" sz="1400" b="0">
              <a:effectLst/>
              <a:ea typeface="+mn-lt"/>
              <a:cs typeface="+mn-lt"/>
            </a:endParaRPr>
          </a:p>
          <a:p>
            <a:pPr marL="0" indent="0">
              <a:buNone/>
            </a:pPr>
            <a:r>
              <a:rPr lang="en-US" altLang="zh-CN" sz="1400" b="0">
                <a:effectLst/>
                <a:ea typeface="+mn-lt"/>
                <a:cs typeface="+mn-lt"/>
              </a:rPr>
              <a:t>2. </a:t>
            </a:r>
            <a:r>
              <a:rPr lang="zh-CN" altLang="en-US" sz="1400" b="0">
                <a:effectLst/>
                <a:ea typeface="+mn-lt"/>
                <a:cs typeface="+mn-lt"/>
              </a:rPr>
              <a:t>爬虫项目创建成功后</a:t>
            </a:r>
            <a:r>
              <a:rPr lang="en-US" altLang="zh-CN" sz="1400" b="0">
                <a:effectLst/>
                <a:ea typeface="+mn-lt"/>
                <a:cs typeface="+mn-lt"/>
              </a:rPr>
              <a:t> </a:t>
            </a:r>
            <a:r>
              <a:rPr lang="zh-CN" altLang="en-US" sz="1400" b="0">
                <a:effectLst/>
                <a:ea typeface="+mn-lt"/>
                <a:cs typeface="+mn-lt"/>
              </a:rPr>
              <a:t>，可以使用命令来启动该爬虫项目</a:t>
            </a:r>
            <a:r>
              <a:rPr lang="en-US" altLang="zh-CN" sz="1400" b="0">
                <a:effectLst/>
                <a:ea typeface="+mn-lt"/>
                <a:cs typeface="+mn-lt"/>
              </a:rPr>
              <a:t> </a:t>
            </a:r>
            <a:r>
              <a:rPr lang="zh-CN" altLang="en-US" sz="1400" b="0">
                <a:effectLst/>
                <a:ea typeface="+mn-lt"/>
                <a:cs typeface="+mn-lt"/>
              </a:rPr>
              <a:t>，启动方法是在爬虫工程</a:t>
            </a:r>
            <a:r>
              <a:rPr lang="en-US" altLang="zh-CN" sz="1400" b="0">
                <a:effectLst/>
                <a:ea typeface="+mn-lt"/>
                <a:cs typeface="+mn-lt"/>
              </a:rPr>
              <a:t> </a:t>
            </a:r>
            <a:r>
              <a:rPr lang="zh-CN" altLang="en-US" sz="1400" b="0">
                <a:effectLst/>
                <a:ea typeface="+mn-lt"/>
                <a:cs typeface="+mn-lt"/>
              </a:rPr>
              <a:t>的根目录下执行（</a:t>
            </a:r>
            <a:r>
              <a:rPr lang="en-US" altLang="zh-CN" sz="1400" b="0">
                <a:effectLst/>
                <a:ea typeface="+mn-lt"/>
                <a:cs typeface="+mn-lt"/>
              </a:rPr>
              <a:t>    </a:t>
            </a:r>
            <a:r>
              <a:rPr lang="zh-CN" altLang="en-US" sz="1400" b="0">
                <a:effectLst/>
                <a:ea typeface="+mn-lt"/>
                <a:cs typeface="+mn-lt"/>
              </a:rPr>
              <a:t>）命令。</a:t>
            </a:r>
            <a:endParaRPr lang="zh-CN" altLang="en-US" sz="1400" b="0">
              <a:effectLst/>
              <a:ea typeface="+mn-lt"/>
              <a:cs typeface="+mn-lt"/>
            </a:endParaRPr>
          </a:p>
          <a:p>
            <a:pPr marL="0" indent="0">
              <a:buNone/>
            </a:pPr>
            <a:r>
              <a:rPr lang="en-US" altLang="zh-CN" sz="1400" b="0">
                <a:effectLst/>
                <a:ea typeface="+mn-lt"/>
                <a:cs typeface="+mn-lt"/>
              </a:rPr>
              <a:t>A. startproject                                             B. scrapy crawl </a:t>
            </a:r>
            <a:r>
              <a:rPr lang="zh-CN" altLang="en-US" sz="1400" b="0">
                <a:effectLst/>
                <a:ea typeface="+mn-lt"/>
                <a:cs typeface="+mn-lt"/>
              </a:rPr>
              <a:t>爬虫名</a:t>
            </a:r>
            <a:endParaRPr lang="zh-CN" altLang="en-US" sz="1400" b="0">
              <a:effectLst/>
              <a:ea typeface="+mn-lt"/>
              <a:cs typeface="+mn-lt"/>
            </a:endParaRPr>
          </a:p>
          <a:p>
            <a:pPr marL="0" indent="0">
              <a:buNone/>
            </a:pPr>
            <a:endParaRPr lang="en-US" altLang="zh-CN" sz="1400" b="0">
              <a:effectLst/>
              <a:ea typeface="+mn-lt"/>
              <a:cs typeface="+mn-lt"/>
            </a:endParaRPr>
          </a:p>
          <a:p>
            <a:pPr marL="0" indent="0">
              <a:buNone/>
            </a:pPr>
            <a:r>
              <a:rPr lang="en-US" altLang="zh-CN" sz="1400" b="0">
                <a:effectLst/>
                <a:ea typeface="+mn-lt"/>
                <a:cs typeface="+mn-lt"/>
              </a:rPr>
              <a:t>C. genspider                                            D. crawl</a:t>
            </a:r>
            <a:endParaRPr lang="en-US" altLang="zh-CN" sz="1400" b="0">
              <a:effectLst/>
              <a:ea typeface="+mn-lt"/>
              <a:cs typeface="+mn-lt"/>
            </a:endParaRPr>
          </a:p>
          <a:p>
            <a:pPr marL="0" indent="0">
              <a:buNone/>
            </a:pPr>
            <a:r>
              <a:rPr lang="en-US" altLang="zh-CN" sz="1400" b="0">
                <a:effectLst/>
                <a:ea typeface="+mn-lt"/>
                <a:cs typeface="+mn-lt"/>
              </a:rPr>
              <a:t>3.</a:t>
            </a:r>
            <a:r>
              <a:rPr lang="zh-CN" altLang="en-US" sz="1400" b="0">
                <a:effectLst/>
                <a:ea typeface="+mn-lt"/>
                <a:cs typeface="+mn-lt"/>
              </a:rPr>
              <a:t>（</a:t>
            </a:r>
            <a:r>
              <a:rPr lang="en-US" altLang="zh-CN" sz="1400" b="0">
                <a:effectLst/>
                <a:ea typeface="+mn-lt"/>
                <a:cs typeface="+mn-lt"/>
              </a:rPr>
              <a:t>    </a:t>
            </a:r>
            <a:r>
              <a:rPr lang="zh-CN" altLang="en-US" sz="1400" b="0">
                <a:effectLst/>
                <a:ea typeface="+mn-lt"/>
                <a:cs typeface="+mn-lt"/>
              </a:rPr>
              <a:t>）文件是</a:t>
            </a:r>
            <a:r>
              <a:rPr lang="en-US" altLang="zh-CN" sz="1400" b="0">
                <a:effectLst/>
                <a:ea typeface="+mn-lt"/>
                <a:cs typeface="+mn-lt"/>
              </a:rPr>
              <a:t> Scrapy </a:t>
            </a:r>
            <a:r>
              <a:rPr lang="zh-CN" altLang="en-US" sz="1400" b="0">
                <a:effectLst/>
                <a:ea typeface="+mn-lt"/>
                <a:cs typeface="+mn-lt"/>
              </a:rPr>
              <a:t>框架中的数据处理模块。</a:t>
            </a:r>
            <a:endParaRPr lang="zh-CN" altLang="en-US" sz="1400" b="0">
              <a:effectLst/>
              <a:ea typeface="+mn-lt"/>
              <a:cs typeface="+mn-lt"/>
            </a:endParaRPr>
          </a:p>
          <a:p>
            <a:pPr marL="0" indent="0">
              <a:buNone/>
            </a:pPr>
            <a:r>
              <a:rPr lang="en-US" altLang="zh-CN" sz="1400" b="0">
                <a:effectLst/>
                <a:ea typeface="+mn-lt"/>
                <a:cs typeface="+mn-lt"/>
              </a:rPr>
              <a:t>A. scrapy.cfg </a:t>
            </a:r>
            <a:r>
              <a:rPr lang="zh-CN" altLang="en-US" sz="1400" b="0">
                <a:effectLst/>
                <a:ea typeface="+mn-lt"/>
                <a:cs typeface="+mn-lt"/>
              </a:rPr>
              <a:t>文件</a:t>
            </a:r>
            <a:r>
              <a:rPr lang="en-US" altLang="zh-CN" sz="1400" b="0">
                <a:effectLst/>
                <a:ea typeface="+mn-lt"/>
                <a:cs typeface="+mn-lt"/>
              </a:rPr>
              <a:t>                                      B. items.py </a:t>
            </a:r>
            <a:r>
              <a:rPr lang="zh-CN" altLang="en-US" sz="1400" b="0">
                <a:effectLst/>
                <a:ea typeface="+mn-lt"/>
                <a:cs typeface="+mn-lt"/>
              </a:rPr>
              <a:t>文件</a:t>
            </a:r>
            <a:endParaRPr lang="zh-CN" altLang="en-US" sz="1400" b="0">
              <a:effectLst/>
              <a:ea typeface="+mn-lt"/>
              <a:cs typeface="+mn-lt"/>
            </a:endParaRPr>
          </a:p>
          <a:p>
            <a:pPr marL="0" indent="0">
              <a:buNone/>
            </a:pPr>
            <a:r>
              <a:rPr lang="en-US" altLang="zh-CN" sz="1400" b="0">
                <a:effectLst/>
                <a:ea typeface="+mn-lt"/>
                <a:cs typeface="+mn-lt"/>
              </a:rPr>
              <a:t>C. middlewares.py </a:t>
            </a:r>
            <a:r>
              <a:rPr lang="zh-CN" altLang="en-US" sz="1400" b="0">
                <a:effectLst/>
                <a:ea typeface="+mn-lt"/>
                <a:cs typeface="+mn-lt"/>
              </a:rPr>
              <a:t>文件</a:t>
            </a:r>
            <a:r>
              <a:rPr lang="en-US" altLang="zh-CN" sz="1400" b="0">
                <a:effectLst/>
                <a:ea typeface="+mn-lt"/>
                <a:cs typeface="+mn-lt"/>
              </a:rPr>
              <a:t>                              D. pipellines.py </a:t>
            </a:r>
            <a:r>
              <a:rPr lang="zh-CN" altLang="en-US" sz="1400" b="0">
                <a:effectLst/>
                <a:ea typeface="+mn-lt"/>
                <a:cs typeface="+mn-lt"/>
              </a:rPr>
              <a:t>文件</a:t>
            </a:r>
            <a:endParaRPr lang="zh-CN" altLang="en-US" sz="1400" b="0">
              <a:effectLst/>
              <a:ea typeface="+mn-lt"/>
              <a:cs typeface="+mn-lt"/>
            </a:endParaRPr>
          </a:p>
          <a:p>
            <a:pPr marL="0" indent="0">
              <a:buNone/>
            </a:pPr>
            <a:r>
              <a:rPr lang="en-US" altLang="zh-CN" sz="1400" b="0">
                <a:effectLst/>
                <a:ea typeface="+mn-lt"/>
                <a:cs typeface="+mn-lt"/>
                <a:sym typeface="+mn-ea"/>
              </a:rPr>
              <a:t>4. </a:t>
            </a:r>
            <a:r>
              <a:rPr lang="zh-CN" altLang="en-US" sz="1400" b="0">
                <a:effectLst/>
                <a:ea typeface="+mn-lt"/>
                <a:cs typeface="+mn-lt"/>
                <a:sym typeface="+mn-ea"/>
              </a:rPr>
              <a:t>关于</a:t>
            </a:r>
            <a:r>
              <a:rPr lang="en-US" altLang="zh-CN" sz="1400" b="0">
                <a:effectLst/>
                <a:ea typeface="+mn-lt"/>
                <a:cs typeface="+mn-lt"/>
                <a:sym typeface="+mn-ea"/>
              </a:rPr>
              <a:t> Response </a:t>
            </a:r>
            <a:r>
              <a:rPr lang="zh-CN" altLang="en-US" sz="1400" b="0">
                <a:effectLst/>
                <a:ea typeface="+mn-lt"/>
                <a:cs typeface="+mn-lt"/>
                <a:sym typeface="+mn-ea"/>
              </a:rPr>
              <a:t>对象的属性和方法</a:t>
            </a:r>
            <a:r>
              <a:rPr lang="en-US" altLang="zh-CN" sz="1400" b="0">
                <a:effectLst/>
                <a:ea typeface="+mn-lt"/>
                <a:cs typeface="+mn-lt"/>
                <a:sym typeface="+mn-ea"/>
              </a:rPr>
              <a:t> </a:t>
            </a:r>
            <a:r>
              <a:rPr lang="zh-CN" altLang="en-US" sz="1400" b="0">
                <a:effectLst/>
                <a:ea typeface="+mn-lt"/>
                <a:cs typeface="+mn-lt"/>
                <a:sym typeface="+mn-ea"/>
              </a:rPr>
              <a:t>，说法错误的是（</a:t>
            </a:r>
            <a:r>
              <a:rPr lang="en-US" altLang="zh-CN" sz="1400" b="0">
                <a:effectLst/>
                <a:ea typeface="+mn-lt"/>
                <a:cs typeface="+mn-lt"/>
                <a:sym typeface="+mn-ea"/>
              </a:rPr>
              <a:t>    </a:t>
            </a:r>
            <a:r>
              <a:rPr lang="zh-CN" altLang="en-US" sz="1400" b="0">
                <a:effectLst/>
                <a:ea typeface="+mn-lt"/>
                <a:cs typeface="+mn-lt"/>
                <a:sym typeface="+mn-ea"/>
              </a:rPr>
              <a:t>）。</a:t>
            </a:r>
            <a:endParaRPr lang="zh-CN" altLang="en-US" sz="1400" b="0">
              <a:effectLst/>
              <a:ea typeface="+mn-lt"/>
              <a:cs typeface="+mn-lt"/>
            </a:endParaRPr>
          </a:p>
          <a:p>
            <a:pPr marL="0" indent="0">
              <a:buNone/>
            </a:pPr>
            <a:r>
              <a:rPr lang="en-US" altLang="zh-CN" sz="1400" b="0">
                <a:effectLst/>
                <a:ea typeface="+mn-lt"/>
                <a:cs typeface="+mn-lt"/>
                <a:sym typeface="+mn-ea"/>
              </a:rPr>
              <a:t>A. </a:t>
            </a:r>
            <a:r>
              <a:rPr lang="zh-CN" altLang="en-US" sz="1400" b="0">
                <a:effectLst/>
                <a:ea typeface="+mn-lt"/>
                <a:cs typeface="+mn-lt"/>
                <a:sym typeface="+mn-ea"/>
              </a:rPr>
              <a:t>页面源代码对应的</a:t>
            </a:r>
            <a:r>
              <a:rPr lang="en-US" altLang="zh-CN" sz="1400" b="0">
                <a:effectLst/>
                <a:ea typeface="+mn-lt"/>
                <a:cs typeface="+mn-lt"/>
                <a:sym typeface="+mn-ea"/>
              </a:rPr>
              <a:t> URL </a:t>
            </a:r>
            <a:r>
              <a:rPr lang="zh-CN" altLang="en-US" sz="1400" b="0">
                <a:effectLst/>
                <a:ea typeface="+mn-lt"/>
                <a:cs typeface="+mn-lt"/>
                <a:sym typeface="+mn-ea"/>
              </a:rPr>
              <a:t>需要通过</a:t>
            </a:r>
            <a:r>
              <a:rPr lang="en-US" altLang="zh-CN" sz="1400" b="0">
                <a:effectLst/>
                <a:ea typeface="+mn-lt"/>
                <a:cs typeface="+mn-lt"/>
                <a:sym typeface="+mn-ea"/>
              </a:rPr>
              <a:t> Response </a:t>
            </a:r>
            <a:r>
              <a:rPr lang="zh-CN" altLang="en-US" sz="1400" b="0">
                <a:effectLst/>
                <a:ea typeface="+mn-lt"/>
                <a:cs typeface="+mn-lt"/>
                <a:sym typeface="+mn-ea"/>
              </a:rPr>
              <a:t>的</a:t>
            </a:r>
            <a:r>
              <a:rPr lang="en-US" altLang="zh-CN" sz="1400" b="0">
                <a:effectLst/>
                <a:ea typeface="+mn-lt"/>
                <a:cs typeface="+mn-lt"/>
                <a:sym typeface="+mn-ea"/>
              </a:rPr>
              <a:t> url </a:t>
            </a:r>
            <a:r>
              <a:rPr lang="zh-CN" altLang="en-US" sz="1400" b="0">
                <a:effectLst/>
                <a:ea typeface="+mn-lt"/>
                <a:cs typeface="+mn-lt"/>
                <a:sym typeface="+mn-ea"/>
              </a:rPr>
              <a:t>属性获取</a:t>
            </a:r>
            <a:endParaRPr lang="zh-CN" altLang="en-US" sz="1400" b="0">
              <a:effectLst/>
              <a:ea typeface="+mn-lt"/>
              <a:cs typeface="+mn-lt"/>
            </a:endParaRPr>
          </a:p>
          <a:p>
            <a:pPr marL="0" indent="0">
              <a:buNone/>
            </a:pPr>
            <a:r>
              <a:rPr lang="en-US" altLang="zh-CN" sz="1400" b="0">
                <a:effectLst/>
                <a:ea typeface="+mn-lt"/>
                <a:cs typeface="+mn-lt"/>
                <a:sym typeface="+mn-ea"/>
              </a:rPr>
              <a:t>B. </a:t>
            </a:r>
            <a:r>
              <a:rPr lang="zh-CN" altLang="en-US" sz="1400" b="0">
                <a:effectLst/>
                <a:ea typeface="+mn-lt"/>
                <a:cs typeface="+mn-lt"/>
                <a:sym typeface="+mn-ea"/>
              </a:rPr>
              <a:t>在解析</a:t>
            </a:r>
            <a:r>
              <a:rPr lang="en-US" altLang="zh-CN" sz="1400" b="0">
                <a:effectLst/>
                <a:ea typeface="+mn-lt"/>
                <a:cs typeface="+mn-lt"/>
                <a:sym typeface="+mn-ea"/>
              </a:rPr>
              <a:t> Response </a:t>
            </a:r>
            <a:r>
              <a:rPr lang="zh-CN" altLang="en-US" sz="1400" b="0">
                <a:effectLst/>
                <a:ea typeface="+mn-lt"/>
                <a:cs typeface="+mn-lt"/>
                <a:sym typeface="+mn-ea"/>
              </a:rPr>
              <a:t>方法时</a:t>
            </a:r>
            <a:r>
              <a:rPr lang="en-US" altLang="zh-CN" sz="1400" b="0">
                <a:effectLst/>
                <a:ea typeface="+mn-lt"/>
                <a:cs typeface="+mn-lt"/>
                <a:sym typeface="+mn-ea"/>
              </a:rPr>
              <a:t> </a:t>
            </a:r>
            <a:r>
              <a:rPr lang="zh-CN" altLang="en-US" sz="1400" b="0">
                <a:effectLst/>
                <a:ea typeface="+mn-lt"/>
                <a:cs typeface="+mn-lt"/>
                <a:sym typeface="+mn-ea"/>
              </a:rPr>
              <a:t>，可以通过</a:t>
            </a:r>
            <a:r>
              <a:rPr lang="en-US" altLang="zh-CN" sz="1400" b="0">
                <a:effectLst/>
                <a:ea typeface="+mn-lt"/>
                <a:cs typeface="+mn-lt"/>
                <a:sym typeface="+mn-ea"/>
              </a:rPr>
              <a:t> status </a:t>
            </a:r>
            <a:r>
              <a:rPr lang="zh-CN" altLang="en-US" sz="1400" b="0">
                <a:effectLst/>
                <a:ea typeface="+mn-lt"/>
                <a:cs typeface="+mn-lt"/>
                <a:sym typeface="+mn-ea"/>
              </a:rPr>
              <a:t>属性来获取当前响应数据对应的网</a:t>
            </a:r>
            <a:r>
              <a:rPr lang="en-US" altLang="zh-CN" sz="1400" b="0">
                <a:effectLst/>
                <a:ea typeface="+mn-lt"/>
                <a:cs typeface="+mn-lt"/>
                <a:sym typeface="+mn-ea"/>
              </a:rPr>
              <a:t> </a:t>
            </a:r>
            <a:r>
              <a:rPr lang="zh-CN" altLang="en-US" sz="1400" b="0">
                <a:effectLst/>
                <a:ea typeface="+mn-lt"/>
                <a:cs typeface="+mn-lt"/>
                <a:sym typeface="+mn-ea"/>
              </a:rPr>
              <a:t>络请求状态码</a:t>
            </a:r>
            <a:endParaRPr lang="zh-CN" altLang="en-US" sz="1400" b="0">
              <a:effectLst/>
              <a:ea typeface="+mn-lt"/>
              <a:cs typeface="+mn-lt"/>
            </a:endParaRPr>
          </a:p>
          <a:p>
            <a:pPr marL="0" indent="0">
              <a:buNone/>
            </a:pPr>
            <a:endParaRPr lang="zh-CN" altLang="en-US" sz="1400" b="0">
              <a:effectLst/>
              <a:ea typeface="+mn-lt"/>
              <a:cs typeface="+mn-lt"/>
            </a:endParaRPr>
          </a:p>
        </p:txBody>
      </p:sp>
      <p:sp>
        <p:nvSpPr>
          <p:cNvPr id="8" name="内容占位符 6"/>
          <p:cNvSpPr>
            <a:spLocks noGrp="1"/>
          </p:cNvSpPr>
          <p:nvPr>
            <p:custDataLst>
              <p:tags r:id="rId3"/>
            </p:custDataLst>
          </p:nvPr>
        </p:nvSpPr>
        <p:spPr>
          <a:xfrm>
            <a:off x="5986780" y="1224915"/>
            <a:ext cx="6078220" cy="4961255"/>
          </a:xfrm>
          <a:prstGeom prst="rect">
            <a:avLst/>
          </a:prstGeom>
          <a:ln w="12700" cmpd="sng">
            <a:solidFill>
              <a:schemeClr val="accent1">
                <a:shade val="50000"/>
              </a:schemeClr>
            </a:solidFill>
            <a:prstDash val="solid"/>
          </a:ln>
        </p:spPr>
        <p:txBody>
          <a:bodyPr vert="horz" wrap="square" lIns="0" tIns="0" rIns="0" bIns="0" rtlCol="0"/>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600">
                <a:effectLst/>
                <a:ea typeface="+mn-lt"/>
                <a:cs typeface="+mn-lt"/>
                <a:sym typeface="+mn-ea"/>
              </a:rPr>
              <a:t>C. meta </a:t>
            </a:r>
            <a:r>
              <a:rPr lang="zh-CN" altLang="en-US" sz="1600">
                <a:effectLst/>
                <a:ea typeface="+mn-lt"/>
                <a:cs typeface="+mn-lt"/>
                <a:sym typeface="+mn-ea"/>
              </a:rPr>
              <a:t>属性存在的原因是</a:t>
            </a:r>
            <a:r>
              <a:rPr lang="en-US" altLang="zh-CN" sz="1600">
                <a:effectLst/>
                <a:ea typeface="+mn-lt"/>
                <a:cs typeface="+mn-lt"/>
                <a:sym typeface="+mn-ea"/>
              </a:rPr>
              <a:t> </a:t>
            </a:r>
            <a:r>
              <a:rPr lang="zh-CN" altLang="en-US" sz="1600">
                <a:effectLst/>
                <a:ea typeface="+mn-lt"/>
                <a:cs typeface="+mn-lt"/>
                <a:sym typeface="+mn-ea"/>
              </a:rPr>
              <a:t>，在某些场景下数据抓取不是一次就能够完成的</a:t>
            </a:r>
            <a:endParaRPr lang="zh-CN" altLang="en-US" sz="1600" b="0">
              <a:effectLst/>
              <a:ea typeface="+mn-lt"/>
              <a:cs typeface="+mn-lt"/>
            </a:endParaRPr>
          </a:p>
          <a:p>
            <a:pPr marL="0" indent="0">
              <a:buNone/>
            </a:pPr>
            <a:r>
              <a:rPr lang="en-US" altLang="zh-CN" sz="1600">
                <a:effectLst/>
                <a:ea typeface="+mn-lt"/>
                <a:cs typeface="+mn-lt"/>
                <a:sym typeface="+mn-ea"/>
              </a:rPr>
              <a:t>D. </a:t>
            </a:r>
            <a:r>
              <a:rPr lang="zh-CN" altLang="en-US" sz="1600">
                <a:effectLst/>
                <a:ea typeface="+mn-lt"/>
                <a:cs typeface="+mn-lt"/>
                <a:sym typeface="+mn-ea"/>
              </a:rPr>
              <a:t>我们无法通过</a:t>
            </a:r>
            <a:r>
              <a:rPr lang="en-US" altLang="zh-CN" sz="1600">
                <a:effectLst/>
                <a:ea typeface="+mn-lt"/>
                <a:cs typeface="+mn-lt"/>
                <a:sym typeface="+mn-ea"/>
              </a:rPr>
              <a:t> body </a:t>
            </a:r>
            <a:r>
              <a:rPr lang="zh-CN" altLang="en-US" sz="1600">
                <a:effectLst/>
                <a:ea typeface="+mn-lt"/>
                <a:cs typeface="+mn-lt"/>
                <a:sym typeface="+mn-ea"/>
              </a:rPr>
              <a:t>属性获取原始数据</a:t>
            </a:r>
            <a:endParaRPr lang="zh-CN" altLang="en-US" sz="1600" b="0">
              <a:effectLst/>
              <a:ea typeface="+mn-lt"/>
              <a:cs typeface="+mn-lt"/>
            </a:endParaRPr>
          </a:p>
          <a:p>
            <a:pPr marL="0" indent="0">
              <a:buNone/>
            </a:pPr>
            <a:r>
              <a:rPr lang="en-US" altLang="zh-CN" sz="1600">
                <a:effectLst/>
                <a:ea typeface="+mn-lt"/>
                <a:cs typeface="+mn-lt"/>
                <a:sym typeface="+mn-ea"/>
              </a:rPr>
              <a:t>5. </a:t>
            </a:r>
            <a:r>
              <a:rPr lang="zh-CN" altLang="en-US" sz="1600">
                <a:effectLst/>
                <a:ea typeface="+mn-lt"/>
                <a:cs typeface="+mn-lt"/>
                <a:sym typeface="+mn-ea"/>
              </a:rPr>
              <a:t>关于</a:t>
            </a:r>
            <a:r>
              <a:rPr lang="en-US" altLang="zh-CN" sz="1600">
                <a:effectLst/>
                <a:ea typeface="+mn-lt"/>
                <a:cs typeface="+mn-lt"/>
                <a:sym typeface="+mn-ea"/>
              </a:rPr>
              <a:t> xpath </a:t>
            </a:r>
            <a:r>
              <a:rPr lang="zh-CN" altLang="en-US" sz="1600">
                <a:effectLst/>
                <a:ea typeface="+mn-lt"/>
                <a:cs typeface="+mn-lt"/>
                <a:sym typeface="+mn-ea"/>
              </a:rPr>
              <a:t>选择器</a:t>
            </a:r>
            <a:r>
              <a:rPr lang="en-US" altLang="zh-CN" sz="1600">
                <a:effectLst/>
                <a:ea typeface="+mn-lt"/>
                <a:cs typeface="+mn-lt"/>
                <a:sym typeface="+mn-ea"/>
              </a:rPr>
              <a:t> </a:t>
            </a:r>
            <a:r>
              <a:rPr lang="zh-CN" altLang="en-US" sz="1600">
                <a:effectLst/>
                <a:ea typeface="+mn-lt"/>
                <a:cs typeface="+mn-lt"/>
                <a:sym typeface="+mn-ea"/>
              </a:rPr>
              <a:t>，下面说法正确的是（</a:t>
            </a:r>
            <a:r>
              <a:rPr lang="en-US" altLang="zh-CN" sz="1600">
                <a:effectLst/>
                <a:ea typeface="+mn-lt"/>
                <a:cs typeface="+mn-lt"/>
                <a:sym typeface="+mn-ea"/>
              </a:rPr>
              <a:t>    </a:t>
            </a:r>
            <a:r>
              <a:rPr lang="zh-CN" altLang="en-US" sz="1600">
                <a:effectLst/>
                <a:ea typeface="+mn-lt"/>
                <a:cs typeface="+mn-lt"/>
                <a:sym typeface="+mn-ea"/>
              </a:rPr>
              <a:t>）。</a:t>
            </a:r>
            <a:endParaRPr lang="zh-CN" altLang="en-US" sz="1600" b="0">
              <a:effectLst/>
              <a:ea typeface="+mn-lt"/>
              <a:cs typeface="+mn-lt"/>
            </a:endParaRPr>
          </a:p>
          <a:p>
            <a:pPr marL="0" indent="0">
              <a:buNone/>
            </a:pPr>
            <a:r>
              <a:rPr lang="en-US" altLang="zh-CN" sz="1600">
                <a:effectLst/>
                <a:ea typeface="+mn-lt"/>
                <a:cs typeface="+mn-lt"/>
                <a:sym typeface="+mn-ea"/>
              </a:rPr>
              <a:t>A. </a:t>
            </a:r>
            <a:r>
              <a:rPr lang="zh-CN" altLang="en-US" sz="1600">
                <a:effectLst/>
                <a:ea typeface="+mn-lt"/>
                <a:cs typeface="+mn-lt"/>
                <a:sym typeface="+mn-ea"/>
              </a:rPr>
              <a:t>通过</a:t>
            </a:r>
            <a:r>
              <a:rPr lang="en-US" altLang="zh-CN" sz="1600">
                <a:effectLst/>
                <a:ea typeface="+mn-lt"/>
                <a:cs typeface="+mn-lt"/>
                <a:sym typeface="+mn-ea"/>
              </a:rPr>
              <a:t> xpath </a:t>
            </a:r>
            <a:r>
              <a:rPr lang="zh-CN" altLang="en-US" sz="1600">
                <a:effectLst/>
                <a:ea typeface="+mn-lt"/>
                <a:cs typeface="+mn-lt"/>
                <a:sym typeface="+mn-ea"/>
              </a:rPr>
              <a:t>选择器可以快速地定位网页中的目标数据并完成提取</a:t>
            </a:r>
            <a:endParaRPr lang="zh-CN" altLang="en-US" sz="1600" b="0">
              <a:effectLst/>
              <a:ea typeface="+mn-lt"/>
              <a:cs typeface="+mn-lt"/>
            </a:endParaRPr>
          </a:p>
          <a:p>
            <a:pPr marL="0" indent="0">
              <a:buNone/>
            </a:pPr>
            <a:r>
              <a:rPr lang="en-US" altLang="zh-CN" sz="1600">
                <a:effectLst/>
                <a:ea typeface="+mn-lt"/>
                <a:cs typeface="+mn-lt"/>
                <a:sym typeface="+mn-ea"/>
              </a:rPr>
              <a:t>B. Scrapy </a:t>
            </a:r>
            <a:r>
              <a:rPr lang="zh-CN" altLang="en-US" sz="1600">
                <a:effectLst/>
                <a:ea typeface="+mn-lt"/>
                <a:cs typeface="+mn-lt"/>
                <a:sym typeface="+mn-ea"/>
              </a:rPr>
              <a:t>爬虫框架不支持</a:t>
            </a:r>
            <a:r>
              <a:rPr lang="en-US" altLang="zh-CN" sz="1600">
                <a:effectLst/>
                <a:ea typeface="+mn-lt"/>
                <a:cs typeface="+mn-lt"/>
                <a:sym typeface="+mn-ea"/>
              </a:rPr>
              <a:t> xpath </a:t>
            </a:r>
            <a:r>
              <a:rPr lang="zh-CN" altLang="en-US" sz="1600">
                <a:effectLst/>
                <a:ea typeface="+mn-lt"/>
                <a:cs typeface="+mn-lt"/>
                <a:sym typeface="+mn-ea"/>
              </a:rPr>
              <a:t>选择器提取网页数据</a:t>
            </a:r>
            <a:endParaRPr lang="zh-CN" altLang="en-US" sz="1600" b="0">
              <a:effectLst/>
              <a:ea typeface="+mn-lt"/>
              <a:cs typeface="+mn-lt"/>
            </a:endParaRPr>
          </a:p>
          <a:p>
            <a:pPr marL="0" indent="0">
              <a:buNone/>
            </a:pPr>
            <a:r>
              <a:rPr lang="en-US" altLang="zh-CN" sz="1600">
                <a:effectLst/>
                <a:ea typeface="+mn-lt"/>
                <a:cs typeface="+mn-lt"/>
                <a:sym typeface="+mn-ea"/>
              </a:rPr>
              <a:t>C. xpath </a:t>
            </a:r>
            <a:r>
              <a:rPr lang="zh-CN" altLang="en-US" sz="1600">
                <a:effectLst/>
                <a:ea typeface="+mn-lt"/>
                <a:cs typeface="+mn-lt"/>
                <a:sym typeface="+mn-ea"/>
              </a:rPr>
              <a:t>选择器是基于</a:t>
            </a:r>
            <a:r>
              <a:rPr lang="en-US" altLang="zh-CN" sz="1600">
                <a:effectLst/>
                <a:ea typeface="+mn-lt"/>
                <a:cs typeface="+mn-lt"/>
                <a:sym typeface="+mn-ea"/>
              </a:rPr>
              <a:t> lxml </a:t>
            </a:r>
            <a:r>
              <a:rPr lang="zh-CN" altLang="en-US" sz="1600">
                <a:effectLst/>
                <a:ea typeface="+mn-lt"/>
                <a:cs typeface="+mn-lt"/>
                <a:sym typeface="+mn-ea"/>
              </a:rPr>
              <a:t>库开发的</a:t>
            </a:r>
            <a:r>
              <a:rPr lang="en-US" altLang="zh-CN" sz="1600">
                <a:effectLst/>
                <a:ea typeface="+mn-lt"/>
                <a:cs typeface="+mn-lt"/>
                <a:sym typeface="+mn-ea"/>
              </a:rPr>
              <a:t> </a:t>
            </a:r>
            <a:r>
              <a:rPr lang="zh-CN" altLang="en-US" sz="1600">
                <a:effectLst/>
                <a:ea typeface="+mn-lt"/>
                <a:cs typeface="+mn-lt"/>
                <a:sym typeface="+mn-ea"/>
              </a:rPr>
              <a:t>，但在语法上与使用</a:t>
            </a:r>
            <a:r>
              <a:rPr lang="en-US" altLang="zh-CN" sz="1600">
                <a:effectLst/>
                <a:ea typeface="+mn-lt"/>
                <a:cs typeface="+mn-lt"/>
                <a:sym typeface="+mn-ea"/>
              </a:rPr>
              <a:t> lxml </a:t>
            </a:r>
            <a:r>
              <a:rPr lang="zh-CN" altLang="en-US" sz="1600">
                <a:effectLst/>
                <a:ea typeface="+mn-lt"/>
                <a:cs typeface="+mn-lt"/>
                <a:sym typeface="+mn-ea"/>
              </a:rPr>
              <a:t>库不一样</a:t>
            </a:r>
            <a:endParaRPr lang="zh-CN" altLang="en-US" sz="1600" b="0">
              <a:effectLst/>
              <a:ea typeface="+mn-lt"/>
              <a:cs typeface="+mn-lt"/>
            </a:endParaRPr>
          </a:p>
          <a:p>
            <a:pPr marL="0" indent="0">
              <a:buNone/>
            </a:pPr>
            <a:r>
              <a:rPr lang="en-US" altLang="zh-CN" sz="1600">
                <a:effectLst/>
                <a:ea typeface="+mn-lt"/>
                <a:cs typeface="+mn-lt"/>
                <a:sym typeface="+mn-ea"/>
              </a:rPr>
              <a:t>D. </a:t>
            </a:r>
            <a:r>
              <a:rPr lang="zh-CN" altLang="en-US" sz="1600">
                <a:effectLst/>
                <a:ea typeface="+mn-lt"/>
                <a:cs typeface="+mn-lt"/>
                <a:sym typeface="+mn-ea"/>
              </a:rPr>
              <a:t>若想使用</a:t>
            </a:r>
            <a:r>
              <a:rPr lang="en-US" altLang="zh-CN" sz="1600">
                <a:effectLst/>
                <a:ea typeface="+mn-lt"/>
                <a:cs typeface="+mn-lt"/>
                <a:sym typeface="+mn-ea"/>
              </a:rPr>
              <a:t> xpath </a:t>
            </a:r>
            <a:r>
              <a:rPr lang="zh-CN" altLang="en-US" sz="1600">
                <a:effectLst/>
                <a:ea typeface="+mn-lt"/>
                <a:cs typeface="+mn-lt"/>
                <a:sym typeface="+mn-ea"/>
              </a:rPr>
              <a:t>的选择器</a:t>
            </a:r>
            <a:r>
              <a:rPr lang="en-US" altLang="zh-CN" sz="1600">
                <a:effectLst/>
                <a:ea typeface="+mn-lt"/>
                <a:cs typeface="+mn-lt"/>
                <a:sym typeface="+mn-ea"/>
              </a:rPr>
              <a:t> </a:t>
            </a:r>
            <a:r>
              <a:rPr lang="zh-CN" altLang="en-US" sz="1600">
                <a:effectLst/>
                <a:ea typeface="+mn-lt"/>
                <a:cs typeface="+mn-lt"/>
                <a:sym typeface="+mn-ea"/>
              </a:rPr>
              <a:t>，可以通过</a:t>
            </a:r>
            <a:r>
              <a:rPr lang="en-US" altLang="zh-CN" sz="1600">
                <a:effectLst/>
                <a:ea typeface="+mn-lt"/>
                <a:cs typeface="+mn-lt"/>
                <a:sym typeface="+mn-ea"/>
              </a:rPr>
              <a:t> Response </a:t>
            </a:r>
            <a:r>
              <a:rPr lang="zh-CN" altLang="en-US" sz="1600">
                <a:effectLst/>
                <a:ea typeface="+mn-lt"/>
                <a:cs typeface="+mn-lt"/>
                <a:sym typeface="+mn-ea"/>
              </a:rPr>
              <a:t>的方法调用</a:t>
            </a:r>
            <a:r>
              <a:rPr lang="en-US" altLang="zh-CN" sz="1600">
                <a:effectLst/>
                <a:ea typeface="+mn-lt"/>
                <a:cs typeface="+mn-lt"/>
                <a:sym typeface="+mn-ea"/>
              </a:rPr>
              <a:t> </a:t>
            </a:r>
            <a:r>
              <a:rPr lang="zh-CN" altLang="en-US" sz="1600">
                <a:effectLst/>
                <a:ea typeface="+mn-lt"/>
                <a:cs typeface="+mn-lt"/>
                <a:sym typeface="+mn-ea"/>
              </a:rPr>
              <a:t>，也可以独立使用</a:t>
            </a:r>
            <a:endParaRPr lang="zh-CN" altLang="en-US" sz="1600" b="0">
              <a:effectLst/>
              <a:ea typeface="+mn-lt"/>
              <a:cs typeface="+mn-lt"/>
            </a:endParaRPr>
          </a:p>
          <a:p>
            <a:pPr marL="0" indent="0">
              <a:buNone/>
            </a:pPr>
            <a:r>
              <a:rPr lang="en-US" altLang="zh-CN" sz="1600">
                <a:effectLst/>
                <a:ea typeface="+mn-lt"/>
                <a:cs typeface="+mn-lt"/>
                <a:sym typeface="+mn-ea"/>
              </a:rPr>
              <a:t>6. </a:t>
            </a:r>
            <a:r>
              <a:rPr lang="zh-CN" altLang="en-US" sz="1600">
                <a:effectLst/>
                <a:ea typeface="+mn-lt"/>
                <a:cs typeface="+mn-lt"/>
                <a:sym typeface="+mn-ea"/>
              </a:rPr>
              <a:t>在</a:t>
            </a:r>
            <a:r>
              <a:rPr lang="en-US" altLang="zh-CN" sz="1600">
                <a:effectLst/>
                <a:ea typeface="+mn-lt"/>
                <a:cs typeface="+mn-lt"/>
                <a:sym typeface="+mn-ea"/>
              </a:rPr>
              <a:t> css </a:t>
            </a:r>
            <a:r>
              <a:rPr lang="zh-CN" altLang="en-US" sz="1600">
                <a:effectLst/>
                <a:ea typeface="+mn-lt"/>
                <a:cs typeface="+mn-lt"/>
                <a:sym typeface="+mn-ea"/>
              </a:rPr>
              <a:t>表达式中使用（</a:t>
            </a:r>
            <a:r>
              <a:rPr lang="en-US" altLang="zh-CN" sz="1600">
                <a:effectLst/>
                <a:ea typeface="+mn-lt"/>
                <a:cs typeface="+mn-lt"/>
                <a:sym typeface="+mn-ea"/>
              </a:rPr>
              <a:t>    </a:t>
            </a:r>
            <a:r>
              <a:rPr lang="zh-CN" altLang="en-US" sz="1600">
                <a:effectLst/>
                <a:ea typeface="+mn-lt"/>
                <a:cs typeface="+mn-lt"/>
                <a:sym typeface="+mn-ea"/>
              </a:rPr>
              <a:t>）表示标签间的层级关系。</a:t>
            </a:r>
            <a:endParaRPr lang="zh-CN" altLang="en-US" sz="1600" b="0">
              <a:effectLst/>
              <a:ea typeface="+mn-lt"/>
              <a:cs typeface="+mn-lt"/>
            </a:endParaRPr>
          </a:p>
          <a:p>
            <a:pPr marL="0" indent="0">
              <a:buNone/>
            </a:pPr>
            <a:r>
              <a:rPr lang="en-US" altLang="zh-CN" sz="1600">
                <a:effectLst/>
                <a:ea typeface="+mn-lt"/>
                <a:cs typeface="+mn-lt"/>
                <a:sym typeface="+mn-ea"/>
              </a:rPr>
              <a:t>A. // </a:t>
            </a:r>
            <a:r>
              <a:rPr lang="zh-CN" altLang="en-US" sz="1600">
                <a:effectLst/>
                <a:ea typeface="+mn-lt"/>
                <a:cs typeface="+mn-lt"/>
                <a:sym typeface="+mn-ea"/>
              </a:rPr>
              <a:t>或</a:t>
            </a:r>
            <a:r>
              <a:rPr lang="en-US" altLang="zh-CN" sz="1600">
                <a:effectLst/>
                <a:ea typeface="+mn-lt"/>
                <a:cs typeface="+mn-lt"/>
                <a:sym typeface="+mn-ea"/>
              </a:rPr>
              <a:t> /              B. </a:t>
            </a:r>
            <a:r>
              <a:rPr lang="zh-CN" altLang="en-US" sz="1600">
                <a:effectLst/>
                <a:ea typeface="+mn-lt"/>
                <a:cs typeface="+mn-lt"/>
                <a:sym typeface="+mn-ea"/>
              </a:rPr>
              <a:t>空格表达式</a:t>
            </a:r>
            <a:r>
              <a:rPr lang="en-US" altLang="zh-CN" sz="1600">
                <a:effectLst/>
                <a:ea typeface="+mn-lt"/>
                <a:cs typeface="+mn-lt"/>
                <a:sym typeface="+mn-ea"/>
              </a:rPr>
              <a:t>           C. </a:t>
            </a:r>
            <a:r>
              <a:rPr lang="zh-CN" altLang="en-US" sz="1600">
                <a:effectLst/>
                <a:ea typeface="+mn-lt"/>
                <a:cs typeface="+mn-lt"/>
                <a:sym typeface="+mn-ea"/>
              </a:rPr>
              <a:t>缩进</a:t>
            </a:r>
            <a:r>
              <a:rPr lang="en-US" altLang="zh-CN" sz="1600">
                <a:effectLst/>
                <a:ea typeface="+mn-lt"/>
                <a:cs typeface="+mn-lt"/>
                <a:sym typeface="+mn-ea"/>
              </a:rPr>
              <a:t>           D. </a:t>
            </a:r>
            <a:r>
              <a:rPr lang="zh-CN" altLang="en-US" sz="1600">
                <a:effectLst/>
                <a:ea typeface="+mn-lt"/>
                <a:cs typeface="+mn-lt"/>
                <a:sym typeface="+mn-ea"/>
              </a:rPr>
              <a:t>数字</a:t>
            </a:r>
            <a:endParaRPr lang="zh-CN" altLang="en-US" sz="1600">
              <a:effectLst/>
              <a:ea typeface="+mn-lt"/>
              <a:cs typeface="+mn-lt"/>
              <a:sym typeface="+mn-ea"/>
            </a:endParaRPr>
          </a:p>
        </p:txBody>
      </p:sp>
    </p:spTree>
    <p:custDataLst>
      <p:tags r:id="rId4"/>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76225"/>
            <a:ext cx="10972800" cy="609600"/>
          </a:xfrm>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思考与练习（</a:t>
            </a:r>
            <a:r>
              <a:rPr lang="zh-CN" altLang="en-US" b="1">
                <a:solidFill>
                  <a:schemeClr val="accent1"/>
                </a:solidFill>
                <a:latin typeface="+mj-ea"/>
                <a:cs typeface="+mj-ea"/>
                <a:sym typeface="+mn-ea"/>
              </a:rPr>
              <a:t>二、填空题</a:t>
            </a:r>
            <a:r>
              <a:rPr lang="zh-CN" altLang="en-US" b="1">
                <a:solidFill>
                  <a:schemeClr val="accent1"/>
                </a:solidFill>
                <a:latin typeface="+mj-ea"/>
                <a:cs typeface="+mj-ea"/>
                <a:sym typeface="+mn-ea"/>
              </a:rPr>
              <a:t>）</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149225" y="1224915"/>
            <a:ext cx="11346180" cy="4961255"/>
          </a:xfrm>
          <a:ln w="12700" cmpd="sng">
            <a:solidFill>
              <a:schemeClr val="accent1">
                <a:shade val="50000"/>
              </a:schemeClr>
            </a:solidFill>
            <a:prstDash val="solid"/>
          </a:ln>
        </p:spPr>
        <p:txBody>
          <a:bodyPr/>
          <a:p>
            <a:pPr marL="0" indent="0">
              <a:buNone/>
            </a:pPr>
            <a:r>
              <a:rPr lang="en-US" altLang="zh-CN" sz="2000" b="0">
                <a:effectLst/>
                <a:ea typeface="+mn-lt"/>
                <a:cs typeface="+mn-lt"/>
              </a:rPr>
              <a:t>1. </a:t>
            </a:r>
            <a:r>
              <a:rPr lang="zh-CN" altLang="en-US" sz="2000" b="0">
                <a:effectLst/>
                <a:ea typeface="+mn-lt"/>
                <a:cs typeface="+mn-lt"/>
              </a:rPr>
              <a:t>在使用</a:t>
            </a:r>
            <a:r>
              <a:rPr lang="en-US" altLang="zh-CN" sz="2000" b="0">
                <a:effectLst/>
                <a:ea typeface="+mn-lt"/>
                <a:cs typeface="+mn-lt"/>
              </a:rPr>
              <a:t> Scrapy </a:t>
            </a:r>
            <a:r>
              <a:rPr lang="zh-CN" altLang="en-US" sz="2000" b="0">
                <a:effectLst/>
                <a:ea typeface="+mn-lt"/>
                <a:cs typeface="+mn-lt"/>
              </a:rPr>
              <a:t>爬虫框架时</a:t>
            </a:r>
            <a:r>
              <a:rPr lang="en-US" altLang="zh-CN" sz="2000" b="0">
                <a:effectLst/>
                <a:ea typeface="+mn-lt"/>
                <a:cs typeface="+mn-lt"/>
              </a:rPr>
              <a:t> </a:t>
            </a:r>
            <a:r>
              <a:rPr lang="zh-CN" altLang="en-US" sz="2000" b="0">
                <a:effectLst/>
                <a:ea typeface="+mn-lt"/>
                <a:cs typeface="+mn-lt"/>
              </a:rPr>
              <a:t>，不论是创建</a:t>
            </a:r>
            <a:r>
              <a:rPr lang="en-US" altLang="zh-CN" sz="2000" b="0">
                <a:effectLst/>
                <a:ea typeface="+mn-lt"/>
                <a:cs typeface="+mn-lt"/>
              </a:rPr>
              <a:t> Scrapy </a:t>
            </a:r>
            <a:r>
              <a:rPr lang="zh-CN" altLang="en-US" sz="2000" b="0">
                <a:effectLst/>
                <a:ea typeface="+mn-lt"/>
                <a:cs typeface="+mn-lt"/>
              </a:rPr>
              <a:t>爬虫工程</a:t>
            </a:r>
            <a:r>
              <a:rPr lang="en-US" altLang="zh-CN" sz="2000" b="0">
                <a:effectLst/>
                <a:ea typeface="+mn-lt"/>
                <a:cs typeface="+mn-lt"/>
              </a:rPr>
              <a:t> </a:t>
            </a:r>
            <a:r>
              <a:rPr lang="zh-CN" altLang="en-US" sz="2000" b="0">
                <a:effectLst/>
                <a:ea typeface="+mn-lt"/>
                <a:cs typeface="+mn-lt"/>
              </a:rPr>
              <a:t>，还是启动运行已创建</a:t>
            </a:r>
            <a:r>
              <a:rPr lang="en-US" altLang="zh-CN" sz="2000" b="0">
                <a:effectLst/>
                <a:ea typeface="+mn-lt"/>
                <a:cs typeface="+mn-lt"/>
              </a:rPr>
              <a:t> </a:t>
            </a:r>
            <a:r>
              <a:rPr lang="zh-CN" altLang="en-US" sz="2000" b="0">
                <a:effectLst/>
                <a:ea typeface="+mn-lt"/>
                <a:cs typeface="+mn-lt"/>
              </a:rPr>
              <a:t>的</a:t>
            </a:r>
            <a:r>
              <a:rPr lang="en-US" altLang="zh-CN" sz="2000" b="0">
                <a:effectLst/>
                <a:ea typeface="+mn-lt"/>
                <a:cs typeface="+mn-lt"/>
              </a:rPr>
              <a:t> Scrapy </a:t>
            </a:r>
            <a:r>
              <a:rPr lang="zh-CN" altLang="en-US" sz="2000" b="0">
                <a:effectLst/>
                <a:ea typeface="+mn-lt"/>
                <a:cs typeface="+mn-lt"/>
              </a:rPr>
              <a:t>爬虫工程</a:t>
            </a:r>
            <a:r>
              <a:rPr lang="en-US" altLang="zh-CN" sz="2000" b="0">
                <a:effectLst/>
                <a:ea typeface="+mn-lt"/>
                <a:cs typeface="+mn-lt"/>
              </a:rPr>
              <a:t> </a:t>
            </a:r>
            <a:r>
              <a:rPr lang="zh-CN" altLang="en-US" sz="2000" b="0">
                <a:effectLst/>
                <a:ea typeface="+mn-lt"/>
                <a:cs typeface="+mn-lt"/>
              </a:rPr>
              <a:t>，都需要使用</a:t>
            </a:r>
            <a:r>
              <a:rPr lang="en-US" altLang="zh-CN" sz="2000" b="0">
                <a:effectLst/>
                <a:ea typeface="+mn-lt"/>
                <a:cs typeface="+mn-lt"/>
              </a:rPr>
              <a:t> __________</a:t>
            </a:r>
            <a:r>
              <a:rPr lang="zh-CN" altLang="en-US" sz="2000" b="0">
                <a:effectLst/>
                <a:ea typeface="+mn-lt"/>
                <a:cs typeface="+mn-lt"/>
              </a:rPr>
              <a:t>。</a:t>
            </a:r>
            <a:endParaRPr lang="zh-CN" altLang="en-US" sz="2000" b="0">
              <a:effectLst/>
              <a:ea typeface="+mn-lt"/>
              <a:cs typeface="+mn-lt"/>
            </a:endParaRPr>
          </a:p>
          <a:p>
            <a:pPr marL="0" indent="0">
              <a:buNone/>
            </a:pPr>
            <a:r>
              <a:rPr lang="en-US" altLang="zh-CN" sz="2000" b="0">
                <a:effectLst/>
                <a:ea typeface="+mn-lt"/>
                <a:cs typeface="+mn-lt"/>
              </a:rPr>
              <a:t>2. _________ </a:t>
            </a:r>
            <a:r>
              <a:rPr lang="zh-CN" altLang="en-US" sz="2000" b="0">
                <a:effectLst/>
                <a:ea typeface="+mn-lt"/>
                <a:cs typeface="+mn-lt"/>
              </a:rPr>
              <a:t>命令运行时必须位于</a:t>
            </a:r>
            <a:r>
              <a:rPr lang="en-US" altLang="zh-CN" sz="2000" b="0">
                <a:effectLst/>
                <a:ea typeface="+mn-lt"/>
                <a:cs typeface="+mn-lt"/>
              </a:rPr>
              <a:t> Scrapy </a:t>
            </a:r>
            <a:r>
              <a:rPr lang="zh-CN" altLang="en-US" sz="2000" b="0">
                <a:effectLst/>
                <a:ea typeface="+mn-lt"/>
                <a:cs typeface="+mn-lt"/>
              </a:rPr>
              <a:t>爬虫项目的根目录下；</a:t>
            </a:r>
            <a:r>
              <a:rPr lang="en-US" altLang="zh-CN" sz="2000" b="0">
                <a:effectLst/>
                <a:ea typeface="+mn-lt"/>
                <a:cs typeface="+mn-lt"/>
              </a:rPr>
              <a:t>_________ </a:t>
            </a:r>
            <a:r>
              <a:rPr lang="zh-CN" altLang="en-US" sz="2000" b="0">
                <a:effectLst/>
                <a:ea typeface="+mn-lt"/>
                <a:cs typeface="+mn-lt"/>
              </a:rPr>
              <a:t>命令后面</a:t>
            </a:r>
            <a:r>
              <a:rPr lang="en-US" altLang="zh-CN" sz="2000" b="0">
                <a:effectLst/>
                <a:ea typeface="+mn-lt"/>
                <a:cs typeface="+mn-lt"/>
              </a:rPr>
              <a:t> </a:t>
            </a:r>
            <a:r>
              <a:rPr lang="zh-CN" altLang="en-US" sz="2000" b="0">
                <a:effectLst/>
                <a:ea typeface="+mn-lt"/>
                <a:cs typeface="+mn-lt"/>
              </a:rPr>
              <a:t>需要指定创建的爬虫文件名称</a:t>
            </a:r>
            <a:r>
              <a:rPr lang="en-US" altLang="zh-CN" sz="2000" b="0">
                <a:effectLst/>
                <a:ea typeface="+mn-lt"/>
                <a:cs typeface="+mn-lt"/>
              </a:rPr>
              <a:t> </a:t>
            </a:r>
            <a:r>
              <a:rPr lang="zh-CN" altLang="en-US" sz="2000" b="0">
                <a:effectLst/>
                <a:ea typeface="+mn-lt"/>
                <a:cs typeface="+mn-lt"/>
              </a:rPr>
              <a:t>，以及该爬虫抓取数据时的起始</a:t>
            </a:r>
            <a:r>
              <a:rPr lang="en-US" altLang="zh-CN" sz="2000" b="0">
                <a:effectLst/>
                <a:ea typeface="+mn-lt"/>
                <a:cs typeface="+mn-lt"/>
              </a:rPr>
              <a:t> URL </a:t>
            </a:r>
            <a:r>
              <a:rPr lang="zh-CN" altLang="en-US" sz="2000" b="0">
                <a:effectLst/>
                <a:ea typeface="+mn-lt"/>
                <a:cs typeface="+mn-lt"/>
              </a:rPr>
              <a:t>，起始</a:t>
            </a:r>
            <a:r>
              <a:rPr lang="en-US" altLang="zh-CN" sz="2000" b="0">
                <a:effectLst/>
                <a:ea typeface="+mn-lt"/>
                <a:cs typeface="+mn-lt"/>
              </a:rPr>
              <a:t> URL </a:t>
            </a:r>
            <a:r>
              <a:rPr lang="zh-CN" altLang="en-US" sz="2000" b="0">
                <a:effectLst/>
                <a:ea typeface="+mn-lt"/>
                <a:cs typeface="+mn-lt"/>
              </a:rPr>
              <a:t>会被保</a:t>
            </a:r>
            <a:r>
              <a:rPr lang="en-US" altLang="zh-CN" sz="2000" b="0">
                <a:effectLst/>
                <a:ea typeface="+mn-lt"/>
                <a:cs typeface="+mn-lt"/>
              </a:rPr>
              <a:t> </a:t>
            </a:r>
            <a:r>
              <a:rPr lang="zh-CN" altLang="en-US" sz="2000" b="0">
                <a:effectLst/>
                <a:ea typeface="+mn-lt"/>
                <a:cs typeface="+mn-lt"/>
              </a:rPr>
              <a:t>存在类变量</a:t>
            </a:r>
            <a:r>
              <a:rPr lang="en-US" altLang="zh-CN" sz="2000" b="0">
                <a:effectLst/>
                <a:ea typeface="+mn-lt"/>
                <a:cs typeface="+mn-lt"/>
              </a:rPr>
              <a:t> _________ </a:t>
            </a:r>
            <a:r>
              <a:rPr lang="zh-CN" altLang="en-US" sz="2000" b="0">
                <a:effectLst/>
                <a:ea typeface="+mn-lt"/>
                <a:cs typeface="+mn-lt"/>
              </a:rPr>
              <a:t>列表中。</a:t>
            </a:r>
            <a:endParaRPr lang="zh-CN" altLang="en-US" sz="2000" b="0">
              <a:effectLst/>
              <a:ea typeface="+mn-lt"/>
              <a:cs typeface="+mn-lt"/>
            </a:endParaRPr>
          </a:p>
          <a:p>
            <a:pPr marL="0" indent="0">
              <a:buNone/>
            </a:pPr>
            <a:r>
              <a:rPr lang="en-US" altLang="zh-CN" sz="2000" b="0">
                <a:effectLst/>
                <a:ea typeface="+mn-lt"/>
                <a:cs typeface="+mn-lt"/>
              </a:rPr>
              <a:t>3. </a:t>
            </a:r>
            <a:r>
              <a:rPr lang="zh-CN" altLang="en-US" sz="2000" b="0">
                <a:effectLst/>
                <a:ea typeface="+mn-lt"/>
                <a:cs typeface="+mn-lt"/>
              </a:rPr>
              <a:t>启动爬虫后</a:t>
            </a:r>
            <a:r>
              <a:rPr lang="en-US" altLang="zh-CN" sz="2000" b="0">
                <a:effectLst/>
                <a:ea typeface="+mn-lt"/>
                <a:cs typeface="+mn-lt"/>
              </a:rPr>
              <a:t> </a:t>
            </a:r>
            <a:r>
              <a:rPr lang="zh-CN" altLang="en-US" sz="2000" b="0">
                <a:effectLst/>
                <a:ea typeface="+mn-lt"/>
                <a:cs typeface="+mn-lt"/>
              </a:rPr>
              <a:t>，</a:t>
            </a:r>
            <a:r>
              <a:rPr lang="en-US" altLang="zh-CN" sz="2000" b="0">
                <a:effectLst/>
                <a:ea typeface="+mn-lt"/>
                <a:cs typeface="+mn-lt"/>
              </a:rPr>
              <a:t>ScrapyEngine </a:t>
            </a:r>
            <a:r>
              <a:rPr lang="zh-CN" altLang="en-US" sz="2000" b="0">
                <a:effectLst/>
                <a:ea typeface="+mn-lt"/>
                <a:cs typeface="+mn-lt"/>
              </a:rPr>
              <a:t>从</a:t>
            </a:r>
            <a:r>
              <a:rPr lang="en-US" altLang="zh-CN" sz="2000" b="0">
                <a:effectLst/>
                <a:ea typeface="+mn-lt"/>
                <a:cs typeface="+mn-lt"/>
              </a:rPr>
              <a:t> __________ </a:t>
            </a:r>
            <a:r>
              <a:rPr lang="zh-CN" altLang="en-US" sz="2000" b="0">
                <a:effectLst/>
                <a:ea typeface="+mn-lt"/>
                <a:cs typeface="+mn-lt"/>
              </a:rPr>
              <a:t>中获取</a:t>
            </a:r>
            <a:r>
              <a:rPr lang="en-US" altLang="zh-CN" sz="2000" b="0">
                <a:effectLst/>
                <a:ea typeface="+mn-lt"/>
                <a:cs typeface="+mn-lt"/>
              </a:rPr>
              <a:t> URL </a:t>
            </a:r>
            <a:r>
              <a:rPr lang="zh-CN" altLang="en-US" sz="2000" b="0">
                <a:effectLst/>
                <a:ea typeface="+mn-lt"/>
                <a:cs typeface="+mn-lt"/>
              </a:rPr>
              <a:t>，并由</a:t>
            </a:r>
            <a:r>
              <a:rPr lang="en-US" altLang="zh-CN" sz="2000" b="0">
                <a:effectLst/>
                <a:ea typeface="+mn-lt"/>
                <a:cs typeface="+mn-lt"/>
              </a:rPr>
              <a:t> __________ </a:t>
            </a:r>
            <a:r>
              <a:rPr lang="zh-CN" altLang="en-US" sz="2000" b="0">
                <a:effectLst/>
                <a:ea typeface="+mn-lt"/>
                <a:cs typeface="+mn-lt"/>
              </a:rPr>
              <a:t>模块下</a:t>
            </a:r>
            <a:r>
              <a:rPr lang="en-US" altLang="zh-CN" sz="2000" b="0">
                <a:effectLst/>
                <a:ea typeface="+mn-lt"/>
                <a:cs typeface="+mn-lt"/>
              </a:rPr>
              <a:t> </a:t>
            </a:r>
            <a:r>
              <a:rPr lang="zh-CN" altLang="en-US" sz="2000" b="0">
                <a:effectLst/>
                <a:ea typeface="+mn-lt"/>
                <a:cs typeface="+mn-lt"/>
              </a:rPr>
              <a:t>载网页。</a:t>
            </a:r>
            <a:endParaRPr lang="zh-CN" altLang="en-US" sz="2000" b="0">
              <a:effectLst/>
              <a:ea typeface="+mn-lt"/>
              <a:cs typeface="+mn-lt"/>
            </a:endParaRPr>
          </a:p>
          <a:p>
            <a:pPr marL="0" indent="0">
              <a:buNone/>
            </a:pPr>
            <a:r>
              <a:rPr lang="en-US" altLang="zh-CN" sz="2000" b="0">
                <a:effectLst/>
                <a:ea typeface="+mn-lt"/>
                <a:cs typeface="+mn-lt"/>
              </a:rPr>
              <a:t>4. xpath </a:t>
            </a:r>
            <a:r>
              <a:rPr lang="zh-CN" altLang="en-US" sz="2000" b="0">
                <a:effectLst/>
                <a:ea typeface="+mn-lt"/>
                <a:cs typeface="+mn-lt"/>
              </a:rPr>
              <a:t>选择器和</a:t>
            </a:r>
            <a:r>
              <a:rPr lang="en-US" altLang="zh-CN" sz="2000" b="0">
                <a:effectLst/>
                <a:ea typeface="+mn-lt"/>
                <a:cs typeface="+mn-lt"/>
              </a:rPr>
              <a:t> ___________ </a:t>
            </a:r>
            <a:r>
              <a:rPr lang="zh-CN" altLang="en-US" sz="2000" b="0">
                <a:effectLst/>
                <a:ea typeface="+mn-lt"/>
                <a:cs typeface="+mn-lt"/>
              </a:rPr>
              <a:t>选择器可以高效地从</a:t>
            </a:r>
            <a:r>
              <a:rPr lang="en-US" altLang="zh-CN" sz="2000" b="0">
                <a:effectLst/>
                <a:ea typeface="+mn-lt"/>
                <a:cs typeface="+mn-lt"/>
              </a:rPr>
              <a:t> HTML </a:t>
            </a:r>
            <a:r>
              <a:rPr lang="zh-CN" altLang="en-US" sz="2000" b="0">
                <a:effectLst/>
                <a:ea typeface="+mn-lt"/>
                <a:cs typeface="+mn-lt"/>
              </a:rPr>
              <a:t>网页中定位并获取目标</a:t>
            </a:r>
            <a:r>
              <a:rPr lang="en-US" altLang="zh-CN" sz="2000" b="0">
                <a:effectLst/>
                <a:ea typeface="+mn-lt"/>
                <a:cs typeface="+mn-lt"/>
              </a:rPr>
              <a:t> </a:t>
            </a:r>
            <a:r>
              <a:rPr lang="zh-CN" altLang="en-US" sz="2000" b="0">
                <a:effectLst/>
                <a:ea typeface="+mn-lt"/>
                <a:cs typeface="+mn-lt"/>
              </a:rPr>
              <a:t>数据。</a:t>
            </a:r>
            <a:endParaRPr lang="zh-CN" altLang="en-US" sz="2000" b="0">
              <a:effectLst/>
              <a:ea typeface="+mn-lt"/>
              <a:cs typeface="+mn-lt"/>
            </a:endParaRPr>
          </a:p>
          <a:p>
            <a:pPr marL="0" indent="0">
              <a:buNone/>
            </a:pPr>
            <a:r>
              <a:rPr lang="en-US" altLang="zh-CN" sz="2000" b="0">
                <a:effectLst/>
                <a:ea typeface="+mn-lt"/>
                <a:cs typeface="+mn-lt"/>
              </a:rPr>
              <a:t>5. </a:t>
            </a:r>
            <a:r>
              <a:rPr lang="zh-CN" altLang="en-US" sz="2000" b="0">
                <a:effectLst/>
                <a:ea typeface="+mn-lt"/>
                <a:cs typeface="+mn-lt"/>
              </a:rPr>
              <a:t>为了降低爬虫被屏蔽的概率</a:t>
            </a:r>
            <a:r>
              <a:rPr lang="en-US" altLang="zh-CN" sz="2000" b="0">
                <a:effectLst/>
                <a:ea typeface="+mn-lt"/>
                <a:cs typeface="+mn-lt"/>
              </a:rPr>
              <a:t> </a:t>
            </a:r>
            <a:r>
              <a:rPr lang="zh-CN" altLang="en-US" sz="2000" b="0">
                <a:effectLst/>
                <a:ea typeface="+mn-lt"/>
                <a:cs typeface="+mn-lt"/>
              </a:rPr>
              <a:t>，可以适当降低访问网站的频率</a:t>
            </a:r>
            <a:r>
              <a:rPr lang="en-US" altLang="zh-CN" sz="2000" b="0">
                <a:effectLst/>
                <a:ea typeface="+mn-lt"/>
                <a:cs typeface="+mn-lt"/>
              </a:rPr>
              <a:t> </a:t>
            </a:r>
            <a:r>
              <a:rPr lang="zh-CN" altLang="en-US" sz="2000" b="0">
                <a:effectLst/>
                <a:ea typeface="+mn-lt"/>
                <a:cs typeface="+mn-lt"/>
              </a:rPr>
              <a:t>，比如在</a:t>
            </a:r>
            <a:r>
              <a:rPr lang="en-US" altLang="zh-CN" sz="2000" b="0">
                <a:effectLst/>
                <a:ea typeface="+mn-lt"/>
                <a:cs typeface="+mn-lt"/>
              </a:rPr>
              <a:t> settings.py </a:t>
            </a:r>
            <a:r>
              <a:rPr lang="zh-CN" altLang="en-US" sz="2000" b="0">
                <a:effectLst/>
                <a:ea typeface="+mn-lt"/>
                <a:cs typeface="+mn-lt"/>
              </a:rPr>
              <a:t>中配置</a:t>
            </a:r>
            <a:r>
              <a:rPr lang="en-US" altLang="zh-CN" sz="2000" b="0">
                <a:effectLst/>
                <a:ea typeface="+mn-lt"/>
                <a:cs typeface="+mn-lt"/>
              </a:rPr>
              <a:t> ________ </a:t>
            </a:r>
            <a:r>
              <a:rPr lang="zh-CN" altLang="en-US" sz="2000" b="0">
                <a:effectLst/>
                <a:ea typeface="+mn-lt"/>
                <a:cs typeface="+mn-lt"/>
              </a:rPr>
              <a:t>参数</a:t>
            </a:r>
            <a:r>
              <a:rPr lang="en-US" altLang="zh-CN" sz="2000" b="0">
                <a:effectLst/>
                <a:ea typeface="+mn-lt"/>
                <a:cs typeface="+mn-lt"/>
              </a:rPr>
              <a:t> </a:t>
            </a:r>
            <a:r>
              <a:rPr lang="zh-CN" altLang="en-US" sz="2000" b="0">
                <a:effectLst/>
                <a:ea typeface="+mn-lt"/>
                <a:cs typeface="+mn-lt"/>
              </a:rPr>
              <a:t>，设置爬虫向网站发出请求的时间间隔。</a:t>
            </a:r>
            <a:endParaRPr lang="zh-CN" altLang="en-US" sz="2000" b="0">
              <a:effectLst/>
              <a:ea typeface="+mn-lt"/>
              <a:cs typeface="+mn-lt"/>
            </a:endParaRPr>
          </a:p>
        </p:txBody>
      </p:sp>
    </p:spTree>
    <p:custDataLst>
      <p:tags r:id="rId3"/>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5"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p>
            <a:r>
              <a:rPr lang="zh-CN" altLang="en-US" sz="2100">
                <a:solidFill>
                  <a:schemeClr val="tx1"/>
                </a:solidFill>
              </a:rPr>
              <a:t>项目概述</a:t>
            </a:r>
            <a:endParaRPr lang="zh-CN" altLang="en-US" sz="21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396"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fontScale="80000"/>
          </a:bodyPr>
          <a:p>
            <a:r>
              <a:rPr lang="zh-CN" altLang="en-US">
                <a:solidFill>
                  <a:schemeClr val="tx1"/>
                </a:solidFill>
              </a:rPr>
              <a:t>任务一：安装 Scrapy 爬虫框架并创建爬虫项目</a:t>
            </a:r>
            <a:endParaRPr lang="zh-CN" altLang="en-US">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397"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sz="2100">
                <a:solidFill>
                  <a:schemeClr val="tx1"/>
                </a:solidFill>
              </a:rPr>
              <a:t>任务二：使用 Scrapy 提取网页数据</a:t>
            </a:r>
            <a:endParaRPr lang="zh-CN" altLang="en-US" sz="2100">
              <a:solidFill>
                <a:schemeClr val="tx1"/>
              </a:solidFill>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398"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p>
            <a:r>
              <a:rPr lang="zh-CN" altLang="en-US" sz="2100">
                <a:solidFill>
                  <a:schemeClr val="tx1"/>
                </a:solidFill>
              </a:rPr>
              <a:t>任务三：多层级网页抓取</a:t>
            </a:r>
            <a:endParaRPr lang="zh-CN" altLang="en-US" sz="2100">
              <a:solidFill>
                <a:schemeClr val="tx1"/>
              </a:solidFill>
            </a:endParaRPr>
          </a:p>
        </p:txBody>
      </p:sp>
      <p:sp>
        <p:nvSpPr>
          <p:cNvPr id="30" name="文本框 29"/>
          <p:cNvSpPr txBox="1"/>
          <p:nvPr/>
        </p:nvSpPr>
        <p:spPr>
          <a:xfrm>
            <a:off x="3365292" y="11429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5"/>
    </p:custDataLst>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21360" y="358140"/>
            <a:ext cx="10972800" cy="609600"/>
          </a:xfrm>
          <a:noFill/>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a:t>
            </a:r>
            <a:r>
              <a:rPr lang="zh-CN" altLang="en-US" b="1">
                <a:solidFill>
                  <a:schemeClr val="accent1"/>
                </a:solidFill>
                <a:latin typeface="+mj-ea"/>
                <a:ea typeface="+mj-ea"/>
                <a:cs typeface="+mj-ea"/>
                <a:sym typeface="+mn-ea"/>
              </a:rPr>
              <a:t>练习</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695960" y="1301750"/>
            <a:ext cx="5495925" cy="4764405"/>
          </a:xfrm>
          <a:ln w="12700" cmpd="sng">
            <a:solidFill>
              <a:schemeClr val="accent1">
                <a:shade val="50000"/>
              </a:schemeClr>
            </a:solidFill>
            <a:prstDash val="solid"/>
          </a:ln>
        </p:spPr>
        <p:txBody>
          <a:bodyPr>
            <a:noAutofit/>
          </a:bodyPr>
          <a:p>
            <a:pPr marL="0" indent="0" algn="l" defTabSz="914400" eaLnBrk="1" fontAlgn="auto" hangingPunct="1">
              <a:lnSpc>
                <a:spcPct val="130000"/>
              </a:lnSpc>
              <a:spcBef>
                <a:spcPts val="1000"/>
              </a:spcBef>
              <a:buClrTx/>
              <a:buSzTx/>
              <a:buNone/>
            </a:pPr>
            <a:r>
              <a:rPr lang="zh-CN" altLang="en-US" sz="2000" b="0">
                <a:latin typeface="+mn-ea"/>
                <a:cs typeface="+mn-ea"/>
              </a:rPr>
              <a:t>三、简答题</a:t>
            </a:r>
            <a:endParaRPr lang="zh-CN" altLang="en-US" sz="2000" b="0">
              <a:latin typeface="+mn-ea"/>
              <a:cs typeface="+mn-ea"/>
            </a:endParaRPr>
          </a:p>
          <a:p>
            <a:pPr marL="0" indent="0" algn="l" defTabSz="914400" eaLnBrk="1" fontAlgn="auto" hangingPunct="1">
              <a:lnSpc>
                <a:spcPct val="130000"/>
              </a:lnSpc>
              <a:spcBef>
                <a:spcPts val="1000"/>
              </a:spcBef>
              <a:buClrTx/>
              <a:buSzTx/>
              <a:buNone/>
            </a:pPr>
            <a:r>
              <a:rPr lang="en-US" altLang="zh-CN" sz="2000" b="0">
                <a:latin typeface="+mn-ea"/>
                <a:cs typeface="+mn-ea"/>
              </a:rPr>
              <a:t>1. Scrapy </a:t>
            </a:r>
            <a:r>
              <a:rPr lang="zh-CN" altLang="en-US" sz="2000" b="0">
                <a:latin typeface="+mn-ea"/>
                <a:cs typeface="+mn-ea"/>
              </a:rPr>
              <a:t>爬虫项目包括哪几部分？</a:t>
            </a:r>
            <a:endParaRPr lang="zh-CN" altLang="en-US" sz="2000" b="0">
              <a:latin typeface="+mn-ea"/>
              <a:cs typeface="+mn-ea"/>
            </a:endParaRPr>
          </a:p>
          <a:p>
            <a:pPr marL="0" indent="0" algn="l" defTabSz="914400" eaLnBrk="1" fontAlgn="auto" hangingPunct="1">
              <a:lnSpc>
                <a:spcPct val="130000"/>
              </a:lnSpc>
              <a:spcBef>
                <a:spcPts val="1000"/>
              </a:spcBef>
              <a:buClrTx/>
              <a:buSzTx/>
              <a:buNone/>
            </a:pPr>
            <a:r>
              <a:rPr lang="en-US" altLang="zh-CN" sz="2000" b="0">
                <a:latin typeface="+mn-ea"/>
                <a:cs typeface="+mn-ea"/>
              </a:rPr>
              <a:t>2. </a:t>
            </a:r>
            <a:r>
              <a:rPr lang="zh-CN" altLang="en-US" sz="2000" b="0">
                <a:latin typeface="+mn-ea"/>
                <a:cs typeface="+mn-ea"/>
              </a:rPr>
              <a:t>简述</a:t>
            </a:r>
            <a:r>
              <a:rPr lang="en-US" altLang="zh-CN" sz="2000" b="0">
                <a:latin typeface="+mn-ea"/>
                <a:cs typeface="+mn-ea"/>
              </a:rPr>
              <a:t> Response </a:t>
            </a:r>
            <a:r>
              <a:rPr lang="zh-CN" altLang="en-US" sz="2000" b="0">
                <a:latin typeface="+mn-ea"/>
                <a:cs typeface="+mn-ea"/>
              </a:rPr>
              <a:t>类中</a:t>
            </a:r>
            <a:r>
              <a:rPr lang="en-US" altLang="zh-CN" sz="2000" b="0">
                <a:latin typeface="+mn-ea"/>
                <a:cs typeface="+mn-ea"/>
              </a:rPr>
              <a:t> url </a:t>
            </a:r>
            <a:r>
              <a:rPr lang="zh-CN" altLang="en-US" sz="2000" b="0">
                <a:latin typeface="+mn-ea"/>
                <a:cs typeface="+mn-ea"/>
              </a:rPr>
              <a:t>属性、</a:t>
            </a:r>
            <a:r>
              <a:rPr lang="en-US" altLang="zh-CN" sz="2000" b="0">
                <a:latin typeface="+mn-ea"/>
                <a:cs typeface="+mn-ea"/>
              </a:rPr>
              <a:t>status </a:t>
            </a:r>
            <a:r>
              <a:rPr lang="zh-CN" altLang="en-US" sz="2000" b="0">
                <a:latin typeface="+mn-ea"/>
                <a:cs typeface="+mn-ea"/>
              </a:rPr>
              <a:t>属性、</a:t>
            </a:r>
            <a:r>
              <a:rPr lang="en-US" altLang="zh-CN" sz="2000" b="0">
                <a:latin typeface="+mn-ea"/>
                <a:cs typeface="+mn-ea"/>
              </a:rPr>
              <a:t>meta </a:t>
            </a:r>
            <a:r>
              <a:rPr lang="zh-CN" altLang="en-US" sz="2000" b="0">
                <a:latin typeface="+mn-ea"/>
                <a:cs typeface="+mn-ea"/>
              </a:rPr>
              <a:t>属性、</a:t>
            </a:r>
            <a:r>
              <a:rPr lang="en-US" altLang="zh-CN" sz="2000" b="0">
                <a:latin typeface="+mn-ea"/>
                <a:cs typeface="+mn-ea"/>
              </a:rPr>
              <a:t>body </a:t>
            </a:r>
            <a:r>
              <a:rPr lang="zh-CN" altLang="en-US" sz="2000" b="0">
                <a:latin typeface="+mn-ea"/>
                <a:cs typeface="+mn-ea"/>
              </a:rPr>
              <a:t>属性的作用。</a:t>
            </a:r>
            <a:endParaRPr lang="zh-CN" altLang="en-US" sz="2000" b="0">
              <a:latin typeface="+mn-ea"/>
              <a:cs typeface="+mn-ea"/>
            </a:endParaRPr>
          </a:p>
        </p:txBody>
      </p:sp>
      <p:sp>
        <p:nvSpPr>
          <p:cNvPr id="3" name="内容占位符 6"/>
          <p:cNvSpPr>
            <a:spLocks noGrp="1"/>
          </p:cNvSpPr>
          <p:nvPr>
            <p:custDataLst>
              <p:tags r:id="rId3"/>
            </p:custDataLst>
          </p:nvPr>
        </p:nvSpPr>
        <p:spPr>
          <a:xfrm>
            <a:off x="6318885" y="1301750"/>
            <a:ext cx="5495925" cy="4765040"/>
          </a:xfrm>
          <a:prstGeom prst="rect">
            <a:avLst/>
          </a:prstGeom>
          <a:ln w="12700" cmpd="sng">
            <a:solidFill>
              <a:schemeClr val="accent1">
                <a:shade val="50000"/>
              </a:scheme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a:t>四、操作题</a:t>
            </a:r>
            <a:endParaRPr lang="zh-CN" altLang="en-US" sz="2000"/>
          </a:p>
          <a:p>
            <a:pPr marL="0" indent="0">
              <a:buNone/>
            </a:pPr>
            <a:r>
              <a:rPr lang="zh-CN" altLang="en-US" sz="2000"/>
              <a:t>从豆瓣电影</a:t>
            </a:r>
            <a:r>
              <a:rPr lang="en-US" altLang="zh-CN" sz="2000"/>
              <a:t> Top250 </a:t>
            </a:r>
            <a:r>
              <a:rPr lang="zh-CN" altLang="en-US" sz="2000"/>
              <a:t>中抓取电影信息</a:t>
            </a:r>
            <a:r>
              <a:rPr lang="en-US" altLang="zh-CN" sz="2000"/>
              <a:t> </a:t>
            </a:r>
            <a:r>
              <a:rPr lang="zh-CN" altLang="en-US" sz="2000"/>
              <a:t>，使用</a:t>
            </a:r>
            <a:r>
              <a:rPr lang="en-US" altLang="zh-CN" sz="2000"/>
              <a:t> xpath </a:t>
            </a:r>
            <a:r>
              <a:rPr lang="zh-CN" altLang="en-US" sz="2000"/>
              <a:t>表达式提取电影的名称并输出在</a:t>
            </a:r>
            <a:r>
              <a:rPr lang="en-US" altLang="zh-CN" sz="2000"/>
              <a:t> </a:t>
            </a:r>
            <a:r>
              <a:rPr lang="zh-CN" altLang="en-US" sz="2000"/>
              <a:t>控制台上。</a:t>
            </a:r>
            <a:endParaRPr lang="zh-CN" altLang="en-US" sz="2000"/>
          </a:p>
        </p:txBody>
      </p:sp>
    </p:spTree>
    <p:custDataLst>
      <p:tags r:id="rId4"/>
    </p:custDataLst>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05</a:t>
            </a:r>
            <a:endParaRPr lang="zh-CN" altLang="en-US">
              <a:solidFill>
                <a:schemeClr val="accent1"/>
              </a:solidFill>
            </a:endParaRPr>
          </a:p>
        </p:txBody>
      </p:sp>
      <p:sp>
        <p:nvSpPr>
          <p:cNvPr id="5" name="装饰  8"/>
          <p:cNvSpPr>
            <a:spLocks noGrp="1"/>
          </p:cNvSpPr>
          <p:nvPr>
            <p:ph type="body" idx="16393"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p>
            <a:r>
              <a:rPr lang="zh-CN" altLang="en-US">
                <a:solidFill>
                  <a:schemeClr val="tx1"/>
                </a:solidFill>
              </a:rPr>
              <a:t>实训：爬取图书网站数据</a:t>
            </a:r>
            <a:endParaRPr lang="zh-CN" altLang="en-US">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06</a:t>
            </a:r>
            <a:endParaRPr lang="zh-CN" altLang="en-US">
              <a:solidFill>
                <a:schemeClr val="accent1"/>
              </a:solidFill>
            </a:endParaRPr>
          </a:p>
        </p:txBody>
      </p:sp>
      <p:sp>
        <p:nvSpPr>
          <p:cNvPr id="8" name="装饰  1"/>
          <p:cNvSpPr>
            <a:spLocks noGrp="1"/>
          </p:cNvSpPr>
          <p:nvPr>
            <p:ph type="body" idx="16394"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p>
            <a:r>
              <a:rPr lang="zh-CN" altLang="en-US">
                <a:solidFill>
                  <a:schemeClr val="tx1"/>
                </a:solidFill>
              </a:rPr>
              <a:t>思考与练习</a:t>
            </a:r>
            <a:endParaRPr lang="zh-CN" altLang="en-US">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07</a:t>
            </a:r>
            <a:endParaRPr lang="zh-CN" altLang="en-US">
              <a:solidFill>
                <a:schemeClr val="accent1"/>
              </a:solidFill>
            </a:endParaRPr>
          </a:p>
        </p:txBody>
      </p:sp>
      <p:sp>
        <p:nvSpPr>
          <p:cNvPr id="11" name="装饰  4"/>
          <p:cNvSpPr>
            <a:spLocks noGrp="1"/>
          </p:cNvSpPr>
          <p:nvPr>
            <p:ph type="body" idx="16395"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a:solidFill>
                  <a:schemeClr val="tx1"/>
                </a:solidFill>
              </a:rPr>
              <a:t>项目评价</a:t>
            </a:r>
            <a:endParaRPr lang="zh-CN" altLang="en-US">
              <a:solidFill>
                <a:schemeClr val="tx1"/>
              </a:solidFill>
            </a:endParaRPr>
          </a:p>
        </p:txBody>
      </p:sp>
      <p:sp>
        <p:nvSpPr>
          <p:cNvPr id="30" name="文本框 29"/>
          <p:cNvSpPr txBox="1"/>
          <p:nvPr/>
        </p:nvSpPr>
        <p:spPr>
          <a:xfrm>
            <a:off x="3365292" y="44449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pic>
        <p:nvPicPr>
          <p:cNvPr id="4" name="图片 3"/>
          <p:cNvPicPr/>
          <p:nvPr/>
        </p:nvPicPr>
        <p:blipFill>
          <a:blip r:embed="rId1"/>
          <a:stretch>
            <a:fillRect/>
          </a:stretch>
        </p:blipFill>
        <p:spPr>
          <a:xfrm>
            <a:off x="743585" y="295275"/>
            <a:ext cx="2145665" cy="614680"/>
          </a:xfrm>
          <a:prstGeom prst="rect">
            <a:avLst/>
          </a:prstGeom>
        </p:spPr>
      </p:pic>
      <p:graphicFrame>
        <p:nvGraphicFramePr>
          <p:cNvPr id="5" name="表格 4"/>
          <p:cNvGraphicFramePr/>
          <p:nvPr>
            <p:custDataLst>
              <p:tags r:id="rId2"/>
            </p:custDataLst>
          </p:nvPr>
        </p:nvGraphicFramePr>
        <p:xfrm>
          <a:off x="433070" y="1085850"/>
          <a:ext cx="11386820" cy="5671185"/>
        </p:xfrm>
        <a:graphic>
          <a:graphicData uri="http://schemas.openxmlformats.org/drawingml/2006/table">
            <a:tbl>
              <a:tblPr/>
              <a:tblGrid>
                <a:gridCol w="2011680"/>
                <a:gridCol w="5903595"/>
                <a:gridCol w="863600"/>
                <a:gridCol w="864870"/>
                <a:gridCol w="866775"/>
                <a:gridCol w="876300"/>
              </a:tblGrid>
              <a:tr h="322580">
                <a:tc rowSpan="2">
                  <a:txBody>
                    <a:bodyPr/>
                    <a:p>
                      <a:pPr marL="213995" indent="0" algn="l" eaLnBrk="0" fontAlgn="base">
                        <a:lnSpc>
                          <a:spcPct val="100000"/>
                        </a:lnSpc>
                        <a:spcBef>
                          <a:spcPts val="1200"/>
                        </a:spcBef>
                        <a:spcAft>
                          <a:spcPct val="0"/>
                        </a:spcAft>
                      </a:pPr>
                      <a:r>
                        <a:rPr lang="zh-CN" sz="2000">
                          <a:solidFill>
                            <a:srgbClr val="231F20"/>
                          </a:solidFill>
                          <a:latin typeface="微软雅黑" panose="020B0503020204020204" charset="-122"/>
                          <a:ea typeface="微软雅黑" panose="020B0503020204020204" charset="-122"/>
                        </a:rPr>
                        <a:t>项目名称</a:t>
                      </a:r>
                      <a:endParaRPr lang="zh-CN" sz="2000">
                        <a:solidFill>
                          <a:srgbClr val="231F20"/>
                        </a:solidFill>
                        <a:latin typeface="微软雅黑" panose="020B0503020204020204" charset="-122"/>
                        <a:ea typeface="微软雅黑" panose="020B0503020204020204" charset="-122"/>
                      </a:endParaRPr>
                    </a:p>
                    <a:p>
                      <a:pPr marL="901065" indent="0" algn="l" eaLnBrk="0" fontAlgn="base">
                        <a:lnSpc>
                          <a:spcPct val="100000"/>
                        </a:lnSpc>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rowSpan="2">
                  <a:txBody>
                    <a:bodyPr/>
                    <a:p>
                      <a:pPr marL="1096645" indent="0" algn="l" eaLnBrk="0" fontAlgn="base">
                        <a:lnSpc>
                          <a:spcPct val="100000"/>
                        </a:lnSpc>
                        <a:spcBef>
                          <a:spcPts val="1200"/>
                        </a:spcBef>
                        <a:spcAft>
                          <a:spcPct val="0"/>
                        </a:spcAft>
                      </a:pPr>
                      <a:r>
                        <a:rPr lang="zh-CN" sz="2000">
                          <a:solidFill>
                            <a:srgbClr val="231F20"/>
                          </a:solidFill>
                          <a:latin typeface="微软雅黑" panose="020B0503020204020204" charset="-122"/>
                          <a:ea typeface="微软雅黑" panose="020B0503020204020204" charset="-122"/>
                        </a:rPr>
                        <a:t>评价内容</a:t>
                      </a:r>
                      <a:endParaRPr lang="zh-CN" sz="2000">
                        <a:solidFill>
                          <a:srgbClr val="231F20"/>
                        </a:solidFill>
                        <a:latin typeface="微软雅黑" panose="020B0503020204020204" charset="-122"/>
                        <a:ea typeface="微软雅黑" panose="020B0503020204020204" charset="-122"/>
                      </a:endParaRPr>
                    </a:p>
                    <a:p>
                      <a:pPr marL="901065" indent="0" algn="l" eaLnBrk="0" fontAlgn="base">
                        <a:lnSpc>
                          <a:spcPct val="100000"/>
                        </a:lnSpc>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rowSpan="2">
                  <a:txBody>
                    <a:bodyPr/>
                    <a:p>
                      <a:pPr marL="81280" indent="0" algn="l" eaLnBrk="0" fontAlgn="base">
                        <a:lnSpc>
                          <a:spcPct val="100000"/>
                        </a:lnSpc>
                        <a:spcBef>
                          <a:spcPts val="1200"/>
                        </a:spcBef>
                        <a:spcAft>
                          <a:spcPct val="0"/>
                        </a:spcAft>
                      </a:pPr>
                      <a:r>
                        <a:rPr lang="zh-CN" sz="2000">
                          <a:solidFill>
                            <a:srgbClr val="231F20"/>
                          </a:solidFill>
                          <a:latin typeface="微软雅黑" panose="020B0503020204020204" charset="-122"/>
                          <a:ea typeface="微软雅黑" panose="020B0503020204020204" charset="-122"/>
                        </a:rPr>
                        <a:t>分值</a:t>
                      </a:r>
                      <a:endParaRPr lang="zh-CN" sz="2000">
                        <a:solidFill>
                          <a:srgbClr val="231F20"/>
                        </a:solidFill>
                        <a:latin typeface="微软雅黑" panose="020B0503020204020204" charset="-122"/>
                        <a:ea typeface="微软雅黑" panose="020B0503020204020204" charset="-122"/>
                      </a:endParaRPr>
                    </a:p>
                    <a:p>
                      <a:pPr marL="901065" indent="0" algn="l" eaLnBrk="0" fontAlgn="base">
                        <a:lnSpc>
                          <a:spcPct val="100000"/>
                        </a:lnSpc>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gridSpan="3">
                  <a:txBody>
                    <a:bodyPr/>
                    <a:p>
                      <a:pPr marL="35877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评价分数</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hMerge="1">
                  <a:tcP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hMerge="1">
                  <a:tcPr>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r>
              <a:tr h="34798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9842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自评</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85090"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互评</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8318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师评</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r>
              <a:tr h="383540">
                <a:tc rowSpan="3">
                  <a:txBody>
                    <a:bodyPr/>
                    <a:p>
                      <a:pPr marL="112395" indent="-8255" algn="l" eaLnBrk="0" fontAlgn="base">
                        <a:lnSpc>
                          <a:spcPct val="125000"/>
                        </a:lnSpc>
                        <a:spcBef>
                          <a:spcPts val="1400"/>
                        </a:spcBef>
                        <a:spcAft>
                          <a:spcPct val="0"/>
                        </a:spcAft>
                      </a:pPr>
                      <a:r>
                        <a:rPr lang="zh-CN" sz="2000">
                          <a:solidFill>
                            <a:srgbClr val="231F20"/>
                          </a:solidFill>
                          <a:latin typeface="宋体" panose="02010600030101010101" pitchFamily="2" charset="-122"/>
                          <a:ea typeface="宋体" panose="02010600030101010101" pitchFamily="2" charset="-122"/>
                        </a:rPr>
                        <a:t>职业素养考核</a:t>
                      </a:r>
                      <a:r>
                        <a:rPr lang="zh-CN" altLang="en-US" sz="2000">
                          <a:solidFill>
                            <a:srgbClr val="231F20"/>
                          </a:solidFill>
                          <a:latin typeface="宋体" panose="02010600030101010101" pitchFamily="2" charset="-122"/>
                          <a:ea typeface="宋体" panose="02010600030101010101" pitchFamily="2" charset="-122"/>
                        </a:rPr>
                        <a:t> </a:t>
                      </a:r>
                      <a:r>
                        <a:rPr lang="zh-CN" sz="2000">
                          <a:solidFill>
                            <a:srgbClr val="231F20"/>
                          </a:solidFill>
                          <a:latin typeface="宋体" panose="02010600030101010101" pitchFamily="2" charset="-122"/>
                          <a:ea typeface="宋体" panose="02010600030101010101" pitchFamily="2" charset="-122"/>
                        </a:rPr>
                        <a:t>项目（</a:t>
                      </a:r>
                      <a:r>
                        <a:rPr lang="en-US" altLang="zh-CN" sz="2000">
                          <a:solidFill>
                            <a:srgbClr val="231F20"/>
                          </a:solidFill>
                          <a:latin typeface="Times New Roman" panose="02020603050405020304"/>
                          <a:ea typeface="Times New Roman" panose="02020603050405020304"/>
                        </a:rPr>
                        <a:t>20%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2646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考勤、仪容仪表</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827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6576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a:noFill/>
                    </a:lnB>
                    <a:noFill/>
                  </a:tcPr>
                </a:tc>
                <a:tc>
                  <a:txBody>
                    <a:bodyPr/>
                    <a:p>
                      <a:pPr marL="81724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责任意识、纪律意识</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8275"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74422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94043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团队合作与交流</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4795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10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623570">
                <a:tc rowSpan="2">
                  <a:txBody>
                    <a:bodyPr/>
                    <a:p>
                      <a:pPr marL="112395" indent="-6985" algn="l" eaLnBrk="0" fontAlgn="base">
                        <a:lnSpc>
                          <a:spcPct val="119000"/>
                        </a:lnSpc>
                        <a:spcBef>
                          <a:spcPts val="500"/>
                        </a:spcBef>
                        <a:spcAft>
                          <a:spcPct val="0"/>
                        </a:spcAft>
                      </a:pPr>
                      <a:r>
                        <a:rPr lang="zh-CN" sz="2000">
                          <a:solidFill>
                            <a:srgbClr val="231F20"/>
                          </a:solidFill>
                          <a:latin typeface="宋体" panose="02010600030101010101" pitchFamily="2" charset="-122"/>
                          <a:ea typeface="宋体" panose="02010600030101010101" pitchFamily="2" charset="-122"/>
                        </a:rPr>
                        <a:t>专业知识考核</a:t>
                      </a:r>
                      <a:r>
                        <a:rPr lang="zh-CN" altLang="en-US" sz="2000">
                          <a:solidFill>
                            <a:srgbClr val="231F20"/>
                          </a:solidFill>
                          <a:latin typeface="宋体" panose="02010600030101010101" pitchFamily="2" charset="-122"/>
                          <a:ea typeface="宋体" panose="02010600030101010101" pitchFamily="2" charset="-122"/>
                        </a:rPr>
                        <a:t> </a:t>
                      </a:r>
                      <a:r>
                        <a:rPr lang="zh-CN" sz="2000">
                          <a:solidFill>
                            <a:srgbClr val="231F20"/>
                          </a:solidFill>
                          <a:latin typeface="宋体" panose="02010600030101010101" pitchFamily="2" charset="-122"/>
                          <a:ea typeface="宋体" panose="02010600030101010101" pitchFamily="2" charset="-122"/>
                        </a:rPr>
                        <a:t>项目（</a:t>
                      </a:r>
                      <a:r>
                        <a:rPr lang="en-US" altLang="zh-CN" sz="2000">
                          <a:solidFill>
                            <a:srgbClr val="231F20"/>
                          </a:solidFill>
                          <a:latin typeface="Times New Roman" panose="02020603050405020304"/>
                          <a:ea typeface="Times New Roman" panose="02020603050405020304"/>
                        </a:rPr>
                        <a:t>40%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15925" indent="0" algn="l" eaLnBrk="0" fontAlgn="base">
                        <a:spcBef>
                          <a:spcPts val="300"/>
                        </a:spcBef>
                        <a:spcAft>
                          <a:spcPct val="0"/>
                        </a:spcAft>
                      </a:pPr>
                      <a:r>
                        <a:rPr lang="en-US" altLang="zh-CN" sz="2000">
                          <a:solidFill>
                            <a:srgbClr val="231F20"/>
                          </a:solidFill>
                          <a:latin typeface="宋体" panose="02010600030101010101" pitchFamily="2" charset="-122"/>
                          <a:ea typeface="宋体" panose="02010600030101010101" pitchFamily="2" charset="-122"/>
                        </a:rPr>
                        <a:t>Scrapy </a:t>
                      </a:r>
                      <a:r>
                        <a:rPr lang="zh-CN" altLang="en-US" sz="2000">
                          <a:solidFill>
                            <a:srgbClr val="231F20"/>
                          </a:solidFill>
                          <a:latin typeface="宋体" panose="02010600030101010101" pitchFamily="2" charset="-122"/>
                          <a:ea typeface="宋体" panose="02010600030101010101" pitchFamily="2" charset="-122"/>
                        </a:rPr>
                        <a:t>爬虫项目的组成</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20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46736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534035" indent="0" algn="l" eaLnBrk="0" fontAlgn="base">
                        <a:spcBef>
                          <a:spcPts val="400"/>
                        </a:spcBef>
                        <a:spcAft>
                          <a:spcPct val="0"/>
                        </a:spcAft>
                      </a:pPr>
                      <a:r>
                        <a:rPr lang="zh-CN" altLang="en-US" sz="2000">
                          <a:solidFill>
                            <a:srgbClr val="231F20"/>
                          </a:solidFill>
                          <a:latin typeface="宋体" panose="02010600030101010101" pitchFamily="2" charset="-122"/>
                          <a:ea typeface="宋体" panose="02010600030101010101" pitchFamily="2" charset="-122"/>
                        </a:rPr>
                        <a:t>编写爬虫逻辑的方法和技巧</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20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55600">
                <a:tc rowSpan="3">
                  <a:txBody>
                    <a:bodyPr/>
                    <a:p>
                      <a:pPr marL="112395" indent="-6985" algn="l" eaLnBrk="0" fontAlgn="base">
                        <a:lnSpc>
                          <a:spcPct val="118000"/>
                        </a:lnSpc>
                        <a:spcBef>
                          <a:spcPts val="500"/>
                        </a:spcBef>
                        <a:spcAft>
                          <a:spcPct val="0"/>
                        </a:spcAft>
                      </a:pPr>
                      <a:r>
                        <a:rPr lang="zh-CN" sz="2000">
                          <a:solidFill>
                            <a:srgbClr val="231F20"/>
                          </a:solidFill>
                          <a:latin typeface="宋体" panose="02010600030101010101" pitchFamily="2" charset="-122"/>
                          <a:ea typeface="宋体" panose="02010600030101010101" pitchFamily="2" charset="-122"/>
                        </a:rPr>
                        <a:t>专业能力考核</a:t>
                      </a:r>
                      <a:r>
                        <a:rPr lang="zh-CN" altLang="en-US" sz="2000">
                          <a:solidFill>
                            <a:srgbClr val="231F20"/>
                          </a:solidFill>
                          <a:latin typeface="宋体" panose="02010600030101010101" pitchFamily="2" charset="-122"/>
                          <a:ea typeface="宋体" panose="02010600030101010101" pitchFamily="2" charset="-122"/>
                        </a:rPr>
                        <a:t> </a:t>
                      </a:r>
                      <a:r>
                        <a:rPr lang="zh-CN" sz="2000">
                          <a:solidFill>
                            <a:srgbClr val="231F20"/>
                          </a:solidFill>
                          <a:latin typeface="宋体" panose="02010600030101010101" pitchFamily="2" charset="-122"/>
                          <a:ea typeface="宋体" panose="02010600030101010101" pitchFamily="2" charset="-122"/>
                        </a:rPr>
                        <a:t>项目（</a:t>
                      </a:r>
                      <a:r>
                        <a:rPr lang="en-US" altLang="zh-CN" sz="2000">
                          <a:solidFill>
                            <a:srgbClr val="231F20"/>
                          </a:solidFill>
                          <a:latin typeface="Times New Roman" panose="02020603050405020304"/>
                          <a:ea typeface="Times New Roman" panose="02020603050405020304"/>
                        </a:rPr>
                        <a:t>40%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525145" indent="0" algn="l" eaLnBrk="0" fontAlgn="base">
                        <a:spcBef>
                          <a:spcPts val="400"/>
                        </a:spcBef>
                        <a:spcAft>
                          <a:spcPct val="0"/>
                        </a:spcAft>
                      </a:pPr>
                      <a:r>
                        <a:rPr lang="zh-CN" altLang="en-US" sz="2000">
                          <a:solidFill>
                            <a:srgbClr val="231F20"/>
                          </a:solidFill>
                          <a:latin typeface="宋体" panose="02010600030101010101" pitchFamily="2" charset="-122"/>
                          <a:ea typeface="宋体" panose="02010600030101010101" pitchFamily="2" charset="-122"/>
                        </a:rPr>
                        <a:t>安装</a:t>
                      </a:r>
                      <a:r>
                        <a:rPr lang="en-US" altLang="zh-CN" sz="2000">
                          <a:solidFill>
                            <a:srgbClr val="231F20"/>
                          </a:solidFill>
                          <a:latin typeface="宋体" panose="02010600030101010101" pitchFamily="2" charset="-122"/>
                          <a:ea typeface="宋体" panose="02010600030101010101" pitchFamily="2" charset="-122"/>
                        </a:rPr>
                        <a:t> Scrapy </a:t>
                      </a:r>
                      <a:r>
                        <a:rPr lang="zh-CN" altLang="en-US" sz="2000">
                          <a:solidFill>
                            <a:srgbClr val="231F20"/>
                          </a:solidFill>
                          <a:latin typeface="宋体" panose="02010600030101010101" pitchFamily="2" charset="-122"/>
                          <a:ea typeface="宋体" panose="02010600030101010101" pitchFamily="2" charset="-122"/>
                        </a:rPr>
                        <a:t>爬虫框架并创建爬虫项目</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10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73152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639445" indent="0" algn="l" eaLnBrk="0" fontAlgn="base">
                        <a:spcBef>
                          <a:spcPts val="400"/>
                        </a:spcBef>
                        <a:spcAft>
                          <a:spcPct val="0"/>
                        </a:spcAft>
                      </a:pPr>
                      <a:r>
                        <a:rPr lang="zh-CN" altLang="en-US" sz="2000">
                          <a:solidFill>
                            <a:srgbClr val="231F20"/>
                          </a:solidFill>
                          <a:latin typeface="宋体" panose="02010600030101010101" pitchFamily="2" charset="-122"/>
                          <a:ea typeface="宋体" panose="02010600030101010101" pitchFamily="2" charset="-122"/>
                        </a:rPr>
                        <a:t>使用</a:t>
                      </a:r>
                      <a:r>
                        <a:rPr lang="en-US" altLang="zh-CN" sz="2000">
                          <a:solidFill>
                            <a:srgbClr val="231F20"/>
                          </a:solidFill>
                          <a:latin typeface="宋体" panose="02010600030101010101" pitchFamily="2" charset="-122"/>
                          <a:ea typeface="宋体" panose="02010600030101010101" pitchFamily="2" charset="-122"/>
                        </a:rPr>
                        <a:t> Scrapy </a:t>
                      </a:r>
                      <a:r>
                        <a:rPr lang="zh-CN" altLang="en-US" sz="2000">
                          <a:solidFill>
                            <a:srgbClr val="231F20"/>
                          </a:solidFill>
                          <a:latin typeface="宋体" panose="02010600030101010101" pitchFamily="2" charset="-122"/>
                          <a:ea typeface="宋体" panose="02010600030101010101" pitchFamily="2" charset="-122"/>
                        </a:rPr>
                        <a:t>提取网页数据</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15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endParaRPr lang="en-US" altLang="zh-CN" sz="2400">
                        <a:solidFill>
                          <a:srgbClr val="000000"/>
                        </a:solidFill>
                        <a:latin typeface="Arial" panose="020B0604020202020204"/>
                        <a:ea typeface="Arial" panose="020B0604020202020204"/>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6576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639445" indent="0" algn="l" eaLnBrk="0" fontAlgn="base">
                        <a:spcBef>
                          <a:spcPts val="400"/>
                        </a:spcBef>
                        <a:spcAft>
                          <a:spcPct val="0"/>
                        </a:spcAft>
                        <a:buNone/>
                      </a:pPr>
                      <a:r>
                        <a:rPr lang="zh-CN" altLang="en-US" sz="2000">
                          <a:solidFill>
                            <a:srgbClr val="231F20"/>
                          </a:solidFill>
                          <a:latin typeface="宋体" panose="02010600030101010101" pitchFamily="2" charset="-122"/>
                          <a:ea typeface="宋体" panose="02010600030101010101" pitchFamily="2" charset="-122"/>
                        </a:rPr>
                        <a:t>多层级页面数据的抓取</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buNone/>
                      </a:pPr>
                      <a:r>
                        <a:rPr lang="en-US" altLang="zh-CN" sz="2000">
                          <a:solidFill>
                            <a:srgbClr val="231F20"/>
                          </a:solidFill>
                          <a:latin typeface="Times New Roman" panose="02020603050405020304"/>
                          <a:ea typeface="Times New Roman" panose="02020603050405020304"/>
                        </a:rPr>
                        <a:t>15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buNone/>
                      </a:pP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buNone/>
                      </a:pP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buNone/>
                      </a:pP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65760">
                <a:tc gridSpan="2">
                  <a:txBody>
                    <a:bodyPr/>
                    <a:p>
                      <a:pPr marL="107315" indent="0" algn="l" eaLnBrk="0" fontAlgn="base">
                        <a:spcBef>
                          <a:spcPts val="400"/>
                        </a:spcBef>
                        <a:spcAft>
                          <a:spcPct val="0"/>
                        </a:spcAft>
                      </a:pPr>
                      <a:r>
                        <a:rPr lang="zh-CN" sz="2000">
                          <a:solidFill>
                            <a:srgbClr val="231F20"/>
                          </a:solidFill>
                          <a:latin typeface="宋体" panose="02010600030101010101" pitchFamily="2" charset="-122"/>
                          <a:ea typeface="宋体" panose="02010600030101010101" pitchFamily="2" charset="-122"/>
                        </a:rPr>
                        <a:t>合计：综合分数</a:t>
                      </a:r>
                      <a:r>
                        <a:rPr lang="zh-CN" altLang="en-US" sz="2000">
                          <a:solidFill>
                            <a:srgbClr val="231F20"/>
                          </a:solidFill>
                          <a:latin typeface="宋体" panose="02010600030101010101" pitchFamily="2" charset="-122"/>
                          <a:ea typeface="宋体" panose="02010600030101010101" pitchFamily="2" charset="-122"/>
                        </a:rPr>
                        <a:t> </a:t>
                      </a:r>
                      <a:r>
                        <a:rPr lang="en-US" altLang="zh-CN" sz="2000">
                          <a:solidFill>
                            <a:srgbClr val="231F20"/>
                          </a:solidFill>
                          <a:latin typeface="Times New Roman" panose="02020603050405020304"/>
                          <a:ea typeface="Times New Roman" panose="02020603050405020304"/>
                        </a:rPr>
                        <a:t>_____  </a:t>
                      </a:r>
                      <a:r>
                        <a:rPr lang="zh-CN" sz="2000">
                          <a:solidFill>
                            <a:srgbClr val="231F20"/>
                          </a:solidFill>
                          <a:latin typeface="宋体" panose="02010600030101010101" pitchFamily="2" charset="-122"/>
                          <a:ea typeface="宋体" panose="02010600030101010101" pitchFamily="2" charset="-122"/>
                        </a:rPr>
                        <a:t>自评（</a:t>
                      </a:r>
                      <a:r>
                        <a:rPr lang="en-US" altLang="zh-CN" sz="2000">
                          <a:solidFill>
                            <a:srgbClr val="231F20"/>
                          </a:solidFill>
                          <a:latin typeface="Times New Roman" panose="02020603050405020304"/>
                          <a:ea typeface="Times New Roman" panose="02020603050405020304"/>
                        </a:rPr>
                        <a:t>20% </a:t>
                      </a:r>
                      <a:r>
                        <a:rPr lang="zh-CN" sz="2000">
                          <a:solidFill>
                            <a:srgbClr val="231F20"/>
                          </a:solidFill>
                          <a:latin typeface="宋体" panose="02010600030101010101" pitchFamily="2" charset="-122"/>
                          <a:ea typeface="宋体" panose="02010600030101010101" pitchFamily="2" charset="-122"/>
                        </a:rPr>
                        <a:t>）</a:t>
                      </a:r>
                      <a:r>
                        <a:rPr lang="en-US" altLang="zh-CN" sz="2000">
                          <a:solidFill>
                            <a:srgbClr val="231F20"/>
                          </a:solidFill>
                          <a:latin typeface="Times New Roman" panose="02020603050405020304"/>
                          <a:ea typeface="Times New Roman" panose="02020603050405020304"/>
                        </a:rPr>
                        <a:t>+ </a:t>
                      </a:r>
                      <a:r>
                        <a:rPr lang="zh-CN" sz="2000">
                          <a:solidFill>
                            <a:srgbClr val="231F20"/>
                          </a:solidFill>
                          <a:latin typeface="宋体" panose="02010600030101010101" pitchFamily="2" charset="-122"/>
                          <a:ea typeface="宋体" panose="02010600030101010101" pitchFamily="2" charset="-122"/>
                        </a:rPr>
                        <a:t>互评（</a:t>
                      </a:r>
                      <a:r>
                        <a:rPr lang="en-US" altLang="zh-CN" sz="2000">
                          <a:solidFill>
                            <a:srgbClr val="231F20"/>
                          </a:solidFill>
                          <a:latin typeface="Times New Roman" panose="02020603050405020304"/>
                          <a:ea typeface="Times New Roman" panose="02020603050405020304"/>
                        </a:rPr>
                        <a:t>20% </a:t>
                      </a:r>
                      <a:r>
                        <a:rPr lang="zh-CN" sz="2000">
                          <a:solidFill>
                            <a:srgbClr val="231F20"/>
                          </a:solidFill>
                          <a:latin typeface="宋体" panose="02010600030101010101" pitchFamily="2" charset="-122"/>
                          <a:ea typeface="宋体" panose="02010600030101010101" pitchFamily="2" charset="-122"/>
                        </a:rPr>
                        <a:t>）</a:t>
                      </a:r>
                      <a:r>
                        <a:rPr lang="en-US" altLang="zh-CN" sz="2000">
                          <a:solidFill>
                            <a:srgbClr val="231F20"/>
                          </a:solidFill>
                          <a:latin typeface="Times New Roman" panose="02020603050405020304"/>
                          <a:ea typeface="Times New Roman" panose="02020603050405020304"/>
                        </a:rPr>
                        <a:t>+ </a:t>
                      </a:r>
                      <a:r>
                        <a:rPr lang="zh-CN" sz="2000">
                          <a:solidFill>
                            <a:srgbClr val="231F20"/>
                          </a:solidFill>
                          <a:latin typeface="宋体" panose="02010600030101010101" pitchFamily="2" charset="-122"/>
                          <a:ea typeface="宋体" panose="02010600030101010101" pitchFamily="2" charset="-122"/>
                        </a:rPr>
                        <a:t>师评（</a:t>
                      </a:r>
                      <a:r>
                        <a:rPr lang="en-US" altLang="zh-CN" sz="2000">
                          <a:solidFill>
                            <a:srgbClr val="231F20"/>
                          </a:solidFill>
                          <a:latin typeface="Times New Roman" panose="02020603050405020304"/>
                          <a:ea typeface="Times New Roman" panose="02020603050405020304"/>
                        </a:rPr>
                        <a:t>60%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hMerge="1">
                  <a:tcPr>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a:txBody>
                    <a:bodyPr/>
                    <a:p>
                      <a:pPr marL="11938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100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587375">
                <a:tc>
                  <a:txBody>
                    <a:bodyPr/>
                    <a:p>
                      <a:pPr marL="218440" indent="0" algn="l" eaLnBrk="0" fontAlgn="base">
                        <a:spcBef>
                          <a:spcPts val="1100"/>
                        </a:spcBef>
                        <a:spcAft>
                          <a:spcPct val="0"/>
                        </a:spcAft>
                      </a:pPr>
                      <a:r>
                        <a:rPr lang="zh-CN" sz="2000">
                          <a:solidFill>
                            <a:srgbClr val="231F20"/>
                          </a:solidFill>
                          <a:latin typeface="宋体" panose="02010600030101010101" pitchFamily="2" charset="-122"/>
                          <a:ea typeface="宋体" panose="02010600030101010101" pitchFamily="2" charset="-122"/>
                        </a:rPr>
                        <a:t>综合评语</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gridSpan="4">
                  <a:txBody>
                    <a:bodyPr/>
                    <a:p>
                      <a:pPr marL="382270" indent="0" algn="l" eaLnBrk="0" fontAlgn="base">
                        <a:lnSpc>
                          <a:spcPts val="1205"/>
                        </a:lnSpc>
                        <a:spcBef>
                          <a:spcPts val="400"/>
                        </a:spcBef>
                        <a:spcAft>
                          <a:spcPct val="0"/>
                        </a:spcAft>
                      </a:pPr>
                      <a:endParaRPr lang="zh-CN" sz="2000">
                        <a:solidFill>
                          <a:srgbClr val="231F20"/>
                        </a:solidFill>
                        <a:latin typeface="宋体" panose="02010600030101010101" pitchFamily="2" charset="-122"/>
                        <a:ea typeface="宋体" panose="02010600030101010101" pitchFamily="2" charset="-122"/>
                      </a:endParaRPr>
                    </a:p>
                    <a:p>
                      <a:pPr marL="382270" indent="0" algn="l" eaLnBrk="0" fontAlgn="base">
                        <a:lnSpc>
                          <a:spcPts val="1205"/>
                        </a:lnSpc>
                        <a:spcBef>
                          <a:spcPts val="400"/>
                        </a:spcBef>
                        <a:spcAft>
                          <a:spcPct val="0"/>
                        </a:spcAft>
                      </a:pPr>
                      <a:r>
                        <a:rPr lang="zh-CN" sz="2000">
                          <a:solidFill>
                            <a:srgbClr val="231F20"/>
                          </a:solidFill>
                          <a:latin typeface="宋体" panose="02010600030101010101" pitchFamily="2" charset="-122"/>
                          <a:ea typeface="宋体" panose="02010600030101010101" pitchFamily="2" charset="-122"/>
                        </a:rPr>
                        <a:t>教师（签名）：</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hMerge="1">
                  <a:tcP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hMerge="1">
                  <a:tcP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hMerge="1">
                  <a:tcPr>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r>
            </a:tbl>
          </a:graphicData>
        </a:graphic>
      </p:graphicFrame>
    </p:spTree>
    <p:custDataLst>
      <p:tags r:id="rId3"/>
    </p:custDataLst>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副标题 1"/>
          <p:cNvSpPr>
            <a:spLocks noGrp="1"/>
          </p:cNvSpPr>
          <p:nvPr>
            <p:ph type="body" idx="16386"/>
            <p:custDataLst>
              <p:tags r:id="rId1"/>
            </p:custDataLst>
          </p:nvPr>
        </p:nvSpPr>
        <p:spPr/>
        <p:txBody>
          <a:bodyPr/>
          <a:p>
            <a:r>
              <a:rPr lang="zh-CN" altLang="en-US">
                <a:solidFill>
                  <a:schemeClr val="tx1"/>
                </a:solidFill>
              </a:rPr>
              <a:t>THE END</a:t>
            </a:r>
            <a:endParaRPr lang="zh-CN" altLang="en-US">
              <a:solidFill>
                <a:schemeClr val="tx1"/>
              </a:solidFill>
            </a:endParaRPr>
          </a:p>
        </p:txBody>
      </p:sp>
      <p:sp>
        <p:nvSpPr>
          <p:cNvPr id="5" name="标题 4"/>
          <p:cNvSpPr>
            <a:spLocks noGrp="1"/>
          </p:cNvSpPr>
          <p:nvPr>
            <p:ph type="ctrTitle" idx="16385"/>
            <p:custDataLst>
              <p:tags r:id="rId2"/>
            </p:custDataLst>
          </p:nvPr>
        </p:nvSpPr>
        <p:spPr/>
        <p:txBody>
          <a:bodyPr/>
          <a:p>
            <a:r>
              <a:rPr lang="zh-CN" altLang="en-US">
                <a:solidFill>
                  <a:schemeClr val="tx1"/>
                </a:solidFill>
              </a:rPr>
              <a:t>谢谢观看</a:t>
            </a:r>
            <a:endParaRPr lang="zh-CN" altLang="en-US">
              <a:solidFill>
                <a:schemeClr val="tx1"/>
              </a:solidFill>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32740"/>
            <a:ext cx="10972800" cy="609600"/>
          </a:xfrm>
        </p:spPr>
        <p:txBody>
          <a:bodyPr/>
          <a:p>
            <a:r>
              <a:rPr lang="zh-CN" altLang="en-US">
                <a:solidFill>
                  <a:schemeClr val="tx1"/>
                </a:solidFill>
              </a:rPr>
              <a:t>Scrapy 框架简介</a:t>
            </a:r>
            <a:endParaRPr lang="zh-CN" altLang="en-US">
              <a:solidFill>
                <a:schemeClr val="tx1"/>
              </a:solidFill>
            </a:endParaRPr>
          </a:p>
        </p:txBody>
      </p:sp>
      <p:sp>
        <p:nvSpPr>
          <p:cNvPr id="3" name="装饰  9"/>
          <p:cNvSpPr>
            <a:spLocks noGrp="1"/>
          </p:cNvSpPr>
          <p:nvPr>
            <p:ph type="body" idx="16389"/>
            <p:custDataLst>
              <p:tags r:id="rId2"/>
            </p:custDataLst>
          </p:nvPr>
        </p:nvSpPr>
        <p:spPr/>
        <p:txBody>
          <a:bodyPr/>
          <a:p>
            <a:r>
              <a:rPr lang="zh-CN" altLang="en-US" sz="1800"/>
              <a:t> </a:t>
            </a:r>
            <a:endParaRPr lang="zh-CN" altLang="en-US" sz="1800"/>
          </a:p>
        </p:txBody>
      </p:sp>
      <p:sp>
        <p:nvSpPr>
          <p:cNvPr id="4" name="文本占位符 3"/>
          <p:cNvSpPr>
            <a:spLocks noGrp="1"/>
          </p:cNvSpPr>
          <p:nvPr>
            <p:ph type="body" idx="16386"/>
            <p:custDataLst>
              <p:tags r:id="rId3"/>
            </p:custDataLst>
          </p:nvPr>
        </p:nvSpPr>
        <p:spPr/>
        <p:txBody>
          <a:bodyPr>
            <a:noAutofit/>
          </a:bodyPr>
          <a:p>
            <a:r>
              <a:rPr lang="zh-CN" altLang="en-US" sz="2000">
                <a:solidFill>
                  <a:schemeClr val="tx1"/>
                </a:solidFill>
              </a:rPr>
              <a:t>常用的 Python 爬虫框架之</a:t>
            </a:r>
            <a:r>
              <a:rPr lang="zh-CN" altLang="en-US" sz="1800">
                <a:solidFill>
                  <a:schemeClr val="tx1"/>
                </a:solidFill>
              </a:rPr>
              <a:t>一</a:t>
            </a:r>
            <a:endParaRPr lang="zh-CN" altLang="en-US" sz="1800">
              <a:solidFill>
                <a:schemeClr val="tx1"/>
              </a:solidFill>
            </a:endParaRPr>
          </a:p>
        </p:txBody>
      </p:sp>
      <p:sp>
        <p:nvSpPr>
          <p:cNvPr id="5" name="装饰  1"/>
          <p:cNvSpPr>
            <a:spLocks noGrp="1"/>
          </p:cNvSpPr>
          <p:nvPr>
            <p:ph type="body" idx="16390"/>
            <p:custDataLst>
              <p:tags r:id="rId4"/>
            </p:custDataLst>
          </p:nvPr>
        </p:nvSpPr>
        <p:spPr/>
        <p:txBody>
          <a:bodyPr/>
          <a:p>
            <a:r>
              <a:rPr lang="zh-CN" altLang="en-US" sz="1800"/>
              <a:t> </a:t>
            </a:r>
            <a:endParaRPr lang="zh-CN" altLang="en-US" sz="1800"/>
          </a:p>
        </p:txBody>
      </p:sp>
      <p:sp>
        <p:nvSpPr>
          <p:cNvPr id="6" name="文本占位符 5"/>
          <p:cNvSpPr>
            <a:spLocks noGrp="1"/>
          </p:cNvSpPr>
          <p:nvPr>
            <p:ph type="body" idx="16387"/>
            <p:custDataLst>
              <p:tags r:id="rId5"/>
            </p:custDataLst>
          </p:nvPr>
        </p:nvSpPr>
        <p:spPr>
          <a:xfrm>
            <a:off x="4644390" y="3428365"/>
            <a:ext cx="2874010" cy="762635"/>
          </a:xfrm>
        </p:spPr>
        <p:txBody>
          <a:bodyPr>
            <a:noAutofit/>
          </a:bodyPr>
          <a:p>
            <a:r>
              <a:rPr lang="zh-CN" altLang="en-US" sz="2000">
                <a:solidFill>
                  <a:schemeClr val="tx1"/>
                </a:solidFill>
              </a:rPr>
              <a:t>对数据爬取与存储进行分工，实现分布式爬取与存储</a:t>
            </a:r>
            <a:endParaRPr lang="zh-CN" altLang="en-US" sz="2000">
              <a:solidFill>
                <a:schemeClr val="tx1"/>
              </a:solidFill>
            </a:endParaRPr>
          </a:p>
        </p:txBody>
      </p:sp>
      <p:sp>
        <p:nvSpPr>
          <p:cNvPr id="7" name="装饰  3"/>
          <p:cNvSpPr>
            <a:spLocks noGrp="1"/>
          </p:cNvSpPr>
          <p:nvPr>
            <p:ph type="body" idx="16391"/>
            <p:custDataLst>
              <p:tags r:id="rId6"/>
            </p:custDataLst>
          </p:nvPr>
        </p:nvSpPr>
        <p:spPr/>
        <p:txBody>
          <a:bodyPr/>
          <a:p>
            <a:r>
              <a:rPr lang="zh-CN" altLang="en-US" sz="1800"/>
              <a:t> </a:t>
            </a:r>
            <a:endParaRPr lang="zh-CN" altLang="en-US" sz="1800"/>
          </a:p>
        </p:txBody>
      </p:sp>
      <p:sp>
        <p:nvSpPr>
          <p:cNvPr id="8" name="文本占位符 7"/>
          <p:cNvSpPr>
            <a:spLocks noGrp="1"/>
          </p:cNvSpPr>
          <p:nvPr>
            <p:ph type="body" idx="16388"/>
            <p:custDataLst>
              <p:tags r:id="rId7"/>
            </p:custDataLst>
          </p:nvPr>
        </p:nvSpPr>
        <p:spPr/>
        <p:txBody>
          <a:bodyPr>
            <a:noAutofit/>
          </a:bodyPr>
          <a:p>
            <a:r>
              <a:rPr lang="zh-CN" altLang="en-US" sz="2000">
                <a:solidFill>
                  <a:schemeClr val="tx1"/>
                </a:solidFill>
              </a:rPr>
              <a:t>能极大提高爬虫开发效率，是当前主流开发方式</a:t>
            </a:r>
            <a:endParaRPr lang="zh-CN" altLang="en-US" sz="2000">
              <a:solidFill>
                <a:schemeClr val="tx1"/>
              </a:solidFill>
            </a:endParaRPr>
          </a:p>
        </p:txBody>
      </p:sp>
      <p:sp>
        <p:nvSpPr>
          <p:cNvPr id="9"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8"/>
    </p:custDataLst>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22580"/>
            <a:ext cx="10972800" cy="609600"/>
          </a:xfrm>
        </p:spPr>
        <p:txBody>
          <a:bodyPr/>
          <a:p>
            <a:r>
              <a:rPr lang="zh-CN" altLang="en-US">
                <a:solidFill>
                  <a:schemeClr val="tx1"/>
                </a:solidFill>
              </a:rPr>
              <a:t>项目整体结构</a:t>
            </a:r>
            <a:endParaRPr lang="zh-CN" altLang="en-US">
              <a:solidFill>
                <a:schemeClr val="tx1"/>
              </a:solidFill>
            </a:endParaRPr>
          </a:p>
        </p:txBody>
      </p:sp>
      <p:sp>
        <p:nvSpPr>
          <p:cNvPr id="3" name="装饰  9"/>
          <p:cNvSpPr>
            <a:spLocks noGrp="1"/>
          </p:cNvSpPr>
          <p:nvPr>
            <p:ph type="body" idx="16388"/>
            <p:custDataLst>
              <p:tags r:id="rId2"/>
            </p:custDataLst>
          </p:nvPr>
        </p:nvSpPr>
        <p:spPr>
          <a:xfrm>
            <a:off x="3275330" y="1456055"/>
            <a:ext cx="8432800" cy="2209800"/>
          </a:xfrm>
        </p:spPr>
        <p:txBody>
          <a:bodyPr/>
          <a:p>
            <a:r>
              <a:rPr lang="zh-CN" altLang="en-US"/>
              <a:t> </a:t>
            </a:r>
            <a:endParaRPr lang="zh-CN" altLang="en-US"/>
          </a:p>
        </p:txBody>
      </p:sp>
      <p:pic>
        <p:nvPicPr>
          <p:cNvPr id="17" name="图片占位符 16" descr="41cf74df-7bce-11f0-be4c-e24abb41595b"/>
          <p:cNvPicPr>
            <a:picLocks noChangeAspect="1"/>
          </p:cNvPicPr>
          <p:nvPr>
            <p:ph type="pic" idx="16389"/>
            <p:custDataLst>
              <p:tags r:id="rId3"/>
            </p:custDataLst>
          </p:nvPr>
        </p:nvPicPr>
        <p:blipFill>
          <a:blip r:embed="rId4"/>
          <a:srcRect l="8373" t="6481" r="8612" b="6769"/>
          <a:stretch>
            <a:fillRect/>
          </a:stretch>
        </p:blipFill>
        <p:spPr>
          <a:xfrm>
            <a:off x="609600" y="15240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a:xfrm>
            <a:off x="3275965" y="2283460"/>
            <a:ext cx="8001635" cy="1087755"/>
          </a:xfrm>
        </p:spPr>
        <p:txBody>
          <a:bodyPr>
            <a:noAutofit/>
          </a:bodyPr>
          <a:p>
            <a:r>
              <a:rPr lang="zh-CN" altLang="en-US" sz="2000">
                <a:solidFill>
                  <a:schemeClr val="accent3"/>
                </a:solidFill>
              </a:rPr>
              <a:t>包含三个主要任务：安装与创建项目、提取网页数据、多层级网页抓取</a:t>
            </a:r>
            <a:endParaRPr lang="zh-CN" altLang="en-US" sz="2000">
              <a:solidFill>
                <a:schemeClr val="accent3"/>
              </a:solidFill>
            </a:endParaRPr>
          </a:p>
        </p:txBody>
      </p:sp>
      <p:sp>
        <p:nvSpPr>
          <p:cNvPr id="6" name="装饰  2"/>
          <p:cNvSpPr>
            <a:spLocks noGrp="1"/>
          </p:cNvSpPr>
          <p:nvPr>
            <p:ph type="body" idx="16390"/>
            <p:custDataLst>
              <p:tags r:id="rId6"/>
            </p:custDataLst>
          </p:nvPr>
        </p:nvSpPr>
        <p:spPr>
          <a:xfrm>
            <a:off x="3149600" y="4038600"/>
            <a:ext cx="8432800" cy="2209800"/>
          </a:xfrm>
        </p:spPr>
        <p:txBody>
          <a:bodyPr/>
          <a:p>
            <a:r>
              <a:rPr lang="zh-CN" altLang="en-US"/>
              <a:t> </a:t>
            </a:r>
            <a:endParaRPr lang="zh-CN" altLang="en-US"/>
          </a:p>
        </p:txBody>
      </p:sp>
      <p:pic>
        <p:nvPicPr>
          <p:cNvPr id="18" name="图片占位符 17" descr="41cf7411-7bce-11f0-be4c-e24abb41595b"/>
          <p:cNvPicPr>
            <a:picLocks noChangeAspect="1"/>
          </p:cNvPicPr>
          <p:nvPr>
            <p:ph type="pic" idx="16391"/>
            <p:custDataLst>
              <p:tags r:id="rId7"/>
            </p:custDataLst>
          </p:nvPr>
        </p:nvPicPr>
        <p:blipFill>
          <a:blip r:embed="rId8"/>
          <a:srcRect l="135" r="135"/>
          <a:stretch>
            <a:fillRect/>
          </a:stretch>
        </p:blipFill>
        <p:spPr>
          <a:xfrm>
            <a:off x="609600" y="4038600"/>
            <a:ext cx="2540000" cy="2209800"/>
          </a:xfrm>
          <a:custGeom>
            <a:avLst/>
            <a:gdLst>
              <a:gd name="connisteX0" fmla="*/ 0 w 2540000"/>
              <a:gd name="connsiteY0" fmla="*/ 203200 h 2209800"/>
              <a:gd name="connisteX1" fmla="*/ 203200 w 2540000"/>
              <a:gd name="connsiteY1" fmla="*/ 0 h 2209800"/>
              <a:gd name="connisteX2" fmla="*/ 2540000 w 2540000"/>
              <a:gd name="connsiteY2" fmla="*/ 0 h 2209800"/>
              <a:gd name="connisteX3" fmla="*/ 2540000 w 2540000"/>
              <a:gd name="connsiteY3" fmla="*/ 2209800 h 2209800"/>
              <a:gd name="connisteX4" fmla="*/ 203200 w 2540000"/>
              <a:gd name="connsiteY4" fmla="*/ 2209800 h 2209800"/>
              <a:gd name="connisteX5" fmla="*/ 0 w 2540000"/>
              <a:gd name="connsiteY5" fmla="*/ 2006600 h 2209800"/>
              <a:gd name="connisteX6" fmla="*/ 0 w 254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203200"/>
                </a:moveTo>
                <a:cubicBezTo>
                  <a:pt x="0" y="90976"/>
                  <a:pt x="90976" y="0"/>
                  <a:pt x="203200" y="0"/>
                </a:cubicBezTo>
                <a:lnTo>
                  <a:pt x="2540000" y="0"/>
                </a:lnTo>
                <a:lnTo>
                  <a:pt x="2540000" y="2209800"/>
                </a:lnTo>
                <a:lnTo>
                  <a:pt x="203200" y="2209800"/>
                </a:lnTo>
                <a:cubicBezTo>
                  <a:pt x="90976" y="2209800"/>
                  <a:pt x="0" y="2118824"/>
                  <a:pt x="0" y="2006600"/>
                </a:cubicBezTo>
                <a:lnTo>
                  <a:pt x="0" y="203200"/>
                </a:lnTo>
                <a:close/>
              </a:path>
            </a:pathLst>
          </a:custGeom>
        </p:spPr>
      </p:pic>
      <p:sp>
        <p:nvSpPr>
          <p:cNvPr id="8" name="文本占位符 7"/>
          <p:cNvSpPr>
            <a:spLocks noGrp="1"/>
          </p:cNvSpPr>
          <p:nvPr>
            <p:ph type="body" idx="16387"/>
            <p:custDataLst>
              <p:tags r:id="rId9"/>
            </p:custDataLst>
          </p:nvPr>
        </p:nvSpPr>
        <p:spPr>
          <a:xfrm>
            <a:off x="3521710" y="4991100"/>
            <a:ext cx="7755890" cy="459105"/>
          </a:xfrm>
        </p:spPr>
        <p:txBody>
          <a:bodyPr>
            <a:noAutofit/>
          </a:bodyPr>
          <a:p>
            <a:r>
              <a:rPr lang="zh-CN" altLang="en-US" sz="2000">
                <a:solidFill>
                  <a:schemeClr val="accent3"/>
                </a:solidFill>
              </a:rPr>
              <a:t>包含一个实训：爬取图书网站数据</a:t>
            </a:r>
            <a:endParaRPr lang="zh-CN" altLang="en-US" sz="2000">
              <a:solidFill>
                <a:schemeClr val="accent3"/>
              </a:solidFill>
            </a:endParaRPr>
          </a:p>
        </p:txBody>
      </p:sp>
      <p:sp>
        <p:nvSpPr>
          <p:cNvPr id="9"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10"/>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5"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p>
            <a:r>
              <a:rPr lang="zh-CN" altLang="en-US" sz="2100">
                <a:solidFill>
                  <a:schemeClr val="tx1"/>
                </a:solidFill>
              </a:rPr>
              <a:t>项目概述</a:t>
            </a:r>
            <a:endParaRPr lang="zh-CN" altLang="en-US" sz="21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396"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fontScale="80000"/>
          </a:bodyPr>
          <a:p>
            <a:r>
              <a:rPr lang="zh-CN" altLang="en-US">
                <a:solidFill>
                  <a:schemeClr val="tx1"/>
                </a:solidFill>
              </a:rPr>
              <a:t>任务一：安装 Scrapy 爬虫框架并创建爬虫项目</a:t>
            </a:r>
            <a:endParaRPr lang="zh-CN" altLang="en-US">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397"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p:txBody>
          <a:bodyPr/>
          <a:p>
            <a:r>
              <a:rPr lang="zh-CN" altLang="en-US" sz="2100">
                <a:solidFill>
                  <a:schemeClr val="tx1"/>
                </a:solidFill>
              </a:rPr>
              <a:t>任务二：使用 Scrapy 提取网页数据</a:t>
            </a:r>
            <a:endParaRPr lang="zh-CN" altLang="en-US" sz="2100">
              <a:solidFill>
                <a:schemeClr val="tx1"/>
              </a:solidFill>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398"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p>
            <a:r>
              <a:rPr lang="zh-CN" altLang="en-US" sz="2100">
                <a:solidFill>
                  <a:schemeClr val="tx1"/>
                </a:solidFill>
              </a:rPr>
              <a:t>任务三：多层级网页抓取</a:t>
            </a:r>
            <a:endParaRPr lang="zh-CN" altLang="en-US" sz="2100">
              <a:solidFill>
                <a:schemeClr val="tx1"/>
              </a:solidFill>
            </a:endParaRPr>
          </a:p>
        </p:txBody>
      </p:sp>
      <p:sp>
        <p:nvSpPr>
          <p:cNvPr id="30" name="文本框 29"/>
          <p:cNvSpPr txBox="1"/>
          <p:nvPr/>
        </p:nvSpPr>
        <p:spPr>
          <a:xfrm>
            <a:off x="3270042" y="24783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5"/>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0972800" cy="609600"/>
          </a:xfrm>
        </p:spPr>
        <p:txBody>
          <a:bodyPr/>
          <a:p>
            <a:r>
              <a:rPr lang="zh-CN" altLang="en-US">
                <a:solidFill>
                  <a:schemeClr val="tx1"/>
                </a:solidFill>
              </a:rPr>
              <a:t>任务描述与目标</a:t>
            </a:r>
            <a:endParaRPr lang="zh-CN" altLang="en-US">
              <a:solidFill>
                <a:schemeClr val="tx1"/>
              </a:solidFill>
            </a:endParaRPr>
          </a:p>
        </p:txBody>
      </p:sp>
      <p:sp>
        <p:nvSpPr>
          <p:cNvPr id="3" name="装饰  9"/>
          <p:cNvSpPr>
            <a:spLocks noGrp="1"/>
          </p:cNvSpPr>
          <p:nvPr>
            <p:ph type="body" idx="16388"/>
            <p:custDataLst>
              <p:tags r:id="rId2"/>
            </p:custDataLst>
          </p:nvPr>
        </p:nvSpPr>
        <p:spPr/>
        <p:txBody>
          <a:bodyPr/>
          <a:p>
            <a:r>
              <a:rPr lang="zh-CN" altLang="en-US"/>
              <a:t> </a:t>
            </a:r>
            <a:endParaRPr lang="zh-CN" altLang="en-US"/>
          </a:p>
        </p:txBody>
      </p:sp>
      <p:pic>
        <p:nvPicPr>
          <p:cNvPr id="17" name="图片占位符 16" descr="3f3ed143-7bce-11f0-ba7a-c64c0e180bbf"/>
          <p:cNvPicPr>
            <a:picLocks noChangeAspect="1"/>
          </p:cNvPicPr>
          <p:nvPr>
            <p:ph type="pic" idx="16389"/>
            <p:custDataLst>
              <p:tags r:id="rId3"/>
            </p:custDataLst>
          </p:nvPr>
        </p:nvPicPr>
        <p:blipFill>
          <a:blip r:embed="rId4"/>
          <a:srcRect t="5060" b="5060"/>
          <a:stretch>
            <a:fillRect/>
          </a:stretch>
        </p:blipFill>
        <p:spPr>
          <a:xfrm>
            <a:off x="609600" y="1524000"/>
            <a:ext cx="5334000" cy="3200400"/>
          </a:xfrm>
          <a:custGeom>
            <a:avLst/>
            <a:gdLst>
              <a:gd name="connisteX0" fmla="*/ 0 w 5334000"/>
              <a:gd name="connsiteY0" fmla="*/ 203200 h 3200400"/>
              <a:gd name="connisteX1" fmla="*/ 203200 w 5334000"/>
              <a:gd name="connsiteY1" fmla="*/ 0 h 3200400"/>
              <a:gd name="connisteX2" fmla="*/ 5130800 w 5334000"/>
              <a:gd name="connsiteY2" fmla="*/ 0 h 3200400"/>
              <a:gd name="connisteX3" fmla="*/ 5334000 w 5334000"/>
              <a:gd name="connsiteY3" fmla="*/ 203200 h 3200400"/>
              <a:gd name="connisteX4" fmla="*/ 5334000 w 5334000"/>
              <a:gd name="connsiteY4" fmla="*/ 3200400 h 3200400"/>
              <a:gd name="connisteX5" fmla="*/ 0 w 5334000"/>
              <a:gd name="connsiteY5" fmla="*/ 3200400 h 3200400"/>
              <a:gd name="connisteX6" fmla="*/ 0 w 53340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203200"/>
                </a:moveTo>
                <a:cubicBezTo>
                  <a:pt x="0" y="90976"/>
                  <a:pt x="90976" y="0"/>
                  <a:pt x="203200" y="0"/>
                </a:cubicBezTo>
                <a:lnTo>
                  <a:pt x="5130800" y="0"/>
                </a:lnTo>
                <a:cubicBezTo>
                  <a:pt x="5243024" y="0"/>
                  <a:pt x="5334000" y="90976"/>
                  <a:pt x="5334000" y="203200"/>
                </a:cubicBezTo>
                <a:lnTo>
                  <a:pt x="5334000" y="3200400"/>
                </a:lnTo>
                <a:lnTo>
                  <a:pt x="0" y="3200400"/>
                </a:lnTo>
                <a:lnTo>
                  <a:pt x="0" y="203200"/>
                </a:lnTo>
                <a:close/>
              </a:path>
            </a:pathLst>
          </a:custGeom>
        </p:spPr>
      </p:pic>
      <p:sp>
        <p:nvSpPr>
          <p:cNvPr id="5" name="文本占位符 4"/>
          <p:cNvSpPr>
            <a:spLocks noGrp="1"/>
          </p:cNvSpPr>
          <p:nvPr>
            <p:ph type="body" idx="16386"/>
            <p:custDataLst>
              <p:tags r:id="rId5"/>
            </p:custDataLst>
          </p:nvPr>
        </p:nvSpPr>
        <p:spPr/>
        <p:txBody>
          <a:bodyPr/>
          <a:p>
            <a:r>
              <a:rPr lang="zh-CN" altLang="en-US" sz="1800">
                <a:solidFill>
                  <a:schemeClr val="tx1"/>
                </a:solidFill>
              </a:rPr>
              <a:t>任务描述：基于 Anaconda 环境安装 Scrapy，学习创建爬虫项目</a:t>
            </a:r>
            <a:endParaRPr lang="zh-CN" altLang="en-US" sz="1800">
              <a:solidFill>
                <a:schemeClr val="tx1"/>
              </a:solidFill>
            </a:endParaRPr>
          </a:p>
        </p:txBody>
      </p:sp>
      <p:sp>
        <p:nvSpPr>
          <p:cNvPr id="6" name="装饰  2"/>
          <p:cNvSpPr>
            <a:spLocks noGrp="1"/>
          </p:cNvSpPr>
          <p:nvPr>
            <p:ph type="body" idx="16390"/>
            <p:custDataLst>
              <p:tags r:id="rId6"/>
            </p:custDataLst>
          </p:nvPr>
        </p:nvSpPr>
        <p:spPr/>
        <p:txBody>
          <a:bodyPr/>
          <a:p>
            <a:r>
              <a:rPr lang="zh-CN" altLang="en-US"/>
              <a:t> </a:t>
            </a:r>
            <a:endParaRPr lang="zh-CN" altLang="en-US"/>
          </a:p>
        </p:txBody>
      </p:sp>
      <p:pic>
        <p:nvPicPr>
          <p:cNvPr id="18" name="图片占位符 17" descr="3f3ed20d-7bce-11f0-ba7a-c64c0e180bbf"/>
          <p:cNvPicPr>
            <a:picLocks noChangeAspect="1"/>
          </p:cNvPicPr>
          <p:nvPr>
            <p:ph type="pic" idx="16391"/>
            <p:custDataLst>
              <p:tags r:id="rId7"/>
            </p:custDataLst>
          </p:nvPr>
        </p:nvPicPr>
        <p:blipFill>
          <a:blip r:embed="rId8"/>
          <a:srcRect t="29136" b="28485"/>
          <a:stretch>
            <a:fillRect/>
          </a:stretch>
        </p:blipFill>
        <p:spPr>
          <a:xfrm>
            <a:off x="6248400" y="3048000"/>
            <a:ext cx="5334000" cy="3200400"/>
          </a:xfrm>
          <a:custGeom>
            <a:avLst/>
            <a:gdLst>
              <a:gd name="connisteX0" fmla="*/ 0 w 5334000"/>
              <a:gd name="connsiteY0" fmla="*/ 0 h 3200400"/>
              <a:gd name="connisteX1" fmla="*/ 5334000 w 5334000"/>
              <a:gd name="connsiteY1" fmla="*/ 0 h 3200400"/>
              <a:gd name="connisteX2" fmla="*/ 5334000 w 5334000"/>
              <a:gd name="connsiteY2" fmla="*/ 2997200 h 3200400"/>
              <a:gd name="connisteX3" fmla="*/ 5130800 w 5334000"/>
              <a:gd name="connsiteY3" fmla="*/ 3200400 h 3200400"/>
              <a:gd name="connisteX4" fmla="*/ 203200 w 5334000"/>
              <a:gd name="connsiteY4" fmla="*/ 3200400 h 3200400"/>
              <a:gd name="connisteX5" fmla="*/ 0 w 5334000"/>
              <a:gd name="connsiteY5" fmla="*/ 2997200 h 3200400"/>
              <a:gd name="connisteX6" fmla="*/ 0 w 5334000"/>
              <a:gd name="connsiteY6" fmla="*/ 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0"/>
                </a:moveTo>
                <a:lnTo>
                  <a:pt x="5334000" y="0"/>
                </a:lnTo>
                <a:lnTo>
                  <a:pt x="5334000" y="2997200"/>
                </a:lnTo>
                <a:cubicBezTo>
                  <a:pt x="5334000" y="3109424"/>
                  <a:pt x="5243024" y="3200400"/>
                  <a:pt x="5130800" y="3200400"/>
                </a:cubicBezTo>
                <a:lnTo>
                  <a:pt x="203200" y="3200400"/>
                </a:lnTo>
                <a:cubicBezTo>
                  <a:pt x="90976" y="3200400"/>
                  <a:pt x="0" y="3109424"/>
                  <a:pt x="0" y="2997200"/>
                </a:cubicBezTo>
                <a:lnTo>
                  <a:pt x="0" y="0"/>
                </a:lnTo>
                <a:close/>
              </a:path>
            </a:pathLst>
          </a:custGeom>
        </p:spPr>
      </p:pic>
      <p:sp>
        <p:nvSpPr>
          <p:cNvPr id="8" name="文本占位符 7"/>
          <p:cNvSpPr>
            <a:spLocks noGrp="1"/>
          </p:cNvSpPr>
          <p:nvPr>
            <p:ph type="body" idx="16387"/>
            <p:custDataLst>
              <p:tags r:id="rId9"/>
            </p:custDataLst>
          </p:nvPr>
        </p:nvSpPr>
        <p:spPr/>
        <p:txBody>
          <a:bodyPr/>
          <a:p>
            <a:r>
              <a:rPr lang="zh-CN" altLang="en-US">
                <a:solidFill>
                  <a:schemeClr val="tx1"/>
                </a:solidFill>
              </a:rPr>
              <a:t>任务目标：</a:t>
            </a:r>
            <a:r>
              <a:rPr lang="en-US" altLang="zh-CN">
                <a:solidFill>
                  <a:schemeClr val="tx1"/>
                </a:solidFill>
              </a:rPr>
              <a:t>1. </a:t>
            </a:r>
            <a:r>
              <a:rPr lang="zh-CN" altLang="en-US">
                <a:solidFill>
                  <a:schemeClr val="tx1"/>
                </a:solidFill>
              </a:rPr>
              <a:t>会安装 Scrapy，</a:t>
            </a:r>
            <a:r>
              <a:rPr lang="en-US" altLang="zh-CN">
                <a:solidFill>
                  <a:schemeClr val="tx1"/>
                </a:solidFill>
              </a:rPr>
              <a:t>2. </a:t>
            </a:r>
            <a:r>
              <a:rPr lang="zh-CN" altLang="en-US">
                <a:solidFill>
                  <a:schemeClr val="tx1"/>
                </a:solidFill>
              </a:rPr>
              <a:t>能创建并启动项目，</a:t>
            </a:r>
            <a:r>
              <a:rPr lang="en-US" altLang="zh-CN">
                <a:solidFill>
                  <a:schemeClr val="tx1"/>
                </a:solidFill>
              </a:rPr>
              <a:t>3. </a:t>
            </a:r>
            <a:r>
              <a:rPr lang="zh-CN" altLang="en-US">
                <a:solidFill>
                  <a:schemeClr val="tx1"/>
                </a:solidFill>
              </a:rPr>
              <a:t>培养家国情怀和社会责任感</a:t>
            </a:r>
            <a:endParaRPr lang="zh-CN" altLang="en-US">
              <a:solidFill>
                <a:schemeClr val="tx1"/>
              </a:solidFill>
            </a:endParaRPr>
          </a:p>
        </p:txBody>
      </p:sp>
      <p:sp>
        <p:nvSpPr>
          <p:cNvPr id="9"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10"/>
    </p:custDataLst>
  </p:cSld>
  <p:clrMapOvr>
    <a:masterClrMapping/>
  </p:clrMapOvr>
  <p:transition>
    <p:cut/>
  </p:transition>
</p:sld>
</file>

<file path=ppt/tags/tag1.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0.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0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0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0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07.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0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0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1.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1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1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2.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13.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14.xml><?xml version="1.0" encoding="utf-8"?>
<p:tagLst xmlns:p="http://schemas.openxmlformats.org/presentationml/2006/main">
  <p:tag name="KSO_WM_BEAUTIFY_FLAG" val="#fgm#"/>
  <p:tag name="KSO_WM_FIGMA_FLAG" val="#fgm#"/>
  <p:tag name="KSO_WM_UNIT_INDEX" val="1"/>
  <p:tag name="KSO_WM_UNIT_TYPE" val="a"/>
  <p:tag name="KSO_WM_LAYOUT_CHECK_HASH" val="90ec122def68a3ca224e1c209a094aa70d0c75d3"/>
  <p:tag name="KSO_WM_NEWLAYOUT_GROUP_ID" val="layout_59"/>
  <p:tag name="KSO_WM_NEWLAYOUT_ID" val="slide_91769e3df24ca5fb"/>
</p:tagLst>
</file>

<file path=ppt/tags/tag115.xml><?xml version="1.0" encoding="utf-8"?>
<p:tagLst xmlns:p="http://schemas.openxmlformats.org/presentationml/2006/main">
  <p:tag name="KSO_WM_BEAUTIFY_FLAG" val="#fgm#"/>
  <p:tag name="KSO_WM_FIGMA_FLAG" val="#fgm#"/>
  <p:tag name="KSO_WM_UNIT_INDEX" val="1"/>
  <p:tag name="KSO_WM_UNIT_TYPE" val="d"/>
</p:tagLst>
</file>

<file path=ppt/tags/tag11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1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1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xml><?xml version="1.0" encoding="utf-8"?>
<p:tagLst xmlns:p="http://schemas.openxmlformats.org/presentationml/2006/main">
  <p:tag name="KSO_WM_BEAUTIFY_FLAG" val="#fgm#"/>
  <p:tag name="KSO_WM_FIGMA_FLAG" val="#fgm#"/>
  <p:tag name="KSO_WM_UNIT_INDEX" val="1"/>
  <p:tag name="KSO_WM_UNIT_TYPE" val="a"/>
  <p:tag name="KSO_WM_LAYOUT_CHECK_HASH" val="901a3de48bb1f11e1db645207925613ddf49d837"/>
  <p:tag name="KSO_WM_NEWLAYOUT_GROUP_ID" val="layout_51"/>
  <p:tag name="KSO_WM_NEWLAYOUT_ID" val="slide_9b66670c4ea26a11"/>
</p:tagLst>
</file>

<file path=ppt/tags/tag120.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21.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22.xml><?xml version="1.0" encoding="utf-8"?>
<p:tagLst xmlns:p="http://schemas.openxmlformats.org/presentationml/2006/main">
  <p:tag name="KSO_WM_BEAUTIFY_FLAG" val="#fgm#"/>
  <p:tag name="KSO_WM_FIGMA_FLAG" val="#fgm#"/>
  <p:tag name="KSO_WM_UNIT_INDEX" val="1"/>
  <p:tag name="KSO_WM_UNIT_TYPE" val="a"/>
  <p:tag name="KSO_WM_LAYOUT_CHECK_HASH" val="60ae68aa66c6a3b0a6d2b7f9ff6a539230ea3b2d"/>
  <p:tag name="KSO_WM_NEWLAYOUT_GROUP_ID" val="layout_2"/>
  <p:tag name="KSO_WM_NEWLAYOUT_ID" val="slide_c754247c7a6efa4b"/>
</p:tagLst>
</file>

<file path=ppt/tags/tag1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2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12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3.xml><?xml version="1.0" encoding="utf-8"?>
<p:tagLst xmlns:p="http://schemas.openxmlformats.org/presentationml/2006/main">
  <p:tag name="KSO_WM_BEAUTIFY_FLAG" val="#fgm#"/>
  <p:tag name="KSO_WM_FIGMA_FLAG" val="#fgm#"/>
  <p:tag name="KSO_WM_UNIT_INDEX" val="1"/>
  <p:tag name="KSO_WM_UNIT_TYPE" val="d"/>
</p:tagLst>
</file>

<file path=ppt/tags/tag13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3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4_1"/>
  <p:tag name="KSO_WM_UNIT_TYPE" val="l_h_i"/>
</p:tagLst>
</file>

<file path=ppt/tags/tag13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3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5.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36.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37.xml><?xml version="1.0" encoding="utf-8"?>
<p:tagLst xmlns:p="http://schemas.openxmlformats.org/presentationml/2006/main">
  <p:tag name="KSO_WM_BEAUTIFY_FLAG" val="#fgm#"/>
  <p:tag name="KSO_WM_FIGMA_FLAG" val="#fgm#"/>
  <p:tag name="KSO_WM_UNIT_INDEX" val="1"/>
  <p:tag name="KSO_WM_UNIT_TYPE" val="a"/>
  <p:tag name="KSO_WM_LAYOUT_CHECK_HASH" val="dcdf2fe72739ed75f008e4b7c61bb4446e879927"/>
  <p:tag name="KSO_WM_NEWLAYOUT_GROUP_ID" val="layout_6"/>
  <p:tag name="KSO_WM_NEWLAYOUT_ID" val="slide_f3eafdb29b43a7ef"/>
</p:tagLst>
</file>

<file path=ppt/tags/tag138.xml><?xml version="1.0" encoding="utf-8"?>
<p:tagLst xmlns:p="http://schemas.openxmlformats.org/presentationml/2006/main">
  <p:tag name="KSO_WM_BEAUTIFY_FLAG" val="#fgm#"/>
  <p:tag name="KSO_WM_FIGMA_FLAG" val="#fgm#"/>
  <p:tag name="KSO_WM_UNIT_INDEX" val="1"/>
  <p:tag name="KSO_WM_UNIT_TYPE" val="d"/>
</p:tagLst>
</file>

<file path=ppt/tags/tag13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5.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46.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47.xml><?xml version="1.0" encoding="utf-8"?>
<p:tagLst xmlns:p="http://schemas.openxmlformats.org/presentationml/2006/main">
  <p:tag name="KSO_WM_BEAUTIFY_FLAG" val="#fgm#"/>
  <p:tag name="KSO_WM_FIGMA_FLAG" val="#fgm#"/>
  <p:tag name="KSO_WM_UNIT_INDEX" val="1"/>
  <p:tag name="KSO_WM_UNIT_TYPE" val="a"/>
  <p:tag name="KSO_WM_LAYOUT_CHECK_HASH" val="e073f99898bab4683cee94a57c1fbb01b02c2dde"/>
  <p:tag name="KSO_WM_NEWLAYOUT_GROUP_ID" val="layout_10007"/>
  <p:tag name="KSO_WM_NEWLAYOUT_ID" val="slide_a0f14764e45c9ac0"/>
</p:tagLst>
</file>

<file path=ppt/tags/tag14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5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5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54.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55.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56.xml><?xml version="1.0" encoding="utf-8"?>
<p:tagLst xmlns:p="http://schemas.openxmlformats.org/presentationml/2006/main">
  <p:tag name="KSO_WM_BEAUTIFY_FLAG" val="#fgm#"/>
  <p:tag name="KSO_WM_FIGMA_FLAG" val="#fgm#"/>
  <p:tag name="KSO_WM_UNIT_INDEX" val="1"/>
  <p:tag name="KSO_WM_UNIT_TYPE" val="a"/>
  <p:tag name="KSO_WM_LAYOUT_CHECK_HASH" val="45adbcc4327843240bfac63364aed9302cb8de89"/>
  <p:tag name="KSO_WM_NEWLAYOUT_GROUP_ID" val="layout_10012"/>
  <p:tag name="KSO_WM_NEWLAYOUT_ID" val="slide_d02d072a64198048"/>
</p:tagLst>
</file>

<file path=ppt/tags/tag157.xml><?xml version="1.0" encoding="utf-8"?>
<p:tagLst xmlns:p="http://schemas.openxmlformats.org/presentationml/2006/main">
  <p:tag name="KSO_WM_BEAUTIFY_FLAG" val="#fgm#"/>
  <p:tag name="KSO_WM_FIGMA_FLAG" val="#fgm#"/>
  <p:tag name="KSO_WM_UNIT_INDEX" val="1"/>
  <p:tag name="KSO_WM_UNIT_TYPE" val="d"/>
</p:tagLst>
</file>

<file path=ppt/tags/tag15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60.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61.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62.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63.xml><?xml version="1.0" encoding="utf-8"?>
<p:tagLst xmlns:p="http://schemas.openxmlformats.org/presentationml/2006/main">
  <p:tag name="KSO_WM_BEAUTIFY_FLAG" val="#fgm#"/>
  <p:tag name="KSO_WM_FIGMA_FLAG" val="#fgm#"/>
  <p:tag name="KSO_WM_UNIT_INDEX" val="1"/>
  <p:tag name="KSO_WM_UNIT_TYPE" val="a"/>
  <p:tag name="KSO_WM_LAYOUT_CHECK_HASH" val="9993a7ed48aff89ae9d84127c020746181b342aa"/>
  <p:tag name="KSO_WM_NEWLAYOUT_GROUP_ID" val="layout_61"/>
  <p:tag name="KSO_WM_NEWLAYOUT_ID" val="slide_fd6e5bd6c7eab4f2"/>
</p:tagLst>
</file>

<file path=ppt/tags/tag164.xml><?xml version="1.0" encoding="utf-8"?>
<p:tagLst xmlns:p="http://schemas.openxmlformats.org/presentationml/2006/main">
  <p:tag name="KSO_WM_BEAUTIFY_FLAG" val="#fgm#"/>
  <p:tag name="KSO_WM_FIGMA_FLAG" val="#fgm#"/>
  <p:tag name="KSO_WM_UNIT_INDEX" val="1"/>
  <p:tag name="KSO_WM_UNIT_TYPE" val="d"/>
</p:tagLst>
</file>

<file path=ppt/tags/tag165.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Lst>
</file>

<file path=ppt/tags/tag1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6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70.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71.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72.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73.xml><?xml version="1.0" encoding="utf-8"?>
<p:tagLst xmlns:p="http://schemas.openxmlformats.org/presentationml/2006/main">
  <p:tag name="KSO_WM_BEAUTIFY_FLAG" val="#fgm#"/>
  <p:tag name="KSO_WM_FIGMA_FLAG" val="#fgm#"/>
  <p:tag name="KSO_WM_UNIT_INDEX" val="1"/>
  <p:tag name="KSO_WM_UNIT_TYPE" val="a"/>
  <p:tag name="KSO_WM_LAYOUT_CHECK_HASH" val="86ecc00f75b332e59587204f546f474c62e38ec3"/>
  <p:tag name="KSO_WM_NEWLAYOUT_GROUP_ID" val="layout_30"/>
  <p:tag name="KSO_WM_NEWLAYOUT_ID" val="slide_b85ad00453087974"/>
</p:tagLst>
</file>

<file path=ppt/tags/tag174.xml><?xml version="1.0" encoding="utf-8"?>
<p:tagLst xmlns:p="http://schemas.openxmlformats.org/presentationml/2006/main">
  <p:tag name="KSO_WM_BEAUTIFY_FLAG" val="#fgm#"/>
  <p:tag name="KSO_WM_FIGMA_FLAG" val="#fgm#"/>
  <p:tag name="KSO_WM_UNIT_INDEX" val="1"/>
  <p:tag name="KSO_WM_UNIT_TYPE" val="d"/>
</p:tagLst>
</file>

<file path=ppt/tags/tag17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76.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79.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1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82.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18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4.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85.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86.xml><?xml version="1.0" encoding="utf-8"?>
<p:tagLst xmlns:p="http://schemas.openxmlformats.org/presentationml/2006/main">
  <p:tag name="KSO_WM_BEAUTIFY_FLAG" val="#fgm#"/>
  <p:tag name="KSO_WM_FIGMA_FLAG" val="#fgm#"/>
  <p:tag name="KSO_WM_UNIT_INDEX" val="1"/>
  <p:tag name="KSO_WM_UNIT_TYPE" val="a"/>
  <p:tag name="KSO_WM_LAYOUT_CHECK_HASH" val="475f8f3d47abdb3fa1354f12e7a929c2ffda41e9"/>
  <p:tag name="KSO_WM_NEWLAYOUT_GROUP_ID" val="layout_14"/>
  <p:tag name="KSO_WM_NEWLAYOUT_ID" val="slide_fbd1737be693ef9a"/>
</p:tagLst>
</file>

<file path=ppt/tags/tag187.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88.xml><?xml version="1.0" encoding="utf-8"?>
<p:tagLst xmlns:p="http://schemas.openxmlformats.org/presentationml/2006/main">
  <p:tag name="KSO_WM_BEAUTIFY_FLAG" val="#fgm#"/>
  <p:tag name="KSO_WM_FIGMA_FLAG" val="#fgm#"/>
  <p:tag name="KSO_WM_UNIT_INDEX" val="1"/>
  <p:tag name="KSO_WM_UNIT_TYPE" val="f"/>
</p:tagLst>
</file>

<file path=ppt/tags/tag189.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90.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191.xml><?xml version="1.0" encoding="utf-8"?>
<p:tagLst xmlns:p="http://schemas.openxmlformats.org/presentationml/2006/main">
  <p:tag name="KSO_WM_BEAUTIFY_FLAG" val="#fgm#"/>
  <p:tag name="KSO_WM_FIGMA_FLAG" val="#fgm#"/>
  <p:tag name="KSO_WM_UNIT_INDEX" val="1"/>
  <p:tag name="KSO_WM_UNIT_TYPE" val="a"/>
  <p:tag name="KSO_WM_LAYOUT_CHECK_HASH" val="6d150810a5ef9d8b200abe19052fef5bd819ca7e"/>
  <p:tag name="KSO_WM_NEWLAYOUT_GROUP_ID" val="layout_39"/>
  <p:tag name="KSO_WM_NEWLAYOUT_ID" val="slide_43f3e3abf2eb9159"/>
</p:tagLst>
</file>

<file path=ppt/tags/tag19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93.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19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96.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1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99.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0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0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202.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0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205.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20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207.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08.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09.xml><?xml version="1.0" encoding="utf-8"?>
<p:tagLst xmlns:p="http://schemas.openxmlformats.org/presentationml/2006/main">
  <p:tag name="KSO_WM_BEAUTIFY_FLAG" val="#fgm#"/>
  <p:tag name="KSO_WM_FIGMA_FLAG" val="#fgm#"/>
  <p:tag name="KSO_WM_UNIT_INDEX" val="1"/>
  <p:tag name="KSO_WM_UNIT_TYPE" val="a"/>
  <p:tag name="KSO_WM_LAYOUT_CHECK_HASH" val="f7ecfb3752e39a9dd76f5ef7aa58de8d86208fc2"/>
  <p:tag name="KSO_WM_NEWLAYOUT_GROUP_ID" val="layout_29"/>
  <p:tag name="KSO_WM_NEWLAYOUT_ID" val="slide_71306c912136627e"/>
</p:tagLst>
</file>

<file path=ppt/tags/tag2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0.xml><?xml version="1.0" encoding="utf-8"?>
<p:tagLst xmlns:p="http://schemas.openxmlformats.org/presentationml/2006/main">
  <p:tag name="KSO_WM_BEAUTIFY_FLAG" val="#fgm#"/>
  <p:tag name="KSO_WM_FIGMA_FLAG" val="#fgm#"/>
  <p:tag name="KSO_WM_UNIT_INDEX" val="1"/>
  <p:tag name="KSO_WM_UNIT_TYPE" val="f"/>
</p:tagLst>
</file>

<file path=ppt/tags/tag21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212.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213.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21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15.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216.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21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18.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219.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22.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2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21.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222.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22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24.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25.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26.xml><?xml version="1.0" encoding="utf-8"?>
<p:tagLst xmlns:p="http://schemas.openxmlformats.org/presentationml/2006/main">
  <p:tag name="KSO_WM_BEAUTIFY_FLAG" val="#fgm#"/>
  <p:tag name="KSO_WM_FIGMA_FLAG" val="#fgm#"/>
  <p:tag name="KSO_WM_UNIT_INDEX" val="1"/>
  <p:tag name="KSO_WM_UNIT_TYPE" val="a"/>
  <p:tag name="KSO_WM_LAYOUT_CHECK_HASH" val="4504297476c4f07da36fac37dc740029de8532dd"/>
  <p:tag name="KSO_WM_NEWLAYOUT_GROUP_ID" val="layout_26"/>
  <p:tag name="KSO_WM_NEWLAYOUT_ID" val="slide_e5cdb55d7899430e"/>
</p:tagLst>
</file>

<file path=ppt/tags/tag22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2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3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3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3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3.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34.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35.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36.xml><?xml version="1.0" encoding="utf-8"?>
<p:tagLst xmlns:p="http://schemas.openxmlformats.org/presentationml/2006/main">
  <p:tag name="KSO_WM_BEAUTIFY_FLAG" val="#fgm#"/>
  <p:tag name="KSO_WM_FIGMA_FLAG" val="#fgm#"/>
  <p:tag name="KSO_WM_UNIT_INDEX" val="1"/>
  <p:tag name="KSO_WM_UNIT_TYPE" val="a"/>
  <p:tag name="KSO_WM_LAYOUT_CHECK_HASH" val="c9c6a8f5161da4ecd4784fe65ce77c36cafb8d65"/>
  <p:tag name="KSO_WM_NEWLAYOUT_GROUP_ID" val="layout_57"/>
  <p:tag name="KSO_WM_NEWLAYOUT_ID" val="slide_857b2e6b1176b3fc"/>
</p:tagLst>
</file>

<file path=ppt/tags/tag237.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23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xml><?xml version="1.0" encoding="utf-8"?>
<p:tagLst xmlns:p="http://schemas.openxmlformats.org/presentationml/2006/main">
  <p:tag name="KSO_WM_BEAUTIFY_FLAG" val="#fgm#"/>
  <p:tag name="KSO_WM_FIGMA_FLAG" val="#fgm#"/>
  <p:tag name="KSO_WM_UNIT_INDEX" val="1"/>
  <p:tag name="KSO_WM_UNIT_TYPE" val="a"/>
  <p:tag name="KSO_WM_LAYOUT_CHECK_HASH" val="a03bb0b9b726931460bbe85c374a5e8c1b71bef6"/>
  <p:tag name="KSO_WM_NEWLAYOUT_GROUP_ID" val="layout_10009"/>
  <p:tag name="KSO_WM_NEWLAYOUT_ID" val="slide_54f93ffb932405ee"/>
</p:tagLst>
</file>

<file path=ppt/tags/tag24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Lst>
</file>

<file path=ppt/tags/tag24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3.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44.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45.xml><?xml version="1.0" encoding="utf-8"?>
<p:tagLst xmlns:p="http://schemas.openxmlformats.org/presentationml/2006/main">
  <p:tag name="KSO_WM_BEAUTIFY_FLAG" val="#fgm#"/>
  <p:tag name="KSO_WM_FIGMA_FLAG" val="#fgm#"/>
  <p:tag name="KSO_WM_UNIT_INDEX" val="1"/>
  <p:tag name="KSO_WM_UNIT_TYPE" val="a"/>
  <p:tag name="KSO_WM_LAYOUT_CHECK_HASH" val="7348dd069e13daa87a286e6b1fd285a143874ad0"/>
  <p:tag name="KSO_WM_NEWLAYOUT_GROUP_ID" val="layout_10003"/>
  <p:tag name="KSO_WM_NEWLAYOUT_ID" val="slide_a9a80696e2829d6c"/>
</p:tagLst>
</file>

<file path=ppt/tags/tag24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4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4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5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2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52.xml><?xml version="1.0" encoding="utf-8"?>
<p:tagLst xmlns:p="http://schemas.openxmlformats.org/presentationml/2006/main">
  <p:tag name="KSO_WM_UNIT_ID" val="_1**"/>
  <p:tag name="KSO_WM_BEAUTIFY_FLAG" val="#wm#"/>
  <p:tag name="KSO_WM_TAG_VERSION" val="3.0"/>
  <p:tag name="KSO_WM_UNIT_LAYERLEVEL" val="1"/>
  <p:tag name="KSO_WM_TEMPLATE_INDEX" val="8"/>
  <p:tag name="KSO_WM_TEMPLATE_CATEGORY" val="custom"/>
</p:tagLst>
</file>

<file path=ppt/tags/tag253.xml><?xml version="1.0" encoding="utf-8"?>
<p:tagLst xmlns:p="http://schemas.openxmlformats.org/presentationml/2006/main">
  <p:tag name="KSO_WM_UNIT_ID" val="_1**"/>
  <p:tag name="KSO_WM_BEAUTIFY_FLAG" val="#wm#"/>
  <p:tag name="KSO_WM_TAG_VERSION" val="3.0"/>
  <p:tag name="KSO_WM_UNIT_LAYERLEVEL" val="1"/>
  <p:tag name="KSO_WM_TEMPLATE_INDEX" val="8"/>
  <p:tag name="KSO_WM_TEMPLATE_CATEGORY" val="custom"/>
</p:tagLst>
</file>

<file path=ppt/tags/tag254.xml><?xml version="1.0" encoding="utf-8"?>
<p:tagLst xmlns:p="http://schemas.openxmlformats.org/presentationml/2006/main">
  <p:tag name="KSO_WM_UNIT_ID" val="_1**"/>
  <p:tag name="KSO_WM_BEAUTIFY_FLAG" val="#wm#"/>
  <p:tag name="KSO_WM_TAG_VERSION" val="3.0"/>
  <p:tag name="KSO_WM_UNIT_LAYERLEVEL" val="1"/>
  <p:tag name="KSO_WM_TEMPLATE_INDEX" val="8"/>
  <p:tag name="KSO_WM_TEMPLATE_CATEGORY" val="custom"/>
</p:tagLst>
</file>

<file path=ppt/tags/tag255.xml><?xml version="1.0" encoding="utf-8"?>
<p:tagLst xmlns:p="http://schemas.openxmlformats.org/presentationml/2006/main">
  <p:tag name="KSO_WM_UNIT_ID" val="_1**"/>
  <p:tag name="KSO_WM_BEAUTIFY_FLAG" val="#wm#"/>
  <p:tag name="KSO_WM_TAG_VERSION" val="3.0"/>
  <p:tag name="KSO_WM_UNIT_LAYERLEVEL" val="1"/>
  <p:tag name="KSO_WM_TEMPLATE_INDEX" val="8"/>
  <p:tag name="KSO_WM_TEMPLATE_CATEGORY" val="custom"/>
</p:tagLst>
</file>

<file path=ppt/tags/tag256.xml><?xml version="1.0" encoding="utf-8"?>
<p:tagLst xmlns:p="http://schemas.openxmlformats.org/presentationml/2006/main">
  <p:tag name="KSO_WM_UNIT_ID" val="_1**"/>
  <p:tag name="KSO_WM_BEAUTIFY_FLAG" val="#wm#"/>
  <p:tag name="KSO_WM_TAG_VERSION" val="3.0"/>
  <p:tag name="KSO_WM_UNIT_LAYERLEVEL" val="1"/>
  <p:tag name="KSO_WM_TEMPLATE_INDEX" val="8"/>
  <p:tag name="KSO_WM_TEMPLATE_CATEGORY" val="custom"/>
</p:tagLst>
</file>

<file path=ppt/tags/tag257.xml><?xml version="1.0" encoding="utf-8"?>
<p:tagLst xmlns:p="http://schemas.openxmlformats.org/presentationml/2006/main">
  <p:tag name="KSO_WM_UNIT_ID" val="_1**"/>
  <p:tag name="KSO_WM_BEAUTIFY_FLAG" val="#wm#"/>
  <p:tag name="KSO_WM_TAG_VERSION" val="3.0"/>
  <p:tag name="KSO_WM_UNIT_LAYERLEVEL" val="1"/>
  <p:tag name="KSO_WM_TEMPLATE_INDEX" val="8"/>
  <p:tag name="KSO_WM_TEMPLATE_CATEGORY" val="custom"/>
</p:tagLst>
</file>

<file path=ppt/tags/tag258.xml><?xml version="1.0" encoding="utf-8"?>
<p:tagLst xmlns:p="http://schemas.openxmlformats.org/presentationml/2006/main">
  <p:tag name="KSO_WM_UNIT_ID" val="_2**"/>
  <p:tag name="KSO_WM_BEAUTIFY_FLAG" val="#wm#"/>
  <p:tag name="KSO_WM_TAG_VERSION" val="3.0"/>
  <p:tag name="KSO_WM_UNIT_LAYERLEVEL" val="1"/>
  <p:tag name="KSO_WM_TEMPLATE_INDEX" val="8"/>
  <p:tag name="KSO_WM_TEMPLATE_CATEGORY" val="custom"/>
</p:tagLst>
</file>

<file path=ppt/tags/tag259.xml><?xml version="1.0" encoding="utf-8"?>
<p:tagLst xmlns:p="http://schemas.openxmlformats.org/presentationml/2006/main">
  <p:tag name="KSO_WM_UNIT_ID" val="_2**"/>
  <p:tag name="KSO_WM_BEAUTIFY_FLAG" val="#wm#"/>
  <p:tag name="KSO_WM_TAG_VERSION" val="3.0"/>
  <p:tag name="KSO_WM_UNIT_LAYERLEVEL" val="1"/>
  <p:tag name="KSO_WM_TEMPLATE_INDEX" val="8"/>
  <p:tag name="KSO_WM_TEMPLATE_CATEGORY" val="custom"/>
</p:tagLst>
</file>

<file path=ppt/tags/tag2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60.xml><?xml version="1.0" encoding="utf-8"?>
<p:tagLst xmlns:p="http://schemas.openxmlformats.org/presentationml/2006/main">
  <p:tag name="KSO_WM_UNIT_ID" val="_2**"/>
  <p:tag name="KSO_WM_BEAUTIFY_FLAG" val="#wm#"/>
  <p:tag name="KSO_WM_TAG_VERSION" val="3.0"/>
  <p:tag name="KSO_WM_UNIT_LAYERLEVEL" val="1"/>
  <p:tag name="KSO_WM_TEMPLATE_INDEX" val="8"/>
  <p:tag name="KSO_WM_TEMPLATE_CATEGORY" val="custom"/>
</p:tagLst>
</file>

<file path=ppt/tags/tag261.xml><?xml version="1.0" encoding="utf-8"?>
<p:tagLst xmlns:p="http://schemas.openxmlformats.org/presentationml/2006/main">
  <p:tag name="KSO_WM_UNIT_ID" val="_2**"/>
  <p:tag name="KSO_WM_BEAUTIFY_FLAG" val="#wm#"/>
  <p:tag name="KSO_WM_TAG_VERSION" val="3.0"/>
  <p:tag name="KSO_WM_UNIT_LAYERLEVEL" val="1"/>
  <p:tag name="KSO_WM_TEMPLATE_INDEX" val="8"/>
  <p:tag name="KSO_WM_TEMPLATE_CATEGORY" val="custom"/>
</p:tagLst>
</file>

<file path=ppt/tags/tag262.xml><?xml version="1.0" encoding="utf-8"?>
<p:tagLst xmlns:p="http://schemas.openxmlformats.org/presentationml/2006/main">
  <p:tag name="KSO_WM_UNIT_ID" val="_2**"/>
  <p:tag name="KSO_WM_BEAUTIFY_FLAG" val="#wm#"/>
  <p:tag name="KSO_WM_TAG_VERSION" val="3.0"/>
  <p:tag name="KSO_WM_UNIT_LAYERLEVEL" val="1"/>
  <p:tag name="KSO_WM_TEMPLATE_INDEX" val="8"/>
  <p:tag name="KSO_WM_TEMPLATE_CATEGORY" val="custom"/>
</p:tagLst>
</file>

<file path=ppt/tags/tag263.xml><?xml version="1.0" encoding="utf-8"?>
<p:tagLst xmlns:p="http://schemas.openxmlformats.org/presentationml/2006/main">
  <p:tag name="KSO_WM_UNIT_ID" val="_3**"/>
  <p:tag name="KSO_WM_BEAUTIFY_FLAG" val="#wm#"/>
  <p:tag name="KSO_WM_TAG_VERSION" val="3.0"/>
  <p:tag name="KSO_WM_UNIT_LAYERLEVEL" val="1"/>
  <p:tag name="KSO_WM_TEMPLATE_INDEX" val="8"/>
  <p:tag name="KSO_WM_TEMPLATE_CATEGORY" val="custom"/>
</p:tagLst>
</file>

<file path=ppt/tags/tag264.xml><?xml version="1.0" encoding="utf-8"?>
<p:tagLst xmlns:p="http://schemas.openxmlformats.org/presentationml/2006/main">
  <p:tag name="KSO_WM_UNIT_ID" val="_3**"/>
  <p:tag name="KSO_WM_BEAUTIFY_FLAG" val="#wm#"/>
  <p:tag name="KSO_WM_TAG_VERSION" val="3.0"/>
  <p:tag name="KSO_WM_UNIT_LAYERLEVEL" val="1"/>
  <p:tag name="KSO_WM_TEMPLATE_INDEX" val="8"/>
  <p:tag name="KSO_WM_TEMPLATE_CATEGORY" val="custom"/>
</p:tagLst>
</file>

<file path=ppt/tags/tag265.xml><?xml version="1.0" encoding="utf-8"?>
<p:tagLst xmlns:p="http://schemas.openxmlformats.org/presentationml/2006/main">
  <p:tag name="KSO_WM_UNIT_ID" val="_3**"/>
  <p:tag name="KSO_WM_BEAUTIFY_FLAG" val="#wm#"/>
  <p:tag name="KSO_WM_TAG_VERSION" val="3.0"/>
  <p:tag name="KSO_WM_UNIT_LAYERLEVEL" val="1"/>
  <p:tag name="KSO_WM_TEMPLATE_INDEX" val="8"/>
  <p:tag name="KSO_WM_TEMPLATE_CATEGORY" val="custom"/>
</p:tagLst>
</file>

<file path=ppt/tags/tag266.xml><?xml version="1.0" encoding="utf-8"?>
<p:tagLst xmlns:p="http://schemas.openxmlformats.org/presentationml/2006/main">
  <p:tag name="KSO_WM_UNIT_ID" val="_3**"/>
  <p:tag name="KSO_WM_BEAUTIFY_FLAG" val="#wm#"/>
  <p:tag name="KSO_WM_TAG_VERSION" val="3.0"/>
  <p:tag name="KSO_WM_UNIT_LAYERLEVEL" val="1"/>
  <p:tag name="KSO_WM_TEMPLATE_INDEX" val="8"/>
  <p:tag name="KSO_WM_TEMPLATE_CATEGORY" val="custom"/>
</p:tagLst>
</file>

<file path=ppt/tags/tag267.xml><?xml version="1.0" encoding="utf-8"?>
<p:tagLst xmlns:p="http://schemas.openxmlformats.org/presentationml/2006/main">
  <p:tag name="KSO_WM_UNIT_ID" val="_3**"/>
  <p:tag name="KSO_WM_BEAUTIFY_FLAG" val="#wm#"/>
  <p:tag name="KSO_WM_TAG_VERSION" val="3.0"/>
  <p:tag name="KSO_WM_UNIT_LAYERLEVEL" val="1"/>
  <p:tag name="KSO_WM_TEMPLATE_INDEX" val="8"/>
  <p:tag name="KSO_WM_TEMPLATE_CATEGORY" val="custom"/>
</p:tagLst>
</file>

<file path=ppt/tags/tag268.xml><?xml version="1.0" encoding="utf-8"?>
<p:tagLst xmlns:p="http://schemas.openxmlformats.org/presentationml/2006/main">
  <p:tag name="KSO_WM_UNIT_ID" val="_4**"/>
  <p:tag name="KSO_WM_BEAUTIFY_FLAG" val="#wm#"/>
  <p:tag name="KSO_WM_TAG_VERSION" val="3.0"/>
  <p:tag name="KSO_WM_UNIT_LAYERLEVEL" val="1"/>
  <p:tag name="KSO_WM_TEMPLATE_INDEX" val="8"/>
  <p:tag name="KSO_WM_TEMPLATE_CATEGORY" val="custom"/>
</p:tagLst>
</file>

<file path=ppt/tags/tag269.xml><?xml version="1.0" encoding="utf-8"?>
<p:tagLst xmlns:p="http://schemas.openxmlformats.org/presentationml/2006/main">
  <p:tag name="KSO_WM_UNIT_ID" val="_4**"/>
  <p:tag name="KSO_WM_BEAUTIFY_FLAG" val="#wm#"/>
  <p:tag name="KSO_WM_TAG_VERSION" val="3.0"/>
  <p:tag name="KSO_WM_UNIT_LAYERLEVEL" val="1"/>
  <p:tag name="KSO_WM_TEMPLATE_INDEX" val="8"/>
  <p:tag name="KSO_WM_TEMPLATE_CATEGORY" val="custom"/>
</p:tagLst>
</file>

<file path=ppt/tags/tag2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70.xml><?xml version="1.0" encoding="utf-8"?>
<p:tagLst xmlns:p="http://schemas.openxmlformats.org/presentationml/2006/main">
  <p:tag name="KSO_WM_UNIT_ID" val="_4**"/>
  <p:tag name="KSO_WM_BEAUTIFY_FLAG" val="#wm#"/>
  <p:tag name="KSO_WM_TAG_VERSION" val="3.0"/>
  <p:tag name="KSO_WM_UNIT_LAYERLEVEL" val="1"/>
  <p:tag name="KSO_WM_TEMPLATE_INDEX" val="8"/>
  <p:tag name="KSO_WM_TEMPLATE_CATEGORY" val="custom"/>
</p:tagLst>
</file>

<file path=ppt/tags/tag271.xml><?xml version="1.0" encoding="utf-8"?>
<p:tagLst xmlns:p="http://schemas.openxmlformats.org/presentationml/2006/main">
  <p:tag name="KSO_WM_UNIT_ID" val="_4**"/>
  <p:tag name="KSO_WM_BEAUTIFY_FLAG" val="#wm#"/>
  <p:tag name="KSO_WM_TAG_VERSION" val="3.0"/>
  <p:tag name="KSO_WM_UNIT_LAYERLEVEL" val="1"/>
  <p:tag name="KSO_WM_TEMPLATE_INDEX" val="8"/>
  <p:tag name="KSO_WM_TEMPLATE_CATEGORY" val="custom"/>
</p:tagLst>
</file>

<file path=ppt/tags/tag272.xml><?xml version="1.0" encoding="utf-8"?>
<p:tagLst xmlns:p="http://schemas.openxmlformats.org/presentationml/2006/main">
  <p:tag name="KSO_WM_UNIT_ID" val="_4**"/>
  <p:tag name="KSO_WM_BEAUTIFY_FLAG" val="#wm#"/>
  <p:tag name="KSO_WM_TAG_VERSION" val="3.0"/>
  <p:tag name="KSO_WM_UNIT_LAYERLEVEL" val="1"/>
  <p:tag name="KSO_WM_TEMPLATE_INDEX" val="8"/>
  <p:tag name="KSO_WM_TEMPLATE_CATEGORY" val="custom"/>
</p:tagLst>
</file>

<file path=ppt/tags/tag273.xml><?xml version="1.0" encoding="utf-8"?>
<p:tagLst xmlns:p="http://schemas.openxmlformats.org/presentationml/2006/main">
  <p:tag name="KSO_WM_UNIT_ID" val="_4**"/>
  <p:tag name="KSO_WM_BEAUTIFY_FLAG" val="#wm#"/>
  <p:tag name="KSO_WM_TAG_VERSION" val="3.0"/>
  <p:tag name="KSO_WM_UNIT_LAYERLEVEL" val="1"/>
  <p:tag name="KSO_WM_TEMPLATE_INDEX" val="8"/>
  <p:tag name="KSO_WM_TEMPLATE_CATEGORY" val="custom"/>
</p:tagLst>
</file>

<file path=ppt/tags/tag274.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75.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76.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77.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78.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79.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80.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81.xml><?xml version="1.0" encoding="utf-8"?>
<p:tagLst xmlns:p="http://schemas.openxmlformats.org/presentationml/2006/main">
  <p:tag name="KSO_WM_UNIT_ID" val="_5**"/>
  <p:tag name="KSO_WM_BEAUTIFY_FLAG" val="#wm#"/>
  <p:tag name="KSO_WM_TAG_VERSION" val="3.0"/>
  <p:tag name="KSO_WM_UNIT_LAYERLEVEL" val="1"/>
  <p:tag name="KSO_WM_TEMPLATE_INDEX" val="8"/>
  <p:tag name="KSO_WM_TEMPLATE_CATEGORY" val="custom"/>
</p:tagLst>
</file>

<file path=ppt/tags/tag282.xml><?xml version="1.0" encoding="utf-8"?>
<p:tagLst xmlns:p="http://schemas.openxmlformats.org/presentationml/2006/main">
  <p:tag name="KSO_WM_UNIT_ID" val="_6**"/>
  <p:tag name="KSO_WM_BEAUTIFY_FLAG" val="#wm#"/>
  <p:tag name="KSO_WM_TAG_VERSION" val="3.0"/>
  <p:tag name="KSO_WM_UNIT_LAYERLEVEL" val="1"/>
  <p:tag name="KSO_WM_TEMPLATE_INDEX" val="8"/>
  <p:tag name="KSO_WM_TEMPLATE_CATEGORY" val="custom"/>
</p:tagLst>
</file>

<file path=ppt/tags/tag283.xml><?xml version="1.0" encoding="utf-8"?>
<p:tagLst xmlns:p="http://schemas.openxmlformats.org/presentationml/2006/main">
  <p:tag name="KSO_WM_UNIT_ID" val="_6**"/>
  <p:tag name="KSO_WM_BEAUTIFY_FLAG" val="#wm#"/>
  <p:tag name="KSO_WM_TAG_VERSION" val="3.0"/>
  <p:tag name="KSO_WM_UNIT_LAYERLEVEL" val="1"/>
  <p:tag name="KSO_WM_TEMPLATE_INDEX" val="8"/>
  <p:tag name="KSO_WM_TEMPLATE_CATEGORY" val="custom"/>
</p:tagLst>
</file>

<file path=ppt/tags/tag284.xml><?xml version="1.0" encoding="utf-8"?>
<p:tagLst xmlns:p="http://schemas.openxmlformats.org/presentationml/2006/main">
  <p:tag name="KSO_WM_UNIT_ID" val="_6**"/>
  <p:tag name="KSO_WM_BEAUTIFY_FLAG" val="#wm#"/>
  <p:tag name="KSO_WM_TAG_VERSION" val="3.0"/>
  <p:tag name="KSO_WM_UNIT_LAYERLEVEL" val="1"/>
  <p:tag name="KSO_WM_TEMPLATE_INDEX" val="8"/>
  <p:tag name="KSO_WM_TEMPLATE_CATEGORY" val="custom"/>
</p:tagLst>
</file>

<file path=ppt/tags/tag285.xml><?xml version="1.0" encoding="utf-8"?>
<p:tagLst xmlns:p="http://schemas.openxmlformats.org/presentationml/2006/main">
  <p:tag name="KSO_WM_UNIT_ID" val="_6**"/>
  <p:tag name="KSO_WM_BEAUTIFY_FLAG" val="#wm#"/>
  <p:tag name="KSO_WM_TAG_VERSION" val="3.0"/>
  <p:tag name="KSO_WM_UNIT_LAYERLEVEL" val="1"/>
  <p:tag name="KSO_WM_TEMPLATE_INDEX" val="8"/>
  <p:tag name="KSO_WM_TEMPLATE_CATEGORY" val="custom"/>
</p:tagLst>
</file>

<file path=ppt/tags/tag286.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87.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88.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289.xml><?xml version="1.0" encoding="utf-8"?>
<p:tagLst xmlns:p="http://schemas.openxmlformats.org/presentationml/2006/main">
  <p:tag name="KSO_WM_UNIT_ID" val="_8**"/>
  <p:tag name="KSO_WM_BEAUTIFY_FLAG" val="#wm#"/>
  <p:tag name="KSO_WM_TAG_VERSION" val="3.0"/>
  <p:tag name="KSO_WM_UNIT_LAYERLEVEL" val="1"/>
  <p:tag name="KSO_WM_TEMPLATE_INDEX" val="8"/>
  <p:tag name="KSO_WM_TEMPLATE_CATEGORY" val="custom"/>
</p:tagLst>
</file>

<file path=ppt/tags/tag29.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90.xml><?xml version="1.0" encoding="utf-8"?>
<p:tagLst xmlns:p="http://schemas.openxmlformats.org/presentationml/2006/main">
  <p:tag name="KSO_WM_UNIT_ID" val="_8**"/>
  <p:tag name="KSO_WM_BEAUTIFY_FLAG" val="#wm#"/>
  <p:tag name="KSO_WM_TAG_VERSION" val="3.0"/>
  <p:tag name="KSO_WM_UNIT_LAYERLEVEL" val="1"/>
  <p:tag name="KSO_WM_TEMPLATE_INDEX" val="8"/>
  <p:tag name="KSO_WM_TEMPLATE_CATEGORY" val="custom"/>
</p:tagLst>
</file>

<file path=ppt/tags/tag291.xml><?xml version="1.0" encoding="utf-8"?>
<p:tagLst xmlns:p="http://schemas.openxmlformats.org/presentationml/2006/main">
  <p:tag name="KSO_WM_UNIT_ID" val="_8**"/>
  <p:tag name="KSO_WM_BEAUTIFY_FLAG" val="#wm#"/>
  <p:tag name="KSO_WM_TAG_VERSION" val="3.0"/>
  <p:tag name="KSO_WM_UNIT_LAYERLEVEL" val="1"/>
  <p:tag name="KSO_WM_TEMPLATE_INDEX" val="8"/>
  <p:tag name="KSO_WM_TEMPLATE_CATEGORY" val="custom"/>
</p:tagLst>
</file>

<file path=ppt/tags/tag292.xml><?xml version="1.0" encoding="utf-8"?>
<p:tagLst xmlns:p="http://schemas.openxmlformats.org/presentationml/2006/main">
  <p:tag name="KSO_WM_UNIT_ID" val="_8**"/>
  <p:tag name="KSO_WM_BEAUTIFY_FLAG" val="#wm#"/>
  <p:tag name="KSO_WM_TAG_VERSION" val="3.0"/>
  <p:tag name="KSO_WM_UNIT_LAYERLEVEL" val="1"/>
  <p:tag name="KSO_WM_TEMPLATE_INDEX" val="8"/>
  <p:tag name="KSO_WM_TEMPLATE_CATEGORY" val="custom"/>
</p:tagLst>
</file>

<file path=ppt/tags/tag293.xml><?xml version="1.0" encoding="utf-8"?>
<p:tagLst xmlns:p="http://schemas.openxmlformats.org/presentationml/2006/main">
  <p:tag name="KSO_WM_UNIT_ID" val="_8**"/>
  <p:tag name="KSO_WM_BEAUTIFY_FLAG" val="#wm#"/>
  <p:tag name="KSO_WM_TAG_VERSION" val="3.0"/>
  <p:tag name="KSO_WM_UNIT_LAYERLEVEL" val="1"/>
  <p:tag name="KSO_WM_TEMPLATE_INDEX" val="8"/>
  <p:tag name="KSO_WM_TEMPLATE_CATEGORY" val="custom"/>
</p:tagLst>
</file>

<file path=ppt/tags/tag294.xml><?xml version="1.0" encoding="utf-8"?>
<p:tagLst xmlns:p="http://schemas.openxmlformats.org/presentationml/2006/main">
  <p:tag name="KSO_WM_UNIT_ID" val="_8**"/>
  <p:tag name="KSO_WM_BEAUTIFY_FLAG" val="#wm#"/>
  <p:tag name="KSO_WM_TAG_VERSION" val="3.0"/>
  <p:tag name="KSO_WM_UNIT_LAYERLEVEL" val="1"/>
  <p:tag name="KSO_WM_TEMPLATE_INDEX" val="8"/>
  <p:tag name="KSO_WM_TEMPLATE_CATEGORY" val="custom"/>
</p:tagLst>
</file>

<file path=ppt/tags/tag295.xml><?xml version="1.0" encoding="utf-8"?>
<p:tagLst xmlns:p="http://schemas.openxmlformats.org/presentationml/2006/main">
  <p:tag name="KSO_WM_UNIT_ID" val="_9**"/>
  <p:tag name="KSO_WM_BEAUTIFY_FLAG" val="#wm#"/>
  <p:tag name="KSO_WM_TAG_VERSION" val="3.0"/>
  <p:tag name="KSO_WM_UNIT_LAYERLEVEL" val="1"/>
  <p:tag name="KSO_WM_TEMPLATE_INDEX" val="8"/>
  <p:tag name="KSO_WM_TEMPLATE_CATEGORY" val="custom"/>
</p:tagLst>
</file>

<file path=ppt/tags/tag296.xml><?xml version="1.0" encoding="utf-8"?>
<p:tagLst xmlns:p="http://schemas.openxmlformats.org/presentationml/2006/main">
  <p:tag name="KSO_WM_UNIT_ID" val="_9**"/>
  <p:tag name="KSO_WM_BEAUTIFY_FLAG" val="#wm#"/>
  <p:tag name="KSO_WM_TAG_VERSION" val="3.0"/>
  <p:tag name="KSO_WM_UNIT_LAYERLEVEL" val="1"/>
  <p:tag name="KSO_WM_TEMPLATE_INDEX" val="8"/>
  <p:tag name="KSO_WM_TEMPLATE_CATEGORY" val="custom"/>
</p:tagLst>
</file>

<file path=ppt/tags/tag297.xml><?xml version="1.0" encoding="utf-8"?>
<p:tagLst xmlns:p="http://schemas.openxmlformats.org/presentationml/2006/main">
  <p:tag name="KSO_WM_UNIT_ID" val="_9**"/>
  <p:tag name="KSO_WM_BEAUTIFY_FLAG" val="#wm#"/>
  <p:tag name="KSO_WM_TAG_VERSION" val="3.0"/>
  <p:tag name="KSO_WM_UNIT_LAYERLEVEL" val="1"/>
  <p:tag name="KSO_WM_TEMPLATE_INDEX" val="8"/>
  <p:tag name="KSO_WM_TEMPLATE_CATEGORY" val="custom"/>
</p:tagLst>
</file>

<file path=ppt/tags/tag298.xml><?xml version="1.0" encoding="utf-8"?>
<p:tagLst xmlns:p="http://schemas.openxmlformats.org/presentationml/2006/main">
  <p:tag name="KSO_WM_UNIT_ID" val="_9**"/>
  <p:tag name="KSO_WM_BEAUTIFY_FLAG" val="#wm#"/>
  <p:tag name="KSO_WM_TAG_VERSION" val="3.0"/>
  <p:tag name="KSO_WM_UNIT_LAYERLEVEL" val="1"/>
  <p:tag name="KSO_WM_TEMPLATE_INDEX" val="8"/>
  <p:tag name="KSO_WM_TEMPLATE_CATEGORY" val="custom"/>
</p:tagLst>
</file>

<file path=ppt/tags/tag299.xml><?xml version="1.0" encoding="utf-8"?>
<p:tagLst xmlns:p="http://schemas.openxmlformats.org/presentationml/2006/main">
  <p:tag name="KSO_WM_UNIT_ID" val="_9**"/>
  <p:tag name="KSO_WM_BEAUTIFY_FLAG" val="#wm#"/>
  <p:tag name="KSO_WM_TAG_VERSION" val="3.0"/>
  <p:tag name="KSO_WM_UNIT_LAYERLEVEL" val="1"/>
  <p:tag name="KSO_WM_TEMPLATE_INDEX" val="8"/>
  <p:tag name="KSO_WM_TEMPLATE_CATEGORY" val="custom"/>
</p:tagLst>
</file>

<file path=ppt/tags/tag3.xml><?xml version="1.0" encoding="utf-8"?>
<p:tagLst xmlns:p="http://schemas.openxmlformats.org/presentationml/2006/main">
  <p:tag name="KSO_WM_BEAUTIFY_FLAG" val="#fgm#"/>
  <p:tag name="KSO_WM_FIGMA_FLAG" val="#fgm#"/>
  <p:tag name="KSO_WM_UNIT_INDEX" val="1"/>
  <p:tag name="KSO_WM_UNIT_TYPE" val="a"/>
  <p:tag name="KSO_WM_LAYOUT_CHECK_HASH" val="6acdd11d12a80229bbeace1906a2ba9adb2bfeb7"/>
  <p:tag name="KSO_WM_NEWLAYOUT_GROUP_ID" val="layout_34"/>
  <p:tag name="KSO_WM_NEWLAYOUT_ID" val="slide_c6189eb0a0adc534"/>
</p:tagLst>
</file>

<file path=ppt/tags/tag3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300.xml><?xml version="1.0" encoding="utf-8"?>
<p:tagLst xmlns:p="http://schemas.openxmlformats.org/presentationml/2006/main">
  <p:tag name="KSO_WM_UNIT_ID" val="_9**"/>
  <p:tag name="KSO_WM_BEAUTIFY_FLAG" val="#wm#"/>
  <p:tag name="KSO_WM_TAG_VERSION" val="3.0"/>
  <p:tag name="KSO_WM_UNIT_LAYERLEVEL" val="1"/>
  <p:tag name="KSO_WM_TEMPLATE_INDEX" val="8"/>
  <p:tag name="KSO_WM_TEMPLATE_CATEGORY" val="custom"/>
</p:tagLst>
</file>

<file path=ppt/tags/tag301.xml><?xml version="1.0" encoding="utf-8"?>
<p:tagLst xmlns:p="http://schemas.openxmlformats.org/presentationml/2006/main">
  <p:tag name="KSO_WM_UNIT_ID" val="_10**"/>
  <p:tag name="KSO_WM_BEAUTIFY_FLAG" val="#wm#"/>
  <p:tag name="KSO_WM_TAG_VERSION" val="3.0"/>
  <p:tag name="KSO_WM_UNIT_LAYERLEVEL" val="1"/>
  <p:tag name="KSO_WM_TEMPLATE_INDEX" val="8"/>
  <p:tag name="KSO_WM_TEMPLATE_CATEGORY" val="custom"/>
</p:tagLst>
</file>

<file path=ppt/tags/tag302.xml><?xml version="1.0" encoding="utf-8"?>
<p:tagLst xmlns:p="http://schemas.openxmlformats.org/presentationml/2006/main">
  <p:tag name="KSO_WM_UNIT_ID" val="_10**"/>
  <p:tag name="KSO_WM_BEAUTIFY_FLAG" val="#wm#"/>
  <p:tag name="KSO_WM_TAG_VERSION" val="3.0"/>
  <p:tag name="KSO_WM_UNIT_LAYERLEVEL" val="1"/>
  <p:tag name="KSO_WM_TEMPLATE_INDEX" val="8"/>
  <p:tag name="KSO_WM_TEMPLATE_CATEGORY" val="custom"/>
</p:tagLst>
</file>

<file path=ppt/tags/tag303.xml><?xml version="1.0" encoding="utf-8"?>
<p:tagLst xmlns:p="http://schemas.openxmlformats.org/presentationml/2006/main">
  <p:tag name="KSO_WM_UNIT_ID" val="_10**"/>
  <p:tag name="KSO_WM_BEAUTIFY_FLAG" val="#wm#"/>
  <p:tag name="KSO_WM_TAG_VERSION" val="3.0"/>
  <p:tag name="KSO_WM_UNIT_LAYERLEVEL" val="1"/>
  <p:tag name="KSO_WM_TEMPLATE_INDEX" val="8"/>
  <p:tag name="KSO_WM_TEMPLATE_CATEGORY" val="custom"/>
</p:tagLst>
</file>

<file path=ppt/tags/tag304.xml><?xml version="1.0" encoding="utf-8"?>
<p:tagLst xmlns:p="http://schemas.openxmlformats.org/presentationml/2006/main">
  <p:tag name="KSO_WM_UNIT_ID" val="_10**"/>
  <p:tag name="KSO_WM_BEAUTIFY_FLAG" val="#wm#"/>
  <p:tag name="KSO_WM_TAG_VERSION" val="3.0"/>
  <p:tag name="KSO_WM_UNIT_LAYERLEVEL" val="1"/>
  <p:tag name="KSO_WM_TEMPLATE_INDEX" val="8"/>
  <p:tag name="KSO_WM_TEMPLATE_CATEGORY" val="custom"/>
</p:tagLst>
</file>

<file path=ppt/tags/tag305.xml><?xml version="1.0" encoding="utf-8"?>
<p:tagLst xmlns:p="http://schemas.openxmlformats.org/presentationml/2006/main">
  <p:tag name="KSO_WM_UNIT_ID" val="_10**"/>
  <p:tag name="KSO_WM_BEAUTIFY_FLAG" val="#wm#"/>
  <p:tag name="KSO_WM_TAG_VERSION" val="3.0"/>
  <p:tag name="KSO_WM_UNIT_LAYERLEVEL" val="1"/>
  <p:tag name="KSO_WM_TEMPLATE_INDEX" val="8"/>
  <p:tag name="KSO_WM_TEMPLATE_CATEGORY" val="custom"/>
</p:tagLst>
</file>

<file path=ppt/tags/tag306.xml><?xml version="1.0" encoding="utf-8"?>
<p:tagLst xmlns:p="http://schemas.openxmlformats.org/presentationml/2006/main">
  <p:tag name="KSO_WM_UNIT_ID" val="_11**"/>
  <p:tag name="KSO_WM_BEAUTIFY_FLAG" val="#wm#"/>
  <p:tag name="KSO_WM_TAG_VERSION" val="3.0"/>
  <p:tag name="KSO_WM_UNIT_LAYERLEVEL" val="1"/>
  <p:tag name="KSO_WM_TEMPLATE_INDEX" val="8"/>
  <p:tag name="KSO_WM_TEMPLATE_CATEGORY" val="custom"/>
</p:tagLst>
</file>

<file path=ppt/tags/tag307.xml><?xml version="1.0" encoding="utf-8"?>
<p:tagLst xmlns:p="http://schemas.openxmlformats.org/presentationml/2006/main">
  <p:tag name="KSO_WM_UNIT_ID" val="_11**"/>
  <p:tag name="KSO_WM_BEAUTIFY_FLAG" val="#wm#"/>
  <p:tag name="KSO_WM_TAG_VERSION" val="3.0"/>
  <p:tag name="KSO_WM_UNIT_LAYERLEVEL" val="1"/>
  <p:tag name="KSO_WM_TEMPLATE_INDEX" val="8"/>
  <p:tag name="KSO_WM_TEMPLATE_CATEGORY" val="custom"/>
</p:tagLst>
</file>

<file path=ppt/tags/tag308.xml><?xml version="1.0" encoding="utf-8"?>
<p:tagLst xmlns:p="http://schemas.openxmlformats.org/presentationml/2006/main">
  <p:tag name="KSO_WM_UNIT_ID" val="_11**"/>
  <p:tag name="KSO_WM_BEAUTIFY_FLAG" val="#wm#"/>
  <p:tag name="KSO_WM_TAG_VERSION" val="3.0"/>
  <p:tag name="KSO_WM_UNIT_LAYERLEVEL" val="1"/>
  <p:tag name="KSO_WM_TEMPLATE_INDEX" val="8"/>
  <p:tag name="KSO_WM_TEMPLATE_CATEGORY" val="custom"/>
</p:tagLst>
</file>

<file path=ppt/tags/tag309.xml><?xml version="1.0" encoding="utf-8"?>
<p:tagLst xmlns:p="http://schemas.openxmlformats.org/presentationml/2006/main">
  <p:tag name="KSO_WM_UNIT_ID" val="_11**"/>
  <p:tag name="KSO_WM_BEAUTIFY_FLAG" val="#wm#"/>
  <p:tag name="KSO_WM_TAG_VERSION" val="3.0"/>
  <p:tag name="KSO_WM_UNIT_LAYERLEVEL" val="1"/>
  <p:tag name="KSO_WM_TEMPLATE_INDEX" val="8"/>
  <p:tag name="KSO_WM_TEMPLATE_CATEGORY" val="custom"/>
</p:tagLst>
</file>

<file path=ppt/tags/tag31.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310.xml><?xml version="1.0" encoding="utf-8"?>
<p:tagLst xmlns:p="http://schemas.openxmlformats.org/presentationml/2006/main">
  <p:tag name="KSO_WM_UNIT_ID" val="_11**"/>
  <p:tag name="KSO_WM_BEAUTIFY_FLAG" val="#wm#"/>
  <p:tag name="KSO_WM_TAG_VERSION" val="3.0"/>
  <p:tag name="KSO_WM_UNIT_LAYERLEVEL" val="1"/>
  <p:tag name="KSO_WM_TEMPLATE_INDEX" val="8"/>
  <p:tag name="KSO_WM_TEMPLATE_CATEGORY" val="custom"/>
</p:tagLst>
</file>

<file path=ppt/tags/tag31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2*l_h_a*1_1_1"/>
  <p:tag name="KSO_WM_TAG_VERSION" val="3.0"/>
  <p:tag name="KSO_WM_UNIT_LAYERLEVEL" val="1_1_1"/>
  <p:tag name="KSO_WM_TEMPLATE_INDEX" val="8"/>
  <p:tag name="KSO_WM_TEMPLATE_CATEGORY" val="custom"/>
</p:tagLst>
</file>

<file path=ppt/tags/tag31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2*l_h_i*1_1_2"/>
  <p:tag name="KSO_WM_TAG_VERSION" val="3.0"/>
  <p:tag name="KSO_WM_UNIT_LAYERLEVEL" val="1_1_1"/>
  <p:tag name="KSO_WM_TEMPLATE_INDEX" val="8"/>
  <p:tag name="KSO_WM_TEMPLATE_CATEGORY" val="custom"/>
</p:tagLst>
</file>

<file path=ppt/tags/tag313.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2*l_h_i*1_1_1"/>
  <p:tag name="KSO_WM_TAG_VERSION" val="3.0"/>
  <p:tag name="KSO_WM_UNIT_LAYERLEVEL" val="1_1_1"/>
  <p:tag name="KSO_WM_TEMPLATE_INDEX" val="8"/>
  <p:tag name="KSO_WM_TEMPLATE_CATEGORY" val="custom"/>
</p:tagLst>
</file>

<file path=ppt/tags/tag314.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73ed97d95f023ce0ab57be66cbddc62fd5f53e8"/>
  <p:tag name="KSO_WM_NEWLAYOUT_ID" val="slide_412a1f3c717d8f5a"/>
  <p:tag name="KSO_WM_UNIT_ID" val="_12*a*2"/>
  <p:tag name="KSO_WM_TAG_VERSION" val="3.0"/>
  <p:tag name="KSO_WM_UNIT_LAYERLEVEL" val="1"/>
  <p:tag name="KSO_WM_TEMPLATE_INDEX" val="8"/>
  <p:tag name="KSO_WM_TEMPLATE_CATEGORY" val="custom"/>
</p:tagLst>
</file>

<file path=ppt/tags/tag31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2*b*1"/>
  <p:tag name="KSO_WM_TAG_VERSION" val="3.0"/>
  <p:tag name="KSO_WM_UNIT_LAYERLEVEL" val="1"/>
  <p:tag name="KSO_WM_TEMPLATE_INDEX" val="8"/>
  <p:tag name="KSO_WM_TEMPLATE_CATEGORY" val="custom"/>
</p:tagLst>
</file>

<file path=ppt/tags/tag31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3*b*1"/>
  <p:tag name="KSO_WM_TAG_VERSION" val="3.0"/>
  <p:tag name="KSO_WM_UNIT_LAYERLEVEL" val="1"/>
  <p:tag name="KSO_WM_TEMPLATE_INDEX" val="8"/>
  <p:tag name="KSO_WM_TEMPLATE_CATEGORY" val="custom"/>
</p:tagLst>
</file>

<file path=ppt/tags/tag317.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a36f9384d322461d1823036c3bfde91d922236d"/>
  <p:tag name="KSO_WM_NEWLAYOUT_ID" val="slide_5e65b803a1c10ff4"/>
  <p:tag name="KSO_WM_UNIT_ID" val="_13*a*2"/>
  <p:tag name="KSO_WM_TAG_VERSION" val="3.0"/>
  <p:tag name="KSO_WM_UNIT_LAYERLEVEL" val="1"/>
  <p:tag name="KSO_WM_TEMPLATE_INDEX" val="8"/>
  <p:tag name="KSO_WM_TEMPLATE_CATEGORY" val="custom"/>
</p:tagLst>
</file>

<file path=ppt/tags/tag318.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3*l_h_i*1_1_1"/>
  <p:tag name="KSO_WM_TAG_VERSION" val="3.0"/>
  <p:tag name="KSO_WM_UNIT_LAYERLEVEL" val="1_1_1"/>
  <p:tag name="KSO_WM_TEMPLATE_INDEX" val="8"/>
  <p:tag name="KSO_WM_TEMPLATE_CATEGORY" val="custom"/>
</p:tagLst>
</file>

<file path=ppt/tags/tag31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3*l_h_i*1_1_2"/>
  <p:tag name="KSO_WM_TAG_VERSION" val="3.0"/>
  <p:tag name="KSO_WM_UNIT_LAYERLEVEL" val="1_1_1"/>
  <p:tag name="KSO_WM_TEMPLATE_INDEX" val="8"/>
  <p:tag name="KSO_WM_TEMPLATE_CATEGORY" val="custom"/>
</p:tagLst>
</file>

<file path=ppt/tags/tag32.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320.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3*l_h_a*1_1_1"/>
  <p:tag name="KSO_WM_TAG_VERSION" val="3.0"/>
  <p:tag name="KSO_WM_UNIT_LAYERLEVEL" val="1_1_1"/>
  <p:tag name="KSO_WM_TEMPLATE_INDEX" val="8"/>
  <p:tag name="KSO_WM_TEMPLATE_CATEGORY" val="custom"/>
</p:tagLst>
</file>

<file path=ppt/tags/tag321.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3*l_h_i*1_2_1"/>
  <p:tag name="KSO_WM_TAG_VERSION" val="3.0"/>
  <p:tag name="KSO_WM_UNIT_LAYERLEVEL" val="1_1_1"/>
  <p:tag name="KSO_WM_TEMPLATE_INDEX" val="8"/>
  <p:tag name="KSO_WM_TEMPLATE_CATEGORY" val="custom"/>
</p:tagLst>
</file>

<file path=ppt/tags/tag32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3*l_h_i*1_2_2"/>
  <p:tag name="KSO_WM_TAG_VERSION" val="3.0"/>
  <p:tag name="KSO_WM_UNIT_LAYERLEVEL" val="1_1_1"/>
  <p:tag name="KSO_WM_TEMPLATE_INDEX" val="8"/>
  <p:tag name="KSO_WM_TEMPLATE_CATEGORY" val="custom"/>
</p:tagLst>
</file>

<file path=ppt/tags/tag323.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3*l_h_a*1_2_1"/>
  <p:tag name="KSO_WM_TAG_VERSION" val="3.0"/>
  <p:tag name="KSO_WM_UNIT_LAYERLEVEL" val="1_1_1"/>
  <p:tag name="KSO_WM_TEMPLATE_INDEX" val="8"/>
  <p:tag name="KSO_WM_TEMPLATE_CATEGORY" val="custom"/>
</p:tagLst>
</file>

<file path=ppt/tags/tag32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4*b*1"/>
  <p:tag name="KSO_WM_TAG_VERSION" val="3.0"/>
  <p:tag name="KSO_WM_UNIT_LAYERLEVEL" val="1"/>
  <p:tag name="KSO_WM_TEMPLATE_INDEX" val="8"/>
  <p:tag name="KSO_WM_TEMPLATE_CATEGORY" val="custom"/>
</p:tagLst>
</file>

<file path=ppt/tags/tag325.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UNIT_ID" val="_14*a*2"/>
  <p:tag name="KSO_WM_TAG_VERSION" val="3.0"/>
  <p:tag name="KSO_WM_UNIT_LAYERLEVEL" val="1"/>
  <p:tag name="KSO_WM_TEMPLATE_INDEX" val="8"/>
  <p:tag name="KSO_WM_TEMPLATE_CATEGORY" val="custom"/>
</p:tagLst>
</file>

<file path=ppt/tags/tag32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4*l_h_i*1_1_1"/>
  <p:tag name="KSO_WM_TAG_VERSION" val="3.0"/>
  <p:tag name="KSO_WM_UNIT_LAYERLEVEL" val="1_1_1"/>
  <p:tag name="KSO_WM_TEMPLATE_INDEX" val="8"/>
  <p:tag name="KSO_WM_TEMPLATE_CATEGORY" val="custom"/>
</p:tagLst>
</file>

<file path=ppt/tags/tag32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4*l_h_i*1_1_2"/>
  <p:tag name="KSO_WM_TAG_VERSION" val="3.0"/>
  <p:tag name="KSO_WM_UNIT_LAYERLEVEL" val="1_1_1"/>
  <p:tag name="KSO_WM_TEMPLATE_INDEX" val="8"/>
  <p:tag name="KSO_WM_TEMPLATE_CATEGORY" val="custom"/>
</p:tagLst>
</file>

<file path=ppt/tags/tag32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4*l_h_a*1_1_1"/>
  <p:tag name="KSO_WM_TAG_VERSION" val="3.0"/>
  <p:tag name="KSO_WM_UNIT_LAYERLEVEL" val="1_1_1"/>
  <p:tag name="KSO_WM_TEMPLATE_INDEX" val="8"/>
  <p:tag name="KSO_WM_TEMPLATE_CATEGORY" val="custom"/>
</p:tagLst>
</file>

<file path=ppt/tags/tag329.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4*l_h_i*1_2_1"/>
  <p:tag name="KSO_WM_TAG_VERSION" val="3.0"/>
  <p:tag name="KSO_WM_UNIT_LAYERLEVEL" val="1_1_1"/>
  <p:tag name="KSO_WM_TEMPLATE_INDEX" val="8"/>
  <p:tag name="KSO_WM_TEMPLATE_CATEGORY" val="custom"/>
</p:tagLst>
</file>

<file path=ppt/tags/tag33.xml><?xml version="1.0" encoding="utf-8"?>
<p:tagLst xmlns:p="http://schemas.openxmlformats.org/presentationml/2006/main">
  <p:tag name="KSO_WM_BEAUTIFY_FLAG" val="#fgm#"/>
  <p:tag name="KSO_WM_FIGMA_FLAG" val="#fgm#"/>
  <p:tag name="KSO_WM_UNIT_INDEX" val="1"/>
  <p:tag name="KSO_WM_UNIT_TYPE" val="a"/>
  <p:tag name="KSO_WM_LAYOUT_CHECK_HASH" val="4a5ec6f11d88982d2428ed76f1c40fb81d7846dc"/>
  <p:tag name="KSO_WM_NEWLAYOUT_GROUP_ID" val="layout_10005"/>
  <p:tag name="KSO_WM_NEWLAYOUT_ID" val="slide_573859d49fa55bf5"/>
</p:tagLst>
</file>

<file path=ppt/tags/tag33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4*l_h_i*1_2_2"/>
  <p:tag name="KSO_WM_TAG_VERSION" val="3.0"/>
  <p:tag name="KSO_WM_UNIT_LAYERLEVEL" val="1_1_1"/>
  <p:tag name="KSO_WM_TEMPLATE_INDEX" val="8"/>
  <p:tag name="KSO_WM_TEMPLATE_CATEGORY" val="custom"/>
</p:tagLst>
</file>

<file path=ppt/tags/tag331.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4*l_h_a*1_2_1"/>
  <p:tag name="KSO_WM_TAG_VERSION" val="3.0"/>
  <p:tag name="KSO_WM_UNIT_LAYERLEVEL" val="1_1_1"/>
  <p:tag name="KSO_WM_TEMPLATE_INDEX" val="8"/>
  <p:tag name="KSO_WM_TEMPLATE_CATEGORY" val="custom"/>
</p:tagLst>
</file>

<file path=ppt/tags/tag332.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4*l_h_i*1_3_1"/>
  <p:tag name="KSO_WM_TAG_VERSION" val="3.0"/>
  <p:tag name="KSO_WM_UNIT_LAYERLEVEL" val="1_1_1"/>
  <p:tag name="KSO_WM_TEMPLATE_INDEX" val="8"/>
  <p:tag name="KSO_WM_TEMPLATE_CATEGORY" val="custom"/>
</p:tagLst>
</file>

<file path=ppt/tags/tag33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4*l_h_i*1_3_2"/>
  <p:tag name="KSO_WM_TAG_VERSION" val="3.0"/>
  <p:tag name="KSO_WM_UNIT_LAYERLEVEL" val="1_1_1"/>
  <p:tag name="KSO_WM_TEMPLATE_INDEX" val="8"/>
  <p:tag name="KSO_WM_TEMPLATE_CATEGORY" val="custom"/>
</p:tagLst>
</file>

<file path=ppt/tags/tag334.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4*l_h_a*1_3_1"/>
  <p:tag name="KSO_WM_TAG_VERSION" val="3.0"/>
  <p:tag name="KSO_WM_UNIT_LAYERLEVEL" val="1_1_1"/>
  <p:tag name="KSO_WM_TEMPLATE_INDEX" val="8"/>
  <p:tag name="KSO_WM_TEMPLATE_CATEGORY" val="custom"/>
</p:tagLst>
</file>

<file path=ppt/tags/tag33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5*b*1"/>
  <p:tag name="KSO_WM_TAG_VERSION" val="3.0"/>
  <p:tag name="KSO_WM_UNIT_LAYERLEVEL" val="1"/>
  <p:tag name="KSO_WM_TEMPLATE_INDEX" val="8"/>
  <p:tag name="KSO_WM_TEMPLATE_CATEGORY" val="custom"/>
</p:tagLst>
</file>

<file path=ppt/tags/tag336.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UNIT_ID" val="_15*a*2"/>
  <p:tag name="KSO_WM_TAG_VERSION" val="3.0"/>
  <p:tag name="KSO_WM_UNIT_LAYERLEVEL" val="1"/>
  <p:tag name="KSO_WM_TEMPLATE_INDEX" val="8"/>
  <p:tag name="KSO_WM_TEMPLATE_CATEGORY" val="custom"/>
</p:tagLst>
</file>

<file path=ppt/tags/tag337.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5*l_h_i*1_1_1"/>
  <p:tag name="KSO_WM_TAG_VERSION" val="3.0"/>
  <p:tag name="KSO_WM_UNIT_LAYERLEVEL" val="1_1_1"/>
  <p:tag name="KSO_WM_TEMPLATE_INDEX" val="8"/>
  <p:tag name="KSO_WM_TEMPLATE_CATEGORY" val="custom"/>
</p:tagLst>
</file>

<file path=ppt/tags/tag33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5*l_h_i*1_1_2"/>
  <p:tag name="KSO_WM_TAG_VERSION" val="3.0"/>
  <p:tag name="KSO_WM_UNIT_LAYERLEVEL" val="1_1_1"/>
  <p:tag name="KSO_WM_TEMPLATE_INDEX" val="8"/>
  <p:tag name="KSO_WM_TEMPLATE_CATEGORY" val="custom"/>
</p:tagLst>
</file>

<file path=ppt/tags/tag339.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5*l_h_a*1_1_1"/>
  <p:tag name="KSO_WM_TAG_VERSION" val="3.0"/>
  <p:tag name="KSO_WM_UNIT_LAYERLEVEL" val="1_1_1"/>
  <p:tag name="KSO_WM_TEMPLATE_INDEX" val="8"/>
  <p:tag name="KSO_WM_TEMPLATE_CATEGORY" val="custom"/>
</p:tagLst>
</file>

<file path=ppt/tags/tag34.xml><?xml version="1.0" encoding="utf-8"?>
<p:tagLst xmlns:p="http://schemas.openxmlformats.org/presentationml/2006/main">
  <p:tag name="KSO_WM_BEAUTIFY_FLAG" val="#fgm#"/>
  <p:tag name="KSO_WM_FIGMA_FLAG" val="#fgm#"/>
  <p:tag name="KSO_WM_UNIT_INDEX" val="1"/>
  <p:tag name="KSO_WM_UNIT_TYPE" val="f"/>
</p:tagLst>
</file>

<file path=ppt/tags/tag340.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5*l_h_i*1_2_1"/>
  <p:tag name="KSO_WM_TAG_VERSION" val="3.0"/>
  <p:tag name="KSO_WM_UNIT_LAYERLEVEL" val="1_1_1"/>
  <p:tag name="KSO_WM_TEMPLATE_INDEX" val="8"/>
  <p:tag name="KSO_WM_TEMPLATE_CATEGORY" val="custom"/>
</p:tagLst>
</file>

<file path=ppt/tags/tag34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5*l_h_i*1_2_2"/>
  <p:tag name="KSO_WM_TAG_VERSION" val="3.0"/>
  <p:tag name="KSO_WM_UNIT_LAYERLEVEL" val="1_1_1"/>
  <p:tag name="KSO_WM_TEMPLATE_INDEX" val="8"/>
  <p:tag name="KSO_WM_TEMPLATE_CATEGORY" val="custom"/>
</p:tagLst>
</file>

<file path=ppt/tags/tag342.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5*l_h_a*1_2_1"/>
  <p:tag name="KSO_WM_TAG_VERSION" val="3.0"/>
  <p:tag name="KSO_WM_UNIT_LAYERLEVEL" val="1_1_1"/>
  <p:tag name="KSO_WM_TEMPLATE_INDEX" val="8"/>
  <p:tag name="KSO_WM_TEMPLATE_CATEGORY" val="custom"/>
</p:tagLst>
</file>

<file path=ppt/tags/tag343.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5*l_h_i*1_3_1"/>
  <p:tag name="KSO_WM_TAG_VERSION" val="3.0"/>
  <p:tag name="KSO_WM_UNIT_LAYERLEVEL" val="1_1_1"/>
  <p:tag name="KSO_WM_TEMPLATE_INDEX" val="8"/>
  <p:tag name="KSO_WM_TEMPLATE_CATEGORY" val="custom"/>
</p:tagLst>
</file>

<file path=ppt/tags/tag34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5*l_h_i*1_3_2"/>
  <p:tag name="KSO_WM_TAG_VERSION" val="3.0"/>
  <p:tag name="KSO_WM_UNIT_LAYERLEVEL" val="1_1_1"/>
  <p:tag name="KSO_WM_TEMPLATE_INDEX" val="8"/>
  <p:tag name="KSO_WM_TEMPLATE_CATEGORY" val="custom"/>
</p:tagLst>
</file>

<file path=ppt/tags/tag345.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5*l_h_a*1_3_1"/>
  <p:tag name="KSO_WM_TAG_VERSION" val="3.0"/>
  <p:tag name="KSO_WM_UNIT_LAYERLEVEL" val="1_1_1"/>
  <p:tag name="KSO_WM_TEMPLATE_INDEX" val="8"/>
  <p:tag name="KSO_WM_TEMPLATE_CATEGORY" val="custom"/>
</p:tagLst>
</file>

<file path=ppt/tags/tag346.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5*l_h_i*1_4_1"/>
  <p:tag name="KSO_WM_TAG_VERSION" val="3.0"/>
  <p:tag name="KSO_WM_UNIT_LAYERLEVEL" val="1_1_1"/>
  <p:tag name="KSO_WM_TEMPLATE_INDEX" val="8"/>
  <p:tag name="KSO_WM_TEMPLATE_CATEGORY" val="custom"/>
</p:tagLst>
</file>

<file path=ppt/tags/tag34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5*l_h_i*1_4_2"/>
  <p:tag name="KSO_WM_TAG_VERSION" val="3.0"/>
  <p:tag name="KSO_WM_UNIT_LAYERLEVEL" val="1_1_1"/>
  <p:tag name="KSO_WM_TEMPLATE_INDEX" val="8"/>
  <p:tag name="KSO_WM_TEMPLATE_CATEGORY" val="custom"/>
</p:tagLst>
</file>

<file path=ppt/tags/tag348.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5*l_h_a*1_4_1"/>
  <p:tag name="KSO_WM_TAG_VERSION" val="3.0"/>
  <p:tag name="KSO_WM_UNIT_LAYERLEVEL" val="1_1_1"/>
  <p:tag name="KSO_WM_TEMPLATE_INDEX" val="8"/>
  <p:tag name="KSO_WM_TEMPLATE_CATEGORY" val="custom"/>
</p:tagLst>
</file>

<file path=ppt/tags/tag34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6*b*1"/>
  <p:tag name="KSO_WM_TAG_VERSION" val="3.0"/>
  <p:tag name="KSO_WM_UNIT_LAYERLEVEL" val="1"/>
  <p:tag name="KSO_WM_TEMPLATE_INDEX" val="8"/>
  <p:tag name="KSO_WM_TEMPLATE_CATEGORY" val="custom"/>
</p:tagLst>
</file>

<file path=ppt/tags/tag3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350.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a34f39b0f57225eae2ab00d8816958fa6669c166"/>
  <p:tag name="KSO_WM_NEWLAYOUT_ID" val="slide_f6eba500053b1ebb"/>
  <p:tag name="KSO_WM_UNIT_ID" val="_16*a*1"/>
  <p:tag name="KSO_WM_TAG_VERSION" val="3.0"/>
  <p:tag name="KSO_WM_UNIT_LAYERLEVEL" val="1"/>
  <p:tag name="KSO_WM_TEMPLATE_INDEX" val="8"/>
  <p:tag name="KSO_WM_TEMPLATE_CATEGORY" val="custom"/>
</p:tagLst>
</file>

<file path=ppt/tags/tag35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6*l_h_i*1_1_1"/>
  <p:tag name="KSO_WM_TAG_VERSION" val="3.0"/>
  <p:tag name="KSO_WM_UNIT_LAYERLEVEL" val="1_1_1"/>
  <p:tag name="KSO_WM_TEMPLATE_INDEX" val="8"/>
  <p:tag name="KSO_WM_TEMPLATE_CATEGORY" val="custom"/>
</p:tagLst>
</file>

<file path=ppt/tags/tag35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6*l_h_i*1_1_2"/>
  <p:tag name="KSO_WM_TAG_VERSION" val="3.0"/>
  <p:tag name="KSO_WM_UNIT_LAYERLEVEL" val="1_1_1"/>
  <p:tag name="KSO_WM_TEMPLATE_INDEX" val="8"/>
  <p:tag name="KSO_WM_TEMPLATE_CATEGORY" val="custom"/>
</p:tagLst>
</file>

<file path=ppt/tags/tag35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6*l_h_a*1_1_1"/>
  <p:tag name="KSO_WM_TAG_VERSION" val="3.0"/>
  <p:tag name="KSO_WM_UNIT_LAYERLEVEL" val="1_1_1"/>
  <p:tag name="KSO_WM_TEMPLATE_INDEX" val="8"/>
  <p:tag name="KSO_WM_TEMPLATE_CATEGORY" val="custom"/>
</p:tagLst>
</file>

<file path=ppt/tags/tag35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7*b*1"/>
  <p:tag name="KSO_WM_TAG_VERSION" val="3.0"/>
  <p:tag name="KSO_WM_UNIT_LAYERLEVEL" val="1"/>
  <p:tag name="KSO_WM_TEMPLATE_INDEX" val="8"/>
  <p:tag name="KSO_WM_TEMPLATE_CATEGORY" val="custom"/>
</p:tagLst>
</file>

<file path=ppt/tags/tag35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3a08ede37e44c7bf26bd4ab1678c2a61082d961"/>
  <p:tag name="KSO_WM_NEWLAYOUT_ID" val="slide_16e3c7e9f5c87664"/>
  <p:tag name="KSO_WM_UNIT_ID" val="_17*a*1"/>
  <p:tag name="KSO_WM_TAG_VERSION" val="3.0"/>
  <p:tag name="KSO_WM_UNIT_LAYERLEVEL" val="1"/>
  <p:tag name="KSO_WM_TEMPLATE_INDEX" val="8"/>
  <p:tag name="KSO_WM_TEMPLATE_CATEGORY" val="custom"/>
</p:tagLst>
</file>

<file path=ppt/tags/tag35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7*l_h_i*1_1_1"/>
  <p:tag name="KSO_WM_TAG_VERSION" val="3.0"/>
  <p:tag name="KSO_WM_UNIT_LAYERLEVEL" val="1_1_1"/>
  <p:tag name="KSO_WM_TEMPLATE_INDEX" val="8"/>
  <p:tag name="KSO_WM_TEMPLATE_CATEGORY" val="custom"/>
</p:tagLst>
</file>

<file path=ppt/tags/tag35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7*l_h_i*1_1_2"/>
  <p:tag name="KSO_WM_TAG_VERSION" val="3.0"/>
  <p:tag name="KSO_WM_UNIT_LAYERLEVEL" val="1_1_1"/>
  <p:tag name="KSO_WM_TEMPLATE_INDEX" val="8"/>
  <p:tag name="KSO_WM_TEMPLATE_CATEGORY" val="custom"/>
</p:tagLst>
</file>

<file path=ppt/tags/tag35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7*l_h_a*1_1_1"/>
  <p:tag name="KSO_WM_TAG_VERSION" val="3.0"/>
  <p:tag name="KSO_WM_UNIT_LAYERLEVEL" val="1_1_1"/>
  <p:tag name="KSO_WM_TEMPLATE_INDEX" val="8"/>
  <p:tag name="KSO_WM_TEMPLATE_CATEGORY" val="custom"/>
</p:tagLst>
</file>

<file path=ppt/tags/tag359.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7*l_h_i*1_2_1"/>
  <p:tag name="KSO_WM_TAG_VERSION" val="3.0"/>
  <p:tag name="KSO_WM_UNIT_LAYERLEVEL" val="1_1_1"/>
  <p:tag name="KSO_WM_TEMPLATE_INDEX" val="8"/>
  <p:tag name="KSO_WM_TEMPLATE_CATEGORY" val="custom"/>
</p:tagLst>
</file>

<file path=ppt/tags/tag3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6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7*l_h_i*1_2_2"/>
  <p:tag name="KSO_WM_TAG_VERSION" val="3.0"/>
  <p:tag name="KSO_WM_UNIT_LAYERLEVEL" val="1_1_1"/>
  <p:tag name="KSO_WM_TEMPLATE_INDEX" val="8"/>
  <p:tag name="KSO_WM_TEMPLATE_CATEGORY" val="custom"/>
</p:tagLst>
</file>

<file path=ppt/tags/tag361.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7*l_h_a*1_2_1"/>
  <p:tag name="KSO_WM_TAG_VERSION" val="3.0"/>
  <p:tag name="KSO_WM_UNIT_LAYERLEVEL" val="1_1_1"/>
  <p:tag name="KSO_WM_TEMPLATE_INDEX" val="8"/>
  <p:tag name="KSO_WM_TEMPLATE_CATEGORY" val="custom"/>
</p:tagLst>
</file>

<file path=ppt/tags/tag36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8*b*1"/>
  <p:tag name="KSO_WM_TAG_VERSION" val="3.0"/>
  <p:tag name="KSO_WM_UNIT_LAYERLEVEL" val="1"/>
  <p:tag name="KSO_WM_TEMPLATE_INDEX" val="8"/>
  <p:tag name="KSO_WM_TEMPLATE_CATEGORY" val="custom"/>
</p:tagLst>
</file>

<file path=ppt/tags/tag363.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2fa966edd601908493ea872df859186a58318e8e"/>
  <p:tag name="KSO_WM_NEWLAYOUT_ID" val="slide_063b19861dc0a508"/>
  <p:tag name="KSO_WM_UNIT_ID" val="_18*a*1"/>
  <p:tag name="KSO_WM_TAG_VERSION" val="3.0"/>
  <p:tag name="KSO_WM_UNIT_LAYERLEVEL" val="1"/>
  <p:tag name="KSO_WM_TEMPLATE_INDEX" val="8"/>
  <p:tag name="KSO_WM_TEMPLATE_CATEGORY" val="custom"/>
</p:tagLst>
</file>

<file path=ppt/tags/tag364.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8*l_h_i*1_1_1"/>
  <p:tag name="KSO_WM_TAG_VERSION" val="3.0"/>
  <p:tag name="KSO_WM_UNIT_LAYERLEVEL" val="1_1_1"/>
  <p:tag name="KSO_WM_TEMPLATE_INDEX" val="8"/>
  <p:tag name="KSO_WM_TEMPLATE_CATEGORY" val="custom"/>
</p:tagLst>
</file>

<file path=ppt/tags/tag36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8*l_h_i*1_1_2"/>
  <p:tag name="KSO_WM_TAG_VERSION" val="3.0"/>
  <p:tag name="KSO_WM_UNIT_LAYERLEVEL" val="1_1_1"/>
  <p:tag name="KSO_WM_TEMPLATE_INDEX" val="8"/>
  <p:tag name="KSO_WM_TEMPLATE_CATEGORY" val="custom"/>
</p:tagLst>
</file>

<file path=ppt/tags/tag366.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8*l_h_a*1_1_1"/>
  <p:tag name="KSO_WM_TAG_VERSION" val="3.0"/>
  <p:tag name="KSO_WM_UNIT_LAYERLEVEL" val="1_1_1"/>
  <p:tag name="KSO_WM_TEMPLATE_INDEX" val="8"/>
  <p:tag name="KSO_WM_TEMPLATE_CATEGORY" val="custom"/>
</p:tagLst>
</file>

<file path=ppt/tags/tag367.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8*l_h_i*1_2_1"/>
  <p:tag name="KSO_WM_TAG_VERSION" val="3.0"/>
  <p:tag name="KSO_WM_UNIT_LAYERLEVEL" val="1_1_1"/>
  <p:tag name="KSO_WM_TEMPLATE_INDEX" val="8"/>
  <p:tag name="KSO_WM_TEMPLATE_CATEGORY" val="custom"/>
</p:tagLst>
</file>

<file path=ppt/tags/tag36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8*l_h_i*1_2_2"/>
  <p:tag name="KSO_WM_TAG_VERSION" val="3.0"/>
  <p:tag name="KSO_WM_UNIT_LAYERLEVEL" val="1_1_1"/>
  <p:tag name="KSO_WM_TEMPLATE_INDEX" val="8"/>
  <p:tag name="KSO_WM_TEMPLATE_CATEGORY" val="custom"/>
</p:tagLst>
</file>

<file path=ppt/tags/tag369.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8*l_h_a*1_2_1"/>
  <p:tag name="KSO_WM_TAG_VERSION" val="3.0"/>
  <p:tag name="KSO_WM_UNIT_LAYERLEVEL" val="1_1_1"/>
  <p:tag name="KSO_WM_TEMPLATE_INDEX" val="8"/>
  <p:tag name="KSO_WM_TEMPLATE_CATEGORY" val="custom"/>
</p:tagLst>
</file>

<file path=ppt/tags/tag3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370.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8*l_h_i*1_3_1"/>
  <p:tag name="KSO_WM_TAG_VERSION" val="3.0"/>
  <p:tag name="KSO_WM_UNIT_LAYERLEVEL" val="1_1_1"/>
  <p:tag name="KSO_WM_TEMPLATE_INDEX" val="8"/>
  <p:tag name="KSO_WM_TEMPLATE_CATEGORY" val="custom"/>
</p:tagLst>
</file>

<file path=ppt/tags/tag37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8*l_h_i*1_3_2"/>
  <p:tag name="KSO_WM_TAG_VERSION" val="3.0"/>
  <p:tag name="KSO_WM_UNIT_LAYERLEVEL" val="1_1_1"/>
  <p:tag name="KSO_WM_TEMPLATE_INDEX" val="8"/>
  <p:tag name="KSO_WM_TEMPLATE_CATEGORY" val="custom"/>
</p:tagLst>
</file>

<file path=ppt/tags/tag372.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8*l_h_a*1_3_1"/>
  <p:tag name="KSO_WM_TAG_VERSION" val="3.0"/>
  <p:tag name="KSO_WM_UNIT_LAYERLEVEL" val="1_1_1"/>
  <p:tag name="KSO_WM_TEMPLATE_INDEX" val="8"/>
  <p:tag name="KSO_WM_TEMPLATE_CATEGORY" val="custom"/>
</p:tagLst>
</file>

<file path=ppt/tags/tag373.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9*b*1"/>
  <p:tag name="KSO_WM_TAG_VERSION" val="3.0"/>
  <p:tag name="KSO_WM_UNIT_LAYERLEVEL" val="1"/>
  <p:tag name="KSO_WM_TEMPLATE_INDEX" val="8"/>
  <p:tag name="KSO_WM_TEMPLATE_CATEGORY" val="custom"/>
</p:tagLst>
</file>

<file path=ppt/tags/tag374.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df3e0c35c1ec2267373f9c62811257d1864d125a"/>
  <p:tag name="KSO_WM_NEWLAYOUT_ID" val="slide_61223ae7a7f7aefc"/>
  <p:tag name="KSO_WM_UNIT_ID" val="_19*a*1"/>
  <p:tag name="KSO_WM_TAG_VERSION" val="3.0"/>
  <p:tag name="KSO_WM_UNIT_LAYERLEVEL" val="1"/>
  <p:tag name="KSO_WM_TEMPLATE_INDEX" val="8"/>
  <p:tag name="KSO_WM_TEMPLATE_CATEGORY" val="custom"/>
</p:tagLst>
</file>

<file path=ppt/tags/tag375.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9*l_h_i*1_1_1"/>
  <p:tag name="KSO_WM_TAG_VERSION" val="3.0"/>
  <p:tag name="KSO_WM_UNIT_LAYERLEVEL" val="1_1_1"/>
  <p:tag name="KSO_WM_TEMPLATE_INDEX" val="8"/>
  <p:tag name="KSO_WM_TEMPLATE_CATEGORY" val="custom"/>
</p:tagLst>
</file>

<file path=ppt/tags/tag37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9*l_h_i*1_1_2"/>
  <p:tag name="KSO_WM_TAG_VERSION" val="3.0"/>
  <p:tag name="KSO_WM_UNIT_LAYERLEVEL" val="1_1_1"/>
  <p:tag name="KSO_WM_TEMPLATE_INDEX" val="8"/>
  <p:tag name="KSO_WM_TEMPLATE_CATEGORY" val="custom"/>
</p:tagLst>
</file>

<file path=ppt/tags/tag377.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9*l_h_a*1_1_1"/>
  <p:tag name="KSO_WM_TAG_VERSION" val="3.0"/>
  <p:tag name="KSO_WM_UNIT_LAYERLEVEL" val="1_1_1"/>
  <p:tag name="KSO_WM_TEMPLATE_INDEX" val="8"/>
  <p:tag name="KSO_WM_TEMPLATE_CATEGORY" val="custom"/>
</p:tagLst>
</file>

<file path=ppt/tags/tag378.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9*l_h_i*1_2_1"/>
  <p:tag name="KSO_WM_TAG_VERSION" val="3.0"/>
  <p:tag name="KSO_WM_UNIT_LAYERLEVEL" val="1_1_1"/>
  <p:tag name="KSO_WM_TEMPLATE_INDEX" val="8"/>
  <p:tag name="KSO_WM_TEMPLATE_CATEGORY" val="custom"/>
</p:tagLst>
</file>

<file path=ppt/tags/tag37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9*l_h_i*1_2_2"/>
  <p:tag name="KSO_WM_TAG_VERSION" val="3.0"/>
  <p:tag name="KSO_WM_UNIT_LAYERLEVEL" val="1_1_1"/>
  <p:tag name="KSO_WM_TEMPLATE_INDEX" val="8"/>
  <p:tag name="KSO_WM_TEMPLATE_CATEGORY" val="custom"/>
</p:tagLst>
</file>

<file path=ppt/tags/tag3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80.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9*l_h_a*1_2_1"/>
  <p:tag name="KSO_WM_TAG_VERSION" val="3.0"/>
  <p:tag name="KSO_WM_UNIT_LAYERLEVEL" val="1_1_1"/>
  <p:tag name="KSO_WM_TEMPLATE_INDEX" val="8"/>
  <p:tag name="KSO_WM_TEMPLATE_CATEGORY" val="custom"/>
</p:tagLst>
</file>

<file path=ppt/tags/tag381.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9*l_h_i*1_3_1"/>
  <p:tag name="KSO_WM_TAG_VERSION" val="3.0"/>
  <p:tag name="KSO_WM_UNIT_LAYERLEVEL" val="1_1_1"/>
  <p:tag name="KSO_WM_TEMPLATE_INDEX" val="8"/>
  <p:tag name="KSO_WM_TEMPLATE_CATEGORY" val="custom"/>
</p:tagLst>
</file>

<file path=ppt/tags/tag38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9*l_h_i*1_3_2"/>
  <p:tag name="KSO_WM_TAG_VERSION" val="3.0"/>
  <p:tag name="KSO_WM_UNIT_LAYERLEVEL" val="1_1_1"/>
  <p:tag name="KSO_WM_TEMPLATE_INDEX" val="8"/>
  <p:tag name="KSO_WM_TEMPLATE_CATEGORY" val="custom"/>
</p:tagLst>
</file>

<file path=ppt/tags/tag383.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9*l_h_a*1_3_1"/>
  <p:tag name="KSO_WM_TAG_VERSION" val="3.0"/>
  <p:tag name="KSO_WM_UNIT_LAYERLEVEL" val="1_1_1"/>
  <p:tag name="KSO_WM_TEMPLATE_INDEX" val="8"/>
  <p:tag name="KSO_WM_TEMPLATE_CATEGORY" val="custom"/>
</p:tagLst>
</file>

<file path=ppt/tags/tag384.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9*l_h_i*1_4_1"/>
  <p:tag name="KSO_WM_TAG_VERSION" val="3.0"/>
  <p:tag name="KSO_WM_UNIT_LAYERLEVEL" val="1_1_1"/>
  <p:tag name="KSO_WM_TEMPLATE_INDEX" val="8"/>
  <p:tag name="KSO_WM_TEMPLATE_CATEGORY" val="custom"/>
</p:tagLst>
</file>

<file path=ppt/tags/tag38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9*l_h_i*1_4_2"/>
  <p:tag name="KSO_WM_TAG_VERSION" val="3.0"/>
  <p:tag name="KSO_WM_UNIT_LAYERLEVEL" val="1_1_1"/>
  <p:tag name="KSO_WM_TEMPLATE_INDEX" val="8"/>
  <p:tag name="KSO_WM_TEMPLATE_CATEGORY" val="custom"/>
</p:tagLst>
</file>

<file path=ppt/tags/tag386.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9*l_h_a*1_4_1"/>
  <p:tag name="KSO_WM_TAG_VERSION" val="3.0"/>
  <p:tag name="KSO_WM_UNIT_LAYERLEVEL" val="1_1_1"/>
  <p:tag name="KSO_WM_TEMPLATE_INDEX" val="8"/>
  <p:tag name="KSO_WM_TEMPLATE_CATEGORY" val="custom"/>
</p:tagLst>
</file>

<file path=ppt/tags/tag38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0*b*1"/>
  <p:tag name="KSO_WM_TAG_VERSION" val="3.0"/>
  <p:tag name="KSO_WM_UNIT_LAYERLEVEL" val="1"/>
  <p:tag name="KSO_WM_TEMPLATE_INDEX" val="8"/>
  <p:tag name="KSO_WM_TEMPLATE_CATEGORY" val="custom"/>
</p:tagLst>
</file>

<file path=ppt/tags/tag388.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dc804e7abf0c8c854756807082f64502966170"/>
  <p:tag name="KSO_WM_NEWLAYOUT_ID" val="slide_cea45c27deb23863"/>
  <p:tag name="KSO_WM_UNIT_ID" val="_20*a*1"/>
  <p:tag name="KSO_WM_TAG_VERSION" val="3.0"/>
  <p:tag name="KSO_WM_UNIT_LAYERLEVEL" val="1"/>
  <p:tag name="KSO_WM_TEMPLATE_INDEX" val="8"/>
  <p:tag name="KSO_WM_TEMPLATE_CATEGORY" val="custom"/>
</p:tagLst>
</file>

<file path=ppt/tags/tag389.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20*l_h_i*1_1_1"/>
  <p:tag name="KSO_WM_TAG_VERSION" val="3.0"/>
  <p:tag name="KSO_WM_UNIT_LAYERLEVEL" val="1_1_1"/>
  <p:tag name="KSO_WM_TEMPLATE_INDEX" val="8"/>
  <p:tag name="KSO_WM_TEMPLATE_CATEGORY" val="custom"/>
</p:tagLst>
</file>

<file path=ppt/tags/tag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39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20*l_h_i*1_1_2"/>
  <p:tag name="KSO_WM_TAG_VERSION" val="3.0"/>
  <p:tag name="KSO_WM_UNIT_LAYERLEVEL" val="1_1_1"/>
  <p:tag name="KSO_WM_TEMPLATE_INDEX" val="8"/>
  <p:tag name="KSO_WM_TEMPLATE_CATEGORY" val="custom"/>
</p:tagLst>
</file>

<file path=ppt/tags/tag39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20*l_h_a*1_1_1"/>
  <p:tag name="KSO_WM_TAG_VERSION" val="3.0"/>
  <p:tag name="KSO_WM_UNIT_LAYERLEVEL" val="1_1_1"/>
  <p:tag name="KSO_WM_TEMPLATE_INDEX" val="8"/>
  <p:tag name="KSO_WM_TEMPLATE_CATEGORY" val="custom"/>
</p:tagLst>
</file>

<file path=ppt/tags/tag392.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20*l_h_i*1_2_1"/>
  <p:tag name="KSO_WM_TAG_VERSION" val="3.0"/>
  <p:tag name="KSO_WM_UNIT_LAYERLEVEL" val="1_1_1"/>
  <p:tag name="KSO_WM_TEMPLATE_INDEX" val="8"/>
  <p:tag name="KSO_WM_TEMPLATE_CATEGORY" val="custom"/>
</p:tagLst>
</file>

<file path=ppt/tags/tag39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20*l_h_i*1_2_2"/>
  <p:tag name="KSO_WM_TAG_VERSION" val="3.0"/>
  <p:tag name="KSO_WM_UNIT_LAYERLEVEL" val="1_1_1"/>
  <p:tag name="KSO_WM_TEMPLATE_INDEX" val="8"/>
  <p:tag name="KSO_WM_TEMPLATE_CATEGORY" val="custom"/>
</p:tagLst>
</file>

<file path=ppt/tags/tag394.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20*l_h_a*1_2_1"/>
  <p:tag name="KSO_WM_TAG_VERSION" val="3.0"/>
  <p:tag name="KSO_WM_UNIT_LAYERLEVEL" val="1_1_1"/>
  <p:tag name="KSO_WM_TEMPLATE_INDEX" val="8"/>
  <p:tag name="KSO_WM_TEMPLATE_CATEGORY" val="custom"/>
</p:tagLst>
</file>

<file path=ppt/tags/tag395.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20*l_h_i*1_3_1"/>
  <p:tag name="KSO_WM_TAG_VERSION" val="3.0"/>
  <p:tag name="KSO_WM_UNIT_LAYERLEVEL" val="1_1_1"/>
  <p:tag name="KSO_WM_TEMPLATE_INDEX" val="8"/>
  <p:tag name="KSO_WM_TEMPLATE_CATEGORY" val="custom"/>
</p:tagLst>
</file>

<file path=ppt/tags/tag39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20*l_h_i*1_3_2"/>
  <p:tag name="KSO_WM_TAG_VERSION" val="3.0"/>
  <p:tag name="KSO_WM_UNIT_LAYERLEVEL" val="1_1_1"/>
  <p:tag name="KSO_WM_TEMPLATE_INDEX" val="8"/>
  <p:tag name="KSO_WM_TEMPLATE_CATEGORY" val="custom"/>
</p:tagLst>
</file>

<file path=ppt/tags/tag397.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20*l_h_a*1_3_1"/>
  <p:tag name="KSO_WM_TAG_VERSION" val="3.0"/>
  <p:tag name="KSO_WM_UNIT_LAYERLEVEL" val="1_1_1"/>
  <p:tag name="KSO_WM_TEMPLATE_INDEX" val="8"/>
  <p:tag name="KSO_WM_TEMPLATE_CATEGORY" val="custom"/>
</p:tagLst>
</file>

<file path=ppt/tags/tag398.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20*l_h_i*1_4_1"/>
  <p:tag name="KSO_WM_TAG_VERSION" val="3.0"/>
  <p:tag name="KSO_WM_UNIT_LAYERLEVEL" val="1_1_1"/>
  <p:tag name="KSO_WM_TEMPLATE_INDEX" val="8"/>
  <p:tag name="KSO_WM_TEMPLATE_CATEGORY" val="custom"/>
</p:tagLst>
</file>

<file path=ppt/tags/tag39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20*l_h_i*1_4_2"/>
  <p:tag name="KSO_WM_TAG_VERSION" val="3.0"/>
  <p:tag name="KSO_WM_UNIT_LAYERLEVEL" val="1_1_1"/>
  <p:tag name="KSO_WM_TEMPLATE_INDEX" val="8"/>
  <p:tag name="KSO_WM_TEMPLATE_CATEGORY" val="custom"/>
</p:tagLst>
</file>

<file path=ppt/tags/tag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00.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20*l_h_a*1_4_1"/>
  <p:tag name="KSO_WM_TAG_VERSION" val="3.0"/>
  <p:tag name="KSO_WM_UNIT_LAYERLEVEL" val="1_1_1"/>
  <p:tag name="KSO_WM_TEMPLATE_INDEX" val="8"/>
  <p:tag name="KSO_WM_TEMPLATE_CATEGORY" val="custom"/>
</p:tagLst>
</file>

<file path=ppt/tags/tag401.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20*l_h_i*1_5_1"/>
  <p:tag name="KSO_WM_TAG_VERSION" val="3.0"/>
  <p:tag name="KSO_WM_UNIT_LAYERLEVEL" val="1_1_1"/>
  <p:tag name="KSO_WM_TEMPLATE_INDEX" val="8"/>
  <p:tag name="KSO_WM_TEMPLATE_CATEGORY" val="custom"/>
</p:tagLst>
</file>

<file path=ppt/tags/tag40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20*l_h_i*1_5_2"/>
  <p:tag name="KSO_WM_TAG_VERSION" val="3.0"/>
  <p:tag name="KSO_WM_UNIT_LAYERLEVEL" val="1_1_1"/>
  <p:tag name="KSO_WM_TEMPLATE_INDEX" val="8"/>
  <p:tag name="KSO_WM_TEMPLATE_CATEGORY" val="custom"/>
</p:tagLst>
</file>

<file path=ppt/tags/tag403.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20*l_h_a*1_5_1"/>
  <p:tag name="KSO_WM_TAG_VERSION" val="3.0"/>
  <p:tag name="KSO_WM_UNIT_LAYERLEVEL" val="1_1_1"/>
  <p:tag name="KSO_WM_TEMPLATE_INDEX" val="8"/>
  <p:tag name="KSO_WM_TEMPLATE_CATEGORY" val="custom"/>
</p:tagLst>
</file>

<file path=ppt/tags/tag40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1*b*1"/>
  <p:tag name="KSO_WM_TAG_VERSION" val="3.0"/>
  <p:tag name="KSO_WM_UNIT_LAYERLEVEL" val="1"/>
  <p:tag name="KSO_WM_TEMPLATE_INDEX" val="8"/>
  <p:tag name="KSO_WM_TEMPLATE_CATEGORY" val="custom"/>
</p:tagLst>
</file>

<file path=ppt/tags/tag40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UNIT_ID" val="_21*a*1"/>
  <p:tag name="KSO_WM_TAG_VERSION" val="3.0"/>
  <p:tag name="KSO_WM_UNIT_LAYERLEVEL" val="1"/>
  <p:tag name="KSO_WM_TEMPLATE_INDEX" val="8"/>
  <p:tag name="KSO_WM_TEMPLATE_CATEGORY" val="custom"/>
</p:tagLst>
</file>

<file path=ppt/tags/tag40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21*l_h_i*1_1_1"/>
  <p:tag name="KSO_WM_TAG_VERSION" val="3.0"/>
  <p:tag name="KSO_WM_UNIT_LAYERLEVEL" val="1_1_1"/>
  <p:tag name="KSO_WM_TEMPLATE_INDEX" val="8"/>
  <p:tag name="KSO_WM_TEMPLATE_CATEGORY" val="custom"/>
</p:tagLst>
</file>

<file path=ppt/tags/tag40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21*l_h_i*1_1_2"/>
  <p:tag name="KSO_WM_TAG_VERSION" val="3.0"/>
  <p:tag name="KSO_WM_UNIT_LAYERLEVEL" val="1_1_1"/>
  <p:tag name="KSO_WM_TEMPLATE_INDEX" val="8"/>
  <p:tag name="KSO_WM_TEMPLATE_CATEGORY" val="custom"/>
</p:tagLst>
</file>

<file path=ppt/tags/tag408.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21*l_h_a*1_1_1"/>
  <p:tag name="KSO_WM_TAG_VERSION" val="3.0"/>
  <p:tag name="KSO_WM_UNIT_LAYERLEVEL" val="1_1_1"/>
  <p:tag name="KSO_WM_TEMPLATE_INDEX" val="8"/>
  <p:tag name="KSO_WM_TEMPLATE_CATEGORY" val="custom"/>
</p:tagLst>
</file>

<file path=ppt/tags/tag409.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21*l_h_i*1_2_1"/>
  <p:tag name="KSO_WM_TAG_VERSION" val="3.0"/>
  <p:tag name="KSO_WM_UNIT_LAYERLEVEL" val="1_1_1"/>
  <p:tag name="KSO_WM_TEMPLATE_INDEX" val="8"/>
  <p:tag name="KSO_WM_TEMPLATE_CATEGORY" val="custom"/>
</p:tagLst>
</file>

<file path=ppt/tags/tag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41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21*l_h_i*1_2_2"/>
  <p:tag name="KSO_WM_TAG_VERSION" val="3.0"/>
  <p:tag name="KSO_WM_UNIT_LAYERLEVEL" val="1_1_1"/>
  <p:tag name="KSO_WM_TEMPLATE_INDEX" val="8"/>
  <p:tag name="KSO_WM_TEMPLATE_CATEGORY" val="custom"/>
</p:tagLst>
</file>

<file path=ppt/tags/tag411.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21*l_h_a*1_2_1"/>
  <p:tag name="KSO_WM_TAG_VERSION" val="3.0"/>
  <p:tag name="KSO_WM_UNIT_LAYERLEVEL" val="1_1_1"/>
  <p:tag name="KSO_WM_TEMPLATE_INDEX" val="8"/>
  <p:tag name="KSO_WM_TEMPLATE_CATEGORY" val="custom"/>
</p:tagLst>
</file>

<file path=ppt/tags/tag412.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21*l_h_i*1_3_1"/>
  <p:tag name="KSO_WM_TAG_VERSION" val="3.0"/>
  <p:tag name="KSO_WM_UNIT_LAYERLEVEL" val="1_1_1"/>
  <p:tag name="KSO_WM_TEMPLATE_INDEX" val="8"/>
  <p:tag name="KSO_WM_TEMPLATE_CATEGORY" val="custom"/>
</p:tagLst>
</file>

<file path=ppt/tags/tag41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21*l_h_i*1_3_2"/>
  <p:tag name="KSO_WM_TAG_VERSION" val="3.0"/>
  <p:tag name="KSO_WM_UNIT_LAYERLEVEL" val="1_1_1"/>
  <p:tag name="KSO_WM_TEMPLATE_INDEX" val="8"/>
  <p:tag name="KSO_WM_TEMPLATE_CATEGORY" val="custom"/>
</p:tagLst>
</file>

<file path=ppt/tags/tag414.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21*l_h_a*1_3_1"/>
  <p:tag name="KSO_WM_TAG_VERSION" val="3.0"/>
  <p:tag name="KSO_WM_UNIT_LAYERLEVEL" val="1_1_1"/>
  <p:tag name="KSO_WM_TEMPLATE_INDEX" val="8"/>
  <p:tag name="KSO_WM_TEMPLATE_CATEGORY" val="custom"/>
</p:tagLst>
</file>

<file path=ppt/tags/tag415.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21*l_h_i*1_4_1"/>
  <p:tag name="KSO_WM_TAG_VERSION" val="3.0"/>
  <p:tag name="KSO_WM_UNIT_LAYERLEVEL" val="1_1_1"/>
  <p:tag name="KSO_WM_TEMPLATE_INDEX" val="8"/>
  <p:tag name="KSO_WM_TEMPLATE_CATEGORY" val="custom"/>
</p:tagLst>
</file>

<file path=ppt/tags/tag41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21*l_h_i*1_4_2"/>
  <p:tag name="KSO_WM_TAG_VERSION" val="3.0"/>
  <p:tag name="KSO_WM_UNIT_LAYERLEVEL" val="1_1_1"/>
  <p:tag name="KSO_WM_TEMPLATE_INDEX" val="8"/>
  <p:tag name="KSO_WM_TEMPLATE_CATEGORY" val="custom"/>
</p:tagLst>
</file>

<file path=ppt/tags/tag417.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21*l_h_a*1_4_1"/>
  <p:tag name="KSO_WM_TAG_VERSION" val="3.0"/>
  <p:tag name="KSO_WM_UNIT_LAYERLEVEL" val="1_1_1"/>
  <p:tag name="KSO_WM_TEMPLATE_INDEX" val="8"/>
  <p:tag name="KSO_WM_TEMPLATE_CATEGORY" val="custom"/>
</p:tagLst>
</file>

<file path=ppt/tags/tag418.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21*l_h_i*1_5_1"/>
  <p:tag name="KSO_WM_TAG_VERSION" val="3.0"/>
  <p:tag name="KSO_WM_UNIT_LAYERLEVEL" val="1_1_1"/>
  <p:tag name="KSO_WM_TEMPLATE_INDEX" val="8"/>
  <p:tag name="KSO_WM_TEMPLATE_CATEGORY" val="custom"/>
</p:tagLst>
</file>

<file path=ppt/tags/tag41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21*l_h_i*1_5_2"/>
  <p:tag name="KSO_WM_TAG_VERSION" val="3.0"/>
  <p:tag name="KSO_WM_UNIT_LAYERLEVEL" val="1_1_1"/>
  <p:tag name="KSO_WM_TEMPLATE_INDEX" val="8"/>
  <p:tag name="KSO_WM_TEMPLATE_CATEGORY" val="custom"/>
</p:tagLst>
</file>

<file path=ppt/tags/tag4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420.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21*l_h_a*1_5_1"/>
  <p:tag name="KSO_WM_TAG_VERSION" val="3.0"/>
  <p:tag name="KSO_WM_UNIT_LAYERLEVEL" val="1_1_1"/>
  <p:tag name="KSO_WM_TEMPLATE_INDEX" val="8"/>
  <p:tag name="KSO_WM_TEMPLATE_CATEGORY" val="custom"/>
</p:tagLst>
</file>

<file path=ppt/tags/tag421.xml><?xml version="1.0" encoding="utf-8"?>
<p:tagLst xmlns:p="http://schemas.openxmlformats.org/presentationml/2006/main">
  <p:tag name="KSO_WM_BEAUTIFY_FLAG" val="#wm#"/>
  <p:tag name="KSO_WM_DIAGRAM_GROUP_CODE" val="1"/>
  <p:tag name="KSO_WM_FIGMA_FLAG" val="#fgm#"/>
  <p:tag name="KSO_WM_UNIT_INDEX" val="1_6_1"/>
  <p:tag name="KSO_WM_UNIT_SUBTYPE" val="d"/>
  <p:tag name="KSO_WM_UNIT_TYPE" val="l_h_i"/>
  <p:tag name="KSO_WM_UNIT_ID" val="_21*l_h_i*1_6_1"/>
  <p:tag name="KSO_WM_TAG_VERSION" val="3.0"/>
  <p:tag name="KSO_WM_UNIT_LAYERLEVEL" val="1_1_1"/>
  <p:tag name="KSO_WM_TEMPLATE_INDEX" val="8"/>
  <p:tag name="KSO_WM_TEMPLATE_CATEGORY" val="custom"/>
</p:tagLst>
</file>

<file path=ppt/tags/tag42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6_2"/>
  <p:tag name="KSO_WM_UNIT_TYPE" val="l_h_i"/>
  <p:tag name="KSO_WM_UNIT_ID" val="_21*l_h_i*1_6_2"/>
  <p:tag name="KSO_WM_TAG_VERSION" val="3.0"/>
  <p:tag name="KSO_WM_UNIT_LAYERLEVEL" val="1_1_1"/>
  <p:tag name="KSO_WM_TEMPLATE_INDEX" val="8"/>
  <p:tag name="KSO_WM_TEMPLATE_CATEGORY" val="custom"/>
</p:tagLst>
</file>

<file path=ppt/tags/tag423.xml><?xml version="1.0" encoding="utf-8"?>
<p:tagLst xmlns:p="http://schemas.openxmlformats.org/presentationml/2006/main">
  <p:tag name="KSO_WM_BEAUTIFY_FLAG" val="#wm#"/>
  <p:tag name="KSO_WM_DIAGRAM_GROUP_CODE" val="1"/>
  <p:tag name="KSO_WM_FIGMA_FLAG" val="#fgm#"/>
  <p:tag name="KSO_WM_UNIT_INDEX" val="1_6_1"/>
  <p:tag name="KSO_WM_UNIT_TYPE" val="l_h_a"/>
  <p:tag name="KSO_WM_UNIT_ID" val="_21*l_h_a*1_6_1"/>
  <p:tag name="KSO_WM_TAG_VERSION" val="3.0"/>
  <p:tag name="KSO_WM_UNIT_LAYERLEVEL" val="1_1_1"/>
  <p:tag name="KSO_WM_TEMPLATE_INDEX" val="8"/>
  <p:tag name="KSO_WM_TEMPLATE_CATEGORY" val="custo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427.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428.xml><?xml version="1.0" encoding="utf-8"?>
<p:tagLst xmlns:p="http://schemas.openxmlformats.org/presentationml/2006/main">
  <p:tag name="KSO_WM_BEAUTIFY_FLAG" val="#fgm#"/>
  <p:tag name="KSO_WM_FIGMA_FLAG" val="#fgm#"/>
  <p:tag name="KSO_WM_UNIT_INDEX" val="1"/>
  <p:tag name="KSO_WM_UNIT_TYPE" val="d"/>
</p:tagLst>
</file>

<file path=ppt/tags/tag42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4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1.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32.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33.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34.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35.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36.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37.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38.xml><?xml version="1.0" encoding="utf-8"?>
<p:tagLst xmlns:p="http://schemas.openxmlformats.org/presentationml/2006/main">
  <p:tag name="KSO_WM_AITEMPLATE_STYLE_ID" val="0"/>
</p:tagLst>
</file>

<file path=ppt/tags/tag439.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ID" val="_2*a*1"/>
  <p:tag name="KSO_WM_TAG_VERSION" val="3.0"/>
  <p:tag name="KSO_WM_UNIT_LAYERLEVEL" val="1"/>
  <p:tag name="KSO_WM_TEMPLATE_INDEX" val="8"/>
  <p:tag name="KSO_WM_TEMPLATE_CATEGORY" val="custom"/>
</p:tagLst>
</file>

<file path=ppt/tags/tag44.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44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b*1"/>
  <p:tag name="KSO_WM_TAG_VERSION" val="3.0"/>
  <p:tag name="KSO_WM_UNIT_LAYERLEVEL" val="1"/>
  <p:tag name="KSO_WM_TEMPLATE_INDEX" val="8"/>
  <p:tag name="KSO_WM_TEMPLATE_CATEGORY" val="custom"/>
</p:tagLst>
</file>

<file path=ppt/tags/tag441.xml><?xml version="1.0" encoding="utf-8"?>
<p:tagLst xmlns:p="http://schemas.openxmlformats.org/presentationml/2006/main">
  <p:tag name="KSO_WM_BEAUTIFY_FLAG" val="#wm#"/>
  <p:tag name="KSO_WM_FIGMA_FLAG" val="#fgm#"/>
  <p:tag name="KSO_WM_UNIT_INDEX" val="1"/>
  <p:tag name="KSO_WM_UNIT_TYPE" val="e"/>
  <p:tag name="KSO_WM_UNIT_ID" val="_1*e*1"/>
  <p:tag name="KSO_WM_TAG_VERSION" val="3.0"/>
  <p:tag name="KSO_WM_UNIT_LAYERLEVEL" val="1"/>
  <p:tag name="KSO_WM_TEMPLATE_INDEX" val="8"/>
  <p:tag name="KSO_WM_TEMPLATE_CATEGORY" val="custom"/>
</p:tagLst>
</file>

<file path=ppt/tags/tag44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1*a*1"/>
  <p:tag name="KSO_WM_TAG_VERSION" val="3.0"/>
  <p:tag name="KSO_WM_UNIT_LAYERLEVEL" val="1"/>
  <p:tag name="KSO_WM_TEMPLATE_INDEX" val="8"/>
  <p:tag name="KSO_WM_TEMPLATE_CATEGORY" val="custom"/>
</p:tagLst>
</file>

<file path=ppt/tags/tag443.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44.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45.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46.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47.xml><?xml version="1.0" encoding="utf-8"?>
<p:tagLst xmlns:p="http://schemas.openxmlformats.org/presentationml/2006/main">
  <p:tag name="KSO_WM_UNIT_ID" val="_0**"/>
  <p:tag name="KSO_WM_BEAUTIFY_FLAG" val="#wm#"/>
  <p:tag name="KSO_WM_TAG_VERSION" val="3.0"/>
  <p:tag name="KSO_WM_UNIT_LAYERLEVEL" val="1"/>
  <p:tag name="KSO_WM_TEMPLATE_INDEX" val="8"/>
  <p:tag name="KSO_WM_TEMPLATE_CATEGORY" val="custom"/>
</p:tagLst>
</file>

<file path=ppt/tags/tag448.xml><?xml version="1.0" encoding="utf-8"?>
<p:tagLst xmlns:p="http://schemas.openxmlformats.org/presentationml/2006/main">
  <p:tag name="KSO_WM_AITEMPLATE_STYLE_ID" val="0"/>
</p:tagLst>
</file>

<file path=ppt/tags/tag449.xml><?xml version="1.0" encoding="utf-8"?>
<p:tagLst xmlns:p="http://schemas.openxmlformats.org/presentationml/2006/main">
  <p:tag name="KSO_WM_UNIT_ID" val="custom82_1**"/>
  <p:tag name="KSO_WM_BEAUTIFY_FLAG" val="#wm#"/>
  <p:tag name="KSO_WM_TAG_VERSION" val="3.0"/>
  <p:tag name="KSO_WM_UNIT_LAYERLEVEL" val="1"/>
  <p:tag name="KSO_WM_TEMPLATE_INDEX" val="82"/>
  <p:tag name="KSO_WM_TEMPLATE_CATEGORY" val="custom"/>
</p:tagLst>
</file>

<file path=ppt/tags/tag45.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450.xml><?xml version="1.0" encoding="utf-8"?>
<p:tagLst xmlns:p="http://schemas.openxmlformats.org/presentationml/2006/main">
  <p:tag name="KSO_WM_UNIT_TYPE" val="a"/>
  <p:tag name="KSO_WM_UNIT_INDEX" val="1"/>
  <p:tag name="KSO_WM_BEAUTIFY_FLAG" val="#wm#"/>
  <p:tag name="KSO_WM_TAG_VERSION" val="3.0"/>
  <p:tag name="KSO_WM_UNIT_ID" val="custom82_1*a*1"/>
  <p:tag name="KSO_WM_UNIT_LAYERLEVEL" val="1"/>
  <p:tag name="KSO_WM_TEMPLATE_INDEX" val="82"/>
  <p:tag name="KSO_WM_TEMPLATE_CATEGORY" val="custom"/>
</p:tagLst>
</file>

<file path=ppt/tags/tag451.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195,960,427.5"/>
  <p:tag name="KSO_WM_SLIDE_SUBTYPE" val="pureTxt"/>
  <p:tag name="KSO_WM_SLIDE_ITEM_CNT" val="0"/>
  <p:tag name="KSO_WM_TEMPLATE_INDEX" val="82"/>
  <p:tag name="KSO_WM_SLIDE_THEME_ID" val="20232536"/>
  <p:tag name="KSO_WM_SLIDE_INDEX" val="1"/>
  <p:tag name="KSO_WM_BEAUTIFY_FLAG" val="#wm#"/>
  <p:tag name="KSO_WM_TEMPLATE_CATEGORY" val="custom"/>
  <p:tag name="KSO_WM_TEMPLATE_THUMBS_INDEX" val="1、9"/>
  <p:tag name="KSO_WM_SLIDE_ID" val="custom82_1"/>
  <p:tag name="KSO_WM_SLIDE_LAYOUT" val="_a_f"/>
  <p:tag name="KSO_WM_SLIDE_LAYOUT_CNT" val="1_1_2"/>
</p:tagLst>
</file>

<file path=ppt/tags/tag45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5*b*1"/>
  <p:tag name="KSO_WM_TAG_VERSION" val="3.0"/>
  <p:tag name="KSO_WM_UNIT_LAYERLEVEL" val="1"/>
  <p:tag name="KSO_WM_TEMPLATE_INDEX" val="8"/>
  <p:tag name="KSO_WM_TEMPLATE_CATEGORY" val="custom"/>
  <p:tag name="KSO_WM_SLIDE_FIGMA_DIAGRAM" val="1"/>
</p:tagLst>
</file>

<file path=ppt/tags/tag453.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8_5*a*2"/>
  <p:tag name="KSO_WM_TAG_VERSION" val="3.0"/>
  <p:tag name="KSO_WM_UNIT_LAYERLEVEL" val="1"/>
  <p:tag name="KSO_WM_TEMPLATE_INDEX" val="8"/>
  <p:tag name="KSO_WM_TEMPLATE_CATEGORY" val="custom"/>
  <p:tag name="KSO_WM_SLIDE_FIGMA_DIAGRAM" val="1"/>
</p:tagLst>
</file>

<file path=ppt/tags/tag454.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5*l_h_i*1_1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55.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5*l_h_i*1_1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56.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5*l_h_a*1_1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57.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5*l_h_i*1_2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58.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5*l_h_i*1_2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59.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5*l_h_a*1_2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6.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460.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5*l_h_i*1_3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61.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5*l_h_i*1_3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62.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5*l_h_a*1_3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63.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8_5*l_h_i*1_4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64.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8_5*l_h_i*1_4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65.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8_5*l_h_a*1_4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66.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8"/>
  <p:tag name="KSO_WM_SLIDE_THEME_ID" val="20238250"/>
  <p:tag name="KSO_WM_SLIDE_INDEX" val="5"/>
  <p:tag name="KSO_WM_TEMPLATE_CATEGORY" val="custom"/>
  <p:tag name="KSO_WM_TAG_VERSION" val="3.0"/>
  <p:tag name="KSO_WM_TEMPLATE_COLOR_TYPE" val="0"/>
  <p:tag name="KSO_WM_ASSEMBLE_CHIP_INDEX" val="diag"/>
  <p:tag name="KSO_WM_DIAGRAM_GROUP_CODE" val="l1-1"/>
  <p:tag name="KSO_WM_SLIDE_ID" val="custom8_5"/>
  <p:tag name="KSO_WM_SLIDE_LAYOUT" val="a_b_l"/>
  <p:tag name="KSO_WM_SLIDE_LAYOUT_CNT" val="1_1_1"/>
</p:tagLst>
</file>

<file path=ppt/tags/tag46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5*b*1"/>
  <p:tag name="KSO_WM_TAG_VERSION" val="3.0"/>
  <p:tag name="KSO_WM_UNIT_LAYERLEVEL" val="1"/>
  <p:tag name="KSO_WM_TEMPLATE_INDEX" val="8"/>
  <p:tag name="KSO_WM_TEMPLATE_CATEGORY" val="custom"/>
  <p:tag name="KSO_WM_SLIDE_FIGMA_DIAGRAM" val="1"/>
</p:tagLst>
</file>

<file path=ppt/tags/tag468.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8_5*a*2"/>
  <p:tag name="KSO_WM_TAG_VERSION" val="3.0"/>
  <p:tag name="KSO_WM_UNIT_LAYERLEVEL" val="1"/>
  <p:tag name="KSO_WM_TEMPLATE_INDEX" val="8"/>
  <p:tag name="KSO_WM_TEMPLATE_CATEGORY" val="custom"/>
  <p:tag name="KSO_WM_SLIDE_FIGMA_DIAGRAM" val="1"/>
</p:tagLst>
</file>

<file path=ppt/tags/tag469.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5*l_h_i*1_1_1"/>
  <p:tag name="KSO_WM_TAG_VERSION" val="3.0"/>
  <p:tag name="KSO_WM_UNIT_LAYERLEVEL" val="1_1_1"/>
  <p:tag name="KSO_WM_TEMPLATE_INDEX" val="8"/>
  <p:tag name="KSO_WM_TEMPLATE_CATEGORY" val="custom"/>
  <p:tag name="KSO_WM_SLIDE_FIGMA_DIAGRAM" val="1"/>
</p:tagLst>
</file>

<file path=ppt/tags/tag47.xml><?xml version="1.0" encoding="utf-8"?>
<p:tagLst xmlns:p="http://schemas.openxmlformats.org/presentationml/2006/main">
  <p:tag name="KSO_WM_BEAUTIFY_FLAG" val="#fgm#"/>
  <p:tag name="KSO_WM_FIGMA_FLAG" val="#fgm#"/>
  <p:tag name="KSO_WM_UNIT_INDEX" val="1"/>
  <p:tag name="KSO_WM_UNIT_TYPE" val="a"/>
  <p:tag name="KSO_WM_LAYOUT_CHECK_HASH" val="1d42b53040698c957fd97b7cc5a17f8d3820d524"/>
  <p:tag name="KSO_WM_NEWLAYOUT_GROUP_ID" val="layout_10013"/>
  <p:tag name="KSO_WM_NEWLAYOUT_ID" val="slide_f3e90e3e187a1785"/>
</p:tagLst>
</file>

<file path=ppt/tags/tag470.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5*l_h_i*1_1_2"/>
  <p:tag name="KSO_WM_TAG_VERSION" val="3.0"/>
  <p:tag name="KSO_WM_UNIT_LAYERLEVEL" val="1_1_1"/>
  <p:tag name="KSO_WM_TEMPLATE_INDEX" val="8"/>
  <p:tag name="KSO_WM_TEMPLATE_CATEGORY" val="custom"/>
  <p:tag name="KSO_WM_SLIDE_FIGMA_DIAGRAM" val="1"/>
</p:tagLst>
</file>

<file path=ppt/tags/tag471.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5*l_h_a*1_1_1"/>
  <p:tag name="KSO_WM_TAG_VERSION" val="3.0"/>
  <p:tag name="KSO_WM_UNIT_LAYERLEVEL" val="1_1_1"/>
  <p:tag name="KSO_WM_TEMPLATE_INDEX" val="8"/>
  <p:tag name="KSO_WM_TEMPLATE_CATEGORY" val="custom"/>
  <p:tag name="KSO_WM_SLIDE_FIGMA_DIAGRAM" val="1"/>
</p:tagLst>
</file>

<file path=ppt/tags/tag472.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5*l_h_i*1_2_1"/>
  <p:tag name="KSO_WM_TAG_VERSION" val="3.0"/>
  <p:tag name="KSO_WM_UNIT_LAYERLEVEL" val="1_1_1"/>
  <p:tag name="KSO_WM_TEMPLATE_INDEX" val="8"/>
  <p:tag name="KSO_WM_TEMPLATE_CATEGORY" val="custom"/>
  <p:tag name="KSO_WM_SLIDE_FIGMA_DIAGRAM" val="1"/>
</p:tagLst>
</file>

<file path=ppt/tags/tag47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5*l_h_i*1_2_2"/>
  <p:tag name="KSO_WM_TAG_VERSION" val="3.0"/>
  <p:tag name="KSO_WM_UNIT_LAYERLEVEL" val="1_1_1"/>
  <p:tag name="KSO_WM_TEMPLATE_INDEX" val="8"/>
  <p:tag name="KSO_WM_TEMPLATE_CATEGORY" val="custom"/>
  <p:tag name="KSO_WM_SLIDE_FIGMA_DIAGRAM" val="1"/>
</p:tagLst>
</file>

<file path=ppt/tags/tag474.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5*l_h_a*1_2_1"/>
  <p:tag name="KSO_WM_TAG_VERSION" val="3.0"/>
  <p:tag name="KSO_WM_UNIT_LAYERLEVEL" val="1_1_1"/>
  <p:tag name="KSO_WM_TEMPLATE_INDEX" val="8"/>
  <p:tag name="KSO_WM_TEMPLATE_CATEGORY" val="custom"/>
  <p:tag name="KSO_WM_SLIDE_FIGMA_DIAGRAM" val="1"/>
</p:tagLst>
</file>

<file path=ppt/tags/tag475.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5*l_h_i*1_3_1"/>
  <p:tag name="KSO_WM_TAG_VERSION" val="3.0"/>
  <p:tag name="KSO_WM_UNIT_LAYERLEVEL" val="1_1_1"/>
  <p:tag name="KSO_WM_TEMPLATE_INDEX" val="8"/>
  <p:tag name="KSO_WM_TEMPLATE_CATEGORY" val="custom"/>
  <p:tag name="KSO_WM_SLIDE_FIGMA_DIAGRAM" val="1"/>
</p:tagLst>
</file>

<file path=ppt/tags/tag476.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5*l_h_i*1_3_2"/>
  <p:tag name="KSO_WM_TAG_VERSION" val="3.0"/>
  <p:tag name="KSO_WM_UNIT_LAYERLEVEL" val="1_1_1"/>
  <p:tag name="KSO_WM_TEMPLATE_INDEX" val="8"/>
  <p:tag name="KSO_WM_TEMPLATE_CATEGORY" val="custom"/>
  <p:tag name="KSO_WM_SLIDE_FIGMA_DIAGRAM" val="1"/>
</p:tagLst>
</file>

<file path=ppt/tags/tag477.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5*l_h_a*1_3_1"/>
  <p:tag name="KSO_WM_TAG_VERSION" val="3.0"/>
  <p:tag name="KSO_WM_UNIT_LAYERLEVEL" val="1_1_1"/>
  <p:tag name="KSO_WM_TEMPLATE_INDEX" val="8"/>
  <p:tag name="KSO_WM_TEMPLATE_CATEGORY" val="custom"/>
  <p:tag name="KSO_WM_SLIDE_FIGMA_DIAGRAM" val="1"/>
</p:tagLst>
</file>

<file path=ppt/tags/tag478.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8_5*l_h_i*1_4_1"/>
  <p:tag name="KSO_WM_TAG_VERSION" val="3.0"/>
  <p:tag name="KSO_WM_UNIT_LAYERLEVEL" val="1_1_1"/>
  <p:tag name="KSO_WM_TEMPLATE_INDEX" val="8"/>
  <p:tag name="KSO_WM_TEMPLATE_CATEGORY" val="custom"/>
  <p:tag name="KSO_WM_SLIDE_FIGMA_DIAGRAM" val="1"/>
</p:tagLst>
</file>

<file path=ppt/tags/tag479.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8_5*l_h_i*1_4_2"/>
  <p:tag name="KSO_WM_TAG_VERSION" val="3.0"/>
  <p:tag name="KSO_WM_UNIT_LAYERLEVEL" val="1_1_1"/>
  <p:tag name="KSO_WM_TEMPLATE_INDEX" val="8"/>
  <p:tag name="KSO_WM_TEMPLATE_CATEGORY" val="custom"/>
  <p:tag name="KSO_WM_SLIDE_FIGMA_DIAGRAM" val="1"/>
</p:tagLst>
</file>

<file path=ppt/tags/tag48.xml><?xml version="1.0" encoding="utf-8"?>
<p:tagLst xmlns:p="http://schemas.openxmlformats.org/presentationml/2006/main">
  <p:tag name="KSO_WM_BEAUTIFY_FLAG" val="#fgm#"/>
  <p:tag name="KSO_WM_FIGMA_FLAG" val="#fgm#"/>
  <p:tag name="KSO_WM_UNIT_INDEX" val="1"/>
  <p:tag name="KSO_WM_UNIT_TYPE" val="d"/>
</p:tagLst>
</file>

<file path=ppt/tags/tag480.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8_5*l_h_a*1_4_1"/>
  <p:tag name="KSO_WM_TAG_VERSION" val="3.0"/>
  <p:tag name="KSO_WM_UNIT_LAYERLEVEL" val="1_1_1"/>
  <p:tag name="KSO_WM_TEMPLATE_INDEX" val="8"/>
  <p:tag name="KSO_WM_TEMPLATE_CATEGORY" val="custom"/>
  <p:tag name="KSO_WM_SLIDE_FIGMA_DIAGRAM" val="1"/>
</p:tagLst>
</file>

<file path=ppt/tags/tag481.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8"/>
  <p:tag name="KSO_WM_SLIDE_THEME_ID" val="20238250"/>
  <p:tag name="KSO_WM_SLIDE_INDEX" val="5"/>
  <p:tag name="KSO_WM_TEMPLATE_CATEGORY" val="custom"/>
  <p:tag name="KSO_WM_TAG_VERSION" val="3.0"/>
  <p:tag name="KSO_WM_TEMPLATE_COLOR_TYPE" val="0"/>
  <p:tag name="KSO_WM_ASSEMBLE_CHIP_INDEX" val="diag"/>
  <p:tag name="KSO_WM_DIAGRAM_GROUP_CODE" val="l1-1"/>
  <p:tag name="KSO_WM_SLIDE_ID" val="custom8_5"/>
  <p:tag name="KSO_WM_SLIDE_LAYOUT" val="a_b_l"/>
  <p:tag name="KSO_WM_SLIDE_LAYOUT_CNT" val="1_1_1"/>
</p:tagLst>
</file>

<file path=ppt/tags/tag48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4*b*1"/>
  <p:tag name="KSO_WM_TAG_VERSION" val="3.0"/>
  <p:tag name="KSO_WM_UNIT_LAYERLEVEL" val="1"/>
  <p:tag name="KSO_WM_TEMPLATE_INDEX" val="8"/>
  <p:tag name="KSO_WM_TEMPLATE_CATEGORY" val="custom"/>
  <p:tag name="KSO_WM_SLIDE_FIGMA_DIAGRAM" val="1"/>
</p:tagLst>
</file>

<file path=ppt/tags/tag483.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DIAGRAM_GROUP_CODE" val="l1-1"/>
  <p:tag name="KSO_WM_DIAGRAM_COLOR_TRICK" val="1"/>
  <p:tag name="KSO_WM_DIAGRAM_COLOR_TEXT_CAN_REMOVE" val="n"/>
  <p:tag name="KSO_WM_UNIT_ISCONTENTSTITLE" val="1"/>
  <p:tag name="KSO_WM_UNIT_ID" val="custom8_4*a*2"/>
  <p:tag name="KSO_WM_TAG_VERSION" val="3.0"/>
  <p:tag name="KSO_WM_UNIT_LAYERLEVEL" val="1"/>
  <p:tag name="KSO_WM_TEMPLATE_INDEX" val="8"/>
  <p:tag name="KSO_WM_TEMPLATE_CATEGORY" val="custom"/>
  <p:tag name="KSO_WM_SLIDE_FIGMA_DIAGRAM" val="1"/>
</p:tagLst>
</file>

<file path=ppt/tags/tag484.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4*l_h_i*1_1_1"/>
  <p:tag name="KSO_WM_TAG_VERSION" val="3.0"/>
  <p:tag name="KSO_WM_UNIT_LAYERLEVEL" val="1_1_1"/>
  <p:tag name="KSO_WM_TEMPLATE_INDEX" val="8"/>
  <p:tag name="KSO_WM_TEMPLATE_CATEGORY" val="custom"/>
  <p:tag name="KSO_WM_SLIDE_FIGMA_DIAGRAM" val="1"/>
  <p:tag name="KSO_WM_DIAGRAM_VIRTUALLY_FRAME" val="{&quot;height&quot;:272,&quot;left&quot;:321.5,&quot;top&quot;:134,&quot;width&quot;:570.5}"/>
</p:tagLst>
</file>

<file path=ppt/tags/tag485.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4*l_h_i*1_1_2"/>
  <p:tag name="KSO_WM_TAG_VERSION" val="3.0"/>
  <p:tag name="KSO_WM_UNIT_LAYERLEVEL" val="1_1_1"/>
  <p:tag name="KSO_WM_TEMPLATE_INDEX" val="8"/>
  <p:tag name="KSO_WM_TEMPLATE_CATEGORY" val="custom"/>
  <p:tag name="KSO_WM_SLIDE_FIGMA_DIAGRAM" val="1"/>
  <p:tag name="KSO_WM_DIAGRAM_VIRTUALLY_FRAME" val="{&quot;height&quot;:272,&quot;left&quot;:321.5,&quot;top&quot;:134,&quot;width&quot;:570.5}"/>
</p:tagLst>
</file>

<file path=ppt/tags/tag486.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4*l_h_a*1_1_1"/>
  <p:tag name="KSO_WM_TAG_VERSION" val="3.0"/>
  <p:tag name="KSO_WM_UNIT_LAYERLEVEL" val="1_1_1"/>
  <p:tag name="KSO_WM_TEMPLATE_INDEX" val="8"/>
  <p:tag name="KSO_WM_TEMPLATE_CATEGORY" val="custom"/>
  <p:tag name="KSO_WM_SLIDE_FIGMA_DIAGRAM" val="1"/>
  <p:tag name="KSO_WM_DIAGRAM_VIRTUALLY_FRAME" val="{&quot;height&quot;:272,&quot;left&quot;:321.5,&quot;top&quot;:134,&quot;width&quot;:570.5}"/>
</p:tagLst>
</file>

<file path=ppt/tags/tag487.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4*l_h_i*1_2_1"/>
  <p:tag name="KSO_WM_TAG_VERSION" val="3.0"/>
  <p:tag name="KSO_WM_UNIT_LAYERLEVEL" val="1_1_1"/>
  <p:tag name="KSO_WM_TEMPLATE_INDEX" val="8"/>
  <p:tag name="KSO_WM_TEMPLATE_CATEGORY" val="custom"/>
  <p:tag name="KSO_WM_SLIDE_FIGMA_DIAGRAM" val="1"/>
  <p:tag name="KSO_WM_DIAGRAM_VIRTUALLY_FRAME" val="{&quot;height&quot;:272,&quot;left&quot;:321.5,&quot;top&quot;:134,&quot;width&quot;:570.5}"/>
</p:tagLst>
</file>

<file path=ppt/tags/tag488.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4*l_h_i*1_2_2"/>
  <p:tag name="KSO_WM_TAG_VERSION" val="3.0"/>
  <p:tag name="KSO_WM_UNIT_LAYERLEVEL" val="1_1_1"/>
  <p:tag name="KSO_WM_TEMPLATE_INDEX" val="8"/>
  <p:tag name="KSO_WM_TEMPLATE_CATEGORY" val="custom"/>
  <p:tag name="KSO_WM_SLIDE_FIGMA_DIAGRAM" val="1"/>
  <p:tag name="KSO_WM_DIAGRAM_VIRTUALLY_FRAME" val="{&quot;height&quot;:272,&quot;left&quot;:321.5,&quot;top&quot;:134,&quot;width&quot;:570.5}"/>
</p:tagLst>
</file>

<file path=ppt/tags/tag489.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4*l_h_a*1_2_1"/>
  <p:tag name="KSO_WM_TAG_VERSION" val="3.0"/>
  <p:tag name="KSO_WM_UNIT_LAYERLEVEL" val="1_1_1"/>
  <p:tag name="KSO_WM_TEMPLATE_INDEX" val="8"/>
  <p:tag name="KSO_WM_TEMPLATE_CATEGORY" val="custom"/>
  <p:tag name="KSO_WM_SLIDE_FIGMA_DIAGRAM" val="1"/>
  <p:tag name="KSO_WM_DIAGRAM_VIRTUALLY_FRAME" val="{&quot;height&quot;:272,&quot;left&quot;:321.5,&quot;top&quot;:134,&quot;width&quot;:570.5}"/>
</p:tagLst>
</file>

<file path=ppt/tags/tag4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90.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4*l_h_i*1_3_1"/>
  <p:tag name="KSO_WM_TAG_VERSION" val="3.0"/>
  <p:tag name="KSO_WM_UNIT_LAYERLEVEL" val="1_1_1"/>
  <p:tag name="KSO_WM_TEMPLATE_INDEX" val="8"/>
  <p:tag name="KSO_WM_TEMPLATE_CATEGORY" val="custom"/>
  <p:tag name="KSO_WM_SLIDE_FIGMA_DIAGRAM" val="1"/>
  <p:tag name="KSO_WM_DIAGRAM_VIRTUALLY_FRAME" val="{&quot;height&quot;:272,&quot;left&quot;:321.5,&quot;top&quot;:134,&quot;width&quot;:570.5}"/>
</p:tagLst>
</file>

<file path=ppt/tags/tag491.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4*l_h_i*1_3_2"/>
  <p:tag name="KSO_WM_TAG_VERSION" val="3.0"/>
  <p:tag name="KSO_WM_UNIT_LAYERLEVEL" val="1_1_1"/>
  <p:tag name="KSO_WM_TEMPLATE_INDEX" val="8"/>
  <p:tag name="KSO_WM_TEMPLATE_CATEGORY" val="custom"/>
  <p:tag name="KSO_WM_SLIDE_FIGMA_DIAGRAM" val="1"/>
  <p:tag name="KSO_WM_DIAGRAM_VIRTUALLY_FRAME" val="{&quot;height&quot;:272,&quot;left&quot;:321.5,&quot;top&quot;:134,&quot;width&quot;:570.5}"/>
</p:tagLst>
</file>

<file path=ppt/tags/tag492.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4*l_h_a*1_3_1"/>
  <p:tag name="KSO_WM_TAG_VERSION" val="3.0"/>
  <p:tag name="KSO_WM_UNIT_LAYERLEVEL" val="1_1_1"/>
  <p:tag name="KSO_WM_TEMPLATE_INDEX" val="8"/>
  <p:tag name="KSO_WM_TEMPLATE_CATEGORY" val="custom"/>
  <p:tag name="KSO_WM_SLIDE_FIGMA_DIAGRAM" val="1"/>
  <p:tag name="KSO_WM_DIAGRAM_VIRTUALLY_FRAME" val="{&quot;height&quot;:272,&quot;left&quot;:321.5,&quot;top&quot;:134,&quot;width&quot;:570.5}"/>
</p:tagLst>
</file>

<file path=ppt/tags/tag493.xml><?xml version="1.0" encoding="utf-8"?>
<p:tagLst xmlns:p="http://schemas.openxmlformats.org/presentationml/2006/main">
  <p:tag name="KSO_WM_SLIDE_CONTENT_ORIENTATION" val="horizontal"/>
  <p:tag name="KSO_WM_SLIDE_HAS_MASK" val="0"/>
  <p:tag name="KSO_WM_SLIDE_ITEM_CNT" val="3"/>
  <p:tag name="KSO_WM_SLIDE_TYPE" val="contents"/>
  <p:tag name="KSO_WM_TEMPLATE_SUBCATEGORY" val="29"/>
  <p:tag name="KSO_WM_BEAUTIFY_FLAG" val="#wm#"/>
  <p:tag name="KSO_WM_TEMPLATE_SLIDE_ID" val="slide_e1ac597c3f8feea9"/>
  <p:tag name="KSO_WM_TEMPLATE_INDEX" val="8"/>
  <p:tag name="KSO_WM_SLIDE_THEME_ID" val="20237119"/>
  <p:tag name="KSO_WM_SLIDE_INDEX" val="4"/>
  <p:tag name="KSO_WM_TEMPLATE_CATEGORY" val="custom"/>
  <p:tag name="KSO_WM_TAG_VERSION" val="3.0"/>
  <p:tag name="KSO_WM_TEMPLATE_COLOR_TYPE" val="0"/>
  <p:tag name="KSO_WM_ASSEMBLE_CHIP_INDEX" val="diag"/>
  <p:tag name="KSO_WM_DIAGRAM_GROUP_CODE" val="l1-1"/>
  <p:tag name="KSO_WM_SLIDE_ID" val="custom8_4"/>
  <p:tag name="KSO_WM_SLIDE_LAYOUT" val="a_b_l"/>
  <p:tag name="KSO_WM_SLIDE_LAYOUT_CNT" val="1_1_1"/>
</p:tagLst>
</file>

<file path=ppt/tags/tag49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5*b*1"/>
  <p:tag name="KSO_WM_TAG_VERSION" val="3.0"/>
  <p:tag name="KSO_WM_UNIT_LAYERLEVEL" val="1"/>
  <p:tag name="KSO_WM_TEMPLATE_INDEX" val="8"/>
  <p:tag name="KSO_WM_TEMPLATE_CATEGORY" val="custom"/>
  <p:tag name="KSO_WM_SLIDE_FIGMA_DIAGRAM" val="1"/>
</p:tagLst>
</file>

<file path=ppt/tags/tag495.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8_5*a*2"/>
  <p:tag name="KSO_WM_TAG_VERSION" val="3.0"/>
  <p:tag name="KSO_WM_UNIT_LAYERLEVEL" val="1"/>
  <p:tag name="KSO_WM_TEMPLATE_INDEX" val="8"/>
  <p:tag name="KSO_WM_TEMPLATE_CATEGORY" val="custom"/>
  <p:tag name="KSO_WM_SLIDE_FIGMA_DIAGRAM" val="1"/>
</p:tagLst>
</file>

<file path=ppt/tags/tag496.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5*l_h_i*1_1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97.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5*l_h_i*1_1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98.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5*l_h_a*1_1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499.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5*l_h_i*1_2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00.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5*l_h_i*1_2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501.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5*l_h_a*1_2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502.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5*l_h_i*1_3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50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5*l_h_i*1_3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504.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5*l_h_a*1_3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505.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8_5*l_h_i*1_4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506.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8_5*l_h_i*1_4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507.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8_5*l_h_a*1_4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508.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8"/>
  <p:tag name="KSO_WM_SLIDE_THEME_ID" val="20238250"/>
  <p:tag name="KSO_WM_SLIDE_INDEX" val="5"/>
  <p:tag name="KSO_WM_TEMPLATE_CATEGORY" val="custom"/>
  <p:tag name="KSO_WM_TAG_VERSION" val="3.0"/>
  <p:tag name="KSO_WM_TEMPLATE_COLOR_TYPE" val="0"/>
  <p:tag name="KSO_WM_ASSEMBLE_CHIP_INDEX" val="diag"/>
  <p:tag name="KSO_WM_DIAGRAM_GROUP_CODE" val="l1-1"/>
  <p:tag name="KSO_WM_SLIDE_ID" val="custom8_5"/>
  <p:tag name="KSO_WM_SLIDE_LAYOUT" val="a_b_l"/>
  <p:tag name="KSO_WM_SLIDE_LAYOUT_CNT" val="1_1_1"/>
</p:tagLst>
</file>

<file path=ppt/tags/tag509.xml><?xml version="1.0" encoding="utf-8"?>
<p:tagLst xmlns:p="http://schemas.openxmlformats.org/presentationml/2006/main">
  <p:tag name="KSO_WM_BEAUTIFY_FLAG" val="#fgm#"/>
  <p:tag name="KSO_WM_FIGMA_FLAG" val="#fgm#"/>
  <p:tag name="KSO_WM_UNIT_INDEX" val="1"/>
  <p:tag name="KSO_WM_UNIT_TYPE" val="a"/>
  <p:tag name="KSO_WM_LAYOUT_CHECK_HASH" val="7348dd069e13daa87a286e6b1fd285a143874ad0"/>
  <p:tag name="KSO_WM_NEWLAYOUT_GROUP_ID" val="layout_10003"/>
  <p:tag name="KSO_WM_NEWLAYOUT_ID" val="slide_a9a80696e2829d6c"/>
  <p:tag name="KSO_WM_UNIT_PRESET_TEXT" val="单击此处添加标题"/>
</p:tagLst>
</file>

<file path=ppt/tags/tag5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5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1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5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1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5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1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a9a80696e2829d6c"/>
</p:tagLst>
</file>

<file path=ppt/tags/tag517.xml><?xml version="1.0" encoding="utf-8"?>
<p:tagLst xmlns:p="http://schemas.openxmlformats.org/presentationml/2006/main">
  <p:tag name="KSO_WM_BEAUTIFY_FLAG" val="#fgm#"/>
  <p:tag name="KSO_WM_FIGMA_FLAG" val="#fgm#"/>
  <p:tag name="KSO_WM_UNIT_INDEX" val="1"/>
  <p:tag name="KSO_WM_UNIT_TYPE" val="a"/>
  <p:tag name="KSO_WM_LAYOUT_CHECK_HASH" val="c9c6a8f5161da4ecd4784fe65ce77c36cafb8d65"/>
  <p:tag name="KSO_WM_NEWLAYOUT_GROUP_ID" val="layout_57"/>
  <p:tag name="KSO_WM_NEWLAYOUT_ID" val="slide_857b2e6b1176b3fc"/>
  <p:tag name="KSO_WM_UNIT_PRESET_TEXT" val="单击此处添加标题"/>
</p:tagLst>
</file>

<file path=ppt/tags/tag51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1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437041189&quot;,&quot;product_name&quot;:&quot;wps-wpp-pc&quot;,&quot;intention_code&quot;:&quot;wps_wpp_generate_doc_pay&quot;}*auto__ai_v2.1.5_ONLINE*d87f442ad4bb4d660fa4d442aaa7014c-slide-5"/>
</p:tagLst>
</file>

<file path=ppt/tags/tag5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5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21.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52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8/7fb93888-96c3-445a-b914-f15a3d8614f7.jpg?Expires=1787014624\u0026AWSAccessKeyId=AKLT9NSy7kh8TIS1UzNqLRY2\u0026Signature=K1s5LAbyClxKKwbx1Tu0bZHAXGQ%3D&quot;,&quot;product_name&quot;:&quot;wps-wpp-pc&quot;,&quot;intention_code&quot;:&quot;wps_wpp_generate_doc_pay&quot;}*auto_qingqiu_ai_v2.1.5_ONLINE*d87f442ad4bb4d660fa4d442aaa7014c-slide-5"/>
</p:tagLst>
</file>

<file path=ppt/tags/tag5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2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857b2e6b1176b3fc"/>
</p:tagLst>
</file>

<file path=ppt/tags/tag52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5*b*1"/>
  <p:tag name="KSO_WM_TAG_VERSION" val="3.0"/>
  <p:tag name="KSO_WM_UNIT_LAYERLEVEL" val="1"/>
  <p:tag name="KSO_WM_TEMPLATE_INDEX" val="8"/>
  <p:tag name="KSO_WM_TEMPLATE_CATEGORY" val="custom"/>
  <p:tag name="KSO_WM_SLIDE_FIGMA_DIAGRAM" val="1"/>
</p:tagLst>
</file>

<file path=ppt/tags/tag526.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8_5*a*2"/>
  <p:tag name="KSO_WM_TAG_VERSION" val="3.0"/>
  <p:tag name="KSO_WM_UNIT_LAYERLEVEL" val="1"/>
  <p:tag name="KSO_WM_TEMPLATE_INDEX" val="8"/>
  <p:tag name="KSO_WM_TEMPLATE_CATEGORY" val="custom"/>
  <p:tag name="KSO_WM_SLIDE_FIGMA_DIAGRAM" val="1"/>
</p:tagLst>
</file>

<file path=ppt/tags/tag527.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5*l_h_i*1_1_1"/>
  <p:tag name="KSO_WM_TAG_VERSION" val="3.0"/>
  <p:tag name="KSO_WM_UNIT_LAYERLEVEL" val="1_1_1"/>
  <p:tag name="KSO_WM_TEMPLATE_INDEX" val="8"/>
  <p:tag name="KSO_WM_TEMPLATE_CATEGORY" val="custom"/>
  <p:tag name="KSO_WM_SLIDE_FIGMA_DIAGRAM" val="1"/>
</p:tagLst>
</file>

<file path=ppt/tags/tag528.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5*l_h_i*1_1_2"/>
  <p:tag name="KSO_WM_TAG_VERSION" val="3.0"/>
  <p:tag name="KSO_WM_UNIT_LAYERLEVEL" val="1_1_1"/>
  <p:tag name="KSO_WM_TEMPLATE_INDEX" val="8"/>
  <p:tag name="KSO_WM_TEMPLATE_CATEGORY" val="custom"/>
  <p:tag name="KSO_WM_SLIDE_FIGMA_DIAGRAM" val="1"/>
</p:tagLst>
</file>

<file path=ppt/tags/tag529.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5*l_h_a*1_1_1"/>
  <p:tag name="KSO_WM_TAG_VERSION" val="3.0"/>
  <p:tag name="KSO_WM_UNIT_LAYERLEVEL" val="1_1_1"/>
  <p:tag name="KSO_WM_TEMPLATE_INDEX" val="8"/>
  <p:tag name="KSO_WM_TEMPLATE_CATEGORY" val="custom"/>
  <p:tag name="KSO_WM_SLIDE_FIGMA_DIAGRAM" val="1"/>
</p:tagLst>
</file>

<file path=ppt/tags/tag5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530.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5*l_h_i*1_2_1"/>
  <p:tag name="KSO_WM_TAG_VERSION" val="3.0"/>
  <p:tag name="KSO_WM_UNIT_LAYERLEVEL" val="1_1_1"/>
  <p:tag name="KSO_WM_TEMPLATE_INDEX" val="8"/>
  <p:tag name="KSO_WM_TEMPLATE_CATEGORY" val="custom"/>
  <p:tag name="KSO_WM_SLIDE_FIGMA_DIAGRAM" val="1"/>
</p:tagLst>
</file>

<file path=ppt/tags/tag531.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5*l_h_i*1_2_2"/>
  <p:tag name="KSO_WM_TAG_VERSION" val="3.0"/>
  <p:tag name="KSO_WM_UNIT_LAYERLEVEL" val="1_1_1"/>
  <p:tag name="KSO_WM_TEMPLATE_INDEX" val="8"/>
  <p:tag name="KSO_WM_TEMPLATE_CATEGORY" val="custom"/>
  <p:tag name="KSO_WM_SLIDE_FIGMA_DIAGRAM" val="1"/>
</p:tagLst>
</file>

<file path=ppt/tags/tag532.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5*l_h_a*1_2_1"/>
  <p:tag name="KSO_WM_TAG_VERSION" val="3.0"/>
  <p:tag name="KSO_WM_UNIT_LAYERLEVEL" val="1_1_1"/>
  <p:tag name="KSO_WM_TEMPLATE_INDEX" val="8"/>
  <p:tag name="KSO_WM_TEMPLATE_CATEGORY" val="custom"/>
  <p:tag name="KSO_WM_SLIDE_FIGMA_DIAGRAM" val="1"/>
</p:tagLst>
</file>

<file path=ppt/tags/tag533.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5*l_h_i*1_3_1"/>
  <p:tag name="KSO_WM_TAG_VERSION" val="3.0"/>
  <p:tag name="KSO_WM_UNIT_LAYERLEVEL" val="1_1_1"/>
  <p:tag name="KSO_WM_TEMPLATE_INDEX" val="8"/>
  <p:tag name="KSO_WM_TEMPLATE_CATEGORY" val="custom"/>
  <p:tag name="KSO_WM_SLIDE_FIGMA_DIAGRAM" val="1"/>
</p:tagLst>
</file>

<file path=ppt/tags/tag534.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5*l_h_i*1_3_2"/>
  <p:tag name="KSO_WM_TAG_VERSION" val="3.0"/>
  <p:tag name="KSO_WM_UNIT_LAYERLEVEL" val="1_1_1"/>
  <p:tag name="KSO_WM_TEMPLATE_INDEX" val="8"/>
  <p:tag name="KSO_WM_TEMPLATE_CATEGORY" val="custom"/>
  <p:tag name="KSO_WM_SLIDE_FIGMA_DIAGRAM" val="1"/>
</p:tagLst>
</file>

<file path=ppt/tags/tag535.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5*l_h_a*1_3_1"/>
  <p:tag name="KSO_WM_TAG_VERSION" val="3.0"/>
  <p:tag name="KSO_WM_UNIT_LAYERLEVEL" val="1_1_1"/>
  <p:tag name="KSO_WM_TEMPLATE_INDEX" val="8"/>
  <p:tag name="KSO_WM_TEMPLATE_CATEGORY" val="custom"/>
  <p:tag name="KSO_WM_SLIDE_FIGMA_DIAGRAM" val="1"/>
</p:tagLst>
</file>

<file path=ppt/tags/tag536.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8_5*l_h_i*1_4_1"/>
  <p:tag name="KSO_WM_TAG_VERSION" val="3.0"/>
  <p:tag name="KSO_WM_UNIT_LAYERLEVEL" val="1_1_1"/>
  <p:tag name="KSO_WM_TEMPLATE_INDEX" val="8"/>
  <p:tag name="KSO_WM_TEMPLATE_CATEGORY" val="custom"/>
  <p:tag name="KSO_WM_SLIDE_FIGMA_DIAGRAM" val="1"/>
</p:tagLst>
</file>

<file path=ppt/tags/tag537.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8_5*l_h_i*1_4_2"/>
  <p:tag name="KSO_WM_TAG_VERSION" val="3.0"/>
  <p:tag name="KSO_WM_UNIT_LAYERLEVEL" val="1_1_1"/>
  <p:tag name="KSO_WM_TEMPLATE_INDEX" val="8"/>
  <p:tag name="KSO_WM_TEMPLATE_CATEGORY" val="custom"/>
  <p:tag name="KSO_WM_SLIDE_FIGMA_DIAGRAM" val="1"/>
</p:tagLst>
</file>

<file path=ppt/tags/tag538.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8_5*l_h_a*1_4_1"/>
  <p:tag name="KSO_WM_TAG_VERSION" val="3.0"/>
  <p:tag name="KSO_WM_UNIT_LAYERLEVEL" val="1_1_1"/>
  <p:tag name="KSO_WM_TEMPLATE_INDEX" val="8"/>
  <p:tag name="KSO_WM_TEMPLATE_CATEGORY" val="custom"/>
  <p:tag name="KSO_WM_SLIDE_FIGMA_DIAGRAM" val="1"/>
</p:tagLst>
</file>

<file path=ppt/tags/tag539.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8"/>
  <p:tag name="KSO_WM_SLIDE_THEME_ID" val="20238250"/>
  <p:tag name="KSO_WM_SLIDE_INDEX" val="5"/>
  <p:tag name="KSO_WM_TEMPLATE_CATEGORY" val="custom"/>
  <p:tag name="KSO_WM_TAG_VERSION" val="3.0"/>
  <p:tag name="KSO_WM_TEMPLATE_COLOR_TYPE" val="0"/>
  <p:tag name="KSO_WM_ASSEMBLE_CHIP_INDEX" val="diag"/>
  <p:tag name="KSO_WM_DIAGRAM_GROUP_CODE" val="l1-1"/>
  <p:tag name="KSO_WM_SLIDE_ID" val="custom8_5"/>
  <p:tag name="KSO_WM_SLIDE_LAYOUT" val="a_b_l"/>
  <p:tag name="KSO_WM_SLIDE_LAYOUT_CNT" val="1_1_1"/>
</p:tagLst>
</file>

<file path=ppt/tags/tag54.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540.xml><?xml version="1.0" encoding="utf-8"?>
<p:tagLst xmlns:p="http://schemas.openxmlformats.org/presentationml/2006/main">
  <p:tag name="KSO_WM_BEAUTIFY_FLAG" val="#fgm#"/>
  <p:tag name="KSO_WM_FIGMA_FLAG" val="#fgm#"/>
  <p:tag name="KSO_WM_UNIT_INDEX" val="1"/>
  <p:tag name="KSO_WM_UNIT_TYPE" val="a"/>
  <p:tag name="KSO_WM_LAYOUT_CHECK_HASH" val="4504297476c4f07da36fac37dc740029de8532dd"/>
  <p:tag name="KSO_WM_NEWLAYOUT_GROUP_ID" val="layout_26"/>
  <p:tag name="KSO_WM_NEWLAYOUT_ID" val="slide_e5cdb55d7899430e"/>
  <p:tag name="KSO_WM_UNIT_PRESET_TEXT" val="单击此处添加标题"/>
</p:tagLst>
</file>

<file path=ppt/tags/tag54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4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187869331&quot;,&quot;product_name&quot;:&quot;wps-wpp-pc&quot;,&quot;intention_code&quot;:&quot;wps_wpp_generate_doc_pay&quot;}*auto__ai_v2.1.5_ONLINE*d87f442ad4bb4d660fa4d442aaa7014c-slide-7"/>
</p:tagLst>
</file>

<file path=ppt/tags/tag54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4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54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WPSDZDB20250716309&quot;,&quot;product_name&quot;:&quot;wps-wpp-pc&quot;,&quot;intention_code&quot;:&quot;wps_wpp_generate_doc_pay&quot;}*auto__ai_v2.1.5_ONLINE*d87f442ad4bb4d660fa4d442aaa7014c-slide-7"/>
</p:tagLst>
</file>

<file path=ppt/tags/tag54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47.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e5cdb55d7899430e"/>
</p:tagLst>
</file>

<file path=ppt/tags/tag548.xml><?xml version="1.0" encoding="utf-8"?>
<p:tagLst xmlns:p="http://schemas.openxmlformats.org/presentationml/2006/main">
  <p:tag name="KSO_WM_BEAUTIFY_FLAG" val="#fgm#"/>
  <p:tag name="KSO_WM_FIGMA_FLAG" val="#fgm#"/>
  <p:tag name="KSO_WM_UNIT_INDEX" val="1"/>
  <p:tag name="KSO_WM_UNIT_TYPE" val="a"/>
  <p:tag name="KSO_WM_LAYOUT_CHECK_HASH" val="f7ecfb3752e39a9dd76f5ef7aa58de8d86208fc2"/>
  <p:tag name="KSO_WM_NEWLAYOUT_GROUP_ID" val="layout_29"/>
  <p:tag name="KSO_WM_NEWLAYOUT_ID" val="slide_71306c912136627e"/>
  <p:tag name="KSO_WM_UNIT_PRESET_TEXT" val="单击此处添加标题"/>
</p:tagLst>
</file>

<file path=ppt/tags/tag549.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5.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550.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5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5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53.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54.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5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56.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57.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55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59.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56.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560.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56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562.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71306c912136627e"/>
</p:tagLst>
</file>

<file path=ppt/tags/tag563.xml><?xml version="1.0" encoding="utf-8"?>
<p:tagLst xmlns:p="http://schemas.openxmlformats.org/presentationml/2006/main">
  <p:tag name="KSO_WM_BEAUTIFY_FLAG" val="#fgm#"/>
  <p:tag name="KSO_WM_FIGMA_FLAG" val="#fgm#"/>
  <p:tag name="KSO_WM_UNIT_INDEX" val="1"/>
  <p:tag name="KSO_WM_UNIT_TYPE" val="a"/>
  <p:tag name="KSO_WM_LAYOUT_CHECK_HASH" val="6d150810a5ef9d8b200abe19052fef5bd819ca7e"/>
  <p:tag name="KSO_WM_NEWLAYOUT_GROUP_ID" val="layout_39"/>
  <p:tag name="KSO_WM_NEWLAYOUT_ID" val="slide_43f3e3abf2eb9159"/>
  <p:tag name="KSO_WM_UNIT_PRESET_TEXT" val="单击此处添加标题"/>
</p:tagLst>
</file>

<file path=ppt/tags/tag5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65.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56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568.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56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7.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57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571.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57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7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574.xml><?xml version="1.0" encoding="utf-8"?>
<p:tagLst xmlns:p="http://schemas.openxmlformats.org/presentationml/2006/main">
  <p:tag name="KSO_WM_FIGMA_DECORATION_INDEX" val="4"/>
  <p:tag name="$PH_EXT" val="1"/>
  <p:tag name="KSO_WM_BEAUTIFY_FLAG" val="#fgm#"/>
  <p:tag name="KSO_WM_DIAGRAM_GROUP_CODE" val="1"/>
  <p:tag name="KSO_WM_FIGMA_FLAG" val="#fgm#"/>
  <p:tag name="KSO_WM_UNIT_INDEX" val="1_4_1"/>
  <p:tag name="KSO_WM_UNIT_TYPE" val="l_h_x"/>
</p:tagLst>
</file>

<file path=ppt/tags/tag57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57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 name="KSO_WM_UNIT_PRESET_TEXT" val=" "/>
</p:tagLst>
</file>

<file path=ppt/tags/tag577.xml><?xml version="1.0" encoding="utf-8"?>
<p:tagLst xmlns:p="http://schemas.openxmlformats.org/presentationml/2006/main">
  <p:tag name="KSO_WM_FIGMA_DECORATION_INDEX" val="5"/>
  <p:tag name="$PH_EXT" val="1"/>
  <p:tag name="KSO_WM_BEAUTIFY_FLAG" val="#fgm#"/>
  <p:tag name="KSO_WM_DIAGRAM_GROUP_CODE" val="1"/>
  <p:tag name="KSO_WM_FIGMA_FLAG" val="#fgm#"/>
  <p:tag name="KSO_WM_UNIT_INDEX" val="1_5_1"/>
  <p:tag name="KSO_WM_UNIT_TYPE" val="l_h_x"/>
</p:tagLst>
</file>

<file path=ppt/tags/tag57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579.xml><?xml version="1.0" encoding="utf-8"?>
<p:tagLst xmlns:p="http://schemas.openxmlformats.org/presentationml/2006/main">
  <p:tag name="KSO_WM_SLIDE_CONTENT_ORIENTATION" val=""/>
  <p:tag name="KSO_WM_SLIDE_HAS_MASK" val="0"/>
  <p:tag name="KSO_WM_SLIDE_ITEM_CNT" val="5"/>
  <p:tag name="KSO_WM_SLIDE_TYPE" val="text"/>
  <p:tag name="KSO_WM_TEMPLATE_SUBCATEGORY" val="29"/>
  <p:tag name="KSO_WM_BEAUTIFY_FLAG" val="#wm#"/>
  <p:tag name="KSO_WM_TEMPLATE_FIGMA_ID" val="0"/>
  <p:tag name="KSO_WM_TEMPLATE_SLIDE_ID" val="slide_43f3e3abf2eb9159"/>
</p:tagLst>
</file>

<file path=ppt/tags/tag58.xml><?xml version="1.0" encoding="utf-8"?>
<p:tagLst xmlns:p="http://schemas.openxmlformats.org/presentationml/2006/main">
  <p:tag name="KSO_WM_BEAUTIFY_FLAG" val="#fgm#"/>
  <p:tag name="KSO_WM_FIGMA_FLAG" val="#fgm#"/>
  <p:tag name="KSO_WM_UNIT_INDEX" val="1"/>
  <p:tag name="KSO_WM_UNIT_TYPE" val="a"/>
  <p:tag name="KSO_WM_LAYOUT_CHECK_HASH" val="d71a6ec9ce56804674060989e6c16bf0509fbfb5"/>
  <p:tag name="KSO_WM_NEWLAYOUT_GROUP_ID" val="layout_10004"/>
  <p:tag name="KSO_WM_NEWLAYOUT_ID" val="slide_aa6d95863dbb5bec"/>
</p:tagLst>
</file>

<file path=ppt/tags/tag580.xml><?xml version="1.0" encoding="utf-8"?>
<p:tagLst xmlns:p="http://schemas.openxmlformats.org/presentationml/2006/main">
  <p:tag name="KSO_WM_BEAUTIFY_FLAG" val="#fgm#"/>
  <p:tag name="KSO_WM_FIGMA_FLAG" val="#fgm#"/>
  <p:tag name="KSO_WM_UNIT_INDEX" val="1"/>
  <p:tag name="KSO_WM_UNIT_TYPE" val="a"/>
  <p:tag name="KSO_WM_LAYOUT_CHECK_HASH" val="475f8f3d47abdb3fa1354f12e7a929c2ffda41e9"/>
  <p:tag name="KSO_WM_NEWLAYOUT_GROUP_ID" val="layout_14"/>
  <p:tag name="KSO_WM_NEWLAYOUT_ID" val="slide_fbd1737be693ef9a"/>
  <p:tag name="KSO_WM_UNIT_PRESET_TEXT" val="单击此处添加标题"/>
</p:tagLst>
</file>

<file path=ppt/tags/tag58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8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8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584.xml><?xml version="1.0" encoding="utf-8"?>
<p:tagLst xmlns:p="http://schemas.openxmlformats.org/presentationml/2006/main">
  <p:tag name="KSO_WM_BEAUTIFY_FLAG" val="#fgm#"/>
  <p:tag name="KSO_WM_FIGMA_FLAG" val="#fgm#"/>
  <p:tag name="KSO_WM_UNIT_INDEX" val="1"/>
  <p:tag name="KSO_WM_UNIT_TYPE" val="a"/>
  <p:tag name="KSO_WM_LAYOUT_CHECK_HASH" val="86ecc00f75b332e59587204f546f474c62e38ec3"/>
  <p:tag name="KSO_WM_NEWLAYOUT_GROUP_ID" val="layout_30"/>
  <p:tag name="KSO_WM_NEWLAYOUT_ID" val="slide_b85ad00453087974"/>
  <p:tag name="KSO_WM_UNIT_PRESET_TEXT" val="单击此处添加标题"/>
</p:tagLst>
</file>

<file path=ppt/tags/tag585.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962662946&quot;,&quot;product_name&quot;:&quot;wps-wpp-pc&quot;,&quot;intention_code&quot;:&quot;wps_wpp_generate_doc_pay&quot;}*auto__ai_v2.1.5_ONLINE*d87f442ad4bb4d660fa4d442aaa7014c-slide-11"/>
</p:tagLst>
</file>

<file path=ppt/tags/tag58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8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58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8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5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590.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5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9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593.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59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9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b85ad00453087974"/>
</p:tagLst>
</file>

<file path=ppt/tags/tag596.xml><?xml version="1.0" encoding="utf-8"?>
<p:tagLst xmlns:p="http://schemas.openxmlformats.org/presentationml/2006/main">
  <p:tag name="KSO_WM_BEAUTIFY_FLAG" val="#fgm#"/>
  <p:tag name="KSO_WM_FIGMA_FLAG" val="#fgm#"/>
  <p:tag name="KSO_WM_UNIT_INDEX" val="1"/>
  <p:tag name="KSO_WM_UNIT_TYPE" val="a"/>
  <p:tag name="KSO_WM_LAYOUT_CHECK_HASH" val="9993a7ed48aff89ae9d84127c020746181b342aa"/>
  <p:tag name="KSO_WM_NEWLAYOUT_GROUP_ID" val="layout_61"/>
  <p:tag name="KSO_WM_NEWLAYOUT_ID" val="slide_fd6e5bd6c7eab4f2"/>
  <p:tag name="KSO_WM_UNIT_PRESET_TEXT" val="单击此处添加标题"/>
</p:tagLst>
</file>

<file path=ppt/tags/tag59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272367396&quot;,&quot;product_name&quot;:&quot;wps-wpp-pc&quot;,&quot;intention_code&quot;:&quot;wps_wpp_generate_doc_pay&quot;}*auto__ai_v2.1.5_ONLINE*d87f442ad4bb4d660fa4d442aaa7014c-slide-12"/>
</p:tagLst>
</file>

<file path=ppt/tags/tag598.xml><?xml version="1.0" encoding="utf-8"?>
<p:tagLst xmlns:p="http://schemas.openxmlformats.org/presentationml/2006/main">
  <p:tag name="KSO_WM_FIGMA_DECORATION_INDEX" val="17_contentModel"/>
  <p:tag name="$PH_EXT" val="2"/>
  <p:tag name="KSO_WM_BEAUTIFY_FLAG" val="#fgm#"/>
  <p:tag name="KSO_WM_FIGMA_FLAG" val="#fgm#"/>
  <p:tag name="KSO_WM_SYNC_SLIDE_TEXT" val="1"/>
  <p:tag name="KSO_WM_UNIT_INDEX" val="1_1"/>
  <p:tag name="KSO_WM_UNIT_TYPE" val="l_i"/>
  <p:tag name="KSO_WM_UNIT_PRESET_TEXT" val=" "/>
</p:tagLst>
</file>

<file path=ppt/tags/tag5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60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0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0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03.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fd6e5bd6c7eab4f2"/>
</p:tagLst>
</file>

<file path=ppt/tags/tag604.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60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0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07.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60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0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61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11.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61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1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14.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61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1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1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5*b*1"/>
  <p:tag name="KSO_WM_TAG_VERSION" val="3.0"/>
  <p:tag name="KSO_WM_UNIT_LAYERLEVEL" val="1"/>
  <p:tag name="KSO_WM_TEMPLATE_INDEX" val="8"/>
  <p:tag name="KSO_WM_TEMPLATE_CATEGORY" val="custom"/>
  <p:tag name="KSO_WM_SLIDE_FIGMA_DIAGRAM" val="1"/>
</p:tagLst>
</file>

<file path=ppt/tags/tag618.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8_5*a*2"/>
  <p:tag name="KSO_WM_TAG_VERSION" val="3.0"/>
  <p:tag name="KSO_WM_UNIT_LAYERLEVEL" val="1"/>
  <p:tag name="KSO_WM_TEMPLATE_INDEX" val="8"/>
  <p:tag name="KSO_WM_TEMPLATE_CATEGORY" val="custom"/>
  <p:tag name="KSO_WM_SLIDE_FIGMA_DIAGRAM" val="1"/>
</p:tagLst>
</file>

<file path=ppt/tags/tag619.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5*l_h_i*1_1_1"/>
  <p:tag name="KSO_WM_TAG_VERSION" val="3.0"/>
  <p:tag name="KSO_WM_UNIT_LAYERLEVEL" val="1_1_1"/>
  <p:tag name="KSO_WM_TEMPLATE_INDEX" val="8"/>
  <p:tag name="KSO_WM_TEMPLATE_CATEGORY" val="custom"/>
  <p:tag name="KSO_WM_SLIDE_FIGMA_DIAGRAM" val="1"/>
</p:tagLst>
</file>

<file path=ppt/tags/tag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620.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5*l_h_i*1_1_2"/>
  <p:tag name="KSO_WM_TAG_VERSION" val="3.0"/>
  <p:tag name="KSO_WM_UNIT_LAYERLEVEL" val="1_1_1"/>
  <p:tag name="KSO_WM_TEMPLATE_INDEX" val="8"/>
  <p:tag name="KSO_WM_TEMPLATE_CATEGORY" val="custom"/>
  <p:tag name="KSO_WM_SLIDE_FIGMA_DIAGRAM" val="1"/>
</p:tagLst>
</file>

<file path=ppt/tags/tag621.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5*l_h_a*1_1_1"/>
  <p:tag name="KSO_WM_TAG_VERSION" val="3.0"/>
  <p:tag name="KSO_WM_UNIT_LAYERLEVEL" val="1_1_1"/>
  <p:tag name="KSO_WM_TEMPLATE_INDEX" val="8"/>
  <p:tag name="KSO_WM_TEMPLATE_CATEGORY" val="custom"/>
  <p:tag name="KSO_WM_SLIDE_FIGMA_DIAGRAM" val="1"/>
</p:tagLst>
</file>

<file path=ppt/tags/tag622.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5*l_h_i*1_2_1"/>
  <p:tag name="KSO_WM_TAG_VERSION" val="3.0"/>
  <p:tag name="KSO_WM_UNIT_LAYERLEVEL" val="1_1_1"/>
  <p:tag name="KSO_WM_TEMPLATE_INDEX" val="8"/>
  <p:tag name="KSO_WM_TEMPLATE_CATEGORY" val="custom"/>
  <p:tag name="KSO_WM_SLIDE_FIGMA_DIAGRAM" val="1"/>
</p:tagLst>
</file>

<file path=ppt/tags/tag62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5*l_h_i*1_2_2"/>
  <p:tag name="KSO_WM_TAG_VERSION" val="3.0"/>
  <p:tag name="KSO_WM_UNIT_LAYERLEVEL" val="1_1_1"/>
  <p:tag name="KSO_WM_TEMPLATE_INDEX" val="8"/>
  <p:tag name="KSO_WM_TEMPLATE_CATEGORY" val="custom"/>
  <p:tag name="KSO_WM_SLIDE_FIGMA_DIAGRAM" val="1"/>
</p:tagLst>
</file>

<file path=ppt/tags/tag624.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5*l_h_a*1_2_1"/>
  <p:tag name="KSO_WM_TAG_VERSION" val="3.0"/>
  <p:tag name="KSO_WM_UNIT_LAYERLEVEL" val="1_1_1"/>
  <p:tag name="KSO_WM_TEMPLATE_INDEX" val="8"/>
  <p:tag name="KSO_WM_TEMPLATE_CATEGORY" val="custom"/>
  <p:tag name="KSO_WM_SLIDE_FIGMA_DIAGRAM" val="1"/>
</p:tagLst>
</file>

<file path=ppt/tags/tag625.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5*l_h_i*1_3_1"/>
  <p:tag name="KSO_WM_TAG_VERSION" val="3.0"/>
  <p:tag name="KSO_WM_UNIT_LAYERLEVEL" val="1_1_1"/>
  <p:tag name="KSO_WM_TEMPLATE_INDEX" val="8"/>
  <p:tag name="KSO_WM_TEMPLATE_CATEGORY" val="custom"/>
  <p:tag name="KSO_WM_SLIDE_FIGMA_DIAGRAM" val="1"/>
</p:tagLst>
</file>

<file path=ppt/tags/tag626.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5*l_h_i*1_3_2"/>
  <p:tag name="KSO_WM_TAG_VERSION" val="3.0"/>
  <p:tag name="KSO_WM_UNIT_LAYERLEVEL" val="1_1_1"/>
  <p:tag name="KSO_WM_TEMPLATE_INDEX" val="8"/>
  <p:tag name="KSO_WM_TEMPLATE_CATEGORY" val="custom"/>
  <p:tag name="KSO_WM_SLIDE_FIGMA_DIAGRAM" val="1"/>
</p:tagLst>
</file>

<file path=ppt/tags/tag627.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5*l_h_a*1_3_1"/>
  <p:tag name="KSO_WM_TAG_VERSION" val="3.0"/>
  <p:tag name="KSO_WM_UNIT_LAYERLEVEL" val="1_1_1"/>
  <p:tag name="KSO_WM_TEMPLATE_INDEX" val="8"/>
  <p:tag name="KSO_WM_TEMPLATE_CATEGORY" val="custom"/>
  <p:tag name="KSO_WM_SLIDE_FIGMA_DIAGRAM" val="1"/>
</p:tagLst>
</file>

<file path=ppt/tags/tag628.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8_5*l_h_i*1_4_1"/>
  <p:tag name="KSO_WM_TAG_VERSION" val="3.0"/>
  <p:tag name="KSO_WM_UNIT_LAYERLEVEL" val="1_1_1"/>
  <p:tag name="KSO_WM_TEMPLATE_INDEX" val="8"/>
  <p:tag name="KSO_WM_TEMPLATE_CATEGORY" val="custom"/>
  <p:tag name="KSO_WM_SLIDE_FIGMA_DIAGRAM" val="1"/>
</p:tagLst>
</file>

<file path=ppt/tags/tag629.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8_5*l_h_i*1_4_2"/>
  <p:tag name="KSO_WM_TAG_VERSION" val="3.0"/>
  <p:tag name="KSO_WM_UNIT_LAYERLEVEL" val="1_1_1"/>
  <p:tag name="KSO_WM_TEMPLATE_INDEX" val="8"/>
  <p:tag name="KSO_WM_TEMPLATE_CATEGORY" val="custom"/>
  <p:tag name="KSO_WM_SLIDE_FIGMA_DIAGRAM" val="1"/>
</p:tagLst>
</file>

<file path=ppt/tags/tag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630.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8_5*l_h_a*1_4_1"/>
  <p:tag name="KSO_WM_TAG_VERSION" val="3.0"/>
  <p:tag name="KSO_WM_UNIT_LAYERLEVEL" val="1_1_1"/>
  <p:tag name="KSO_WM_TEMPLATE_INDEX" val="8"/>
  <p:tag name="KSO_WM_TEMPLATE_CATEGORY" val="custom"/>
  <p:tag name="KSO_WM_SLIDE_FIGMA_DIAGRAM" val="1"/>
</p:tagLst>
</file>

<file path=ppt/tags/tag631.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8"/>
  <p:tag name="KSO_WM_SLIDE_THEME_ID" val="20238250"/>
  <p:tag name="KSO_WM_SLIDE_INDEX" val="5"/>
  <p:tag name="KSO_WM_TEMPLATE_CATEGORY" val="custom"/>
  <p:tag name="KSO_WM_TAG_VERSION" val="3.0"/>
  <p:tag name="KSO_WM_TEMPLATE_COLOR_TYPE" val="0"/>
  <p:tag name="KSO_WM_ASSEMBLE_CHIP_INDEX" val="diag"/>
  <p:tag name="KSO_WM_DIAGRAM_GROUP_CODE" val="l1-1"/>
  <p:tag name="KSO_WM_SLIDE_ID" val="custom8_5"/>
  <p:tag name="KSO_WM_SLIDE_LAYOUT" val="a_b_l"/>
  <p:tag name="KSO_WM_SLIDE_LAYOUT_CNT" val="1_1_1"/>
</p:tagLst>
</file>

<file path=ppt/tags/tag632.xml><?xml version="1.0" encoding="utf-8"?>
<p:tagLst xmlns:p="http://schemas.openxmlformats.org/presentationml/2006/main">
  <p:tag name="KSO_WM_BEAUTIFY_FLAG" val="#fgm#"/>
  <p:tag name="KSO_WM_FIGMA_FLAG" val="#fgm#"/>
  <p:tag name="KSO_WM_UNIT_INDEX" val="1"/>
  <p:tag name="KSO_WM_UNIT_TYPE" val="a"/>
  <p:tag name="KSO_WM_LAYOUT_CHECK_HASH" val="45adbcc4327843240bfac63364aed9302cb8de89"/>
  <p:tag name="KSO_WM_NEWLAYOUT_GROUP_ID" val="layout_10012"/>
  <p:tag name="KSO_WM_NEWLAYOUT_ID" val="slide_d02d072a64198048"/>
  <p:tag name="KSO_WM_UNIT_PRESET_TEXT" val="单击此处添加标题"/>
</p:tagLst>
</file>

<file path=ppt/tags/tag63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567061022&quot;,&quot;product_name&quot;:&quot;wps-wpp-pc&quot;,&quot;intention_code&quot;:&quot;wps_wpp_generate_doc_pay&quot;}*auto__ai_v2.1.5_ONLINE*d87f442ad4bb4d660fa4d442aaa7014c-slide-14"/>
</p:tagLst>
</file>

<file path=ppt/tags/tag63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36.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d02d072a64198048"/>
</p:tagLst>
</file>

<file path=ppt/tags/tag637.xml><?xml version="1.0" encoding="utf-8"?>
<p:tagLst xmlns:p="http://schemas.openxmlformats.org/presentationml/2006/main">
  <p:tag name="KSO_WM_BEAUTIFY_FLAG" val="#fgm#"/>
  <p:tag name="KSO_WM_FIGMA_FLAG" val="#fgm#"/>
  <p:tag name="KSO_WM_UNIT_INDEX" val="1"/>
  <p:tag name="KSO_WM_UNIT_TYPE" val="a"/>
  <p:tag name="KSO_WM_LAYOUT_CHECK_HASH" val="e073f99898bab4683cee94a57c1fbb01b02c2dde"/>
  <p:tag name="KSO_WM_NEWLAYOUT_GROUP_ID" val="layout_10007"/>
  <p:tag name="KSO_WM_NEWLAYOUT_ID" val="slide_a0f14764e45c9ac0"/>
  <p:tag name="KSO_WM_UNIT_PRESET_TEXT" val="单击此处添加标题"/>
</p:tagLst>
</file>

<file path=ppt/tags/tag6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3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4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4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42.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643.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644.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a0f14764e45c9ac0"/>
</p:tagLst>
</file>

<file path=ppt/tags/tag645.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646.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647.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48.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49.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6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65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51.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5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53.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65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55.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56.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57.xml><?xml version="1.0" encoding="utf-8"?>
<p:tagLst xmlns:p="http://schemas.openxmlformats.org/presentationml/2006/main">
  <p:tag name="KSO_WM_BEAUTIFY_FLAG" val="#fgm#"/>
  <p:tag name="KSO_WM_FIGMA_FLAG" val="#fgm#"/>
  <p:tag name="KSO_WM_UNIT_INDEX" val="1"/>
  <p:tag name="KSO_WM_UNIT_TYPE" val="a"/>
  <p:tag name="KSO_WM_LAYOUT_CHECK_HASH" val="dcdf2fe72739ed75f008e4b7c61bb4446e879927"/>
  <p:tag name="KSO_WM_NEWLAYOUT_GROUP_ID" val="layout_6"/>
  <p:tag name="KSO_WM_NEWLAYOUT_ID" val="slide_f3eafdb29b43a7ef"/>
  <p:tag name="KSO_WM_UNIT_PRESET_TEXT" val="单击此处添加标题"/>
</p:tagLst>
</file>

<file path=ppt/tags/tag65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354285825&quot;,&quot;product_name&quot;:&quot;wps-wpp-pc&quot;,&quot;intention_code&quot;:&quot;wps_wpp_generate_doc_pay&quot;}*auto__ai_v2.1.5_ONLINE*d87f442ad4bb4d660fa4d442aaa7014c-slide-17"/>
</p:tagLst>
</file>

<file path=ppt/tags/tag65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6.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6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6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6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6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65.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f3eafdb29b43a7ef"/>
</p:tagLst>
</file>

<file path=ppt/tags/tag666.xml><?xml version="1.0" encoding="utf-8"?>
<p:tagLst xmlns:p="http://schemas.openxmlformats.org/presentationml/2006/main">
  <p:tag name="KSO_WM_BEAUTIFY_FLAG" val="#fgm#"/>
  <p:tag name="KSO_WM_FIGMA_FLAG" val="#fgm#"/>
  <p:tag name="KSO_WM_UNIT_INDEX" val="1"/>
  <p:tag name="KSO_WM_UNIT_TYPE" val="a"/>
  <p:tag name="KSO_WM_LAYOUT_CHECK_HASH" val="60ae68aa66c6a3b0a6d2b7f9ff6a539230ea3b2d"/>
  <p:tag name="KSO_WM_NEWLAYOUT_GROUP_ID" val="layout_2"/>
  <p:tag name="KSO_WM_NEWLAYOUT_ID" val="slide_c754247c7a6efa4b"/>
  <p:tag name="KSO_WM_UNIT_PRESET_TEXT" val="单击此处添加标题"/>
</p:tagLst>
</file>

<file path=ppt/tags/tag6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6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http://zh-ai-group.ks3-cn-beijing-internal.ksyun.com/image_generate/image_process/production/202508/00ba3019-6d09-49fb-a181-1054c5cb981f.jpg?Expires=1787014626\u0026AWSAccessKeyId=AKLT9NSy7kh8TIS1UzNqLRY2\u0026Signature=A52f96UJZOGgBhDdSIDWUOlR8s0%3D&quot;,&quot;product_name&quot;:&quot;wps-wpp-pc&quot;,&quot;intention_code&quot;:&quot;wps_wpp_generate_doc_pay&quot;}*auto_qingqiu_ai_v2.1.5_ONLINE*d87f442ad4bb4d660fa4d442aaa7014c-slide-18"/>
</p:tagLst>
</file>

<file path=ppt/tags/tag66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5_1"/>
  <p:tag name="KSO_WM_UNIT_TYPE" val="l_h_i"/>
</p:tagLst>
</file>

<file path=ppt/tags/tag670.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7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8/814e7e1e-04e8-4916-b8d6-5470a5087c55.jpg?Expires=1787014625\u0026AWSAccessKeyId=AKLT9NSy7kh8TIS1UzNqLRY2\u0026Signature=mOtBOc9lFISYjabNxbTFmtMSgxU%3D&quot;,&quot;product_name&quot;:&quot;wps-wpp-pc&quot;,&quot;intention_code&quot;:&quot;wps_wpp_generate_doc_pay&quot;}*auto_qingqiu_ai_v2.1.5_ONLINE*d87f442ad4bb4d660fa4d442aaa7014c-slide-18"/>
</p:tagLst>
</file>

<file path=ppt/tags/tag67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7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67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306410323&quot;,&quot;product_name&quot;:&quot;wps-wpp-pc&quot;,&quot;intention_code&quot;:&quot;wps_wpp_generate_doc_pay&quot;}*auto__ai_v2.1.5_ONLINE*d87f442ad4bb4d660fa4d442aaa7014c-slide-18"/>
</p:tagLst>
</file>

<file path=ppt/tags/tag67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7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c754247c7a6efa4b"/>
</p:tagLst>
</file>

<file path=ppt/tags/tag677.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67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79.xml><?xml version="1.0" encoding="utf-8"?>
<p:tagLst xmlns:p="http://schemas.openxmlformats.org/presentationml/2006/main">
  <p:tag name="TABLE_ENDDRAG_ORIGIN_RECT" val="838*249"/>
  <p:tag name="TABLE_ENDDRAG_RECT" val="76*88*838*249"/>
</p:tagLst>
</file>

<file path=ppt/tags/tag6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68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8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5*b*1"/>
  <p:tag name="KSO_WM_TAG_VERSION" val="3.0"/>
  <p:tag name="KSO_WM_UNIT_LAYERLEVEL" val="1"/>
  <p:tag name="KSO_WM_TEMPLATE_INDEX" val="8"/>
  <p:tag name="KSO_WM_TEMPLATE_CATEGORY" val="custom"/>
  <p:tag name="KSO_WM_SLIDE_FIGMA_DIAGRAM" val="1"/>
</p:tagLst>
</file>

<file path=ppt/tags/tag682.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8_5*a*2"/>
  <p:tag name="KSO_WM_TAG_VERSION" val="3.0"/>
  <p:tag name="KSO_WM_UNIT_LAYERLEVEL" val="1"/>
  <p:tag name="KSO_WM_TEMPLATE_INDEX" val="8"/>
  <p:tag name="KSO_WM_TEMPLATE_CATEGORY" val="custom"/>
  <p:tag name="KSO_WM_SLIDE_FIGMA_DIAGRAM" val="1"/>
</p:tagLst>
</file>

<file path=ppt/tags/tag683.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5*l_h_i*1_1_1"/>
  <p:tag name="KSO_WM_TAG_VERSION" val="3.0"/>
  <p:tag name="KSO_WM_UNIT_LAYERLEVEL" val="1_1_1"/>
  <p:tag name="KSO_WM_TEMPLATE_INDEX" val="8"/>
  <p:tag name="KSO_WM_TEMPLATE_CATEGORY" val="custom"/>
  <p:tag name="KSO_WM_SLIDE_FIGMA_DIAGRAM" val="1"/>
</p:tagLst>
</file>

<file path=ppt/tags/tag684.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5*l_h_i*1_1_2"/>
  <p:tag name="KSO_WM_TAG_VERSION" val="3.0"/>
  <p:tag name="KSO_WM_UNIT_LAYERLEVEL" val="1_1_1"/>
  <p:tag name="KSO_WM_TEMPLATE_INDEX" val="8"/>
  <p:tag name="KSO_WM_TEMPLATE_CATEGORY" val="custom"/>
  <p:tag name="KSO_WM_SLIDE_FIGMA_DIAGRAM" val="1"/>
</p:tagLst>
</file>

<file path=ppt/tags/tag685.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5*l_h_a*1_1_1"/>
  <p:tag name="KSO_WM_TAG_VERSION" val="3.0"/>
  <p:tag name="KSO_WM_UNIT_LAYERLEVEL" val="1_1_1"/>
  <p:tag name="KSO_WM_TEMPLATE_INDEX" val="8"/>
  <p:tag name="KSO_WM_TEMPLATE_CATEGORY" val="custom"/>
  <p:tag name="KSO_WM_SLIDE_FIGMA_DIAGRAM" val="1"/>
</p:tagLst>
</file>

<file path=ppt/tags/tag686.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5*l_h_i*1_2_1"/>
  <p:tag name="KSO_WM_TAG_VERSION" val="3.0"/>
  <p:tag name="KSO_WM_UNIT_LAYERLEVEL" val="1_1_1"/>
  <p:tag name="KSO_WM_TEMPLATE_INDEX" val="8"/>
  <p:tag name="KSO_WM_TEMPLATE_CATEGORY" val="custom"/>
  <p:tag name="KSO_WM_SLIDE_FIGMA_DIAGRAM" val="1"/>
</p:tagLst>
</file>

<file path=ppt/tags/tag687.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5*l_h_i*1_2_2"/>
  <p:tag name="KSO_WM_TAG_VERSION" val="3.0"/>
  <p:tag name="KSO_WM_UNIT_LAYERLEVEL" val="1_1_1"/>
  <p:tag name="KSO_WM_TEMPLATE_INDEX" val="8"/>
  <p:tag name="KSO_WM_TEMPLATE_CATEGORY" val="custom"/>
  <p:tag name="KSO_WM_SLIDE_FIGMA_DIAGRAM" val="1"/>
</p:tagLst>
</file>

<file path=ppt/tags/tag688.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5*l_h_a*1_2_1"/>
  <p:tag name="KSO_WM_TAG_VERSION" val="3.0"/>
  <p:tag name="KSO_WM_UNIT_LAYERLEVEL" val="1_1_1"/>
  <p:tag name="KSO_WM_TEMPLATE_INDEX" val="8"/>
  <p:tag name="KSO_WM_TEMPLATE_CATEGORY" val="custom"/>
  <p:tag name="KSO_WM_SLIDE_FIGMA_DIAGRAM" val="1"/>
</p:tagLst>
</file>

<file path=ppt/tags/tag689.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5*l_h_i*1_3_1"/>
  <p:tag name="KSO_WM_TAG_VERSION" val="3.0"/>
  <p:tag name="KSO_WM_UNIT_LAYERLEVEL" val="1_1_1"/>
  <p:tag name="KSO_WM_TEMPLATE_INDEX" val="8"/>
  <p:tag name="KSO_WM_TEMPLATE_CATEGORY" val="custom"/>
  <p:tag name="KSO_WM_SLIDE_FIGMA_DIAGRAM" val="1"/>
</p:tagLst>
</file>

<file path=ppt/tags/tag6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6_1"/>
  <p:tag name="KSO_WM_UNIT_TYPE" val="l_h_i"/>
</p:tagLst>
</file>

<file path=ppt/tags/tag690.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5*l_h_i*1_3_2"/>
  <p:tag name="KSO_WM_TAG_VERSION" val="3.0"/>
  <p:tag name="KSO_WM_UNIT_LAYERLEVEL" val="1_1_1"/>
  <p:tag name="KSO_WM_TEMPLATE_INDEX" val="8"/>
  <p:tag name="KSO_WM_TEMPLATE_CATEGORY" val="custom"/>
  <p:tag name="KSO_WM_SLIDE_FIGMA_DIAGRAM" val="1"/>
</p:tagLst>
</file>

<file path=ppt/tags/tag691.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5*l_h_a*1_3_1"/>
  <p:tag name="KSO_WM_TAG_VERSION" val="3.0"/>
  <p:tag name="KSO_WM_UNIT_LAYERLEVEL" val="1_1_1"/>
  <p:tag name="KSO_WM_TEMPLATE_INDEX" val="8"/>
  <p:tag name="KSO_WM_TEMPLATE_CATEGORY" val="custom"/>
  <p:tag name="KSO_WM_SLIDE_FIGMA_DIAGRAM" val="1"/>
</p:tagLst>
</file>

<file path=ppt/tags/tag692.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8_5*l_h_i*1_4_1"/>
  <p:tag name="KSO_WM_TAG_VERSION" val="3.0"/>
  <p:tag name="KSO_WM_UNIT_LAYERLEVEL" val="1_1_1"/>
  <p:tag name="KSO_WM_TEMPLATE_INDEX" val="8"/>
  <p:tag name="KSO_WM_TEMPLATE_CATEGORY" val="custom"/>
  <p:tag name="KSO_WM_SLIDE_FIGMA_DIAGRAM" val="1"/>
</p:tagLst>
</file>

<file path=ppt/tags/tag69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8_5*l_h_i*1_4_2"/>
  <p:tag name="KSO_WM_TAG_VERSION" val="3.0"/>
  <p:tag name="KSO_WM_UNIT_LAYERLEVEL" val="1_1_1"/>
  <p:tag name="KSO_WM_TEMPLATE_INDEX" val="8"/>
  <p:tag name="KSO_WM_TEMPLATE_CATEGORY" val="custom"/>
  <p:tag name="KSO_WM_SLIDE_FIGMA_DIAGRAM" val="1"/>
</p:tagLst>
</file>

<file path=ppt/tags/tag694.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8_5*l_h_a*1_4_1"/>
  <p:tag name="KSO_WM_TAG_VERSION" val="3.0"/>
  <p:tag name="KSO_WM_UNIT_LAYERLEVEL" val="1_1_1"/>
  <p:tag name="KSO_WM_TEMPLATE_INDEX" val="8"/>
  <p:tag name="KSO_WM_TEMPLATE_CATEGORY" val="custom"/>
  <p:tag name="KSO_WM_SLIDE_FIGMA_DIAGRAM" val="1"/>
</p:tagLst>
</file>

<file path=ppt/tags/tag695.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8"/>
  <p:tag name="KSO_WM_SLIDE_THEME_ID" val="20238250"/>
  <p:tag name="KSO_WM_SLIDE_INDEX" val="5"/>
  <p:tag name="KSO_WM_TEMPLATE_CATEGORY" val="custom"/>
  <p:tag name="KSO_WM_TAG_VERSION" val="3.0"/>
  <p:tag name="KSO_WM_TEMPLATE_COLOR_TYPE" val="0"/>
  <p:tag name="KSO_WM_ASSEMBLE_CHIP_INDEX" val="diag"/>
  <p:tag name="KSO_WM_DIAGRAM_GROUP_CODE" val="l1-1"/>
  <p:tag name="KSO_WM_SLIDE_ID" val="custom8_5"/>
  <p:tag name="KSO_WM_SLIDE_LAYOUT" val="a_b_l"/>
  <p:tag name="KSO_WM_SLIDE_LAYOUT_CNT" val="1_1_1"/>
</p:tagLst>
</file>

<file path=ppt/tags/tag696.xml><?xml version="1.0" encoding="utf-8"?>
<p:tagLst xmlns:p="http://schemas.openxmlformats.org/presentationml/2006/main">
  <p:tag name="KSO_WM_BEAUTIFY_FLAG" val="#fgm#"/>
  <p:tag name="KSO_WM_FIGMA_FLAG" val="#fgm#"/>
  <p:tag name="KSO_WM_UNIT_INDEX" val="1"/>
  <p:tag name="KSO_WM_UNIT_TYPE" val="a"/>
  <p:tag name="KSO_WM_LAYOUT_CHECK_HASH" val="90ec122def68a3ca224e1c209a094aa70d0c75d3"/>
  <p:tag name="KSO_WM_NEWLAYOUT_GROUP_ID" val="layout_59"/>
  <p:tag name="KSO_WM_NEWLAYOUT_ID" val="slide_91769e3df24ca5fb"/>
  <p:tag name="KSO_WM_UNIT_PRESET_TEXT" val="单击此处添加标题"/>
</p:tagLst>
</file>

<file path=ppt/tags/tag69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a1dcc3b5-a48a-47ff-959e-cf6f142a8818.jpg?Expires=1787014623\u0026AWSAccessKeyId=AKLT9NSy7kh8TIS1UzNqLRY2\u0026Signature=FYdmhWd3zuojd%2Fg5rAK18VXJ3aA%3D&quot;,&quot;product_name&quot;:&quot;wps-wpp-pc&quot;,&quot;intention_code&quot;:&quot;wps_wpp_generate_doc_pay&quot;}*auto_qingqiu_ai_v2.1.5_ONLINE*d87f442ad4bb4d660fa4d442aaa7014c-slide-20"/>
</p:tagLst>
</file>

<file path=ppt/tags/tag69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9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70.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70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0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02.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91769e3df24ca5fb"/>
</p:tagLst>
</file>

<file path=ppt/tags/tag703.xml><?xml version="1.0" encoding="utf-8"?>
<p:tagLst xmlns:p="http://schemas.openxmlformats.org/presentationml/2006/main">
  <p:tag name="KSO_WM_BEAUTIFY_FLAG" val="#fgm#"/>
  <p:tag name="KSO_WM_FIGMA_FLAG" val="#fgm#"/>
  <p:tag name="KSO_WM_UNIT_INDEX" val="1"/>
  <p:tag name="KSO_WM_UNIT_TYPE" val="a"/>
  <p:tag name="KSO_WM_LAYOUT_CHECK_HASH" val="b23fba421463793010c17c131a45f96b87c55f08"/>
  <p:tag name="KSO_WM_NEWLAYOUT_GROUP_ID" val="layout_48"/>
  <p:tag name="KSO_WM_NEWLAYOUT_ID" val="slide_95724a9a8b60ac00"/>
  <p:tag name="KSO_WM_UNIT_PRESET_TEXT" val="单击此处添加标题"/>
</p:tagLst>
</file>

<file path=ppt/tags/tag70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0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350253325&quot;,&quot;product_name&quot;:&quot;wps-wpp-pc&quot;,&quot;intention_code&quot;:&quot;wps_wpp_generate_doc_pay&quot;}*auto__ai_v2.1.5_ONLINE*d87f442ad4bb4d660fa4d442aaa7014c-slide-21"/>
</p:tagLst>
</file>

<file path=ppt/tags/tag7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0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0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8/91a67e67-c9c3-47fd-b515-6bd046309b2f.jpg?Expires=1787014626\u0026AWSAccessKeyId=AKLT9NSy7kh8TIS1UzNqLRY2\u0026Signature=cBXxWa8Bg0QEKOvhA3M2MWy7M94%3D&quot;,&quot;product_name&quot;:&quot;wps-wpp-pc&quot;,&quot;intention_code&quot;:&quot;wps_wpp_generate_doc_pay&quot;}*auto_qingqiu_ai_v2.1.5_ONLINE*d87f442ad4bb4d660fa4d442aaa7014c-slide-21"/>
</p:tagLst>
</file>

<file path=ppt/tags/tag70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1.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71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1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405385403&quot;,&quot;product_name&quot;:&quot;wps-wpp-pc&quot;,&quot;intention_code&quot;:&quot;wps_wpp_generate_doc_pay&quot;}*auto__ai_v2.1.5_ONLINE*d87f442ad4bb4d660fa4d442aaa7014c-slide-21"/>
</p:tagLst>
</file>

<file path=ppt/tags/tag71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1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714.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211361114277&quot;,&quot;product_name&quot;:&quot;wps-wpp-pc&quot;,&quot;intention_code&quot;:&quot;wps_wpp_generate_doc_pay&quot;}*auto__ai_v2.1.5_ONLINE*d87f442ad4bb4d660fa4d442aaa7014c-slide-21"/>
</p:tagLst>
</file>

<file path=ppt/tags/tag71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1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5724a9a8b60ac00"/>
</p:tagLst>
</file>

<file path=ppt/tags/tag717.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71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19.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2.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720.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721.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722.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23.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724.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72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726.xml><?xml version="1.0" encoding="utf-8"?>
<p:tagLst xmlns:p="http://schemas.openxmlformats.org/presentationml/2006/main">
  <p:tag name="KSO_WM_BEAUTIFY_FLAG" val="#fgm#"/>
  <p:tag name="KSO_WM_FIGMA_FLAG" val="#fgm#"/>
  <p:tag name="KSO_WM_UNIT_INDEX" val="1"/>
  <p:tag name="KSO_WM_UNIT_TYPE" val="a"/>
  <p:tag name="KSO_WM_LAYOUT_CHECK_HASH" val="3df6a1944c2588b8755d812275508922f4f0e067"/>
  <p:tag name="KSO_WM_NEWLAYOUT_GROUP_ID" val="layout_42"/>
  <p:tag name="KSO_WM_NEWLAYOUT_ID" val="slide_6a41438632bcf8e1"/>
  <p:tag name="KSO_WM_UNIT_PRESET_TEXT" val="单击此处添加标题"/>
</p:tagLst>
</file>

<file path=ppt/tags/tag72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0e67f0ea-fa6f-4913-8eaa-b035944baf4c.jpg?Expires=1787014623\u0026AWSAccessKeyId=AKLT9NSy7kh8TIS1UzNqLRY2\u0026Signature=0%2B%2BoNAI6fsldxax%2BmKeofVfSMiY%3D&quot;,&quot;product_name&quot;:&quot;wps-wpp-pc&quot;,&quot;intention_code&quot;:&quot;wps_wpp_generate_doc_pay&quot;}*auto_qingqiu_ai_v2.1.5_ONLINE*d87f442ad4bb4d660fa4d442aaa7014c-slide-22"/>
</p:tagLst>
</file>

<file path=ppt/tags/tag72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3.xml><?xml version="1.0" encoding="utf-8"?>
<p:tagLst xmlns:p="http://schemas.openxmlformats.org/presentationml/2006/main">
  <p:tag name="KSO_WM_BEAUTIFY_FLAG" val="#fgm#"/>
  <p:tag name="KSO_WM_FIGMA_FLAG" val="#fgm#"/>
  <p:tag name="KSO_WM_UNIT_INDEX" val="1"/>
  <p:tag name="KSO_WM_UNIT_TYPE" val="a"/>
  <p:tag name="KSO_WM_LAYOUT_CHECK_HASH" val="419a038b58713082d0410d193af92448865a0c25"/>
  <p:tag name="KSO_WM_NEWLAYOUT_GROUP_ID" val="layout_10018"/>
  <p:tag name="KSO_WM_NEWLAYOUT_ID" val="slide_619a1e75765c45b7"/>
</p:tagLst>
</file>

<file path=ppt/tags/tag73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3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3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73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34.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6a41438632bcf8e1"/>
</p:tagLst>
</file>

<file path=ppt/tags/tag735.xml><?xml version="1.0" encoding="utf-8"?>
<p:tagLst xmlns:p="http://schemas.openxmlformats.org/presentationml/2006/main">
  <p:tag name="KSO_WM_BEAUTIFY_FLAG" val="#fgm#"/>
  <p:tag name="KSO_WM_FIGMA_FLAG" val="#fgm#"/>
  <p:tag name="KSO_WM_UNIT_INDEX" val="1"/>
  <p:tag name="KSO_WM_UNIT_TYPE" val="a"/>
  <p:tag name="KSO_WM_LAYOUT_CHECK_HASH" val="103dc8614e8ab6100becfd464d72f5679dd230a8"/>
  <p:tag name="KSO_WM_NEWLAYOUT_GROUP_ID" val="layout_3"/>
  <p:tag name="KSO_WM_NEWLAYOUT_ID" val="slide_4c738f54614abf31"/>
  <p:tag name="KSO_WM_UNIT_PRESET_TEXT" val="单击此处添加标题"/>
</p:tagLst>
</file>

<file path=ppt/tags/tag736.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737.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738.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7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4.xml><?xml version="1.0" encoding="utf-8"?>
<p:tagLst xmlns:p="http://schemas.openxmlformats.org/presentationml/2006/main">
  <p:tag name="KSO_WM_BEAUTIFY_FLAG" val="#fgm#"/>
  <p:tag name="KSO_WM_FIGMA_FLAG" val="#fgm#"/>
  <p:tag name="KSO_WM_UNIT_INDEX" val="1"/>
  <p:tag name="KSO_WM_UNIT_TYPE" val="d"/>
</p:tagLst>
</file>

<file path=ppt/tags/tag740.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741.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742.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743.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4c738f54614abf31"/>
</p:tagLst>
</file>

<file path=ppt/tags/tag74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4*b*1"/>
  <p:tag name="KSO_WM_TAG_VERSION" val="3.0"/>
  <p:tag name="KSO_WM_UNIT_LAYERLEVEL" val="1"/>
  <p:tag name="KSO_WM_TEMPLATE_INDEX" val="8"/>
  <p:tag name="KSO_WM_TEMPLATE_CATEGORY" val="custom"/>
  <p:tag name="KSO_WM_SLIDE_FIGMA_DIAGRAM" val="1"/>
</p:tagLst>
</file>

<file path=ppt/tags/tag745.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DIAGRAM_GROUP_CODE" val="l1-1"/>
  <p:tag name="KSO_WM_DIAGRAM_COLOR_TRICK" val="1"/>
  <p:tag name="KSO_WM_DIAGRAM_COLOR_TEXT_CAN_REMOVE" val="n"/>
  <p:tag name="KSO_WM_UNIT_ISCONTENTSTITLE" val="1"/>
  <p:tag name="KSO_WM_UNIT_ID" val="custom8_4*a*2"/>
  <p:tag name="KSO_WM_TAG_VERSION" val="3.0"/>
  <p:tag name="KSO_WM_UNIT_LAYERLEVEL" val="1"/>
  <p:tag name="KSO_WM_TEMPLATE_INDEX" val="8"/>
  <p:tag name="KSO_WM_TEMPLATE_CATEGORY" val="custom"/>
  <p:tag name="KSO_WM_SLIDE_FIGMA_DIAGRAM" val="1"/>
</p:tagLst>
</file>

<file path=ppt/tags/tag746.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4*l_h_i*1_1_1"/>
  <p:tag name="KSO_WM_TAG_VERSION" val="3.0"/>
  <p:tag name="KSO_WM_UNIT_LAYERLEVEL" val="1_1_1"/>
  <p:tag name="KSO_WM_TEMPLATE_INDEX" val="8"/>
  <p:tag name="KSO_WM_TEMPLATE_CATEGORY" val="custom"/>
  <p:tag name="KSO_WM_SLIDE_FIGMA_DIAGRAM" val="1"/>
</p:tagLst>
</file>

<file path=ppt/tags/tag747.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4*l_h_i*1_1_2"/>
  <p:tag name="KSO_WM_TAG_VERSION" val="3.0"/>
  <p:tag name="KSO_WM_UNIT_LAYERLEVEL" val="1_1_1"/>
  <p:tag name="KSO_WM_TEMPLATE_INDEX" val="8"/>
  <p:tag name="KSO_WM_TEMPLATE_CATEGORY" val="custom"/>
  <p:tag name="KSO_WM_SLIDE_FIGMA_DIAGRAM" val="1"/>
</p:tagLst>
</file>

<file path=ppt/tags/tag748.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4*l_h_a*1_1_1"/>
  <p:tag name="KSO_WM_TAG_VERSION" val="3.0"/>
  <p:tag name="KSO_WM_UNIT_LAYERLEVEL" val="1_1_1"/>
  <p:tag name="KSO_WM_TEMPLATE_INDEX" val="8"/>
  <p:tag name="KSO_WM_TEMPLATE_CATEGORY" val="custom"/>
  <p:tag name="KSO_WM_SLIDE_FIGMA_DIAGRAM" val="1"/>
</p:tagLst>
</file>

<file path=ppt/tags/tag749.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4*l_h_i*1_2_1"/>
  <p:tag name="KSO_WM_TAG_VERSION" val="3.0"/>
  <p:tag name="KSO_WM_UNIT_LAYERLEVEL" val="1_1_1"/>
  <p:tag name="KSO_WM_TEMPLATE_INDEX" val="8"/>
  <p:tag name="KSO_WM_TEMPLATE_CATEGORY" val="custom"/>
  <p:tag name="KSO_WM_SLIDE_FIGMA_DIAGRAM" val="1"/>
</p:tagLst>
</file>

<file path=ppt/tags/tag75.xml><?xml version="1.0" encoding="utf-8"?>
<p:tagLst xmlns:p="http://schemas.openxmlformats.org/presentationml/2006/main">
  <p:tag name="KSO_WM_BEAUTIFY_FLAG" val="#fgm#"/>
  <p:tag name="KSO_WM_FIGMA_FLAG" val="#fgm#"/>
  <p:tag name="KSO_WM_UNIT_INDEX" val="1"/>
  <p:tag name="KSO_WM_UNIT_TYPE" val="f"/>
</p:tagLst>
</file>

<file path=ppt/tags/tag750.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4*l_h_i*1_2_2"/>
  <p:tag name="KSO_WM_TAG_VERSION" val="3.0"/>
  <p:tag name="KSO_WM_UNIT_LAYERLEVEL" val="1_1_1"/>
  <p:tag name="KSO_WM_TEMPLATE_INDEX" val="8"/>
  <p:tag name="KSO_WM_TEMPLATE_CATEGORY" val="custom"/>
  <p:tag name="KSO_WM_SLIDE_FIGMA_DIAGRAM" val="1"/>
</p:tagLst>
</file>

<file path=ppt/tags/tag751.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4*l_h_a*1_2_1"/>
  <p:tag name="KSO_WM_TAG_VERSION" val="3.0"/>
  <p:tag name="KSO_WM_UNIT_LAYERLEVEL" val="1_1_1"/>
  <p:tag name="KSO_WM_TEMPLATE_INDEX" val="8"/>
  <p:tag name="KSO_WM_TEMPLATE_CATEGORY" val="custom"/>
  <p:tag name="KSO_WM_SLIDE_FIGMA_DIAGRAM" val="1"/>
</p:tagLst>
</file>

<file path=ppt/tags/tag752.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4*l_h_i*1_3_1"/>
  <p:tag name="KSO_WM_TAG_VERSION" val="3.0"/>
  <p:tag name="KSO_WM_UNIT_LAYERLEVEL" val="1_1_1"/>
  <p:tag name="KSO_WM_TEMPLATE_INDEX" val="8"/>
  <p:tag name="KSO_WM_TEMPLATE_CATEGORY" val="custom"/>
  <p:tag name="KSO_WM_SLIDE_FIGMA_DIAGRAM" val="1"/>
</p:tagLst>
</file>

<file path=ppt/tags/tag75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4*l_h_i*1_3_2"/>
  <p:tag name="KSO_WM_TAG_VERSION" val="3.0"/>
  <p:tag name="KSO_WM_UNIT_LAYERLEVEL" val="1_1_1"/>
  <p:tag name="KSO_WM_TEMPLATE_INDEX" val="8"/>
  <p:tag name="KSO_WM_TEMPLATE_CATEGORY" val="custom"/>
  <p:tag name="KSO_WM_SLIDE_FIGMA_DIAGRAM" val="1"/>
</p:tagLst>
</file>

<file path=ppt/tags/tag754.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4*l_h_a*1_3_1"/>
  <p:tag name="KSO_WM_TAG_VERSION" val="3.0"/>
  <p:tag name="KSO_WM_UNIT_LAYERLEVEL" val="1_1_1"/>
  <p:tag name="KSO_WM_TEMPLATE_INDEX" val="8"/>
  <p:tag name="KSO_WM_TEMPLATE_CATEGORY" val="custom"/>
  <p:tag name="KSO_WM_SLIDE_FIGMA_DIAGRAM" val="1"/>
</p:tagLst>
</file>

<file path=ppt/tags/tag755.xml><?xml version="1.0" encoding="utf-8"?>
<p:tagLst xmlns:p="http://schemas.openxmlformats.org/presentationml/2006/main">
  <p:tag name="KSO_WM_SLIDE_CONTENT_ORIENTATION" val="horizontal"/>
  <p:tag name="KSO_WM_SLIDE_HAS_MASK" val="0"/>
  <p:tag name="KSO_WM_SLIDE_ITEM_CNT" val="3"/>
  <p:tag name="KSO_WM_SLIDE_TYPE" val="contents"/>
  <p:tag name="KSO_WM_TEMPLATE_SUBCATEGORY" val="29"/>
  <p:tag name="KSO_WM_BEAUTIFY_FLAG" val="#wm#"/>
  <p:tag name="KSO_WM_TEMPLATE_SLIDE_ID" val="slide_e1ac597c3f8feea9"/>
  <p:tag name="KSO_WM_TEMPLATE_INDEX" val="8"/>
  <p:tag name="KSO_WM_SLIDE_THEME_ID" val="20237119"/>
  <p:tag name="KSO_WM_SLIDE_INDEX" val="4"/>
  <p:tag name="KSO_WM_TEMPLATE_CATEGORY" val="custom"/>
  <p:tag name="KSO_WM_TAG_VERSION" val="3.0"/>
  <p:tag name="KSO_WM_TEMPLATE_COLOR_TYPE" val="0"/>
  <p:tag name="KSO_WM_ASSEMBLE_CHIP_INDEX" val="diag"/>
  <p:tag name="KSO_WM_DIAGRAM_GROUP_CODE" val="l1-1"/>
  <p:tag name="KSO_WM_SLIDE_ID" val="custom8_4"/>
  <p:tag name="KSO_WM_SLIDE_LAYOUT" val="a_b_l"/>
  <p:tag name="KSO_WM_SLIDE_LAYOUT_CNT" val="1_1_1"/>
</p:tagLst>
</file>

<file path=ppt/tags/tag756.xml><?xml version="1.0" encoding="utf-8"?>
<p:tagLst xmlns:p="http://schemas.openxmlformats.org/presentationml/2006/main">
  <p:tag name="KSO_WM_BEAUTIFY_FLAG" val="#fgm#"/>
  <p:tag name="KSO_WM_FIGMA_FLAG" val="#fgm#"/>
  <p:tag name="KSO_WM_UNIT_INDEX" val="1"/>
  <p:tag name="KSO_WM_UNIT_TYPE" val="a"/>
  <p:tag name="KSO_WM_LAYOUT_CHECK_HASH" val="419a038b58713082d0410d193af92448865a0c25"/>
  <p:tag name="KSO_WM_NEWLAYOUT_GROUP_ID" val="layout_10018"/>
  <p:tag name="KSO_WM_NEWLAYOUT_ID" val="slide_619a1e75765c45b7"/>
  <p:tag name="KSO_WM_UNIT_PRESET_TEXT" val="单击此处添加标题"/>
</p:tagLst>
</file>

<file path=ppt/tags/tag75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8043ded0-4299-4b2a-9ece-530aad58e94b.jpg?Expires=1787014622\u0026AWSAccessKeyId=AKLT9NSy7kh8TIS1UzNqLRY2\u0026Signature=%2FZnE5SbUst1CuzGJHPy7bggtIQ4%3D&quot;,&quot;product_name&quot;:&quot;wps-wpp-pc&quot;,&quot;intention_code&quot;:&quot;wps_wpp_generate_doc_pay&quot;}*auto_qingqiu_ai_v2.1.5_ONLINE*d87f442ad4bb4d660fa4d442aaa7014c-slide-25"/>
</p:tagLst>
</file>

<file path=ppt/tags/tag758.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59.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619a1e75765c45b7"/>
</p:tagLst>
</file>

<file path=ppt/tags/tag76.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760.xml><?xml version="1.0" encoding="utf-8"?>
<p:tagLst xmlns:p="http://schemas.openxmlformats.org/presentationml/2006/main">
  <p:tag name="KSO_WM_BEAUTIFY_FLAG" val="#fgm#"/>
  <p:tag name="KSO_WM_FIGMA_FLAG" val="#fgm#"/>
  <p:tag name="KSO_WM_UNIT_INDEX" val="1"/>
  <p:tag name="KSO_WM_UNIT_TYPE" val="a"/>
  <p:tag name="KSO_WM_LAYOUT_CHECK_HASH" val="d71a6ec9ce56804674060989e6c16bf0509fbfb5"/>
  <p:tag name="KSO_WM_NEWLAYOUT_GROUP_ID" val="layout_10004"/>
  <p:tag name="KSO_WM_NEWLAYOUT_ID" val="slide_aa6d95863dbb5bec"/>
  <p:tag name="KSO_WM_UNIT_PRESET_TEXT" val="单击此处添加标题"/>
</p:tagLst>
</file>

<file path=ppt/tags/tag7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6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6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6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 name="KSO_WM_UNIT_PRESET_TEXT" val=" "/>
</p:tagLst>
</file>

<file path=ppt/tags/tag76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6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769.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aa6d95863dbb5bec"/>
</p:tagLst>
</file>

<file path=ppt/tags/tag77.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770.xml><?xml version="1.0" encoding="utf-8"?>
<p:tagLst xmlns:p="http://schemas.openxmlformats.org/presentationml/2006/main">
  <p:tag name="KSO_WM_BEAUTIFY_FLAG" val="#fgm#"/>
  <p:tag name="KSO_WM_FIGMA_FLAG" val="#fgm#"/>
  <p:tag name="KSO_WM_UNIT_INDEX" val="1"/>
  <p:tag name="KSO_WM_UNIT_TYPE" val="a"/>
  <p:tag name="KSO_WM_LAYOUT_CHECK_HASH" val="d71a6ec9ce56804674060989e6c16bf0509fbfb5"/>
  <p:tag name="KSO_WM_NEWLAYOUT_GROUP_ID" val="layout_10004"/>
  <p:tag name="KSO_WM_NEWLAYOUT_ID" val="slide_aa6d95863dbb5bec"/>
  <p:tag name="KSO_WM_UNIT_PRESET_TEXT" val="单击此处添加标题"/>
</p:tagLst>
</file>

<file path=ppt/tags/tag7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7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74.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aa6d95863dbb5bec"/>
</p:tagLst>
</file>

<file path=ppt/tags/tag775.xml><?xml version="1.0" encoding="utf-8"?>
<p:tagLst xmlns:p="http://schemas.openxmlformats.org/presentationml/2006/main">
  <p:tag name="KSO_WM_BEAUTIFY_FLAG" val="#fgm#"/>
  <p:tag name="KSO_WM_FIGMA_FLAG" val="#fgm#"/>
  <p:tag name="KSO_WM_UNIT_INDEX" val="1"/>
  <p:tag name="KSO_WM_UNIT_TYPE" val="a"/>
  <p:tag name="KSO_WM_LAYOUT_CHECK_HASH" val="1d42b53040698c957fd97b7cc5a17f8d3820d524"/>
  <p:tag name="KSO_WM_NEWLAYOUT_GROUP_ID" val="layout_10013"/>
  <p:tag name="KSO_WM_NEWLAYOUT_ID" val="slide_f3e90e3e187a1785"/>
  <p:tag name="KSO_WM_UNIT_PRESET_TEXT" val="单击此处添加标题"/>
</p:tagLst>
</file>

<file path=ppt/tags/tag77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d5054ddd-fa8f-4618-b6c5-63fa27233189.jpg?Expires=1787014625\u0026AWSAccessKeyId=AKLT9NSy7kh8TIS1UzNqLRY2\u0026Signature=U%2Fr5cXXJLfM3O5cGrC4Nw1PoZBc%3D&quot;,&quot;product_name&quot;:&quot;wps-wpp-pc&quot;,&quot;intention_code&quot;:&quot;wps_wpp_generate_doc_pay&quot;}*auto_qingqiu_ai_v2.1.5_ONLINE*d87f442ad4bb4d660fa4d442aaa7014c-slide-27"/>
</p:tagLst>
</file>

<file path=ppt/tags/tag77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7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79.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78.xml><?xml version="1.0" encoding="utf-8"?>
<p:tagLst xmlns:p="http://schemas.openxmlformats.org/presentationml/2006/main">
  <p:tag name="KSO_WM_BEAUTIFY_FLAG" val="#fgm#"/>
  <p:tag name="KSO_WM_FIGMA_FLAG" val="#fgm#"/>
  <p:tag name="KSO_WM_UNIT_INDEX" val="1"/>
  <p:tag name="KSO_WM_UNIT_TYPE" val="a"/>
  <p:tag name="KSO_WM_LAYOUT_CHECK_HASH" val="103dc8614e8ab6100becfd464d72f5679dd230a8"/>
  <p:tag name="KSO_WM_NEWLAYOUT_GROUP_ID" val="layout_3"/>
  <p:tag name="KSO_WM_NEWLAYOUT_ID" val="slide_4c738f54614abf31"/>
</p:tagLst>
</file>

<file path=ppt/tags/tag78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781.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782.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f3e90e3e187a1785"/>
</p:tagLst>
</file>

<file path=ppt/tags/tag783.xml><?xml version="1.0" encoding="utf-8"?>
<p:tagLst xmlns:p="http://schemas.openxmlformats.org/presentationml/2006/main">
  <p:tag name="KSO_WM_BEAUTIFY_FLAG" val="#fgm#"/>
  <p:tag name="KSO_WM_FIGMA_FLAG" val="#fgm#"/>
  <p:tag name="KSO_WM_UNIT_INDEX" val="1"/>
  <p:tag name="KSO_WM_UNIT_TYPE" val="a"/>
  <p:tag name="KSO_WM_LAYOUT_CHECK_HASH" val="4a5ec6f11d88982d2428ed76f1c40fb81d7846dc"/>
  <p:tag name="KSO_WM_NEWLAYOUT_GROUP_ID" val="layout_10005"/>
  <p:tag name="KSO_WM_NEWLAYOUT_ID" val="slide_573859d49fa55bf5"/>
  <p:tag name="KSO_WM_UNIT_PRESET_TEXT" val="单击此处添加标题"/>
</p:tagLst>
</file>

<file path=ppt/tags/tag78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8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78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78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573859d49fa55bf5"/>
</p:tagLst>
</file>

<file path=ppt/tags/tag788.xml><?xml version="1.0" encoding="utf-8"?>
<p:tagLst xmlns:p="http://schemas.openxmlformats.org/presentationml/2006/main">
  <p:tag name="KSO_WM_BEAUTIFY_FLAG" val="#fgm#"/>
  <p:tag name="KSO_WM_FIGMA_FLAG" val="#fgm#"/>
  <p:tag name="KSO_WM_UNIT_INDEX" val="1"/>
  <p:tag name="KSO_WM_UNIT_TYPE" val="a"/>
  <p:tag name="KSO_WM_LAYOUT_CHECK_HASH" val="4a5ec6f11d88982d2428ed76f1c40fb81d7846dc"/>
  <p:tag name="KSO_WM_NEWLAYOUT_GROUP_ID" val="layout_10005"/>
  <p:tag name="KSO_WM_NEWLAYOUT_ID" val="slide_573859d49fa55bf5"/>
</p:tagLst>
</file>

<file path=ppt/tags/tag789.xml><?xml version="1.0" encoding="utf-8"?>
<p:tagLst xmlns:p="http://schemas.openxmlformats.org/presentationml/2006/main">
  <p:tag name="KSO_WM_BEAUTIFY_FLAG" val="#fgm#"/>
  <p:tag name="KSO_WM_FIGMA_FLAG" val="#fgm#"/>
  <p:tag name="KSO_WM_UNIT_INDEX" val="1"/>
  <p:tag name="KSO_WM_UNIT_TYPE" val="a"/>
  <p:tag name="KSO_WM_LAYOUT_CHECK_HASH" val="54b32c5207c7f3ee10a55a6e177c7844125821d4"/>
  <p:tag name="KSO_WM_NEWLAYOUT_GROUP_ID" val="layout_14"/>
  <p:tag name="KSO_WM_NEWLAYOUT_ID" val="slide_fbd1737be693ef9a"/>
  <p:tag name="KSO_WM_UNIT_PRESET_TEXT" val="单击此处添加标题"/>
</p:tagLst>
</file>

<file path=ppt/tags/tag79.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790.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91.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792.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793.xml><?xml version="1.0" encoding="utf-8"?>
<p:tagLst xmlns:p="http://schemas.openxmlformats.org/presentationml/2006/main">
  <p:tag name="KSO_WM_BEAUTIFY_FLAG" val="#fgm#"/>
  <p:tag name="KSO_WM_FIGMA_FLAG" val="#fgm#"/>
  <p:tag name="KSO_WM_UNIT_INDEX" val="1"/>
  <p:tag name="KSO_WM_UNIT_TYPE" val="a"/>
  <p:tag name="KSO_WM_LAYOUT_CHECK_HASH" val="a03bb0b9b726931460bbe85c374a5e8c1b71bef6"/>
  <p:tag name="KSO_WM_NEWLAYOUT_GROUP_ID" val="layout_10009"/>
  <p:tag name="KSO_WM_NEWLAYOUT_ID" val="slide_54f93ffb932405ee"/>
  <p:tag name="KSO_WM_UNIT_PRESET_TEXT" val="单击此处添加标题"/>
</p:tagLst>
</file>

<file path=ppt/tags/tag79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605152723&quot;,&quot;product_name&quot;:&quot;wps-wpp-pc&quot;,&quot;intention_code&quot;:&quot;wps_wpp_generate_doc_pay&quot;}*auto__ai_v2.1.5_ONLINE*d87f442ad4bb4d660fa4d442aaa7014c-slide-29"/>
</p:tagLst>
</file>

<file path=ppt/tags/tag79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9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642166836&quot;,&quot;product_name&quot;:&quot;wps-wpp-pc&quot;,&quot;intention_code&quot;:&quot;wps_wpp_generate_doc_pay&quot;}*auto__ai_v2.1.5_ONLINE*d87f442ad4bb4d660fa4d442aaa7014c-slide-29"/>
</p:tagLst>
</file>

<file path=ppt/tags/tag79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9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877714358&quot;,&quot;product_name&quot;:&quot;wps-wpp-pc&quot;,&quot;intention_code&quot;:&quot;wps_wpp_generate_doc_pay&quot;}*auto__ai_v2.1.5_ONLINE*d87f442ad4bb4d660fa4d442aaa7014c-slide-29"/>
</p:tagLst>
</file>

<file path=ppt/tags/tag79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0.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800.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80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54f93ffb932405ee"/>
</p:tagLst>
</file>

<file path=ppt/tags/tag802.xml><?xml version="1.0" encoding="utf-8"?>
<p:tagLst xmlns:p="http://schemas.openxmlformats.org/presentationml/2006/main">
  <p:tag name="KSO_WM_BEAUTIFY_FLAG" val="#fgm#"/>
  <p:tag name="KSO_WM_FIGMA_FLAG" val="#fgm#"/>
  <p:tag name="KSO_WM_UNIT_INDEX" val="1"/>
  <p:tag name="KSO_WM_UNIT_TYPE" val="a"/>
  <p:tag name="KSO_WM_LAYOUT_CHECK_HASH" val="4a5ec6f11d88982d2428ed76f1c40fb81d7846dc"/>
  <p:tag name="KSO_WM_NEWLAYOUT_GROUP_ID" val="layout_10005"/>
  <p:tag name="KSO_WM_NEWLAYOUT_ID" val="slide_573859d49fa55bf5"/>
  <p:tag name="KSO_WM_UNIT_PRESET_TEXT" val="单击此处添加标题"/>
</p:tagLst>
</file>

<file path=ppt/tags/tag80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8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0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573859d49fa55bf5"/>
</p:tagLst>
</file>

<file path=ppt/tags/tag80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4*b*1"/>
  <p:tag name="KSO_WM_TAG_VERSION" val="3.0"/>
  <p:tag name="KSO_WM_UNIT_LAYERLEVEL" val="1"/>
  <p:tag name="KSO_WM_TEMPLATE_INDEX" val="8"/>
  <p:tag name="KSO_WM_TEMPLATE_CATEGORY" val="custom"/>
  <p:tag name="KSO_WM_SLIDE_FIGMA_DIAGRAM" val="1"/>
</p:tagLst>
</file>

<file path=ppt/tags/tag807.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DIAGRAM_GROUP_CODE" val="l1-1"/>
  <p:tag name="KSO_WM_DIAGRAM_COLOR_TRICK" val="1"/>
  <p:tag name="KSO_WM_DIAGRAM_COLOR_TEXT_CAN_REMOVE" val="n"/>
  <p:tag name="KSO_WM_UNIT_ISCONTENTSTITLE" val="1"/>
  <p:tag name="KSO_WM_UNIT_ID" val="custom8_4*a*2"/>
  <p:tag name="KSO_WM_TAG_VERSION" val="3.0"/>
  <p:tag name="KSO_WM_UNIT_LAYERLEVEL" val="1"/>
  <p:tag name="KSO_WM_TEMPLATE_INDEX" val="8"/>
  <p:tag name="KSO_WM_TEMPLATE_CATEGORY" val="custom"/>
  <p:tag name="KSO_WM_SLIDE_FIGMA_DIAGRAM" val="1"/>
</p:tagLst>
</file>

<file path=ppt/tags/tag808.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4*l_h_i*1_1_1"/>
  <p:tag name="KSO_WM_TAG_VERSION" val="3.0"/>
  <p:tag name="KSO_WM_UNIT_LAYERLEVEL" val="1_1_1"/>
  <p:tag name="KSO_WM_TEMPLATE_INDEX" val="8"/>
  <p:tag name="KSO_WM_TEMPLATE_CATEGORY" val="custom"/>
  <p:tag name="KSO_WM_SLIDE_FIGMA_DIAGRAM" val="1"/>
</p:tagLst>
</file>

<file path=ppt/tags/tag809.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4*l_h_i*1_1_2"/>
  <p:tag name="KSO_WM_TAG_VERSION" val="3.0"/>
  <p:tag name="KSO_WM_UNIT_LAYERLEVEL" val="1_1_1"/>
  <p:tag name="KSO_WM_TEMPLATE_INDEX" val="8"/>
  <p:tag name="KSO_WM_TEMPLATE_CATEGORY" val="custom"/>
  <p:tag name="KSO_WM_SLIDE_FIGMA_DIAGRAM" val="1"/>
</p:tagLst>
</file>

<file path=ppt/tags/tag8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810.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4*l_h_a*1_1_1"/>
  <p:tag name="KSO_WM_TAG_VERSION" val="3.0"/>
  <p:tag name="KSO_WM_UNIT_LAYERLEVEL" val="1_1_1"/>
  <p:tag name="KSO_WM_TEMPLATE_INDEX" val="8"/>
  <p:tag name="KSO_WM_TEMPLATE_CATEGORY" val="custom"/>
  <p:tag name="KSO_WM_SLIDE_FIGMA_DIAGRAM" val="1"/>
</p:tagLst>
</file>

<file path=ppt/tags/tag811.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4*l_h_i*1_2_1"/>
  <p:tag name="KSO_WM_TAG_VERSION" val="3.0"/>
  <p:tag name="KSO_WM_UNIT_LAYERLEVEL" val="1_1_1"/>
  <p:tag name="KSO_WM_TEMPLATE_INDEX" val="8"/>
  <p:tag name="KSO_WM_TEMPLATE_CATEGORY" val="custom"/>
  <p:tag name="KSO_WM_SLIDE_FIGMA_DIAGRAM" val="1"/>
</p:tagLst>
</file>

<file path=ppt/tags/tag812.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4*l_h_i*1_2_2"/>
  <p:tag name="KSO_WM_TAG_VERSION" val="3.0"/>
  <p:tag name="KSO_WM_UNIT_LAYERLEVEL" val="1_1_1"/>
  <p:tag name="KSO_WM_TEMPLATE_INDEX" val="8"/>
  <p:tag name="KSO_WM_TEMPLATE_CATEGORY" val="custom"/>
  <p:tag name="KSO_WM_SLIDE_FIGMA_DIAGRAM" val="1"/>
</p:tagLst>
</file>

<file path=ppt/tags/tag813.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4*l_h_a*1_2_1"/>
  <p:tag name="KSO_WM_TAG_VERSION" val="3.0"/>
  <p:tag name="KSO_WM_UNIT_LAYERLEVEL" val="1_1_1"/>
  <p:tag name="KSO_WM_TEMPLATE_INDEX" val="8"/>
  <p:tag name="KSO_WM_TEMPLATE_CATEGORY" val="custom"/>
  <p:tag name="KSO_WM_SLIDE_FIGMA_DIAGRAM" val="1"/>
</p:tagLst>
</file>

<file path=ppt/tags/tag814.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4*l_h_i*1_3_1"/>
  <p:tag name="KSO_WM_TAG_VERSION" val="3.0"/>
  <p:tag name="KSO_WM_UNIT_LAYERLEVEL" val="1_1_1"/>
  <p:tag name="KSO_WM_TEMPLATE_INDEX" val="8"/>
  <p:tag name="KSO_WM_TEMPLATE_CATEGORY" val="custom"/>
  <p:tag name="KSO_WM_SLIDE_FIGMA_DIAGRAM" val="1"/>
</p:tagLst>
</file>

<file path=ppt/tags/tag815.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4*l_h_i*1_3_2"/>
  <p:tag name="KSO_WM_TAG_VERSION" val="3.0"/>
  <p:tag name="KSO_WM_UNIT_LAYERLEVEL" val="1_1_1"/>
  <p:tag name="KSO_WM_TEMPLATE_INDEX" val="8"/>
  <p:tag name="KSO_WM_TEMPLATE_CATEGORY" val="custom"/>
  <p:tag name="KSO_WM_SLIDE_FIGMA_DIAGRAM" val="1"/>
</p:tagLst>
</file>

<file path=ppt/tags/tag816.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4*l_h_a*1_3_1"/>
  <p:tag name="KSO_WM_TAG_VERSION" val="3.0"/>
  <p:tag name="KSO_WM_UNIT_LAYERLEVEL" val="1_1_1"/>
  <p:tag name="KSO_WM_TEMPLATE_INDEX" val="8"/>
  <p:tag name="KSO_WM_TEMPLATE_CATEGORY" val="custom"/>
  <p:tag name="KSO_WM_SLIDE_FIGMA_DIAGRAM" val="1"/>
</p:tagLst>
</file>

<file path=ppt/tags/tag817.xml><?xml version="1.0" encoding="utf-8"?>
<p:tagLst xmlns:p="http://schemas.openxmlformats.org/presentationml/2006/main">
  <p:tag name="KSO_WM_SLIDE_CONTENT_ORIENTATION" val="horizontal"/>
  <p:tag name="KSO_WM_SLIDE_HAS_MASK" val="0"/>
  <p:tag name="KSO_WM_SLIDE_ITEM_CNT" val="3"/>
  <p:tag name="KSO_WM_SLIDE_TYPE" val="contents"/>
  <p:tag name="KSO_WM_TEMPLATE_SUBCATEGORY" val="29"/>
  <p:tag name="KSO_WM_BEAUTIFY_FLAG" val="#wm#"/>
  <p:tag name="KSO_WM_TEMPLATE_SLIDE_ID" val="slide_e1ac597c3f8feea9"/>
  <p:tag name="KSO_WM_TEMPLATE_INDEX" val="8"/>
  <p:tag name="KSO_WM_SLIDE_THEME_ID" val="20237119"/>
  <p:tag name="KSO_WM_SLIDE_INDEX" val="4"/>
  <p:tag name="KSO_WM_TEMPLATE_CATEGORY" val="custom"/>
  <p:tag name="KSO_WM_TAG_VERSION" val="3.0"/>
  <p:tag name="KSO_WM_TEMPLATE_COLOR_TYPE" val="0"/>
  <p:tag name="KSO_WM_ASSEMBLE_CHIP_INDEX" val="diag"/>
  <p:tag name="KSO_WM_DIAGRAM_GROUP_CODE" val="l1-1"/>
  <p:tag name="KSO_WM_SLIDE_ID" val="custom8_4"/>
  <p:tag name="KSO_WM_SLIDE_LAYOUT" val="a_b_l"/>
  <p:tag name="KSO_WM_SLIDE_LAYOUT_CNT" val="1_1_1"/>
</p:tagLst>
</file>

<file path=ppt/tags/tag818.xml><?xml version="1.0" encoding="utf-8"?>
<p:tagLst xmlns:p="http://schemas.openxmlformats.org/presentationml/2006/main">
  <p:tag name="KSO_WM_BEAUTIFY_FLAG" val="#fgm#"/>
  <p:tag name="KSO_WM_FIGMA_FLAG" val="#fgm#"/>
  <p:tag name="KSO_WM_UNIT_INDEX" val="1"/>
  <p:tag name="KSO_WM_UNIT_TYPE" val="a"/>
  <p:tag name="KSO_WM_LAYOUT_CHECK_HASH" val="901a3de48bb1f11e1db645207925613ddf49d837"/>
  <p:tag name="KSO_WM_NEWLAYOUT_GROUP_ID" val="layout_51"/>
  <p:tag name="KSO_WM_NEWLAYOUT_ID" val="slide_9b66670c4ea26a11"/>
  <p:tag name="KSO_WM_UNIT_PRESET_TEXT" val="单击此处添加标题"/>
</p:tagLst>
</file>

<file path=ppt/tags/tag81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b1ffbd6a-9465-44f8-9bcb-7a3c012472bc.jpg?Expires=1787014624\u0026AWSAccessKeyId=AKLT9NSy7kh8TIS1UzNqLRY2\u0026Signature=bHONZL83Tn7aWotnjSywVfK8s10%3D&quot;,&quot;product_name&quot;:&quot;wps-wpp-pc&quot;,&quot;intention_code&quot;:&quot;wps_wpp_generate_doc_pay&quot;}*auto_qingqiu_ai_v2.1.5_ONLINE*d87f442ad4bb4d660fa4d442aaa7014c-slide-31"/>
</p:tagLst>
</file>

<file path=ppt/tags/tag8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2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82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82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8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82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82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826.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827.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828.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9b66670c4ea26a11"/>
</p:tagLst>
</file>

<file path=ppt/tags/tag829.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83.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832.xml><?xml version="1.0" encoding="utf-8"?>
<p:tagLst xmlns:p="http://schemas.openxmlformats.org/presentationml/2006/main">
  <p:tag name="KSO_WM_BEAUTIFY_FLAG" val="#wm#"/>
  <p:tag name="KSO_WM_TEMPLATE_CATEGORY" val="custom"/>
  <p:tag name="KSO_WM_TEMPLATE_INDEX" val="40490190"/>
</p:tagLst>
</file>

<file path=ppt/tags/tag833.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835.xml><?xml version="1.0" encoding="utf-8"?>
<p:tagLst xmlns:p="http://schemas.openxmlformats.org/presentationml/2006/main">
  <p:tag name="KSO_WM_BEAUTIFY_FLAG" val="#wm#"/>
  <p:tag name="KSO_WM_TEMPLATE_CATEGORY" val="custom"/>
  <p:tag name="KSO_WM_TEMPLATE_INDEX" val="40490190"/>
</p:tagLst>
</file>

<file path=ppt/tags/tag836.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839.xml><?xml version="1.0" encoding="utf-8"?>
<p:tagLst xmlns:p="http://schemas.openxmlformats.org/presentationml/2006/main">
  <p:tag name="KSO_WM_BEAUTIFY_FLAG" val="#wm#"/>
  <p:tag name="KSO_WM_TEMPLATE_CATEGORY" val="custom"/>
  <p:tag name="KSO_WM_TEMPLATE_INDEX" val="40490190"/>
</p:tagLst>
</file>

<file path=ppt/tags/tag84.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84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4*b*1"/>
  <p:tag name="KSO_WM_TAG_VERSION" val="3.0"/>
  <p:tag name="KSO_WM_UNIT_LAYERLEVEL" val="1"/>
  <p:tag name="KSO_WM_TEMPLATE_INDEX" val="8"/>
  <p:tag name="KSO_WM_TEMPLATE_CATEGORY" val="custom"/>
  <p:tag name="KSO_WM_SLIDE_FIGMA_DIAGRAM" val="1"/>
</p:tagLst>
</file>

<file path=ppt/tags/tag841.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DIAGRAM_GROUP_CODE" val="l1-1"/>
  <p:tag name="KSO_WM_DIAGRAM_COLOR_TRICK" val="1"/>
  <p:tag name="KSO_WM_DIAGRAM_COLOR_TEXT_CAN_REMOVE" val="n"/>
  <p:tag name="KSO_WM_UNIT_ISCONTENTSTITLE" val="1"/>
  <p:tag name="KSO_WM_UNIT_ID" val="custom8_4*a*2"/>
  <p:tag name="KSO_WM_TAG_VERSION" val="3.0"/>
  <p:tag name="KSO_WM_UNIT_LAYERLEVEL" val="1"/>
  <p:tag name="KSO_WM_TEMPLATE_INDEX" val="8"/>
  <p:tag name="KSO_WM_TEMPLATE_CATEGORY" val="custom"/>
  <p:tag name="KSO_WM_SLIDE_FIGMA_DIAGRAM" val="1"/>
</p:tagLst>
</file>

<file path=ppt/tags/tag842.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4*l_h_i*1_1_1"/>
  <p:tag name="KSO_WM_TAG_VERSION" val="3.0"/>
  <p:tag name="KSO_WM_UNIT_LAYERLEVEL" val="1_1_1"/>
  <p:tag name="KSO_WM_TEMPLATE_INDEX" val="8"/>
  <p:tag name="KSO_WM_TEMPLATE_CATEGORY" val="custom"/>
  <p:tag name="KSO_WM_SLIDE_FIGMA_DIAGRAM" val="1"/>
</p:tagLst>
</file>

<file path=ppt/tags/tag84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4*l_h_i*1_1_2"/>
  <p:tag name="KSO_WM_TAG_VERSION" val="3.0"/>
  <p:tag name="KSO_WM_UNIT_LAYERLEVEL" val="1_1_1"/>
  <p:tag name="KSO_WM_TEMPLATE_INDEX" val="8"/>
  <p:tag name="KSO_WM_TEMPLATE_CATEGORY" val="custom"/>
  <p:tag name="KSO_WM_SLIDE_FIGMA_DIAGRAM" val="1"/>
</p:tagLst>
</file>

<file path=ppt/tags/tag844.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4*l_h_a*1_1_1"/>
  <p:tag name="KSO_WM_TAG_VERSION" val="3.0"/>
  <p:tag name="KSO_WM_UNIT_LAYERLEVEL" val="1_1_1"/>
  <p:tag name="KSO_WM_TEMPLATE_INDEX" val="8"/>
  <p:tag name="KSO_WM_TEMPLATE_CATEGORY" val="custom"/>
  <p:tag name="KSO_WM_SLIDE_FIGMA_DIAGRAM" val="1"/>
</p:tagLst>
</file>

<file path=ppt/tags/tag845.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4*l_h_i*1_2_1"/>
  <p:tag name="KSO_WM_TAG_VERSION" val="3.0"/>
  <p:tag name="KSO_WM_UNIT_LAYERLEVEL" val="1_1_1"/>
  <p:tag name="KSO_WM_TEMPLATE_INDEX" val="8"/>
  <p:tag name="KSO_WM_TEMPLATE_CATEGORY" val="custom"/>
  <p:tag name="KSO_WM_SLIDE_FIGMA_DIAGRAM" val="1"/>
</p:tagLst>
</file>

<file path=ppt/tags/tag846.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4*l_h_i*1_2_2"/>
  <p:tag name="KSO_WM_TAG_VERSION" val="3.0"/>
  <p:tag name="KSO_WM_UNIT_LAYERLEVEL" val="1_1_1"/>
  <p:tag name="KSO_WM_TEMPLATE_INDEX" val="8"/>
  <p:tag name="KSO_WM_TEMPLATE_CATEGORY" val="custom"/>
  <p:tag name="KSO_WM_SLIDE_FIGMA_DIAGRAM" val="1"/>
</p:tagLst>
</file>

<file path=ppt/tags/tag847.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4*l_h_a*1_2_1"/>
  <p:tag name="KSO_WM_TAG_VERSION" val="3.0"/>
  <p:tag name="KSO_WM_UNIT_LAYERLEVEL" val="1_1_1"/>
  <p:tag name="KSO_WM_TEMPLATE_INDEX" val="8"/>
  <p:tag name="KSO_WM_TEMPLATE_CATEGORY" val="custom"/>
  <p:tag name="KSO_WM_SLIDE_FIGMA_DIAGRAM" val="1"/>
</p:tagLst>
</file>

<file path=ppt/tags/tag848.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4*l_h_i*1_3_1"/>
  <p:tag name="KSO_WM_TAG_VERSION" val="3.0"/>
  <p:tag name="KSO_WM_UNIT_LAYERLEVEL" val="1_1_1"/>
  <p:tag name="KSO_WM_TEMPLATE_INDEX" val="8"/>
  <p:tag name="KSO_WM_TEMPLATE_CATEGORY" val="custom"/>
  <p:tag name="KSO_WM_SLIDE_FIGMA_DIAGRAM" val="1"/>
</p:tagLst>
</file>

<file path=ppt/tags/tag849.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4*l_h_i*1_3_2"/>
  <p:tag name="KSO_WM_TAG_VERSION" val="3.0"/>
  <p:tag name="KSO_WM_UNIT_LAYERLEVEL" val="1_1_1"/>
  <p:tag name="KSO_WM_TEMPLATE_INDEX" val="8"/>
  <p:tag name="KSO_WM_TEMPLATE_CATEGORY" val="custom"/>
  <p:tag name="KSO_WM_SLIDE_FIGMA_DIAGRAM" val="1"/>
</p:tagLst>
</file>

<file path=ppt/tags/tag85.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850.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4*l_h_a*1_3_1"/>
  <p:tag name="KSO_WM_TAG_VERSION" val="3.0"/>
  <p:tag name="KSO_WM_UNIT_LAYERLEVEL" val="1_1_1"/>
  <p:tag name="KSO_WM_TEMPLATE_INDEX" val="8"/>
  <p:tag name="KSO_WM_TEMPLATE_CATEGORY" val="custom"/>
  <p:tag name="KSO_WM_SLIDE_FIGMA_DIAGRAM" val="1"/>
</p:tagLst>
</file>

<file path=ppt/tags/tag851.xml><?xml version="1.0" encoding="utf-8"?>
<p:tagLst xmlns:p="http://schemas.openxmlformats.org/presentationml/2006/main">
  <p:tag name="KSO_WM_SLIDE_CONTENT_ORIENTATION" val="horizontal"/>
  <p:tag name="KSO_WM_SLIDE_HAS_MASK" val="0"/>
  <p:tag name="KSO_WM_SLIDE_ITEM_CNT" val="3"/>
  <p:tag name="KSO_WM_SLIDE_TYPE" val="contents"/>
  <p:tag name="KSO_WM_TEMPLATE_SUBCATEGORY" val="29"/>
  <p:tag name="KSO_WM_BEAUTIFY_FLAG" val="#wm#"/>
  <p:tag name="KSO_WM_TEMPLATE_SLIDE_ID" val="slide_e1ac597c3f8feea9"/>
  <p:tag name="KSO_WM_TEMPLATE_INDEX" val="8"/>
  <p:tag name="KSO_WM_SLIDE_THEME_ID" val="20237119"/>
  <p:tag name="KSO_WM_SLIDE_INDEX" val="4"/>
  <p:tag name="KSO_WM_TEMPLATE_CATEGORY" val="custom"/>
  <p:tag name="KSO_WM_TAG_VERSION" val="3.0"/>
  <p:tag name="KSO_WM_TEMPLATE_COLOR_TYPE" val="0"/>
  <p:tag name="KSO_WM_ASSEMBLE_CHIP_INDEX" val="diag"/>
  <p:tag name="KSO_WM_DIAGRAM_GROUP_CODE" val="l1-1"/>
  <p:tag name="KSO_WM_SLIDE_ID" val="custom8_4"/>
  <p:tag name="KSO_WM_SLIDE_LAYOUT" val="a_b_l"/>
  <p:tag name="KSO_WM_SLIDE_LAYOUT_CNT" val="1_1_1"/>
</p:tagLst>
</file>

<file path=ppt/tags/tag852.xml><?xml version="1.0" encoding="utf-8"?>
<p:tagLst xmlns:p="http://schemas.openxmlformats.org/presentationml/2006/main">
  <p:tag name="TABLE_ENDDRAG_ORIGIN_RECT" val="896*427"/>
  <p:tag name="TABLE_ENDDRAG_RECT" val="34*85*896*427"/>
</p:tagLst>
</file>

<file path=ppt/tags/tag853.xml><?xml version="1.0" encoding="utf-8"?>
<p:tagLst xmlns:p="http://schemas.openxmlformats.org/presentationml/2006/main">
  <p:tag name="KSO_WM_BEAUTIFY_FLAG" val="#wm#"/>
  <p:tag name="KSO_WM_TEMPLATE_CATEGORY" val="diagram"/>
  <p:tag name="KSO_WM_TEMPLATE_INDEX" val="20233147"/>
</p:tagLst>
</file>

<file path=ppt/tags/tag85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SUBTYPE" val=""/>
  <p:tag name="KSO_WM_UNIT_PRESET_TEXT" val="THE END"/>
  <p:tag name="KSO_WM_UNIT_ID" val="custom8_14*b*1"/>
  <p:tag name="KSO_WM_TAG_VERSION" val="3.0"/>
  <p:tag name="KSO_WM_UNIT_LAYERLEVEL" val="1"/>
  <p:tag name="KSO_WM_TEMPLATE_INDEX" val="8"/>
  <p:tag name="KSO_WM_TEMPLATE_CATEGORY" val="custom"/>
</p:tagLst>
</file>

<file path=ppt/tags/tag85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SUBTYPE" val=""/>
  <p:tag name="KSO_WM_UNIT_PRESET_TEXT" val="谢谢观看"/>
  <p:tag name="KSO_WM_UNIT_ID" val="custom8_14*a*1"/>
  <p:tag name="KSO_WM_TAG_VERSION" val="3.0"/>
  <p:tag name="KSO_WM_UNIT_LAYERLEVEL" val="1"/>
  <p:tag name="KSO_WM_TEMPLATE_INDEX" val="8"/>
  <p:tag name="KSO_WM_TEMPLATE_CATEGORY" val="custom"/>
</p:tagLst>
</file>

<file path=ppt/tags/tag856.xml><?xml version="1.0" encoding="utf-8"?>
<p:tagLst xmlns:p="http://schemas.openxmlformats.org/presentationml/2006/main">
  <p:tag name="KSO_WM_SLIDE_TYPE" val="endPage"/>
  <p:tag name="KSO_WM_TEMPLATE_INDEX" val="8"/>
  <p:tag name="KSO_WM_SLIDE_THEME_ID" val="20238414"/>
  <p:tag name="KSO_WM_SLIDE_INDEX" val="14"/>
  <p:tag name="KSO_WM_BEAUTIFY_FLAG" val="#wm#"/>
  <p:tag name="KSO_WM_TEMPLATE_CATEGORY" val="custom"/>
  <p:tag name="KSO_WM_TEMPLATE_SUBCATEGORY" val="29"/>
  <p:tag name="KSO_WM_TAG_VERSION" val="3.0"/>
  <p:tag name="KSO_WM_TEMPLATE_COLOR_TYPE" val="0"/>
  <p:tag name="KSO_WM_SLIDE_SUBTYPE" val="pureTxt"/>
  <p:tag name="KSO_WM_SLIDE_ID" val="custom8_14"/>
  <p:tag name="KSO_WM_SLIDE_LAYOUT" val="a_b"/>
  <p:tag name="KSO_WM_SLIDE_LAYOUT_CNT" val="1_1"/>
</p:tagLst>
</file>

<file path=ppt/tags/tag8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87.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88.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89.xml><?xml version="1.0" encoding="utf-8"?>
<p:tagLst xmlns:p="http://schemas.openxmlformats.org/presentationml/2006/main">
  <p:tag name="KSO_WM_BEAUTIFY_FLAG" val="#fgm#"/>
  <p:tag name="KSO_WM_FIGMA_FLAG" val="#fgm#"/>
  <p:tag name="KSO_WM_UNIT_INDEX" val="1"/>
  <p:tag name="KSO_WM_UNIT_TYPE" val="a"/>
  <p:tag name="KSO_WM_LAYOUT_CHECK_HASH" val="3df6a1944c2588b8755d812275508922f4f0e067"/>
  <p:tag name="KSO_WM_NEWLAYOUT_GROUP_ID" val="layout_42"/>
  <p:tag name="KSO_WM_NEWLAYOUT_ID" val="slide_6a41438632bcf8e1"/>
</p:tagLst>
</file>

<file path=ppt/tags/tag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0.xml><?xml version="1.0" encoding="utf-8"?>
<p:tagLst xmlns:p="http://schemas.openxmlformats.org/presentationml/2006/main">
  <p:tag name="KSO_WM_BEAUTIFY_FLAG" val="#fgm#"/>
  <p:tag name="KSO_WM_FIGMA_FLAG" val="#fgm#"/>
  <p:tag name="KSO_WM_UNIT_INDEX" val="1"/>
  <p:tag name="KSO_WM_UNIT_TYPE" val="d"/>
</p:tagLst>
</file>

<file path=ppt/tags/tag9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9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9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7.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99.xml><?xml version="1.0" encoding="utf-8"?>
<p:tagLst xmlns:p="http://schemas.openxmlformats.org/presentationml/2006/main">
  <p:tag name="KSO_WM_BEAUTIFY_FLAG" val="#fgm#"/>
  <p:tag name="KSO_WM_FIGMA_FLAG" val="#fgm#"/>
  <p:tag name="KSO_WM_UNIT_INDEX" val="1"/>
  <p:tag name="KSO_WM_UNIT_TYPE" val="a"/>
  <p:tag name="KSO_WM_LAYOUT_CHECK_HASH" val="b23fba421463793010c17c131a45f96b87c55f08"/>
  <p:tag name="KSO_WM_NEWLAYOUT_GROUP_ID" val="layout_48"/>
  <p:tag name="KSO_WM_NEWLAYOUT_ID" val="slide_95724a9a8b60ac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Microsoft YaHei UI"/>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10817</Words>
  <Application>WPS 演示</Application>
  <PresentationFormat>宽屏</PresentationFormat>
  <Paragraphs>1015</Paragraphs>
  <Slides>53</Slides>
  <Notes>0</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53</vt:i4>
      </vt:variant>
    </vt:vector>
  </HeadingPairs>
  <TitlesOfParts>
    <vt:vector size="71" baseType="lpstr">
      <vt:lpstr>Arial</vt:lpstr>
      <vt:lpstr>宋体</vt:lpstr>
      <vt:lpstr>Wingdings</vt:lpstr>
      <vt:lpstr>微软雅黑</vt:lpstr>
      <vt:lpstr>Verdana</vt:lpstr>
      <vt:lpstr>楷体_GB2312</vt:lpstr>
      <vt:lpstr>新宋体</vt:lpstr>
      <vt:lpstr>Microsoft YaHei UI</vt:lpstr>
      <vt:lpstr>黑体</vt:lpstr>
      <vt:lpstr>Arial Unicode MS</vt:lpstr>
      <vt:lpstr>Calibri</vt:lpstr>
      <vt:lpstr>Times New Roman</vt:lpstr>
      <vt:lpstr>楷体</vt:lpstr>
      <vt:lpstr>Arial</vt:lpstr>
      <vt:lpstr>Calibri Light</vt:lpstr>
      <vt:lpstr>Office 主题</vt:lpstr>
      <vt:lpstr> overriden</vt:lpstr>
      <vt:lpstr> overriden_2</vt:lpstr>
      <vt:lpstr>项目四 Scrapy 爬虫框架网络数据采集</vt:lpstr>
      <vt:lpstr>源码列表(Jupyter Notebook格式) </vt:lpstr>
      <vt:lpstr>目录</vt:lpstr>
      <vt:lpstr>目录</vt:lpstr>
      <vt:lpstr>目录</vt:lpstr>
      <vt:lpstr>Scrapy 框架简介</vt:lpstr>
      <vt:lpstr>项目整体结构</vt:lpstr>
      <vt:lpstr>目录</vt:lpstr>
      <vt:lpstr>任务描述与目标</vt:lpstr>
      <vt:lpstr>一. 安装 Scrapy 爬虫框架</vt:lpstr>
      <vt:lpstr>二. 创建并启动 Scrapy 爬虫项目</vt:lpstr>
      <vt:lpstr>三. Scrapy 爬虫项目的组成</vt:lpstr>
      <vt:lpstr>三. Scrapy 爬虫项目的组成</vt:lpstr>
      <vt:lpstr>示例：创建并启动 demo1 项目</vt:lpstr>
      <vt:lpstr>示例：demo1 项目-（ 1 ）创建爬虫命令。</vt:lpstr>
      <vt:lpstr>示例：demo1 项目-分析 demo1_spider.py 程序</vt:lpstr>
      <vt:lpstr>示例：demo1 项目-（2）启动爬虫项目。</vt:lpstr>
      <vt:lpstr>示例：demo1 项目-其余说明 </vt:lpstr>
      <vt:lpstr>目录</vt:lpstr>
      <vt:lpstr>任务描述与目标</vt:lpstr>
      <vt:lpstr>一. Response 对象的属性和方法</vt:lpstr>
      <vt:lpstr>二. xpath 选择器</vt:lpstr>
      <vt:lpstr>二. xpath 选择器：示例：提取重庆 245 路公交站点信息</vt:lpstr>
      <vt:lpstr>二. xpath 选择器：小贴士</vt:lpstr>
      <vt:lpstr>三. Selector 对象</vt:lpstr>
      <vt:lpstr>四. css 选择器</vt:lpstr>
      <vt:lpstr>表 4-9   xpath 与 css 表达式的不同定位方式</vt:lpstr>
      <vt:lpstr>目录</vt:lpstr>
      <vt:lpstr>任务描述与目标</vt:lpstr>
      <vt:lpstr>一. 相同结构页面数据爬取</vt:lpstr>
      <vt:lpstr>一. 相同结构页面数据爬取-示例 4 - 5</vt:lpstr>
      <vt:lpstr>一. 相同结构页面数据爬取-示例 4 - 5</vt:lpstr>
      <vt:lpstr>一. 相同结构页面数据爬取-示例 4 - 5</vt:lpstr>
      <vt:lpstr>二. 不同结构页面数据爬取</vt:lpstr>
      <vt:lpstr>三. request 与对应的 response 间的数据传递</vt:lpstr>
      <vt:lpstr>目录</vt:lpstr>
      <vt:lpstr>实训目标</vt:lpstr>
      <vt:lpstr>实训操作：(一) 设计图书网站</vt:lpstr>
      <vt:lpstr>实训操作：(二) 网站结构分析</vt:lpstr>
      <vt:lpstr>实训操作：（三）图书数据爬取</vt:lpstr>
      <vt:lpstr>实训操作：(四)图书数据存储</vt:lpstr>
      <vt:lpstr>该数据库包含一张 books 表，结构如表4 - 10 所示。</vt:lpstr>
      <vt:lpstr>在 pipelines.py 文件中编写 BookPipeline 类</vt:lpstr>
      <vt:lpstr>实训操作：(五)设计爬虫程序</vt:lpstr>
      <vt:lpstr>实训操作：(六)执行爬虫程序</vt:lpstr>
      <vt:lpstr>目录</vt:lpstr>
      <vt:lpstr>思考与练习</vt:lpstr>
      <vt:lpstr>思考与练习（一、选择题）</vt:lpstr>
      <vt:lpstr>思考与练习（二、填空题）</vt:lpstr>
      <vt:lpstr>思考与练习</vt:lpstr>
      <vt:lpstr>目录</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04 Scrapy 爬虫框架网络数据采集</dc:title>
  <dc:creator/>
  <cp:lastModifiedBy>英子</cp:lastModifiedBy>
  <cp:revision>40</cp:revision>
  <dcterms:created xsi:type="dcterms:W3CDTF">2025-08-18T01:29:00Z</dcterms:created>
  <dcterms:modified xsi:type="dcterms:W3CDTF">2025-09-02T06:59:09Z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6544154E5F9B43CD844B809D1EFE1013_13</vt:lpwstr>
  </property>
</Properties>
</file>